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2.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3.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3.xml" ContentType="application/vnd.openxmlformats-officedocument.presentationml.tags+xml"/>
  <Override PartName="/ppt/notesSlides/notesSlide16.xml" ContentType="application/vnd.openxmlformats-officedocument.presentationml.notesSlide+xml"/>
  <Override PartName="/ppt/tags/tag4.xml" ContentType="application/vnd.openxmlformats-officedocument.presentationml.tags+xml"/>
  <Override PartName="/ppt/notesSlides/notesSlide17.xml" ContentType="application/vnd.openxmlformats-officedocument.presentationml.notesSlide+xml"/>
  <Override PartName="/ppt/tags/tag5.xml" ContentType="application/vnd.openxmlformats-officedocument.presentationml.tags+xml"/>
  <Override PartName="/ppt/notesSlides/notesSlide18.xml" ContentType="application/vnd.openxmlformats-officedocument.presentationml.notesSlide+xml"/>
  <Override PartName="/ppt/tags/tag6.xml" ContentType="application/vnd.openxmlformats-officedocument.presentationml.tags+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 id="2147487972" r:id="rId2"/>
    <p:sldMasterId id="2147488049" r:id="rId3"/>
    <p:sldMasterId id="2147488061" r:id="rId4"/>
  </p:sldMasterIdLst>
  <p:notesMasterIdLst>
    <p:notesMasterId r:id="rId92"/>
  </p:notesMasterIdLst>
  <p:handoutMasterIdLst>
    <p:handoutMasterId r:id="rId93"/>
  </p:handoutMasterIdLst>
  <p:sldIdLst>
    <p:sldId id="3077" r:id="rId5"/>
    <p:sldId id="2590" r:id="rId6"/>
    <p:sldId id="2311" r:id="rId7"/>
    <p:sldId id="329" r:id="rId8"/>
    <p:sldId id="3078" r:id="rId9"/>
    <p:sldId id="923" r:id="rId10"/>
    <p:sldId id="3079" r:id="rId11"/>
    <p:sldId id="924" r:id="rId12"/>
    <p:sldId id="3080" r:id="rId13"/>
    <p:sldId id="925" r:id="rId14"/>
    <p:sldId id="3081" r:id="rId15"/>
    <p:sldId id="926" r:id="rId16"/>
    <p:sldId id="2598" r:id="rId17"/>
    <p:sldId id="2418" r:id="rId18"/>
    <p:sldId id="2599" r:id="rId19"/>
    <p:sldId id="2603" r:id="rId20"/>
    <p:sldId id="2604" r:id="rId21"/>
    <p:sldId id="2605" r:id="rId22"/>
    <p:sldId id="693" r:id="rId23"/>
    <p:sldId id="697" r:id="rId24"/>
    <p:sldId id="2592" r:id="rId25"/>
    <p:sldId id="2593" r:id="rId26"/>
    <p:sldId id="2586" r:id="rId27"/>
    <p:sldId id="2551" r:id="rId28"/>
    <p:sldId id="2583" r:id="rId29"/>
    <p:sldId id="715" r:id="rId30"/>
    <p:sldId id="716" r:id="rId31"/>
    <p:sldId id="2597" r:id="rId32"/>
    <p:sldId id="1120" r:id="rId33"/>
    <p:sldId id="1122" r:id="rId34"/>
    <p:sldId id="1119" r:id="rId35"/>
    <p:sldId id="1263" r:id="rId36"/>
    <p:sldId id="306" r:id="rId37"/>
    <p:sldId id="2421" r:id="rId38"/>
    <p:sldId id="2540" r:id="rId39"/>
    <p:sldId id="2556" r:id="rId40"/>
    <p:sldId id="1145" r:id="rId41"/>
    <p:sldId id="1147" r:id="rId42"/>
    <p:sldId id="1253" r:id="rId43"/>
    <p:sldId id="2594" r:id="rId44"/>
    <p:sldId id="1428" r:id="rId45"/>
    <p:sldId id="2547" r:id="rId46"/>
    <p:sldId id="2584" r:id="rId47"/>
    <p:sldId id="1364" r:id="rId48"/>
    <p:sldId id="1078" r:id="rId49"/>
    <p:sldId id="1201" r:id="rId50"/>
    <p:sldId id="2382" r:id="rId51"/>
    <p:sldId id="1432" r:id="rId52"/>
    <p:sldId id="1083" r:id="rId53"/>
    <p:sldId id="1437" r:id="rId54"/>
    <p:sldId id="1259" r:id="rId55"/>
    <p:sldId id="2578" r:id="rId56"/>
    <p:sldId id="2383" r:id="rId57"/>
    <p:sldId id="2386" r:id="rId58"/>
    <p:sldId id="2387" r:id="rId59"/>
    <p:sldId id="1503" r:id="rId60"/>
    <p:sldId id="2555" r:id="rId61"/>
    <p:sldId id="1433" r:id="rId62"/>
    <p:sldId id="1446" r:id="rId63"/>
    <p:sldId id="2388" r:id="rId64"/>
    <p:sldId id="596" r:id="rId65"/>
    <p:sldId id="796" r:id="rId66"/>
    <p:sldId id="2587" r:id="rId67"/>
    <p:sldId id="2595" r:id="rId68"/>
    <p:sldId id="2545" r:id="rId69"/>
    <p:sldId id="2558" r:id="rId70"/>
    <p:sldId id="1262" r:id="rId71"/>
    <p:sldId id="2407" r:id="rId72"/>
    <p:sldId id="2409" r:id="rId73"/>
    <p:sldId id="2553" r:id="rId74"/>
    <p:sldId id="2581" r:id="rId75"/>
    <p:sldId id="1139" r:id="rId76"/>
    <p:sldId id="1140" r:id="rId77"/>
    <p:sldId id="2317" r:id="rId78"/>
    <p:sldId id="1388" r:id="rId79"/>
    <p:sldId id="2589" r:id="rId80"/>
    <p:sldId id="2596" r:id="rId81"/>
    <p:sldId id="2549" r:id="rId82"/>
    <p:sldId id="2582" r:id="rId83"/>
    <p:sldId id="1131" r:id="rId84"/>
    <p:sldId id="2579" r:id="rId85"/>
    <p:sldId id="2543" r:id="rId86"/>
    <p:sldId id="2557" r:id="rId87"/>
    <p:sldId id="2410" r:id="rId88"/>
    <p:sldId id="2419" r:id="rId89"/>
    <p:sldId id="2413" r:id="rId90"/>
    <p:sldId id="2411" r:id="rId91"/>
  </p:sldIdLst>
  <p:sldSz cx="12192000" cy="6858000"/>
  <p:notesSz cx="6858000" cy="9144000"/>
  <p:defaultTextStyle>
    <a:defPPr>
      <a:defRPr lang="en-US"/>
    </a:defPPr>
    <a:lvl1pPr algn="l" rtl="0" eaLnBrk="0" fontAlgn="base" hangingPunct="0">
      <a:spcBef>
        <a:spcPct val="0"/>
      </a:spcBef>
      <a:spcAft>
        <a:spcPct val="0"/>
      </a:spcAft>
      <a:defRPr sz="2400" kern="1200">
        <a:solidFill>
          <a:schemeClr val="tx1"/>
        </a:solidFill>
        <a:latin typeface="Arial" charset="0"/>
        <a:ea typeface="ＭＳ Ｐゴシック" charset="0"/>
        <a:cs typeface="ＭＳ Ｐゴシック" charset="0"/>
      </a:defRPr>
    </a:lvl1pPr>
    <a:lvl2pPr marL="457200" algn="l" rtl="0" eaLnBrk="0" fontAlgn="base" hangingPunct="0">
      <a:spcBef>
        <a:spcPct val="0"/>
      </a:spcBef>
      <a:spcAft>
        <a:spcPct val="0"/>
      </a:spcAft>
      <a:defRPr sz="2400" kern="1200">
        <a:solidFill>
          <a:schemeClr val="tx1"/>
        </a:solidFill>
        <a:latin typeface="Arial" charset="0"/>
        <a:ea typeface="ＭＳ Ｐゴシック" charset="0"/>
        <a:cs typeface="ＭＳ Ｐゴシック" charset="0"/>
      </a:defRPr>
    </a:lvl2pPr>
    <a:lvl3pPr marL="914400" algn="l" rtl="0" eaLnBrk="0" fontAlgn="base" hangingPunct="0">
      <a:spcBef>
        <a:spcPct val="0"/>
      </a:spcBef>
      <a:spcAft>
        <a:spcPct val="0"/>
      </a:spcAft>
      <a:defRPr sz="2400" kern="1200">
        <a:solidFill>
          <a:schemeClr val="tx1"/>
        </a:solidFill>
        <a:latin typeface="Arial" charset="0"/>
        <a:ea typeface="ＭＳ Ｐゴシック" charset="0"/>
        <a:cs typeface="ＭＳ Ｐゴシック" charset="0"/>
      </a:defRPr>
    </a:lvl3pPr>
    <a:lvl4pPr marL="1371600" algn="l" rtl="0" eaLnBrk="0" fontAlgn="base" hangingPunct="0">
      <a:spcBef>
        <a:spcPct val="0"/>
      </a:spcBef>
      <a:spcAft>
        <a:spcPct val="0"/>
      </a:spcAft>
      <a:defRPr sz="2400" kern="1200">
        <a:solidFill>
          <a:schemeClr val="tx1"/>
        </a:solidFill>
        <a:latin typeface="Arial" charset="0"/>
        <a:ea typeface="ＭＳ Ｐゴシック" charset="0"/>
        <a:cs typeface="ＭＳ Ｐゴシック" charset="0"/>
      </a:defRPr>
    </a:lvl4pPr>
    <a:lvl5pPr marL="1828800" algn="l" rtl="0" eaLnBrk="0" fontAlgn="base" hangingPunct="0">
      <a:spcBef>
        <a:spcPct val="0"/>
      </a:spcBef>
      <a:spcAft>
        <a:spcPct val="0"/>
      </a:spcAft>
      <a:defRPr sz="2400" kern="1200">
        <a:solidFill>
          <a:schemeClr val="tx1"/>
        </a:solidFill>
        <a:latin typeface="Arial" charset="0"/>
        <a:ea typeface="ＭＳ Ｐゴシック" charset="0"/>
        <a:cs typeface="ＭＳ Ｐゴシック" charset="0"/>
      </a:defRPr>
    </a:lvl5pPr>
    <a:lvl6pPr marL="2286000" algn="l" defTabSz="457200" rtl="0" eaLnBrk="1" latinLnBrk="0" hangingPunct="1">
      <a:defRPr sz="2400" kern="1200">
        <a:solidFill>
          <a:schemeClr val="tx1"/>
        </a:solidFill>
        <a:latin typeface="Arial" charset="0"/>
        <a:ea typeface="ＭＳ Ｐゴシック" charset="0"/>
        <a:cs typeface="ＭＳ Ｐゴシック" charset="0"/>
      </a:defRPr>
    </a:lvl6pPr>
    <a:lvl7pPr marL="2743200" algn="l" defTabSz="457200" rtl="0" eaLnBrk="1" latinLnBrk="0" hangingPunct="1">
      <a:defRPr sz="2400" kern="1200">
        <a:solidFill>
          <a:schemeClr val="tx1"/>
        </a:solidFill>
        <a:latin typeface="Arial" charset="0"/>
        <a:ea typeface="ＭＳ Ｐゴシック" charset="0"/>
        <a:cs typeface="ＭＳ Ｐゴシック" charset="0"/>
      </a:defRPr>
    </a:lvl7pPr>
    <a:lvl8pPr marL="3200400" algn="l" defTabSz="457200" rtl="0" eaLnBrk="1" latinLnBrk="0" hangingPunct="1">
      <a:defRPr sz="2400" kern="1200">
        <a:solidFill>
          <a:schemeClr val="tx1"/>
        </a:solidFill>
        <a:latin typeface="Arial" charset="0"/>
        <a:ea typeface="ＭＳ Ｐゴシック" charset="0"/>
        <a:cs typeface="ＭＳ Ｐゴシック" charset="0"/>
      </a:defRPr>
    </a:lvl8pPr>
    <a:lvl9pPr marL="3657600" algn="l" defTabSz="457200" rtl="0" eaLnBrk="1" latinLnBrk="0" hangingPunct="1">
      <a:defRPr sz="2400" kern="1200">
        <a:solidFill>
          <a:schemeClr val="tx1"/>
        </a:solidFill>
        <a:latin typeface="Arial" charset="0"/>
        <a:ea typeface="ＭＳ Ｐゴシック" charset="0"/>
        <a:cs typeface="ＭＳ Ｐゴシック" charset="0"/>
      </a:defRPr>
    </a:lvl9pPr>
  </p:defaultTextStyle>
  <p:extLst>
    <p:ext uri="{EFAFB233-063F-42B5-8137-9DF3F51BA10A}">
      <p15:sldGuideLst xmlns:p15="http://schemas.microsoft.com/office/powerpoint/2012/main">
        <p15:guide id="1" orient="horz" pos="2160" userDrawn="1">
          <p15:clr>
            <a:srgbClr val="A4A3A4"/>
          </p15:clr>
        </p15:guide>
        <p15:guide id="2" pos="3712"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loop="1"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FF"/>
    <a:srgbClr val="002B50"/>
    <a:srgbClr val="005796"/>
    <a:srgbClr val="FF40FF"/>
    <a:srgbClr val="9685E4"/>
    <a:srgbClr val="EEC8FF"/>
    <a:srgbClr val="702FA0"/>
    <a:srgbClr val="B9D629"/>
    <a:srgbClr val="F9951E"/>
    <a:srgbClr val="FFCC31"/>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098" autoAdjust="0"/>
    <p:restoredTop sz="94903" autoAdjust="0"/>
  </p:normalViewPr>
  <p:slideViewPr>
    <p:cSldViewPr>
      <p:cViewPr varScale="1">
        <p:scale>
          <a:sx n="105" d="100"/>
          <a:sy n="105" d="100"/>
        </p:scale>
        <p:origin x="720" y="184"/>
      </p:cViewPr>
      <p:guideLst>
        <p:guide orient="horz" pos="2160"/>
        <p:guide pos="3712"/>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00" d="100"/>
        <a:sy n="100" d="100"/>
      </p:scale>
      <p:origin x="0" y="0"/>
    </p:cViewPr>
  </p:sorterViewPr>
  <p:notesViewPr>
    <p:cSldViewPr snapToGrid="0" snapToObjects="1">
      <p:cViewPr varScale="1">
        <p:scale>
          <a:sx n="84" d="100"/>
          <a:sy n="84" d="100"/>
        </p:scale>
        <p:origin x="3960" y="19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viewProps" Target="viewProps.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80" Type="http://schemas.openxmlformats.org/officeDocument/2006/relationships/slide" Target="slides/slide76.xml"/><Relationship Id="rId85" Type="http://schemas.openxmlformats.org/officeDocument/2006/relationships/slide" Target="slides/slide81.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slide" Target="slides/slide84.xml"/><Relationship Id="rId91" Type="http://schemas.openxmlformats.org/officeDocument/2006/relationships/slide" Target="slides/slide87.xml"/><Relationship Id="rId9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94" Type="http://schemas.openxmlformats.org/officeDocument/2006/relationships/presProps" Target="presProps.xml"/><Relationship Id="rId99" Type="http://schemas.openxmlformats.org/officeDocument/2006/relationships/customXml" Target="../customXml/item1.xml"/><Relationship Id="rId101" Type="http://schemas.openxmlformats.org/officeDocument/2006/relationships/customXml" Target="../customXml/item3.xml"/><Relationship Id="rId4" Type="http://schemas.openxmlformats.org/officeDocument/2006/relationships/slideMaster" Target="slideMasters/slideMaster4.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tableStyles" Target="tableStyles.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notesMaster" Target="notesMasters/notesMaster1.xml"/><Relationship Id="rId2" Type="http://schemas.openxmlformats.org/officeDocument/2006/relationships/slideMaster" Target="slideMasters/slideMaster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customXml" Target="../customXml/item2.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handoutMaster" Target="handoutMasters/handoutMaster1.xml"/><Relationship Id="rId98" Type="http://schemas.microsoft.com/office/2016/11/relationships/changesInfo" Target="changesInfos/changesInfo1.xml"/><Relationship Id="rId3" Type="http://schemas.openxmlformats.org/officeDocument/2006/relationships/slideMaster" Target="slideMasters/slideMaster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ilvana Izquierdo" userId="46480b9d-78ec-4659-884d-35c5467fe41c" providerId="ADAL" clId="{4E513C81-B0B5-E24A-8EB3-C152BF14D2D6}"/>
    <pc:docChg chg="undo custSel addSld delSld modSld delMainMaster">
      <pc:chgData name="Silvana Izquierdo" userId="46480b9d-78ec-4659-884d-35c5467fe41c" providerId="ADAL" clId="{4E513C81-B0B5-E24A-8EB3-C152BF14D2D6}" dt="2019-04-15T16:03:31.868" v="102"/>
      <pc:docMkLst>
        <pc:docMk/>
      </pc:docMkLst>
      <pc:sldChg chg="add">
        <pc:chgData name="Silvana Izquierdo" userId="46480b9d-78ec-4659-884d-35c5467fe41c" providerId="ADAL" clId="{4E513C81-B0B5-E24A-8EB3-C152BF14D2D6}" dt="2019-04-15T15:41:50.163" v="1"/>
        <pc:sldMkLst>
          <pc:docMk/>
          <pc:sldMk cId="15029183" sldId="329"/>
        </pc:sldMkLst>
      </pc:sldChg>
      <pc:sldChg chg="add">
        <pc:chgData name="Silvana Izquierdo" userId="46480b9d-78ec-4659-884d-35c5467fe41c" providerId="ADAL" clId="{4E513C81-B0B5-E24A-8EB3-C152BF14D2D6}" dt="2019-04-15T16:02:47.134" v="99"/>
        <pc:sldMkLst>
          <pc:docMk/>
          <pc:sldMk cId="188484735" sldId="923"/>
        </pc:sldMkLst>
      </pc:sldChg>
      <pc:sldChg chg="add">
        <pc:chgData name="Silvana Izquierdo" userId="46480b9d-78ec-4659-884d-35c5467fe41c" providerId="ADAL" clId="{4E513C81-B0B5-E24A-8EB3-C152BF14D2D6}" dt="2019-04-15T16:03:00.758" v="100"/>
        <pc:sldMkLst>
          <pc:docMk/>
          <pc:sldMk cId="949769695" sldId="924"/>
        </pc:sldMkLst>
      </pc:sldChg>
      <pc:sldChg chg="add">
        <pc:chgData name="Silvana Izquierdo" userId="46480b9d-78ec-4659-884d-35c5467fe41c" providerId="ADAL" clId="{4E513C81-B0B5-E24A-8EB3-C152BF14D2D6}" dt="2019-04-15T16:03:24.338" v="101"/>
        <pc:sldMkLst>
          <pc:docMk/>
          <pc:sldMk cId="2020197677" sldId="925"/>
        </pc:sldMkLst>
      </pc:sldChg>
      <pc:sldChg chg="add">
        <pc:chgData name="Silvana Izquierdo" userId="46480b9d-78ec-4659-884d-35c5467fe41c" providerId="ADAL" clId="{4E513C81-B0B5-E24A-8EB3-C152BF14D2D6}" dt="2019-04-15T16:03:31.868" v="102"/>
        <pc:sldMkLst>
          <pc:docMk/>
          <pc:sldMk cId="1468061560" sldId="926"/>
        </pc:sldMkLst>
      </pc:sldChg>
      <pc:sldChg chg="add">
        <pc:chgData name="Silvana Izquierdo" userId="46480b9d-78ec-4659-884d-35c5467fe41c" providerId="ADAL" clId="{4E513C81-B0B5-E24A-8EB3-C152BF14D2D6}" dt="2019-04-15T15:41:29.259" v="0"/>
        <pc:sldMkLst>
          <pc:docMk/>
          <pc:sldMk cId="4183964214" sldId="3077"/>
        </pc:sldMkLst>
      </pc:sldChg>
      <pc:sldChg chg="addSp delSp modSp add">
        <pc:chgData name="Silvana Izquierdo" userId="46480b9d-78ec-4659-884d-35c5467fe41c" providerId="ADAL" clId="{4E513C81-B0B5-E24A-8EB3-C152BF14D2D6}" dt="2019-04-15T15:55:35.962" v="52" actId="113"/>
        <pc:sldMkLst>
          <pc:docMk/>
          <pc:sldMk cId="639055329" sldId="3078"/>
        </pc:sldMkLst>
        <pc:spChg chg="mod">
          <ac:chgData name="Silvana Izquierdo" userId="46480b9d-78ec-4659-884d-35c5467fe41c" providerId="ADAL" clId="{4E513C81-B0B5-E24A-8EB3-C152BF14D2D6}" dt="2019-04-15T15:55:35.962" v="52" actId="113"/>
          <ac:spMkLst>
            <pc:docMk/>
            <pc:sldMk cId="639055329" sldId="3078"/>
            <ac:spMk id="5" creationId="{F4E22311-58AD-8E49-AA67-990165540413}"/>
          </ac:spMkLst>
        </pc:spChg>
        <pc:picChg chg="add mod">
          <ac:chgData name="Silvana Izquierdo" userId="46480b9d-78ec-4659-884d-35c5467fe41c" providerId="ADAL" clId="{4E513C81-B0B5-E24A-8EB3-C152BF14D2D6}" dt="2019-04-15T15:55:08.656" v="49" actId="14861"/>
          <ac:picMkLst>
            <pc:docMk/>
            <pc:sldMk cId="639055329" sldId="3078"/>
            <ac:picMk id="3" creationId="{88A08A6B-A196-174E-8500-79A6651E36B9}"/>
          </ac:picMkLst>
        </pc:picChg>
        <pc:picChg chg="del">
          <ac:chgData name="Silvana Izquierdo" userId="46480b9d-78ec-4659-884d-35c5467fe41c" providerId="ADAL" clId="{4E513C81-B0B5-E24A-8EB3-C152BF14D2D6}" dt="2019-04-15T15:55:05.131" v="48" actId="478"/>
          <ac:picMkLst>
            <pc:docMk/>
            <pc:sldMk cId="639055329" sldId="3078"/>
            <ac:picMk id="9" creationId="{B8E9DBA7-0AFF-AD40-B928-68B50C4D51E4}"/>
          </ac:picMkLst>
        </pc:picChg>
      </pc:sldChg>
      <pc:sldChg chg="addSp delSp modSp add">
        <pc:chgData name="Silvana Izquierdo" userId="46480b9d-78ec-4659-884d-35c5467fe41c" providerId="ADAL" clId="{4E513C81-B0B5-E24A-8EB3-C152BF14D2D6}" dt="2019-04-15T15:59:08.713" v="70" actId="1076"/>
        <pc:sldMkLst>
          <pc:docMk/>
          <pc:sldMk cId="1578079302" sldId="3079"/>
        </pc:sldMkLst>
        <pc:spChg chg="mod">
          <ac:chgData name="Silvana Izquierdo" userId="46480b9d-78ec-4659-884d-35c5467fe41c" providerId="ADAL" clId="{4E513C81-B0B5-E24A-8EB3-C152BF14D2D6}" dt="2019-04-15T15:59:08.713" v="70" actId="1076"/>
          <ac:spMkLst>
            <pc:docMk/>
            <pc:sldMk cId="1578079302" sldId="3079"/>
            <ac:spMk id="5" creationId="{F4E22311-58AD-8E49-AA67-990165540413}"/>
          </ac:spMkLst>
        </pc:spChg>
        <pc:picChg chg="del mod">
          <ac:chgData name="Silvana Izquierdo" userId="46480b9d-78ec-4659-884d-35c5467fe41c" providerId="ADAL" clId="{4E513C81-B0B5-E24A-8EB3-C152BF14D2D6}" dt="2019-04-15T15:58:56.232" v="68" actId="478"/>
          <ac:picMkLst>
            <pc:docMk/>
            <pc:sldMk cId="1578079302" sldId="3079"/>
            <ac:picMk id="3" creationId="{88A08A6B-A196-174E-8500-79A6651E36B9}"/>
          </ac:picMkLst>
        </pc:picChg>
        <pc:picChg chg="add mod">
          <ac:chgData name="Silvana Izquierdo" userId="46480b9d-78ec-4659-884d-35c5467fe41c" providerId="ADAL" clId="{4E513C81-B0B5-E24A-8EB3-C152BF14D2D6}" dt="2019-04-15T15:59:08.713" v="70" actId="1076"/>
          <ac:picMkLst>
            <pc:docMk/>
            <pc:sldMk cId="1578079302" sldId="3079"/>
            <ac:picMk id="4" creationId="{77C0DB03-8D3A-4045-96C9-4200BC017C92}"/>
          </ac:picMkLst>
        </pc:picChg>
      </pc:sldChg>
      <pc:sldChg chg="addSp delSp modSp add">
        <pc:chgData name="Silvana Izquierdo" userId="46480b9d-78ec-4659-884d-35c5467fe41c" providerId="ADAL" clId="{4E513C81-B0B5-E24A-8EB3-C152BF14D2D6}" dt="2019-04-15T16:00:20.274" v="86" actId="14861"/>
        <pc:sldMkLst>
          <pc:docMk/>
          <pc:sldMk cId="2258633720" sldId="3080"/>
        </pc:sldMkLst>
        <pc:spChg chg="mod">
          <ac:chgData name="Silvana Izquierdo" userId="46480b9d-78ec-4659-884d-35c5467fe41c" providerId="ADAL" clId="{4E513C81-B0B5-E24A-8EB3-C152BF14D2D6}" dt="2019-04-15T15:59:57.415" v="75" actId="14100"/>
          <ac:spMkLst>
            <pc:docMk/>
            <pc:sldMk cId="2258633720" sldId="3080"/>
            <ac:spMk id="5" creationId="{F4E22311-58AD-8E49-AA67-990165540413}"/>
          </ac:spMkLst>
        </pc:spChg>
        <pc:picChg chg="del">
          <ac:chgData name="Silvana Izquierdo" userId="46480b9d-78ec-4659-884d-35c5467fe41c" providerId="ADAL" clId="{4E513C81-B0B5-E24A-8EB3-C152BF14D2D6}" dt="2019-04-15T16:00:17.583" v="85" actId="478"/>
          <ac:picMkLst>
            <pc:docMk/>
            <pc:sldMk cId="2258633720" sldId="3080"/>
            <ac:picMk id="3" creationId="{88A08A6B-A196-174E-8500-79A6651E36B9}"/>
          </ac:picMkLst>
        </pc:picChg>
        <pc:picChg chg="add mod">
          <ac:chgData name="Silvana Izquierdo" userId="46480b9d-78ec-4659-884d-35c5467fe41c" providerId="ADAL" clId="{4E513C81-B0B5-E24A-8EB3-C152BF14D2D6}" dt="2019-04-15T16:00:20.274" v="86" actId="14861"/>
          <ac:picMkLst>
            <pc:docMk/>
            <pc:sldMk cId="2258633720" sldId="3080"/>
            <ac:picMk id="4" creationId="{1064D5F9-5F41-A546-A6A2-7DE656E5725E}"/>
          </ac:picMkLst>
        </pc:picChg>
      </pc:sldChg>
      <pc:sldChg chg="addSp delSp modSp add">
        <pc:chgData name="Silvana Izquierdo" userId="46480b9d-78ec-4659-884d-35c5467fe41c" providerId="ADAL" clId="{4E513C81-B0B5-E24A-8EB3-C152BF14D2D6}" dt="2019-04-15T16:02:12.134" v="98" actId="14861"/>
        <pc:sldMkLst>
          <pc:docMk/>
          <pc:sldMk cId="1427122343" sldId="3081"/>
        </pc:sldMkLst>
        <pc:spChg chg="mod">
          <ac:chgData name="Silvana Izquierdo" userId="46480b9d-78ec-4659-884d-35c5467fe41c" providerId="ADAL" clId="{4E513C81-B0B5-E24A-8EB3-C152BF14D2D6}" dt="2019-04-15T16:00:45.319" v="90" actId="113"/>
          <ac:spMkLst>
            <pc:docMk/>
            <pc:sldMk cId="1427122343" sldId="3081"/>
            <ac:spMk id="5" creationId="{F4E22311-58AD-8E49-AA67-990165540413}"/>
          </ac:spMkLst>
        </pc:spChg>
        <pc:picChg chg="add mod">
          <ac:chgData name="Silvana Izquierdo" userId="46480b9d-78ec-4659-884d-35c5467fe41c" providerId="ADAL" clId="{4E513C81-B0B5-E24A-8EB3-C152BF14D2D6}" dt="2019-04-15T16:02:12.134" v="98" actId="14861"/>
          <ac:picMkLst>
            <pc:docMk/>
            <pc:sldMk cId="1427122343" sldId="3081"/>
            <ac:picMk id="3" creationId="{0E851160-35EE-7144-8C71-02BB65AF0D47}"/>
          </ac:picMkLst>
        </pc:picChg>
        <pc:picChg chg="del">
          <ac:chgData name="Silvana Izquierdo" userId="46480b9d-78ec-4659-884d-35c5467fe41c" providerId="ADAL" clId="{4E513C81-B0B5-E24A-8EB3-C152BF14D2D6}" dt="2019-04-15T16:02:08.414" v="97" actId="478"/>
          <ac:picMkLst>
            <pc:docMk/>
            <pc:sldMk cId="1427122343" sldId="3081"/>
            <ac:picMk id="4" creationId="{1064D5F9-5F41-A546-A6A2-7DE656E5725E}"/>
          </ac:picMkLst>
        </pc:picChg>
      </pc:sldChg>
    </pc:docChg>
  </pc:docChgLst>
  <pc:docChgLst>
    <pc:chgData name="Silvana Izquierdo" userId="46480b9d-78ec-4659-884d-35c5467fe41c" providerId="ADAL" clId="{3FA8F417-E2DE-E84C-ACA5-C3971C8FD29F}"/>
    <pc:docChg chg="modSld">
      <pc:chgData name="Silvana Izquierdo" userId="46480b9d-78ec-4659-884d-35c5467fe41c" providerId="ADAL" clId="{3FA8F417-E2DE-E84C-ACA5-C3971C8FD29F}" dt="2019-05-15T19:56:16.718" v="1" actId="20577"/>
      <pc:docMkLst>
        <pc:docMk/>
      </pc:docMkLst>
      <pc:sldChg chg="modSp">
        <pc:chgData name="Silvana Izquierdo" userId="46480b9d-78ec-4659-884d-35c5467fe41c" providerId="ADAL" clId="{3FA8F417-E2DE-E84C-ACA5-C3971C8FD29F}" dt="2019-05-15T19:56:05.953" v="0" actId="20577"/>
        <pc:sldMkLst>
          <pc:docMk/>
          <pc:sldMk cId="1363024056" sldId="2387"/>
        </pc:sldMkLst>
        <pc:spChg chg="mod">
          <ac:chgData name="Silvana Izquierdo" userId="46480b9d-78ec-4659-884d-35c5467fe41c" providerId="ADAL" clId="{3FA8F417-E2DE-E84C-ACA5-C3971C8FD29F}" dt="2019-05-15T19:56:05.953" v="0" actId="20577"/>
          <ac:spMkLst>
            <pc:docMk/>
            <pc:sldMk cId="1363024056" sldId="2387"/>
            <ac:spMk id="89165" creationId="{00000000-0000-0000-0000-000000000000}"/>
          </ac:spMkLst>
        </pc:spChg>
      </pc:sldChg>
      <pc:sldChg chg="modSp">
        <pc:chgData name="Silvana Izquierdo" userId="46480b9d-78ec-4659-884d-35c5467fe41c" providerId="ADAL" clId="{3FA8F417-E2DE-E84C-ACA5-C3971C8FD29F}" dt="2019-05-15T19:56:16.718" v="1" actId="20577"/>
        <pc:sldMkLst>
          <pc:docMk/>
          <pc:sldMk cId="689574221" sldId="2549"/>
        </pc:sldMkLst>
        <pc:spChg chg="mod">
          <ac:chgData name="Silvana Izquierdo" userId="46480b9d-78ec-4659-884d-35c5467fe41c" providerId="ADAL" clId="{3FA8F417-E2DE-E84C-ACA5-C3971C8FD29F}" dt="2019-05-15T19:56:16.718" v="1" actId="20577"/>
          <ac:spMkLst>
            <pc:docMk/>
            <pc:sldMk cId="689574221" sldId="2549"/>
            <ac:spMk id="4" creationId="{AAFF97A9-D18E-8B40-A070-ED8D84DAE794}"/>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r>
              <a:rPr lang="en-US"/>
              <a:t>Gastrointestinal</a:t>
            </a: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F231094E-EE1B-DC4C-9055-4A48FF0273CD}" type="datetimeFigureOut">
              <a:rPr lang="en-US"/>
              <a:pPr>
                <a:defRPr/>
              </a:pPr>
              <a:t>5/15/19</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pPr>
              <a:defRPr/>
            </a:pPr>
            <a:r>
              <a:rPr lang="en-US"/>
              <a:t>00A_ONS-GI-17-NL-Intro-Slides_v35rak</a:t>
            </a: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pPr>
              <a:defRPr/>
            </a:pPr>
            <a:fld id="{D047A620-AB8F-CF46-A88D-87A30D4E58B6}" type="slidenum">
              <a:rPr lang="en-US"/>
              <a:pPr>
                <a:defRPr/>
              </a:pPr>
              <a:t>‹#›</a:t>
            </a:fld>
            <a:endParaRPr lang="en-US"/>
          </a:p>
        </p:txBody>
      </p:sp>
    </p:spTree>
    <p:extLst>
      <p:ext uri="{BB962C8B-B14F-4D97-AF65-F5344CB8AC3E}">
        <p14:creationId xmlns:p14="http://schemas.microsoft.com/office/powerpoint/2010/main" val="3858973916"/>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2971800" cy="457200"/>
          </a:xfrm>
          <a:prstGeom prst="rect">
            <a:avLst/>
          </a:prstGeom>
          <a:noFill/>
          <a:ln>
            <a:noFill/>
          </a:ln>
          <a:extLst/>
        </p:spPr>
        <p:txBody>
          <a:bodyPr vert="horz" wrap="square" lIns="91440" tIns="45720" rIns="91440" bIns="45720" numCol="1" anchor="t" anchorCtr="0" compatLnSpc="1">
            <a:prstTxWarp prst="textNoShape">
              <a:avLst/>
            </a:prstTxWarp>
          </a:bodyPr>
          <a:lstStyle>
            <a:lvl1pPr>
              <a:defRPr sz="1200">
                <a:latin typeface="Arial" charset="0"/>
                <a:ea typeface="ＭＳ Ｐゴシック" charset="0"/>
                <a:cs typeface="ＭＳ Ｐゴシック" charset="0"/>
              </a:defRPr>
            </a:lvl1pPr>
          </a:lstStyle>
          <a:p>
            <a:pPr>
              <a:defRPr/>
            </a:pPr>
            <a:r>
              <a:rPr lang="en-US"/>
              <a:t>Gastrointestinal</a:t>
            </a:r>
          </a:p>
        </p:txBody>
      </p:sp>
      <p:sp>
        <p:nvSpPr>
          <p:cNvPr id="5123" name="Rectangle 3"/>
          <p:cNvSpPr>
            <a:spLocks noGrp="1" noChangeArrowheads="1"/>
          </p:cNvSpPr>
          <p:nvPr>
            <p:ph type="dt" idx="1"/>
          </p:nvPr>
        </p:nvSpPr>
        <p:spPr bwMode="auto">
          <a:xfrm>
            <a:off x="3886200" y="0"/>
            <a:ext cx="2971800" cy="457200"/>
          </a:xfrm>
          <a:prstGeom prst="rect">
            <a:avLst/>
          </a:prstGeom>
          <a:noFill/>
          <a:ln>
            <a:noFill/>
          </a:ln>
          <a:extLst/>
        </p:spPr>
        <p:txBody>
          <a:bodyPr vert="horz" wrap="square" lIns="91440" tIns="45720" rIns="91440" bIns="45720" numCol="1" anchor="t" anchorCtr="0" compatLnSpc="1">
            <a:prstTxWarp prst="textNoShape">
              <a:avLst/>
            </a:prstTxWarp>
          </a:bodyPr>
          <a:lstStyle>
            <a:lvl1pPr algn="r">
              <a:defRPr sz="1200">
                <a:latin typeface="Arial" charset="0"/>
                <a:ea typeface="ＭＳ Ｐゴシック" charset="0"/>
                <a:cs typeface="ＭＳ Ｐゴシック" charset="0"/>
              </a:defRPr>
            </a:lvl1pPr>
          </a:lstStyle>
          <a:p>
            <a:pPr>
              <a:defRPr/>
            </a:pPr>
            <a:endParaRPr lang="en-US"/>
          </a:p>
        </p:txBody>
      </p:sp>
      <p:sp>
        <p:nvSpPr>
          <p:cNvPr id="6148"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headEnd/>
            <a:tailEnd/>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Lst>
        </p:spPr>
      </p:sp>
      <p:sp>
        <p:nvSpPr>
          <p:cNvPr id="5125" name="Rectangle 5"/>
          <p:cNvSpPr>
            <a:spLocks noGrp="1" noChangeArrowheads="1"/>
          </p:cNvSpPr>
          <p:nvPr>
            <p:ph type="body" sz="quarter" idx="3"/>
          </p:nvPr>
        </p:nvSpPr>
        <p:spPr bwMode="auto">
          <a:xfrm>
            <a:off x="914400" y="4343400"/>
            <a:ext cx="5029200" cy="4114800"/>
          </a:xfrm>
          <a:prstGeom prst="rect">
            <a:avLst/>
          </a:prstGeom>
          <a:noFill/>
          <a:ln>
            <a:noFill/>
          </a:ln>
          <a:ex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126" name="Rectangle 6"/>
          <p:cNvSpPr>
            <a:spLocks noGrp="1" noChangeArrowheads="1"/>
          </p:cNvSpPr>
          <p:nvPr>
            <p:ph type="ftr" sz="quarter" idx="4"/>
          </p:nvPr>
        </p:nvSpPr>
        <p:spPr bwMode="auto">
          <a:xfrm>
            <a:off x="0" y="8686800"/>
            <a:ext cx="2971800" cy="457200"/>
          </a:xfrm>
          <a:prstGeom prst="rect">
            <a:avLst/>
          </a:prstGeom>
          <a:noFill/>
          <a:ln>
            <a:noFill/>
          </a:ln>
          <a:extLst/>
        </p:spPr>
        <p:txBody>
          <a:bodyPr vert="horz" wrap="square" lIns="91440" tIns="45720" rIns="91440" bIns="45720" numCol="1" anchor="b" anchorCtr="0" compatLnSpc="1">
            <a:prstTxWarp prst="textNoShape">
              <a:avLst/>
            </a:prstTxWarp>
          </a:bodyPr>
          <a:lstStyle>
            <a:lvl1pPr>
              <a:defRPr sz="1200">
                <a:latin typeface="Arial" charset="0"/>
                <a:ea typeface="ＭＳ Ｐゴシック" charset="0"/>
                <a:cs typeface="ＭＳ Ｐゴシック" charset="0"/>
              </a:defRPr>
            </a:lvl1pPr>
          </a:lstStyle>
          <a:p>
            <a:pPr>
              <a:defRPr/>
            </a:pPr>
            <a:r>
              <a:rPr lang="en-US"/>
              <a:t>00A_ONS-GI-17-NL-Intro-Slides_v35rak</a:t>
            </a:r>
          </a:p>
        </p:txBody>
      </p:sp>
      <p:sp>
        <p:nvSpPr>
          <p:cNvPr id="5127" name="Rectangle 7"/>
          <p:cNvSpPr>
            <a:spLocks noGrp="1" noChangeArrowheads="1"/>
          </p:cNvSpPr>
          <p:nvPr>
            <p:ph type="sldNum" sz="quarter" idx="5"/>
          </p:nvPr>
        </p:nvSpPr>
        <p:spPr bwMode="auto">
          <a:xfrm>
            <a:off x="3886200" y="8686800"/>
            <a:ext cx="2971800" cy="457200"/>
          </a:xfrm>
          <a:prstGeom prst="rect">
            <a:avLst/>
          </a:prstGeom>
          <a:noFill/>
          <a:ln>
            <a:noFill/>
          </a:ln>
          <a:extLst/>
        </p:spPr>
        <p:txBody>
          <a:bodyPr vert="horz" wrap="square" lIns="91440" tIns="45720" rIns="91440" bIns="45720" numCol="1" anchor="b" anchorCtr="0" compatLnSpc="1">
            <a:prstTxWarp prst="textNoShape">
              <a:avLst/>
            </a:prstTxWarp>
          </a:bodyPr>
          <a:lstStyle>
            <a:lvl1pPr algn="r">
              <a:defRPr sz="1200"/>
            </a:lvl1pPr>
          </a:lstStyle>
          <a:p>
            <a:pPr>
              <a:defRPr/>
            </a:pPr>
            <a:fld id="{1FF50E98-AC92-C54A-ACBD-9B80212ADB1C}" type="slidenum">
              <a:rPr lang="en-US"/>
              <a:pPr>
                <a:defRPr/>
              </a:pPr>
              <a:t>‹#›</a:t>
            </a:fld>
            <a:endParaRPr lang="en-US"/>
          </a:p>
        </p:txBody>
      </p:sp>
    </p:spTree>
    <p:extLst>
      <p:ext uri="{BB962C8B-B14F-4D97-AF65-F5344CB8AC3E}">
        <p14:creationId xmlns:p14="http://schemas.microsoft.com/office/powerpoint/2010/main" val="1304991766"/>
      </p:ext>
    </p:extLst>
  </p:cSld>
  <p:clrMap bg1="lt1" tx1="dk1" bg2="lt2" tx2="dk2" accent1="accent1" accent2="accent2" accent3="accent3" accent4="accent4" accent5="accent5" accent6="accent6" hlink="hlink" folHlink="folHlink"/>
  <p:hf/>
  <p:notesStyle>
    <a:lvl1pPr algn="l" rtl="0" eaLnBrk="0" fontAlgn="base" hangingPunct="0">
      <a:spcBef>
        <a:spcPct val="30000"/>
      </a:spcBef>
      <a:spcAft>
        <a:spcPct val="0"/>
      </a:spcAft>
      <a:defRPr sz="1200" kern="1200">
        <a:solidFill>
          <a:schemeClr val="tx1"/>
        </a:solidFill>
        <a:latin typeface="Arial" charset="0"/>
        <a:ea typeface="ＭＳ Ｐゴシック" charset="0"/>
        <a:cs typeface="ＭＳ Ｐゴシック" charset="0"/>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0"/>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Slide Image Placeholder 1"/>
          <p:cNvSpPr>
            <a:spLocks noGrp="1" noRot="1" noChangeAspect="1"/>
          </p:cNvSpPr>
          <p:nvPr>
            <p:ph type="sldImg"/>
          </p:nvPr>
        </p:nvSpPr>
        <p:spPr>
          <a:xfrm>
            <a:off x="381000" y="685800"/>
            <a:ext cx="6096000" cy="3429000"/>
          </a:xfrm>
          <a:ln/>
        </p:spPr>
      </p:sp>
      <p:sp>
        <p:nvSpPr>
          <p:cNvPr id="8194" name="Notes Placeholder 2"/>
          <p:cNvSpPr>
            <a:spLocks noGrp="1"/>
          </p:cNvSpPr>
          <p:nvPr>
            <p:ph type="body" idx="1"/>
          </p:nvPr>
        </p:nvSpPr>
        <p:spPr>
          <a:noFill/>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p>
        </p:txBody>
      </p:sp>
      <p:sp>
        <p:nvSpPr>
          <p:cNvPr id="8195" name="Slide Number Placeholder 3"/>
          <p:cNvSpPr>
            <a:spLocks noGrp="1"/>
          </p:cNvSpPr>
          <p:nvPr>
            <p:ph type="sldNum" sz="quarter" idx="5"/>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F9FDB787-9FB4-DC4A-80AA-DB3AF5C8F3C0}" type="slidenum">
              <a:rPr kumimoji="0" lang="en-US" sz="1200" b="0" i="0" u="none" strike="noStrike" kern="1200" cap="none" spc="0" normalizeH="0" baseline="0" noProof="0">
                <a:ln>
                  <a:noFill/>
                </a:ln>
                <a:solidFill>
                  <a:srgbClr val="000000"/>
                </a:solidFill>
                <a:effectLst/>
                <a:uLnTx/>
                <a:uFillTx/>
                <a:latin typeface="Arial" charset="0"/>
                <a:ea typeface="ＭＳ Ｐゴシック" charset="0"/>
              </a:rPr>
              <a:pPr marL="0" marR="0" lvl="0" indent="0" algn="r" defTabSz="914400" rtl="0" eaLnBrk="0" fontAlgn="base" latinLnBrk="0" hangingPunct="0">
                <a:lnSpc>
                  <a:spcPct val="100000"/>
                </a:lnSpc>
                <a:spcBef>
                  <a:spcPct val="0"/>
                </a:spcBef>
                <a:spcAft>
                  <a:spcPct val="0"/>
                </a:spcAft>
                <a:buClrTx/>
                <a:buSzTx/>
                <a:buFontTx/>
                <a:buNone/>
                <a:tabLst/>
                <a:defRPr/>
              </a:pPr>
              <a:t>2</a:t>
            </a:fld>
            <a:endParaRPr kumimoji="0" lang="en-US" sz="1200" b="0" i="0" u="none" strike="noStrike" kern="1200" cap="none" spc="0" normalizeH="0" baseline="0" noProof="0">
              <a:ln>
                <a:noFill/>
              </a:ln>
              <a:solidFill>
                <a:srgbClr val="000000"/>
              </a:solidFill>
              <a:effectLst/>
              <a:uLnTx/>
              <a:uFillTx/>
              <a:latin typeface="Arial" charset="0"/>
              <a:ea typeface="ＭＳ Ｐゴシック" charset="0"/>
            </a:endParaRPr>
          </a:p>
        </p:txBody>
      </p:sp>
      <p:sp>
        <p:nvSpPr>
          <p:cNvPr id="2" name="Date Placeholder 1"/>
          <p:cNvSpPr>
            <a:spLocks noGrp="1"/>
          </p:cNvSpPr>
          <p:nvPr>
            <p:ph type="dt"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srgbClr val="000000"/>
              </a:solidFill>
              <a:effectLst/>
              <a:uLnTx/>
              <a:uFillTx/>
              <a:latin typeface="Arial" charset="0"/>
              <a:ea typeface="ＭＳ Ｐゴシック" charset="0"/>
            </a:endParaRPr>
          </a:p>
        </p:txBody>
      </p:sp>
      <p:sp>
        <p:nvSpPr>
          <p:cNvPr id="3" name="Footer Placeholder 2"/>
          <p:cNvSpPr>
            <a:spLocks noGrp="1"/>
          </p:cNvSpPr>
          <p:nvPr>
            <p:ph type="ftr" sz="quarter" idx="11"/>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Arial" charset="0"/>
                <a:ea typeface="ＭＳ Ｐゴシック" charset="0"/>
              </a:rPr>
              <a:t>00A_ONS-GI-17-NL-Intro-Slides_v35rak</a:t>
            </a:r>
          </a:p>
        </p:txBody>
      </p:sp>
      <p:sp>
        <p:nvSpPr>
          <p:cNvPr id="4" name="Header Placeholder 3"/>
          <p:cNvSpPr>
            <a:spLocks noGrp="1"/>
          </p:cNvSpPr>
          <p:nvPr>
            <p:ph type="hdr" sz="quarter" idx="12"/>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Arial" charset="0"/>
                <a:ea typeface="ＭＳ Ｐゴシック" charset="0"/>
              </a:rPr>
              <a:t>Gastrointestinal</a:t>
            </a:r>
          </a:p>
        </p:txBody>
      </p:sp>
    </p:spTree>
    <p:extLst>
      <p:ext uri="{BB962C8B-B14F-4D97-AF65-F5344CB8AC3E}">
        <p14:creationId xmlns:p14="http://schemas.microsoft.com/office/powerpoint/2010/main" val="291889756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Arial" charset="0"/>
                <a:ea typeface="ＭＳ Ｐゴシック" charset="0"/>
              </a:rPr>
              <a:t>Breast Cancer</a:t>
            </a:r>
          </a:p>
        </p:txBody>
      </p:sp>
      <p:sp>
        <p:nvSpPr>
          <p:cNvPr id="5" name="Footer Placeholder 4"/>
          <p:cNvSpPr>
            <a:spLocks noGrp="1"/>
          </p:cNvSpPr>
          <p:nvPr>
            <p:ph type="ftr" sz="quarter" idx="11"/>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Arial" charset="0"/>
                <a:ea typeface="ＭＳ Ｐゴシック" charset="0"/>
              </a:rPr>
              <a:t>00A_ONS-Breast-17-NL-Intro-Slides_v34fr</a:t>
            </a:r>
          </a:p>
        </p:txBody>
      </p:sp>
      <p:sp>
        <p:nvSpPr>
          <p:cNvPr id="6" name="Slide Number Placeholder 5"/>
          <p:cNvSpPr>
            <a:spLocks noGrp="1"/>
          </p:cNvSpPr>
          <p:nvPr>
            <p:ph type="sldNum" sz="quarter" idx="12"/>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1FF50E98-AC92-C54A-ACBD-9B80212ADB1C}" type="slidenum">
              <a:rPr kumimoji="0" lang="en-US" sz="1200" b="0" i="0" u="none" strike="noStrike" kern="1200" cap="none" spc="0" normalizeH="0" baseline="0" noProof="0" smtClean="0">
                <a:ln>
                  <a:noFill/>
                </a:ln>
                <a:solidFill>
                  <a:srgbClr val="000000"/>
                </a:solidFill>
                <a:effectLst/>
                <a:uLnTx/>
                <a:uFillTx/>
                <a:latin typeface="Arial" charset="0"/>
                <a:ea typeface="ＭＳ Ｐゴシック" charset="0"/>
              </a:rPr>
              <a:pPr marL="0" marR="0" lvl="0" indent="0" algn="r" defTabSz="914400" rtl="0" eaLnBrk="0" fontAlgn="base" latinLnBrk="0" hangingPunct="0">
                <a:lnSpc>
                  <a:spcPct val="100000"/>
                </a:lnSpc>
                <a:spcBef>
                  <a:spcPct val="0"/>
                </a:spcBef>
                <a:spcAft>
                  <a:spcPct val="0"/>
                </a:spcAft>
                <a:buClrTx/>
                <a:buSzTx/>
                <a:buFontTx/>
                <a:buNone/>
                <a:tabLst/>
                <a:defRPr/>
              </a:pPr>
              <a:t>25</a:t>
            </a:fld>
            <a:endParaRPr kumimoji="0" lang="en-US" sz="1200" b="0" i="0" u="none" strike="noStrike" kern="1200" cap="none" spc="0" normalizeH="0" baseline="0" noProof="0">
              <a:ln>
                <a:noFill/>
              </a:ln>
              <a:solidFill>
                <a:srgbClr val="000000"/>
              </a:solidFill>
              <a:effectLst/>
              <a:uLnTx/>
              <a:uFillTx/>
              <a:latin typeface="Arial" charset="0"/>
              <a:ea typeface="ＭＳ Ｐゴシック" charset="0"/>
            </a:endParaRPr>
          </a:p>
        </p:txBody>
      </p:sp>
    </p:spTree>
    <p:extLst>
      <p:ext uri="{BB962C8B-B14F-4D97-AF65-F5344CB8AC3E}">
        <p14:creationId xmlns:p14="http://schemas.microsoft.com/office/powerpoint/2010/main" val="29911663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2"/>
          <p:cNvSpPr>
            <a:spLocks noGrp="1" noRot="1" noChangeAspect="1" noChangeArrowheads="1" noTextEdit="1"/>
          </p:cNvSpPr>
          <p:nvPr>
            <p:ph type="sldImg"/>
          </p:nvPr>
        </p:nvSpPr>
        <p:spPr>
          <a:xfrm>
            <a:off x="381000" y="685800"/>
            <a:ext cx="6096000" cy="3429000"/>
          </a:xfrm>
          <a:ln/>
        </p:spPr>
      </p:sp>
      <p:sp>
        <p:nvSpPr>
          <p:cNvPr id="144387" name="Rectangle 3"/>
          <p:cNvSpPr>
            <a:spLocks noGrp="1" noChangeArrowheads="1"/>
          </p:cNvSpPr>
          <p:nvPr>
            <p:ph type="body" idx="1"/>
          </p:nvPr>
        </p:nvSpPr>
        <p:spPr>
          <a:noFill/>
          <a:ln/>
        </p:spPr>
        <p:txBody>
          <a:bodyPr/>
          <a:lstStyle/>
          <a:p>
            <a:r>
              <a:rPr lang="en-US" sz="1000" dirty="0">
                <a:cs typeface="Arial" pitchFamily="34" charset="0"/>
              </a:rPr>
              <a:t>In 2002, Davies</a:t>
            </a:r>
          </a:p>
          <a:p>
            <a:r>
              <a:rPr lang="en-US" sz="1000" dirty="0">
                <a:cs typeface="Arial" pitchFamily="34" charset="0"/>
              </a:rPr>
              <a:t>et al. reported that BRAF is mutated in approximately 8%</a:t>
            </a:r>
          </a:p>
          <a:p>
            <a:r>
              <a:rPr lang="en-US" sz="1000" dirty="0">
                <a:cs typeface="Arial" pitchFamily="34" charset="0"/>
              </a:rPr>
              <a:t>of human tumors, BRAF mutations are found clustered within the P-loop</a:t>
            </a:r>
          </a:p>
          <a:p>
            <a:r>
              <a:rPr lang="en-US" sz="1000" dirty="0">
                <a:cs typeface="Arial" pitchFamily="34" charset="0"/>
              </a:rPr>
              <a:t>(exon 11) and activation segment (exon 15) of the kinase</a:t>
            </a:r>
          </a:p>
          <a:p>
            <a:r>
              <a:rPr lang="en-US" sz="1000" dirty="0">
                <a:cs typeface="Arial" pitchFamily="34" charset="0"/>
              </a:rPr>
              <a:t>domain (see Figure 2). A single glutamic acid for valine</a:t>
            </a:r>
          </a:p>
          <a:p>
            <a:r>
              <a:rPr lang="en-US" sz="1000" dirty="0">
                <a:cs typeface="Arial" pitchFamily="34" charset="0"/>
              </a:rPr>
              <a:t>substitution at residue 600 (V600E, initially designated</a:t>
            </a:r>
          </a:p>
          <a:p>
            <a:r>
              <a:rPr lang="en-US" sz="1000" dirty="0">
                <a:cs typeface="Arial" pitchFamily="34" charset="0"/>
              </a:rPr>
              <a:t>V599E) within the activation segment of the kinase</a:t>
            </a:r>
          </a:p>
          <a:p>
            <a:r>
              <a:rPr lang="en-US" sz="1000" dirty="0">
                <a:cs typeface="Arial" pitchFamily="34" charset="0"/>
              </a:rPr>
              <a:t>domain is observed in approximately 90% of cases</a:t>
            </a:r>
          </a:p>
          <a:p>
            <a:r>
              <a:rPr lang="en-US" sz="1000" dirty="0">
                <a:cs typeface="Arial" pitchFamily="34" charset="0"/>
              </a:rPr>
              <a:t>[2,5]. V600E BRAF mutations are with rare exception</a:t>
            </a:r>
          </a:p>
          <a:p>
            <a:r>
              <a:rPr lang="en-US" sz="1000" dirty="0">
                <a:cs typeface="Arial" pitchFamily="34" charset="0"/>
              </a:rPr>
              <a:t>found in a non-overlapping pattern with RAS mutations</a:t>
            </a:r>
          </a:p>
          <a:p>
            <a:r>
              <a:rPr lang="en-US" sz="1000" dirty="0">
                <a:cs typeface="Arial" pitchFamily="34" charset="0"/>
              </a:rPr>
              <a:t>suggesting that each of these genetic alterations are</a:t>
            </a:r>
          </a:p>
          <a:p>
            <a:r>
              <a:rPr lang="en-US" sz="1000" dirty="0">
                <a:cs typeface="Arial" pitchFamily="34" charset="0"/>
              </a:rPr>
              <a:t>sufficient to activate common downstream effectors of</a:t>
            </a:r>
          </a:p>
          <a:p>
            <a:r>
              <a:rPr lang="en-US" sz="1000" dirty="0">
                <a:cs typeface="Arial" pitchFamily="34" charset="0"/>
              </a:rPr>
              <a:t>transformation. pharmacologic inhibition of BRAF and MEK,</a:t>
            </a:r>
          </a:p>
          <a:p>
            <a:r>
              <a:rPr lang="en-US" sz="1000" dirty="0">
                <a:cs typeface="Arial" pitchFamily="34" charset="0"/>
              </a:rPr>
              <a:t>abrogates tumor growth in BRAF mutant xenografts</a:t>
            </a:r>
          </a:p>
          <a:p>
            <a:r>
              <a:rPr lang="en-US" sz="1000" dirty="0">
                <a:cs typeface="Arial" pitchFamily="34" charset="0"/>
              </a:rPr>
              <a:t>and transgenic mice [17,18,19]. Overall, these data</a:t>
            </a:r>
          </a:p>
          <a:p>
            <a:r>
              <a:rPr lang="en-US" sz="1000" dirty="0">
                <a:cs typeface="Arial" pitchFamily="34" charset="0"/>
              </a:rPr>
              <a:t>suggest that V600E BRAF plays an important role in</a:t>
            </a:r>
          </a:p>
          <a:p>
            <a:r>
              <a:rPr lang="en-US" sz="1000" dirty="0">
                <a:cs typeface="Arial" pitchFamily="34" charset="0"/>
              </a:rPr>
              <a:t>both tumor initiation and maintenance and that targeting</a:t>
            </a:r>
          </a:p>
          <a:p>
            <a:r>
              <a:rPr lang="en-US" sz="1000" dirty="0">
                <a:cs typeface="Arial" pitchFamily="34" charset="0"/>
              </a:rPr>
              <a:t>BRAF or its downstream effectors may have therapeutic</a:t>
            </a:r>
          </a:p>
          <a:p>
            <a:r>
              <a:rPr lang="en-US" sz="1000" dirty="0">
                <a:cs typeface="Arial" pitchFamily="34" charset="0"/>
              </a:rPr>
              <a:t>benefit.</a:t>
            </a:r>
          </a:p>
        </p:txBody>
      </p:sp>
    </p:spTree>
    <p:extLst>
      <p:ext uri="{BB962C8B-B14F-4D97-AF65-F5344CB8AC3E}">
        <p14:creationId xmlns:p14="http://schemas.microsoft.com/office/powerpoint/2010/main" val="6571905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a:defRPr/>
            </a:pPr>
            <a:r>
              <a:rPr lang="en-US"/>
              <a:t>Breast Cancer</a:t>
            </a:r>
          </a:p>
        </p:txBody>
      </p:sp>
      <p:sp>
        <p:nvSpPr>
          <p:cNvPr id="5" name="Footer Placeholder 4"/>
          <p:cNvSpPr>
            <a:spLocks noGrp="1"/>
          </p:cNvSpPr>
          <p:nvPr>
            <p:ph type="ftr" sz="quarter" idx="11"/>
          </p:nvPr>
        </p:nvSpPr>
        <p:spPr/>
        <p:txBody>
          <a:bodyPr/>
          <a:lstStyle/>
          <a:p>
            <a:pPr>
              <a:defRPr/>
            </a:pPr>
            <a:r>
              <a:rPr lang="en-US"/>
              <a:t>00A_ONS-Breast-17-NL-Intro-Slides_v34fr</a:t>
            </a:r>
          </a:p>
        </p:txBody>
      </p:sp>
      <p:sp>
        <p:nvSpPr>
          <p:cNvPr id="6" name="Slide Number Placeholder 5"/>
          <p:cNvSpPr>
            <a:spLocks noGrp="1"/>
          </p:cNvSpPr>
          <p:nvPr>
            <p:ph type="sldNum" sz="quarter" idx="12"/>
          </p:nvPr>
        </p:nvSpPr>
        <p:spPr/>
        <p:txBody>
          <a:bodyPr/>
          <a:lstStyle/>
          <a:p>
            <a:pPr>
              <a:defRPr/>
            </a:pPr>
            <a:fld id="{1FF50E98-AC92-C54A-ACBD-9B80212ADB1C}" type="slidenum">
              <a:rPr lang="en-US" smtClean="0"/>
              <a:pPr>
                <a:defRPr/>
              </a:pPr>
              <a:t>35</a:t>
            </a:fld>
            <a:endParaRPr lang="en-US"/>
          </a:p>
        </p:txBody>
      </p:sp>
    </p:spTree>
    <p:extLst>
      <p:ext uri="{BB962C8B-B14F-4D97-AF65-F5344CB8AC3E}">
        <p14:creationId xmlns:p14="http://schemas.microsoft.com/office/powerpoint/2010/main" val="110657438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a:defRPr/>
            </a:pPr>
            <a:r>
              <a:rPr lang="en-US"/>
              <a:t>Breast Cancer</a:t>
            </a:r>
          </a:p>
        </p:txBody>
      </p:sp>
      <p:sp>
        <p:nvSpPr>
          <p:cNvPr id="5" name="Footer Placeholder 4"/>
          <p:cNvSpPr>
            <a:spLocks noGrp="1"/>
          </p:cNvSpPr>
          <p:nvPr>
            <p:ph type="ftr" sz="quarter" idx="11"/>
          </p:nvPr>
        </p:nvSpPr>
        <p:spPr/>
        <p:txBody>
          <a:bodyPr/>
          <a:lstStyle/>
          <a:p>
            <a:pPr>
              <a:defRPr/>
            </a:pPr>
            <a:r>
              <a:rPr lang="en-US"/>
              <a:t>00A_ONS-Breast-17-NL-Intro-Slides_v34fr</a:t>
            </a:r>
          </a:p>
        </p:txBody>
      </p:sp>
      <p:sp>
        <p:nvSpPr>
          <p:cNvPr id="6" name="Slide Number Placeholder 5"/>
          <p:cNvSpPr>
            <a:spLocks noGrp="1"/>
          </p:cNvSpPr>
          <p:nvPr>
            <p:ph type="sldNum" sz="quarter" idx="12"/>
          </p:nvPr>
        </p:nvSpPr>
        <p:spPr/>
        <p:txBody>
          <a:bodyPr/>
          <a:lstStyle/>
          <a:p>
            <a:pPr>
              <a:defRPr/>
            </a:pPr>
            <a:fld id="{1FF50E98-AC92-C54A-ACBD-9B80212ADB1C}" type="slidenum">
              <a:rPr lang="en-US" smtClean="0"/>
              <a:pPr>
                <a:defRPr/>
              </a:pPr>
              <a:t>36</a:t>
            </a:fld>
            <a:endParaRPr lang="en-US"/>
          </a:p>
        </p:txBody>
      </p:sp>
    </p:spTree>
    <p:extLst>
      <p:ext uri="{BB962C8B-B14F-4D97-AF65-F5344CB8AC3E}">
        <p14:creationId xmlns:p14="http://schemas.microsoft.com/office/powerpoint/2010/main" val="51622679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a:defRPr/>
            </a:pPr>
            <a:r>
              <a:rPr lang="en-US"/>
              <a:t>Breast Cancer</a:t>
            </a:r>
          </a:p>
        </p:txBody>
      </p:sp>
      <p:sp>
        <p:nvSpPr>
          <p:cNvPr id="5" name="Footer Placeholder 4"/>
          <p:cNvSpPr>
            <a:spLocks noGrp="1"/>
          </p:cNvSpPr>
          <p:nvPr>
            <p:ph type="ftr" sz="quarter" idx="11"/>
          </p:nvPr>
        </p:nvSpPr>
        <p:spPr/>
        <p:txBody>
          <a:bodyPr/>
          <a:lstStyle/>
          <a:p>
            <a:pPr>
              <a:defRPr/>
            </a:pPr>
            <a:r>
              <a:rPr lang="en-US"/>
              <a:t>00A_ONS-Breast-17-NL-Intro-Slides_v34fr</a:t>
            </a:r>
          </a:p>
        </p:txBody>
      </p:sp>
      <p:sp>
        <p:nvSpPr>
          <p:cNvPr id="6" name="Slide Number Placeholder 5"/>
          <p:cNvSpPr>
            <a:spLocks noGrp="1"/>
          </p:cNvSpPr>
          <p:nvPr>
            <p:ph type="sldNum" sz="quarter" idx="12"/>
          </p:nvPr>
        </p:nvSpPr>
        <p:spPr/>
        <p:txBody>
          <a:bodyPr/>
          <a:lstStyle/>
          <a:p>
            <a:pPr>
              <a:defRPr/>
            </a:pPr>
            <a:fld id="{1FF50E98-AC92-C54A-ACBD-9B80212ADB1C}" type="slidenum">
              <a:rPr lang="en-US" smtClean="0"/>
              <a:pPr>
                <a:defRPr/>
              </a:pPr>
              <a:t>42</a:t>
            </a:fld>
            <a:endParaRPr lang="en-US"/>
          </a:p>
        </p:txBody>
      </p:sp>
    </p:spTree>
    <p:extLst>
      <p:ext uri="{BB962C8B-B14F-4D97-AF65-F5344CB8AC3E}">
        <p14:creationId xmlns:p14="http://schemas.microsoft.com/office/powerpoint/2010/main" val="35783824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Arial" charset="0"/>
                <a:ea typeface="ＭＳ Ｐゴシック" charset="0"/>
              </a:rPr>
              <a:t>Breast Cancer</a:t>
            </a:r>
          </a:p>
        </p:txBody>
      </p:sp>
      <p:sp>
        <p:nvSpPr>
          <p:cNvPr id="5" name="Footer Placeholder 4"/>
          <p:cNvSpPr>
            <a:spLocks noGrp="1"/>
          </p:cNvSpPr>
          <p:nvPr>
            <p:ph type="ftr" sz="quarter" idx="11"/>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Arial" charset="0"/>
                <a:ea typeface="ＭＳ Ｐゴシック" charset="0"/>
              </a:rPr>
              <a:t>00A_ONS-Breast-17-NL-Intro-Slides_v34fr</a:t>
            </a:r>
          </a:p>
        </p:txBody>
      </p:sp>
      <p:sp>
        <p:nvSpPr>
          <p:cNvPr id="6" name="Slide Number Placeholder 5"/>
          <p:cNvSpPr>
            <a:spLocks noGrp="1"/>
          </p:cNvSpPr>
          <p:nvPr>
            <p:ph type="sldNum" sz="quarter" idx="12"/>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1FF50E98-AC92-C54A-ACBD-9B80212ADB1C}" type="slidenum">
              <a:rPr kumimoji="0" lang="en-US" sz="1200" b="0" i="0" u="none" strike="noStrike" kern="1200" cap="none" spc="0" normalizeH="0" baseline="0" noProof="0" smtClean="0">
                <a:ln>
                  <a:noFill/>
                </a:ln>
                <a:solidFill>
                  <a:srgbClr val="000000"/>
                </a:solidFill>
                <a:effectLst/>
                <a:uLnTx/>
                <a:uFillTx/>
                <a:latin typeface="Arial" charset="0"/>
                <a:ea typeface="ＭＳ Ｐゴシック" charset="0"/>
              </a:rPr>
              <a:pPr marL="0" marR="0" lvl="0" indent="0" algn="r" defTabSz="914400" rtl="0" eaLnBrk="0" fontAlgn="base" latinLnBrk="0" hangingPunct="0">
                <a:lnSpc>
                  <a:spcPct val="100000"/>
                </a:lnSpc>
                <a:spcBef>
                  <a:spcPct val="0"/>
                </a:spcBef>
                <a:spcAft>
                  <a:spcPct val="0"/>
                </a:spcAft>
                <a:buClrTx/>
                <a:buSzTx/>
                <a:buFontTx/>
                <a:buNone/>
                <a:tabLst/>
                <a:defRPr/>
              </a:pPr>
              <a:t>43</a:t>
            </a:fld>
            <a:endParaRPr kumimoji="0" lang="en-US" sz="1200" b="0" i="0" u="none" strike="noStrike" kern="1200" cap="none" spc="0" normalizeH="0" baseline="0" noProof="0">
              <a:ln>
                <a:noFill/>
              </a:ln>
              <a:solidFill>
                <a:srgbClr val="000000"/>
              </a:solidFill>
              <a:effectLst/>
              <a:uLnTx/>
              <a:uFillTx/>
              <a:latin typeface="Arial" charset="0"/>
              <a:ea typeface="ＭＳ Ｐゴシック" charset="0"/>
            </a:endParaRPr>
          </a:p>
        </p:txBody>
      </p:sp>
    </p:spTree>
    <p:extLst>
      <p:ext uri="{BB962C8B-B14F-4D97-AF65-F5344CB8AC3E}">
        <p14:creationId xmlns:p14="http://schemas.microsoft.com/office/powerpoint/2010/main" val="340777567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Rectangle 7"/>
          <p:cNvSpPr>
            <a:spLocks noGrp="1" noChangeArrowheads="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A6CBC4F1-1245-BB46-850C-E9966AA1C493}" type="slidenum">
              <a:rPr lang="en-US" sz="1200">
                <a:latin typeface="Times" charset="0"/>
              </a:rPr>
              <a:pPr/>
              <a:t>44</a:t>
            </a:fld>
            <a:endParaRPr lang="en-US" sz="1200">
              <a:latin typeface="Times" charset="0"/>
            </a:endParaRPr>
          </a:p>
        </p:txBody>
      </p:sp>
      <p:sp>
        <p:nvSpPr>
          <p:cNvPr id="90114" name="Rectangle 2"/>
          <p:cNvSpPr>
            <a:spLocks noGrp="1" noRot="1" noChangeAspect="1" noChangeArrowheads="1"/>
          </p:cNvSpPr>
          <p:nvPr>
            <p:ph type="sldImg"/>
          </p:nvPr>
        </p:nvSpPr>
        <p:spPr>
          <a:xfrm>
            <a:off x="644525" y="914400"/>
            <a:ext cx="5567363" cy="3132138"/>
          </a:xfrm>
          <a:solidFill>
            <a:srgbClr val="FFFFFF"/>
          </a:solidFill>
          <a:ln/>
        </p:spPr>
      </p:sp>
      <p:sp>
        <p:nvSpPr>
          <p:cNvPr id="90115" name="Rectangle 3"/>
          <p:cNvSpPr>
            <a:spLocks noGrp="1" noChangeArrowheads="1"/>
          </p:cNvSpPr>
          <p:nvPr>
            <p:ph type="body" idx="1"/>
          </p:nvPr>
        </p:nvSpPr>
        <p:spPr>
          <a:xfrm>
            <a:off x="1046163" y="4352925"/>
            <a:ext cx="4770437" cy="3476625"/>
          </a:xfrm>
          <a:noFill/>
          <a:ln>
            <a:solidFill>
              <a:srgbClr val="000000"/>
            </a:solidFill>
            <a:miter lim="800000"/>
            <a:headEnd/>
            <a:tailEnd/>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Lst>
        </p:spPr>
        <p:txBody>
          <a:bodyPr lIns="0" tIns="0" rIns="0" bIns="0"/>
          <a:lstStyle/>
          <a:p>
            <a:endParaRPr lang="en-US"/>
          </a:p>
        </p:txBody>
      </p:sp>
      <p:sp>
        <p:nvSpPr>
          <p:cNvPr id="2" name="Date Placeholder 1"/>
          <p:cNvSpPr>
            <a:spLocks noGrp="1"/>
          </p:cNvSpPr>
          <p:nvPr>
            <p:ph type="dt" idx="10"/>
          </p:nvPr>
        </p:nvSpPr>
        <p:spPr/>
        <p:txBody>
          <a:bodyPr/>
          <a:lstStyle/>
          <a:p>
            <a:pPr>
              <a:defRPr/>
            </a:pPr>
            <a:endParaRPr lang="en-US"/>
          </a:p>
        </p:txBody>
      </p:sp>
      <p:sp>
        <p:nvSpPr>
          <p:cNvPr id="3" name="Footer Placeholder 2"/>
          <p:cNvSpPr>
            <a:spLocks noGrp="1"/>
          </p:cNvSpPr>
          <p:nvPr>
            <p:ph type="ftr" sz="quarter" idx="11"/>
          </p:nvPr>
        </p:nvSpPr>
        <p:spPr/>
        <p:txBody>
          <a:bodyPr/>
          <a:lstStyle/>
          <a:p>
            <a:pPr>
              <a:defRPr/>
            </a:pPr>
            <a:r>
              <a:rPr lang="en-US"/>
              <a:t>00A_ONS-GI-17-NL-Intro-Slides_v35rak</a:t>
            </a:r>
          </a:p>
        </p:txBody>
      </p:sp>
      <p:sp>
        <p:nvSpPr>
          <p:cNvPr id="4" name="Header Placeholder 3"/>
          <p:cNvSpPr>
            <a:spLocks noGrp="1"/>
          </p:cNvSpPr>
          <p:nvPr>
            <p:ph type="hdr" sz="quarter" idx="12"/>
          </p:nvPr>
        </p:nvSpPr>
        <p:spPr/>
        <p:txBody>
          <a:bodyPr/>
          <a:lstStyle/>
          <a:p>
            <a:pPr>
              <a:defRPr/>
            </a:pPr>
            <a:r>
              <a:rPr lang="en-US"/>
              <a:t>Gastrointestinal</a:t>
            </a:r>
          </a:p>
        </p:txBody>
      </p:sp>
    </p:spTree>
    <p:extLst>
      <p:ext uri="{BB962C8B-B14F-4D97-AF65-F5344CB8AC3E}">
        <p14:creationId xmlns:p14="http://schemas.microsoft.com/office/powerpoint/2010/main" val="96198217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Rectangle 7"/>
          <p:cNvSpPr>
            <a:spLocks noGrp="1" noChangeArrowheads="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A6CBC4F1-1245-BB46-850C-E9966AA1C493}" type="slidenum">
              <a:rPr lang="en-US" sz="1200">
                <a:latin typeface="Times" charset="0"/>
              </a:rPr>
              <a:pPr/>
              <a:t>50</a:t>
            </a:fld>
            <a:endParaRPr lang="en-US" sz="1200">
              <a:latin typeface="Times" charset="0"/>
            </a:endParaRPr>
          </a:p>
        </p:txBody>
      </p:sp>
      <p:sp>
        <p:nvSpPr>
          <p:cNvPr id="90114" name="Rectangle 2"/>
          <p:cNvSpPr>
            <a:spLocks noGrp="1" noRot="1" noChangeAspect="1" noChangeArrowheads="1"/>
          </p:cNvSpPr>
          <p:nvPr>
            <p:ph type="sldImg"/>
          </p:nvPr>
        </p:nvSpPr>
        <p:spPr>
          <a:xfrm>
            <a:off x="644525" y="914400"/>
            <a:ext cx="5567363" cy="3132138"/>
          </a:xfrm>
          <a:solidFill>
            <a:srgbClr val="FFFFFF"/>
          </a:solidFill>
          <a:ln/>
        </p:spPr>
      </p:sp>
      <p:sp>
        <p:nvSpPr>
          <p:cNvPr id="90115" name="Rectangle 3"/>
          <p:cNvSpPr>
            <a:spLocks noGrp="1" noChangeArrowheads="1"/>
          </p:cNvSpPr>
          <p:nvPr>
            <p:ph type="body" idx="1"/>
          </p:nvPr>
        </p:nvSpPr>
        <p:spPr>
          <a:xfrm>
            <a:off x="1046163" y="4352925"/>
            <a:ext cx="4770437" cy="3476625"/>
          </a:xfrm>
          <a:noFill/>
          <a:ln>
            <a:solidFill>
              <a:srgbClr val="000000"/>
            </a:solidFill>
            <a:miter lim="800000"/>
            <a:headEnd/>
            <a:tailEnd/>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Lst>
        </p:spPr>
        <p:txBody>
          <a:bodyPr lIns="0" tIns="0" rIns="0" bIns="0"/>
          <a:lstStyle/>
          <a:p>
            <a:endParaRPr lang="en-US"/>
          </a:p>
        </p:txBody>
      </p:sp>
      <p:sp>
        <p:nvSpPr>
          <p:cNvPr id="2" name="Date Placeholder 1"/>
          <p:cNvSpPr>
            <a:spLocks noGrp="1"/>
          </p:cNvSpPr>
          <p:nvPr>
            <p:ph type="dt" idx="10"/>
          </p:nvPr>
        </p:nvSpPr>
        <p:spPr/>
        <p:txBody>
          <a:bodyPr/>
          <a:lstStyle/>
          <a:p>
            <a:pPr>
              <a:defRPr/>
            </a:pPr>
            <a:endParaRPr lang="en-US"/>
          </a:p>
        </p:txBody>
      </p:sp>
      <p:sp>
        <p:nvSpPr>
          <p:cNvPr id="3" name="Footer Placeholder 2"/>
          <p:cNvSpPr>
            <a:spLocks noGrp="1"/>
          </p:cNvSpPr>
          <p:nvPr>
            <p:ph type="ftr" sz="quarter" idx="11"/>
          </p:nvPr>
        </p:nvSpPr>
        <p:spPr/>
        <p:txBody>
          <a:bodyPr/>
          <a:lstStyle/>
          <a:p>
            <a:pPr>
              <a:defRPr/>
            </a:pPr>
            <a:r>
              <a:rPr lang="en-US"/>
              <a:t>00A_ONS-GI-17-NL-Intro-Slides_v35rak</a:t>
            </a:r>
          </a:p>
        </p:txBody>
      </p:sp>
      <p:sp>
        <p:nvSpPr>
          <p:cNvPr id="4" name="Header Placeholder 3"/>
          <p:cNvSpPr>
            <a:spLocks noGrp="1"/>
          </p:cNvSpPr>
          <p:nvPr>
            <p:ph type="hdr" sz="quarter" idx="12"/>
          </p:nvPr>
        </p:nvSpPr>
        <p:spPr/>
        <p:txBody>
          <a:bodyPr/>
          <a:lstStyle/>
          <a:p>
            <a:pPr>
              <a:defRPr/>
            </a:pPr>
            <a:r>
              <a:rPr lang="en-US"/>
              <a:t>Gastrointestinal</a:t>
            </a:r>
          </a:p>
        </p:txBody>
      </p:sp>
    </p:spTree>
    <p:extLst>
      <p:ext uri="{BB962C8B-B14F-4D97-AF65-F5344CB8AC3E}">
        <p14:creationId xmlns:p14="http://schemas.microsoft.com/office/powerpoint/2010/main" val="421040530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Rectangle 7"/>
          <p:cNvSpPr>
            <a:spLocks noGrp="1" noChangeArrowheads="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A6CBC4F1-1245-BB46-850C-E9966AA1C493}" type="slidenum">
              <a:rPr lang="en-US" sz="1200">
                <a:latin typeface="Times" charset="0"/>
              </a:rPr>
              <a:pPr/>
              <a:t>54</a:t>
            </a:fld>
            <a:endParaRPr lang="en-US" sz="1200">
              <a:latin typeface="Times" charset="0"/>
            </a:endParaRPr>
          </a:p>
        </p:txBody>
      </p:sp>
      <p:sp>
        <p:nvSpPr>
          <p:cNvPr id="90114" name="Rectangle 2"/>
          <p:cNvSpPr>
            <a:spLocks noGrp="1" noRot="1" noChangeAspect="1" noChangeArrowheads="1"/>
          </p:cNvSpPr>
          <p:nvPr>
            <p:ph type="sldImg"/>
          </p:nvPr>
        </p:nvSpPr>
        <p:spPr>
          <a:xfrm>
            <a:off x="644525" y="914400"/>
            <a:ext cx="5567363" cy="3132138"/>
          </a:xfrm>
          <a:solidFill>
            <a:srgbClr val="FFFFFF"/>
          </a:solidFill>
          <a:ln/>
        </p:spPr>
      </p:sp>
      <p:sp>
        <p:nvSpPr>
          <p:cNvPr id="90115" name="Rectangle 3"/>
          <p:cNvSpPr>
            <a:spLocks noGrp="1" noChangeArrowheads="1"/>
          </p:cNvSpPr>
          <p:nvPr>
            <p:ph type="body" idx="1"/>
          </p:nvPr>
        </p:nvSpPr>
        <p:spPr>
          <a:xfrm>
            <a:off x="1046163" y="4352925"/>
            <a:ext cx="4770437" cy="3476625"/>
          </a:xfrm>
          <a:noFill/>
          <a:ln>
            <a:solidFill>
              <a:srgbClr val="000000"/>
            </a:solidFill>
            <a:miter lim="800000"/>
            <a:headEnd/>
            <a:tailEnd/>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Lst>
        </p:spPr>
        <p:txBody>
          <a:bodyPr lIns="0" tIns="0" rIns="0" bIns="0"/>
          <a:lstStyle/>
          <a:p>
            <a:endParaRPr lang="en-US"/>
          </a:p>
        </p:txBody>
      </p:sp>
      <p:sp>
        <p:nvSpPr>
          <p:cNvPr id="2" name="Date Placeholder 1"/>
          <p:cNvSpPr>
            <a:spLocks noGrp="1"/>
          </p:cNvSpPr>
          <p:nvPr>
            <p:ph type="dt" idx="10"/>
          </p:nvPr>
        </p:nvSpPr>
        <p:spPr/>
        <p:txBody>
          <a:bodyPr/>
          <a:lstStyle/>
          <a:p>
            <a:pPr>
              <a:defRPr/>
            </a:pPr>
            <a:endParaRPr lang="en-US"/>
          </a:p>
        </p:txBody>
      </p:sp>
      <p:sp>
        <p:nvSpPr>
          <p:cNvPr id="3" name="Footer Placeholder 2"/>
          <p:cNvSpPr>
            <a:spLocks noGrp="1"/>
          </p:cNvSpPr>
          <p:nvPr>
            <p:ph type="ftr" sz="quarter" idx="11"/>
          </p:nvPr>
        </p:nvSpPr>
        <p:spPr/>
        <p:txBody>
          <a:bodyPr/>
          <a:lstStyle/>
          <a:p>
            <a:pPr>
              <a:defRPr/>
            </a:pPr>
            <a:r>
              <a:rPr lang="en-US"/>
              <a:t>00A_ONS-GI-17-NL-Intro-Slides_v35rak</a:t>
            </a:r>
          </a:p>
        </p:txBody>
      </p:sp>
      <p:sp>
        <p:nvSpPr>
          <p:cNvPr id="4" name="Header Placeholder 3"/>
          <p:cNvSpPr>
            <a:spLocks noGrp="1"/>
          </p:cNvSpPr>
          <p:nvPr>
            <p:ph type="hdr" sz="quarter" idx="12"/>
          </p:nvPr>
        </p:nvSpPr>
        <p:spPr/>
        <p:txBody>
          <a:bodyPr/>
          <a:lstStyle/>
          <a:p>
            <a:pPr>
              <a:defRPr/>
            </a:pPr>
            <a:r>
              <a:rPr lang="en-US"/>
              <a:t>Gastrointestinal</a:t>
            </a:r>
          </a:p>
        </p:txBody>
      </p:sp>
    </p:spTree>
    <p:extLst>
      <p:ext uri="{BB962C8B-B14F-4D97-AF65-F5344CB8AC3E}">
        <p14:creationId xmlns:p14="http://schemas.microsoft.com/office/powerpoint/2010/main" val="147119738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Rectangle 7"/>
          <p:cNvSpPr>
            <a:spLocks noGrp="1" noChangeArrowheads="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A6CBC4F1-1245-BB46-850C-E9966AA1C493}" type="slidenum">
              <a:rPr lang="en-US" sz="1200">
                <a:latin typeface="Times" charset="0"/>
              </a:rPr>
              <a:pPr/>
              <a:t>55</a:t>
            </a:fld>
            <a:endParaRPr lang="en-US" sz="1200">
              <a:latin typeface="Times" charset="0"/>
            </a:endParaRPr>
          </a:p>
        </p:txBody>
      </p:sp>
      <p:sp>
        <p:nvSpPr>
          <p:cNvPr id="90114" name="Rectangle 2"/>
          <p:cNvSpPr>
            <a:spLocks noGrp="1" noRot="1" noChangeAspect="1" noChangeArrowheads="1"/>
          </p:cNvSpPr>
          <p:nvPr>
            <p:ph type="sldImg"/>
          </p:nvPr>
        </p:nvSpPr>
        <p:spPr>
          <a:xfrm>
            <a:off x="644525" y="914400"/>
            <a:ext cx="5567363" cy="3132138"/>
          </a:xfrm>
          <a:solidFill>
            <a:srgbClr val="FFFFFF"/>
          </a:solidFill>
          <a:ln/>
        </p:spPr>
      </p:sp>
      <p:sp>
        <p:nvSpPr>
          <p:cNvPr id="90115" name="Rectangle 3"/>
          <p:cNvSpPr>
            <a:spLocks noGrp="1" noChangeArrowheads="1"/>
          </p:cNvSpPr>
          <p:nvPr>
            <p:ph type="body" idx="1"/>
          </p:nvPr>
        </p:nvSpPr>
        <p:spPr>
          <a:xfrm>
            <a:off x="1046163" y="4352925"/>
            <a:ext cx="4770437" cy="3476625"/>
          </a:xfrm>
          <a:noFill/>
          <a:ln>
            <a:solidFill>
              <a:srgbClr val="000000"/>
            </a:solidFill>
            <a:miter lim="800000"/>
            <a:headEnd/>
            <a:tailEnd/>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Lst>
        </p:spPr>
        <p:txBody>
          <a:bodyPr lIns="0" tIns="0" rIns="0" bIns="0"/>
          <a:lstStyle/>
          <a:p>
            <a:endParaRPr lang="en-US"/>
          </a:p>
        </p:txBody>
      </p:sp>
      <p:sp>
        <p:nvSpPr>
          <p:cNvPr id="2" name="Date Placeholder 1"/>
          <p:cNvSpPr>
            <a:spLocks noGrp="1"/>
          </p:cNvSpPr>
          <p:nvPr>
            <p:ph type="dt" idx="10"/>
          </p:nvPr>
        </p:nvSpPr>
        <p:spPr/>
        <p:txBody>
          <a:bodyPr/>
          <a:lstStyle/>
          <a:p>
            <a:pPr>
              <a:defRPr/>
            </a:pPr>
            <a:endParaRPr lang="en-US"/>
          </a:p>
        </p:txBody>
      </p:sp>
      <p:sp>
        <p:nvSpPr>
          <p:cNvPr id="3" name="Footer Placeholder 2"/>
          <p:cNvSpPr>
            <a:spLocks noGrp="1"/>
          </p:cNvSpPr>
          <p:nvPr>
            <p:ph type="ftr" sz="quarter" idx="11"/>
          </p:nvPr>
        </p:nvSpPr>
        <p:spPr/>
        <p:txBody>
          <a:bodyPr/>
          <a:lstStyle/>
          <a:p>
            <a:pPr>
              <a:defRPr/>
            </a:pPr>
            <a:r>
              <a:rPr lang="en-US"/>
              <a:t>00A_ONS-GI-17-NL-Intro-Slides_v35rak</a:t>
            </a:r>
          </a:p>
        </p:txBody>
      </p:sp>
      <p:sp>
        <p:nvSpPr>
          <p:cNvPr id="4" name="Header Placeholder 3"/>
          <p:cNvSpPr>
            <a:spLocks noGrp="1"/>
          </p:cNvSpPr>
          <p:nvPr>
            <p:ph type="hdr" sz="quarter" idx="12"/>
          </p:nvPr>
        </p:nvSpPr>
        <p:spPr/>
        <p:txBody>
          <a:bodyPr/>
          <a:lstStyle/>
          <a:p>
            <a:pPr>
              <a:defRPr/>
            </a:pPr>
            <a:r>
              <a:rPr lang="en-US"/>
              <a:t>Gastrointestinal</a:t>
            </a:r>
          </a:p>
        </p:txBody>
      </p:sp>
    </p:spTree>
    <p:extLst>
      <p:ext uri="{BB962C8B-B14F-4D97-AF65-F5344CB8AC3E}">
        <p14:creationId xmlns:p14="http://schemas.microsoft.com/office/powerpoint/2010/main" val="34794332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Rectangle 7"/>
          <p:cNvSpPr>
            <a:spLocks noGrp="1" noChangeArrowheads="1"/>
          </p:cNvSpPr>
          <p:nvPr>
            <p:ph type="sldNum" sz="quarter" idx="5"/>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23F6CC57-9CAB-A740-BA1A-EEF972F71E78}" type="slidenum">
              <a:rPr kumimoji="0" lang="en-US" sz="1200" b="0" i="0" u="none" strike="noStrike" kern="1200" cap="none" spc="0" normalizeH="0" baseline="0" noProof="0">
                <a:ln>
                  <a:noFill/>
                </a:ln>
                <a:solidFill>
                  <a:srgbClr val="000000"/>
                </a:solidFill>
                <a:effectLst/>
                <a:uLnTx/>
                <a:uFillTx/>
                <a:latin typeface="Arial" charset="0"/>
                <a:ea typeface="ＭＳ Ｐゴシック" charset="0"/>
              </a:rPr>
              <a:pPr marL="0" marR="0" lvl="0" indent="0" algn="r" defTabSz="914400" rtl="0" eaLnBrk="0" fontAlgn="base" latinLnBrk="0" hangingPunct="0">
                <a:lnSpc>
                  <a:spcPct val="100000"/>
                </a:lnSpc>
                <a:spcBef>
                  <a:spcPct val="0"/>
                </a:spcBef>
                <a:spcAft>
                  <a:spcPct val="0"/>
                </a:spcAft>
                <a:buClrTx/>
                <a:buSzTx/>
                <a:buFontTx/>
                <a:buNone/>
                <a:tabLst/>
                <a:defRPr/>
              </a:pPr>
              <a:t>3</a:t>
            </a:fld>
            <a:endParaRPr kumimoji="0" lang="en-US" sz="1200" b="0" i="0" u="none" strike="noStrike" kern="1200" cap="none" spc="0" normalizeH="0" baseline="0" noProof="0">
              <a:ln>
                <a:noFill/>
              </a:ln>
              <a:solidFill>
                <a:srgbClr val="000000"/>
              </a:solidFill>
              <a:effectLst/>
              <a:uLnTx/>
              <a:uFillTx/>
              <a:latin typeface="Arial" charset="0"/>
              <a:ea typeface="ＭＳ Ｐゴシック" charset="0"/>
            </a:endParaRPr>
          </a:p>
        </p:txBody>
      </p:sp>
      <p:sp>
        <p:nvSpPr>
          <p:cNvPr id="11266" name="Rectangle 2"/>
          <p:cNvSpPr>
            <a:spLocks noGrp="1" noRot="1" noChangeAspect="1" noChangeArrowheads="1" noTextEdit="1"/>
          </p:cNvSpPr>
          <p:nvPr>
            <p:ph type="sldImg"/>
          </p:nvPr>
        </p:nvSpPr>
        <p:spPr>
          <a:xfrm>
            <a:off x="381000" y="685800"/>
            <a:ext cx="6096000" cy="3429000"/>
          </a:xfrm>
          <a:ln/>
        </p:spPr>
      </p:sp>
      <p:sp>
        <p:nvSpPr>
          <p:cNvPr id="11267" name="Rectangle 3"/>
          <p:cNvSpPr>
            <a:spLocks noGrp="1" noChangeArrowheads="1"/>
          </p:cNvSpPr>
          <p:nvPr>
            <p:ph type="body" idx="1"/>
          </p:nvPr>
        </p:nvSpPr>
        <p:spPr>
          <a:noFill/>
          <a:extLst>
            <a:ext uri="{FAA26D3D-D897-4be2-8F04-BA451C77F1D7}">
              <ma14:placeholderFlag xmlns:ma14="http://schemas.microsoft.com/office/mac/drawingml/2011/main" xmlns=""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eaLnBrk="1" hangingPunct="1"/>
            <a:endParaRPr lang="en-US"/>
          </a:p>
        </p:txBody>
      </p:sp>
      <p:sp>
        <p:nvSpPr>
          <p:cNvPr id="2" name="Footer Placeholder 1"/>
          <p:cNvSpPr>
            <a:spLocks noGrp="1"/>
          </p:cNvSpPr>
          <p:nvPr>
            <p:ph type="ftr" sz="quarter"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Arial" charset="0"/>
                <a:ea typeface="ＭＳ Ｐゴシック" charset="0"/>
              </a:rPr>
              <a:t>00A_ONS-Breast-17-NL-Intro-Slides_v34fr</a:t>
            </a:r>
          </a:p>
        </p:txBody>
      </p:sp>
      <p:sp>
        <p:nvSpPr>
          <p:cNvPr id="3" name="Header Placeholder 2"/>
          <p:cNvSpPr>
            <a:spLocks noGrp="1"/>
          </p:cNvSpPr>
          <p:nvPr>
            <p:ph type="hdr" sz="quarter" idx="11"/>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Arial" charset="0"/>
                <a:ea typeface="ＭＳ Ｐゴシック" charset="0"/>
              </a:rPr>
              <a:t>Breast Cancer</a:t>
            </a:r>
          </a:p>
        </p:txBody>
      </p:sp>
    </p:spTree>
    <p:extLst>
      <p:ext uri="{BB962C8B-B14F-4D97-AF65-F5344CB8AC3E}">
        <p14:creationId xmlns:p14="http://schemas.microsoft.com/office/powerpoint/2010/main" val="3904432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a:defRPr/>
            </a:pPr>
            <a:r>
              <a:rPr lang="en-US"/>
              <a:t>Breast Cancer</a:t>
            </a:r>
          </a:p>
        </p:txBody>
      </p:sp>
      <p:sp>
        <p:nvSpPr>
          <p:cNvPr id="5" name="Footer Placeholder 4"/>
          <p:cNvSpPr>
            <a:spLocks noGrp="1"/>
          </p:cNvSpPr>
          <p:nvPr>
            <p:ph type="ftr" sz="quarter" idx="11"/>
          </p:nvPr>
        </p:nvSpPr>
        <p:spPr/>
        <p:txBody>
          <a:bodyPr/>
          <a:lstStyle/>
          <a:p>
            <a:pPr>
              <a:defRPr/>
            </a:pPr>
            <a:r>
              <a:rPr lang="en-US"/>
              <a:t>00A_ONS-Breast-17-NL-Intro-Slides_v34fr</a:t>
            </a:r>
          </a:p>
        </p:txBody>
      </p:sp>
      <p:sp>
        <p:nvSpPr>
          <p:cNvPr id="6" name="Slide Number Placeholder 5"/>
          <p:cNvSpPr>
            <a:spLocks noGrp="1"/>
          </p:cNvSpPr>
          <p:nvPr>
            <p:ph type="sldNum" sz="quarter" idx="12"/>
          </p:nvPr>
        </p:nvSpPr>
        <p:spPr/>
        <p:txBody>
          <a:bodyPr/>
          <a:lstStyle/>
          <a:p>
            <a:pPr>
              <a:defRPr/>
            </a:pPr>
            <a:fld id="{1FF50E98-AC92-C54A-ACBD-9B80212ADB1C}" type="slidenum">
              <a:rPr lang="en-US" smtClean="0"/>
              <a:pPr>
                <a:defRPr/>
              </a:pPr>
              <a:t>56</a:t>
            </a:fld>
            <a:endParaRPr lang="en-US"/>
          </a:p>
        </p:txBody>
      </p:sp>
    </p:spTree>
    <p:extLst>
      <p:ext uri="{BB962C8B-B14F-4D97-AF65-F5344CB8AC3E}">
        <p14:creationId xmlns:p14="http://schemas.microsoft.com/office/powerpoint/2010/main" val="240279356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a:defRPr/>
            </a:pPr>
            <a:r>
              <a:rPr lang="en-US"/>
              <a:t>Breast Cancer</a:t>
            </a:r>
          </a:p>
        </p:txBody>
      </p:sp>
      <p:sp>
        <p:nvSpPr>
          <p:cNvPr id="5" name="Footer Placeholder 4"/>
          <p:cNvSpPr>
            <a:spLocks noGrp="1"/>
          </p:cNvSpPr>
          <p:nvPr>
            <p:ph type="ftr" sz="quarter" idx="11"/>
          </p:nvPr>
        </p:nvSpPr>
        <p:spPr/>
        <p:txBody>
          <a:bodyPr/>
          <a:lstStyle/>
          <a:p>
            <a:pPr>
              <a:defRPr/>
            </a:pPr>
            <a:r>
              <a:rPr lang="en-US"/>
              <a:t>00A_ONS-Breast-17-NL-Intro-Slides_v34fr</a:t>
            </a:r>
          </a:p>
        </p:txBody>
      </p:sp>
      <p:sp>
        <p:nvSpPr>
          <p:cNvPr id="6" name="Slide Number Placeholder 5"/>
          <p:cNvSpPr>
            <a:spLocks noGrp="1"/>
          </p:cNvSpPr>
          <p:nvPr>
            <p:ph type="sldNum" sz="quarter" idx="12"/>
          </p:nvPr>
        </p:nvSpPr>
        <p:spPr/>
        <p:txBody>
          <a:bodyPr/>
          <a:lstStyle/>
          <a:p>
            <a:pPr>
              <a:defRPr/>
            </a:pPr>
            <a:fld id="{1FF50E98-AC92-C54A-ACBD-9B80212ADB1C}" type="slidenum">
              <a:rPr lang="en-US" smtClean="0"/>
              <a:pPr>
                <a:defRPr/>
              </a:pPr>
              <a:t>57</a:t>
            </a:fld>
            <a:endParaRPr lang="en-US"/>
          </a:p>
        </p:txBody>
      </p:sp>
    </p:spTree>
    <p:extLst>
      <p:ext uri="{BB962C8B-B14F-4D97-AF65-F5344CB8AC3E}">
        <p14:creationId xmlns:p14="http://schemas.microsoft.com/office/powerpoint/2010/main" val="380158575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Slide Image Placeholder 1"/>
          <p:cNvSpPr>
            <a:spLocks noGrp="1" noRot="1" noChangeAspect="1"/>
          </p:cNvSpPr>
          <p:nvPr>
            <p:ph type="sldImg"/>
          </p:nvPr>
        </p:nvSpPr>
        <p:spPr>
          <a:xfrm>
            <a:off x="381000" y="685800"/>
            <a:ext cx="6096000" cy="3429000"/>
          </a:xfrm>
          <a:ln/>
        </p:spPr>
      </p:sp>
      <p:sp>
        <p:nvSpPr>
          <p:cNvPr id="58370" name="Notes Placeholder 2"/>
          <p:cNvSpPr>
            <a:spLocks noGrp="1"/>
          </p:cNvSpPr>
          <p:nvPr>
            <p:ph type="body" idx="1"/>
          </p:nvPr>
        </p:nvSpPr>
        <p:spPr>
          <a:noFill/>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dirty="0"/>
          </a:p>
        </p:txBody>
      </p:sp>
      <p:sp>
        <p:nvSpPr>
          <p:cNvPr id="58371" name="Slide Number Placeholder 3"/>
          <p:cNvSpPr>
            <a:spLocks noGrp="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888B1B1B-EDAC-2B46-AC0E-B38D92238C3A}" type="slidenum">
              <a:rPr lang="en-US" sz="1200">
                <a:solidFill>
                  <a:srgbClr val="000000"/>
                </a:solidFill>
              </a:rPr>
              <a:pPr/>
              <a:t>61</a:t>
            </a:fld>
            <a:endParaRPr lang="en-US" sz="1200" dirty="0">
              <a:solidFill>
                <a:srgbClr val="000000"/>
              </a:solidFill>
            </a:endParaRPr>
          </a:p>
        </p:txBody>
      </p:sp>
      <p:sp>
        <p:nvSpPr>
          <p:cNvPr id="2" name="Footer Placeholder 1"/>
          <p:cNvSpPr>
            <a:spLocks noGrp="1"/>
          </p:cNvSpPr>
          <p:nvPr>
            <p:ph type="ftr" sz="quarter" idx="10"/>
          </p:nvPr>
        </p:nvSpPr>
        <p:spPr/>
        <p:txBody>
          <a:bodyPr/>
          <a:lstStyle/>
          <a:p>
            <a:pPr>
              <a:defRPr/>
            </a:pPr>
            <a:r>
              <a:rPr lang="en-US" dirty="0">
                <a:solidFill>
                  <a:srgbClr val="000000"/>
                </a:solidFill>
              </a:rPr>
              <a:t>00A_ONS-Breast-17-NL-Intro-Slides_v34fr</a:t>
            </a:r>
          </a:p>
        </p:txBody>
      </p:sp>
      <p:sp>
        <p:nvSpPr>
          <p:cNvPr id="3" name="Header Placeholder 2"/>
          <p:cNvSpPr>
            <a:spLocks noGrp="1"/>
          </p:cNvSpPr>
          <p:nvPr>
            <p:ph type="hdr" sz="quarter" idx="11"/>
          </p:nvPr>
        </p:nvSpPr>
        <p:spPr/>
        <p:txBody>
          <a:bodyPr/>
          <a:lstStyle/>
          <a:p>
            <a:pPr>
              <a:defRPr/>
            </a:pPr>
            <a:r>
              <a:rPr lang="en-US" dirty="0">
                <a:solidFill>
                  <a:srgbClr val="000000"/>
                </a:solidFill>
              </a:rPr>
              <a:t>Breast Cancer</a:t>
            </a:r>
          </a:p>
        </p:txBody>
      </p:sp>
    </p:spTree>
    <p:extLst>
      <p:ext uri="{BB962C8B-B14F-4D97-AF65-F5344CB8AC3E}">
        <p14:creationId xmlns:p14="http://schemas.microsoft.com/office/powerpoint/2010/main" val="336429039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a:defRPr/>
            </a:pPr>
            <a:r>
              <a:rPr lang="en-US"/>
              <a:t>Breast Cancer</a:t>
            </a:r>
          </a:p>
        </p:txBody>
      </p:sp>
      <p:sp>
        <p:nvSpPr>
          <p:cNvPr id="5" name="Footer Placeholder 4"/>
          <p:cNvSpPr>
            <a:spLocks noGrp="1"/>
          </p:cNvSpPr>
          <p:nvPr>
            <p:ph type="ftr" sz="quarter" idx="11"/>
          </p:nvPr>
        </p:nvSpPr>
        <p:spPr/>
        <p:txBody>
          <a:bodyPr/>
          <a:lstStyle/>
          <a:p>
            <a:pPr>
              <a:defRPr/>
            </a:pPr>
            <a:r>
              <a:rPr lang="en-US"/>
              <a:t>00A_ONS-Breast-17-NL-Intro-Slides_v34fr</a:t>
            </a:r>
          </a:p>
        </p:txBody>
      </p:sp>
      <p:sp>
        <p:nvSpPr>
          <p:cNvPr id="6" name="Slide Number Placeholder 5"/>
          <p:cNvSpPr>
            <a:spLocks noGrp="1"/>
          </p:cNvSpPr>
          <p:nvPr>
            <p:ph type="sldNum" sz="quarter" idx="12"/>
          </p:nvPr>
        </p:nvSpPr>
        <p:spPr/>
        <p:txBody>
          <a:bodyPr/>
          <a:lstStyle/>
          <a:p>
            <a:pPr>
              <a:defRPr/>
            </a:pPr>
            <a:fld id="{1FF50E98-AC92-C54A-ACBD-9B80212ADB1C}" type="slidenum">
              <a:rPr lang="en-US" smtClean="0"/>
              <a:pPr>
                <a:defRPr/>
              </a:pPr>
              <a:t>65</a:t>
            </a:fld>
            <a:endParaRPr lang="en-US"/>
          </a:p>
        </p:txBody>
      </p:sp>
    </p:spTree>
    <p:extLst>
      <p:ext uri="{BB962C8B-B14F-4D97-AF65-F5344CB8AC3E}">
        <p14:creationId xmlns:p14="http://schemas.microsoft.com/office/powerpoint/2010/main" val="302151622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a:defRPr/>
            </a:pPr>
            <a:r>
              <a:rPr lang="en-US"/>
              <a:t>Breast Cancer</a:t>
            </a:r>
          </a:p>
        </p:txBody>
      </p:sp>
      <p:sp>
        <p:nvSpPr>
          <p:cNvPr id="5" name="Footer Placeholder 4"/>
          <p:cNvSpPr>
            <a:spLocks noGrp="1"/>
          </p:cNvSpPr>
          <p:nvPr>
            <p:ph type="ftr" sz="quarter" idx="11"/>
          </p:nvPr>
        </p:nvSpPr>
        <p:spPr/>
        <p:txBody>
          <a:bodyPr/>
          <a:lstStyle/>
          <a:p>
            <a:pPr>
              <a:defRPr/>
            </a:pPr>
            <a:r>
              <a:rPr lang="en-US"/>
              <a:t>00A_ONS-Breast-17-NL-Intro-Slides_v34fr</a:t>
            </a:r>
          </a:p>
        </p:txBody>
      </p:sp>
      <p:sp>
        <p:nvSpPr>
          <p:cNvPr id="6" name="Slide Number Placeholder 5"/>
          <p:cNvSpPr>
            <a:spLocks noGrp="1"/>
          </p:cNvSpPr>
          <p:nvPr>
            <p:ph type="sldNum" sz="quarter" idx="12"/>
          </p:nvPr>
        </p:nvSpPr>
        <p:spPr/>
        <p:txBody>
          <a:bodyPr/>
          <a:lstStyle/>
          <a:p>
            <a:pPr>
              <a:defRPr/>
            </a:pPr>
            <a:fld id="{1FF50E98-AC92-C54A-ACBD-9B80212ADB1C}" type="slidenum">
              <a:rPr lang="en-US" smtClean="0"/>
              <a:pPr>
                <a:defRPr/>
              </a:pPr>
              <a:t>66</a:t>
            </a:fld>
            <a:endParaRPr lang="en-US"/>
          </a:p>
        </p:txBody>
      </p:sp>
    </p:spTree>
    <p:extLst>
      <p:ext uri="{BB962C8B-B14F-4D97-AF65-F5344CB8AC3E}">
        <p14:creationId xmlns:p14="http://schemas.microsoft.com/office/powerpoint/2010/main" val="422100331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a:defRPr/>
            </a:pPr>
            <a:r>
              <a:rPr lang="en-US"/>
              <a:t>Breast Cancer</a:t>
            </a:r>
          </a:p>
        </p:txBody>
      </p:sp>
      <p:sp>
        <p:nvSpPr>
          <p:cNvPr id="5" name="Footer Placeholder 4"/>
          <p:cNvSpPr>
            <a:spLocks noGrp="1"/>
          </p:cNvSpPr>
          <p:nvPr>
            <p:ph type="ftr" sz="quarter" idx="11"/>
          </p:nvPr>
        </p:nvSpPr>
        <p:spPr/>
        <p:txBody>
          <a:bodyPr/>
          <a:lstStyle/>
          <a:p>
            <a:pPr>
              <a:defRPr/>
            </a:pPr>
            <a:r>
              <a:rPr lang="en-US"/>
              <a:t>00A_ONS-Breast-17-NL-Intro-Slides_v34fr</a:t>
            </a:r>
          </a:p>
        </p:txBody>
      </p:sp>
      <p:sp>
        <p:nvSpPr>
          <p:cNvPr id="6" name="Slide Number Placeholder 5"/>
          <p:cNvSpPr>
            <a:spLocks noGrp="1"/>
          </p:cNvSpPr>
          <p:nvPr>
            <p:ph type="sldNum" sz="quarter" idx="12"/>
          </p:nvPr>
        </p:nvSpPr>
        <p:spPr/>
        <p:txBody>
          <a:bodyPr/>
          <a:lstStyle/>
          <a:p>
            <a:pPr>
              <a:defRPr/>
            </a:pPr>
            <a:fld id="{1FF50E98-AC92-C54A-ACBD-9B80212ADB1C}" type="slidenum">
              <a:rPr lang="en-US" smtClean="0"/>
              <a:pPr>
                <a:defRPr/>
              </a:pPr>
              <a:t>70</a:t>
            </a:fld>
            <a:endParaRPr lang="en-US"/>
          </a:p>
        </p:txBody>
      </p:sp>
    </p:spTree>
    <p:extLst>
      <p:ext uri="{BB962C8B-B14F-4D97-AF65-F5344CB8AC3E}">
        <p14:creationId xmlns:p14="http://schemas.microsoft.com/office/powerpoint/2010/main" val="386518879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Arial" charset="0"/>
                <a:ea typeface="ＭＳ Ｐゴシック" charset="0"/>
              </a:rPr>
              <a:t>Breast Cancer</a:t>
            </a:r>
          </a:p>
        </p:txBody>
      </p:sp>
      <p:sp>
        <p:nvSpPr>
          <p:cNvPr id="5" name="Footer Placeholder 4"/>
          <p:cNvSpPr>
            <a:spLocks noGrp="1"/>
          </p:cNvSpPr>
          <p:nvPr>
            <p:ph type="ftr" sz="quarter" idx="11"/>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Arial" charset="0"/>
                <a:ea typeface="ＭＳ Ｐゴシック" charset="0"/>
              </a:rPr>
              <a:t>00A_ONS-Breast-17-NL-Intro-Slides_v34fr</a:t>
            </a:r>
          </a:p>
        </p:txBody>
      </p:sp>
      <p:sp>
        <p:nvSpPr>
          <p:cNvPr id="6" name="Slide Number Placeholder 5"/>
          <p:cNvSpPr>
            <a:spLocks noGrp="1"/>
          </p:cNvSpPr>
          <p:nvPr>
            <p:ph type="sldNum" sz="quarter" idx="12"/>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1FF50E98-AC92-C54A-ACBD-9B80212ADB1C}" type="slidenum">
              <a:rPr kumimoji="0" lang="en-US" sz="1200" b="0" i="0" u="none" strike="noStrike" kern="1200" cap="none" spc="0" normalizeH="0" baseline="0" noProof="0" smtClean="0">
                <a:ln>
                  <a:noFill/>
                </a:ln>
                <a:solidFill>
                  <a:srgbClr val="000000"/>
                </a:solidFill>
                <a:effectLst/>
                <a:uLnTx/>
                <a:uFillTx/>
                <a:latin typeface="Arial" charset="0"/>
                <a:ea typeface="ＭＳ Ｐゴシック" charset="0"/>
              </a:rPr>
              <a:pPr marL="0" marR="0" lvl="0" indent="0" algn="r" defTabSz="914400" rtl="0" eaLnBrk="0" fontAlgn="base" latinLnBrk="0" hangingPunct="0">
                <a:lnSpc>
                  <a:spcPct val="100000"/>
                </a:lnSpc>
                <a:spcBef>
                  <a:spcPct val="0"/>
                </a:spcBef>
                <a:spcAft>
                  <a:spcPct val="0"/>
                </a:spcAft>
                <a:buClrTx/>
                <a:buSzTx/>
                <a:buFontTx/>
                <a:buNone/>
                <a:tabLst/>
                <a:defRPr/>
              </a:pPr>
              <a:t>71</a:t>
            </a:fld>
            <a:endParaRPr kumimoji="0" lang="en-US" sz="1200" b="0" i="0" u="none" strike="noStrike" kern="1200" cap="none" spc="0" normalizeH="0" baseline="0" noProof="0">
              <a:ln>
                <a:noFill/>
              </a:ln>
              <a:solidFill>
                <a:srgbClr val="000000"/>
              </a:solidFill>
              <a:effectLst/>
              <a:uLnTx/>
              <a:uFillTx/>
              <a:latin typeface="Arial" charset="0"/>
              <a:ea typeface="ＭＳ Ｐゴシック" charset="0"/>
            </a:endParaRPr>
          </a:p>
        </p:txBody>
      </p:sp>
    </p:spTree>
    <p:extLst>
      <p:ext uri="{BB962C8B-B14F-4D97-AF65-F5344CB8AC3E}">
        <p14:creationId xmlns:p14="http://schemas.microsoft.com/office/powerpoint/2010/main" val="278224605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5" name="Rectangle 2"/>
          <p:cNvSpPr>
            <a:spLocks noGrp="1" noChangeArrowheads="1"/>
          </p:cNvSpPr>
          <p:nvPr>
            <p:ph type="body" idx="1"/>
          </p:nvPr>
        </p:nvSpPr>
        <p:spPr>
          <a:noFill/>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560" tIns="45467" rIns="92560" bIns="45467"/>
          <a:lstStyle/>
          <a:p>
            <a:endParaRPr lang="en-US"/>
          </a:p>
        </p:txBody>
      </p:sp>
      <p:sp>
        <p:nvSpPr>
          <p:cNvPr id="113666" name="Rectangle 3"/>
          <p:cNvSpPr>
            <a:spLocks noGrp="1" noRot="1" noChangeAspect="1" noChangeArrowheads="1" noTextEdit="1"/>
          </p:cNvSpPr>
          <p:nvPr>
            <p:ph type="sldImg"/>
          </p:nvPr>
        </p:nvSpPr>
        <p:spPr>
          <a:xfrm>
            <a:off x="427038" y="704850"/>
            <a:ext cx="6167437" cy="3470275"/>
          </a:xfrm>
          <a:ln cap="flat"/>
        </p:spPr>
      </p:sp>
      <p:sp>
        <p:nvSpPr>
          <p:cNvPr id="2" name="Date Placeholder 1"/>
          <p:cNvSpPr>
            <a:spLocks noGrp="1"/>
          </p:cNvSpPr>
          <p:nvPr>
            <p:ph type="dt" idx="10"/>
          </p:nvPr>
        </p:nvSpPr>
        <p:spPr/>
        <p:txBody>
          <a:bodyPr/>
          <a:lstStyle/>
          <a:p>
            <a:pPr>
              <a:defRPr/>
            </a:pPr>
            <a:endParaRPr lang="en-US"/>
          </a:p>
        </p:txBody>
      </p:sp>
      <p:sp>
        <p:nvSpPr>
          <p:cNvPr id="3" name="Footer Placeholder 2"/>
          <p:cNvSpPr>
            <a:spLocks noGrp="1"/>
          </p:cNvSpPr>
          <p:nvPr>
            <p:ph type="ftr" sz="quarter" idx="11"/>
          </p:nvPr>
        </p:nvSpPr>
        <p:spPr/>
        <p:txBody>
          <a:bodyPr/>
          <a:lstStyle/>
          <a:p>
            <a:pPr>
              <a:defRPr/>
            </a:pPr>
            <a:r>
              <a:rPr lang="en-US"/>
              <a:t>00A_ONS-GI-17-NL-Intro-Slides_v35rak</a:t>
            </a:r>
          </a:p>
        </p:txBody>
      </p:sp>
      <p:sp>
        <p:nvSpPr>
          <p:cNvPr id="4" name="Header Placeholder 3"/>
          <p:cNvSpPr>
            <a:spLocks noGrp="1"/>
          </p:cNvSpPr>
          <p:nvPr>
            <p:ph type="hdr" sz="quarter" idx="12"/>
          </p:nvPr>
        </p:nvSpPr>
        <p:spPr/>
        <p:txBody>
          <a:bodyPr/>
          <a:lstStyle/>
          <a:p>
            <a:pPr>
              <a:defRPr/>
            </a:pPr>
            <a:r>
              <a:rPr lang="en-US"/>
              <a:t>Gastrointestinal</a:t>
            </a:r>
          </a:p>
        </p:txBody>
      </p:sp>
    </p:spTree>
    <p:extLst>
      <p:ext uri="{BB962C8B-B14F-4D97-AF65-F5344CB8AC3E}">
        <p14:creationId xmlns:p14="http://schemas.microsoft.com/office/powerpoint/2010/main" val="167566126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Slide Image Placeholder 1"/>
          <p:cNvSpPr>
            <a:spLocks noGrp="1" noRot="1" noChangeAspect="1"/>
          </p:cNvSpPr>
          <p:nvPr>
            <p:ph type="sldImg"/>
          </p:nvPr>
        </p:nvSpPr>
        <p:spPr>
          <a:xfrm>
            <a:off x="381000" y="685800"/>
            <a:ext cx="6096000" cy="3429000"/>
          </a:xfrm>
          <a:ln/>
        </p:spPr>
      </p:sp>
      <p:sp>
        <p:nvSpPr>
          <p:cNvPr id="58370" name="Notes Placeholder 2"/>
          <p:cNvSpPr>
            <a:spLocks noGrp="1"/>
          </p:cNvSpPr>
          <p:nvPr>
            <p:ph type="body" idx="1"/>
          </p:nvPr>
        </p:nvSpPr>
        <p:spPr>
          <a:noFill/>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dirty="0"/>
          </a:p>
        </p:txBody>
      </p:sp>
      <p:sp>
        <p:nvSpPr>
          <p:cNvPr id="58371" name="Slide Number Placeholder 3"/>
          <p:cNvSpPr>
            <a:spLocks noGrp="1"/>
          </p:cNvSpPr>
          <p:nvPr>
            <p:ph type="sldNum" sz="quarter" idx="5"/>
          </p:nvPr>
        </p:nvSpPr>
        <p:spPr>
          <a:xfrm>
            <a:off x="3886200" y="8686800"/>
            <a:ext cx="2971800" cy="457200"/>
          </a:xfrm>
          <a:prstGeom prst="rect">
            <a:avLst/>
          </a:prstGeo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888B1B1B-EDAC-2B46-AC0E-B38D92238C3A}" type="slidenum">
              <a:rPr kumimoji="0" lang="en-US" sz="1200" b="0" i="0" u="none" strike="noStrike" kern="1200" cap="none" spc="0" normalizeH="0" baseline="0" noProof="0">
                <a:ln>
                  <a:noFill/>
                </a:ln>
                <a:solidFill>
                  <a:srgbClr val="000000"/>
                </a:solidFill>
                <a:effectLst/>
                <a:uLnTx/>
                <a:uFillTx/>
                <a:latin typeface="Arial" charset="0"/>
                <a:ea typeface="ＭＳ Ｐゴシック" charset="0"/>
              </a:rPr>
              <a:pPr marL="0" marR="0" lvl="0" indent="0" algn="r" defTabSz="914400" rtl="0" eaLnBrk="0" fontAlgn="base" latinLnBrk="0" hangingPunct="0">
                <a:lnSpc>
                  <a:spcPct val="100000"/>
                </a:lnSpc>
                <a:spcBef>
                  <a:spcPct val="0"/>
                </a:spcBef>
                <a:spcAft>
                  <a:spcPct val="0"/>
                </a:spcAft>
                <a:buClrTx/>
                <a:buSzTx/>
                <a:buFontTx/>
                <a:buNone/>
                <a:tabLst/>
                <a:defRPr/>
              </a:pPr>
              <a:t>75</a:t>
            </a:fld>
            <a:endParaRPr kumimoji="0" lang="en-US" sz="1200" b="0" i="0" u="none" strike="noStrike" kern="1200" cap="none" spc="0" normalizeH="0" baseline="0" noProof="0" dirty="0">
              <a:ln>
                <a:noFill/>
              </a:ln>
              <a:solidFill>
                <a:srgbClr val="000000"/>
              </a:solidFill>
              <a:effectLst/>
              <a:uLnTx/>
              <a:uFillTx/>
              <a:latin typeface="Arial" charset="0"/>
              <a:ea typeface="ＭＳ Ｐゴシック" charset="0"/>
            </a:endParaRPr>
          </a:p>
        </p:txBody>
      </p:sp>
    </p:spTree>
    <p:extLst>
      <p:ext uri="{BB962C8B-B14F-4D97-AF65-F5344CB8AC3E}">
        <p14:creationId xmlns:p14="http://schemas.microsoft.com/office/powerpoint/2010/main" val="320208311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a:defRPr/>
            </a:pPr>
            <a:r>
              <a:rPr lang="en-US"/>
              <a:t>Breast Cancer</a:t>
            </a:r>
          </a:p>
        </p:txBody>
      </p:sp>
      <p:sp>
        <p:nvSpPr>
          <p:cNvPr id="5" name="Footer Placeholder 4"/>
          <p:cNvSpPr>
            <a:spLocks noGrp="1"/>
          </p:cNvSpPr>
          <p:nvPr>
            <p:ph type="ftr" sz="quarter" idx="11"/>
          </p:nvPr>
        </p:nvSpPr>
        <p:spPr/>
        <p:txBody>
          <a:bodyPr/>
          <a:lstStyle/>
          <a:p>
            <a:pPr>
              <a:defRPr/>
            </a:pPr>
            <a:r>
              <a:rPr lang="en-US"/>
              <a:t>00A_ONS-Breast-17-NL-Intro-Slides_v34fr</a:t>
            </a:r>
          </a:p>
        </p:txBody>
      </p:sp>
      <p:sp>
        <p:nvSpPr>
          <p:cNvPr id="6" name="Slide Number Placeholder 5"/>
          <p:cNvSpPr>
            <a:spLocks noGrp="1"/>
          </p:cNvSpPr>
          <p:nvPr>
            <p:ph type="sldNum" sz="quarter" idx="12"/>
          </p:nvPr>
        </p:nvSpPr>
        <p:spPr/>
        <p:txBody>
          <a:bodyPr/>
          <a:lstStyle/>
          <a:p>
            <a:pPr>
              <a:defRPr/>
            </a:pPr>
            <a:fld id="{1FF50E98-AC92-C54A-ACBD-9B80212ADB1C}" type="slidenum">
              <a:rPr lang="en-US" smtClean="0"/>
              <a:pPr>
                <a:defRPr/>
              </a:pPr>
              <a:t>78</a:t>
            </a:fld>
            <a:endParaRPr lang="en-US"/>
          </a:p>
        </p:txBody>
      </p:sp>
    </p:spTree>
    <p:extLst>
      <p:ext uri="{BB962C8B-B14F-4D97-AF65-F5344CB8AC3E}">
        <p14:creationId xmlns:p14="http://schemas.microsoft.com/office/powerpoint/2010/main" val="30221899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7"/>
          <p:cNvSpPr>
            <a:spLocks noGrp="1" noChangeArrowheads="1"/>
          </p:cNvSpPr>
          <p:nvPr>
            <p:ph type="sldNum" sz="quarter" idx="5"/>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D8454E4F-783E-484A-B0F1-8B154FB65569}" type="slidenum">
              <a:rPr kumimoji="0" lang="en-US" sz="1200" b="0" i="0" u="none" strike="noStrike" kern="1200" cap="none" spc="0" normalizeH="0" baseline="0" noProof="0">
                <a:ln>
                  <a:noFill/>
                </a:ln>
                <a:solidFill>
                  <a:srgbClr val="000000"/>
                </a:solidFill>
                <a:effectLst/>
                <a:uLnTx/>
                <a:uFillTx/>
                <a:latin typeface="Times" charset="0"/>
                <a:ea typeface="ＭＳ Ｐゴシック" charset="0"/>
              </a:rPr>
              <a:pPr marL="0" marR="0" lvl="0" indent="0" algn="r" defTabSz="914400" rtl="0" eaLnBrk="0" fontAlgn="base" latinLnBrk="0" hangingPunct="0">
                <a:lnSpc>
                  <a:spcPct val="100000"/>
                </a:lnSpc>
                <a:spcBef>
                  <a:spcPct val="0"/>
                </a:spcBef>
                <a:spcAft>
                  <a:spcPct val="0"/>
                </a:spcAft>
                <a:buClrTx/>
                <a:buSzTx/>
                <a:buFontTx/>
                <a:buNone/>
                <a:tabLst/>
                <a:defRPr/>
              </a:pPr>
              <a:t>4</a:t>
            </a:fld>
            <a:endParaRPr kumimoji="0" lang="en-US" sz="1200" b="0" i="0" u="none" strike="noStrike" kern="1200" cap="none" spc="0" normalizeH="0" baseline="0" noProof="0">
              <a:ln>
                <a:noFill/>
              </a:ln>
              <a:solidFill>
                <a:srgbClr val="000000"/>
              </a:solidFill>
              <a:effectLst/>
              <a:uLnTx/>
              <a:uFillTx/>
              <a:latin typeface="Times" charset="0"/>
              <a:ea typeface="ＭＳ Ｐゴシック" charset="0"/>
            </a:endParaRPr>
          </a:p>
        </p:txBody>
      </p:sp>
      <p:sp>
        <p:nvSpPr>
          <p:cNvPr id="9218"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8BA78C0B-3979-6E4D-AF2E-6DB695C7C84A}" type="slidenum">
              <a:rPr kumimoji="0" lang="en-US" sz="1200" b="0" i="0" u="none" strike="noStrike" kern="1200" cap="none" spc="0" normalizeH="0" baseline="0" noProof="0">
                <a:ln>
                  <a:noFill/>
                </a:ln>
                <a:solidFill>
                  <a:srgbClr val="000000"/>
                </a:solidFill>
                <a:effectLst/>
                <a:uLnTx/>
                <a:uFillTx/>
                <a:latin typeface="Times" charset="0"/>
                <a:ea typeface="ＭＳ Ｐゴシック" charset="0"/>
              </a:rPr>
              <a:pPr marL="0" marR="0" lvl="0" indent="0" algn="r" defTabSz="914400" rtl="0" eaLnBrk="0" fontAlgn="base" latinLnBrk="0" hangingPunct="0">
                <a:lnSpc>
                  <a:spcPct val="100000"/>
                </a:lnSpc>
                <a:spcBef>
                  <a:spcPct val="0"/>
                </a:spcBef>
                <a:spcAft>
                  <a:spcPct val="0"/>
                </a:spcAft>
                <a:buClrTx/>
                <a:buSzTx/>
                <a:buFontTx/>
                <a:buNone/>
                <a:tabLst/>
                <a:defRPr/>
              </a:pPr>
              <a:t>4</a:t>
            </a:fld>
            <a:endParaRPr kumimoji="0" lang="en-US" sz="1200" b="0" i="0" u="none" strike="noStrike" kern="1200" cap="none" spc="0" normalizeH="0" baseline="0" noProof="0">
              <a:ln>
                <a:noFill/>
              </a:ln>
              <a:solidFill>
                <a:srgbClr val="000000"/>
              </a:solidFill>
              <a:effectLst/>
              <a:uLnTx/>
              <a:uFillTx/>
              <a:latin typeface="Times" charset="0"/>
              <a:ea typeface="ＭＳ Ｐゴシック" charset="0"/>
            </a:endParaRPr>
          </a:p>
        </p:txBody>
      </p:sp>
      <p:sp>
        <p:nvSpPr>
          <p:cNvPr id="9219"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4CB4E213-A3B4-034B-9EB3-87F68C5545D8}" type="slidenum">
              <a:rPr kumimoji="0" lang="en-US" sz="1200" b="0" i="0" u="none" strike="noStrike" kern="1200" cap="none" spc="0" normalizeH="0" baseline="0" noProof="0">
                <a:ln>
                  <a:noFill/>
                </a:ln>
                <a:solidFill>
                  <a:srgbClr val="000000"/>
                </a:solidFill>
                <a:effectLst/>
                <a:uLnTx/>
                <a:uFillTx/>
                <a:latin typeface="Times" charset="0"/>
                <a:ea typeface="ＭＳ Ｐゴシック" charset="0"/>
                <a:cs typeface="Arial" charset="0"/>
              </a:rPr>
              <a:pPr marL="0" marR="0" lvl="0" indent="0" algn="r" defTabSz="914400" rtl="0" eaLnBrk="0" fontAlgn="base" latinLnBrk="0" hangingPunct="0">
                <a:lnSpc>
                  <a:spcPct val="100000"/>
                </a:lnSpc>
                <a:spcBef>
                  <a:spcPct val="0"/>
                </a:spcBef>
                <a:spcAft>
                  <a:spcPct val="0"/>
                </a:spcAft>
                <a:buClrTx/>
                <a:buSzTx/>
                <a:buFontTx/>
                <a:buNone/>
                <a:tabLst/>
                <a:defRPr/>
              </a:pPr>
              <a:t>4</a:t>
            </a:fld>
            <a:endParaRPr kumimoji="0" lang="en-US" sz="1200" b="0" i="0" u="none" strike="noStrike" kern="1200" cap="none" spc="0" normalizeH="0" baseline="0" noProof="0">
              <a:ln>
                <a:noFill/>
              </a:ln>
              <a:solidFill>
                <a:srgbClr val="000000"/>
              </a:solidFill>
              <a:effectLst/>
              <a:uLnTx/>
              <a:uFillTx/>
              <a:latin typeface="Times" charset="0"/>
              <a:ea typeface="ＭＳ Ｐゴシック" charset="0"/>
              <a:cs typeface="Arial" charset="0"/>
            </a:endParaRPr>
          </a:p>
        </p:txBody>
      </p:sp>
      <p:sp>
        <p:nvSpPr>
          <p:cNvPr id="9220"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D341C093-CAEF-C545-BA79-9A6534A52887}" type="slidenum">
              <a:rPr kumimoji="0" lang="en-US" sz="1200" b="0" i="0" u="none" strike="noStrike" kern="1200" cap="none" spc="0" normalizeH="0" baseline="0" noProof="0">
                <a:ln>
                  <a:noFill/>
                </a:ln>
                <a:solidFill>
                  <a:srgbClr val="000000"/>
                </a:solidFill>
                <a:effectLst/>
                <a:uLnTx/>
                <a:uFillTx/>
                <a:latin typeface="Times" charset="0"/>
                <a:ea typeface="ＭＳ Ｐゴシック" charset="0"/>
                <a:cs typeface="Arial" charset="0"/>
              </a:rPr>
              <a:pPr marL="0" marR="0" lvl="0" indent="0" algn="r" defTabSz="914400" rtl="0" eaLnBrk="0" fontAlgn="base" latinLnBrk="0" hangingPunct="0">
                <a:lnSpc>
                  <a:spcPct val="100000"/>
                </a:lnSpc>
                <a:spcBef>
                  <a:spcPct val="0"/>
                </a:spcBef>
                <a:spcAft>
                  <a:spcPct val="0"/>
                </a:spcAft>
                <a:buClrTx/>
                <a:buSzTx/>
                <a:buFontTx/>
                <a:buNone/>
                <a:tabLst/>
                <a:defRPr/>
              </a:pPr>
              <a:t>4</a:t>
            </a:fld>
            <a:endParaRPr kumimoji="0" lang="en-US" sz="1200" b="0" i="0" u="none" strike="noStrike" kern="1200" cap="none" spc="0" normalizeH="0" baseline="0" noProof="0">
              <a:ln>
                <a:noFill/>
              </a:ln>
              <a:solidFill>
                <a:srgbClr val="000000"/>
              </a:solidFill>
              <a:effectLst/>
              <a:uLnTx/>
              <a:uFillTx/>
              <a:latin typeface="Times" charset="0"/>
              <a:ea typeface="ＭＳ Ｐゴシック" charset="0"/>
              <a:cs typeface="Arial" charset="0"/>
            </a:endParaRPr>
          </a:p>
        </p:txBody>
      </p:sp>
      <p:sp>
        <p:nvSpPr>
          <p:cNvPr id="9221" name="Rectangle 2"/>
          <p:cNvSpPr>
            <a:spLocks noGrp="1" noRot="1" noChangeAspect="1" noChangeArrowheads="1" noTextEdit="1"/>
          </p:cNvSpPr>
          <p:nvPr>
            <p:ph type="sldImg"/>
          </p:nvPr>
        </p:nvSpPr>
        <p:spPr>
          <a:xfrm>
            <a:off x="381000" y="685800"/>
            <a:ext cx="6096000" cy="3429000"/>
          </a:xfrm>
          <a:solidFill>
            <a:srgbClr val="FFFFFF"/>
          </a:solidFill>
          <a:ln/>
        </p:spPr>
      </p:sp>
      <p:sp>
        <p:nvSpPr>
          <p:cNvPr id="9222" name="Rectangle 3"/>
          <p:cNvSpPr>
            <a:spLocks noGrp="1" noChangeArrowheads="1"/>
          </p:cNvSpPr>
          <p:nvPr>
            <p:ph type="body" idx="1"/>
          </p:nvPr>
        </p:nvSpPr>
        <p:spPr>
          <a:solidFill>
            <a:srgbClr val="FFFFFF"/>
          </a:solidFill>
          <a:ln>
            <a:solidFill>
              <a:srgbClr val="000000"/>
            </a:solidFill>
            <a:miter lim="800000"/>
            <a:headEnd/>
            <a:tailEnd/>
          </a:ln>
          <a:extLst>
            <a:ext uri="{FAA26D3D-D897-4be2-8F04-BA451C77F1D7}">
              <ma14:placeholderFlag xmlns="" xmlns:ma14="http://schemas.microsoft.com/office/mac/drawingml/2011/main" val="1"/>
            </a:ext>
          </a:extLst>
        </p:spPr>
        <p:txBody>
          <a:bodyPr/>
          <a:lstStyle/>
          <a:p>
            <a:pPr eaLnBrk="1" hangingPunct="1"/>
            <a:endParaRPr lang="en-US"/>
          </a:p>
        </p:txBody>
      </p:sp>
    </p:spTree>
    <p:extLst>
      <p:ext uri="{BB962C8B-B14F-4D97-AF65-F5344CB8AC3E}">
        <p14:creationId xmlns:p14="http://schemas.microsoft.com/office/powerpoint/2010/main" val="409434723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Arial" charset="0"/>
                <a:ea typeface="ＭＳ Ｐゴシック" charset="0"/>
              </a:rPr>
              <a:t>Breast Cancer</a:t>
            </a:r>
          </a:p>
        </p:txBody>
      </p:sp>
      <p:sp>
        <p:nvSpPr>
          <p:cNvPr id="5" name="Footer Placeholder 4"/>
          <p:cNvSpPr>
            <a:spLocks noGrp="1"/>
          </p:cNvSpPr>
          <p:nvPr>
            <p:ph type="ftr" sz="quarter" idx="11"/>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Arial" charset="0"/>
                <a:ea typeface="ＭＳ Ｐゴシック" charset="0"/>
              </a:rPr>
              <a:t>00A_ONS-Breast-17-NL-Intro-Slides_v34fr</a:t>
            </a:r>
          </a:p>
        </p:txBody>
      </p:sp>
      <p:sp>
        <p:nvSpPr>
          <p:cNvPr id="6" name="Slide Number Placeholder 5"/>
          <p:cNvSpPr>
            <a:spLocks noGrp="1"/>
          </p:cNvSpPr>
          <p:nvPr>
            <p:ph type="sldNum" sz="quarter" idx="12"/>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1FF50E98-AC92-C54A-ACBD-9B80212ADB1C}" type="slidenum">
              <a:rPr kumimoji="0" lang="en-US" sz="1200" b="0" i="0" u="none" strike="noStrike" kern="1200" cap="none" spc="0" normalizeH="0" baseline="0" noProof="0" smtClean="0">
                <a:ln>
                  <a:noFill/>
                </a:ln>
                <a:solidFill>
                  <a:srgbClr val="000000"/>
                </a:solidFill>
                <a:effectLst/>
                <a:uLnTx/>
                <a:uFillTx/>
                <a:latin typeface="Arial" charset="0"/>
                <a:ea typeface="ＭＳ Ｐゴシック" charset="0"/>
              </a:rPr>
              <a:pPr marL="0" marR="0" lvl="0" indent="0" algn="r" defTabSz="914400" rtl="0" eaLnBrk="0" fontAlgn="base" latinLnBrk="0" hangingPunct="0">
                <a:lnSpc>
                  <a:spcPct val="100000"/>
                </a:lnSpc>
                <a:spcBef>
                  <a:spcPct val="0"/>
                </a:spcBef>
                <a:spcAft>
                  <a:spcPct val="0"/>
                </a:spcAft>
                <a:buClrTx/>
                <a:buSzTx/>
                <a:buFontTx/>
                <a:buNone/>
                <a:tabLst/>
                <a:defRPr/>
              </a:pPr>
              <a:t>79</a:t>
            </a:fld>
            <a:endParaRPr kumimoji="0" lang="en-US" sz="1200" b="0" i="0" u="none" strike="noStrike" kern="1200" cap="none" spc="0" normalizeH="0" baseline="0" noProof="0">
              <a:ln>
                <a:noFill/>
              </a:ln>
              <a:solidFill>
                <a:srgbClr val="000000"/>
              </a:solidFill>
              <a:effectLst/>
              <a:uLnTx/>
              <a:uFillTx/>
              <a:latin typeface="Arial" charset="0"/>
              <a:ea typeface="ＭＳ Ｐゴシック" charset="0"/>
            </a:endParaRPr>
          </a:p>
        </p:txBody>
      </p:sp>
    </p:spTree>
    <p:extLst>
      <p:ext uri="{BB962C8B-B14F-4D97-AF65-F5344CB8AC3E}">
        <p14:creationId xmlns:p14="http://schemas.microsoft.com/office/powerpoint/2010/main" val="159856930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Slide Image Placeholder 1"/>
          <p:cNvSpPr>
            <a:spLocks noGrp="1" noRot="1" noChangeAspect="1"/>
          </p:cNvSpPr>
          <p:nvPr>
            <p:ph type="sldImg"/>
          </p:nvPr>
        </p:nvSpPr>
        <p:spPr>
          <a:xfrm>
            <a:off x="381000" y="685800"/>
            <a:ext cx="6096000" cy="3429000"/>
          </a:xfrm>
          <a:ln/>
        </p:spPr>
      </p:sp>
      <p:sp>
        <p:nvSpPr>
          <p:cNvPr id="92162" name="Notes Placeholder 2"/>
          <p:cNvSpPr>
            <a:spLocks noGrp="1"/>
          </p:cNvSpPr>
          <p:nvPr>
            <p:ph type="body" idx="1"/>
          </p:nvPr>
        </p:nvSpPr>
        <p:spPr>
          <a:noFill/>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p>
        </p:txBody>
      </p:sp>
      <p:sp>
        <p:nvSpPr>
          <p:cNvPr id="92163" name="Slide Number Placeholder 3"/>
          <p:cNvSpPr>
            <a:spLocks noGrp="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34C09C04-0D61-8348-8991-7903CE213F04}" type="slidenum">
              <a:rPr lang="en-US" sz="1200"/>
              <a:pPr/>
              <a:t>80</a:t>
            </a:fld>
            <a:endParaRPr lang="en-US" sz="1200"/>
          </a:p>
        </p:txBody>
      </p:sp>
      <p:sp>
        <p:nvSpPr>
          <p:cNvPr id="2" name="Date Placeholder 1"/>
          <p:cNvSpPr>
            <a:spLocks noGrp="1"/>
          </p:cNvSpPr>
          <p:nvPr>
            <p:ph type="dt" idx="10"/>
          </p:nvPr>
        </p:nvSpPr>
        <p:spPr/>
        <p:txBody>
          <a:bodyPr/>
          <a:lstStyle/>
          <a:p>
            <a:pPr>
              <a:defRPr/>
            </a:pPr>
            <a:endParaRPr lang="en-US"/>
          </a:p>
        </p:txBody>
      </p:sp>
      <p:sp>
        <p:nvSpPr>
          <p:cNvPr id="3" name="Footer Placeholder 2"/>
          <p:cNvSpPr>
            <a:spLocks noGrp="1"/>
          </p:cNvSpPr>
          <p:nvPr>
            <p:ph type="ftr" sz="quarter" idx="11"/>
          </p:nvPr>
        </p:nvSpPr>
        <p:spPr/>
        <p:txBody>
          <a:bodyPr/>
          <a:lstStyle/>
          <a:p>
            <a:pPr>
              <a:defRPr/>
            </a:pPr>
            <a:r>
              <a:rPr lang="en-US"/>
              <a:t>00A_ONS-GI-17-NL-Intro-Slides_v35rak</a:t>
            </a:r>
          </a:p>
        </p:txBody>
      </p:sp>
      <p:sp>
        <p:nvSpPr>
          <p:cNvPr id="4" name="Header Placeholder 3"/>
          <p:cNvSpPr>
            <a:spLocks noGrp="1"/>
          </p:cNvSpPr>
          <p:nvPr>
            <p:ph type="hdr" sz="quarter" idx="12"/>
          </p:nvPr>
        </p:nvSpPr>
        <p:spPr/>
        <p:txBody>
          <a:bodyPr/>
          <a:lstStyle/>
          <a:p>
            <a:pPr>
              <a:defRPr/>
            </a:pPr>
            <a:r>
              <a:rPr lang="en-US"/>
              <a:t>Gastrointestinal</a:t>
            </a:r>
          </a:p>
        </p:txBody>
      </p:sp>
    </p:spTree>
    <p:extLst>
      <p:ext uri="{BB962C8B-B14F-4D97-AF65-F5344CB8AC3E}">
        <p14:creationId xmlns:p14="http://schemas.microsoft.com/office/powerpoint/2010/main" val="54049166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a:defRPr/>
            </a:pPr>
            <a:r>
              <a:rPr lang="en-US"/>
              <a:t>Breast Cancer</a:t>
            </a:r>
          </a:p>
        </p:txBody>
      </p:sp>
      <p:sp>
        <p:nvSpPr>
          <p:cNvPr id="5" name="Footer Placeholder 4"/>
          <p:cNvSpPr>
            <a:spLocks noGrp="1"/>
          </p:cNvSpPr>
          <p:nvPr>
            <p:ph type="ftr" sz="quarter" idx="11"/>
          </p:nvPr>
        </p:nvSpPr>
        <p:spPr/>
        <p:txBody>
          <a:bodyPr/>
          <a:lstStyle/>
          <a:p>
            <a:pPr>
              <a:defRPr/>
            </a:pPr>
            <a:r>
              <a:rPr lang="en-US"/>
              <a:t>00A_ONS-Breast-17-NL-Intro-Slides_v34fr</a:t>
            </a:r>
          </a:p>
        </p:txBody>
      </p:sp>
      <p:sp>
        <p:nvSpPr>
          <p:cNvPr id="6" name="Slide Number Placeholder 5"/>
          <p:cNvSpPr>
            <a:spLocks noGrp="1"/>
          </p:cNvSpPr>
          <p:nvPr>
            <p:ph type="sldNum" sz="quarter" idx="12"/>
          </p:nvPr>
        </p:nvSpPr>
        <p:spPr/>
        <p:txBody>
          <a:bodyPr/>
          <a:lstStyle/>
          <a:p>
            <a:pPr>
              <a:defRPr/>
            </a:pPr>
            <a:fld id="{1FF50E98-AC92-C54A-ACBD-9B80212ADB1C}" type="slidenum">
              <a:rPr lang="en-US" smtClean="0"/>
              <a:pPr>
                <a:defRPr/>
              </a:pPr>
              <a:t>82</a:t>
            </a:fld>
            <a:endParaRPr lang="en-US"/>
          </a:p>
        </p:txBody>
      </p:sp>
    </p:spTree>
    <p:extLst>
      <p:ext uri="{BB962C8B-B14F-4D97-AF65-F5344CB8AC3E}">
        <p14:creationId xmlns:p14="http://schemas.microsoft.com/office/powerpoint/2010/main" val="303187696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a:defRPr/>
            </a:pPr>
            <a:r>
              <a:rPr lang="en-US"/>
              <a:t>Breast Cancer</a:t>
            </a:r>
          </a:p>
        </p:txBody>
      </p:sp>
      <p:sp>
        <p:nvSpPr>
          <p:cNvPr id="5" name="Footer Placeholder 4"/>
          <p:cNvSpPr>
            <a:spLocks noGrp="1"/>
          </p:cNvSpPr>
          <p:nvPr>
            <p:ph type="ftr" sz="quarter" idx="11"/>
          </p:nvPr>
        </p:nvSpPr>
        <p:spPr/>
        <p:txBody>
          <a:bodyPr/>
          <a:lstStyle/>
          <a:p>
            <a:pPr>
              <a:defRPr/>
            </a:pPr>
            <a:r>
              <a:rPr lang="en-US"/>
              <a:t>00A_ONS-Breast-17-NL-Intro-Slides_v34fr</a:t>
            </a:r>
          </a:p>
        </p:txBody>
      </p:sp>
      <p:sp>
        <p:nvSpPr>
          <p:cNvPr id="6" name="Slide Number Placeholder 5"/>
          <p:cNvSpPr>
            <a:spLocks noGrp="1"/>
          </p:cNvSpPr>
          <p:nvPr>
            <p:ph type="sldNum" sz="quarter" idx="12"/>
          </p:nvPr>
        </p:nvSpPr>
        <p:spPr/>
        <p:txBody>
          <a:bodyPr/>
          <a:lstStyle/>
          <a:p>
            <a:pPr>
              <a:defRPr/>
            </a:pPr>
            <a:fld id="{1FF50E98-AC92-C54A-ACBD-9B80212ADB1C}" type="slidenum">
              <a:rPr lang="en-US" smtClean="0"/>
              <a:pPr>
                <a:defRPr/>
              </a:pPr>
              <a:t>83</a:t>
            </a:fld>
            <a:endParaRPr lang="en-US"/>
          </a:p>
        </p:txBody>
      </p:sp>
    </p:spTree>
    <p:extLst>
      <p:ext uri="{BB962C8B-B14F-4D97-AF65-F5344CB8AC3E}">
        <p14:creationId xmlns:p14="http://schemas.microsoft.com/office/powerpoint/2010/main" val="22689261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Slide Image Placeholder 1"/>
          <p:cNvSpPr>
            <a:spLocks noGrp="1" noRot="1" noChangeAspect="1"/>
          </p:cNvSpPr>
          <p:nvPr>
            <p:ph type="sldImg"/>
          </p:nvPr>
        </p:nvSpPr>
        <p:spPr>
          <a:xfrm>
            <a:off x="381000" y="685800"/>
            <a:ext cx="6096000" cy="3429000"/>
          </a:xfrm>
          <a:ln/>
        </p:spPr>
      </p:sp>
      <p:sp>
        <p:nvSpPr>
          <p:cNvPr id="8194" name="Notes Placeholder 2"/>
          <p:cNvSpPr>
            <a:spLocks noGrp="1"/>
          </p:cNvSpPr>
          <p:nvPr>
            <p:ph type="body" idx="1"/>
          </p:nvPr>
        </p:nvSpPr>
        <p:spPr>
          <a:noFill/>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p>
        </p:txBody>
      </p:sp>
      <p:sp>
        <p:nvSpPr>
          <p:cNvPr id="8195" name="Slide Number Placeholder 3"/>
          <p:cNvSpPr>
            <a:spLocks noGrp="1"/>
          </p:cNvSpPr>
          <p:nvPr>
            <p:ph type="sldNum" sz="quarter" idx="5"/>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F9FDB787-9FB4-DC4A-80AA-DB3AF5C8F3C0}" type="slidenum">
              <a:rPr kumimoji="0" lang="en-US" sz="1200" b="0" i="0" u="none" strike="noStrike" kern="1200" cap="none" spc="0" normalizeH="0" baseline="0" noProof="0">
                <a:ln>
                  <a:noFill/>
                </a:ln>
                <a:solidFill>
                  <a:srgbClr val="000000"/>
                </a:solidFill>
                <a:effectLst/>
                <a:uLnTx/>
                <a:uFillTx/>
                <a:latin typeface="Arial" charset="0"/>
                <a:ea typeface="ＭＳ Ｐゴシック" charset="0"/>
              </a:rPr>
              <a:pPr marL="0" marR="0" lvl="0" indent="0" algn="r" defTabSz="914400" rtl="0" eaLnBrk="0" fontAlgn="base" latinLnBrk="0" hangingPunct="0">
                <a:lnSpc>
                  <a:spcPct val="100000"/>
                </a:lnSpc>
                <a:spcBef>
                  <a:spcPct val="0"/>
                </a:spcBef>
                <a:spcAft>
                  <a:spcPct val="0"/>
                </a:spcAft>
                <a:buClrTx/>
                <a:buSzTx/>
                <a:buFontTx/>
                <a:buNone/>
                <a:tabLst/>
                <a:defRPr/>
              </a:pPr>
              <a:t>13</a:t>
            </a:fld>
            <a:endParaRPr kumimoji="0" lang="en-US" sz="1200" b="0" i="0" u="none" strike="noStrike" kern="1200" cap="none" spc="0" normalizeH="0" baseline="0" noProof="0">
              <a:ln>
                <a:noFill/>
              </a:ln>
              <a:solidFill>
                <a:srgbClr val="000000"/>
              </a:solidFill>
              <a:effectLst/>
              <a:uLnTx/>
              <a:uFillTx/>
              <a:latin typeface="Arial" charset="0"/>
              <a:ea typeface="ＭＳ Ｐゴシック" charset="0"/>
            </a:endParaRPr>
          </a:p>
        </p:txBody>
      </p:sp>
      <p:sp>
        <p:nvSpPr>
          <p:cNvPr id="2" name="Date Placeholder 1"/>
          <p:cNvSpPr>
            <a:spLocks noGrp="1"/>
          </p:cNvSpPr>
          <p:nvPr>
            <p:ph type="dt"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srgbClr val="000000"/>
              </a:solidFill>
              <a:effectLst/>
              <a:uLnTx/>
              <a:uFillTx/>
              <a:latin typeface="Arial" charset="0"/>
              <a:ea typeface="ＭＳ Ｐゴシック" charset="0"/>
            </a:endParaRPr>
          </a:p>
        </p:txBody>
      </p:sp>
      <p:sp>
        <p:nvSpPr>
          <p:cNvPr id="3" name="Footer Placeholder 2"/>
          <p:cNvSpPr>
            <a:spLocks noGrp="1"/>
          </p:cNvSpPr>
          <p:nvPr>
            <p:ph type="ftr" sz="quarter" idx="11"/>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Arial" charset="0"/>
                <a:ea typeface="ＭＳ Ｐゴシック" charset="0"/>
              </a:rPr>
              <a:t>00A_ONS-GI-17-NL-Intro-Slides_v35rak</a:t>
            </a:r>
          </a:p>
        </p:txBody>
      </p:sp>
      <p:sp>
        <p:nvSpPr>
          <p:cNvPr id="4" name="Header Placeholder 3"/>
          <p:cNvSpPr>
            <a:spLocks noGrp="1"/>
          </p:cNvSpPr>
          <p:nvPr>
            <p:ph type="hdr" sz="quarter" idx="12"/>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Arial" charset="0"/>
                <a:ea typeface="ＭＳ Ｐゴシック" charset="0"/>
              </a:rPr>
              <a:t>Gastrointestinal</a:t>
            </a:r>
          </a:p>
        </p:txBody>
      </p:sp>
    </p:spTree>
    <p:extLst>
      <p:ext uri="{BB962C8B-B14F-4D97-AF65-F5344CB8AC3E}">
        <p14:creationId xmlns:p14="http://schemas.microsoft.com/office/powerpoint/2010/main" val="33089416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5" name="Rectangle 7"/>
          <p:cNvSpPr>
            <a:spLocks noGrp="1" noChangeArrowheads="1"/>
          </p:cNvSpPr>
          <p:nvPr>
            <p:ph type="sldNum" sz="quarter" idx="5"/>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F2048FCC-A56F-8741-8F7A-CA316D87444C}" type="slidenum">
              <a:rPr kumimoji="0" lang="en-US" sz="1200" b="0" i="0" u="none" strike="noStrike" kern="1200" cap="none" spc="0" normalizeH="0" baseline="0" noProof="0">
                <a:ln>
                  <a:noFill/>
                </a:ln>
                <a:solidFill>
                  <a:srgbClr val="000000"/>
                </a:solidFill>
                <a:effectLst/>
                <a:uLnTx/>
                <a:uFillTx/>
                <a:latin typeface="Times" charset="0"/>
                <a:ea typeface="ＭＳ Ｐゴシック" charset="0"/>
              </a:rPr>
              <a:pPr marL="0" marR="0" lvl="0" indent="0" algn="r" defTabSz="914400" rtl="0" eaLnBrk="0" fontAlgn="base" latinLnBrk="0" hangingPunct="0">
                <a:lnSpc>
                  <a:spcPct val="100000"/>
                </a:lnSpc>
                <a:spcBef>
                  <a:spcPct val="0"/>
                </a:spcBef>
                <a:spcAft>
                  <a:spcPct val="0"/>
                </a:spcAft>
                <a:buClrTx/>
                <a:buSzTx/>
                <a:buFontTx/>
                <a:buNone/>
                <a:tabLst/>
                <a:defRPr/>
              </a:pPr>
              <a:t>14</a:t>
            </a:fld>
            <a:endParaRPr kumimoji="0" lang="en-US" sz="1200" b="0" i="0" u="none" strike="noStrike" kern="1200" cap="none" spc="0" normalizeH="0" baseline="0" noProof="0">
              <a:ln>
                <a:noFill/>
              </a:ln>
              <a:solidFill>
                <a:srgbClr val="000000"/>
              </a:solidFill>
              <a:effectLst/>
              <a:uLnTx/>
              <a:uFillTx/>
              <a:latin typeface="Times" charset="0"/>
              <a:ea typeface="ＭＳ Ｐゴシック" charset="0"/>
            </a:endParaRPr>
          </a:p>
        </p:txBody>
      </p:sp>
      <p:sp>
        <p:nvSpPr>
          <p:cNvPr id="226306"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3A2CBA83-F034-E44E-BD06-C697829F87BC}" type="slidenum">
              <a:rPr kumimoji="0" lang="en-US" sz="1200" b="0" i="0" u="none" strike="noStrike" kern="1200" cap="none" spc="0" normalizeH="0" baseline="0" noProof="0">
                <a:ln>
                  <a:noFill/>
                </a:ln>
                <a:solidFill>
                  <a:srgbClr val="000000"/>
                </a:solidFill>
                <a:effectLst/>
                <a:uLnTx/>
                <a:uFillTx/>
                <a:latin typeface="Times" charset="0"/>
                <a:ea typeface="ＭＳ Ｐゴシック" charset="0"/>
              </a:rPr>
              <a:pPr marL="0" marR="0" lvl="0" indent="0" algn="r" defTabSz="914400" rtl="0" eaLnBrk="0" fontAlgn="base" latinLnBrk="0" hangingPunct="0">
                <a:lnSpc>
                  <a:spcPct val="100000"/>
                </a:lnSpc>
                <a:spcBef>
                  <a:spcPct val="0"/>
                </a:spcBef>
                <a:spcAft>
                  <a:spcPct val="0"/>
                </a:spcAft>
                <a:buClrTx/>
                <a:buSzTx/>
                <a:buFontTx/>
                <a:buNone/>
                <a:tabLst/>
                <a:defRPr/>
              </a:pPr>
              <a:t>14</a:t>
            </a:fld>
            <a:endParaRPr kumimoji="0" lang="en-US" sz="1200" b="0" i="0" u="none" strike="noStrike" kern="1200" cap="none" spc="0" normalizeH="0" baseline="0" noProof="0">
              <a:ln>
                <a:noFill/>
              </a:ln>
              <a:solidFill>
                <a:srgbClr val="000000"/>
              </a:solidFill>
              <a:effectLst/>
              <a:uLnTx/>
              <a:uFillTx/>
              <a:latin typeface="Times" charset="0"/>
              <a:ea typeface="ＭＳ Ｐゴシック" charset="0"/>
            </a:endParaRPr>
          </a:p>
        </p:txBody>
      </p:sp>
      <p:sp>
        <p:nvSpPr>
          <p:cNvPr id="226307"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CA57BF84-858D-DE4A-BB9F-6C4D619951FB}" type="slidenum">
              <a:rPr kumimoji="0" lang="en-US" sz="1200" b="0" i="0" u="none" strike="noStrike" kern="1200" cap="none" spc="0" normalizeH="0" baseline="0" noProof="0">
                <a:ln>
                  <a:noFill/>
                </a:ln>
                <a:solidFill>
                  <a:srgbClr val="000000"/>
                </a:solidFill>
                <a:effectLst/>
                <a:uLnTx/>
                <a:uFillTx/>
                <a:latin typeface="Times" charset="0"/>
                <a:ea typeface="ＭＳ Ｐゴシック" charset="0"/>
              </a:rPr>
              <a:pPr marL="0" marR="0" lvl="0" indent="0" algn="r" defTabSz="914400" rtl="0" eaLnBrk="0" fontAlgn="base" latinLnBrk="0" hangingPunct="0">
                <a:lnSpc>
                  <a:spcPct val="100000"/>
                </a:lnSpc>
                <a:spcBef>
                  <a:spcPct val="0"/>
                </a:spcBef>
                <a:spcAft>
                  <a:spcPct val="0"/>
                </a:spcAft>
                <a:buClrTx/>
                <a:buSzTx/>
                <a:buFontTx/>
                <a:buNone/>
                <a:tabLst/>
                <a:defRPr/>
              </a:pPr>
              <a:t>14</a:t>
            </a:fld>
            <a:endParaRPr kumimoji="0" lang="en-US" sz="1200" b="0" i="0" u="none" strike="noStrike" kern="1200" cap="none" spc="0" normalizeH="0" baseline="0" noProof="0">
              <a:ln>
                <a:noFill/>
              </a:ln>
              <a:solidFill>
                <a:srgbClr val="000000"/>
              </a:solidFill>
              <a:effectLst/>
              <a:uLnTx/>
              <a:uFillTx/>
              <a:latin typeface="Times" charset="0"/>
              <a:ea typeface="ＭＳ Ｐゴシック" charset="0"/>
            </a:endParaRPr>
          </a:p>
        </p:txBody>
      </p:sp>
      <p:sp>
        <p:nvSpPr>
          <p:cNvPr id="226308"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8FF479EC-90D5-9D47-82F4-FC503FCAF785}" type="slidenum">
              <a:rPr kumimoji="0" lang="en-US" sz="1200" b="0" i="0" u="none" strike="noStrike" kern="1200" cap="none" spc="0" normalizeH="0" baseline="0" noProof="0">
                <a:ln>
                  <a:noFill/>
                </a:ln>
                <a:solidFill>
                  <a:srgbClr val="000000"/>
                </a:solidFill>
                <a:effectLst/>
                <a:uLnTx/>
                <a:uFillTx/>
                <a:latin typeface="Times" charset="0"/>
                <a:ea typeface="ＭＳ Ｐゴシック" charset="0"/>
              </a:rPr>
              <a:pPr marL="0" marR="0" lvl="0" indent="0" algn="r" defTabSz="914400" rtl="0" eaLnBrk="0" fontAlgn="base" latinLnBrk="0" hangingPunct="0">
                <a:lnSpc>
                  <a:spcPct val="100000"/>
                </a:lnSpc>
                <a:spcBef>
                  <a:spcPct val="0"/>
                </a:spcBef>
                <a:spcAft>
                  <a:spcPct val="0"/>
                </a:spcAft>
                <a:buClrTx/>
                <a:buSzTx/>
                <a:buFontTx/>
                <a:buNone/>
                <a:tabLst/>
                <a:defRPr/>
              </a:pPr>
              <a:t>14</a:t>
            </a:fld>
            <a:endParaRPr kumimoji="0" lang="en-US" sz="1200" b="0" i="0" u="none" strike="noStrike" kern="1200" cap="none" spc="0" normalizeH="0" baseline="0" noProof="0">
              <a:ln>
                <a:noFill/>
              </a:ln>
              <a:solidFill>
                <a:srgbClr val="000000"/>
              </a:solidFill>
              <a:effectLst/>
              <a:uLnTx/>
              <a:uFillTx/>
              <a:latin typeface="Times" charset="0"/>
              <a:ea typeface="ＭＳ Ｐゴシック" charset="0"/>
            </a:endParaRPr>
          </a:p>
        </p:txBody>
      </p:sp>
      <p:sp>
        <p:nvSpPr>
          <p:cNvPr id="226309"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7B892CE8-D44A-9745-95EE-4CEE3483EEB1}" type="slidenum">
              <a:rPr kumimoji="0" lang="en-US" sz="1200" b="0" i="0" u="none" strike="noStrike" kern="1200" cap="none" spc="0" normalizeH="0" baseline="0" noProof="0">
                <a:ln>
                  <a:noFill/>
                </a:ln>
                <a:solidFill>
                  <a:srgbClr val="000000"/>
                </a:solidFill>
                <a:effectLst/>
                <a:uLnTx/>
                <a:uFillTx/>
                <a:latin typeface="Times" charset="0"/>
                <a:ea typeface="ＭＳ Ｐゴシック" charset="0"/>
                <a:cs typeface="Arial" charset="0"/>
              </a:rPr>
              <a:pPr marL="0" marR="0" lvl="0" indent="0" algn="r" defTabSz="914400" rtl="0" eaLnBrk="0" fontAlgn="base" latinLnBrk="0" hangingPunct="0">
                <a:lnSpc>
                  <a:spcPct val="100000"/>
                </a:lnSpc>
                <a:spcBef>
                  <a:spcPct val="0"/>
                </a:spcBef>
                <a:spcAft>
                  <a:spcPct val="0"/>
                </a:spcAft>
                <a:buClrTx/>
                <a:buSzTx/>
                <a:buFontTx/>
                <a:buNone/>
                <a:tabLst/>
                <a:defRPr/>
              </a:pPr>
              <a:t>14</a:t>
            </a:fld>
            <a:endParaRPr kumimoji="0" lang="en-US" sz="1200" b="0" i="0" u="none" strike="noStrike" kern="1200" cap="none" spc="0" normalizeH="0" baseline="0" noProof="0">
              <a:ln>
                <a:noFill/>
              </a:ln>
              <a:solidFill>
                <a:srgbClr val="000000"/>
              </a:solidFill>
              <a:effectLst/>
              <a:uLnTx/>
              <a:uFillTx/>
              <a:latin typeface="Times" charset="0"/>
              <a:ea typeface="ＭＳ Ｐゴシック" charset="0"/>
              <a:cs typeface="Arial" charset="0"/>
            </a:endParaRPr>
          </a:p>
        </p:txBody>
      </p:sp>
      <p:sp>
        <p:nvSpPr>
          <p:cNvPr id="226310"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2243F7DB-793E-6C44-A25B-1F0EBB72B5A5}" type="slidenum">
              <a:rPr kumimoji="0" lang="en-US" sz="1200" b="0" i="0" u="none" strike="noStrike" kern="1200" cap="none" spc="0" normalizeH="0" baseline="0" noProof="0">
                <a:ln>
                  <a:noFill/>
                </a:ln>
                <a:solidFill>
                  <a:srgbClr val="000000"/>
                </a:solidFill>
                <a:effectLst/>
                <a:uLnTx/>
                <a:uFillTx/>
                <a:latin typeface="Times" charset="0"/>
                <a:ea typeface="ＭＳ Ｐゴシック" charset="0"/>
                <a:cs typeface="Arial" charset="0"/>
              </a:rPr>
              <a:pPr marL="0" marR="0" lvl="0" indent="0" algn="r" defTabSz="914400" rtl="0" eaLnBrk="0" fontAlgn="base" latinLnBrk="0" hangingPunct="0">
                <a:lnSpc>
                  <a:spcPct val="100000"/>
                </a:lnSpc>
                <a:spcBef>
                  <a:spcPct val="0"/>
                </a:spcBef>
                <a:spcAft>
                  <a:spcPct val="0"/>
                </a:spcAft>
                <a:buClrTx/>
                <a:buSzTx/>
                <a:buFontTx/>
                <a:buNone/>
                <a:tabLst/>
                <a:defRPr/>
              </a:pPr>
              <a:t>14</a:t>
            </a:fld>
            <a:endParaRPr kumimoji="0" lang="en-US" sz="1200" b="0" i="0" u="none" strike="noStrike" kern="1200" cap="none" spc="0" normalizeH="0" baseline="0" noProof="0">
              <a:ln>
                <a:noFill/>
              </a:ln>
              <a:solidFill>
                <a:srgbClr val="000000"/>
              </a:solidFill>
              <a:effectLst/>
              <a:uLnTx/>
              <a:uFillTx/>
              <a:latin typeface="Times" charset="0"/>
              <a:ea typeface="ＭＳ Ｐゴシック" charset="0"/>
              <a:cs typeface="Arial" charset="0"/>
            </a:endParaRPr>
          </a:p>
        </p:txBody>
      </p:sp>
      <p:sp>
        <p:nvSpPr>
          <p:cNvPr id="226311" name="Rectangle 2"/>
          <p:cNvSpPr>
            <a:spLocks noGrp="1" noRot="1" noChangeAspect="1" noChangeArrowheads="1" noTextEdit="1"/>
          </p:cNvSpPr>
          <p:nvPr>
            <p:ph type="sldImg"/>
          </p:nvPr>
        </p:nvSpPr>
        <p:spPr>
          <a:xfrm>
            <a:off x="381000" y="685800"/>
            <a:ext cx="6096000" cy="3429000"/>
          </a:xfrm>
          <a:solidFill>
            <a:srgbClr val="FFFFFF"/>
          </a:solidFill>
          <a:ln/>
        </p:spPr>
      </p:sp>
      <p:sp>
        <p:nvSpPr>
          <p:cNvPr id="226312" name="Rectangle 3"/>
          <p:cNvSpPr>
            <a:spLocks noGrp="1" noChangeArrowheads="1"/>
          </p:cNvSpPr>
          <p:nvPr>
            <p:ph type="body" idx="1"/>
          </p:nvPr>
        </p:nvSpPr>
        <p:spPr>
          <a:solidFill>
            <a:srgbClr val="FFFFFF"/>
          </a:solidFill>
          <a:ln>
            <a:solidFill>
              <a:srgbClr val="000000"/>
            </a:solidFill>
            <a:miter lim="800000"/>
            <a:headEnd/>
            <a:tailEnd/>
          </a:ln>
          <a:extLst>
            <a:ext uri="{FAA26D3D-D897-4be2-8F04-BA451C77F1D7}">
              <ma14:placeholderFlag xmlns="" xmlns:ma14="http://schemas.microsoft.com/office/mac/drawingml/2011/main" val="1"/>
            </a:ext>
          </a:extLst>
        </p:spPr>
        <p:txBody>
          <a:bodyPr/>
          <a:lstStyle/>
          <a:p>
            <a:pPr eaLnBrk="1" hangingPunct="1"/>
            <a:endParaRPr lang="en-US">
              <a:ea typeface="ヒラギノ角ゴ Pro W3" charset="0"/>
              <a:cs typeface="ヒラギノ角ゴ Pro W3" charset="0"/>
            </a:endParaRPr>
          </a:p>
        </p:txBody>
      </p:sp>
      <p:sp>
        <p:nvSpPr>
          <p:cNvPr id="2" name="Footer Placeholder 1"/>
          <p:cNvSpPr>
            <a:spLocks noGrp="1"/>
          </p:cNvSpPr>
          <p:nvPr>
            <p:ph type="ftr" sz="quarter"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Arial" charset="0"/>
                <a:ea typeface="ＭＳ Ｐゴシック" charset="0"/>
              </a:rPr>
              <a:t>00A_ONS-Breast-17-NL-Intro-Slides_v34fr</a:t>
            </a:r>
          </a:p>
        </p:txBody>
      </p:sp>
      <p:sp>
        <p:nvSpPr>
          <p:cNvPr id="3" name="Header Placeholder 2"/>
          <p:cNvSpPr>
            <a:spLocks noGrp="1"/>
          </p:cNvSpPr>
          <p:nvPr>
            <p:ph type="hdr" sz="quarter" idx="11"/>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Arial" charset="0"/>
                <a:ea typeface="ＭＳ Ｐゴシック" charset="0"/>
              </a:rPr>
              <a:t>Breast Cancer</a:t>
            </a:r>
          </a:p>
        </p:txBody>
      </p:sp>
    </p:spTree>
    <p:extLst>
      <p:ext uri="{BB962C8B-B14F-4D97-AF65-F5344CB8AC3E}">
        <p14:creationId xmlns:p14="http://schemas.microsoft.com/office/powerpoint/2010/main" val="29972832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5" name="Rectangle 7"/>
          <p:cNvSpPr>
            <a:spLocks noGrp="1" noChangeArrowheads="1"/>
          </p:cNvSpPr>
          <p:nvPr>
            <p:ph type="sldNum" sz="quarter" idx="5"/>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F2048FCC-A56F-8741-8F7A-CA316D87444C}" type="slidenum">
              <a:rPr kumimoji="0" lang="en-US" sz="1200" b="0" i="0" u="none" strike="noStrike" kern="1200" cap="none" spc="0" normalizeH="0" baseline="0" noProof="0">
                <a:ln>
                  <a:noFill/>
                </a:ln>
                <a:solidFill>
                  <a:srgbClr val="000000"/>
                </a:solidFill>
                <a:effectLst/>
                <a:uLnTx/>
                <a:uFillTx/>
                <a:latin typeface="Times" charset="0"/>
                <a:ea typeface="ＭＳ Ｐゴシック" charset="0"/>
              </a:rPr>
              <a:pPr marL="0" marR="0" lvl="0" indent="0" algn="r" defTabSz="914400" rtl="0" eaLnBrk="0" fontAlgn="base" latinLnBrk="0" hangingPunct="0">
                <a:lnSpc>
                  <a:spcPct val="100000"/>
                </a:lnSpc>
                <a:spcBef>
                  <a:spcPct val="0"/>
                </a:spcBef>
                <a:spcAft>
                  <a:spcPct val="0"/>
                </a:spcAft>
                <a:buClrTx/>
                <a:buSzTx/>
                <a:buFontTx/>
                <a:buNone/>
                <a:tabLst/>
                <a:defRPr/>
              </a:pPr>
              <a:t>15</a:t>
            </a:fld>
            <a:endParaRPr kumimoji="0" lang="en-US" sz="1200" b="0" i="0" u="none" strike="noStrike" kern="1200" cap="none" spc="0" normalizeH="0" baseline="0" noProof="0">
              <a:ln>
                <a:noFill/>
              </a:ln>
              <a:solidFill>
                <a:srgbClr val="000000"/>
              </a:solidFill>
              <a:effectLst/>
              <a:uLnTx/>
              <a:uFillTx/>
              <a:latin typeface="Times" charset="0"/>
              <a:ea typeface="ＭＳ Ｐゴシック" charset="0"/>
            </a:endParaRPr>
          </a:p>
        </p:txBody>
      </p:sp>
      <p:sp>
        <p:nvSpPr>
          <p:cNvPr id="226306"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3A2CBA83-F034-E44E-BD06-C697829F87BC}" type="slidenum">
              <a:rPr kumimoji="0" lang="en-US" sz="1200" b="0" i="0" u="none" strike="noStrike" kern="1200" cap="none" spc="0" normalizeH="0" baseline="0" noProof="0">
                <a:ln>
                  <a:noFill/>
                </a:ln>
                <a:solidFill>
                  <a:srgbClr val="000000"/>
                </a:solidFill>
                <a:effectLst/>
                <a:uLnTx/>
                <a:uFillTx/>
                <a:latin typeface="Times" charset="0"/>
                <a:ea typeface="ＭＳ Ｐゴシック" charset="0"/>
              </a:rPr>
              <a:pPr marL="0" marR="0" lvl="0" indent="0" algn="r" defTabSz="914400" rtl="0" eaLnBrk="0" fontAlgn="base" latinLnBrk="0" hangingPunct="0">
                <a:lnSpc>
                  <a:spcPct val="100000"/>
                </a:lnSpc>
                <a:spcBef>
                  <a:spcPct val="0"/>
                </a:spcBef>
                <a:spcAft>
                  <a:spcPct val="0"/>
                </a:spcAft>
                <a:buClrTx/>
                <a:buSzTx/>
                <a:buFontTx/>
                <a:buNone/>
                <a:tabLst/>
                <a:defRPr/>
              </a:pPr>
              <a:t>15</a:t>
            </a:fld>
            <a:endParaRPr kumimoji="0" lang="en-US" sz="1200" b="0" i="0" u="none" strike="noStrike" kern="1200" cap="none" spc="0" normalizeH="0" baseline="0" noProof="0">
              <a:ln>
                <a:noFill/>
              </a:ln>
              <a:solidFill>
                <a:srgbClr val="000000"/>
              </a:solidFill>
              <a:effectLst/>
              <a:uLnTx/>
              <a:uFillTx/>
              <a:latin typeface="Times" charset="0"/>
              <a:ea typeface="ＭＳ Ｐゴシック" charset="0"/>
            </a:endParaRPr>
          </a:p>
        </p:txBody>
      </p:sp>
      <p:sp>
        <p:nvSpPr>
          <p:cNvPr id="226307"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CA57BF84-858D-DE4A-BB9F-6C4D619951FB}" type="slidenum">
              <a:rPr kumimoji="0" lang="en-US" sz="1200" b="0" i="0" u="none" strike="noStrike" kern="1200" cap="none" spc="0" normalizeH="0" baseline="0" noProof="0">
                <a:ln>
                  <a:noFill/>
                </a:ln>
                <a:solidFill>
                  <a:srgbClr val="000000"/>
                </a:solidFill>
                <a:effectLst/>
                <a:uLnTx/>
                <a:uFillTx/>
                <a:latin typeface="Times" charset="0"/>
                <a:ea typeface="ＭＳ Ｐゴシック" charset="0"/>
              </a:rPr>
              <a:pPr marL="0" marR="0" lvl="0" indent="0" algn="r" defTabSz="914400" rtl="0" eaLnBrk="0" fontAlgn="base" latinLnBrk="0" hangingPunct="0">
                <a:lnSpc>
                  <a:spcPct val="100000"/>
                </a:lnSpc>
                <a:spcBef>
                  <a:spcPct val="0"/>
                </a:spcBef>
                <a:spcAft>
                  <a:spcPct val="0"/>
                </a:spcAft>
                <a:buClrTx/>
                <a:buSzTx/>
                <a:buFontTx/>
                <a:buNone/>
                <a:tabLst/>
                <a:defRPr/>
              </a:pPr>
              <a:t>15</a:t>
            </a:fld>
            <a:endParaRPr kumimoji="0" lang="en-US" sz="1200" b="0" i="0" u="none" strike="noStrike" kern="1200" cap="none" spc="0" normalizeH="0" baseline="0" noProof="0">
              <a:ln>
                <a:noFill/>
              </a:ln>
              <a:solidFill>
                <a:srgbClr val="000000"/>
              </a:solidFill>
              <a:effectLst/>
              <a:uLnTx/>
              <a:uFillTx/>
              <a:latin typeface="Times" charset="0"/>
              <a:ea typeface="ＭＳ Ｐゴシック" charset="0"/>
            </a:endParaRPr>
          </a:p>
        </p:txBody>
      </p:sp>
      <p:sp>
        <p:nvSpPr>
          <p:cNvPr id="226308"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8FF479EC-90D5-9D47-82F4-FC503FCAF785}" type="slidenum">
              <a:rPr kumimoji="0" lang="en-US" sz="1200" b="0" i="0" u="none" strike="noStrike" kern="1200" cap="none" spc="0" normalizeH="0" baseline="0" noProof="0">
                <a:ln>
                  <a:noFill/>
                </a:ln>
                <a:solidFill>
                  <a:srgbClr val="000000"/>
                </a:solidFill>
                <a:effectLst/>
                <a:uLnTx/>
                <a:uFillTx/>
                <a:latin typeface="Times" charset="0"/>
                <a:ea typeface="ＭＳ Ｐゴシック" charset="0"/>
              </a:rPr>
              <a:pPr marL="0" marR="0" lvl="0" indent="0" algn="r" defTabSz="914400" rtl="0" eaLnBrk="0" fontAlgn="base" latinLnBrk="0" hangingPunct="0">
                <a:lnSpc>
                  <a:spcPct val="100000"/>
                </a:lnSpc>
                <a:spcBef>
                  <a:spcPct val="0"/>
                </a:spcBef>
                <a:spcAft>
                  <a:spcPct val="0"/>
                </a:spcAft>
                <a:buClrTx/>
                <a:buSzTx/>
                <a:buFontTx/>
                <a:buNone/>
                <a:tabLst/>
                <a:defRPr/>
              </a:pPr>
              <a:t>15</a:t>
            </a:fld>
            <a:endParaRPr kumimoji="0" lang="en-US" sz="1200" b="0" i="0" u="none" strike="noStrike" kern="1200" cap="none" spc="0" normalizeH="0" baseline="0" noProof="0">
              <a:ln>
                <a:noFill/>
              </a:ln>
              <a:solidFill>
                <a:srgbClr val="000000"/>
              </a:solidFill>
              <a:effectLst/>
              <a:uLnTx/>
              <a:uFillTx/>
              <a:latin typeface="Times" charset="0"/>
              <a:ea typeface="ＭＳ Ｐゴシック" charset="0"/>
            </a:endParaRPr>
          </a:p>
        </p:txBody>
      </p:sp>
      <p:sp>
        <p:nvSpPr>
          <p:cNvPr id="226309"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7B892CE8-D44A-9745-95EE-4CEE3483EEB1}" type="slidenum">
              <a:rPr kumimoji="0" lang="en-US" sz="1200" b="0" i="0" u="none" strike="noStrike" kern="1200" cap="none" spc="0" normalizeH="0" baseline="0" noProof="0">
                <a:ln>
                  <a:noFill/>
                </a:ln>
                <a:solidFill>
                  <a:srgbClr val="000000"/>
                </a:solidFill>
                <a:effectLst/>
                <a:uLnTx/>
                <a:uFillTx/>
                <a:latin typeface="Times" charset="0"/>
                <a:ea typeface="ＭＳ Ｐゴシック" charset="0"/>
                <a:cs typeface="Arial" charset="0"/>
              </a:rPr>
              <a:pPr marL="0" marR="0" lvl="0" indent="0" algn="r" defTabSz="914400" rtl="0" eaLnBrk="0" fontAlgn="base" latinLnBrk="0" hangingPunct="0">
                <a:lnSpc>
                  <a:spcPct val="100000"/>
                </a:lnSpc>
                <a:spcBef>
                  <a:spcPct val="0"/>
                </a:spcBef>
                <a:spcAft>
                  <a:spcPct val="0"/>
                </a:spcAft>
                <a:buClrTx/>
                <a:buSzTx/>
                <a:buFontTx/>
                <a:buNone/>
                <a:tabLst/>
                <a:defRPr/>
              </a:pPr>
              <a:t>15</a:t>
            </a:fld>
            <a:endParaRPr kumimoji="0" lang="en-US" sz="1200" b="0" i="0" u="none" strike="noStrike" kern="1200" cap="none" spc="0" normalizeH="0" baseline="0" noProof="0">
              <a:ln>
                <a:noFill/>
              </a:ln>
              <a:solidFill>
                <a:srgbClr val="000000"/>
              </a:solidFill>
              <a:effectLst/>
              <a:uLnTx/>
              <a:uFillTx/>
              <a:latin typeface="Times" charset="0"/>
              <a:ea typeface="ＭＳ Ｐゴシック" charset="0"/>
              <a:cs typeface="Arial" charset="0"/>
            </a:endParaRPr>
          </a:p>
        </p:txBody>
      </p:sp>
      <p:sp>
        <p:nvSpPr>
          <p:cNvPr id="226310"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2243F7DB-793E-6C44-A25B-1F0EBB72B5A5}" type="slidenum">
              <a:rPr kumimoji="0" lang="en-US" sz="1200" b="0" i="0" u="none" strike="noStrike" kern="1200" cap="none" spc="0" normalizeH="0" baseline="0" noProof="0">
                <a:ln>
                  <a:noFill/>
                </a:ln>
                <a:solidFill>
                  <a:srgbClr val="000000"/>
                </a:solidFill>
                <a:effectLst/>
                <a:uLnTx/>
                <a:uFillTx/>
                <a:latin typeface="Times" charset="0"/>
                <a:ea typeface="ＭＳ Ｐゴシック" charset="0"/>
                <a:cs typeface="Arial" charset="0"/>
              </a:rPr>
              <a:pPr marL="0" marR="0" lvl="0" indent="0" algn="r" defTabSz="914400" rtl="0" eaLnBrk="0" fontAlgn="base" latinLnBrk="0" hangingPunct="0">
                <a:lnSpc>
                  <a:spcPct val="100000"/>
                </a:lnSpc>
                <a:spcBef>
                  <a:spcPct val="0"/>
                </a:spcBef>
                <a:spcAft>
                  <a:spcPct val="0"/>
                </a:spcAft>
                <a:buClrTx/>
                <a:buSzTx/>
                <a:buFontTx/>
                <a:buNone/>
                <a:tabLst/>
                <a:defRPr/>
              </a:pPr>
              <a:t>15</a:t>
            </a:fld>
            <a:endParaRPr kumimoji="0" lang="en-US" sz="1200" b="0" i="0" u="none" strike="noStrike" kern="1200" cap="none" spc="0" normalizeH="0" baseline="0" noProof="0">
              <a:ln>
                <a:noFill/>
              </a:ln>
              <a:solidFill>
                <a:srgbClr val="000000"/>
              </a:solidFill>
              <a:effectLst/>
              <a:uLnTx/>
              <a:uFillTx/>
              <a:latin typeface="Times" charset="0"/>
              <a:ea typeface="ＭＳ Ｐゴシック" charset="0"/>
              <a:cs typeface="Arial" charset="0"/>
            </a:endParaRPr>
          </a:p>
        </p:txBody>
      </p:sp>
      <p:sp>
        <p:nvSpPr>
          <p:cNvPr id="226311" name="Rectangle 2"/>
          <p:cNvSpPr>
            <a:spLocks noGrp="1" noRot="1" noChangeAspect="1" noChangeArrowheads="1" noTextEdit="1"/>
          </p:cNvSpPr>
          <p:nvPr>
            <p:ph type="sldImg"/>
          </p:nvPr>
        </p:nvSpPr>
        <p:spPr>
          <a:xfrm>
            <a:off x="381000" y="685800"/>
            <a:ext cx="6096000" cy="3429000"/>
          </a:xfrm>
          <a:solidFill>
            <a:srgbClr val="FFFFFF"/>
          </a:solidFill>
          <a:ln/>
        </p:spPr>
      </p:sp>
      <p:sp>
        <p:nvSpPr>
          <p:cNvPr id="226312" name="Rectangle 3"/>
          <p:cNvSpPr>
            <a:spLocks noGrp="1" noChangeArrowheads="1"/>
          </p:cNvSpPr>
          <p:nvPr>
            <p:ph type="body" idx="1"/>
          </p:nvPr>
        </p:nvSpPr>
        <p:spPr>
          <a:solidFill>
            <a:srgbClr val="FFFFFF"/>
          </a:solidFill>
          <a:ln>
            <a:solidFill>
              <a:srgbClr val="000000"/>
            </a:solidFill>
            <a:miter lim="800000"/>
            <a:headEnd/>
            <a:tailEnd/>
          </a:ln>
          <a:extLst>
            <a:ext uri="{FAA26D3D-D897-4be2-8F04-BA451C77F1D7}">
              <ma14:placeholderFlag xmlns="" xmlns:ma14="http://schemas.microsoft.com/office/mac/drawingml/2011/main" val="1"/>
            </a:ext>
          </a:extLst>
        </p:spPr>
        <p:txBody>
          <a:bodyPr/>
          <a:lstStyle/>
          <a:p>
            <a:pPr eaLnBrk="1" hangingPunct="1"/>
            <a:endParaRPr lang="en-US">
              <a:ea typeface="ヒラギノ角ゴ Pro W3" charset="0"/>
              <a:cs typeface="ヒラギノ角ゴ Pro W3" charset="0"/>
            </a:endParaRPr>
          </a:p>
        </p:txBody>
      </p:sp>
      <p:sp>
        <p:nvSpPr>
          <p:cNvPr id="2" name="Footer Placeholder 1"/>
          <p:cNvSpPr>
            <a:spLocks noGrp="1"/>
          </p:cNvSpPr>
          <p:nvPr>
            <p:ph type="ftr" sz="quarter"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Arial" charset="0"/>
                <a:ea typeface="ＭＳ Ｐゴシック" charset="0"/>
              </a:rPr>
              <a:t>00A_ONS-Breast-17-NL-Intro-Slides_v34fr</a:t>
            </a:r>
          </a:p>
        </p:txBody>
      </p:sp>
      <p:sp>
        <p:nvSpPr>
          <p:cNvPr id="3" name="Header Placeholder 2"/>
          <p:cNvSpPr>
            <a:spLocks noGrp="1"/>
          </p:cNvSpPr>
          <p:nvPr>
            <p:ph type="hdr" sz="quarter" idx="11"/>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Arial" charset="0"/>
                <a:ea typeface="ＭＳ Ｐゴシック" charset="0"/>
              </a:rPr>
              <a:t>Breast Cancer</a:t>
            </a:r>
          </a:p>
        </p:txBody>
      </p:sp>
    </p:spTree>
    <p:extLst>
      <p:ext uri="{BB962C8B-B14F-4D97-AF65-F5344CB8AC3E}">
        <p14:creationId xmlns:p14="http://schemas.microsoft.com/office/powerpoint/2010/main" val="19724143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5" name="Rectangle 7"/>
          <p:cNvSpPr>
            <a:spLocks noGrp="1" noChangeArrowheads="1"/>
          </p:cNvSpPr>
          <p:nvPr>
            <p:ph type="sldNum" sz="quarter" idx="5"/>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F2048FCC-A56F-8741-8F7A-CA316D87444C}" type="slidenum">
              <a:rPr kumimoji="0" lang="en-US" sz="1200" b="0" i="0" u="none" strike="noStrike" kern="1200" cap="none" spc="0" normalizeH="0" baseline="0" noProof="0">
                <a:ln>
                  <a:noFill/>
                </a:ln>
                <a:solidFill>
                  <a:srgbClr val="000000"/>
                </a:solidFill>
                <a:effectLst/>
                <a:uLnTx/>
                <a:uFillTx/>
                <a:latin typeface="Times" charset="0"/>
                <a:ea typeface="ＭＳ Ｐゴシック" charset="0"/>
              </a:rPr>
              <a:pPr marL="0" marR="0" lvl="0" indent="0" algn="r" defTabSz="914400" rtl="0" eaLnBrk="0" fontAlgn="base" latinLnBrk="0" hangingPunct="0">
                <a:lnSpc>
                  <a:spcPct val="100000"/>
                </a:lnSpc>
                <a:spcBef>
                  <a:spcPct val="0"/>
                </a:spcBef>
                <a:spcAft>
                  <a:spcPct val="0"/>
                </a:spcAft>
                <a:buClrTx/>
                <a:buSzTx/>
                <a:buFontTx/>
                <a:buNone/>
                <a:tabLst/>
                <a:defRPr/>
              </a:pPr>
              <a:t>16</a:t>
            </a:fld>
            <a:endParaRPr kumimoji="0" lang="en-US" sz="1200" b="0" i="0" u="none" strike="noStrike" kern="1200" cap="none" spc="0" normalizeH="0" baseline="0" noProof="0">
              <a:ln>
                <a:noFill/>
              </a:ln>
              <a:solidFill>
                <a:srgbClr val="000000"/>
              </a:solidFill>
              <a:effectLst/>
              <a:uLnTx/>
              <a:uFillTx/>
              <a:latin typeface="Times" charset="0"/>
              <a:ea typeface="ＭＳ Ｐゴシック" charset="0"/>
            </a:endParaRPr>
          </a:p>
        </p:txBody>
      </p:sp>
      <p:sp>
        <p:nvSpPr>
          <p:cNvPr id="226306"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3A2CBA83-F034-E44E-BD06-C697829F87BC}" type="slidenum">
              <a:rPr kumimoji="0" lang="en-US" sz="1200" b="0" i="0" u="none" strike="noStrike" kern="1200" cap="none" spc="0" normalizeH="0" baseline="0" noProof="0">
                <a:ln>
                  <a:noFill/>
                </a:ln>
                <a:solidFill>
                  <a:srgbClr val="000000"/>
                </a:solidFill>
                <a:effectLst/>
                <a:uLnTx/>
                <a:uFillTx/>
                <a:latin typeface="Times" charset="0"/>
                <a:ea typeface="ＭＳ Ｐゴシック" charset="0"/>
              </a:rPr>
              <a:pPr marL="0" marR="0" lvl="0" indent="0" algn="r" defTabSz="914400" rtl="0" eaLnBrk="0" fontAlgn="base" latinLnBrk="0" hangingPunct="0">
                <a:lnSpc>
                  <a:spcPct val="100000"/>
                </a:lnSpc>
                <a:spcBef>
                  <a:spcPct val="0"/>
                </a:spcBef>
                <a:spcAft>
                  <a:spcPct val="0"/>
                </a:spcAft>
                <a:buClrTx/>
                <a:buSzTx/>
                <a:buFontTx/>
                <a:buNone/>
                <a:tabLst/>
                <a:defRPr/>
              </a:pPr>
              <a:t>16</a:t>
            </a:fld>
            <a:endParaRPr kumimoji="0" lang="en-US" sz="1200" b="0" i="0" u="none" strike="noStrike" kern="1200" cap="none" spc="0" normalizeH="0" baseline="0" noProof="0">
              <a:ln>
                <a:noFill/>
              </a:ln>
              <a:solidFill>
                <a:srgbClr val="000000"/>
              </a:solidFill>
              <a:effectLst/>
              <a:uLnTx/>
              <a:uFillTx/>
              <a:latin typeface="Times" charset="0"/>
              <a:ea typeface="ＭＳ Ｐゴシック" charset="0"/>
            </a:endParaRPr>
          </a:p>
        </p:txBody>
      </p:sp>
      <p:sp>
        <p:nvSpPr>
          <p:cNvPr id="226307"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CA57BF84-858D-DE4A-BB9F-6C4D619951FB}" type="slidenum">
              <a:rPr kumimoji="0" lang="en-US" sz="1200" b="0" i="0" u="none" strike="noStrike" kern="1200" cap="none" spc="0" normalizeH="0" baseline="0" noProof="0">
                <a:ln>
                  <a:noFill/>
                </a:ln>
                <a:solidFill>
                  <a:srgbClr val="000000"/>
                </a:solidFill>
                <a:effectLst/>
                <a:uLnTx/>
                <a:uFillTx/>
                <a:latin typeface="Times" charset="0"/>
                <a:ea typeface="ＭＳ Ｐゴシック" charset="0"/>
              </a:rPr>
              <a:pPr marL="0" marR="0" lvl="0" indent="0" algn="r" defTabSz="914400" rtl="0" eaLnBrk="0" fontAlgn="base" latinLnBrk="0" hangingPunct="0">
                <a:lnSpc>
                  <a:spcPct val="100000"/>
                </a:lnSpc>
                <a:spcBef>
                  <a:spcPct val="0"/>
                </a:spcBef>
                <a:spcAft>
                  <a:spcPct val="0"/>
                </a:spcAft>
                <a:buClrTx/>
                <a:buSzTx/>
                <a:buFontTx/>
                <a:buNone/>
                <a:tabLst/>
                <a:defRPr/>
              </a:pPr>
              <a:t>16</a:t>
            </a:fld>
            <a:endParaRPr kumimoji="0" lang="en-US" sz="1200" b="0" i="0" u="none" strike="noStrike" kern="1200" cap="none" spc="0" normalizeH="0" baseline="0" noProof="0">
              <a:ln>
                <a:noFill/>
              </a:ln>
              <a:solidFill>
                <a:srgbClr val="000000"/>
              </a:solidFill>
              <a:effectLst/>
              <a:uLnTx/>
              <a:uFillTx/>
              <a:latin typeface="Times" charset="0"/>
              <a:ea typeface="ＭＳ Ｐゴシック" charset="0"/>
            </a:endParaRPr>
          </a:p>
        </p:txBody>
      </p:sp>
      <p:sp>
        <p:nvSpPr>
          <p:cNvPr id="226308"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8FF479EC-90D5-9D47-82F4-FC503FCAF785}" type="slidenum">
              <a:rPr kumimoji="0" lang="en-US" sz="1200" b="0" i="0" u="none" strike="noStrike" kern="1200" cap="none" spc="0" normalizeH="0" baseline="0" noProof="0">
                <a:ln>
                  <a:noFill/>
                </a:ln>
                <a:solidFill>
                  <a:srgbClr val="000000"/>
                </a:solidFill>
                <a:effectLst/>
                <a:uLnTx/>
                <a:uFillTx/>
                <a:latin typeface="Times" charset="0"/>
                <a:ea typeface="ＭＳ Ｐゴシック" charset="0"/>
              </a:rPr>
              <a:pPr marL="0" marR="0" lvl="0" indent="0" algn="r" defTabSz="914400" rtl="0" eaLnBrk="0" fontAlgn="base" latinLnBrk="0" hangingPunct="0">
                <a:lnSpc>
                  <a:spcPct val="100000"/>
                </a:lnSpc>
                <a:spcBef>
                  <a:spcPct val="0"/>
                </a:spcBef>
                <a:spcAft>
                  <a:spcPct val="0"/>
                </a:spcAft>
                <a:buClrTx/>
                <a:buSzTx/>
                <a:buFontTx/>
                <a:buNone/>
                <a:tabLst/>
                <a:defRPr/>
              </a:pPr>
              <a:t>16</a:t>
            </a:fld>
            <a:endParaRPr kumimoji="0" lang="en-US" sz="1200" b="0" i="0" u="none" strike="noStrike" kern="1200" cap="none" spc="0" normalizeH="0" baseline="0" noProof="0">
              <a:ln>
                <a:noFill/>
              </a:ln>
              <a:solidFill>
                <a:srgbClr val="000000"/>
              </a:solidFill>
              <a:effectLst/>
              <a:uLnTx/>
              <a:uFillTx/>
              <a:latin typeface="Times" charset="0"/>
              <a:ea typeface="ＭＳ Ｐゴシック" charset="0"/>
            </a:endParaRPr>
          </a:p>
        </p:txBody>
      </p:sp>
      <p:sp>
        <p:nvSpPr>
          <p:cNvPr id="226309"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7B892CE8-D44A-9745-95EE-4CEE3483EEB1}" type="slidenum">
              <a:rPr kumimoji="0" lang="en-US" sz="1200" b="0" i="0" u="none" strike="noStrike" kern="1200" cap="none" spc="0" normalizeH="0" baseline="0" noProof="0">
                <a:ln>
                  <a:noFill/>
                </a:ln>
                <a:solidFill>
                  <a:srgbClr val="000000"/>
                </a:solidFill>
                <a:effectLst/>
                <a:uLnTx/>
                <a:uFillTx/>
                <a:latin typeface="Times" charset="0"/>
                <a:ea typeface="ＭＳ Ｐゴシック" charset="0"/>
                <a:cs typeface="Arial" charset="0"/>
              </a:rPr>
              <a:pPr marL="0" marR="0" lvl="0" indent="0" algn="r" defTabSz="914400" rtl="0" eaLnBrk="0" fontAlgn="base" latinLnBrk="0" hangingPunct="0">
                <a:lnSpc>
                  <a:spcPct val="100000"/>
                </a:lnSpc>
                <a:spcBef>
                  <a:spcPct val="0"/>
                </a:spcBef>
                <a:spcAft>
                  <a:spcPct val="0"/>
                </a:spcAft>
                <a:buClrTx/>
                <a:buSzTx/>
                <a:buFontTx/>
                <a:buNone/>
                <a:tabLst/>
                <a:defRPr/>
              </a:pPr>
              <a:t>16</a:t>
            </a:fld>
            <a:endParaRPr kumimoji="0" lang="en-US" sz="1200" b="0" i="0" u="none" strike="noStrike" kern="1200" cap="none" spc="0" normalizeH="0" baseline="0" noProof="0">
              <a:ln>
                <a:noFill/>
              </a:ln>
              <a:solidFill>
                <a:srgbClr val="000000"/>
              </a:solidFill>
              <a:effectLst/>
              <a:uLnTx/>
              <a:uFillTx/>
              <a:latin typeface="Times" charset="0"/>
              <a:ea typeface="ＭＳ Ｐゴシック" charset="0"/>
              <a:cs typeface="Arial" charset="0"/>
            </a:endParaRPr>
          </a:p>
        </p:txBody>
      </p:sp>
      <p:sp>
        <p:nvSpPr>
          <p:cNvPr id="226310"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2243F7DB-793E-6C44-A25B-1F0EBB72B5A5}" type="slidenum">
              <a:rPr kumimoji="0" lang="en-US" sz="1200" b="0" i="0" u="none" strike="noStrike" kern="1200" cap="none" spc="0" normalizeH="0" baseline="0" noProof="0">
                <a:ln>
                  <a:noFill/>
                </a:ln>
                <a:solidFill>
                  <a:srgbClr val="000000"/>
                </a:solidFill>
                <a:effectLst/>
                <a:uLnTx/>
                <a:uFillTx/>
                <a:latin typeface="Times" charset="0"/>
                <a:ea typeface="ＭＳ Ｐゴシック" charset="0"/>
                <a:cs typeface="Arial" charset="0"/>
              </a:rPr>
              <a:pPr marL="0" marR="0" lvl="0" indent="0" algn="r" defTabSz="914400" rtl="0" eaLnBrk="0" fontAlgn="base" latinLnBrk="0" hangingPunct="0">
                <a:lnSpc>
                  <a:spcPct val="100000"/>
                </a:lnSpc>
                <a:spcBef>
                  <a:spcPct val="0"/>
                </a:spcBef>
                <a:spcAft>
                  <a:spcPct val="0"/>
                </a:spcAft>
                <a:buClrTx/>
                <a:buSzTx/>
                <a:buFontTx/>
                <a:buNone/>
                <a:tabLst/>
                <a:defRPr/>
              </a:pPr>
              <a:t>16</a:t>
            </a:fld>
            <a:endParaRPr kumimoji="0" lang="en-US" sz="1200" b="0" i="0" u="none" strike="noStrike" kern="1200" cap="none" spc="0" normalizeH="0" baseline="0" noProof="0">
              <a:ln>
                <a:noFill/>
              </a:ln>
              <a:solidFill>
                <a:srgbClr val="000000"/>
              </a:solidFill>
              <a:effectLst/>
              <a:uLnTx/>
              <a:uFillTx/>
              <a:latin typeface="Times" charset="0"/>
              <a:ea typeface="ＭＳ Ｐゴシック" charset="0"/>
              <a:cs typeface="Arial" charset="0"/>
            </a:endParaRPr>
          </a:p>
        </p:txBody>
      </p:sp>
      <p:sp>
        <p:nvSpPr>
          <p:cNvPr id="226311" name="Rectangle 2"/>
          <p:cNvSpPr>
            <a:spLocks noGrp="1" noRot="1" noChangeAspect="1" noChangeArrowheads="1" noTextEdit="1"/>
          </p:cNvSpPr>
          <p:nvPr>
            <p:ph type="sldImg"/>
          </p:nvPr>
        </p:nvSpPr>
        <p:spPr>
          <a:xfrm>
            <a:off x="381000" y="685800"/>
            <a:ext cx="6096000" cy="3429000"/>
          </a:xfrm>
          <a:solidFill>
            <a:srgbClr val="FFFFFF"/>
          </a:solidFill>
          <a:ln/>
        </p:spPr>
      </p:sp>
      <p:sp>
        <p:nvSpPr>
          <p:cNvPr id="226312" name="Rectangle 3"/>
          <p:cNvSpPr>
            <a:spLocks noGrp="1" noChangeArrowheads="1"/>
          </p:cNvSpPr>
          <p:nvPr>
            <p:ph type="body" idx="1"/>
          </p:nvPr>
        </p:nvSpPr>
        <p:spPr>
          <a:solidFill>
            <a:srgbClr val="FFFFFF"/>
          </a:solidFill>
          <a:ln>
            <a:solidFill>
              <a:srgbClr val="000000"/>
            </a:solidFill>
            <a:miter lim="800000"/>
            <a:headEnd/>
            <a:tailEnd/>
          </a:ln>
          <a:extLst>
            <a:ext uri="{FAA26D3D-D897-4be2-8F04-BA451C77F1D7}">
              <ma14:placeholderFlag xmlns="" xmlns:ma14="http://schemas.microsoft.com/office/mac/drawingml/2011/main" val="1"/>
            </a:ext>
          </a:extLst>
        </p:spPr>
        <p:txBody>
          <a:bodyPr/>
          <a:lstStyle/>
          <a:p>
            <a:pPr eaLnBrk="1" hangingPunct="1"/>
            <a:endParaRPr lang="en-US">
              <a:ea typeface="ヒラギノ角ゴ Pro W3" charset="0"/>
              <a:cs typeface="ヒラギノ角ゴ Pro W3" charset="0"/>
            </a:endParaRPr>
          </a:p>
        </p:txBody>
      </p:sp>
      <p:sp>
        <p:nvSpPr>
          <p:cNvPr id="2" name="Footer Placeholder 1"/>
          <p:cNvSpPr>
            <a:spLocks noGrp="1"/>
          </p:cNvSpPr>
          <p:nvPr>
            <p:ph type="ftr" sz="quarter"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Arial" charset="0"/>
                <a:ea typeface="ＭＳ Ｐゴシック" charset="0"/>
              </a:rPr>
              <a:t>00A_ONS-Breast-17-NL-Intro-Slides_v34fr</a:t>
            </a:r>
          </a:p>
        </p:txBody>
      </p:sp>
      <p:sp>
        <p:nvSpPr>
          <p:cNvPr id="3" name="Header Placeholder 2"/>
          <p:cNvSpPr>
            <a:spLocks noGrp="1"/>
          </p:cNvSpPr>
          <p:nvPr>
            <p:ph type="hdr" sz="quarter" idx="11"/>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Arial" charset="0"/>
                <a:ea typeface="ＭＳ Ｐゴシック" charset="0"/>
              </a:rPr>
              <a:t>Breast Cancer</a:t>
            </a:r>
          </a:p>
        </p:txBody>
      </p:sp>
    </p:spTree>
    <p:extLst>
      <p:ext uri="{BB962C8B-B14F-4D97-AF65-F5344CB8AC3E}">
        <p14:creationId xmlns:p14="http://schemas.microsoft.com/office/powerpoint/2010/main" val="20885119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5" name="Rectangle 7"/>
          <p:cNvSpPr>
            <a:spLocks noGrp="1" noChangeArrowheads="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F2048FCC-A56F-8741-8F7A-CA316D87444C}" type="slidenum">
              <a:rPr kumimoji="0" lang="en-US" sz="1200" b="0" i="0" u="none" strike="noStrike" kern="1200" cap="none" spc="0" normalizeH="0" baseline="0" noProof="0">
                <a:ln>
                  <a:noFill/>
                </a:ln>
                <a:solidFill>
                  <a:srgbClr val="000000"/>
                </a:solidFill>
                <a:effectLst/>
                <a:uLnTx/>
                <a:uFillTx/>
                <a:latin typeface="Times" charset="0"/>
                <a:ea typeface="ＭＳ Ｐゴシック" charset="0"/>
              </a:rPr>
              <a:pPr marL="0" marR="0" lvl="0" indent="0" algn="r" defTabSz="914400" rtl="0" eaLnBrk="0" fontAlgn="base" latinLnBrk="0" hangingPunct="0">
                <a:lnSpc>
                  <a:spcPct val="100000"/>
                </a:lnSpc>
                <a:spcBef>
                  <a:spcPct val="0"/>
                </a:spcBef>
                <a:spcAft>
                  <a:spcPct val="0"/>
                </a:spcAft>
                <a:buClrTx/>
                <a:buSzTx/>
                <a:buFontTx/>
                <a:buNone/>
                <a:tabLst/>
                <a:defRPr/>
              </a:pPr>
              <a:t>21</a:t>
            </a:fld>
            <a:endParaRPr kumimoji="0" lang="en-US" sz="1200" b="0" i="0" u="none" strike="noStrike" kern="1200" cap="none" spc="0" normalizeH="0" baseline="0" noProof="0">
              <a:ln>
                <a:noFill/>
              </a:ln>
              <a:solidFill>
                <a:srgbClr val="000000"/>
              </a:solidFill>
              <a:effectLst/>
              <a:uLnTx/>
              <a:uFillTx/>
              <a:latin typeface="Times" charset="0"/>
              <a:ea typeface="ＭＳ Ｐゴシック" charset="0"/>
            </a:endParaRPr>
          </a:p>
        </p:txBody>
      </p:sp>
      <p:sp>
        <p:nvSpPr>
          <p:cNvPr id="226306"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b"/>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3A2CBA83-F034-E44E-BD06-C697829F87BC}" type="slidenum">
              <a:rPr kumimoji="0" lang="en-US" sz="1200" b="0" i="0" u="none" strike="noStrike" kern="1200" cap="none" spc="0" normalizeH="0" baseline="0" noProof="0">
                <a:ln>
                  <a:noFill/>
                </a:ln>
                <a:solidFill>
                  <a:srgbClr val="000000"/>
                </a:solidFill>
                <a:effectLst/>
                <a:uLnTx/>
                <a:uFillTx/>
                <a:latin typeface="Times" charset="0"/>
                <a:ea typeface="ＭＳ Ｐゴシック" charset="0"/>
              </a:rPr>
              <a:pPr marL="0" marR="0" lvl="0" indent="0" algn="r" defTabSz="914400" rtl="0" eaLnBrk="0" fontAlgn="base" latinLnBrk="0" hangingPunct="0">
                <a:lnSpc>
                  <a:spcPct val="100000"/>
                </a:lnSpc>
                <a:spcBef>
                  <a:spcPct val="0"/>
                </a:spcBef>
                <a:spcAft>
                  <a:spcPct val="0"/>
                </a:spcAft>
                <a:buClrTx/>
                <a:buSzTx/>
                <a:buFontTx/>
                <a:buNone/>
                <a:tabLst/>
                <a:defRPr/>
              </a:pPr>
              <a:t>21</a:t>
            </a:fld>
            <a:endParaRPr kumimoji="0" lang="en-US" sz="1200" b="0" i="0" u="none" strike="noStrike" kern="1200" cap="none" spc="0" normalizeH="0" baseline="0" noProof="0">
              <a:ln>
                <a:noFill/>
              </a:ln>
              <a:solidFill>
                <a:srgbClr val="000000"/>
              </a:solidFill>
              <a:effectLst/>
              <a:uLnTx/>
              <a:uFillTx/>
              <a:latin typeface="Times" charset="0"/>
              <a:ea typeface="ＭＳ Ｐゴシック" charset="0"/>
            </a:endParaRPr>
          </a:p>
        </p:txBody>
      </p:sp>
      <p:sp>
        <p:nvSpPr>
          <p:cNvPr id="226307"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b"/>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CA57BF84-858D-DE4A-BB9F-6C4D619951FB}" type="slidenum">
              <a:rPr kumimoji="0" lang="en-US" sz="1200" b="0" i="0" u="none" strike="noStrike" kern="1200" cap="none" spc="0" normalizeH="0" baseline="0" noProof="0">
                <a:ln>
                  <a:noFill/>
                </a:ln>
                <a:solidFill>
                  <a:srgbClr val="000000"/>
                </a:solidFill>
                <a:effectLst/>
                <a:uLnTx/>
                <a:uFillTx/>
                <a:latin typeface="Times" charset="0"/>
                <a:ea typeface="ＭＳ Ｐゴシック" charset="0"/>
              </a:rPr>
              <a:pPr marL="0" marR="0" lvl="0" indent="0" algn="r" defTabSz="914400" rtl="0" eaLnBrk="0" fontAlgn="base" latinLnBrk="0" hangingPunct="0">
                <a:lnSpc>
                  <a:spcPct val="100000"/>
                </a:lnSpc>
                <a:spcBef>
                  <a:spcPct val="0"/>
                </a:spcBef>
                <a:spcAft>
                  <a:spcPct val="0"/>
                </a:spcAft>
                <a:buClrTx/>
                <a:buSzTx/>
                <a:buFontTx/>
                <a:buNone/>
                <a:tabLst/>
                <a:defRPr/>
              </a:pPr>
              <a:t>21</a:t>
            </a:fld>
            <a:endParaRPr kumimoji="0" lang="en-US" sz="1200" b="0" i="0" u="none" strike="noStrike" kern="1200" cap="none" spc="0" normalizeH="0" baseline="0" noProof="0">
              <a:ln>
                <a:noFill/>
              </a:ln>
              <a:solidFill>
                <a:srgbClr val="000000"/>
              </a:solidFill>
              <a:effectLst/>
              <a:uLnTx/>
              <a:uFillTx/>
              <a:latin typeface="Times" charset="0"/>
              <a:ea typeface="ＭＳ Ｐゴシック" charset="0"/>
            </a:endParaRPr>
          </a:p>
        </p:txBody>
      </p:sp>
      <p:sp>
        <p:nvSpPr>
          <p:cNvPr id="226308"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b"/>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8FF479EC-90D5-9D47-82F4-FC503FCAF785}" type="slidenum">
              <a:rPr kumimoji="0" lang="en-US" sz="1200" b="0" i="0" u="none" strike="noStrike" kern="1200" cap="none" spc="0" normalizeH="0" baseline="0" noProof="0">
                <a:ln>
                  <a:noFill/>
                </a:ln>
                <a:solidFill>
                  <a:srgbClr val="000000"/>
                </a:solidFill>
                <a:effectLst/>
                <a:uLnTx/>
                <a:uFillTx/>
                <a:latin typeface="Times" charset="0"/>
                <a:ea typeface="ＭＳ Ｐゴシック" charset="0"/>
              </a:rPr>
              <a:pPr marL="0" marR="0" lvl="0" indent="0" algn="r" defTabSz="914400" rtl="0" eaLnBrk="0" fontAlgn="base" latinLnBrk="0" hangingPunct="0">
                <a:lnSpc>
                  <a:spcPct val="100000"/>
                </a:lnSpc>
                <a:spcBef>
                  <a:spcPct val="0"/>
                </a:spcBef>
                <a:spcAft>
                  <a:spcPct val="0"/>
                </a:spcAft>
                <a:buClrTx/>
                <a:buSzTx/>
                <a:buFontTx/>
                <a:buNone/>
                <a:tabLst/>
                <a:defRPr/>
              </a:pPr>
              <a:t>21</a:t>
            </a:fld>
            <a:endParaRPr kumimoji="0" lang="en-US" sz="1200" b="0" i="0" u="none" strike="noStrike" kern="1200" cap="none" spc="0" normalizeH="0" baseline="0" noProof="0">
              <a:ln>
                <a:noFill/>
              </a:ln>
              <a:solidFill>
                <a:srgbClr val="000000"/>
              </a:solidFill>
              <a:effectLst/>
              <a:uLnTx/>
              <a:uFillTx/>
              <a:latin typeface="Times" charset="0"/>
              <a:ea typeface="ＭＳ Ｐゴシック" charset="0"/>
            </a:endParaRPr>
          </a:p>
        </p:txBody>
      </p:sp>
      <p:sp>
        <p:nvSpPr>
          <p:cNvPr id="226309"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b"/>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7B892CE8-D44A-9745-95EE-4CEE3483EEB1}" type="slidenum">
              <a:rPr kumimoji="0" lang="en-US" sz="1200" b="0" i="0" u="none" strike="noStrike" kern="1200" cap="none" spc="0" normalizeH="0" baseline="0" noProof="0">
                <a:ln>
                  <a:noFill/>
                </a:ln>
                <a:solidFill>
                  <a:srgbClr val="000000"/>
                </a:solidFill>
                <a:effectLst/>
                <a:uLnTx/>
                <a:uFillTx/>
                <a:latin typeface="Times" charset="0"/>
                <a:ea typeface="ＭＳ Ｐゴシック" charset="0"/>
                <a:cs typeface="Arial" charset="0"/>
              </a:rPr>
              <a:pPr marL="0" marR="0" lvl="0" indent="0" algn="r" defTabSz="914400" rtl="0" eaLnBrk="0" fontAlgn="base" latinLnBrk="0" hangingPunct="0">
                <a:lnSpc>
                  <a:spcPct val="100000"/>
                </a:lnSpc>
                <a:spcBef>
                  <a:spcPct val="0"/>
                </a:spcBef>
                <a:spcAft>
                  <a:spcPct val="0"/>
                </a:spcAft>
                <a:buClrTx/>
                <a:buSzTx/>
                <a:buFontTx/>
                <a:buNone/>
                <a:tabLst/>
                <a:defRPr/>
              </a:pPr>
              <a:t>21</a:t>
            </a:fld>
            <a:endParaRPr kumimoji="0" lang="en-US" sz="1200" b="0" i="0" u="none" strike="noStrike" kern="1200" cap="none" spc="0" normalizeH="0" baseline="0" noProof="0">
              <a:ln>
                <a:noFill/>
              </a:ln>
              <a:solidFill>
                <a:srgbClr val="000000"/>
              </a:solidFill>
              <a:effectLst/>
              <a:uLnTx/>
              <a:uFillTx/>
              <a:latin typeface="Times" charset="0"/>
              <a:ea typeface="ＭＳ Ｐゴシック" charset="0"/>
              <a:cs typeface="Arial" charset="0"/>
            </a:endParaRPr>
          </a:p>
        </p:txBody>
      </p:sp>
      <p:sp>
        <p:nvSpPr>
          <p:cNvPr id="226310"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b"/>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2243F7DB-793E-6C44-A25B-1F0EBB72B5A5}" type="slidenum">
              <a:rPr kumimoji="0" lang="en-US" sz="1200" b="0" i="0" u="none" strike="noStrike" kern="1200" cap="none" spc="0" normalizeH="0" baseline="0" noProof="0">
                <a:ln>
                  <a:noFill/>
                </a:ln>
                <a:solidFill>
                  <a:srgbClr val="000000"/>
                </a:solidFill>
                <a:effectLst/>
                <a:uLnTx/>
                <a:uFillTx/>
                <a:latin typeface="Times" charset="0"/>
                <a:ea typeface="ＭＳ Ｐゴシック" charset="0"/>
                <a:cs typeface="Arial" charset="0"/>
              </a:rPr>
              <a:pPr marL="0" marR="0" lvl="0" indent="0" algn="r" defTabSz="914400" rtl="0" eaLnBrk="0" fontAlgn="base" latinLnBrk="0" hangingPunct="0">
                <a:lnSpc>
                  <a:spcPct val="100000"/>
                </a:lnSpc>
                <a:spcBef>
                  <a:spcPct val="0"/>
                </a:spcBef>
                <a:spcAft>
                  <a:spcPct val="0"/>
                </a:spcAft>
                <a:buClrTx/>
                <a:buSzTx/>
                <a:buFontTx/>
                <a:buNone/>
                <a:tabLst/>
                <a:defRPr/>
              </a:pPr>
              <a:t>21</a:t>
            </a:fld>
            <a:endParaRPr kumimoji="0" lang="en-US" sz="1200" b="0" i="0" u="none" strike="noStrike" kern="1200" cap="none" spc="0" normalizeH="0" baseline="0" noProof="0">
              <a:ln>
                <a:noFill/>
              </a:ln>
              <a:solidFill>
                <a:srgbClr val="000000"/>
              </a:solidFill>
              <a:effectLst/>
              <a:uLnTx/>
              <a:uFillTx/>
              <a:latin typeface="Times" charset="0"/>
              <a:ea typeface="ＭＳ Ｐゴシック" charset="0"/>
              <a:cs typeface="Arial" charset="0"/>
            </a:endParaRPr>
          </a:p>
        </p:txBody>
      </p:sp>
      <p:sp>
        <p:nvSpPr>
          <p:cNvPr id="226311" name="Rectangle 2"/>
          <p:cNvSpPr>
            <a:spLocks noGrp="1" noRot="1" noChangeAspect="1" noChangeArrowheads="1" noTextEdit="1"/>
          </p:cNvSpPr>
          <p:nvPr>
            <p:ph type="sldImg"/>
          </p:nvPr>
        </p:nvSpPr>
        <p:spPr>
          <a:xfrm>
            <a:off x="381000" y="685800"/>
            <a:ext cx="6096000" cy="3429000"/>
          </a:xfrm>
          <a:solidFill>
            <a:srgbClr val="FFFFFF"/>
          </a:solidFill>
          <a:ln/>
        </p:spPr>
      </p:sp>
      <p:sp>
        <p:nvSpPr>
          <p:cNvPr id="226312" name="Rectangle 3"/>
          <p:cNvSpPr>
            <a:spLocks noGrp="1" noChangeArrowheads="1"/>
          </p:cNvSpPr>
          <p:nvPr>
            <p:ph type="body" idx="1"/>
          </p:nvPr>
        </p:nvSpPr>
        <p:spPr>
          <a:solidFill>
            <a:srgbClr val="FFFFFF"/>
          </a:solidFill>
          <a:ln>
            <a:solidFill>
              <a:srgbClr val="000000"/>
            </a:solidFill>
            <a:miter lim="800000"/>
            <a:headEnd/>
            <a:tailEnd/>
          </a:ln>
          <a:extLst>
            <a:ext uri="{FAA26D3D-D897-4be2-8F04-BA451C77F1D7}">
              <ma14:placeholderFlag xmlns:ma14="http://schemas.microsoft.com/office/mac/drawingml/2011/main" xmlns="" val="1"/>
            </a:ext>
          </a:extLst>
        </p:spPr>
        <p:txBody>
          <a:bodyPr/>
          <a:lstStyle/>
          <a:p>
            <a:pPr eaLnBrk="1" hangingPunct="1"/>
            <a:endParaRPr lang="en-US">
              <a:ea typeface="ヒラギノ角ゴ Pro W3" charset="0"/>
              <a:cs typeface="ヒラギノ角ゴ Pro W3" charset="0"/>
            </a:endParaRPr>
          </a:p>
        </p:txBody>
      </p:sp>
      <p:sp>
        <p:nvSpPr>
          <p:cNvPr id="2" name="Footer Placeholder 1"/>
          <p:cNvSpPr>
            <a:spLocks noGrp="1"/>
          </p:cNvSpPr>
          <p:nvPr>
            <p:ph type="ftr" sz="quarter"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Arial" charset="0"/>
                <a:ea typeface="ＭＳ Ｐゴシック" charset="0"/>
              </a:rPr>
              <a:t>00A_ONS-Breast-17-NL-Intro-Slides_v34fr</a:t>
            </a:r>
          </a:p>
        </p:txBody>
      </p:sp>
      <p:sp>
        <p:nvSpPr>
          <p:cNvPr id="3" name="Header Placeholder 2"/>
          <p:cNvSpPr>
            <a:spLocks noGrp="1"/>
          </p:cNvSpPr>
          <p:nvPr>
            <p:ph type="hdr" sz="quarter" idx="11"/>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Arial" charset="0"/>
                <a:ea typeface="ＭＳ Ｐゴシック" charset="0"/>
              </a:rPr>
              <a:t>Breast Cancer</a:t>
            </a:r>
          </a:p>
        </p:txBody>
      </p:sp>
    </p:spTree>
    <p:extLst>
      <p:ext uri="{BB962C8B-B14F-4D97-AF65-F5344CB8AC3E}">
        <p14:creationId xmlns:p14="http://schemas.microsoft.com/office/powerpoint/2010/main" val="26874191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a:defRPr/>
            </a:pPr>
            <a:r>
              <a:rPr lang="en-US"/>
              <a:t>Breast Cancer</a:t>
            </a:r>
          </a:p>
        </p:txBody>
      </p:sp>
      <p:sp>
        <p:nvSpPr>
          <p:cNvPr id="5" name="Footer Placeholder 4"/>
          <p:cNvSpPr>
            <a:spLocks noGrp="1"/>
          </p:cNvSpPr>
          <p:nvPr>
            <p:ph type="ftr" sz="quarter" idx="11"/>
          </p:nvPr>
        </p:nvSpPr>
        <p:spPr/>
        <p:txBody>
          <a:bodyPr/>
          <a:lstStyle/>
          <a:p>
            <a:pPr>
              <a:defRPr/>
            </a:pPr>
            <a:r>
              <a:rPr lang="en-US"/>
              <a:t>00A_ONS-Breast-17-NL-Intro-Slides_v34fr</a:t>
            </a:r>
          </a:p>
        </p:txBody>
      </p:sp>
      <p:sp>
        <p:nvSpPr>
          <p:cNvPr id="6" name="Slide Number Placeholder 5"/>
          <p:cNvSpPr>
            <a:spLocks noGrp="1"/>
          </p:cNvSpPr>
          <p:nvPr>
            <p:ph type="sldNum" sz="quarter" idx="12"/>
          </p:nvPr>
        </p:nvSpPr>
        <p:spPr/>
        <p:txBody>
          <a:bodyPr/>
          <a:lstStyle/>
          <a:p>
            <a:pPr>
              <a:defRPr/>
            </a:pPr>
            <a:fld id="{1FF50E98-AC92-C54A-ACBD-9B80212ADB1C}" type="slidenum">
              <a:rPr lang="en-US" smtClean="0"/>
              <a:pPr>
                <a:defRPr/>
              </a:pPr>
              <a:t>24</a:t>
            </a:fld>
            <a:endParaRPr lang="en-US"/>
          </a:p>
        </p:txBody>
      </p:sp>
    </p:spTree>
    <p:extLst>
      <p:ext uri="{BB962C8B-B14F-4D97-AF65-F5344CB8AC3E}">
        <p14:creationId xmlns:p14="http://schemas.microsoft.com/office/powerpoint/2010/main" val="380702546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50D7798-B130-4940-94F7-34520F6BA0C4}"/>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4098" name="Rectangle 2"/>
          <p:cNvSpPr>
            <a:spLocks noGrp="1" noChangeArrowheads="1"/>
          </p:cNvSpPr>
          <p:nvPr>
            <p:ph type="ctrTitle"/>
          </p:nvPr>
        </p:nvSpPr>
        <p:spPr>
          <a:xfrm>
            <a:off x="914400" y="1981200"/>
            <a:ext cx="10363200" cy="1143000"/>
          </a:xfrm>
        </p:spPr>
        <p:txBody>
          <a:bodyPr/>
          <a:lstStyle>
            <a:lvl1pPr algn="ctr">
              <a:defRPr sz="2300"/>
            </a:lvl1pPr>
          </a:lstStyle>
          <a:p>
            <a:pPr lvl="0"/>
            <a:r>
              <a:rPr lang="en-US" noProof="0"/>
              <a:t>Click to edit Master title style</a:t>
            </a:r>
          </a:p>
        </p:txBody>
      </p:sp>
      <p:sp>
        <p:nvSpPr>
          <p:cNvPr id="4099" name="Rectangle 3"/>
          <p:cNvSpPr>
            <a:spLocks noGrp="1" noChangeArrowheads="1"/>
          </p:cNvSpPr>
          <p:nvPr>
            <p:ph type="subTitle" idx="1"/>
          </p:nvPr>
        </p:nvSpPr>
        <p:spPr>
          <a:xfrm>
            <a:off x="1828800" y="3886200"/>
            <a:ext cx="8534400" cy="1752600"/>
          </a:xfrm>
        </p:spPr>
        <p:txBody>
          <a:bodyPr/>
          <a:lstStyle>
            <a:lvl1pPr marL="0" indent="0" algn="ctr">
              <a:buFontTx/>
              <a:buNone/>
              <a:defRPr/>
            </a:lvl1pPr>
          </a:lstStyle>
          <a:p>
            <a:pPr lvl="0"/>
            <a:r>
              <a:rPr lang="en-US" noProof="0"/>
              <a:t>Click to edit Master subtitle style</a:t>
            </a:r>
          </a:p>
        </p:txBody>
      </p:sp>
    </p:spTree>
    <p:extLst>
      <p:ext uri="{BB962C8B-B14F-4D97-AF65-F5344CB8AC3E}">
        <p14:creationId xmlns:p14="http://schemas.microsoft.com/office/powerpoint/2010/main" val="2874794475"/>
      </p:ext>
    </p:extLst>
  </p:cSld>
  <p:clrMapOvr>
    <a:masterClrMapping/>
  </p:clrMapOvr>
  <p:transition spd="slow" advClick="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66955924"/>
      </p:ext>
    </p:extLst>
  </p:cSld>
  <p:clrMapOvr>
    <a:masterClrMapping/>
  </p:clrMapOvr>
  <p:transition spd="slow" advClick="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6800" y="0"/>
            <a:ext cx="2590800" cy="64897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14401" y="0"/>
            <a:ext cx="7569200" cy="64897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77085071"/>
      </p:ext>
    </p:extLst>
  </p:cSld>
  <p:clrMapOvr>
    <a:masterClrMapping/>
  </p:clrMapOvr>
  <p:transition spd="slow" advClick="0"/>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NEW Title Only">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endParaRPr lang="en-GB"/>
          </a:p>
        </p:txBody>
      </p:sp>
      <p:sp>
        <p:nvSpPr>
          <p:cNvPr id="7" name="Text Placeholder 6"/>
          <p:cNvSpPr>
            <a:spLocks noGrp="1"/>
          </p:cNvSpPr>
          <p:nvPr>
            <p:ph type="body" sz="quarter" idx="12"/>
          </p:nvPr>
        </p:nvSpPr>
        <p:spPr>
          <a:xfrm>
            <a:off x="630769" y="6631088"/>
            <a:ext cx="7738116" cy="153888"/>
          </a:xfrm>
        </p:spPr>
        <p:txBody>
          <a:bodyPr lIns="0" tIns="0" rIns="0" bIns="0" anchor="b">
            <a:spAutoFit/>
          </a:bodyPr>
          <a:lstStyle>
            <a:lvl1pPr marL="0" indent="0">
              <a:spcBef>
                <a:spcPts val="0"/>
              </a:spcBef>
              <a:buFontTx/>
              <a:buNone/>
              <a:defRPr sz="1000">
                <a:solidFill>
                  <a:srgbClr val="000066"/>
                </a:solidFill>
              </a:defRPr>
            </a:lvl1pPr>
          </a:lstStyle>
          <a:p>
            <a:pPr lvl="0"/>
            <a:r>
              <a:rPr lang="en-US" dirty="0"/>
              <a:t>Click to edit Master text styles</a:t>
            </a:r>
            <a:endParaRPr lang="en-GB" dirty="0"/>
          </a:p>
        </p:txBody>
      </p:sp>
      <p:sp>
        <p:nvSpPr>
          <p:cNvPr id="5" name="Slide Number Placeholder 2"/>
          <p:cNvSpPr>
            <a:spLocks noGrp="1"/>
          </p:cNvSpPr>
          <p:nvPr>
            <p:ph type="sldNum" sz="quarter" idx="13"/>
          </p:nvPr>
        </p:nvSpPr>
        <p:spPr>
          <a:xfrm>
            <a:off x="4233" y="6489703"/>
            <a:ext cx="5334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FFFFFF"/>
                </a:solidFill>
                <a:cs typeface="+mn-cs"/>
              </a:defRPr>
            </a:lvl1pPr>
          </a:lstStyle>
          <a:p>
            <a:pPr>
              <a:defRPr/>
            </a:pPr>
            <a:fld id="{796EC0D8-CF13-B54F-AABB-1280F8E58F14}" type="slidenum">
              <a:rPr lang="en-GB">
                <a:cs typeface="ＭＳ Ｐゴシック"/>
              </a:rPr>
              <a:pPr>
                <a:defRPr/>
              </a:pPr>
              <a:t>‹#›</a:t>
            </a:fld>
            <a:endParaRPr lang="en-GB">
              <a:cs typeface="ＭＳ Ｐゴシック"/>
            </a:endParaRPr>
          </a:p>
        </p:txBody>
      </p:sp>
    </p:spTree>
    <p:extLst>
      <p:ext uri="{BB962C8B-B14F-4D97-AF65-F5344CB8AC3E}">
        <p14:creationId xmlns:p14="http://schemas.microsoft.com/office/powerpoint/2010/main" val="640395028"/>
      </p:ext>
    </p:extLst>
  </p:cSld>
  <p:clrMapOvr>
    <a:masterClrMapping/>
  </p:clrMapOvr>
  <p:transition spd="slow" advClick="0"/>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7486" y="115890"/>
            <a:ext cx="10991849" cy="779671"/>
          </a:xfrm>
        </p:spPr>
        <p:txBody>
          <a:bodyPr>
            <a:normAutofit/>
          </a:bodyPr>
          <a:lstStyle>
            <a:lvl1pPr algn="l">
              <a:defRPr sz="2800" b="1" i="0">
                <a:solidFill>
                  <a:srgbClr val="064F59"/>
                </a:solidFill>
                <a:latin typeface="Arial"/>
              </a:defRPr>
            </a:lvl1pPr>
          </a:lstStyle>
          <a:p>
            <a:r>
              <a:rPr lang="en-US" dirty="0"/>
              <a:t>Click to edit Master title style</a:t>
            </a:r>
          </a:p>
        </p:txBody>
      </p:sp>
      <p:sp>
        <p:nvSpPr>
          <p:cNvPr id="3" name="Content Placeholder 2"/>
          <p:cNvSpPr>
            <a:spLocks noGrp="1"/>
          </p:cNvSpPr>
          <p:nvPr>
            <p:ph idx="1"/>
          </p:nvPr>
        </p:nvSpPr>
        <p:spPr>
          <a:xfrm>
            <a:off x="617284" y="1376989"/>
            <a:ext cx="10972800" cy="4525963"/>
          </a:xfrm>
        </p:spPr>
        <p:txBody>
          <a:bodyPr lIns="0" rtlCol="0">
            <a:normAutofit/>
          </a:bodyPr>
          <a:lstStyle>
            <a:lvl1pPr>
              <a:defRPr lang="en-US" sz="2100" dirty="0" smtClean="0"/>
            </a:lvl1pPr>
            <a:lvl2pPr>
              <a:defRPr lang="en-US" sz="2000" dirty="0" smtClean="0"/>
            </a:lvl2pPr>
            <a:lvl3pPr>
              <a:defRPr lang="en-US" sz="2000" dirty="0" smtClean="0"/>
            </a:lvl3pPr>
            <a:lvl4pPr>
              <a:defRPr lang="en-US" dirty="0" smtClean="0"/>
            </a:lvl4pPr>
            <a:lvl5pPr>
              <a:defRPr lang="en-US" dirty="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21"/>
          <p:cNvSpPr>
            <a:spLocks noGrp="1"/>
          </p:cNvSpPr>
          <p:nvPr>
            <p:ph type="body" sz="quarter" idx="10"/>
          </p:nvPr>
        </p:nvSpPr>
        <p:spPr>
          <a:xfrm>
            <a:off x="615953" y="6289942"/>
            <a:ext cx="10993967" cy="463313"/>
          </a:xfrm>
        </p:spPr>
        <p:txBody>
          <a:bodyPr lIns="0" tIns="0" rIns="0" bIns="0" anchor="b">
            <a:noAutofit/>
          </a:bodyPr>
          <a:lstStyle>
            <a:lvl1pPr marL="0" indent="0">
              <a:lnSpc>
                <a:spcPct val="100000"/>
              </a:lnSpc>
              <a:spcBef>
                <a:spcPts val="200"/>
              </a:spcBef>
              <a:buNone/>
              <a:defRPr sz="1000" b="0">
                <a:solidFill>
                  <a:srgbClr val="064F59"/>
                </a:solidFill>
              </a:defRPr>
            </a:lvl1pPr>
            <a:lvl2pPr marL="457208" indent="0">
              <a:buNone/>
              <a:defRPr/>
            </a:lvl2pPr>
            <a:lvl3pPr marL="914415" indent="0">
              <a:buNone/>
              <a:defRPr/>
            </a:lvl3pPr>
            <a:lvl4pPr marL="1371623" indent="0">
              <a:buNone/>
              <a:defRPr/>
            </a:lvl4pPr>
            <a:lvl5pPr marL="1828830" indent="0">
              <a:buNone/>
              <a:defRPr/>
            </a:lvl5pPr>
          </a:lstStyle>
          <a:p>
            <a:pPr lvl="0"/>
            <a:r>
              <a:rPr lang="en-US" noProof="0" dirty="0"/>
              <a:t>Click to edit Master text styles</a:t>
            </a:r>
          </a:p>
        </p:txBody>
      </p:sp>
      <p:sp>
        <p:nvSpPr>
          <p:cNvPr id="5" name="Slide Number Placeholder 5"/>
          <p:cNvSpPr>
            <a:spLocks noGrp="1"/>
          </p:cNvSpPr>
          <p:nvPr>
            <p:ph type="sldNum" sz="quarter" idx="11"/>
          </p:nvPr>
        </p:nvSpPr>
        <p:spPr>
          <a:xfrm>
            <a:off x="9012768" y="6491291"/>
            <a:ext cx="2844800" cy="365125"/>
          </a:xfrm>
          <a:prstGeom prst="rect">
            <a:avLst/>
          </a:prstGeom>
        </p:spPr>
        <p:txBody>
          <a:bodyPr/>
          <a:lstStyle>
            <a:lvl1pPr>
              <a:defRPr sz="1100" b="0" i="0">
                <a:solidFill>
                  <a:srgbClr val="064F59"/>
                </a:solidFill>
                <a:latin typeface="Arial"/>
                <a:cs typeface="Arial"/>
              </a:defRPr>
            </a:lvl1pPr>
          </a:lstStyle>
          <a:p>
            <a:pPr>
              <a:defRPr/>
            </a:pPr>
            <a:fld id="{865B40A2-B197-3B46-BE14-65D655D54854}" type="slidenum">
              <a:rPr lang="en-US"/>
              <a:pPr>
                <a:defRPr/>
              </a:pPr>
              <a:t>‹#›</a:t>
            </a:fld>
            <a:endParaRPr lang="en-US" dirty="0"/>
          </a:p>
        </p:txBody>
      </p:sp>
      <p:sp>
        <p:nvSpPr>
          <p:cNvPr id="6" name="Footer Placeholder 7"/>
          <p:cNvSpPr>
            <a:spLocks noGrp="1"/>
          </p:cNvSpPr>
          <p:nvPr>
            <p:ph type="ftr" sz="quarter" idx="12"/>
          </p:nvPr>
        </p:nvSpPr>
        <p:spPr>
          <a:xfrm>
            <a:off x="4165600" y="6356353"/>
            <a:ext cx="3860800" cy="365125"/>
          </a:xfrm>
          <a:prstGeom prst="rect">
            <a:avLst/>
          </a:prstGeom>
        </p:spPr>
        <p:txBody>
          <a:bodyPr/>
          <a:lstStyle>
            <a:lvl1pPr>
              <a:defRPr>
                <a:solidFill>
                  <a:srgbClr val="064F59">
                    <a:tint val="75000"/>
                  </a:srgbClr>
                </a:solidFill>
              </a:defRPr>
            </a:lvl1pPr>
          </a:lstStyle>
          <a:p>
            <a:pPr>
              <a:defRPr/>
            </a:pPr>
            <a:endParaRPr lang="en-US"/>
          </a:p>
        </p:txBody>
      </p:sp>
    </p:spTree>
    <p:extLst>
      <p:ext uri="{BB962C8B-B14F-4D97-AF65-F5344CB8AC3E}">
        <p14:creationId xmlns:p14="http://schemas.microsoft.com/office/powerpoint/2010/main" val="3959964710"/>
      </p:ext>
    </p:extLst>
  </p:cSld>
  <p:clrMapOvr>
    <a:masterClrMapping/>
  </p:clrMapOvr>
  <p:transition spd="slow" advClick="0"/>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NEW Title Only">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endParaRPr lang="en-GB"/>
          </a:p>
        </p:txBody>
      </p:sp>
      <p:sp>
        <p:nvSpPr>
          <p:cNvPr id="7" name="Text Placeholder 6"/>
          <p:cNvSpPr>
            <a:spLocks noGrp="1"/>
          </p:cNvSpPr>
          <p:nvPr>
            <p:ph type="body" sz="quarter" idx="12"/>
          </p:nvPr>
        </p:nvSpPr>
        <p:spPr>
          <a:xfrm>
            <a:off x="630769" y="6631088"/>
            <a:ext cx="7738116" cy="153888"/>
          </a:xfrm>
        </p:spPr>
        <p:txBody>
          <a:bodyPr lIns="0" tIns="0" rIns="0" bIns="0" anchor="b">
            <a:spAutoFit/>
          </a:bodyPr>
          <a:lstStyle>
            <a:lvl1pPr marL="0" indent="0">
              <a:spcBef>
                <a:spcPts val="0"/>
              </a:spcBef>
              <a:buFontTx/>
              <a:buNone/>
              <a:defRPr sz="1000">
                <a:solidFill>
                  <a:srgbClr val="000066"/>
                </a:solidFill>
              </a:defRPr>
            </a:lvl1pPr>
          </a:lstStyle>
          <a:p>
            <a:pPr lvl="0"/>
            <a:r>
              <a:rPr lang="en-US" dirty="0"/>
              <a:t>Click to edit Master text styles</a:t>
            </a:r>
            <a:endParaRPr lang="en-GB" dirty="0"/>
          </a:p>
        </p:txBody>
      </p:sp>
      <p:sp>
        <p:nvSpPr>
          <p:cNvPr id="5" name="Slide Number Placeholder 2"/>
          <p:cNvSpPr>
            <a:spLocks noGrp="1"/>
          </p:cNvSpPr>
          <p:nvPr>
            <p:ph type="sldNum" sz="quarter" idx="13"/>
          </p:nvPr>
        </p:nvSpPr>
        <p:spPr>
          <a:xfrm>
            <a:off x="4233" y="6489703"/>
            <a:ext cx="5334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FFFFFF"/>
                </a:solidFill>
                <a:cs typeface="+mn-cs"/>
              </a:defRPr>
            </a:lvl1pPr>
          </a:lstStyle>
          <a:p>
            <a:pPr>
              <a:defRPr/>
            </a:pPr>
            <a:fld id="{72E99AA7-133A-E54F-B877-701653B6C8EF}" type="slidenum">
              <a:rPr lang="en-GB"/>
              <a:pPr>
                <a:defRPr/>
              </a:pPr>
              <a:t>‹#›</a:t>
            </a:fld>
            <a:endParaRPr lang="en-GB"/>
          </a:p>
        </p:txBody>
      </p:sp>
    </p:spTree>
    <p:extLst/>
  </p:cSld>
  <p:clrMapOvr>
    <a:masterClrMapping/>
  </p:clrMapOvr>
  <p:transition spd="slow" advClick="0"/>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5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4" name="Text Placeholder 4"/>
          <p:cNvSpPr>
            <a:spLocks noGrp="1"/>
          </p:cNvSpPr>
          <p:nvPr>
            <p:ph type="body" sz="quarter" idx="10"/>
          </p:nvPr>
        </p:nvSpPr>
        <p:spPr>
          <a:xfrm>
            <a:off x="609600" y="6210780"/>
            <a:ext cx="5488517" cy="447993"/>
          </a:xfrm>
        </p:spPr>
        <p:txBody>
          <a:bodyPr anchor="b"/>
          <a:lstStyle>
            <a:lvl1pPr marL="0" indent="0">
              <a:spcAft>
                <a:spcPts val="0"/>
              </a:spcAft>
              <a:buNone/>
              <a:defRPr sz="1200"/>
            </a:lvl1pPr>
            <a:lvl2pPr marL="376244" indent="0">
              <a:buNone/>
              <a:defRPr/>
            </a:lvl2pPr>
            <a:lvl3pPr marL="722324" indent="0">
              <a:buNone/>
              <a:defRPr/>
            </a:lvl3pPr>
            <a:lvl4pPr marL="995380" indent="0">
              <a:buNone/>
              <a:defRPr/>
            </a:lvl4pPr>
            <a:lvl5pPr marL="1395435" indent="0">
              <a:buFont typeface="Arial" pitchFamily="34" charset="0"/>
              <a:buNone/>
              <a:defRPr/>
            </a:lvl5pPr>
          </a:lstStyle>
          <a:p>
            <a:pPr lvl="0"/>
            <a:r>
              <a:rPr lang="en-US" dirty="0"/>
              <a:t>Click to edit Master text styles</a:t>
            </a:r>
            <a:endParaRPr lang="en-GB" dirty="0"/>
          </a:p>
        </p:txBody>
      </p:sp>
      <p:sp>
        <p:nvSpPr>
          <p:cNvPr id="5" name="Text Placeholder 4"/>
          <p:cNvSpPr>
            <a:spLocks noGrp="1"/>
          </p:cNvSpPr>
          <p:nvPr>
            <p:ph type="body" sz="quarter" idx="11"/>
          </p:nvPr>
        </p:nvSpPr>
        <p:spPr>
          <a:xfrm>
            <a:off x="6098118" y="6210780"/>
            <a:ext cx="5488517" cy="447993"/>
          </a:xfrm>
        </p:spPr>
        <p:txBody>
          <a:bodyPr anchor="b"/>
          <a:lstStyle>
            <a:lvl1pPr marL="0" indent="0" algn="r">
              <a:spcAft>
                <a:spcPts val="0"/>
              </a:spcAft>
              <a:buNone/>
              <a:defRPr sz="1200"/>
            </a:lvl1pPr>
            <a:lvl2pPr marL="376244" indent="0">
              <a:buNone/>
              <a:defRPr/>
            </a:lvl2pPr>
            <a:lvl3pPr marL="722324" indent="0">
              <a:buNone/>
              <a:defRPr/>
            </a:lvl3pPr>
            <a:lvl4pPr marL="995380" indent="0">
              <a:buNone/>
              <a:defRPr/>
            </a:lvl4pPr>
            <a:lvl5pPr marL="1395435" indent="0">
              <a:buFont typeface="Arial" pitchFamily="34" charset="0"/>
              <a:buNone/>
              <a:defRPr/>
            </a:lvl5pPr>
          </a:lstStyle>
          <a:p>
            <a:pPr lvl="0"/>
            <a:r>
              <a:rPr lang="en-US" dirty="0"/>
              <a:t>Click to edit Master text styles</a:t>
            </a:r>
            <a:endParaRPr lang="en-GB" dirty="0"/>
          </a:p>
        </p:txBody>
      </p:sp>
    </p:spTree>
    <p:extLst/>
  </p:cSld>
  <p:clrMapOvr>
    <a:masterClrMapping/>
  </p:clrMapOvr>
  <p:transition spd="slow" advClick="0"/>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4_NEW Title Only">
    <p:spTree>
      <p:nvGrpSpPr>
        <p:cNvPr id="1" name=""/>
        <p:cNvGrpSpPr/>
        <p:nvPr/>
      </p:nvGrpSpPr>
      <p:grpSpPr>
        <a:xfrm>
          <a:off x="0" y="0"/>
          <a:ext cx="0" cy="0"/>
          <a:chOff x="0" y="0"/>
          <a:chExt cx="0" cy="0"/>
        </a:xfrm>
      </p:grpSpPr>
      <p:sp>
        <p:nvSpPr>
          <p:cNvPr id="4" name="Title 3"/>
          <p:cNvSpPr>
            <a:spLocks noGrp="1"/>
          </p:cNvSpPr>
          <p:nvPr>
            <p:ph type="title"/>
          </p:nvPr>
        </p:nvSpPr>
        <p:spPr>
          <a:xfrm>
            <a:off x="609600" y="0"/>
            <a:ext cx="10972800" cy="1143000"/>
          </a:xfrm>
        </p:spPr>
        <p:txBody>
          <a:bodyPr/>
          <a:lstStyle/>
          <a:p>
            <a:r>
              <a:rPr lang="en-US" dirty="0"/>
              <a:t>Click to edit Master title style</a:t>
            </a:r>
            <a:endParaRPr lang="en-GB" dirty="0"/>
          </a:p>
        </p:txBody>
      </p:sp>
      <p:sp>
        <p:nvSpPr>
          <p:cNvPr id="7" name="Text Placeholder 6"/>
          <p:cNvSpPr>
            <a:spLocks noGrp="1"/>
          </p:cNvSpPr>
          <p:nvPr>
            <p:ph type="body" sz="quarter" idx="12"/>
          </p:nvPr>
        </p:nvSpPr>
        <p:spPr>
          <a:xfrm>
            <a:off x="630767" y="6631087"/>
            <a:ext cx="7738116" cy="153888"/>
          </a:xfrm>
        </p:spPr>
        <p:txBody>
          <a:bodyPr lIns="0" tIns="0" rIns="0" bIns="0" anchor="b">
            <a:spAutoFit/>
          </a:bodyPr>
          <a:lstStyle>
            <a:lvl1pPr marL="0" indent="0">
              <a:spcBef>
                <a:spcPts val="0"/>
              </a:spcBef>
              <a:buFontTx/>
              <a:buNone/>
              <a:defRPr sz="1000">
                <a:solidFill>
                  <a:srgbClr val="000066"/>
                </a:solidFill>
              </a:defRPr>
            </a:lvl1pPr>
          </a:lstStyle>
          <a:p>
            <a:pPr lvl="0"/>
            <a:r>
              <a:rPr lang="en-US" dirty="0"/>
              <a:t>Click to edit Master text styles</a:t>
            </a:r>
            <a:endParaRPr lang="en-GB" dirty="0"/>
          </a:p>
        </p:txBody>
      </p:sp>
      <p:sp>
        <p:nvSpPr>
          <p:cNvPr id="5" name="Slide Number Placeholder 2"/>
          <p:cNvSpPr>
            <a:spLocks noGrp="1"/>
          </p:cNvSpPr>
          <p:nvPr>
            <p:ph type="sldNum" sz="quarter" idx="13"/>
          </p:nvPr>
        </p:nvSpPr>
        <p:spPr>
          <a:xfrm>
            <a:off x="4233" y="6489701"/>
            <a:ext cx="5334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FFFFFF"/>
                </a:solidFill>
                <a:cs typeface="+mn-cs"/>
              </a:defRPr>
            </a:lvl1pPr>
          </a:lstStyle>
          <a:p>
            <a:pPr>
              <a:defRPr/>
            </a:pPr>
            <a:fld id="{796EC0D8-CF13-B54F-AABB-1280F8E58F14}" type="slidenum">
              <a:rPr lang="en-GB"/>
              <a:pPr>
                <a:defRPr/>
              </a:pPr>
              <a:t>‹#›</a:t>
            </a:fld>
            <a:endParaRPr lang="en-GB"/>
          </a:p>
        </p:txBody>
      </p:sp>
    </p:spTree>
    <p:extLst>
      <p:ext uri="{BB962C8B-B14F-4D97-AF65-F5344CB8AC3E}">
        <p14:creationId xmlns:p14="http://schemas.microsoft.com/office/powerpoint/2010/main" val="3988874284"/>
      </p:ext>
    </p:extLst>
  </p:cSld>
  <p:clrMapOvr>
    <a:masterClrMapping/>
  </p:clrMapOvr>
  <p:transition spd="slow" advClick="0"/>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7485" y="115889"/>
            <a:ext cx="10991849" cy="779671"/>
          </a:xfrm>
        </p:spPr>
        <p:txBody>
          <a:bodyPr>
            <a:normAutofit/>
          </a:bodyPr>
          <a:lstStyle>
            <a:lvl1pPr algn="l">
              <a:defRPr sz="2800" b="1" i="0">
                <a:solidFill>
                  <a:srgbClr val="064F59"/>
                </a:solidFill>
                <a:latin typeface="Arial"/>
              </a:defRPr>
            </a:lvl1pPr>
          </a:lstStyle>
          <a:p>
            <a:r>
              <a:rPr lang="en-US" dirty="0"/>
              <a:t>Click to edit Master title style</a:t>
            </a:r>
          </a:p>
        </p:txBody>
      </p:sp>
      <p:sp>
        <p:nvSpPr>
          <p:cNvPr id="3" name="Content Placeholder 2"/>
          <p:cNvSpPr>
            <a:spLocks noGrp="1"/>
          </p:cNvSpPr>
          <p:nvPr>
            <p:ph idx="1"/>
          </p:nvPr>
        </p:nvSpPr>
        <p:spPr>
          <a:xfrm>
            <a:off x="617284" y="1376989"/>
            <a:ext cx="10972800" cy="4525963"/>
          </a:xfrm>
        </p:spPr>
        <p:txBody>
          <a:bodyPr lIns="0" rtlCol="0">
            <a:normAutofit/>
          </a:bodyPr>
          <a:lstStyle>
            <a:lvl1pPr>
              <a:defRPr lang="en-US" sz="2100" dirty="0" smtClean="0"/>
            </a:lvl1pPr>
            <a:lvl2pPr>
              <a:defRPr lang="en-US" sz="2000" dirty="0" smtClean="0"/>
            </a:lvl2pPr>
            <a:lvl3pPr>
              <a:defRPr lang="en-US" sz="2000" dirty="0" smtClean="0"/>
            </a:lvl3pPr>
            <a:lvl4pPr>
              <a:defRPr lang="en-US" dirty="0" smtClean="0"/>
            </a:lvl4pPr>
            <a:lvl5pPr>
              <a:defRPr lang="en-US" dirty="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21"/>
          <p:cNvSpPr>
            <a:spLocks noGrp="1"/>
          </p:cNvSpPr>
          <p:nvPr>
            <p:ph type="body" sz="quarter" idx="10"/>
          </p:nvPr>
        </p:nvSpPr>
        <p:spPr>
          <a:xfrm>
            <a:off x="615951" y="6289940"/>
            <a:ext cx="10993967" cy="463313"/>
          </a:xfrm>
        </p:spPr>
        <p:txBody>
          <a:bodyPr lIns="0" tIns="0" rIns="0" bIns="0" anchor="b">
            <a:noAutofit/>
          </a:bodyPr>
          <a:lstStyle>
            <a:lvl1pPr marL="0" indent="0">
              <a:lnSpc>
                <a:spcPct val="100000"/>
              </a:lnSpc>
              <a:spcBef>
                <a:spcPts val="200"/>
              </a:spcBef>
              <a:buNone/>
              <a:defRPr sz="1000" b="0">
                <a:solidFill>
                  <a:srgbClr val="064F59"/>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noProof="0" dirty="0"/>
              <a:t>Click to edit Master text styles</a:t>
            </a:r>
          </a:p>
        </p:txBody>
      </p:sp>
      <p:sp>
        <p:nvSpPr>
          <p:cNvPr id="5" name="Slide Number Placeholder 5"/>
          <p:cNvSpPr>
            <a:spLocks noGrp="1"/>
          </p:cNvSpPr>
          <p:nvPr>
            <p:ph type="sldNum" sz="quarter" idx="11"/>
          </p:nvPr>
        </p:nvSpPr>
        <p:spPr>
          <a:xfrm>
            <a:off x="9012767" y="6491289"/>
            <a:ext cx="2844800" cy="365125"/>
          </a:xfrm>
          <a:prstGeom prst="rect">
            <a:avLst/>
          </a:prstGeom>
        </p:spPr>
        <p:txBody>
          <a:bodyPr/>
          <a:lstStyle>
            <a:lvl1pPr>
              <a:defRPr sz="1100" b="0" i="0">
                <a:solidFill>
                  <a:srgbClr val="064F59"/>
                </a:solidFill>
                <a:latin typeface="Arial"/>
                <a:cs typeface="Arial"/>
              </a:defRPr>
            </a:lvl1pPr>
          </a:lstStyle>
          <a:p>
            <a:pPr>
              <a:defRPr/>
            </a:pPr>
            <a:fld id="{865B40A2-B197-3B46-BE14-65D655D54854}" type="slidenum">
              <a:rPr lang="en-US"/>
              <a:pPr>
                <a:defRPr/>
              </a:pPr>
              <a:t>‹#›</a:t>
            </a:fld>
            <a:endParaRPr lang="en-US" dirty="0"/>
          </a:p>
        </p:txBody>
      </p:sp>
      <p:sp>
        <p:nvSpPr>
          <p:cNvPr id="6" name="Footer Placeholder 7"/>
          <p:cNvSpPr>
            <a:spLocks noGrp="1"/>
          </p:cNvSpPr>
          <p:nvPr>
            <p:ph type="ftr" sz="quarter" idx="12"/>
          </p:nvPr>
        </p:nvSpPr>
        <p:spPr>
          <a:xfrm>
            <a:off x="4165600" y="6356351"/>
            <a:ext cx="3860800" cy="365125"/>
          </a:xfrm>
          <a:prstGeom prst="rect">
            <a:avLst/>
          </a:prstGeom>
        </p:spPr>
        <p:txBody>
          <a:bodyPr/>
          <a:lstStyle>
            <a:lvl1pPr>
              <a:defRPr>
                <a:solidFill>
                  <a:srgbClr val="064F59">
                    <a:tint val="75000"/>
                  </a:srgbClr>
                </a:solidFill>
              </a:defRPr>
            </a:lvl1pPr>
          </a:lstStyle>
          <a:p>
            <a:pPr>
              <a:defRPr/>
            </a:pPr>
            <a:endParaRPr lang="en-US"/>
          </a:p>
        </p:txBody>
      </p:sp>
    </p:spTree>
    <p:extLst>
      <p:ext uri="{BB962C8B-B14F-4D97-AF65-F5344CB8AC3E}">
        <p14:creationId xmlns:p14="http://schemas.microsoft.com/office/powerpoint/2010/main" val="267343739"/>
      </p:ext>
    </p:extLst>
  </p:cSld>
  <p:clrMapOvr>
    <a:masterClrMapping/>
  </p:clrMapOvr>
  <p:transition spd="slow" advClick="0"/>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800"/>
            </a:lvl1pPr>
          </a:lstStyle>
          <a:p>
            <a:r>
              <a:rPr lang="en-US"/>
              <a:t>Click to edit Master title style</a:t>
            </a:r>
            <a:endParaRPr lang="en-GB"/>
          </a:p>
        </p:txBody>
      </p:sp>
      <p:sp>
        <p:nvSpPr>
          <p:cNvPr id="5" name="Content Placeholder 4"/>
          <p:cNvSpPr>
            <a:spLocks noGrp="1"/>
          </p:cNvSpPr>
          <p:nvPr>
            <p:ph sz="quarter" idx="10"/>
          </p:nvPr>
        </p:nvSpPr>
        <p:spPr>
          <a:xfrm>
            <a:off x="207264" y="6322423"/>
            <a:ext cx="5350933" cy="304800"/>
          </a:xfrm>
        </p:spPr>
        <p:txBody>
          <a:bodyPr anchor="b"/>
          <a:lstStyle>
            <a:lvl1pPr marL="0" indent="0">
              <a:spcBef>
                <a:spcPts val="0"/>
              </a:spcBef>
              <a:buNone/>
              <a:defRPr sz="1000"/>
            </a:lvl1pPr>
            <a:lvl2pPr marL="457200" indent="0">
              <a:buNone/>
              <a:defRPr sz="1050"/>
            </a:lvl2pPr>
            <a:lvl3pPr marL="914400" indent="0">
              <a:buNone/>
              <a:defRPr sz="1000"/>
            </a:lvl3pPr>
            <a:lvl4pPr marL="1371600" indent="0">
              <a:buNone/>
              <a:defRPr sz="900"/>
            </a:lvl4pPr>
            <a:lvl5pPr marL="1828800" indent="0">
              <a:buNone/>
              <a:defRPr sz="900"/>
            </a:lvl5pPr>
          </a:lstStyle>
          <a:p>
            <a:pPr lvl="0"/>
            <a:r>
              <a:rPr lang="en-US" dirty="0"/>
              <a:t>Click to edit Master text style</a:t>
            </a:r>
          </a:p>
        </p:txBody>
      </p:sp>
      <p:sp>
        <p:nvSpPr>
          <p:cNvPr id="6" name="Content Placeholder 4"/>
          <p:cNvSpPr>
            <a:spLocks noGrp="1"/>
          </p:cNvSpPr>
          <p:nvPr>
            <p:ph sz="quarter" idx="11"/>
          </p:nvPr>
        </p:nvSpPr>
        <p:spPr>
          <a:xfrm>
            <a:off x="6624320" y="6323295"/>
            <a:ext cx="5350933" cy="304800"/>
          </a:xfrm>
        </p:spPr>
        <p:txBody>
          <a:bodyPr anchor="b"/>
          <a:lstStyle>
            <a:lvl1pPr marL="0" indent="0" algn="r">
              <a:spcBef>
                <a:spcPts val="0"/>
              </a:spcBef>
              <a:buNone/>
              <a:defRPr sz="1000"/>
            </a:lvl1pPr>
            <a:lvl2pPr marL="457200" indent="0">
              <a:buNone/>
              <a:defRPr sz="1050"/>
            </a:lvl2pPr>
            <a:lvl3pPr marL="914400" indent="0">
              <a:buNone/>
              <a:defRPr sz="1000"/>
            </a:lvl3pPr>
            <a:lvl4pPr marL="1371600" indent="0">
              <a:buNone/>
              <a:defRPr sz="900"/>
            </a:lvl4pPr>
            <a:lvl5pPr marL="1828800" indent="0">
              <a:buNone/>
              <a:defRPr sz="900"/>
            </a:lvl5pPr>
          </a:lstStyle>
          <a:p>
            <a:pPr lvl="0"/>
            <a:r>
              <a:rPr lang="en-US" dirty="0"/>
              <a:t>Click to edit Master text style</a:t>
            </a:r>
          </a:p>
        </p:txBody>
      </p:sp>
    </p:spTree>
    <p:extLst>
      <p:ext uri="{BB962C8B-B14F-4D97-AF65-F5344CB8AC3E}">
        <p14:creationId xmlns:p14="http://schemas.microsoft.com/office/powerpoint/2010/main" val="3444129574"/>
      </p:ext>
    </p:extLst>
  </p:cSld>
  <p:clrMapOvr>
    <a:masterClrMapping/>
  </p:clrMapOvr>
  <p:transition spd="slow" advClick="0"/>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userDrawn="1">
  <p:cSld name="4_Title Slide">
    <p:spTree>
      <p:nvGrpSpPr>
        <p:cNvPr id="1" name=""/>
        <p:cNvGrpSpPr/>
        <p:nvPr/>
      </p:nvGrpSpPr>
      <p:grpSpPr>
        <a:xfrm>
          <a:off x="0" y="0"/>
          <a:ext cx="0" cy="0"/>
          <a:chOff x="0" y="0"/>
          <a:chExt cx="0" cy="0"/>
        </a:xfrm>
      </p:grpSpPr>
      <p:pic>
        <p:nvPicPr>
          <p:cNvPr id="4" name="Picture 3" descr="YiR15-Papers-back_v2fr-CRC.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098" name="Rectangle 2"/>
          <p:cNvSpPr>
            <a:spLocks noGrp="1" noChangeArrowheads="1"/>
          </p:cNvSpPr>
          <p:nvPr>
            <p:ph type="ctrTitle"/>
          </p:nvPr>
        </p:nvSpPr>
        <p:spPr>
          <a:xfrm>
            <a:off x="646176" y="484632"/>
            <a:ext cx="10911840" cy="4005072"/>
          </a:xfrm>
        </p:spPr>
        <p:txBody>
          <a:bodyPr lIns="365760" rIns="274320" bIns="228600" anchor="b"/>
          <a:lstStyle>
            <a:lvl1pPr algn="l">
              <a:defRPr sz="3200">
                <a:solidFill>
                  <a:srgbClr val="004383"/>
                </a:solidFill>
              </a:defRPr>
            </a:lvl1pPr>
          </a:lstStyle>
          <a:p>
            <a:pPr lvl="0"/>
            <a:r>
              <a:rPr lang="en-US" noProof="0" dirty="0"/>
              <a:t>Click to edit Master title style</a:t>
            </a:r>
          </a:p>
        </p:txBody>
      </p:sp>
      <p:sp>
        <p:nvSpPr>
          <p:cNvPr id="4099" name="Rectangle 3"/>
          <p:cNvSpPr>
            <a:spLocks noGrp="1" noChangeArrowheads="1"/>
          </p:cNvSpPr>
          <p:nvPr>
            <p:ph type="subTitle" idx="1"/>
          </p:nvPr>
        </p:nvSpPr>
        <p:spPr>
          <a:xfrm>
            <a:off x="646176" y="4498848"/>
            <a:ext cx="10728960" cy="1874520"/>
          </a:xfrm>
        </p:spPr>
        <p:txBody>
          <a:bodyPr lIns="365760" tIns="182880"/>
          <a:lstStyle>
            <a:lvl1pPr marL="0" indent="0" algn="l">
              <a:buFontTx/>
              <a:buNone/>
              <a:defRPr sz="2800">
                <a:solidFill>
                  <a:srgbClr val="004383"/>
                </a:solidFill>
              </a:defRPr>
            </a:lvl1pPr>
          </a:lstStyle>
          <a:p>
            <a:pPr lvl="0"/>
            <a:r>
              <a:rPr lang="en-US" noProof="0" dirty="0"/>
              <a:t>Click to edit Master subtitle style</a:t>
            </a:r>
          </a:p>
        </p:txBody>
      </p:sp>
    </p:spTree>
    <p:extLst>
      <p:ext uri="{BB962C8B-B14F-4D97-AF65-F5344CB8AC3E}">
        <p14:creationId xmlns:p14="http://schemas.microsoft.com/office/powerpoint/2010/main" val="882546460"/>
      </p:ext>
    </p:extLst>
  </p:cSld>
  <p:clrMapOvr>
    <a:masterClrMapping/>
  </p:clrMapOvr>
  <p:transition spd="slow" advClick="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00338933"/>
      </p:ext>
    </p:extLst>
  </p:cSld>
  <p:clrMapOvr>
    <a:masterClrMapping/>
  </p:clrMapOvr>
  <p:transition spd="slow" advClick="0"/>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8C454DE-A612-E94D-9729-C8AD6DDFBCD9}"/>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4098" name="Rectangle 2"/>
          <p:cNvSpPr>
            <a:spLocks noGrp="1" noChangeArrowheads="1"/>
          </p:cNvSpPr>
          <p:nvPr>
            <p:ph type="ctrTitle"/>
          </p:nvPr>
        </p:nvSpPr>
        <p:spPr>
          <a:xfrm>
            <a:off x="914400" y="1981200"/>
            <a:ext cx="10363200" cy="1143000"/>
          </a:xfrm>
        </p:spPr>
        <p:txBody>
          <a:bodyPr/>
          <a:lstStyle>
            <a:lvl1pPr algn="ctr">
              <a:defRPr sz="2300"/>
            </a:lvl1pPr>
          </a:lstStyle>
          <a:p>
            <a:pPr lvl="0"/>
            <a:r>
              <a:rPr lang="en-US" noProof="0"/>
              <a:t>Click to edit Master title style</a:t>
            </a:r>
          </a:p>
        </p:txBody>
      </p:sp>
      <p:sp>
        <p:nvSpPr>
          <p:cNvPr id="4099" name="Rectangle 3"/>
          <p:cNvSpPr>
            <a:spLocks noGrp="1" noChangeArrowheads="1"/>
          </p:cNvSpPr>
          <p:nvPr>
            <p:ph type="subTitle" idx="1"/>
          </p:nvPr>
        </p:nvSpPr>
        <p:spPr>
          <a:xfrm>
            <a:off x="1828800" y="3886200"/>
            <a:ext cx="8534400" cy="1752600"/>
          </a:xfrm>
        </p:spPr>
        <p:txBody>
          <a:bodyPr/>
          <a:lstStyle>
            <a:lvl1pPr marL="0" indent="0" algn="ctr">
              <a:buFontTx/>
              <a:buNone/>
              <a:defRPr/>
            </a:lvl1pPr>
          </a:lstStyle>
          <a:p>
            <a:pPr lvl="0"/>
            <a:r>
              <a:rPr lang="en-US" noProof="0"/>
              <a:t>Click to edit Master subtitle style</a:t>
            </a:r>
          </a:p>
        </p:txBody>
      </p:sp>
    </p:spTree>
    <p:extLst>
      <p:ext uri="{BB962C8B-B14F-4D97-AF65-F5344CB8AC3E}">
        <p14:creationId xmlns:p14="http://schemas.microsoft.com/office/powerpoint/2010/main" val="1754611592"/>
      </p:ext>
    </p:extLst>
  </p:cSld>
  <p:clrMapOvr>
    <a:masterClrMapping/>
  </p:clrMapOvr>
  <p:transition spd="slow" advClick="0"/>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609600" y="1371600"/>
            <a:ext cx="10972800" cy="5029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651381901"/>
      </p:ext>
    </p:extLst>
  </p:cSld>
  <p:clrMapOvr>
    <a:masterClrMapping/>
  </p:clrMapOvr>
  <p:transition spd="slow" advClick="0"/>
</p:sldLayout>
</file>

<file path=ppt/slideLayouts/slideLayout2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1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1923886100"/>
      </p:ext>
    </p:extLst>
  </p:cSld>
  <p:clrMapOvr>
    <a:masterClrMapping/>
  </p:clrMapOvr>
  <p:transition spd="slow" advClick="0"/>
</p:sldLayout>
</file>

<file path=ppt/slideLayouts/slideLayout2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14400" y="1462088"/>
            <a:ext cx="5080000" cy="50276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462088"/>
            <a:ext cx="5080000" cy="50276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19822461"/>
      </p:ext>
    </p:extLst>
  </p:cSld>
  <p:clrMapOvr>
    <a:masterClrMapping/>
  </p:clrMapOvr>
  <p:transition spd="slow" advClick="0"/>
</p:sldLayout>
</file>

<file path=ppt/slideLayouts/slideLayout2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366260801"/>
      </p:ext>
    </p:extLst>
  </p:cSld>
  <p:clrMapOvr>
    <a:masterClrMapping/>
  </p:clrMapOvr>
  <p:transition spd="slow" advClick="0"/>
</p:sldLayout>
</file>

<file path=ppt/slideLayouts/slideLayout2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102419061"/>
      </p:ext>
    </p:extLst>
  </p:cSld>
  <p:clrMapOvr>
    <a:masterClrMapping/>
  </p:clrMapOvr>
  <p:transition spd="slow" advClick="0"/>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67340650"/>
      </p:ext>
    </p:extLst>
  </p:cSld>
  <p:clrMapOvr>
    <a:masterClrMapping/>
  </p:clrMapOvr>
  <p:transition spd="slow" advClick="0"/>
</p:sldLayout>
</file>

<file path=ppt/slideLayouts/slideLayout2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7"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6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7"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726737311"/>
      </p:ext>
    </p:extLst>
  </p:cSld>
  <p:clrMapOvr>
    <a:masterClrMapping/>
  </p:clrMapOvr>
  <p:transition spd="slow" advClick="0"/>
</p:sldLayout>
</file>

<file path=ppt/slideLayouts/slideLayout2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89945156"/>
      </p:ext>
    </p:extLst>
  </p:cSld>
  <p:clrMapOvr>
    <a:masterClrMapping/>
  </p:clrMapOvr>
  <p:transition spd="slow" advClick="0"/>
</p:sldLayout>
</file>

<file path=ppt/slideLayouts/slideLayout2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34165246"/>
      </p:ext>
    </p:extLst>
  </p:cSld>
  <p:clrMapOvr>
    <a:masterClrMapping/>
  </p:clrMapOvr>
  <p:transition spd="slow" advClick="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13"/>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8" indent="0">
              <a:buNone/>
              <a:defRPr sz="1800"/>
            </a:lvl2pPr>
            <a:lvl3pPr marL="914415" indent="0">
              <a:buNone/>
              <a:defRPr sz="1600"/>
            </a:lvl3pPr>
            <a:lvl4pPr marL="1371623" indent="0">
              <a:buNone/>
              <a:defRPr sz="1400"/>
            </a:lvl4pPr>
            <a:lvl5pPr marL="1828830" indent="0">
              <a:buNone/>
              <a:defRPr sz="1400"/>
            </a:lvl5pPr>
            <a:lvl6pPr marL="2286038" indent="0">
              <a:buNone/>
              <a:defRPr sz="1400"/>
            </a:lvl6pPr>
            <a:lvl7pPr marL="2743246" indent="0">
              <a:buNone/>
              <a:defRPr sz="1400"/>
            </a:lvl7pPr>
            <a:lvl8pPr marL="3200453" indent="0">
              <a:buNone/>
              <a:defRPr sz="1400"/>
            </a:lvl8pPr>
            <a:lvl9pPr marL="3657661" indent="0">
              <a:buNone/>
              <a:defRPr sz="1400"/>
            </a:lvl9pPr>
          </a:lstStyle>
          <a:p>
            <a:pPr lvl="0"/>
            <a:r>
              <a:rPr lang="en-US"/>
              <a:t>Click to edit Master text styles</a:t>
            </a:r>
          </a:p>
        </p:txBody>
      </p:sp>
    </p:spTree>
    <p:extLst>
      <p:ext uri="{BB962C8B-B14F-4D97-AF65-F5344CB8AC3E}">
        <p14:creationId xmlns:p14="http://schemas.microsoft.com/office/powerpoint/2010/main" val="2664832024"/>
      </p:ext>
    </p:extLst>
  </p:cSld>
  <p:clrMapOvr>
    <a:masterClrMapping/>
  </p:clrMapOvr>
  <p:transition spd="slow" advClick="0"/>
</p:sldLayout>
</file>

<file path=ppt/slideLayouts/slideLayout3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6800" y="0"/>
            <a:ext cx="2590800" cy="64897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14401" y="0"/>
            <a:ext cx="7569200" cy="64897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766063826"/>
      </p:ext>
    </p:extLst>
  </p:cSld>
  <p:clrMapOvr>
    <a:masterClrMapping/>
  </p:clrMapOvr>
  <p:transition spd="slow" advClick="0"/>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NEW Title Only">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endParaRPr lang="en-GB"/>
          </a:p>
        </p:txBody>
      </p:sp>
      <p:sp>
        <p:nvSpPr>
          <p:cNvPr id="7" name="Text Placeholder 6"/>
          <p:cNvSpPr>
            <a:spLocks noGrp="1"/>
          </p:cNvSpPr>
          <p:nvPr>
            <p:ph type="body" sz="quarter" idx="12"/>
          </p:nvPr>
        </p:nvSpPr>
        <p:spPr>
          <a:xfrm>
            <a:off x="630767" y="6631087"/>
            <a:ext cx="7738116" cy="153888"/>
          </a:xfrm>
        </p:spPr>
        <p:txBody>
          <a:bodyPr lIns="0" tIns="0" rIns="0" bIns="0" anchor="b">
            <a:spAutoFit/>
          </a:bodyPr>
          <a:lstStyle>
            <a:lvl1pPr marL="0" indent="0">
              <a:spcBef>
                <a:spcPts val="0"/>
              </a:spcBef>
              <a:buFontTx/>
              <a:buNone/>
              <a:defRPr sz="1000">
                <a:solidFill>
                  <a:srgbClr val="000066"/>
                </a:solidFill>
              </a:defRPr>
            </a:lvl1pPr>
          </a:lstStyle>
          <a:p>
            <a:pPr lvl="0"/>
            <a:r>
              <a:rPr lang="en-US" dirty="0"/>
              <a:t>Click to edit Master text styles</a:t>
            </a:r>
            <a:endParaRPr lang="en-GB" dirty="0"/>
          </a:p>
        </p:txBody>
      </p:sp>
      <p:sp>
        <p:nvSpPr>
          <p:cNvPr id="5" name="Slide Number Placeholder 2"/>
          <p:cNvSpPr>
            <a:spLocks noGrp="1"/>
          </p:cNvSpPr>
          <p:nvPr>
            <p:ph type="sldNum" sz="quarter" idx="13"/>
          </p:nvPr>
        </p:nvSpPr>
        <p:spPr>
          <a:xfrm>
            <a:off x="4233" y="6489701"/>
            <a:ext cx="5334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FFFFFF"/>
                </a:solidFill>
                <a:cs typeface="+mn-cs"/>
              </a:defRPr>
            </a:lvl1pPr>
          </a:lstStyle>
          <a:p>
            <a:pPr>
              <a:defRPr/>
            </a:pPr>
            <a:fld id="{659D2F7D-FC5C-3F46-9C72-E18FC1D7FFE0}" type="slidenum">
              <a:rPr lang="en-GB"/>
              <a:pPr>
                <a:defRPr/>
              </a:pPr>
              <a:t>‹#›</a:t>
            </a:fld>
            <a:endParaRPr lang="en-GB"/>
          </a:p>
        </p:txBody>
      </p:sp>
    </p:spTree>
    <p:extLst>
      <p:ext uri="{BB962C8B-B14F-4D97-AF65-F5344CB8AC3E}">
        <p14:creationId xmlns:p14="http://schemas.microsoft.com/office/powerpoint/2010/main" val="873771488"/>
      </p:ext>
    </p:extLst>
  </p:cSld>
  <p:clrMapOvr>
    <a:masterClrMapping/>
  </p:clrMapOvr>
  <p:transition spd="slow" advClick="0"/>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5_NEW Title Only">
    <p:spTree>
      <p:nvGrpSpPr>
        <p:cNvPr id="1" name=""/>
        <p:cNvGrpSpPr/>
        <p:nvPr/>
      </p:nvGrpSpPr>
      <p:grpSpPr>
        <a:xfrm>
          <a:off x="0" y="0"/>
          <a:ext cx="0" cy="0"/>
          <a:chOff x="0" y="0"/>
          <a:chExt cx="0" cy="0"/>
        </a:xfrm>
      </p:grpSpPr>
      <p:sp>
        <p:nvSpPr>
          <p:cNvPr id="4" name="Title 3"/>
          <p:cNvSpPr>
            <a:spLocks noGrp="1"/>
          </p:cNvSpPr>
          <p:nvPr>
            <p:ph type="title"/>
          </p:nvPr>
        </p:nvSpPr>
        <p:spPr>
          <a:xfrm>
            <a:off x="609600" y="0"/>
            <a:ext cx="10972800" cy="1143000"/>
          </a:xfrm>
        </p:spPr>
        <p:txBody>
          <a:bodyPr/>
          <a:lstStyle/>
          <a:p>
            <a:r>
              <a:rPr lang="en-US" dirty="0"/>
              <a:t>Click to edit Master title style</a:t>
            </a:r>
            <a:endParaRPr lang="en-GB" dirty="0"/>
          </a:p>
        </p:txBody>
      </p:sp>
      <p:sp>
        <p:nvSpPr>
          <p:cNvPr id="7" name="Text Placeholder 6"/>
          <p:cNvSpPr>
            <a:spLocks noGrp="1"/>
          </p:cNvSpPr>
          <p:nvPr>
            <p:ph type="body" sz="quarter" idx="12"/>
          </p:nvPr>
        </p:nvSpPr>
        <p:spPr>
          <a:xfrm>
            <a:off x="630767" y="6631087"/>
            <a:ext cx="7738116" cy="153888"/>
          </a:xfrm>
        </p:spPr>
        <p:txBody>
          <a:bodyPr lIns="0" tIns="0" rIns="0" bIns="0" anchor="b">
            <a:spAutoFit/>
          </a:bodyPr>
          <a:lstStyle>
            <a:lvl1pPr marL="0" indent="0">
              <a:spcBef>
                <a:spcPts val="0"/>
              </a:spcBef>
              <a:buFontTx/>
              <a:buNone/>
              <a:defRPr sz="1000">
                <a:solidFill>
                  <a:srgbClr val="000066"/>
                </a:solidFill>
              </a:defRPr>
            </a:lvl1pPr>
          </a:lstStyle>
          <a:p>
            <a:pPr lvl="0"/>
            <a:r>
              <a:rPr lang="en-US" dirty="0"/>
              <a:t>Click to edit Master text styles</a:t>
            </a:r>
            <a:endParaRPr lang="en-GB" dirty="0"/>
          </a:p>
        </p:txBody>
      </p:sp>
      <p:sp>
        <p:nvSpPr>
          <p:cNvPr id="5" name="Slide Number Placeholder 2"/>
          <p:cNvSpPr>
            <a:spLocks noGrp="1"/>
          </p:cNvSpPr>
          <p:nvPr>
            <p:ph type="sldNum" sz="quarter" idx="13"/>
          </p:nvPr>
        </p:nvSpPr>
        <p:spPr>
          <a:xfrm>
            <a:off x="4233" y="6489701"/>
            <a:ext cx="5334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FFFFFF"/>
                </a:solidFill>
                <a:cs typeface="+mn-cs"/>
              </a:defRPr>
            </a:lvl1pPr>
          </a:lstStyle>
          <a:p>
            <a:pPr>
              <a:defRPr/>
            </a:pPr>
            <a:fld id="{796EC0D8-CF13-B54F-AABB-1280F8E58F14}" type="slidenum">
              <a:rPr lang="en-GB"/>
              <a:pPr>
                <a:defRPr/>
              </a:pPr>
              <a:t>‹#›</a:t>
            </a:fld>
            <a:endParaRPr lang="en-GB"/>
          </a:p>
        </p:txBody>
      </p:sp>
    </p:spTree>
    <p:extLst>
      <p:ext uri="{BB962C8B-B14F-4D97-AF65-F5344CB8AC3E}">
        <p14:creationId xmlns:p14="http://schemas.microsoft.com/office/powerpoint/2010/main" val="728116672"/>
      </p:ext>
    </p:extLst>
  </p:cSld>
  <p:clrMapOvr>
    <a:masterClrMapping/>
  </p:clrMapOvr>
  <p:transition spd="slow" advClick="0"/>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8_NEW Title Only">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endParaRPr lang="en-GB"/>
          </a:p>
        </p:txBody>
      </p:sp>
      <p:sp>
        <p:nvSpPr>
          <p:cNvPr id="7" name="Text Placeholder 6"/>
          <p:cNvSpPr>
            <a:spLocks noGrp="1"/>
          </p:cNvSpPr>
          <p:nvPr>
            <p:ph type="body" sz="quarter" idx="12"/>
          </p:nvPr>
        </p:nvSpPr>
        <p:spPr>
          <a:xfrm>
            <a:off x="630767" y="6631087"/>
            <a:ext cx="7738116" cy="153888"/>
          </a:xfrm>
        </p:spPr>
        <p:txBody>
          <a:bodyPr lIns="0" tIns="0" rIns="0" bIns="0" anchor="b">
            <a:spAutoFit/>
          </a:bodyPr>
          <a:lstStyle>
            <a:lvl1pPr marL="0" indent="0">
              <a:spcBef>
                <a:spcPts val="0"/>
              </a:spcBef>
              <a:buFontTx/>
              <a:buNone/>
              <a:defRPr sz="1000">
                <a:solidFill>
                  <a:srgbClr val="000066"/>
                </a:solidFill>
              </a:defRPr>
            </a:lvl1pPr>
          </a:lstStyle>
          <a:p>
            <a:pPr lvl="0"/>
            <a:r>
              <a:rPr lang="en-US" dirty="0"/>
              <a:t>Click to edit Master text styles</a:t>
            </a:r>
            <a:endParaRPr lang="en-GB" dirty="0"/>
          </a:p>
        </p:txBody>
      </p:sp>
      <p:sp>
        <p:nvSpPr>
          <p:cNvPr id="5" name="Slide Number Placeholder 2"/>
          <p:cNvSpPr>
            <a:spLocks noGrp="1"/>
          </p:cNvSpPr>
          <p:nvPr>
            <p:ph type="sldNum" sz="quarter" idx="13"/>
          </p:nvPr>
        </p:nvSpPr>
        <p:spPr>
          <a:xfrm>
            <a:off x="4233" y="6489701"/>
            <a:ext cx="5334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FFFFFF"/>
                </a:solidFill>
                <a:cs typeface="+mn-cs"/>
              </a:defRPr>
            </a:lvl1pPr>
          </a:lstStyle>
          <a:p>
            <a:pPr>
              <a:defRPr/>
            </a:pPr>
            <a:fld id="{659D2F7D-FC5C-3F46-9C72-E18FC1D7FFE0}" type="slidenum">
              <a:rPr lang="en-GB">
                <a:cs typeface="ＭＳ Ｐゴシック"/>
              </a:rPr>
              <a:pPr>
                <a:defRPr/>
              </a:pPr>
              <a:t>‹#›</a:t>
            </a:fld>
            <a:endParaRPr lang="en-GB">
              <a:cs typeface="ＭＳ Ｐゴシック"/>
            </a:endParaRPr>
          </a:p>
        </p:txBody>
      </p:sp>
    </p:spTree>
    <p:extLst>
      <p:ext uri="{BB962C8B-B14F-4D97-AF65-F5344CB8AC3E}">
        <p14:creationId xmlns:p14="http://schemas.microsoft.com/office/powerpoint/2010/main" val="3807271384"/>
      </p:ext>
    </p:extLst>
  </p:cSld>
  <p:clrMapOvr>
    <a:masterClrMapping/>
  </p:clrMapOvr>
  <p:transition spd="slow" advClick="0"/>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7485" y="115889"/>
            <a:ext cx="10991849" cy="779671"/>
          </a:xfrm>
        </p:spPr>
        <p:txBody>
          <a:bodyPr>
            <a:normAutofit/>
          </a:bodyPr>
          <a:lstStyle>
            <a:lvl1pPr algn="l">
              <a:defRPr sz="2800" b="1" i="0">
                <a:solidFill>
                  <a:srgbClr val="064F59"/>
                </a:solidFill>
                <a:latin typeface="Arial"/>
              </a:defRPr>
            </a:lvl1pPr>
          </a:lstStyle>
          <a:p>
            <a:r>
              <a:rPr lang="en-US" dirty="0"/>
              <a:t>Click to edit Master title style</a:t>
            </a:r>
          </a:p>
        </p:txBody>
      </p:sp>
      <p:sp>
        <p:nvSpPr>
          <p:cNvPr id="3" name="Content Placeholder 2"/>
          <p:cNvSpPr>
            <a:spLocks noGrp="1"/>
          </p:cNvSpPr>
          <p:nvPr>
            <p:ph idx="1"/>
          </p:nvPr>
        </p:nvSpPr>
        <p:spPr>
          <a:xfrm>
            <a:off x="617284" y="1376989"/>
            <a:ext cx="10972800" cy="4525963"/>
          </a:xfrm>
        </p:spPr>
        <p:txBody>
          <a:bodyPr lIns="0" rtlCol="0">
            <a:normAutofit/>
          </a:bodyPr>
          <a:lstStyle>
            <a:lvl1pPr>
              <a:defRPr lang="en-US" sz="2100" dirty="0" smtClean="0"/>
            </a:lvl1pPr>
            <a:lvl2pPr>
              <a:defRPr lang="en-US" sz="2000" dirty="0" smtClean="0"/>
            </a:lvl2pPr>
            <a:lvl3pPr>
              <a:defRPr lang="en-US" sz="2000" dirty="0" smtClean="0"/>
            </a:lvl3pPr>
            <a:lvl4pPr>
              <a:defRPr lang="en-US" dirty="0" smtClean="0"/>
            </a:lvl4pPr>
            <a:lvl5pPr>
              <a:defRPr lang="en-US" dirty="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21"/>
          <p:cNvSpPr>
            <a:spLocks noGrp="1"/>
          </p:cNvSpPr>
          <p:nvPr>
            <p:ph type="body" sz="quarter" idx="10"/>
          </p:nvPr>
        </p:nvSpPr>
        <p:spPr>
          <a:xfrm>
            <a:off x="615951" y="6289940"/>
            <a:ext cx="10993967" cy="463313"/>
          </a:xfrm>
        </p:spPr>
        <p:txBody>
          <a:bodyPr lIns="0" tIns="0" rIns="0" bIns="0" anchor="b">
            <a:noAutofit/>
          </a:bodyPr>
          <a:lstStyle>
            <a:lvl1pPr marL="0" indent="0">
              <a:lnSpc>
                <a:spcPct val="100000"/>
              </a:lnSpc>
              <a:spcBef>
                <a:spcPts val="200"/>
              </a:spcBef>
              <a:buNone/>
              <a:defRPr sz="1000" b="0">
                <a:solidFill>
                  <a:srgbClr val="064F59"/>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noProof="0" dirty="0"/>
              <a:t>Click to edit Master text styles</a:t>
            </a:r>
          </a:p>
        </p:txBody>
      </p:sp>
      <p:sp>
        <p:nvSpPr>
          <p:cNvPr id="5" name="Slide Number Placeholder 5"/>
          <p:cNvSpPr>
            <a:spLocks noGrp="1"/>
          </p:cNvSpPr>
          <p:nvPr>
            <p:ph type="sldNum" sz="quarter" idx="11"/>
          </p:nvPr>
        </p:nvSpPr>
        <p:spPr>
          <a:xfrm>
            <a:off x="9012767" y="6491289"/>
            <a:ext cx="2844800" cy="365125"/>
          </a:xfrm>
          <a:prstGeom prst="rect">
            <a:avLst/>
          </a:prstGeom>
        </p:spPr>
        <p:txBody>
          <a:bodyPr/>
          <a:lstStyle>
            <a:lvl1pPr>
              <a:defRPr sz="1100" b="0" i="0">
                <a:solidFill>
                  <a:srgbClr val="064F59"/>
                </a:solidFill>
                <a:latin typeface="Arial"/>
                <a:cs typeface="Arial"/>
              </a:defRPr>
            </a:lvl1pPr>
          </a:lstStyle>
          <a:p>
            <a:pPr>
              <a:defRPr/>
            </a:pPr>
            <a:fld id="{865B40A2-B197-3B46-BE14-65D655D54854}" type="slidenum">
              <a:rPr lang="en-US"/>
              <a:pPr>
                <a:defRPr/>
              </a:pPr>
              <a:t>‹#›</a:t>
            </a:fld>
            <a:endParaRPr lang="en-US" dirty="0"/>
          </a:p>
        </p:txBody>
      </p:sp>
      <p:sp>
        <p:nvSpPr>
          <p:cNvPr id="6" name="Footer Placeholder 7"/>
          <p:cNvSpPr>
            <a:spLocks noGrp="1"/>
          </p:cNvSpPr>
          <p:nvPr>
            <p:ph type="ftr" sz="quarter" idx="12"/>
          </p:nvPr>
        </p:nvSpPr>
        <p:spPr>
          <a:xfrm>
            <a:off x="4165600" y="6356351"/>
            <a:ext cx="3860800" cy="365125"/>
          </a:xfrm>
          <a:prstGeom prst="rect">
            <a:avLst/>
          </a:prstGeom>
        </p:spPr>
        <p:txBody>
          <a:bodyPr/>
          <a:lstStyle>
            <a:lvl1pPr>
              <a:defRPr>
                <a:solidFill>
                  <a:srgbClr val="064F59">
                    <a:tint val="75000"/>
                  </a:srgbClr>
                </a:solidFill>
              </a:defRPr>
            </a:lvl1pPr>
          </a:lstStyle>
          <a:p>
            <a:pPr>
              <a:defRPr/>
            </a:pPr>
            <a:endParaRPr lang="en-US"/>
          </a:p>
        </p:txBody>
      </p:sp>
    </p:spTree>
    <p:extLst>
      <p:ext uri="{BB962C8B-B14F-4D97-AF65-F5344CB8AC3E}">
        <p14:creationId xmlns:p14="http://schemas.microsoft.com/office/powerpoint/2010/main" val="2692259966"/>
      </p:ext>
    </p:extLst>
  </p:cSld>
  <p:clrMapOvr>
    <a:masterClrMapping/>
  </p:clrMapOvr>
  <p:transition spd="slow" advClick="0"/>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800"/>
            </a:lvl1pPr>
          </a:lstStyle>
          <a:p>
            <a:r>
              <a:rPr lang="en-US"/>
              <a:t>Click to edit Master title style</a:t>
            </a:r>
            <a:endParaRPr lang="en-GB"/>
          </a:p>
        </p:txBody>
      </p:sp>
      <p:sp>
        <p:nvSpPr>
          <p:cNvPr id="5" name="Content Placeholder 4"/>
          <p:cNvSpPr>
            <a:spLocks noGrp="1"/>
          </p:cNvSpPr>
          <p:nvPr>
            <p:ph sz="quarter" idx="10"/>
          </p:nvPr>
        </p:nvSpPr>
        <p:spPr>
          <a:xfrm>
            <a:off x="207264" y="6322423"/>
            <a:ext cx="5350933" cy="304800"/>
          </a:xfrm>
        </p:spPr>
        <p:txBody>
          <a:bodyPr anchor="b"/>
          <a:lstStyle>
            <a:lvl1pPr marL="0" indent="0">
              <a:spcBef>
                <a:spcPts val="0"/>
              </a:spcBef>
              <a:buNone/>
              <a:defRPr sz="1000"/>
            </a:lvl1pPr>
            <a:lvl2pPr marL="457200" indent="0">
              <a:buNone/>
              <a:defRPr sz="1050"/>
            </a:lvl2pPr>
            <a:lvl3pPr marL="914400" indent="0">
              <a:buNone/>
              <a:defRPr sz="1000"/>
            </a:lvl3pPr>
            <a:lvl4pPr marL="1371600" indent="0">
              <a:buNone/>
              <a:defRPr sz="900"/>
            </a:lvl4pPr>
            <a:lvl5pPr marL="1828800" indent="0">
              <a:buNone/>
              <a:defRPr sz="900"/>
            </a:lvl5pPr>
          </a:lstStyle>
          <a:p>
            <a:pPr lvl="0"/>
            <a:r>
              <a:rPr lang="en-US" dirty="0"/>
              <a:t>Click to edit Master text style</a:t>
            </a:r>
          </a:p>
        </p:txBody>
      </p:sp>
      <p:sp>
        <p:nvSpPr>
          <p:cNvPr id="6" name="Content Placeholder 4"/>
          <p:cNvSpPr>
            <a:spLocks noGrp="1"/>
          </p:cNvSpPr>
          <p:nvPr>
            <p:ph sz="quarter" idx="11"/>
          </p:nvPr>
        </p:nvSpPr>
        <p:spPr>
          <a:xfrm>
            <a:off x="6624320" y="6323295"/>
            <a:ext cx="5350933" cy="304800"/>
          </a:xfrm>
        </p:spPr>
        <p:txBody>
          <a:bodyPr anchor="b"/>
          <a:lstStyle>
            <a:lvl1pPr marL="0" indent="0" algn="r">
              <a:spcBef>
                <a:spcPts val="0"/>
              </a:spcBef>
              <a:buNone/>
              <a:defRPr sz="1000"/>
            </a:lvl1pPr>
            <a:lvl2pPr marL="457200" indent="0">
              <a:buNone/>
              <a:defRPr sz="1050"/>
            </a:lvl2pPr>
            <a:lvl3pPr marL="914400" indent="0">
              <a:buNone/>
              <a:defRPr sz="1000"/>
            </a:lvl3pPr>
            <a:lvl4pPr marL="1371600" indent="0">
              <a:buNone/>
              <a:defRPr sz="900"/>
            </a:lvl4pPr>
            <a:lvl5pPr marL="1828800" indent="0">
              <a:buNone/>
              <a:defRPr sz="900"/>
            </a:lvl5pPr>
          </a:lstStyle>
          <a:p>
            <a:pPr lvl="0"/>
            <a:r>
              <a:rPr lang="en-US" dirty="0"/>
              <a:t>Click to edit Master text style</a:t>
            </a:r>
          </a:p>
        </p:txBody>
      </p:sp>
    </p:spTree>
    <p:extLst>
      <p:ext uri="{BB962C8B-B14F-4D97-AF65-F5344CB8AC3E}">
        <p14:creationId xmlns:p14="http://schemas.microsoft.com/office/powerpoint/2010/main" val="3465539860"/>
      </p:ext>
    </p:extLst>
  </p:cSld>
  <p:clrMapOvr>
    <a:masterClrMapping/>
  </p:clrMapOvr>
  <p:transition spd="slow" advClick="0"/>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90"/>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189" indent="0" algn="ctr">
              <a:buNone/>
              <a:defRPr>
                <a:solidFill>
                  <a:schemeClr val="tx1">
                    <a:tint val="75000"/>
                  </a:schemeClr>
                </a:solidFill>
              </a:defRPr>
            </a:lvl2pPr>
            <a:lvl3pPr marL="914377"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1"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B903C95C-6FAE-4FDA-8E37-AAA56A533241}" type="datetimeFigureOut">
              <a:rPr lang="en-US" smtClean="0"/>
              <a:pPr/>
              <a:t>5/15/19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4E6B9C-F3CA-45D9-9BCE-2FBC9D9F39E4}" type="slidenum">
              <a:rPr lang="en-US" smtClean="0"/>
              <a:pPr/>
              <a:t>‹#›</a:t>
            </a:fld>
            <a:endParaRPr lang="en-US"/>
          </a:p>
        </p:txBody>
      </p:sp>
    </p:spTree>
    <p:extLst>
      <p:ext uri="{BB962C8B-B14F-4D97-AF65-F5344CB8AC3E}">
        <p14:creationId xmlns:p14="http://schemas.microsoft.com/office/powerpoint/2010/main" val="385255479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903C95C-6FAE-4FDA-8E37-AAA56A533241}" type="datetimeFigureOut">
              <a:rPr lang="en-US" smtClean="0"/>
              <a:pPr/>
              <a:t>5/15/19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4E6B9C-F3CA-45D9-9BCE-2FBC9D9F39E4}" type="slidenum">
              <a:rPr lang="en-US" smtClean="0"/>
              <a:pPr/>
              <a:t>‹#›</a:t>
            </a:fld>
            <a:endParaRPr lang="en-US"/>
          </a:p>
        </p:txBody>
      </p:sp>
    </p:spTree>
    <p:extLst>
      <p:ext uri="{BB962C8B-B14F-4D97-AF65-F5344CB8AC3E}">
        <p14:creationId xmlns:p14="http://schemas.microsoft.com/office/powerpoint/2010/main" val="244849657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65"/>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189" indent="0">
              <a:buNone/>
              <a:defRPr sz="1800">
                <a:solidFill>
                  <a:schemeClr val="tx1">
                    <a:tint val="75000"/>
                  </a:schemeClr>
                </a:solidFill>
              </a:defRPr>
            </a:lvl2pPr>
            <a:lvl3pPr marL="914377" indent="0">
              <a:buNone/>
              <a:defRPr sz="1600">
                <a:solidFill>
                  <a:schemeClr val="tx1">
                    <a:tint val="75000"/>
                  </a:schemeClr>
                </a:solidFill>
              </a:defRPr>
            </a:lvl3pPr>
            <a:lvl4pPr marL="1371566" indent="0">
              <a:buNone/>
              <a:defRPr sz="1400">
                <a:solidFill>
                  <a:schemeClr val="tx1">
                    <a:tint val="75000"/>
                  </a:schemeClr>
                </a:solidFill>
              </a:defRPr>
            </a:lvl4pPr>
            <a:lvl5pPr marL="1828754" indent="0">
              <a:buNone/>
              <a:defRPr sz="1400">
                <a:solidFill>
                  <a:schemeClr val="tx1">
                    <a:tint val="75000"/>
                  </a:schemeClr>
                </a:solidFill>
              </a:defRPr>
            </a:lvl5pPr>
            <a:lvl6pPr marL="2285943" indent="0">
              <a:buNone/>
              <a:defRPr sz="1400">
                <a:solidFill>
                  <a:schemeClr val="tx1">
                    <a:tint val="75000"/>
                  </a:schemeClr>
                </a:solidFill>
              </a:defRPr>
            </a:lvl6pPr>
            <a:lvl7pPr marL="2743131" indent="0">
              <a:buNone/>
              <a:defRPr sz="1400">
                <a:solidFill>
                  <a:schemeClr val="tx1">
                    <a:tint val="75000"/>
                  </a:schemeClr>
                </a:solidFill>
              </a:defRPr>
            </a:lvl7pPr>
            <a:lvl8pPr marL="3200320" indent="0">
              <a:buNone/>
              <a:defRPr sz="1400">
                <a:solidFill>
                  <a:schemeClr val="tx1">
                    <a:tint val="75000"/>
                  </a:schemeClr>
                </a:solidFill>
              </a:defRPr>
            </a:lvl8pPr>
            <a:lvl9pPr marL="3657509"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903C95C-6FAE-4FDA-8E37-AAA56A533241}" type="datetimeFigureOut">
              <a:rPr lang="en-US" smtClean="0"/>
              <a:pPr/>
              <a:t>5/15/19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4E6B9C-F3CA-45D9-9BCE-2FBC9D9F39E4}" type="slidenum">
              <a:rPr lang="en-US" smtClean="0"/>
              <a:pPr/>
              <a:t>‹#›</a:t>
            </a:fld>
            <a:endParaRPr lang="en-US"/>
          </a:p>
        </p:txBody>
      </p:sp>
    </p:spTree>
    <p:extLst>
      <p:ext uri="{BB962C8B-B14F-4D97-AF65-F5344CB8AC3E}">
        <p14:creationId xmlns:p14="http://schemas.microsoft.com/office/powerpoint/2010/main" val="41554441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903C95C-6FAE-4FDA-8E37-AAA56A533241}" type="datetimeFigureOut">
              <a:rPr lang="en-US" smtClean="0"/>
              <a:pPr/>
              <a:t>5/15/19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4E6B9C-F3CA-45D9-9BCE-2FBC9D9F39E4}" type="slidenum">
              <a:rPr lang="en-US" smtClean="0"/>
              <a:pPr/>
              <a:t>‹#›</a:t>
            </a:fld>
            <a:endParaRPr lang="en-US"/>
          </a:p>
        </p:txBody>
      </p:sp>
    </p:spTree>
    <p:extLst>
      <p:ext uri="{BB962C8B-B14F-4D97-AF65-F5344CB8AC3E}">
        <p14:creationId xmlns:p14="http://schemas.microsoft.com/office/powerpoint/2010/main" val="97507635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14400" y="1462088"/>
            <a:ext cx="5080000" cy="50276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462088"/>
            <a:ext cx="5080000" cy="50276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16327743"/>
      </p:ext>
    </p:extLst>
  </p:cSld>
  <p:clrMapOvr>
    <a:masterClrMapping/>
  </p:clrMapOvr>
  <p:transition spd="slow" advClick="0"/>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3"/>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412" y="1535113"/>
            <a:ext cx="5389033" cy="639763"/>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412"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903C95C-6FAE-4FDA-8E37-AAA56A533241}" type="datetimeFigureOut">
              <a:rPr lang="en-US" smtClean="0"/>
              <a:pPr/>
              <a:t>5/15/19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A4E6B9C-F3CA-45D9-9BCE-2FBC9D9F39E4}" type="slidenum">
              <a:rPr lang="en-US" smtClean="0"/>
              <a:pPr/>
              <a:t>‹#›</a:t>
            </a:fld>
            <a:endParaRPr lang="en-US"/>
          </a:p>
        </p:txBody>
      </p:sp>
    </p:spTree>
    <p:extLst>
      <p:ext uri="{BB962C8B-B14F-4D97-AF65-F5344CB8AC3E}">
        <p14:creationId xmlns:p14="http://schemas.microsoft.com/office/powerpoint/2010/main" val="284976032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903C95C-6FAE-4FDA-8E37-AAA56A533241}" type="datetimeFigureOut">
              <a:rPr lang="en-US" smtClean="0"/>
              <a:pPr/>
              <a:t>5/15/19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A4E6B9C-F3CA-45D9-9BCE-2FBC9D9F39E4}" type="slidenum">
              <a:rPr lang="en-US" smtClean="0"/>
              <a:pPr/>
              <a:t>‹#›</a:t>
            </a:fld>
            <a:endParaRPr lang="en-US"/>
          </a:p>
        </p:txBody>
      </p:sp>
    </p:spTree>
    <p:extLst>
      <p:ext uri="{BB962C8B-B14F-4D97-AF65-F5344CB8AC3E}">
        <p14:creationId xmlns:p14="http://schemas.microsoft.com/office/powerpoint/2010/main" val="392659421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903C95C-6FAE-4FDA-8E37-AAA56A533241}" type="datetimeFigureOut">
              <a:rPr lang="en-US" smtClean="0"/>
              <a:pPr/>
              <a:t>5/15/19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A4E6B9C-F3CA-45D9-9BCE-2FBC9D9F39E4}" type="slidenum">
              <a:rPr lang="en-US" smtClean="0"/>
              <a:pPr/>
              <a:t>‹#›</a:t>
            </a:fld>
            <a:endParaRPr lang="en-US"/>
          </a:p>
        </p:txBody>
      </p:sp>
    </p:spTree>
    <p:extLst>
      <p:ext uri="{BB962C8B-B14F-4D97-AF65-F5344CB8AC3E}">
        <p14:creationId xmlns:p14="http://schemas.microsoft.com/office/powerpoint/2010/main" val="290901729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7" y="273049"/>
            <a:ext cx="4011084" cy="1162051"/>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116"/>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7" y="1435104"/>
            <a:ext cx="4011084" cy="4691063"/>
          </a:xfrm>
        </p:spPr>
        <p:txBody>
          <a:bodyPr/>
          <a:lstStyle>
            <a:lvl1pPr marL="0" indent="0">
              <a:buNone/>
              <a:defRPr sz="1400"/>
            </a:lvl1pPr>
            <a:lvl2pPr marL="457189" indent="0">
              <a:buNone/>
              <a:defRPr sz="1200"/>
            </a:lvl2pPr>
            <a:lvl3pPr marL="914377" indent="0">
              <a:buNone/>
              <a:defRPr sz="1000"/>
            </a:lvl3pPr>
            <a:lvl4pPr marL="1371566" indent="0">
              <a:buNone/>
              <a:defRPr sz="900"/>
            </a:lvl4pPr>
            <a:lvl5pPr marL="1828754" indent="0">
              <a:buNone/>
              <a:defRPr sz="900"/>
            </a:lvl5pPr>
            <a:lvl6pPr marL="2285943" indent="0">
              <a:buNone/>
              <a:defRPr sz="900"/>
            </a:lvl6pPr>
            <a:lvl7pPr marL="2743131" indent="0">
              <a:buNone/>
              <a:defRPr sz="900"/>
            </a:lvl7pPr>
            <a:lvl8pPr marL="3200320" indent="0">
              <a:buNone/>
              <a:defRPr sz="900"/>
            </a:lvl8pPr>
            <a:lvl9pPr marL="3657509"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903C95C-6FAE-4FDA-8E37-AAA56A533241}" type="datetimeFigureOut">
              <a:rPr lang="en-US" smtClean="0"/>
              <a:pPr/>
              <a:t>5/15/19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4E6B9C-F3CA-45D9-9BCE-2FBC9D9F39E4}" type="slidenum">
              <a:rPr lang="en-US" smtClean="0"/>
              <a:pPr/>
              <a:t>‹#›</a:t>
            </a:fld>
            <a:endParaRPr lang="en-US"/>
          </a:p>
        </p:txBody>
      </p:sp>
    </p:spTree>
    <p:extLst>
      <p:ext uri="{BB962C8B-B14F-4D97-AF65-F5344CB8AC3E}">
        <p14:creationId xmlns:p14="http://schemas.microsoft.com/office/powerpoint/2010/main" val="113317654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9"/>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n-US"/>
          </a:p>
        </p:txBody>
      </p:sp>
      <p:sp>
        <p:nvSpPr>
          <p:cNvPr id="4" name="Text Placeholder 3"/>
          <p:cNvSpPr>
            <a:spLocks noGrp="1"/>
          </p:cNvSpPr>
          <p:nvPr>
            <p:ph type="body" sz="half" idx="2"/>
          </p:nvPr>
        </p:nvSpPr>
        <p:spPr>
          <a:xfrm>
            <a:off x="2389717" y="5367338"/>
            <a:ext cx="7315200" cy="804863"/>
          </a:xfrm>
        </p:spPr>
        <p:txBody>
          <a:bodyPr/>
          <a:lstStyle>
            <a:lvl1pPr marL="0" indent="0">
              <a:buNone/>
              <a:defRPr sz="1400"/>
            </a:lvl1pPr>
            <a:lvl2pPr marL="457189" indent="0">
              <a:buNone/>
              <a:defRPr sz="1200"/>
            </a:lvl2pPr>
            <a:lvl3pPr marL="914377" indent="0">
              <a:buNone/>
              <a:defRPr sz="1000"/>
            </a:lvl3pPr>
            <a:lvl4pPr marL="1371566" indent="0">
              <a:buNone/>
              <a:defRPr sz="900"/>
            </a:lvl4pPr>
            <a:lvl5pPr marL="1828754" indent="0">
              <a:buNone/>
              <a:defRPr sz="900"/>
            </a:lvl5pPr>
            <a:lvl6pPr marL="2285943" indent="0">
              <a:buNone/>
              <a:defRPr sz="900"/>
            </a:lvl6pPr>
            <a:lvl7pPr marL="2743131" indent="0">
              <a:buNone/>
              <a:defRPr sz="900"/>
            </a:lvl7pPr>
            <a:lvl8pPr marL="3200320" indent="0">
              <a:buNone/>
              <a:defRPr sz="900"/>
            </a:lvl8pPr>
            <a:lvl9pPr marL="3657509"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903C95C-6FAE-4FDA-8E37-AAA56A533241}" type="datetimeFigureOut">
              <a:rPr lang="en-US" smtClean="0"/>
              <a:pPr/>
              <a:t>5/15/19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4E6B9C-F3CA-45D9-9BCE-2FBC9D9F39E4}" type="slidenum">
              <a:rPr lang="en-US" smtClean="0"/>
              <a:pPr/>
              <a:t>‹#›</a:t>
            </a:fld>
            <a:endParaRPr lang="en-US"/>
          </a:p>
        </p:txBody>
      </p:sp>
    </p:spTree>
    <p:extLst>
      <p:ext uri="{BB962C8B-B14F-4D97-AF65-F5344CB8AC3E}">
        <p14:creationId xmlns:p14="http://schemas.microsoft.com/office/powerpoint/2010/main" val="328280248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903C95C-6FAE-4FDA-8E37-AAA56A533241}" type="datetimeFigureOut">
              <a:rPr lang="en-US" smtClean="0"/>
              <a:pPr/>
              <a:t>5/15/19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4E6B9C-F3CA-45D9-9BCE-2FBC9D9F39E4}" type="slidenum">
              <a:rPr lang="en-US" smtClean="0"/>
              <a:pPr/>
              <a:t>‹#›</a:t>
            </a:fld>
            <a:endParaRPr lang="en-US"/>
          </a:p>
        </p:txBody>
      </p:sp>
    </p:spTree>
    <p:extLst>
      <p:ext uri="{BB962C8B-B14F-4D97-AF65-F5344CB8AC3E}">
        <p14:creationId xmlns:p14="http://schemas.microsoft.com/office/powerpoint/2010/main" val="216541271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703"/>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703"/>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903C95C-6FAE-4FDA-8E37-AAA56A533241}" type="datetimeFigureOut">
              <a:rPr lang="en-US" smtClean="0"/>
              <a:pPr/>
              <a:t>5/15/19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4E6B9C-F3CA-45D9-9BCE-2FBC9D9F39E4}" type="slidenum">
              <a:rPr lang="en-US" smtClean="0"/>
              <a:pPr/>
              <a:t>‹#›</a:t>
            </a:fld>
            <a:endParaRPr lang="en-US"/>
          </a:p>
        </p:txBody>
      </p:sp>
    </p:spTree>
    <p:extLst>
      <p:ext uri="{BB962C8B-B14F-4D97-AF65-F5344CB8AC3E}">
        <p14:creationId xmlns:p14="http://schemas.microsoft.com/office/powerpoint/2010/main" val="42798535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7F3A663-5F92-3645-BDD6-420B0EC3890F}"/>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4098" name="Rectangle 2"/>
          <p:cNvSpPr>
            <a:spLocks noGrp="1" noChangeArrowheads="1"/>
          </p:cNvSpPr>
          <p:nvPr>
            <p:ph type="ctrTitle"/>
          </p:nvPr>
        </p:nvSpPr>
        <p:spPr>
          <a:xfrm>
            <a:off x="914400" y="1981200"/>
            <a:ext cx="10363200" cy="1143000"/>
          </a:xfrm>
        </p:spPr>
        <p:txBody>
          <a:bodyPr/>
          <a:lstStyle>
            <a:lvl1pPr algn="ctr">
              <a:defRPr sz="2300"/>
            </a:lvl1pPr>
          </a:lstStyle>
          <a:p>
            <a:pPr lvl="0"/>
            <a:r>
              <a:rPr lang="en-US" noProof="0"/>
              <a:t>Click to edit Master title style</a:t>
            </a:r>
          </a:p>
        </p:txBody>
      </p:sp>
      <p:sp>
        <p:nvSpPr>
          <p:cNvPr id="4099" name="Rectangle 3"/>
          <p:cNvSpPr>
            <a:spLocks noGrp="1" noChangeArrowheads="1"/>
          </p:cNvSpPr>
          <p:nvPr>
            <p:ph type="subTitle" idx="1"/>
          </p:nvPr>
        </p:nvSpPr>
        <p:spPr>
          <a:xfrm>
            <a:off x="1828800" y="3886200"/>
            <a:ext cx="8534400" cy="1752600"/>
          </a:xfrm>
        </p:spPr>
        <p:txBody>
          <a:bodyPr/>
          <a:lstStyle>
            <a:lvl1pPr marL="0" indent="0" algn="ctr">
              <a:buFontTx/>
              <a:buNone/>
              <a:defRPr/>
            </a:lvl1pPr>
          </a:lstStyle>
          <a:p>
            <a:pPr lvl="0"/>
            <a:r>
              <a:rPr lang="en-US" noProof="0"/>
              <a:t>Click to edit Master subtitle style</a:t>
            </a:r>
          </a:p>
        </p:txBody>
      </p:sp>
    </p:spTree>
    <p:extLst>
      <p:ext uri="{BB962C8B-B14F-4D97-AF65-F5344CB8AC3E}">
        <p14:creationId xmlns:p14="http://schemas.microsoft.com/office/powerpoint/2010/main" val="3466675640"/>
      </p:ext>
    </p:extLst>
  </p:cSld>
  <p:clrMapOvr>
    <a:masterClrMapping/>
  </p:clrMapOvr>
  <p:transition spd="slow" advClick="0"/>
</p:sldLayout>
</file>

<file path=ppt/slideLayouts/slideLayout4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0"/>
            <a:ext cx="10972800" cy="1143000"/>
          </a:xfrm>
        </p:spPr>
        <p:txBody>
          <a:bodyPr/>
          <a:lstStyle/>
          <a:p>
            <a:r>
              <a:rPr lang="en-US" dirty="0"/>
              <a:t>Click to edit Master title style</a:t>
            </a:r>
          </a:p>
        </p:txBody>
      </p:sp>
      <p:sp>
        <p:nvSpPr>
          <p:cNvPr id="3" name="Content Placeholder 2"/>
          <p:cNvSpPr>
            <a:spLocks noGrp="1"/>
          </p:cNvSpPr>
          <p:nvPr>
            <p:ph idx="1"/>
          </p:nvPr>
        </p:nvSpPr>
        <p:spPr>
          <a:xfrm>
            <a:off x="609600" y="1371600"/>
            <a:ext cx="10972800" cy="5029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67247029"/>
      </p:ext>
    </p:extLst>
  </p:cSld>
  <p:clrMapOvr>
    <a:masterClrMapping/>
  </p:clrMapOvr>
  <p:transition spd="slow" advClick="0"/>
</p:sldLayout>
</file>

<file path=ppt/slideLayouts/slideLayout4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1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4267861000"/>
      </p:ext>
    </p:extLst>
  </p:cSld>
  <p:clrMapOvr>
    <a:masterClrMapping/>
  </p:clrMapOvr>
  <p:transition spd="slow" advClick="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8" indent="0">
              <a:buNone/>
              <a:defRPr sz="2000" b="1"/>
            </a:lvl2pPr>
            <a:lvl3pPr marL="914415" indent="0">
              <a:buNone/>
              <a:defRPr sz="1800" b="1"/>
            </a:lvl3pPr>
            <a:lvl4pPr marL="1371623" indent="0">
              <a:buNone/>
              <a:defRPr sz="1600" b="1"/>
            </a:lvl4pPr>
            <a:lvl5pPr marL="1828830" indent="0">
              <a:buNone/>
              <a:defRPr sz="1600" b="1"/>
            </a:lvl5pPr>
            <a:lvl6pPr marL="2286038" indent="0">
              <a:buNone/>
              <a:defRPr sz="1600" b="1"/>
            </a:lvl6pPr>
            <a:lvl7pPr marL="2743246" indent="0">
              <a:buNone/>
              <a:defRPr sz="1600" b="1"/>
            </a:lvl7pPr>
            <a:lvl8pPr marL="3200453" indent="0">
              <a:buNone/>
              <a:defRPr sz="1600" b="1"/>
            </a:lvl8pPr>
            <a:lvl9pPr marL="3657661"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8" indent="0">
              <a:buNone/>
              <a:defRPr sz="2000" b="1"/>
            </a:lvl2pPr>
            <a:lvl3pPr marL="914415" indent="0">
              <a:buNone/>
              <a:defRPr sz="1800" b="1"/>
            </a:lvl3pPr>
            <a:lvl4pPr marL="1371623" indent="0">
              <a:buNone/>
              <a:defRPr sz="1600" b="1"/>
            </a:lvl4pPr>
            <a:lvl5pPr marL="1828830" indent="0">
              <a:buNone/>
              <a:defRPr sz="1600" b="1"/>
            </a:lvl5pPr>
            <a:lvl6pPr marL="2286038" indent="0">
              <a:buNone/>
              <a:defRPr sz="1600" b="1"/>
            </a:lvl6pPr>
            <a:lvl7pPr marL="2743246" indent="0">
              <a:buNone/>
              <a:defRPr sz="1600" b="1"/>
            </a:lvl7pPr>
            <a:lvl8pPr marL="3200453" indent="0">
              <a:buNone/>
              <a:defRPr sz="1600" b="1"/>
            </a:lvl8pPr>
            <a:lvl9pPr marL="3657661"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933727529"/>
      </p:ext>
    </p:extLst>
  </p:cSld>
  <p:clrMapOvr>
    <a:masterClrMapping/>
  </p:clrMapOvr>
  <p:transition spd="slow" advClick="0"/>
</p:sldLayout>
</file>

<file path=ppt/slideLayouts/slideLayout5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14400" y="1462088"/>
            <a:ext cx="5080000" cy="50276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462088"/>
            <a:ext cx="5080000" cy="50276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65522898"/>
      </p:ext>
    </p:extLst>
  </p:cSld>
  <p:clrMapOvr>
    <a:masterClrMapping/>
  </p:clrMapOvr>
  <p:transition spd="slow" advClick="0"/>
</p:sldLayout>
</file>

<file path=ppt/slideLayouts/slideLayout5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409496799"/>
      </p:ext>
    </p:extLst>
  </p:cSld>
  <p:clrMapOvr>
    <a:masterClrMapping/>
  </p:clrMapOvr>
  <p:transition spd="slow" advClick="0"/>
</p:sldLayout>
</file>

<file path=ppt/slideLayouts/slideLayout5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212449995"/>
      </p:ext>
    </p:extLst>
  </p:cSld>
  <p:clrMapOvr>
    <a:masterClrMapping/>
  </p:clrMapOvr>
  <p:transition spd="slow" advClick="0"/>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623837938"/>
      </p:ext>
    </p:extLst>
  </p:cSld>
  <p:clrMapOvr>
    <a:masterClrMapping/>
  </p:clrMapOvr>
  <p:transition spd="slow" advClick="0"/>
</p:sldLayout>
</file>

<file path=ppt/slideLayouts/slideLayout5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7"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6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7"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024589401"/>
      </p:ext>
    </p:extLst>
  </p:cSld>
  <p:clrMapOvr>
    <a:masterClrMapping/>
  </p:clrMapOvr>
  <p:transition spd="slow" advClick="0"/>
</p:sldLayout>
</file>

<file path=ppt/slideLayouts/slideLayout5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40017955"/>
      </p:ext>
    </p:extLst>
  </p:cSld>
  <p:clrMapOvr>
    <a:masterClrMapping/>
  </p:clrMapOvr>
  <p:transition spd="slow" advClick="0"/>
</p:sldLayout>
</file>

<file path=ppt/slideLayouts/slideLayout5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01126524"/>
      </p:ext>
    </p:extLst>
  </p:cSld>
  <p:clrMapOvr>
    <a:masterClrMapping/>
  </p:clrMapOvr>
  <p:transition spd="slow" advClick="0"/>
</p:sldLayout>
</file>

<file path=ppt/slideLayouts/slideLayout5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6800" y="0"/>
            <a:ext cx="2590800" cy="64897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14401" y="0"/>
            <a:ext cx="7569200" cy="64897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53353061"/>
      </p:ext>
    </p:extLst>
  </p:cSld>
  <p:clrMapOvr>
    <a:masterClrMapping/>
  </p:clrMapOvr>
  <p:transition spd="slow" advClick="0"/>
</p:sldLayout>
</file>

<file path=ppt/slideLayouts/slideLayout58.xml><?xml version="1.0" encoding="utf-8"?>
<p:sldLayout xmlns:a="http://schemas.openxmlformats.org/drawingml/2006/main" xmlns:r="http://schemas.openxmlformats.org/officeDocument/2006/relationships" xmlns:p="http://schemas.openxmlformats.org/presentationml/2006/main" userDrawn="1">
  <p:cSld name="NEW Title Only">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endParaRPr lang="en-GB"/>
          </a:p>
        </p:txBody>
      </p:sp>
      <p:sp>
        <p:nvSpPr>
          <p:cNvPr id="7" name="Text Placeholder 6"/>
          <p:cNvSpPr>
            <a:spLocks noGrp="1"/>
          </p:cNvSpPr>
          <p:nvPr>
            <p:ph type="body" sz="quarter" idx="12"/>
          </p:nvPr>
        </p:nvSpPr>
        <p:spPr>
          <a:xfrm>
            <a:off x="630767" y="6631087"/>
            <a:ext cx="7738116" cy="153888"/>
          </a:xfrm>
        </p:spPr>
        <p:txBody>
          <a:bodyPr lIns="0" tIns="0" rIns="0" bIns="0" anchor="b">
            <a:spAutoFit/>
          </a:bodyPr>
          <a:lstStyle>
            <a:lvl1pPr marL="0" indent="0">
              <a:spcBef>
                <a:spcPts val="0"/>
              </a:spcBef>
              <a:buFontTx/>
              <a:buNone/>
              <a:defRPr sz="1000">
                <a:solidFill>
                  <a:srgbClr val="000066"/>
                </a:solidFill>
              </a:defRPr>
            </a:lvl1pPr>
          </a:lstStyle>
          <a:p>
            <a:pPr lvl="0"/>
            <a:r>
              <a:rPr lang="en-US" dirty="0"/>
              <a:t>Click to edit Master text styles</a:t>
            </a:r>
            <a:endParaRPr lang="en-GB" dirty="0"/>
          </a:p>
        </p:txBody>
      </p:sp>
      <p:sp>
        <p:nvSpPr>
          <p:cNvPr id="5" name="Slide Number Placeholder 2"/>
          <p:cNvSpPr>
            <a:spLocks noGrp="1"/>
          </p:cNvSpPr>
          <p:nvPr>
            <p:ph type="sldNum" sz="quarter" idx="13"/>
          </p:nvPr>
        </p:nvSpPr>
        <p:spPr>
          <a:xfrm>
            <a:off x="4233" y="6489701"/>
            <a:ext cx="5334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FFFFFF"/>
                </a:solidFill>
                <a:cs typeface="+mn-cs"/>
              </a:defRPr>
            </a:lvl1pPr>
          </a:lstStyle>
          <a:p>
            <a:pPr>
              <a:defRPr/>
            </a:pPr>
            <a:fld id="{659D2F7D-FC5C-3F46-9C72-E18FC1D7FFE0}" type="slidenum">
              <a:rPr lang="en-GB"/>
              <a:pPr>
                <a:defRPr/>
              </a:pPr>
              <a:t>‹#›</a:t>
            </a:fld>
            <a:endParaRPr lang="en-GB"/>
          </a:p>
        </p:txBody>
      </p:sp>
    </p:spTree>
    <p:extLst>
      <p:ext uri="{BB962C8B-B14F-4D97-AF65-F5344CB8AC3E}">
        <p14:creationId xmlns:p14="http://schemas.microsoft.com/office/powerpoint/2010/main" val="977473582"/>
      </p:ext>
    </p:extLst>
  </p:cSld>
  <p:clrMapOvr>
    <a:masterClrMapping/>
  </p:clrMapOvr>
  <p:transition spd="slow" advClick="0"/>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5_NEW Title Only">
    <p:spTree>
      <p:nvGrpSpPr>
        <p:cNvPr id="1" name=""/>
        <p:cNvGrpSpPr/>
        <p:nvPr/>
      </p:nvGrpSpPr>
      <p:grpSpPr>
        <a:xfrm>
          <a:off x="0" y="0"/>
          <a:ext cx="0" cy="0"/>
          <a:chOff x="0" y="0"/>
          <a:chExt cx="0" cy="0"/>
        </a:xfrm>
      </p:grpSpPr>
      <p:sp>
        <p:nvSpPr>
          <p:cNvPr id="4" name="Title 3"/>
          <p:cNvSpPr>
            <a:spLocks noGrp="1"/>
          </p:cNvSpPr>
          <p:nvPr>
            <p:ph type="title"/>
          </p:nvPr>
        </p:nvSpPr>
        <p:spPr>
          <a:xfrm>
            <a:off x="609600" y="0"/>
            <a:ext cx="10972800" cy="1143000"/>
          </a:xfrm>
        </p:spPr>
        <p:txBody>
          <a:bodyPr/>
          <a:lstStyle/>
          <a:p>
            <a:r>
              <a:rPr lang="en-US" dirty="0"/>
              <a:t>Click to edit Master title style</a:t>
            </a:r>
            <a:endParaRPr lang="en-GB" dirty="0"/>
          </a:p>
        </p:txBody>
      </p:sp>
      <p:sp>
        <p:nvSpPr>
          <p:cNvPr id="7" name="Text Placeholder 6"/>
          <p:cNvSpPr>
            <a:spLocks noGrp="1"/>
          </p:cNvSpPr>
          <p:nvPr>
            <p:ph type="body" sz="quarter" idx="12"/>
          </p:nvPr>
        </p:nvSpPr>
        <p:spPr>
          <a:xfrm>
            <a:off x="630767" y="6631087"/>
            <a:ext cx="7738116" cy="153888"/>
          </a:xfrm>
        </p:spPr>
        <p:txBody>
          <a:bodyPr lIns="0" tIns="0" rIns="0" bIns="0" anchor="b">
            <a:spAutoFit/>
          </a:bodyPr>
          <a:lstStyle>
            <a:lvl1pPr marL="0" indent="0">
              <a:spcBef>
                <a:spcPts val="0"/>
              </a:spcBef>
              <a:buFontTx/>
              <a:buNone/>
              <a:defRPr sz="1000">
                <a:solidFill>
                  <a:srgbClr val="000066"/>
                </a:solidFill>
              </a:defRPr>
            </a:lvl1pPr>
          </a:lstStyle>
          <a:p>
            <a:pPr lvl="0"/>
            <a:r>
              <a:rPr lang="en-US" dirty="0"/>
              <a:t>Click to edit Master text styles</a:t>
            </a:r>
            <a:endParaRPr lang="en-GB" dirty="0"/>
          </a:p>
        </p:txBody>
      </p:sp>
      <p:sp>
        <p:nvSpPr>
          <p:cNvPr id="5" name="Slide Number Placeholder 2"/>
          <p:cNvSpPr>
            <a:spLocks noGrp="1"/>
          </p:cNvSpPr>
          <p:nvPr>
            <p:ph type="sldNum" sz="quarter" idx="13"/>
          </p:nvPr>
        </p:nvSpPr>
        <p:spPr>
          <a:xfrm>
            <a:off x="4233" y="6489701"/>
            <a:ext cx="5334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FFFFFF"/>
                </a:solidFill>
                <a:cs typeface="+mn-cs"/>
              </a:defRPr>
            </a:lvl1pPr>
          </a:lstStyle>
          <a:p>
            <a:pPr>
              <a:defRPr/>
            </a:pPr>
            <a:fld id="{796EC0D8-CF13-B54F-AABB-1280F8E58F14}" type="slidenum">
              <a:rPr lang="en-GB"/>
              <a:pPr>
                <a:defRPr/>
              </a:pPr>
              <a:t>‹#›</a:t>
            </a:fld>
            <a:endParaRPr lang="en-GB"/>
          </a:p>
        </p:txBody>
      </p:sp>
    </p:spTree>
    <p:extLst>
      <p:ext uri="{BB962C8B-B14F-4D97-AF65-F5344CB8AC3E}">
        <p14:creationId xmlns:p14="http://schemas.microsoft.com/office/powerpoint/2010/main" val="235386819"/>
      </p:ext>
    </p:extLst>
  </p:cSld>
  <p:clrMapOvr>
    <a:masterClrMapping/>
  </p:clrMapOvr>
  <p:transition spd="slow" advClick="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600" y="0"/>
            <a:ext cx="10972800" cy="1143000"/>
          </a:xfrm>
        </p:spPr>
        <p:txBody>
          <a:bodyPr/>
          <a:lstStyle/>
          <a:p>
            <a:r>
              <a:rPr lang="en-US" dirty="0"/>
              <a:t>Click to edit Master title style</a:t>
            </a:r>
          </a:p>
        </p:txBody>
      </p:sp>
    </p:spTree>
    <p:extLst>
      <p:ext uri="{BB962C8B-B14F-4D97-AF65-F5344CB8AC3E}">
        <p14:creationId xmlns:p14="http://schemas.microsoft.com/office/powerpoint/2010/main" val="3775973674"/>
      </p:ext>
    </p:extLst>
  </p:cSld>
  <p:clrMapOvr>
    <a:masterClrMapping/>
  </p:clrMapOvr>
  <p:transition spd="slow" advClick="0"/>
</p:sldLayout>
</file>

<file path=ppt/slideLayouts/slideLayout60.xml><?xml version="1.0" encoding="utf-8"?>
<p:sldLayout xmlns:a="http://schemas.openxmlformats.org/drawingml/2006/main" xmlns:r="http://schemas.openxmlformats.org/officeDocument/2006/relationships" xmlns:p="http://schemas.openxmlformats.org/presentationml/2006/main" userDrawn="1">
  <p:cSld name="8_NEW Title Only">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endParaRPr lang="en-GB"/>
          </a:p>
        </p:txBody>
      </p:sp>
      <p:sp>
        <p:nvSpPr>
          <p:cNvPr id="7" name="Text Placeholder 6"/>
          <p:cNvSpPr>
            <a:spLocks noGrp="1"/>
          </p:cNvSpPr>
          <p:nvPr>
            <p:ph type="body" sz="quarter" idx="12"/>
          </p:nvPr>
        </p:nvSpPr>
        <p:spPr>
          <a:xfrm>
            <a:off x="630767" y="6631087"/>
            <a:ext cx="7738116" cy="153888"/>
          </a:xfrm>
        </p:spPr>
        <p:txBody>
          <a:bodyPr lIns="0" tIns="0" rIns="0" bIns="0" anchor="b">
            <a:spAutoFit/>
          </a:bodyPr>
          <a:lstStyle>
            <a:lvl1pPr marL="0" indent="0">
              <a:spcBef>
                <a:spcPts val="0"/>
              </a:spcBef>
              <a:buFontTx/>
              <a:buNone/>
              <a:defRPr sz="1000">
                <a:solidFill>
                  <a:srgbClr val="000066"/>
                </a:solidFill>
              </a:defRPr>
            </a:lvl1pPr>
          </a:lstStyle>
          <a:p>
            <a:pPr lvl="0"/>
            <a:r>
              <a:rPr lang="en-US" dirty="0"/>
              <a:t>Click to edit Master text styles</a:t>
            </a:r>
            <a:endParaRPr lang="en-GB" dirty="0"/>
          </a:p>
        </p:txBody>
      </p:sp>
      <p:sp>
        <p:nvSpPr>
          <p:cNvPr id="5" name="Slide Number Placeholder 2"/>
          <p:cNvSpPr>
            <a:spLocks noGrp="1"/>
          </p:cNvSpPr>
          <p:nvPr>
            <p:ph type="sldNum" sz="quarter" idx="13"/>
          </p:nvPr>
        </p:nvSpPr>
        <p:spPr>
          <a:xfrm>
            <a:off x="4233" y="6489701"/>
            <a:ext cx="5334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FFFFFF"/>
                </a:solidFill>
                <a:cs typeface="+mn-cs"/>
              </a:defRPr>
            </a:lvl1pPr>
          </a:lstStyle>
          <a:p>
            <a:pPr>
              <a:defRPr/>
            </a:pPr>
            <a:fld id="{659D2F7D-FC5C-3F46-9C72-E18FC1D7FFE0}" type="slidenum">
              <a:rPr lang="en-GB">
                <a:cs typeface="ＭＳ Ｐゴシック"/>
              </a:rPr>
              <a:pPr>
                <a:defRPr/>
              </a:pPr>
              <a:t>‹#›</a:t>
            </a:fld>
            <a:endParaRPr lang="en-GB">
              <a:cs typeface="ＭＳ Ｐゴシック"/>
            </a:endParaRPr>
          </a:p>
        </p:txBody>
      </p:sp>
    </p:spTree>
    <p:extLst>
      <p:ext uri="{BB962C8B-B14F-4D97-AF65-F5344CB8AC3E}">
        <p14:creationId xmlns:p14="http://schemas.microsoft.com/office/powerpoint/2010/main" val="3471603821"/>
      </p:ext>
    </p:extLst>
  </p:cSld>
  <p:clrMapOvr>
    <a:masterClrMapping/>
  </p:clrMapOvr>
  <p:transition spd="slow" advClick="0"/>
</p:sldLayout>
</file>

<file path=ppt/slideLayouts/slideLayout61.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7485" y="115889"/>
            <a:ext cx="10991849" cy="779671"/>
          </a:xfrm>
        </p:spPr>
        <p:txBody>
          <a:bodyPr>
            <a:normAutofit/>
          </a:bodyPr>
          <a:lstStyle>
            <a:lvl1pPr algn="l">
              <a:defRPr sz="2800" b="1" i="0">
                <a:solidFill>
                  <a:srgbClr val="064F59"/>
                </a:solidFill>
                <a:latin typeface="Arial"/>
              </a:defRPr>
            </a:lvl1pPr>
          </a:lstStyle>
          <a:p>
            <a:r>
              <a:rPr lang="en-US" dirty="0"/>
              <a:t>Click to edit Master title style</a:t>
            </a:r>
          </a:p>
        </p:txBody>
      </p:sp>
      <p:sp>
        <p:nvSpPr>
          <p:cNvPr id="3" name="Content Placeholder 2"/>
          <p:cNvSpPr>
            <a:spLocks noGrp="1"/>
          </p:cNvSpPr>
          <p:nvPr>
            <p:ph idx="1"/>
          </p:nvPr>
        </p:nvSpPr>
        <p:spPr>
          <a:xfrm>
            <a:off x="617284" y="1376989"/>
            <a:ext cx="10972800" cy="4525963"/>
          </a:xfrm>
        </p:spPr>
        <p:txBody>
          <a:bodyPr lIns="0" rtlCol="0">
            <a:normAutofit/>
          </a:bodyPr>
          <a:lstStyle>
            <a:lvl1pPr>
              <a:defRPr lang="en-US" sz="2100" dirty="0" smtClean="0"/>
            </a:lvl1pPr>
            <a:lvl2pPr>
              <a:defRPr lang="en-US" sz="2000" dirty="0" smtClean="0"/>
            </a:lvl2pPr>
            <a:lvl3pPr>
              <a:defRPr lang="en-US" sz="2000" dirty="0" smtClean="0"/>
            </a:lvl3pPr>
            <a:lvl4pPr>
              <a:defRPr lang="en-US" dirty="0" smtClean="0"/>
            </a:lvl4pPr>
            <a:lvl5pPr>
              <a:defRPr lang="en-US" dirty="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21"/>
          <p:cNvSpPr>
            <a:spLocks noGrp="1"/>
          </p:cNvSpPr>
          <p:nvPr>
            <p:ph type="body" sz="quarter" idx="10"/>
          </p:nvPr>
        </p:nvSpPr>
        <p:spPr>
          <a:xfrm>
            <a:off x="615951" y="6289940"/>
            <a:ext cx="10993967" cy="463313"/>
          </a:xfrm>
        </p:spPr>
        <p:txBody>
          <a:bodyPr lIns="0" tIns="0" rIns="0" bIns="0" anchor="b">
            <a:noAutofit/>
          </a:bodyPr>
          <a:lstStyle>
            <a:lvl1pPr marL="0" indent="0">
              <a:lnSpc>
                <a:spcPct val="100000"/>
              </a:lnSpc>
              <a:spcBef>
                <a:spcPts val="200"/>
              </a:spcBef>
              <a:buNone/>
              <a:defRPr sz="1000" b="0">
                <a:solidFill>
                  <a:srgbClr val="064F59"/>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noProof="0" dirty="0"/>
              <a:t>Click to edit Master text styles</a:t>
            </a:r>
          </a:p>
        </p:txBody>
      </p:sp>
      <p:sp>
        <p:nvSpPr>
          <p:cNvPr id="5" name="Slide Number Placeholder 5"/>
          <p:cNvSpPr>
            <a:spLocks noGrp="1"/>
          </p:cNvSpPr>
          <p:nvPr>
            <p:ph type="sldNum" sz="quarter" idx="11"/>
          </p:nvPr>
        </p:nvSpPr>
        <p:spPr>
          <a:xfrm>
            <a:off x="9012767" y="6491289"/>
            <a:ext cx="2844800" cy="365125"/>
          </a:xfrm>
          <a:prstGeom prst="rect">
            <a:avLst/>
          </a:prstGeom>
        </p:spPr>
        <p:txBody>
          <a:bodyPr/>
          <a:lstStyle>
            <a:lvl1pPr>
              <a:defRPr sz="1100" b="0" i="0">
                <a:solidFill>
                  <a:srgbClr val="064F59"/>
                </a:solidFill>
                <a:latin typeface="Arial"/>
                <a:cs typeface="Arial"/>
              </a:defRPr>
            </a:lvl1pPr>
          </a:lstStyle>
          <a:p>
            <a:pPr>
              <a:defRPr/>
            </a:pPr>
            <a:fld id="{865B40A2-B197-3B46-BE14-65D655D54854}" type="slidenum">
              <a:rPr lang="en-US"/>
              <a:pPr>
                <a:defRPr/>
              </a:pPr>
              <a:t>‹#›</a:t>
            </a:fld>
            <a:endParaRPr lang="en-US" dirty="0"/>
          </a:p>
        </p:txBody>
      </p:sp>
      <p:sp>
        <p:nvSpPr>
          <p:cNvPr id="6" name="Footer Placeholder 7"/>
          <p:cNvSpPr>
            <a:spLocks noGrp="1"/>
          </p:cNvSpPr>
          <p:nvPr>
            <p:ph type="ftr" sz="quarter" idx="12"/>
          </p:nvPr>
        </p:nvSpPr>
        <p:spPr>
          <a:xfrm>
            <a:off x="4165600" y="6356351"/>
            <a:ext cx="3860800" cy="365125"/>
          </a:xfrm>
          <a:prstGeom prst="rect">
            <a:avLst/>
          </a:prstGeom>
        </p:spPr>
        <p:txBody>
          <a:bodyPr/>
          <a:lstStyle>
            <a:lvl1pPr>
              <a:defRPr>
                <a:solidFill>
                  <a:srgbClr val="064F59">
                    <a:tint val="75000"/>
                  </a:srgbClr>
                </a:solidFill>
              </a:defRPr>
            </a:lvl1pPr>
          </a:lstStyle>
          <a:p>
            <a:pPr>
              <a:defRPr/>
            </a:pPr>
            <a:endParaRPr lang="en-US"/>
          </a:p>
        </p:txBody>
      </p:sp>
    </p:spTree>
    <p:extLst>
      <p:ext uri="{BB962C8B-B14F-4D97-AF65-F5344CB8AC3E}">
        <p14:creationId xmlns:p14="http://schemas.microsoft.com/office/powerpoint/2010/main" val="452201641"/>
      </p:ext>
    </p:extLst>
  </p:cSld>
  <p:clrMapOvr>
    <a:masterClrMapping/>
  </p:clrMapOvr>
  <p:transition spd="slow" advClick="0"/>
</p:sldLayout>
</file>

<file path=ppt/slideLayouts/slideLayout62.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800"/>
            </a:lvl1pPr>
          </a:lstStyle>
          <a:p>
            <a:r>
              <a:rPr lang="en-US"/>
              <a:t>Click to edit Master title style</a:t>
            </a:r>
            <a:endParaRPr lang="en-GB"/>
          </a:p>
        </p:txBody>
      </p:sp>
      <p:sp>
        <p:nvSpPr>
          <p:cNvPr id="5" name="Content Placeholder 4"/>
          <p:cNvSpPr>
            <a:spLocks noGrp="1"/>
          </p:cNvSpPr>
          <p:nvPr>
            <p:ph sz="quarter" idx="10"/>
          </p:nvPr>
        </p:nvSpPr>
        <p:spPr>
          <a:xfrm>
            <a:off x="207264" y="6322423"/>
            <a:ext cx="5350933" cy="304800"/>
          </a:xfrm>
        </p:spPr>
        <p:txBody>
          <a:bodyPr anchor="b"/>
          <a:lstStyle>
            <a:lvl1pPr marL="0" indent="0">
              <a:spcBef>
                <a:spcPts val="0"/>
              </a:spcBef>
              <a:buNone/>
              <a:defRPr sz="1000"/>
            </a:lvl1pPr>
            <a:lvl2pPr marL="457200" indent="0">
              <a:buNone/>
              <a:defRPr sz="1050"/>
            </a:lvl2pPr>
            <a:lvl3pPr marL="914400" indent="0">
              <a:buNone/>
              <a:defRPr sz="1000"/>
            </a:lvl3pPr>
            <a:lvl4pPr marL="1371600" indent="0">
              <a:buNone/>
              <a:defRPr sz="900"/>
            </a:lvl4pPr>
            <a:lvl5pPr marL="1828800" indent="0">
              <a:buNone/>
              <a:defRPr sz="900"/>
            </a:lvl5pPr>
          </a:lstStyle>
          <a:p>
            <a:pPr lvl="0"/>
            <a:r>
              <a:rPr lang="en-US" dirty="0"/>
              <a:t>Click to edit Master text style</a:t>
            </a:r>
          </a:p>
        </p:txBody>
      </p:sp>
      <p:sp>
        <p:nvSpPr>
          <p:cNvPr id="6" name="Content Placeholder 4"/>
          <p:cNvSpPr>
            <a:spLocks noGrp="1"/>
          </p:cNvSpPr>
          <p:nvPr>
            <p:ph sz="quarter" idx="11"/>
          </p:nvPr>
        </p:nvSpPr>
        <p:spPr>
          <a:xfrm>
            <a:off x="6624320" y="6323295"/>
            <a:ext cx="5350933" cy="304800"/>
          </a:xfrm>
        </p:spPr>
        <p:txBody>
          <a:bodyPr anchor="b"/>
          <a:lstStyle>
            <a:lvl1pPr marL="0" indent="0" algn="r">
              <a:spcBef>
                <a:spcPts val="0"/>
              </a:spcBef>
              <a:buNone/>
              <a:defRPr sz="1000"/>
            </a:lvl1pPr>
            <a:lvl2pPr marL="457200" indent="0">
              <a:buNone/>
              <a:defRPr sz="1050"/>
            </a:lvl2pPr>
            <a:lvl3pPr marL="914400" indent="0">
              <a:buNone/>
              <a:defRPr sz="1000"/>
            </a:lvl3pPr>
            <a:lvl4pPr marL="1371600" indent="0">
              <a:buNone/>
              <a:defRPr sz="900"/>
            </a:lvl4pPr>
            <a:lvl5pPr marL="1828800" indent="0">
              <a:buNone/>
              <a:defRPr sz="900"/>
            </a:lvl5pPr>
          </a:lstStyle>
          <a:p>
            <a:pPr lvl="0"/>
            <a:r>
              <a:rPr lang="en-US" dirty="0"/>
              <a:t>Click to edit Master text style</a:t>
            </a:r>
          </a:p>
        </p:txBody>
      </p:sp>
    </p:spTree>
    <p:extLst>
      <p:ext uri="{BB962C8B-B14F-4D97-AF65-F5344CB8AC3E}">
        <p14:creationId xmlns:p14="http://schemas.microsoft.com/office/powerpoint/2010/main" val="220450457"/>
      </p:ext>
    </p:extLst>
  </p:cSld>
  <p:clrMapOvr>
    <a:masterClrMapping/>
  </p:clrMapOvr>
  <p:transition spd="slow" advClick="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455502751"/>
      </p:ext>
    </p:extLst>
  </p:cSld>
  <p:clrMapOvr>
    <a:masterClrMapping/>
  </p:clrMapOvr>
  <p:transition spd="slow" advClick="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9"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6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9" y="1435103"/>
            <a:ext cx="4011084" cy="4691063"/>
          </a:xfrm>
        </p:spPr>
        <p:txBody>
          <a:bodyPr/>
          <a:lstStyle>
            <a:lvl1pPr marL="0" indent="0">
              <a:buNone/>
              <a:defRPr sz="1400"/>
            </a:lvl1pPr>
            <a:lvl2pPr marL="457208" indent="0">
              <a:buNone/>
              <a:defRPr sz="1200"/>
            </a:lvl2pPr>
            <a:lvl3pPr marL="914415" indent="0">
              <a:buNone/>
              <a:defRPr sz="1000"/>
            </a:lvl3pPr>
            <a:lvl4pPr marL="1371623" indent="0">
              <a:buNone/>
              <a:defRPr sz="900"/>
            </a:lvl4pPr>
            <a:lvl5pPr marL="1828830" indent="0">
              <a:buNone/>
              <a:defRPr sz="900"/>
            </a:lvl5pPr>
            <a:lvl6pPr marL="2286038" indent="0">
              <a:buNone/>
              <a:defRPr sz="900"/>
            </a:lvl6pPr>
            <a:lvl7pPr marL="2743246" indent="0">
              <a:buNone/>
              <a:defRPr sz="900"/>
            </a:lvl7pPr>
            <a:lvl8pPr marL="3200453" indent="0">
              <a:buNone/>
              <a:defRPr sz="900"/>
            </a:lvl8pPr>
            <a:lvl9pPr marL="3657661" indent="0">
              <a:buNone/>
              <a:defRPr sz="900"/>
            </a:lvl9pPr>
          </a:lstStyle>
          <a:p>
            <a:pPr lvl="0"/>
            <a:r>
              <a:rPr lang="en-US"/>
              <a:t>Click to edit Master text styles</a:t>
            </a:r>
          </a:p>
        </p:txBody>
      </p:sp>
    </p:spTree>
    <p:extLst>
      <p:ext uri="{BB962C8B-B14F-4D97-AF65-F5344CB8AC3E}">
        <p14:creationId xmlns:p14="http://schemas.microsoft.com/office/powerpoint/2010/main" val="409652405"/>
      </p:ext>
    </p:extLst>
  </p:cSld>
  <p:clrMapOvr>
    <a:masterClrMapping/>
  </p:clrMapOvr>
  <p:transition spd="slow" advClick="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8" indent="0">
              <a:buNone/>
              <a:defRPr sz="2800"/>
            </a:lvl2pPr>
            <a:lvl3pPr marL="914415" indent="0">
              <a:buNone/>
              <a:defRPr sz="2400"/>
            </a:lvl3pPr>
            <a:lvl4pPr marL="1371623" indent="0">
              <a:buNone/>
              <a:defRPr sz="2000"/>
            </a:lvl4pPr>
            <a:lvl5pPr marL="1828830" indent="0">
              <a:buNone/>
              <a:defRPr sz="2000"/>
            </a:lvl5pPr>
            <a:lvl6pPr marL="2286038" indent="0">
              <a:buNone/>
              <a:defRPr sz="2000"/>
            </a:lvl6pPr>
            <a:lvl7pPr marL="2743246" indent="0">
              <a:buNone/>
              <a:defRPr sz="2000"/>
            </a:lvl7pPr>
            <a:lvl8pPr marL="3200453" indent="0">
              <a:buNone/>
              <a:defRPr sz="2000"/>
            </a:lvl8pPr>
            <a:lvl9pPr marL="3657661"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8" indent="0">
              <a:buNone/>
              <a:defRPr sz="1200"/>
            </a:lvl2pPr>
            <a:lvl3pPr marL="914415" indent="0">
              <a:buNone/>
              <a:defRPr sz="1000"/>
            </a:lvl3pPr>
            <a:lvl4pPr marL="1371623" indent="0">
              <a:buNone/>
              <a:defRPr sz="900"/>
            </a:lvl4pPr>
            <a:lvl5pPr marL="1828830" indent="0">
              <a:buNone/>
              <a:defRPr sz="900"/>
            </a:lvl5pPr>
            <a:lvl6pPr marL="2286038" indent="0">
              <a:buNone/>
              <a:defRPr sz="900"/>
            </a:lvl6pPr>
            <a:lvl7pPr marL="2743246" indent="0">
              <a:buNone/>
              <a:defRPr sz="900"/>
            </a:lvl7pPr>
            <a:lvl8pPr marL="3200453" indent="0">
              <a:buNone/>
              <a:defRPr sz="900"/>
            </a:lvl8pPr>
            <a:lvl9pPr marL="3657661" indent="0">
              <a:buNone/>
              <a:defRPr sz="900"/>
            </a:lvl9pPr>
          </a:lstStyle>
          <a:p>
            <a:pPr lvl="0"/>
            <a:r>
              <a:rPr lang="en-US"/>
              <a:t>Click to edit Master text styles</a:t>
            </a:r>
          </a:p>
        </p:txBody>
      </p:sp>
    </p:spTree>
    <p:extLst>
      <p:ext uri="{BB962C8B-B14F-4D97-AF65-F5344CB8AC3E}">
        <p14:creationId xmlns:p14="http://schemas.microsoft.com/office/powerpoint/2010/main" val="3707670566"/>
      </p:ext>
    </p:extLst>
  </p:cSld>
  <p:clrMapOvr>
    <a:masterClrMapping/>
  </p:clrMapOvr>
  <p:transition spd="slow" advClick="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jp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7.xml"/><Relationship Id="rId13" Type="http://schemas.openxmlformats.org/officeDocument/2006/relationships/slideLayout" Target="../slideLayouts/slideLayout32.xml"/><Relationship Id="rId18" Type="http://schemas.openxmlformats.org/officeDocument/2006/relationships/image" Target="../media/image1.jpg"/><Relationship Id="rId3" Type="http://schemas.openxmlformats.org/officeDocument/2006/relationships/slideLayout" Target="../slideLayouts/slideLayout22.xml"/><Relationship Id="rId7" Type="http://schemas.openxmlformats.org/officeDocument/2006/relationships/slideLayout" Target="../slideLayouts/slideLayout26.xml"/><Relationship Id="rId12" Type="http://schemas.openxmlformats.org/officeDocument/2006/relationships/slideLayout" Target="../slideLayouts/slideLayout31.xml"/><Relationship Id="rId17" Type="http://schemas.openxmlformats.org/officeDocument/2006/relationships/theme" Target="../theme/theme2.xml"/><Relationship Id="rId2" Type="http://schemas.openxmlformats.org/officeDocument/2006/relationships/slideLayout" Target="../slideLayouts/slideLayout21.xml"/><Relationship Id="rId16" Type="http://schemas.openxmlformats.org/officeDocument/2006/relationships/slideLayout" Target="../slideLayouts/slideLayout35.xml"/><Relationship Id="rId1" Type="http://schemas.openxmlformats.org/officeDocument/2006/relationships/slideLayout" Target="../slideLayouts/slideLayout20.xml"/><Relationship Id="rId6" Type="http://schemas.openxmlformats.org/officeDocument/2006/relationships/slideLayout" Target="../slideLayouts/slideLayout25.xml"/><Relationship Id="rId11" Type="http://schemas.openxmlformats.org/officeDocument/2006/relationships/slideLayout" Target="../slideLayouts/slideLayout30.xml"/><Relationship Id="rId5" Type="http://schemas.openxmlformats.org/officeDocument/2006/relationships/slideLayout" Target="../slideLayouts/slideLayout24.xml"/><Relationship Id="rId15" Type="http://schemas.openxmlformats.org/officeDocument/2006/relationships/slideLayout" Target="../slideLayouts/slideLayout34.xml"/><Relationship Id="rId10" Type="http://schemas.openxmlformats.org/officeDocument/2006/relationships/slideLayout" Target="../slideLayouts/slideLayout29.xml"/><Relationship Id="rId4" Type="http://schemas.openxmlformats.org/officeDocument/2006/relationships/slideLayout" Target="../slideLayouts/slideLayout23.xml"/><Relationship Id="rId9" Type="http://schemas.openxmlformats.org/officeDocument/2006/relationships/slideLayout" Target="../slideLayouts/slideLayout28.xml"/><Relationship Id="rId14" Type="http://schemas.openxmlformats.org/officeDocument/2006/relationships/slideLayout" Target="../slideLayouts/slideLayout3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3.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theme" Target="../theme/theme3.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4.xml"/><Relationship Id="rId13" Type="http://schemas.openxmlformats.org/officeDocument/2006/relationships/slideLayout" Target="../slideLayouts/slideLayout59.xml"/><Relationship Id="rId18" Type="http://schemas.openxmlformats.org/officeDocument/2006/relationships/image" Target="../media/image1.jpg"/><Relationship Id="rId3" Type="http://schemas.openxmlformats.org/officeDocument/2006/relationships/slideLayout" Target="../slideLayouts/slideLayout49.xml"/><Relationship Id="rId7" Type="http://schemas.openxmlformats.org/officeDocument/2006/relationships/slideLayout" Target="../slideLayouts/slideLayout53.xml"/><Relationship Id="rId12" Type="http://schemas.openxmlformats.org/officeDocument/2006/relationships/slideLayout" Target="../slideLayouts/slideLayout58.xml"/><Relationship Id="rId17" Type="http://schemas.openxmlformats.org/officeDocument/2006/relationships/theme" Target="../theme/theme4.xml"/><Relationship Id="rId2" Type="http://schemas.openxmlformats.org/officeDocument/2006/relationships/slideLayout" Target="../slideLayouts/slideLayout48.xml"/><Relationship Id="rId16" Type="http://schemas.openxmlformats.org/officeDocument/2006/relationships/slideLayout" Target="../slideLayouts/slideLayout62.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5" Type="http://schemas.openxmlformats.org/officeDocument/2006/relationships/slideLayout" Target="../slideLayouts/slideLayout51.xml"/><Relationship Id="rId15" Type="http://schemas.openxmlformats.org/officeDocument/2006/relationships/slideLayout" Target="../slideLayouts/slideLayout61.xml"/><Relationship Id="rId10" Type="http://schemas.openxmlformats.org/officeDocument/2006/relationships/slideLayout" Target="../slideLayouts/slideLayout56.xml"/><Relationship Id="rId4" Type="http://schemas.openxmlformats.org/officeDocument/2006/relationships/slideLayout" Target="../slideLayouts/slideLayout50.xml"/><Relationship Id="rId9" Type="http://schemas.openxmlformats.org/officeDocument/2006/relationships/slideLayout" Target="../slideLayouts/slideLayout55.xml"/><Relationship Id="rId14" Type="http://schemas.openxmlformats.org/officeDocument/2006/relationships/slideLayout" Target="../slideLayouts/slideLayout6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15F76B1-4E0D-324D-807D-6B6D35907A70}"/>
              </a:ext>
            </a:extLst>
          </p:cNvPr>
          <p:cNvPicPr>
            <a:picLocks noChangeAspect="1"/>
          </p:cNvPicPr>
          <p:nvPr userDrawn="1"/>
        </p:nvPicPr>
        <p:blipFill>
          <a:blip r:embed="rId21"/>
          <a:stretch>
            <a:fillRect/>
          </a:stretch>
        </p:blipFill>
        <p:spPr>
          <a:xfrm>
            <a:off x="0" y="0"/>
            <a:ext cx="12192000" cy="6858000"/>
          </a:xfrm>
          <a:prstGeom prst="rect">
            <a:avLst/>
          </a:prstGeom>
        </p:spPr>
      </p:pic>
      <p:sp>
        <p:nvSpPr>
          <p:cNvPr id="1027" name="Rectangle 2"/>
          <p:cNvSpPr>
            <a:spLocks noGrp="1" noChangeArrowheads="1"/>
          </p:cNvSpPr>
          <p:nvPr>
            <p:ph type="title"/>
          </p:nvPr>
        </p:nvSpPr>
        <p:spPr bwMode="auto">
          <a:xfrm>
            <a:off x="609600" y="0"/>
            <a:ext cx="10972800" cy="1143000"/>
          </a:xfrm>
          <a:prstGeom prst="rect">
            <a:avLst/>
          </a:prstGeom>
          <a:noFill/>
          <a:ln>
            <a:noFill/>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dirty="0"/>
              <a:t>Click to edit Master title style</a:t>
            </a:r>
          </a:p>
        </p:txBody>
      </p:sp>
      <p:sp>
        <p:nvSpPr>
          <p:cNvPr id="1028" name="Rectangle 3"/>
          <p:cNvSpPr>
            <a:spLocks noGrp="1" noChangeArrowheads="1"/>
          </p:cNvSpPr>
          <p:nvPr>
            <p:ph type="body" idx="1"/>
          </p:nvPr>
        </p:nvSpPr>
        <p:spPr bwMode="auto">
          <a:xfrm>
            <a:off x="609600" y="1371600"/>
            <a:ext cx="10972800" cy="5029200"/>
          </a:xfrm>
          <a:prstGeom prst="rect">
            <a:avLst/>
          </a:prstGeom>
          <a:noFill/>
          <a:ln>
            <a:noFill/>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Sld>
  <p:clrMap bg1="lt1" tx1="dk1" bg2="lt2" tx2="dk2" accent1="accent1" accent2="accent2" accent3="accent3" accent4="accent4" accent5="accent5" accent6="accent6" hlink="hlink" folHlink="folHlink"/>
  <p:sldLayoutIdLst>
    <p:sldLayoutId id="2147487525" r:id="rId1"/>
    <p:sldLayoutId id="2147487505" r:id="rId2"/>
    <p:sldLayoutId id="2147487506" r:id="rId3"/>
    <p:sldLayoutId id="2147487507" r:id="rId4"/>
    <p:sldLayoutId id="2147487508" r:id="rId5"/>
    <p:sldLayoutId id="2147487509" r:id="rId6"/>
    <p:sldLayoutId id="2147487510" r:id="rId7"/>
    <p:sldLayoutId id="2147487511" r:id="rId8"/>
    <p:sldLayoutId id="2147487512" r:id="rId9"/>
    <p:sldLayoutId id="2147487513" r:id="rId10"/>
    <p:sldLayoutId id="2147487514" r:id="rId11"/>
    <p:sldLayoutId id="2147487540" r:id="rId12"/>
    <p:sldLayoutId id="2147487556" r:id="rId13"/>
    <p:sldLayoutId id="2147487933" r:id="rId14"/>
    <p:sldLayoutId id="2147487878" r:id="rId15"/>
    <p:sldLayoutId id="2147487951" r:id="rId16"/>
    <p:sldLayoutId id="2147487956" r:id="rId17"/>
    <p:sldLayoutId id="2147487958" r:id="rId18"/>
    <p:sldLayoutId id="2147487959" r:id="rId19"/>
  </p:sldLayoutIdLst>
  <p:transition spd="slow" advClick="0"/>
  <p:txStyles>
    <p:titleStyle>
      <a:lvl1pPr algn="l" rtl="0" eaLnBrk="0" fontAlgn="base" hangingPunct="0">
        <a:spcBef>
          <a:spcPct val="0"/>
        </a:spcBef>
        <a:spcAft>
          <a:spcPct val="0"/>
        </a:spcAft>
        <a:defRPr sz="2600" b="1">
          <a:solidFill>
            <a:srgbClr val="EFC53D"/>
          </a:solidFill>
          <a:latin typeface="+mj-lt"/>
          <a:ea typeface="+mj-ea"/>
          <a:cs typeface="+mj-cs"/>
        </a:defRPr>
      </a:lvl1pPr>
      <a:lvl2pPr algn="l" rtl="0" eaLnBrk="0" fontAlgn="base" hangingPunct="0">
        <a:spcBef>
          <a:spcPct val="0"/>
        </a:spcBef>
        <a:spcAft>
          <a:spcPct val="0"/>
        </a:spcAft>
        <a:defRPr sz="2600" b="1">
          <a:solidFill>
            <a:srgbClr val="EFC53D"/>
          </a:solidFill>
          <a:latin typeface="Arial" charset="0"/>
          <a:ea typeface="ＭＳ Ｐゴシック" charset="0"/>
          <a:cs typeface="ＭＳ Ｐゴシック" charset="0"/>
        </a:defRPr>
      </a:lvl2pPr>
      <a:lvl3pPr algn="l" rtl="0" eaLnBrk="0" fontAlgn="base" hangingPunct="0">
        <a:spcBef>
          <a:spcPct val="0"/>
        </a:spcBef>
        <a:spcAft>
          <a:spcPct val="0"/>
        </a:spcAft>
        <a:defRPr sz="2600" b="1">
          <a:solidFill>
            <a:srgbClr val="EFC53D"/>
          </a:solidFill>
          <a:latin typeface="Arial" charset="0"/>
          <a:ea typeface="ＭＳ Ｐゴシック" charset="0"/>
          <a:cs typeface="ＭＳ Ｐゴシック" charset="0"/>
        </a:defRPr>
      </a:lvl3pPr>
      <a:lvl4pPr algn="l" rtl="0" eaLnBrk="0" fontAlgn="base" hangingPunct="0">
        <a:spcBef>
          <a:spcPct val="0"/>
        </a:spcBef>
        <a:spcAft>
          <a:spcPct val="0"/>
        </a:spcAft>
        <a:defRPr sz="2600" b="1">
          <a:solidFill>
            <a:srgbClr val="EFC53D"/>
          </a:solidFill>
          <a:latin typeface="Arial" charset="0"/>
          <a:ea typeface="ＭＳ Ｐゴシック" charset="0"/>
          <a:cs typeface="ＭＳ Ｐゴシック" charset="0"/>
        </a:defRPr>
      </a:lvl4pPr>
      <a:lvl5pPr algn="l" rtl="0" eaLnBrk="0" fontAlgn="base" hangingPunct="0">
        <a:spcBef>
          <a:spcPct val="0"/>
        </a:spcBef>
        <a:spcAft>
          <a:spcPct val="0"/>
        </a:spcAft>
        <a:defRPr sz="2600" b="1">
          <a:solidFill>
            <a:srgbClr val="EFC53D"/>
          </a:solidFill>
          <a:latin typeface="Arial" charset="0"/>
          <a:ea typeface="ＭＳ Ｐゴシック" charset="0"/>
          <a:cs typeface="ＭＳ Ｐゴシック" charset="0"/>
        </a:defRPr>
      </a:lvl5pPr>
      <a:lvl6pPr marL="457208" algn="l" rtl="0" fontAlgn="base">
        <a:spcBef>
          <a:spcPct val="0"/>
        </a:spcBef>
        <a:spcAft>
          <a:spcPct val="0"/>
        </a:spcAft>
        <a:defRPr sz="2600" b="1">
          <a:solidFill>
            <a:srgbClr val="EFC53D"/>
          </a:solidFill>
          <a:latin typeface="Arial" charset="0"/>
          <a:ea typeface="ＭＳ Ｐゴシック" charset="0"/>
          <a:cs typeface="ＭＳ Ｐゴシック" charset="0"/>
        </a:defRPr>
      </a:lvl6pPr>
      <a:lvl7pPr marL="914415" algn="l" rtl="0" fontAlgn="base">
        <a:spcBef>
          <a:spcPct val="0"/>
        </a:spcBef>
        <a:spcAft>
          <a:spcPct val="0"/>
        </a:spcAft>
        <a:defRPr sz="2600" b="1">
          <a:solidFill>
            <a:srgbClr val="EFC53D"/>
          </a:solidFill>
          <a:latin typeface="Arial" charset="0"/>
          <a:ea typeface="ＭＳ Ｐゴシック" charset="0"/>
          <a:cs typeface="ＭＳ Ｐゴシック" charset="0"/>
        </a:defRPr>
      </a:lvl7pPr>
      <a:lvl8pPr marL="1371623" algn="l" rtl="0" fontAlgn="base">
        <a:spcBef>
          <a:spcPct val="0"/>
        </a:spcBef>
        <a:spcAft>
          <a:spcPct val="0"/>
        </a:spcAft>
        <a:defRPr sz="2600" b="1">
          <a:solidFill>
            <a:srgbClr val="EFC53D"/>
          </a:solidFill>
          <a:latin typeface="Arial" charset="0"/>
          <a:ea typeface="ＭＳ Ｐゴシック" charset="0"/>
          <a:cs typeface="ＭＳ Ｐゴシック" charset="0"/>
        </a:defRPr>
      </a:lvl8pPr>
      <a:lvl9pPr marL="1828830" algn="l" rtl="0" fontAlgn="base">
        <a:spcBef>
          <a:spcPct val="0"/>
        </a:spcBef>
        <a:spcAft>
          <a:spcPct val="0"/>
        </a:spcAft>
        <a:defRPr sz="2600" b="1">
          <a:solidFill>
            <a:srgbClr val="EFC53D"/>
          </a:solidFill>
          <a:latin typeface="Arial" charset="0"/>
          <a:ea typeface="ＭＳ Ｐゴシック" charset="0"/>
          <a:cs typeface="ＭＳ Ｐゴシック" charset="0"/>
        </a:defRPr>
      </a:lvl9pPr>
    </p:titleStyle>
    <p:bodyStyle>
      <a:lvl1pPr marL="342906" indent="-342906" algn="l" rtl="0" eaLnBrk="0" fontAlgn="base" hangingPunct="0">
        <a:spcBef>
          <a:spcPct val="20000"/>
        </a:spcBef>
        <a:spcAft>
          <a:spcPct val="0"/>
        </a:spcAft>
        <a:buChar char="•"/>
        <a:defRPr sz="2500">
          <a:solidFill>
            <a:schemeClr val="bg1"/>
          </a:solidFill>
          <a:latin typeface="+mn-lt"/>
          <a:ea typeface="+mn-ea"/>
          <a:cs typeface="+mn-cs"/>
        </a:defRPr>
      </a:lvl1pPr>
      <a:lvl2pPr marL="742962" indent="-285755" algn="l" rtl="0" eaLnBrk="0" fontAlgn="base" hangingPunct="0">
        <a:spcBef>
          <a:spcPct val="20000"/>
        </a:spcBef>
        <a:spcAft>
          <a:spcPct val="0"/>
        </a:spcAft>
        <a:buChar char="–"/>
        <a:defRPr sz="2500">
          <a:solidFill>
            <a:schemeClr val="bg1"/>
          </a:solidFill>
          <a:latin typeface="+mn-lt"/>
          <a:ea typeface="+mn-ea"/>
        </a:defRPr>
      </a:lvl2pPr>
      <a:lvl3pPr marL="1143019" indent="-228604" algn="l" rtl="0" eaLnBrk="0" fontAlgn="base" hangingPunct="0">
        <a:spcBef>
          <a:spcPct val="20000"/>
        </a:spcBef>
        <a:spcAft>
          <a:spcPct val="0"/>
        </a:spcAft>
        <a:buChar char="•"/>
        <a:defRPr sz="2500">
          <a:solidFill>
            <a:schemeClr val="bg1"/>
          </a:solidFill>
          <a:latin typeface="+mn-lt"/>
          <a:ea typeface="+mn-ea"/>
        </a:defRPr>
      </a:lvl3pPr>
      <a:lvl4pPr marL="1600227" indent="-228604" algn="l" rtl="0" eaLnBrk="0" fontAlgn="base" hangingPunct="0">
        <a:spcBef>
          <a:spcPct val="20000"/>
        </a:spcBef>
        <a:spcAft>
          <a:spcPct val="0"/>
        </a:spcAft>
        <a:buChar char="–"/>
        <a:defRPr sz="2500">
          <a:solidFill>
            <a:schemeClr val="bg1"/>
          </a:solidFill>
          <a:latin typeface="+mn-lt"/>
          <a:ea typeface="+mn-ea"/>
        </a:defRPr>
      </a:lvl4pPr>
      <a:lvl5pPr marL="2057434" indent="-228604" algn="l" rtl="0" eaLnBrk="0" fontAlgn="base" hangingPunct="0">
        <a:spcBef>
          <a:spcPct val="20000"/>
        </a:spcBef>
        <a:spcAft>
          <a:spcPct val="0"/>
        </a:spcAft>
        <a:buChar char="»"/>
        <a:defRPr sz="2500">
          <a:solidFill>
            <a:schemeClr val="bg1"/>
          </a:solidFill>
          <a:latin typeface="+mn-lt"/>
          <a:ea typeface="+mn-ea"/>
        </a:defRPr>
      </a:lvl5pPr>
      <a:lvl6pPr marL="2514642" indent="-228604" algn="l" rtl="0" fontAlgn="base">
        <a:spcBef>
          <a:spcPct val="20000"/>
        </a:spcBef>
        <a:spcAft>
          <a:spcPct val="0"/>
        </a:spcAft>
        <a:buChar char="»"/>
        <a:defRPr sz="2500">
          <a:solidFill>
            <a:schemeClr val="bg1"/>
          </a:solidFill>
          <a:latin typeface="+mn-lt"/>
          <a:ea typeface="+mn-ea"/>
        </a:defRPr>
      </a:lvl6pPr>
      <a:lvl7pPr marL="2971849" indent="-228604" algn="l" rtl="0" fontAlgn="base">
        <a:spcBef>
          <a:spcPct val="20000"/>
        </a:spcBef>
        <a:spcAft>
          <a:spcPct val="0"/>
        </a:spcAft>
        <a:buChar char="»"/>
        <a:defRPr sz="2500">
          <a:solidFill>
            <a:schemeClr val="bg1"/>
          </a:solidFill>
          <a:latin typeface="+mn-lt"/>
          <a:ea typeface="+mn-ea"/>
        </a:defRPr>
      </a:lvl7pPr>
      <a:lvl8pPr marL="3429057" indent="-228604" algn="l" rtl="0" fontAlgn="base">
        <a:spcBef>
          <a:spcPct val="20000"/>
        </a:spcBef>
        <a:spcAft>
          <a:spcPct val="0"/>
        </a:spcAft>
        <a:buChar char="»"/>
        <a:defRPr sz="2500">
          <a:solidFill>
            <a:schemeClr val="bg1"/>
          </a:solidFill>
          <a:latin typeface="+mn-lt"/>
          <a:ea typeface="+mn-ea"/>
        </a:defRPr>
      </a:lvl8pPr>
      <a:lvl9pPr marL="3886265" indent="-228604" algn="l" rtl="0" fontAlgn="base">
        <a:spcBef>
          <a:spcPct val="20000"/>
        </a:spcBef>
        <a:spcAft>
          <a:spcPct val="0"/>
        </a:spcAft>
        <a:buChar char="»"/>
        <a:defRPr sz="2500">
          <a:solidFill>
            <a:schemeClr val="bg1"/>
          </a:solidFill>
          <a:latin typeface="+mn-lt"/>
          <a:ea typeface="+mn-ea"/>
        </a:defRPr>
      </a:lvl9pPr>
    </p:bodyStyle>
    <p:otherStyle>
      <a:defPPr>
        <a:defRPr lang="en-US"/>
      </a:defPPr>
      <a:lvl1pPr marL="0" algn="l" defTabSz="457208" rtl="0" eaLnBrk="1" latinLnBrk="0" hangingPunct="1">
        <a:defRPr sz="1800" kern="1200">
          <a:solidFill>
            <a:schemeClr val="tx1"/>
          </a:solidFill>
          <a:latin typeface="+mn-lt"/>
          <a:ea typeface="+mn-ea"/>
          <a:cs typeface="+mn-cs"/>
        </a:defRPr>
      </a:lvl1pPr>
      <a:lvl2pPr marL="457208" algn="l" defTabSz="457208" rtl="0" eaLnBrk="1" latinLnBrk="0" hangingPunct="1">
        <a:defRPr sz="1800" kern="1200">
          <a:solidFill>
            <a:schemeClr val="tx1"/>
          </a:solidFill>
          <a:latin typeface="+mn-lt"/>
          <a:ea typeface="+mn-ea"/>
          <a:cs typeface="+mn-cs"/>
        </a:defRPr>
      </a:lvl2pPr>
      <a:lvl3pPr marL="914415" algn="l" defTabSz="457208" rtl="0" eaLnBrk="1" latinLnBrk="0" hangingPunct="1">
        <a:defRPr sz="1800" kern="1200">
          <a:solidFill>
            <a:schemeClr val="tx1"/>
          </a:solidFill>
          <a:latin typeface="+mn-lt"/>
          <a:ea typeface="+mn-ea"/>
          <a:cs typeface="+mn-cs"/>
        </a:defRPr>
      </a:lvl3pPr>
      <a:lvl4pPr marL="1371623" algn="l" defTabSz="457208" rtl="0" eaLnBrk="1" latinLnBrk="0" hangingPunct="1">
        <a:defRPr sz="1800" kern="1200">
          <a:solidFill>
            <a:schemeClr val="tx1"/>
          </a:solidFill>
          <a:latin typeface="+mn-lt"/>
          <a:ea typeface="+mn-ea"/>
          <a:cs typeface="+mn-cs"/>
        </a:defRPr>
      </a:lvl4pPr>
      <a:lvl5pPr marL="1828830" algn="l" defTabSz="457208" rtl="0" eaLnBrk="1" latinLnBrk="0" hangingPunct="1">
        <a:defRPr sz="1800" kern="1200">
          <a:solidFill>
            <a:schemeClr val="tx1"/>
          </a:solidFill>
          <a:latin typeface="+mn-lt"/>
          <a:ea typeface="+mn-ea"/>
          <a:cs typeface="+mn-cs"/>
        </a:defRPr>
      </a:lvl5pPr>
      <a:lvl6pPr marL="2286038" algn="l" defTabSz="457208" rtl="0" eaLnBrk="1" latinLnBrk="0" hangingPunct="1">
        <a:defRPr sz="1800" kern="1200">
          <a:solidFill>
            <a:schemeClr val="tx1"/>
          </a:solidFill>
          <a:latin typeface="+mn-lt"/>
          <a:ea typeface="+mn-ea"/>
          <a:cs typeface="+mn-cs"/>
        </a:defRPr>
      </a:lvl6pPr>
      <a:lvl7pPr marL="2743246" algn="l" defTabSz="457208" rtl="0" eaLnBrk="1" latinLnBrk="0" hangingPunct="1">
        <a:defRPr sz="1800" kern="1200">
          <a:solidFill>
            <a:schemeClr val="tx1"/>
          </a:solidFill>
          <a:latin typeface="+mn-lt"/>
          <a:ea typeface="+mn-ea"/>
          <a:cs typeface="+mn-cs"/>
        </a:defRPr>
      </a:lvl7pPr>
      <a:lvl8pPr marL="3200453" algn="l" defTabSz="457208" rtl="0" eaLnBrk="1" latinLnBrk="0" hangingPunct="1">
        <a:defRPr sz="1800" kern="1200">
          <a:solidFill>
            <a:schemeClr val="tx1"/>
          </a:solidFill>
          <a:latin typeface="+mn-lt"/>
          <a:ea typeface="+mn-ea"/>
          <a:cs typeface="+mn-cs"/>
        </a:defRPr>
      </a:lvl8pPr>
      <a:lvl9pPr marL="3657661" algn="l" defTabSz="457208"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B6A313A-E53E-F845-A2A1-F0E3F66A3B42}"/>
              </a:ext>
            </a:extLst>
          </p:cNvPr>
          <p:cNvPicPr>
            <a:picLocks noChangeAspect="1"/>
          </p:cNvPicPr>
          <p:nvPr userDrawn="1"/>
        </p:nvPicPr>
        <p:blipFill>
          <a:blip r:embed="rId18"/>
          <a:stretch>
            <a:fillRect/>
          </a:stretch>
        </p:blipFill>
        <p:spPr>
          <a:xfrm>
            <a:off x="0" y="0"/>
            <a:ext cx="12192000" cy="6858000"/>
          </a:xfrm>
          <a:prstGeom prst="rect">
            <a:avLst/>
          </a:prstGeom>
        </p:spPr>
      </p:pic>
      <p:sp>
        <p:nvSpPr>
          <p:cNvPr id="1027" name="Rectangle 2"/>
          <p:cNvSpPr>
            <a:spLocks noGrp="1" noChangeArrowheads="1"/>
          </p:cNvSpPr>
          <p:nvPr>
            <p:ph type="title"/>
          </p:nvPr>
        </p:nvSpPr>
        <p:spPr bwMode="auto">
          <a:xfrm>
            <a:off x="609600" y="0"/>
            <a:ext cx="10972800" cy="1143000"/>
          </a:xfrm>
          <a:prstGeom prst="rect">
            <a:avLst/>
          </a:prstGeom>
          <a:noFill/>
          <a:ln>
            <a:noFill/>
          </a:ln>
          <a:extLst>
            <a:ext uri="{FAA26D3D-D897-4be2-8F04-BA451C77F1D7}">
              <ma14:placeholderFlag xmlns:ma14="http://schemas.microsoft.com/office/mac/drawingml/2011/main" xmlns=""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dirty="0"/>
              <a:t>Click to edit Master title style</a:t>
            </a:r>
          </a:p>
        </p:txBody>
      </p:sp>
      <p:sp>
        <p:nvSpPr>
          <p:cNvPr id="1028" name="Rectangle 3"/>
          <p:cNvSpPr>
            <a:spLocks noGrp="1" noChangeArrowheads="1"/>
          </p:cNvSpPr>
          <p:nvPr>
            <p:ph type="body" idx="1"/>
          </p:nvPr>
        </p:nvSpPr>
        <p:spPr bwMode="auto">
          <a:xfrm>
            <a:off x="609600" y="1371600"/>
            <a:ext cx="10972800" cy="5257800"/>
          </a:xfrm>
          <a:prstGeom prst="rect">
            <a:avLst/>
          </a:prstGeom>
          <a:noFill/>
          <a:ln>
            <a:noFill/>
          </a:ln>
          <a:extLst>
            <a:ext uri="{FAA26D3D-D897-4be2-8F04-BA451C77F1D7}">
              <ma14:placeholderFlag xmlns:ma14="http://schemas.microsoft.com/office/mac/drawingml/2011/main" xmlns=""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556957814"/>
      </p:ext>
    </p:extLst>
  </p:cSld>
  <p:clrMap bg1="lt1" tx1="dk1" bg2="lt2" tx2="dk2" accent1="accent1" accent2="accent2" accent3="accent3" accent4="accent4" accent5="accent5" accent6="accent6" hlink="hlink" folHlink="folHlink"/>
  <p:sldLayoutIdLst>
    <p:sldLayoutId id="2147487973" r:id="rId1"/>
    <p:sldLayoutId id="2147487974" r:id="rId2"/>
    <p:sldLayoutId id="2147487975" r:id="rId3"/>
    <p:sldLayoutId id="2147487976" r:id="rId4"/>
    <p:sldLayoutId id="2147487977" r:id="rId5"/>
    <p:sldLayoutId id="2147487978" r:id="rId6"/>
    <p:sldLayoutId id="2147487979" r:id="rId7"/>
    <p:sldLayoutId id="2147487980" r:id="rId8"/>
    <p:sldLayoutId id="2147487981" r:id="rId9"/>
    <p:sldLayoutId id="2147487982" r:id="rId10"/>
    <p:sldLayoutId id="2147487983" r:id="rId11"/>
    <p:sldLayoutId id="2147487984" r:id="rId12"/>
    <p:sldLayoutId id="2147487989" r:id="rId13"/>
    <p:sldLayoutId id="2147487992" r:id="rId14"/>
    <p:sldLayoutId id="2147487994" r:id="rId15"/>
    <p:sldLayoutId id="2147487996" r:id="rId16"/>
  </p:sldLayoutIdLst>
  <p:transition spd="slow" advClick="0"/>
  <p:txStyles>
    <p:titleStyle>
      <a:lvl1pPr algn="l" rtl="0" eaLnBrk="0" fontAlgn="base" hangingPunct="0">
        <a:spcBef>
          <a:spcPct val="0"/>
        </a:spcBef>
        <a:spcAft>
          <a:spcPct val="0"/>
        </a:spcAft>
        <a:defRPr sz="2600" b="1">
          <a:solidFill>
            <a:srgbClr val="EFC53D"/>
          </a:solidFill>
          <a:latin typeface="+mj-lt"/>
          <a:ea typeface="+mj-ea"/>
          <a:cs typeface="+mj-cs"/>
        </a:defRPr>
      </a:lvl1pPr>
      <a:lvl2pPr algn="l" rtl="0" eaLnBrk="0" fontAlgn="base" hangingPunct="0">
        <a:spcBef>
          <a:spcPct val="0"/>
        </a:spcBef>
        <a:spcAft>
          <a:spcPct val="0"/>
        </a:spcAft>
        <a:defRPr sz="2600" b="1">
          <a:solidFill>
            <a:srgbClr val="EFC53D"/>
          </a:solidFill>
          <a:latin typeface="Arial" charset="0"/>
          <a:ea typeface="ＭＳ Ｐゴシック" charset="0"/>
          <a:cs typeface="ＭＳ Ｐゴシック" charset="0"/>
        </a:defRPr>
      </a:lvl2pPr>
      <a:lvl3pPr algn="l" rtl="0" eaLnBrk="0" fontAlgn="base" hangingPunct="0">
        <a:spcBef>
          <a:spcPct val="0"/>
        </a:spcBef>
        <a:spcAft>
          <a:spcPct val="0"/>
        </a:spcAft>
        <a:defRPr sz="2600" b="1">
          <a:solidFill>
            <a:srgbClr val="EFC53D"/>
          </a:solidFill>
          <a:latin typeface="Arial" charset="0"/>
          <a:ea typeface="ＭＳ Ｐゴシック" charset="0"/>
          <a:cs typeface="ＭＳ Ｐゴシック" charset="0"/>
        </a:defRPr>
      </a:lvl3pPr>
      <a:lvl4pPr algn="l" rtl="0" eaLnBrk="0" fontAlgn="base" hangingPunct="0">
        <a:spcBef>
          <a:spcPct val="0"/>
        </a:spcBef>
        <a:spcAft>
          <a:spcPct val="0"/>
        </a:spcAft>
        <a:defRPr sz="2600" b="1">
          <a:solidFill>
            <a:srgbClr val="EFC53D"/>
          </a:solidFill>
          <a:latin typeface="Arial" charset="0"/>
          <a:ea typeface="ＭＳ Ｐゴシック" charset="0"/>
          <a:cs typeface="ＭＳ Ｐゴシック" charset="0"/>
        </a:defRPr>
      </a:lvl4pPr>
      <a:lvl5pPr algn="l" rtl="0" eaLnBrk="0" fontAlgn="base" hangingPunct="0">
        <a:spcBef>
          <a:spcPct val="0"/>
        </a:spcBef>
        <a:spcAft>
          <a:spcPct val="0"/>
        </a:spcAft>
        <a:defRPr sz="2600" b="1">
          <a:solidFill>
            <a:srgbClr val="EFC53D"/>
          </a:solidFill>
          <a:latin typeface="Arial" charset="0"/>
          <a:ea typeface="ＭＳ Ｐゴシック" charset="0"/>
          <a:cs typeface="ＭＳ Ｐゴシック" charset="0"/>
        </a:defRPr>
      </a:lvl5pPr>
      <a:lvl6pPr marL="457200" algn="l" rtl="0" fontAlgn="base">
        <a:spcBef>
          <a:spcPct val="0"/>
        </a:spcBef>
        <a:spcAft>
          <a:spcPct val="0"/>
        </a:spcAft>
        <a:defRPr sz="2600" b="1">
          <a:solidFill>
            <a:srgbClr val="EFC53D"/>
          </a:solidFill>
          <a:latin typeface="Arial" charset="0"/>
          <a:ea typeface="ＭＳ Ｐゴシック" charset="0"/>
          <a:cs typeface="ＭＳ Ｐゴシック" charset="0"/>
        </a:defRPr>
      </a:lvl6pPr>
      <a:lvl7pPr marL="914400" algn="l" rtl="0" fontAlgn="base">
        <a:spcBef>
          <a:spcPct val="0"/>
        </a:spcBef>
        <a:spcAft>
          <a:spcPct val="0"/>
        </a:spcAft>
        <a:defRPr sz="2600" b="1">
          <a:solidFill>
            <a:srgbClr val="EFC53D"/>
          </a:solidFill>
          <a:latin typeface="Arial" charset="0"/>
          <a:ea typeface="ＭＳ Ｐゴシック" charset="0"/>
          <a:cs typeface="ＭＳ Ｐゴシック" charset="0"/>
        </a:defRPr>
      </a:lvl7pPr>
      <a:lvl8pPr marL="1371600" algn="l" rtl="0" fontAlgn="base">
        <a:spcBef>
          <a:spcPct val="0"/>
        </a:spcBef>
        <a:spcAft>
          <a:spcPct val="0"/>
        </a:spcAft>
        <a:defRPr sz="2600" b="1">
          <a:solidFill>
            <a:srgbClr val="EFC53D"/>
          </a:solidFill>
          <a:latin typeface="Arial" charset="0"/>
          <a:ea typeface="ＭＳ Ｐゴシック" charset="0"/>
          <a:cs typeface="ＭＳ Ｐゴシック" charset="0"/>
        </a:defRPr>
      </a:lvl8pPr>
      <a:lvl9pPr marL="1828800" algn="l" rtl="0" fontAlgn="base">
        <a:spcBef>
          <a:spcPct val="0"/>
        </a:spcBef>
        <a:spcAft>
          <a:spcPct val="0"/>
        </a:spcAft>
        <a:defRPr sz="2600" b="1">
          <a:solidFill>
            <a:srgbClr val="EFC53D"/>
          </a:solidFill>
          <a:latin typeface="Arial" charset="0"/>
          <a:ea typeface="ＭＳ Ｐゴシック" charset="0"/>
          <a:cs typeface="ＭＳ Ｐゴシック" charset="0"/>
        </a:defRPr>
      </a:lvl9pPr>
    </p:titleStyle>
    <p:bodyStyle>
      <a:lvl1pPr marL="342900" indent="-342900" algn="l" rtl="0" eaLnBrk="0" fontAlgn="base" hangingPunct="0">
        <a:spcBef>
          <a:spcPct val="20000"/>
        </a:spcBef>
        <a:spcAft>
          <a:spcPct val="0"/>
        </a:spcAft>
        <a:buChar char="•"/>
        <a:defRPr sz="2500">
          <a:solidFill>
            <a:schemeClr val="bg1"/>
          </a:solidFill>
          <a:latin typeface="+mn-lt"/>
          <a:ea typeface="+mn-ea"/>
          <a:cs typeface="+mn-cs"/>
        </a:defRPr>
      </a:lvl1pPr>
      <a:lvl2pPr marL="742950" indent="-285750" algn="l" rtl="0" eaLnBrk="0" fontAlgn="base" hangingPunct="0">
        <a:spcBef>
          <a:spcPct val="20000"/>
        </a:spcBef>
        <a:spcAft>
          <a:spcPct val="0"/>
        </a:spcAft>
        <a:buChar char="–"/>
        <a:defRPr sz="2500">
          <a:solidFill>
            <a:schemeClr val="bg1"/>
          </a:solidFill>
          <a:latin typeface="+mn-lt"/>
          <a:ea typeface="+mn-ea"/>
        </a:defRPr>
      </a:lvl2pPr>
      <a:lvl3pPr marL="1143000" indent="-228600" algn="l" rtl="0" eaLnBrk="0" fontAlgn="base" hangingPunct="0">
        <a:spcBef>
          <a:spcPct val="20000"/>
        </a:spcBef>
        <a:spcAft>
          <a:spcPct val="0"/>
        </a:spcAft>
        <a:buChar char="•"/>
        <a:defRPr sz="2500">
          <a:solidFill>
            <a:schemeClr val="bg1"/>
          </a:solidFill>
          <a:latin typeface="+mn-lt"/>
          <a:ea typeface="+mn-ea"/>
        </a:defRPr>
      </a:lvl3pPr>
      <a:lvl4pPr marL="1600200" indent="-228600" algn="l" rtl="0" eaLnBrk="0" fontAlgn="base" hangingPunct="0">
        <a:spcBef>
          <a:spcPct val="20000"/>
        </a:spcBef>
        <a:spcAft>
          <a:spcPct val="0"/>
        </a:spcAft>
        <a:buChar char="–"/>
        <a:defRPr sz="2500">
          <a:solidFill>
            <a:schemeClr val="bg1"/>
          </a:solidFill>
          <a:latin typeface="+mn-lt"/>
          <a:ea typeface="+mn-ea"/>
        </a:defRPr>
      </a:lvl4pPr>
      <a:lvl5pPr marL="2057400" indent="-228600" algn="l" rtl="0" eaLnBrk="0" fontAlgn="base" hangingPunct="0">
        <a:spcBef>
          <a:spcPct val="20000"/>
        </a:spcBef>
        <a:spcAft>
          <a:spcPct val="0"/>
        </a:spcAft>
        <a:buChar char="»"/>
        <a:defRPr sz="2500">
          <a:solidFill>
            <a:schemeClr val="bg1"/>
          </a:solidFill>
          <a:latin typeface="+mn-lt"/>
          <a:ea typeface="+mn-ea"/>
        </a:defRPr>
      </a:lvl5pPr>
      <a:lvl6pPr marL="2514600" indent="-228600" algn="l" rtl="0" fontAlgn="base">
        <a:spcBef>
          <a:spcPct val="20000"/>
        </a:spcBef>
        <a:spcAft>
          <a:spcPct val="0"/>
        </a:spcAft>
        <a:buChar char="»"/>
        <a:defRPr sz="2500">
          <a:solidFill>
            <a:schemeClr val="bg1"/>
          </a:solidFill>
          <a:latin typeface="+mn-lt"/>
          <a:ea typeface="+mn-ea"/>
        </a:defRPr>
      </a:lvl6pPr>
      <a:lvl7pPr marL="2971800" indent="-228600" algn="l" rtl="0" fontAlgn="base">
        <a:spcBef>
          <a:spcPct val="20000"/>
        </a:spcBef>
        <a:spcAft>
          <a:spcPct val="0"/>
        </a:spcAft>
        <a:buChar char="»"/>
        <a:defRPr sz="2500">
          <a:solidFill>
            <a:schemeClr val="bg1"/>
          </a:solidFill>
          <a:latin typeface="+mn-lt"/>
          <a:ea typeface="+mn-ea"/>
        </a:defRPr>
      </a:lvl7pPr>
      <a:lvl8pPr marL="3429000" indent="-228600" algn="l" rtl="0" fontAlgn="base">
        <a:spcBef>
          <a:spcPct val="20000"/>
        </a:spcBef>
        <a:spcAft>
          <a:spcPct val="0"/>
        </a:spcAft>
        <a:buChar char="»"/>
        <a:defRPr sz="2500">
          <a:solidFill>
            <a:schemeClr val="bg1"/>
          </a:solidFill>
          <a:latin typeface="+mn-lt"/>
          <a:ea typeface="+mn-ea"/>
        </a:defRPr>
      </a:lvl8pPr>
      <a:lvl9pPr marL="3886200" indent="-228600" algn="l" rtl="0" fontAlgn="base">
        <a:spcBef>
          <a:spcPct val="20000"/>
        </a:spcBef>
        <a:spcAft>
          <a:spcPct val="0"/>
        </a:spcAft>
        <a:buChar char="»"/>
        <a:defRPr sz="2500">
          <a:solidFill>
            <a:schemeClr val="bg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9"/>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6"/>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415"/>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903C95C-6FAE-4FDA-8E37-AAA56A533241}" type="datetimeFigureOut">
              <a:rPr lang="en-US" smtClean="0"/>
              <a:pPr/>
              <a:t>5/15/19</a:t>
            </a:fld>
            <a:endParaRPr lang="en-US"/>
          </a:p>
        </p:txBody>
      </p:sp>
      <p:sp>
        <p:nvSpPr>
          <p:cNvPr id="5" name="Footer Placeholder 4"/>
          <p:cNvSpPr>
            <a:spLocks noGrp="1"/>
          </p:cNvSpPr>
          <p:nvPr>
            <p:ph type="ftr" sz="quarter" idx="3"/>
          </p:nvPr>
        </p:nvSpPr>
        <p:spPr>
          <a:xfrm>
            <a:off x="4165600" y="6356415"/>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7600" y="6356415"/>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4E6B9C-F3CA-45D9-9BCE-2FBC9D9F39E4}" type="slidenum">
              <a:rPr lang="en-US" smtClean="0"/>
              <a:pPr/>
              <a:t>‹#›</a:t>
            </a:fld>
            <a:endParaRPr lang="en-US"/>
          </a:p>
        </p:txBody>
      </p:sp>
    </p:spTree>
    <p:extLst>
      <p:ext uri="{BB962C8B-B14F-4D97-AF65-F5344CB8AC3E}">
        <p14:creationId xmlns:p14="http://schemas.microsoft.com/office/powerpoint/2010/main" val="2256721797"/>
      </p:ext>
    </p:extLst>
  </p:cSld>
  <p:clrMap bg1="lt1" tx1="dk1" bg2="lt2" tx2="dk2" accent1="accent1" accent2="accent2" accent3="accent3" accent4="accent4" accent5="accent5" accent6="accent6" hlink="hlink" folHlink="folHlink"/>
  <p:sldLayoutIdLst>
    <p:sldLayoutId id="2147488050" r:id="rId1"/>
    <p:sldLayoutId id="2147488051" r:id="rId2"/>
    <p:sldLayoutId id="2147488052" r:id="rId3"/>
    <p:sldLayoutId id="2147488053" r:id="rId4"/>
    <p:sldLayoutId id="2147488054" r:id="rId5"/>
    <p:sldLayoutId id="2147488055" r:id="rId6"/>
    <p:sldLayoutId id="2147488056" r:id="rId7"/>
    <p:sldLayoutId id="2147488057" r:id="rId8"/>
    <p:sldLayoutId id="2147488058" r:id="rId9"/>
    <p:sldLayoutId id="2147488059" r:id="rId10"/>
    <p:sldLayoutId id="2147488060" r:id="rId11"/>
  </p:sldLayoutIdLst>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xStyles>
    <p:titleStyle>
      <a:lvl1pPr algn="ctr" defTabSz="914377" rtl="0" eaLnBrk="1" latinLnBrk="0" hangingPunct="1">
        <a:spcBef>
          <a:spcPct val="0"/>
        </a:spcBef>
        <a:buNone/>
        <a:defRPr sz="4400" kern="1200">
          <a:solidFill>
            <a:schemeClr val="tx1"/>
          </a:solidFill>
          <a:latin typeface="+mj-lt"/>
          <a:ea typeface="+mj-ea"/>
          <a:cs typeface="+mj-cs"/>
        </a:defRPr>
      </a:lvl1pPr>
    </p:titleStyle>
    <p:bodyStyle>
      <a:lvl1pPr marL="342891" indent="-342891" algn="l" defTabSz="914377"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32" indent="-285744" algn="l" defTabSz="914377"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2971" indent="-228594" algn="l" defTabSz="914377"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160"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349"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537"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726"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914"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103"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13136D3-8FAE-E64D-97EC-396728124172}"/>
              </a:ext>
            </a:extLst>
          </p:cNvPr>
          <p:cNvPicPr>
            <a:picLocks noChangeAspect="1"/>
          </p:cNvPicPr>
          <p:nvPr userDrawn="1"/>
        </p:nvPicPr>
        <p:blipFill>
          <a:blip r:embed="rId18"/>
          <a:stretch>
            <a:fillRect/>
          </a:stretch>
        </p:blipFill>
        <p:spPr>
          <a:xfrm>
            <a:off x="0" y="0"/>
            <a:ext cx="12192000" cy="6858000"/>
          </a:xfrm>
          <a:prstGeom prst="rect">
            <a:avLst/>
          </a:prstGeom>
        </p:spPr>
      </p:pic>
      <p:sp>
        <p:nvSpPr>
          <p:cNvPr id="1027" name="Rectangle 2"/>
          <p:cNvSpPr>
            <a:spLocks noGrp="1" noChangeArrowheads="1"/>
          </p:cNvSpPr>
          <p:nvPr>
            <p:ph type="title"/>
          </p:nvPr>
        </p:nvSpPr>
        <p:spPr bwMode="auto">
          <a:xfrm>
            <a:off x="609600" y="0"/>
            <a:ext cx="10972800" cy="1143000"/>
          </a:xfrm>
          <a:prstGeom prst="rect">
            <a:avLst/>
          </a:prstGeom>
          <a:noFill/>
          <a:ln>
            <a:noFill/>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dirty="0"/>
              <a:t>Click to edit Master title style</a:t>
            </a:r>
          </a:p>
        </p:txBody>
      </p:sp>
      <p:sp>
        <p:nvSpPr>
          <p:cNvPr id="1028" name="Rectangle 3"/>
          <p:cNvSpPr>
            <a:spLocks noGrp="1" noChangeArrowheads="1"/>
          </p:cNvSpPr>
          <p:nvPr>
            <p:ph type="body" idx="1"/>
          </p:nvPr>
        </p:nvSpPr>
        <p:spPr bwMode="auto">
          <a:xfrm>
            <a:off x="609600" y="1371600"/>
            <a:ext cx="10972800" cy="5029200"/>
          </a:xfrm>
          <a:prstGeom prst="rect">
            <a:avLst/>
          </a:prstGeom>
          <a:noFill/>
          <a:ln>
            <a:noFill/>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26565341"/>
      </p:ext>
    </p:extLst>
  </p:cSld>
  <p:clrMap bg1="lt1" tx1="dk1" bg2="lt2" tx2="dk2" accent1="accent1" accent2="accent2" accent3="accent3" accent4="accent4" accent5="accent5" accent6="accent6" hlink="hlink" folHlink="folHlink"/>
  <p:sldLayoutIdLst>
    <p:sldLayoutId id="2147488062" r:id="rId1"/>
    <p:sldLayoutId id="2147488063" r:id="rId2"/>
    <p:sldLayoutId id="2147488064" r:id="rId3"/>
    <p:sldLayoutId id="2147488065" r:id="rId4"/>
    <p:sldLayoutId id="2147488066" r:id="rId5"/>
    <p:sldLayoutId id="2147488067" r:id="rId6"/>
    <p:sldLayoutId id="2147488068" r:id="rId7"/>
    <p:sldLayoutId id="2147488069" r:id="rId8"/>
    <p:sldLayoutId id="2147488070" r:id="rId9"/>
    <p:sldLayoutId id="2147488071" r:id="rId10"/>
    <p:sldLayoutId id="2147488072" r:id="rId11"/>
    <p:sldLayoutId id="2147488073" r:id="rId12"/>
    <p:sldLayoutId id="2147488074" r:id="rId13"/>
    <p:sldLayoutId id="2147488075" r:id="rId14"/>
    <p:sldLayoutId id="2147488076" r:id="rId15"/>
    <p:sldLayoutId id="2147488077" r:id="rId16"/>
  </p:sldLayoutIdLst>
  <p:transition spd="slow" advClick="0"/>
  <p:txStyles>
    <p:titleStyle>
      <a:lvl1pPr algn="l" rtl="0" eaLnBrk="0" fontAlgn="base" hangingPunct="0">
        <a:spcBef>
          <a:spcPct val="0"/>
        </a:spcBef>
        <a:spcAft>
          <a:spcPct val="0"/>
        </a:spcAft>
        <a:defRPr sz="2600" b="1">
          <a:solidFill>
            <a:srgbClr val="EFC53D"/>
          </a:solidFill>
          <a:latin typeface="+mj-lt"/>
          <a:ea typeface="+mj-ea"/>
          <a:cs typeface="+mj-cs"/>
        </a:defRPr>
      </a:lvl1pPr>
      <a:lvl2pPr algn="l" rtl="0" eaLnBrk="0" fontAlgn="base" hangingPunct="0">
        <a:spcBef>
          <a:spcPct val="0"/>
        </a:spcBef>
        <a:spcAft>
          <a:spcPct val="0"/>
        </a:spcAft>
        <a:defRPr sz="2600" b="1">
          <a:solidFill>
            <a:srgbClr val="EFC53D"/>
          </a:solidFill>
          <a:latin typeface="Arial" charset="0"/>
          <a:ea typeface="ＭＳ Ｐゴシック" charset="0"/>
          <a:cs typeface="ＭＳ Ｐゴシック" charset="0"/>
        </a:defRPr>
      </a:lvl2pPr>
      <a:lvl3pPr algn="l" rtl="0" eaLnBrk="0" fontAlgn="base" hangingPunct="0">
        <a:spcBef>
          <a:spcPct val="0"/>
        </a:spcBef>
        <a:spcAft>
          <a:spcPct val="0"/>
        </a:spcAft>
        <a:defRPr sz="2600" b="1">
          <a:solidFill>
            <a:srgbClr val="EFC53D"/>
          </a:solidFill>
          <a:latin typeface="Arial" charset="0"/>
          <a:ea typeface="ＭＳ Ｐゴシック" charset="0"/>
          <a:cs typeface="ＭＳ Ｐゴシック" charset="0"/>
        </a:defRPr>
      </a:lvl3pPr>
      <a:lvl4pPr algn="l" rtl="0" eaLnBrk="0" fontAlgn="base" hangingPunct="0">
        <a:spcBef>
          <a:spcPct val="0"/>
        </a:spcBef>
        <a:spcAft>
          <a:spcPct val="0"/>
        </a:spcAft>
        <a:defRPr sz="2600" b="1">
          <a:solidFill>
            <a:srgbClr val="EFC53D"/>
          </a:solidFill>
          <a:latin typeface="Arial" charset="0"/>
          <a:ea typeface="ＭＳ Ｐゴシック" charset="0"/>
          <a:cs typeface="ＭＳ Ｐゴシック" charset="0"/>
        </a:defRPr>
      </a:lvl4pPr>
      <a:lvl5pPr algn="l" rtl="0" eaLnBrk="0" fontAlgn="base" hangingPunct="0">
        <a:spcBef>
          <a:spcPct val="0"/>
        </a:spcBef>
        <a:spcAft>
          <a:spcPct val="0"/>
        </a:spcAft>
        <a:defRPr sz="2600" b="1">
          <a:solidFill>
            <a:srgbClr val="EFC53D"/>
          </a:solidFill>
          <a:latin typeface="Arial" charset="0"/>
          <a:ea typeface="ＭＳ Ｐゴシック" charset="0"/>
          <a:cs typeface="ＭＳ Ｐゴシック" charset="0"/>
        </a:defRPr>
      </a:lvl5pPr>
      <a:lvl6pPr marL="457200" algn="l" rtl="0" fontAlgn="base">
        <a:spcBef>
          <a:spcPct val="0"/>
        </a:spcBef>
        <a:spcAft>
          <a:spcPct val="0"/>
        </a:spcAft>
        <a:defRPr sz="2600" b="1">
          <a:solidFill>
            <a:srgbClr val="EFC53D"/>
          </a:solidFill>
          <a:latin typeface="Arial" charset="0"/>
          <a:ea typeface="ＭＳ Ｐゴシック" charset="0"/>
          <a:cs typeface="ＭＳ Ｐゴシック" charset="0"/>
        </a:defRPr>
      </a:lvl6pPr>
      <a:lvl7pPr marL="914400" algn="l" rtl="0" fontAlgn="base">
        <a:spcBef>
          <a:spcPct val="0"/>
        </a:spcBef>
        <a:spcAft>
          <a:spcPct val="0"/>
        </a:spcAft>
        <a:defRPr sz="2600" b="1">
          <a:solidFill>
            <a:srgbClr val="EFC53D"/>
          </a:solidFill>
          <a:latin typeface="Arial" charset="0"/>
          <a:ea typeface="ＭＳ Ｐゴシック" charset="0"/>
          <a:cs typeface="ＭＳ Ｐゴシック" charset="0"/>
        </a:defRPr>
      </a:lvl7pPr>
      <a:lvl8pPr marL="1371600" algn="l" rtl="0" fontAlgn="base">
        <a:spcBef>
          <a:spcPct val="0"/>
        </a:spcBef>
        <a:spcAft>
          <a:spcPct val="0"/>
        </a:spcAft>
        <a:defRPr sz="2600" b="1">
          <a:solidFill>
            <a:srgbClr val="EFC53D"/>
          </a:solidFill>
          <a:latin typeface="Arial" charset="0"/>
          <a:ea typeface="ＭＳ Ｐゴシック" charset="0"/>
          <a:cs typeface="ＭＳ Ｐゴシック" charset="0"/>
        </a:defRPr>
      </a:lvl8pPr>
      <a:lvl9pPr marL="1828800" algn="l" rtl="0" fontAlgn="base">
        <a:spcBef>
          <a:spcPct val="0"/>
        </a:spcBef>
        <a:spcAft>
          <a:spcPct val="0"/>
        </a:spcAft>
        <a:defRPr sz="2600" b="1">
          <a:solidFill>
            <a:srgbClr val="EFC53D"/>
          </a:solidFill>
          <a:latin typeface="Arial" charset="0"/>
          <a:ea typeface="ＭＳ Ｐゴシック" charset="0"/>
          <a:cs typeface="ＭＳ Ｐゴシック" charset="0"/>
        </a:defRPr>
      </a:lvl9pPr>
    </p:titleStyle>
    <p:bodyStyle>
      <a:lvl1pPr marL="342900" indent="-342900" algn="l" rtl="0" eaLnBrk="0" fontAlgn="base" hangingPunct="0">
        <a:spcBef>
          <a:spcPct val="20000"/>
        </a:spcBef>
        <a:spcAft>
          <a:spcPct val="0"/>
        </a:spcAft>
        <a:buChar char="•"/>
        <a:defRPr sz="2500">
          <a:solidFill>
            <a:schemeClr val="bg1"/>
          </a:solidFill>
          <a:latin typeface="+mn-lt"/>
          <a:ea typeface="+mn-ea"/>
          <a:cs typeface="+mn-cs"/>
        </a:defRPr>
      </a:lvl1pPr>
      <a:lvl2pPr marL="742950" indent="-285750" algn="l" rtl="0" eaLnBrk="0" fontAlgn="base" hangingPunct="0">
        <a:spcBef>
          <a:spcPct val="20000"/>
        </a:spcBef>
        <a:spcAft>
          <a:spcPct val="0"/>
        </a:spcAft>
        <a:buChar char="–"/>
        <a:defRPr sz="2500">
          <a:solidFill>
            <a:schemeClr val="bg1"/>
          </a:solidFill>
          <a:latin typeface="+mn-lt"/>
          <a:ea typeface="+mn-ea"/>
        </a:defRPr>
      </a:lvl2pPr>
      <a:lvl3pPr marL="1143000" indent="-228600" algn="l" rtl="0" eaLnBrk="0" fontAlgn="base" hangingPunct="0">
        <a:spcBef>
          <a:spcPct val="20000"/>
        </a:spcBef>
        <a:spcAft>
          <a:spcPct val="0"/>
        </a:spcAft>
        <a:buChar char="•"/>
        <a:defRPr sz="2500">
          <a:solidFill>
            <a:schemeClr val="bg1"/>
          </a:solidFill>
          <a:latin typeface="+mn-lt"/>
          <a:ea typeface="+mn-ea"/>
        </a:defRPr>
      </a:lvl3pPr>
      <a:lvl4pPr marL="1600200" indent="-228600" algn="l" rtl="0" eaLnBrk="0" fontAlgn="base" hangingPunct="0">
        <a:spcBef>
          <a:spcPct val="20000"/>
        </a:spcBef>
        <a:spcAft>
          <a:spcPct val="0"/>
        </a:spcAft>
        <a:buChar char="–"/>
        <a:defRPr sz="2500">
          <a:solidFill>
            <a:schemeClr val="bg1"/>
          </a:solidFill>
          <a:latin typeface="+mn-lt"/>
          <a:ea typeface="+mn-ea"/>
        </a:defRPr>
      </a:lvl4pPr>
      <a:lvl5pPr marL="2057400" indent="-228600" algn="l" rtl="0" eaLnBrk="0" fontAlgn="base" hangingPunct="0">
        <a:spcBef>
          <a:spcPct val="20000"/>
        </a:spcBef>
        <a:spcAft>
          <a:spcPct val="0"/>
        </a:spcAft>
        <a:buChar char="»"/>
        <a:defRPr sz="2500">
          <a:solidFill>
            <a:schemeClr val="bg1"/>
          </a:solidFill>
          <a:latin typeface="+mn-lt"/>
          <a:ea typeface="+mn-ea"/>
        </a:defRPr>
      </a:lvl5pPr>
      <a:lvl6pPr marL="2514600" indent="-228600" algn="l" rtl="0" fontAlgn="base">
        <a:spcBef>
          <a:spcPct val="20000"/>
        </a:spcBef>
        <a:spcAft>
          <a:spcPct val="0"/>
        </a:spcAft>
        <a:buChar char="»"/>
        <a:defRPr sz="2500">
          <a:solidFill>
            <a:schemeClr val="bg1"/>
          </a:solidFill>
          <a:latin typeface="+mn-lt"/>
          <a:ea typeface="+mn-ea"/>
        </a:defRPr>
      </a:lvl6pPr>
      <a:lvl7pPr marL="2971800" indent="-228600" algn="l" rtl="0" fontAlgn="base">
        <a:spcBef>
          <a:spcPct val="20000"/>
        </a:spcBef>
        <a:spcAft>
          <a:spcPct val="0"/>
        </a:spcAft>
        <a:buChar char="»"/>
        <a:defRPr sz="2500">
          <a:solidFill>
            <a:schemeClr val="bg1"/>
          </a:solidFill>
          <a:latin typeface="+mn-lt"/>
          <a:ea typeface="+mn-ea"/>
        </a:defRPr>
      </a:lvl7pPr>
      <a:lvl8pPr marL="3429000" indent="-228600" algn="l" rtl="0" fontAlgn="base">
        <a:spcBef>
          <a:spcPct val="20000"/>
        </a:spcBef>
        <a:spcAft>
          <a:spcPct val="0"/>
        </a:spcAft>
        <a:buChar char="»"/>
        <a:defRPr sz="2500">
          <a:solidFill>
            <a:schemeClr val="bg1"/>
          </a:solidFill>
          <a:latin typeface="+mn-lt"/>
          <a:ea typeface="+mn-ea"/>
        </a:defRPr>
      </a:lvl8pPr>
      <a:lvl9pPr marL="3886200" indent="-228600" algn="l" rtl="0" fontAlgn="base">
        <a:spcBef>
          <a:spcPct val="20000"/>
        </a:spcBef>
        <a:spcAft>
          <a:spcPct val="0"/>
        </a:spcAft>
        <a:buChar char="»"/>
        <a:defRPr sz="2500">
          <a:solidFill>
            <a:schemeClr val="bg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1.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3.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1.jpeg"/><Relationship Id="rId7" Type="http://schemas.openxmlformats.org/officeDocument/2006/relationships/image" Target="../media/image15.jpg"/><Relationship Id="rId2" Type="http://schemas.openxmlformats.org/officeDocument/2006/relationships/notesSlide" Target="../notesSlides/notesSlide5.xml"/><Relationship Id="rId1" Type="http://schemas.openxmlformats.org/officeDocument/2006/relationships/slideLayout" Target="../slideLayouts/slideLayout48.xml"/><Relationship Id="rId6" Type="http://schemas.openxmlformats.org/officeDocument/2006/relationships/image" Target="../media/image14.jpg"/><Relationship Id="rId5" Type="http://schemas.openxmlformats.org/officeDocument/2006/relationships/image" Target="../media/image13.jpg"/><Relationship Id="rId4" Type="http://schemas.openxmlformats.org/officeDocument/2006/relationships/image" Target="../media/image12.jpg"/></Relationships>
</file>

<file path=ppt/slides/_rels/slide15.xml.rels><?xml version="1.0" encoding="UTF-8" standalone="yes"?>
<Relationships xmlns="http://schemas.openxmlformats.org/package/2006/relationships"><Relationship Id="rId3" Type="http://schemas.openxmlformats.org/officeDocument/2006/relationships/image" Target="../media/image11.jpeg"/><Relationship Id="rId7" Type="http://schemas.openxmlformats.org/officeDocument/2006/relationships/image" Target="../media/image19.jpg"/><Relationship Id="rId2" Type="http://schemas.openxmlformats.org/officeDocument/2006/relationships/notesSlide" Target="../notesSlides/notesSlide6.xml"/><Relationship Id="rId1" Type="http://schemas.openxmlformats.org/officeDocument/2006/relationships/slideLayout" Target="../slideLayouts/slideLayout48.xml"/><Relationship Id="rId6" Type="http://schemas.openxmlformats.org/officeDocument/2006/relationships/image" Target="../media/image18.jpg"/><Relationship Id="rId5" Type="http://schemas.openxmlformats.org/officeDocument/2006/relationships/image" Target="../media/image17.jpg"/><Relationship Id="rId4" Type="http://schemas.openxmlformats.org/officeDocument/2006/relationships/image" Target="../media/image16.jpg"/></Relationships>
</file>

<file path=ppt/slides/_rels/slide1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7.xml"/><Relationship Id="rId1" Type="http://schemas.openxmlformats.org/officeDocument/2006/relationships/slideLayout" Target="../slideLayouts/slideLayout48.xml"/></Relationships>
</file>

<file path=ppt/slides/_rels/slide1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8.xml"/><Relationship Id="rId1" Type="http://schemas.openxmlformats.org/officeDocument/2006/relationships/slideLayout" Target="../slideLayouts/slideLayout4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slideLayout" Target="../slideLayouts/slideLayout6.xml"/><Relationship Id="rId1" Type="http://schemas.openxmlformats.org/officeDocument/2006/relationships/tags" Target="../tags/tag1.xml"/><Relationship Id="rId4" Type="http://schemas.microsoft.com/office/2007/relationships/hdphoto" Target="../media/hdphoto1.wdp"/></Relationships>
</file>

<file path=ppt/slides/_rels/slide2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0.xml"/><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tags" Target="../tags/tag2.xml"/><Relationship Id="rId4" Type="http://schemas.openxmlformats.org/officeDocument/2006/relationships/image" Target="../media/image26.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3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6.xml"/><Relationship Id="rId1" Type="http://schemas.openxmlformats.org/officeDocument/2006/relationships/tags" Target="../tags/tag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1.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6.xml"/><Relationship Id="rId1" Type="http://schemas.openxmlformats.org/officeDocument/2006/relationships/tags" Target="../tags/tag4.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6.xml"/><Relationship Id="rId1" Type="http://schemas.openxmlformats.org/officeDocument/2006/relationships/tags" Target="../tags/tag5.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6.xml"/><Relationship Id="rId1" Type="http://schemas.openxmlformats.org/officeDocument/2006/relationships/tags" Target="../tags/tag6.xml"/><Relationship Id="rId4" Type="http://schemas.openxmlformats.org/officeDocument/2006/relationships/image" Target="../media/image34.png"/></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67.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1.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45.png"/></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6.xml"/></Relationships>
</file>

<file path=ppt/slides/_rels/slide86.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6.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61B5002-C2E5-494F-AFEE-650FC57C56F9}"/>
              </a:ext>
            </a:extLst>
          </p:cNvPr>
          <p:cNvSpPr txBox="1">
            <a:spLocks/>
          </p:cNvSpPr>
          <p:nvPr/>
        </p:nvSpPr>
        <p:spPr bwMode="auto">
          <a:xfrm>
            <a:off x="914400" y="2544640"/>
            <a:ext cx="10245683" cy="1752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457200">
              <a:defRPr sz="2400">
                <a:solidFill>
                  <a:schemeClr val="tx1"/>
                </a:solidFill>
                <a:latin typeface="Arial" charset="0"/>
                <a:ea typeface="ＭＳ Ｐゴシック" charset="0"/>
                <a:cs typeface="ＭＳ Ｐゴシック" charset="0"/>
              </a:defRPr>
            </a:lvl1pPr>
            <a:lvl2pPr marL="742950" indent="-285750" defTabSz="457200">
              <a:defRPr sz="2400">
                <a:solidFill>
                  <a:schemeClr val="tx1"/>
                </a:solidFill>
                <a:latin typeface="Arial" charset="0"/>
                <a:ea typeface="ＭＳ Ｐゴシック" charset="0"/>
              </a:defRPr>
            </a:lvl2pPr>
            <a:lvl3pPr marL="1143000" indent="-228600" defTabSz="457200">
              <a:defRPr sz="2400">
                <a:solidFill>
                  <a:schemeClr val="tx1"/>
                </a:solidFill>
                <a:latin typeface="Arial" charset="0"/>
                <a:ea typeface="ＭＳ Ｐゴシック" charset="0"/>
              </a:defRPr>
            </a:lvl3pPr>
            <a:lvl4pPr marL="1600200" indent="-228600" defTabSz="457200">
              <a:defRPr sz="2400">
                <a:solidFill>
                  <a:schemeClr val="tx1"/>
                </a:solidFill>
                <a:latin typeface="Arial" charset="0"/>
                <a:ea typeface="ＭＳ Ｐゴシック" charset="0"/>
              </a:defRPr>
            </a:lvl4pPr>
            <a:lvl5pPr marL="2057400" indent="-228600" defTabSz="4572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457200" rtl="0" eaLnBrk="0" fontAlgn="base" latinLnBrk="0" hangingPunct="0">
              <a:lnSpc>
                <a:spcPct val="100000"/>
              </a:lnSpc>
              <a:spcBef>
                <a:spcPct val="20000"/>
              </a:spcBef>
              <a:spcAft>
                <a:spcPct val="0"/>
              </a:spcAft>
              <a:buClrTx/>
              <a:buSzTx/>
              <a:buFontTx/>
              <a:buNone/>
              <a:tabLst/>
              <a:defRPr/>
            </a:pPr>
            <a:r>
              <a:rPr kumimoji="0" lang="en-US" sz="2800" b="1" i="0" u="none" strike="noStrike" kern="1200" cap="none" spc="0" normalizeH="0" baseline="0" noProof="0" dirty="0">
                <a:ln>
                  <a:noFill/>
                </a:ln>
                <a:solidFill>
                  <a:srgbClr val="FFFFFF"/>
                </a:solidFill>
                <a:effectLst/>
                <a:uLnTx/>
                <a:uFillTx/>
                <a:latin typeface="Arial"/>
                <a:ea typeface="ＭＳ Ｐゴシック" charset="0"/>
                <a:cs typeface="Arial"/>
              </a:rPr>
              <a:t>Please note, these are the actual video-recorded </a:t>
            </a:r>
            <a:br>
              <a:rPr kumimoji="0" lang="en-US" sz="2800" b="1" i="0" u="none" strike="noStrike" kern="1200" cap="none" spc="0" normalizeH="0" baseline="0" noProof="0" dirty="0">
                <a:ln>
                  <a:noFill/>
                </a:ln>
                <a:solidFill>
                  <a:srgbClr val="FFFFFF"/>
                </a:solidFill>
                <a:effectLst/>
                <a:uLnTx/>
                <a:uFillTx/>
                <a:latin typeface="Arial"/>
                <a:ea typeface="ＭＳ Ｐゴシック" charset="0"/>
                <a:cs typeface="Arial"/>
              </a:rPr>
            </a:br>
            <a:r>
              <a:rPr kumimoji="0" lang="en-US" sz="2800" b="1" i="0" u="none" strike="noStrike" kern="1200" cap="none" spc="0" normalizeH="0" baseline="0" noProof="0" dirty="0">
                <a:ln>
                  <a:noFill/>
                </a:ln>
                <a:solidFill>
                  <a:srgbClr val="FFFFFF"/>
                </a:solidFill>
                <a:effectLst/>
                <a:uLnTx/>
                <a:uFillTx/>
                <a:latin typeface="Arial"/>
                <a:ea typeface="ＭＳ Ｐゴシック" charset="0"/>
                <a:cs typeface="Arial"/>
              </a:rPr>
              <a:t>proceedings from the live CME event and may include </a:t>
            </a:r>
            <a:br>
              <a:rPr kumimoji="0" lang="en-US" sz="2800" b="1" i="0" u="none" strike="noStrike" kern="1200" cap="none" spc="0" normalizeH="0" baseline="0" noProof="0" dirty="0">
                <a:ln>
                  <a:noFill/>
                </a:ln>
                <a:solidFill>
                  <a:srgbClr val="FFFFFF"/>
                </a:solidFill>
                <a:effectLst/>
                <a:uLnTx/>
                <a:uFillTx/>
                <a:latin typeface="Arial"/>
                <a:ea typeface="ＭＳ Ｐゴシック" charset="0"/>
                <a:cs typeface="Arial"/>
              </a:rPr>
            </a:br>
            <a:r>
              <a:rPr kumimoji="0" lang="en-US" sz="2800" b="1" i="0" u="none" strike="noStrike" kern="1200" cap="none" spc="0" normalizeH="0" baseline="0" noProof="0" dirty="0">
                <a:ln>
                  <a:noFill/>
                </a:ln>
                <a:solidFill>
                  <a:srgbClr val="FFFFFF"/>
                </a:solidFill>
                <a:effectLst/>
                <a:uLnTx/>
                <a:uFillTx/>
                <a:latin typeface="Arial"/>
                <a:ea typeface="ＭＳ Ｐゴシック" charset="0"/>
                <a:cs typeface="Arial"/>
              </a:rPr>
              <a:t>the use of trade names and other raw, unedited content. </a:t>
            </a:r>
            <a:endParaRPr kumimoji="0" lang="en-US" sz="2800" b="0" i="0" u="none" strike="noStrike" kern="1200" cap="none" spc="0" normalizeH="0" baseline="0" noProof="0" dirty="0">
              <a:ln>
                <a:noFill/>
              </a:ln>
              <a:solidFill>
                <a:srgbClr val="FFFFFF"/>
              </a:solidFill>
              <a:effectLst/>
              <a:uLnTx/>
              <a:uFillTx/>
              <a:latin typeface="Arial"/>
              <a:ea typeface="ＭＳ Ｐゴシック" charset="0"/>
              <a:cs typeface="Arial"/>
            </a:endParaRPr>
          </a:p>
        </p:txBody>
      </p:sp>
    </p:spTree>
    <p:extLst>
      <p:ext uri="{BB962C8B-B14F-4D97-AF65-F5344CB8AC3E}">
        <p14:creationId xmlns:p14="http://schemas.microsoft.com/office/powerpoint/2010/main" val="4183964214"/>
      </p:ext>
    </p:extLst>
  </p:cSld>
  <p:clrMapOvr>
    <a:masterClrMapping/>
  </p:clrMapOvr>
  <p:transition spd="slow" advClick="0"/>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itle 8">
            <a:extLst>
              <a:ext uri="{FF2B5EF4-FFF2-40B4-BE49-F238E27FC236}">
                <a16:creationId xmlns:a16="http://schemas.microsoft.com/office/drawing/2014/main" id="{56D94323-D291-C04E-9FA8-829A6EA16116}"/>
              </a:ext>
            </a:extLst>
          </p:cNvPr>
          <p:cNvSpPr>
            <a:spLocks noGrp="1"/>
          </p:cNvSpPr>
          <p:nvPr>
            <p:ph type="title"/>
          </p:nvPr>
        </p:nvSpPr>
        <p:spPr/>
        <p:txBody>
          <a:bodyPr/>
          <a:lstStyle/>
          <a:p>
            <a:r>
              <a:rPr lang="en-US" altLang="en-US" dirty="0"/>
              <a:t>Disclosures for </a:t>
            </a:r>
            <a:r>
              <a:rPr lang="en-US" altLang="en-US" dirty="0" err="1"/>
              <a:t>Dr</a:t>
            </a:r>
            <a:r>
              <a:rPr lang="en-US" altLang="en-US" dirty="0"/>
              <a:t> Philip</a:t>
            </a:r>
          </a:p>
        </p:txBody>
      </p:sp>
      <p:graphicFrame>
        <p:nvGraphicFramePr>
          <p:cNvPr id="5" name="Group 45">
            <a:extLst>
              <a:ext uri="{FF2B5EF4-FFF2-40B4-BE49-F238E27FC236}">
                <a16:creationId xmlns:a16="http://schemas.microsoft.com/office/drawing/2014/main" id="{290920A7-D8FB-9E49-A728-1F81D93D361B}"/>
              </a:ext>
            </a:extLst>
          </p:cNvPr>
          <p:cNvGraphicFramePr>
            <a:graphicFrameLocks noGrp="1"/>
          </p:cNvGraphicFramePr>
          <p:nvPr>
            <p:extLst/>
          </p:nvPr>
        </p:nvGraphicFramePr>
        <p:xfrm>
          <a:off x="685800" y="1600201"/>
          <a:ext cx="11125200" cy="4800599"/>
        </p:xfrm>
        <a:graphic>
          <a:graphicData uri="http://schemas.openxmlformats.org/drawingml/2006/table">
            <a:tbl>
              <a:tblPr/>
              <a:tblGrid>
                <a:gridCol w="2667000">
                  <a:extLst>
                    <a:ext uri="{9D8B030D-6E8A-4147-A177-3AD203B41FA5}">
                      <a16:colId xmlns:a16="http://schemas.microsoft.com/office/drawing/2014/main" val="20000"/>
                    </a:ext>
                  </a:extLst>
                </a:gridCol>
                <a:gridCol w="8458200">
                  <a:extLst>
                    <a:ext uri="{9D8B030D-6E8A-4147-A177-3AD203B41FA5}">
                      <a16:colId xmlns:a16="http://schemas.microsoft.com/office/drawing/2014/main" val="20001"/>
                    </a:ext>
                  </a:extLst>
                </a:gridCol>
              </a:tblGrid>
              <a:tr h="1177883">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700" b="1" i="0" u="none" strike="noStrike" cap="none" normalizeH="0" baseline="0" dirty="0">
                          <a:ln>
                            <a:noFill/>
                          </a:ln>
                          <a:solidFill>
                            <a:schemeClr val="bg1"/>
                          </a:solidFill>
                          <a:effectLst/>
                          <a:latin typeface="Arial" charset="0"/>
                          <a:ea typeface="ＭＳ Ｐゴシック" charset="0"/>
                          <a:cs typeface="ＭＳ Ｐゴシック" charset="0"/>
                        </a:rPr>
                        <a:t>Advisory Committee</a:t>
                      </a:r>
                    </a:p>
                  </a:txBody>
                  <a:tcPr marL="228600" marR="228600" marT="45724" marB="45724" anchor="ctr" horzOverflow="overflow">
                    <a:lnL w="1270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l" defTabSz="457200" rtl="0" eaLnBrk="0" fontAlgn="base" latinLnBrk="0" hangingPunct="0">
                        <a:lnSpc>
                          <a:spcPct val="100000"/>
                        </a:lnSpc>
                        <a:spcBef>
                          <a:spcPct val="20000"/>
                        </a:spcBef>
                        <a:spcAft>
                          <a:spcPct val="0"/>
                        </a:spcAft>
                        <a:buClrTx/>
                        <a:buSzTx/>
                        <a:buFontTx/>
                        <a:buNone/>
                        <a:tabLst/>
                      </a:pPr>
                      <a:r>
                        <a:rPr kumimoji="0" lang="en-US" sz="1700" b="0" i="0" u="none" strike="noStrike" cap="none" normalizeH="0" baseline="0" dirty="0">
                          <a:ln>
                            <a:noFill/>
                          </a:ln>
                          <a:solidFill>
                            <a:schemeClr val="bg1"/>
                          </a:solidFill>
                          <a:effectLst/>
                          <a:latin typeface="Arial" charset="0"/>
                          <a:ea typeface="ＭＳ Ｐゴシック" charset="0"/>
                          <a:cs typeface="ＭＳ Ｐゴシック" charset="0"/>
                        </a:rPr>
                        <a:t>AbbVie Inc, </a:t>
                      </a:r>
                      <a:r>
                        <a:rPr kumimoji="0" lang="en-US" sz="1700" b="0" i="0" u="none" strike="noStrike" cap="none" normalizeH="0" baseline="0" dirty="0" err="1">
                          <a:ln>
                            <a:noFill/>
                          </a:ln>
                          <a:solidFill>
                            <a:schemeClr val="bg1"/>
                          </a:solidFill>
                          <a:effectLst/>
                          <a:latin typeface="Arial" charset="0"/>
                          <a:ea typeface="ＭＳ Ｐゴシック" charset="0"/>
                          <a:cs typeface="ＭＳ Ｐゴシック" charset="0"/>
                        </a:rPr>
                        <a:t>Biolinx</a:t>
                      </a:r>
                      <a:r>
                        <a:rPr kumimoji="0" lang="en-US" sz="1700" b="0" i="0" u="none" strike="noStrike" cap="none" normalizeH="0" baseline="0" dirty="0">
                          <a:ln>
                            <a:noFill/>
                          </a:ln>
                          <a:solidFill>
                            <a:schemeClr val="bg1"/>
                          </a:solidFill>
                          <a:effectLst/>
                          <a:latin typeface="Arial" charset="0"/>
                          <a:ea typeface="ＭＳ Ｐゴシック" charset="0"/>
                          <a:cs typeface="ＭＳ Ｐゴシック" charset="0"/>
                        </a:rPr>
                        <a:t>, </a:t>
                      </a:r>
                      <a:r>
                        <a:rPr kumimoji="0" lang="en-US" sz="1700" b="0" i="0" u="none" strike="noStrike" cap="none" normalizeH="0" baseline="0" dirty="0" err="1">
                          <a:ln>
                            <a:noFill/>
                          </a:ln>
                          <a:solidFill>
                            <a:schemeClr val="bg1"/>
                          </a:solidFill>
                          <a:effectLst/>
                          <a:latin typeface="Arial" charset="0"/>
                          <a:ea typeface="ＭＳ Ｐゴシック" charset="0"/>
                          <a:cs typeface="ＭＳ Ｐゴシック" charset="0"/>
                        </a:rPr>
                        <a:t>Caris</a:t>
                      </a:r>
                      <a:r>
                        <a:rPr kumimoji="0" lang="en-US" sz="1700" b="0" i="0" u="none" strike="noStrike" cap="none" normalizeH="0" baseline="0" dirty="0">
                          <a:ln>
                            <a:noFill/>
                          </a:ln>
                          <a:solidFill>
                            <a:schemeClr val="bg1"/>
                          </a:solidFill>
                          <a:effectLst/>
                          <a:latin typeface="Arial" charset="0"/>
                          <a:ea typeface="ＭＳ Ｐゴシック" charset="0"/>
                          <a:cs typeface="ＭＳ Ｐゴシック" charset="0"/>
                        </a:rPr>
                        <a:t> Life Sciences, Celgene Corporation, Eisai Inc, Forty Seven Inc, </a:t>
                      </a:r>
                      <a:r>
                        <a:rPr kumimoji="0" lang="en-US" sz="1700" b="0" i="0" u="none" strike="noStrike" cap="none" normalizeH="0" baseline="0" dirty="0" err="1">
                          <a:ln>
                            <a:noFill/>
                          </a:ln>
                          <a:solidFill>
                            <a:schemeClr val="bg1"/>
                          </a:solidFill>
                          <a:effectLst/>
                          <a:latin typeface="Arial" charset="0"/>
                          <a:ea typeface="ＭＳ Ｐゴシック" charset="0"/>
                          <a:cs typeface="ＭＳ Ｐゴシック" charset="0"/>
                        </a:rPr>
                        <a:t>Halozyme</a:t>
                      </a:r>
                      <a:r>
                        <a:rPr kumimoji="0" lang="en-US" sz="1700" b="0" i="0" u="none" strike="noStrike" cap="none" normalizeH="0" baseline="0" dirty="0">
                          <a:ln>
                            <a:noFill/>
                          </a:ln>
                          <a:solidFill>
                            <a:schemeClr val="bg1"/>
                          </a:solidFill>
                          <a:effectLst/>
                          <a:latin typeface="Arial" charset="0"/>
                          <a:ea typeface="ＭＳ Ｐゴシック" charset="0"/>
                          <a:cs typeface="ＭＳ Ｐゴシック" charset="0"/>
                        </a:rPr>
                        <a:t> Inc, Ipsen Biopharmaceuticals Inc, Lexicon Pharmaceuticals Inc, Lilly, Merck, Novartis, Rafael Pharmaceuticals Inc, Taiho Oncology Inc</a:t>
                      </a:r>
                    </a:p>
                  </a:txBody>
                  <a:tcPr marL="228600" marR="228600" marT="45724" marB="45724" anchor="ctr" horzOverflow="overflow">
                    <a:lnL w="12700" cap="flat" cmpd="sng" algn="ctr">
                      <a:solidFill>
                        <a:srgbClr val="FFFFFF"/>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30254">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700" b="1" i="0" u="none" strike="noStrike" cap="none" normalizeH="0" baseline="0" dirty="0">
                          <a:ln>
                            <a:noFill/>
                          </a:ln>
                          <a:solidFill>
                            <a:schemeClr val="bg1"/>
                          </a:solidFill>
                          <a:effectLst/>
                          <a:latin typeface="Arial" charset="0"/>
                          <a:ea typeface="ＭＳ Ｐゴシック" charset="0"/>
                          <a:cs typeface="ＭＳ Ｐゴシック" charset="0"/>
                        </a:rPr>
                        <a:t>Consulting Agreements</a:t>
                      </a:r>
                    </a:p>
                  </a:txBody>
                  <a:tcPr marL="228600" marR="228600" marT="45724" marB="45724" anchor="ctr" horzOverflow="overflow">
                    <a:lnL w="1270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l" defTabSz="457200" rtl="0" eaLnBrk="0" fontAlgn="base" latinLnBrk="0" hangingPunct="0">
                        <a:lnSpc>
                          <a:spcPct val="100000"/>
                        </a:lnSpc>
                        <a:spcBef>
                          <a:spcPct val="20000"/>
                        </a:spcBef>
                        <a:spcAft>
                          <a:spcPct val="0"/>
                        </a:spcAft>
                        <a:buClrTx/>
                        <a:buSzTx/>
                        <a:buFontTx/>
                        <a:buNone/>
                        <a:tabLst/>
                      </a:pPr>
                      <a:r>
                        <a:rPr kumimoji="0" lang="en-US" sz="1700" b="0" i="0" u="none" strike="noStrike" cap="none" normalizeH="0" baseline="0" dirty="0">
                          <a:ln>
                            <a:noFill/>
                          </a:ln>
                          <a:solidFill>
                            <a:schemeClr val="bg1"/>
                          </a:solidFill>
                          <a:effectLst/>
                          <a:latin typeface="Arial" charset="0"/>
                          <a:ea typeface="ＭＳ Ｐゴシック" charset="0"/>
                          <a:cs typeface="ＭＳ Ｐゴシック" charset="0"/>
                        </a:rPr>
                        <a:t>AbbVie Inc, Celgene Corporation, Lilly, Merck, Rafael Pharmaceuticals Inc</a:t>
                      </a:r>
                    </a:p>
                  </a:txBody>
                  <a:tcPr marL="228600" marR="228600" marT="45724" marB="45724" anchor="ctr" horzOverflow="overflow">
                    <a:lnL w="12700" cap="flat" cmpd="sng" algn="ctr">
                      <a:solidFill>
                        <a:srgbClr val="FFFFFF"/>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448475">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700" b="1" i="0" u="none" strike="noStrike" cap="none" normalizeH="0" baseline="0" dirty="0">
                          <a:ln>
                            <a:noFill/>
                          </a:ln>
                          <a:solidFill>
                            <a:schemeClr val="bg1"/>
                          </a:solidFill>
                          <a:effectLst/>
                          <a:latin typeface="Arial" charset="0"/>
                          <a:ea typeface="ＭＳ Ｐゴシック" charset="0"/>
                          <a:cs typeface="ＭＳ Ｐゴシック" charset="0"/>
                        </a:rPr>
                        <a:t>Contracted Research</a:t>
                      </a:r>
                    </a:p>
                  </a:txBody>
                  <a:tcPr marL="228600" marR="228600" marT="45724" marB="45724" anchor="ctr" horzOverflow="overflow">
                    <a:lnL w="1270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l" defTabSz="457200" rtl="0" eaLnBrk="0" fontAlgn="base" latinLnBrk="0" hangingPunct="0">
                        <a:lnSpc>
                          <a:spcPct val="100000"/>
                        </a:lnSpc>
                        <a:spcBef>
                          <a:spcPct val="20000"/>
                        </a:spcBef>
                        <a:spcAft>
                          <a:spcPct val="0"/>
                        </a:spcAft>
                        <a:buClrTx/>
                        <a:buSzTx/>
                        <a:buFontTx/>
                        <a:buNone/>
                        <a:tabLst/>
                      </a:pPr>
                      <a:r>
                        <a:rPr kumimoji="0" lang="en-US" sz="1700" b="0" i="0" u="none" strike="noStrike" cap="none" normalizeH="0" baseline="0" dirty="0">
                          <a:ln>
                            <a:noFill/>
                          </a:ln>
                          <a:solidFill>
                            <a:schemeClr val="bg1"/>
                          </a:solidFill>
                          <a:effectLst/>
                          <a:latin typeface="Arial" charset="0"/>
                          <a:ea typeface="ＭＳ Ｐゴシック" charset="0"/>
                          <a:cs typeface="ＭＳ Ｐゴシック" charset="0"/>
                        </a:rPr>
                        <a:t>AAA Pharmaceutical, Astellas Pharma Global Development Inc, Bayer HealthCare Pharmaceuticals, </a:t>
                      </a:r>
                      <a:r>
                        <a:rPr kumimoji="0" lang="en-US" sz="1700" b="0" i="0" u="none" strike="noStrike" cap="none" normalizeH="0" baseline="0" dirty="0" err="1">
                          <a:ln>
                            <a:noFill/>
                          </a:ln>
                          <a:solidFill>
                            <a:schemeClr val="bg1"/>
                          </a:solidFill>
                          <a:effectLst/>
                          <a:latin typeface="Arial" charset="0"/>
                          <a:ea typeface="ＭＳ Ｐゴシック" charset="0"/>
                          <a:cs typeface="ＭＳ Ｐゴシック" charset="0"/>
                        </a:rPr>
                        <a:t>Biolinx</a:t>
                      </a:r>
                      <a:r>
                        <a:rPr kumimoji="0" lang="en-US" sz="1700" b="0" i="0" u="none" strike="noStrike" cap="none" normalizeH="0" baseline="0" dirty="0">
                          <a:ln>
                            <a:noFill/>
                          </a:ln>
                          <a:solidFill>
                            <a:schemeClr val="bg1"/>
                          </a:solidFill>
                          <a:effectLst/>
                          <a:latin typeface="Arial" charset="0"/>
                          <a:ea typeface="ＭＳ Ｐゴシック" charset="0"/>
                          <a:cs typeface="ＭＳ Ｐゴシック" charset="0"/>
                        </a:rPr>
                        <a:t>, Boston Biomedical Inc, Bristol-Myers Squibb Company, Celgene Corporation, Daiichi Sankyo Inc, Eisai Inc, Forty Seven Inc, Gilead Sciences Inc, </a:t>
                      </a:r>
                      <a:r>
                        <a:rPr kumimoji="0" lang="en-US" sz="1700" b="0" i="0" u="none" strike="noStrike" cap="none" normalizeH="0" baseline="0" dirty="0" err="1">
                          <a:ln>
                            <a:noFill/>
                          </a:ln>
                          <a:solidFill>
                            <a:schemeClr val="bg1"/>
                          </a:solidFill>
                          <a:effectLst/>
                          <a:latin typeface="Arial" charset="0"/>
                          <a:ea typeface="ＭＳ Ｐゴシック" charset="0"/>
                          <a:cs typeface="ＭＳ Ｐゴシック" charset="0"/>
                        </a:rPr>
                        <a:t>Halozyme</a:t>
                      </a:r>
                      <a:r>
                        <a:rPr kumimoji="0" lang="en-US" sz="1700" b="0" i="0" u="none" strike="noStrike" cap="none" normalizeH="0" baseline="0" dirty="0">
                          <a:ln>
                            <a:noFill/>
                          </a:ln>
                          <a:solidFill>
                            <a:schemeClr val="bg1"/>
                          </a:solidFill>
                          <a:effectLst/>
                          <a:latin typeface="Arial" charset="0"/>
                          <a:ea typeface="ＭＳ Ｐゴシック" charset="0"/>
                          <a:cs typeface="ＭＳ Ｐゴシック" charset="0"/>
                        </a:rPr>
                        <a:t> Inc, Incyte Corporation, Lilly, Merck, </a:t>
                      </a:r>
                      <a:r>
                        <a:rPr kumimoji="0" lang="en-US" sz="1700" b="0" i="0" u="none" strike="noStrike" cap="none" normalizeH="0" baseline="0" dirty="0" err="1">
                          <a:ln>
                            <a:noFill/>
                          </a:ln>
                          <a:solidFill>
                            <a:schemeClr val="bg1"/>
                          </a:solidFill>
                          <a:effectLst/>
                          <a:latin typeface="Arial" charset="0"/>
                          <a:ea typeface="ＭＳ Ｐゴシック" charset="0"/>
                          <a:cs typeface="ＭＳ Ｐゴシック" charset="0"/>
                        </a:rPr>
                        <a:t>Novocure</a:t>
                      </a:r>
                      <a:r>
                        <a:rPr kumimoji="0" lang="en-US" sz="1700" b="0" i="0" u="none" strike="noStrike" cap="none" normalizeH="0" baseline="0" dirty="0">
                          <a:ln>
                            <a:noFill/>
                          </a:ln>
                          <a:solidFill>
                            <a:schemeClr val="bg1"/>
                          </a:solidFill>
                          <a:effectLst/>
                          <a:latin typeface="Arial" charset="0"/>
                          <a:ea typeface="ＭＳ Ｐゴシック" charset="0"/>
                          <a:cs typeface="ＭＳ Ｐゴシック" charset="0"/>
                        </a:rPr>
                        <a:t>, QED Therapeutics, Taiho Oncology Inc, </a:t>
                      </a:r>
                      <a:r>
                        <a:rPr kumimoji="0" lang="en-US" sz="1700" b="0" i="0" u="none" strike="noStrike" cap="none" normalizeH="0" baseline="0" dirty="0" err="1">
                          <a:ln>
                            <a:noFill/>
                          </a:ln>
                          <a:solidFill>
                            <a:schemeClr val="bg1"/>
                          </a:solidFill>
                          <a:effectLst/>
                          <a:latin typeface="Arial" charset="0"/>
                          <a:ea typeface="ＭＳ Ｐゴシック" charset="0"/>
                          <a:cs typeface="ＭＳ Ｐゴシック" charset="0"/>
                        </a:rPr>
                        <a:t>Tyme</a:t>
                      </a:r>
                      <a:r>
                        <a:rPr kumimoji="0" lang="en-US" sz="1700" b="0" i="0" u="none" strike="noStrike" cap="none" normalizeH="0" baseline="0" dirty="0">
                          <a:ln>
                            <a:noFill/>
                          </a:ln>
                          <a:solidFill>
                            <a:schemeClr val="bg1"/>
                          </a:solidFill>
                          <a:effectLst/>
                          <a:latin typeface="Arial" charset="0"/>
                          <a:ea typeface="ＭＳ Ｐゴシック" charset="0"/>
                          <a:cs typeface="ＭＳ Ｐゴシック" charset="0"/>
                        </a:rPr>
                        <a:t> Technologies Inc</a:t>
                      </a:r>
                    </a:p>
                  </a:txBody>
                  <a:tcPr marL="228600" marR="228600" marT="45724" marB="45724" anchor="ctr" horzOverflow="overflow">
                    <a:lnL w="12700" cap="flat" cmpd="sng" algn="ctr">
                      <a:solidFill>
                        <a:srgbClr val="FFFFFF"/>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196137762"/>
                  </a:ext>
                </a:extLst>
              </a:tr>
              <a:tr h="907290">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700" b="1" i="0" u="none" strike="noStrike" cap="none" normalizeH="0" baseline="0" dirty="0">
                          <a:ln>
                            <a:noFill/>
                          </a:ln>
                          <a:solidFill>
                            <a:schemeClr val="bg1"/>
                          </a:solidFill>
                          <a:effectLst/>
                          <a:latin typeface="Arial" charset="0"/>
                          <a:ea typeface="ＭＳ Ｐゴシック" charset="0"/>
                          <a:cs typeface="ＭＳ Ｐゴシック" charset="0"/>
                        </a:rPr>
                        <a:t>Data and Safety Monitoring Board/Committee</a:t>
                      </a:r>
                    </a:p>
                  </a:txBody>
                  <a:tcPr marL="228600" marR="228600" marT="45724" marB="45724" anchor="ctr" horzOverflow="overflow">
                    <a:lnL w="1270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l" defTabSz="457200" rtl="0" eaLnBrk="0" fontAlgn="base" latinLnBrk="0" hangingPunct="0">
                        <a:lnSpc>
                          <a:spcPct val="100000"/>
                        </a:lnSpc>
                        <a:spcBef>
                          <a:spcPct val="20000"/>
                        </a:spcBef>
                        <a:spcAft>
                          <a:spcPct val="0"/>
                        </a:spcAft>
                        <a:buClrTx/>
                        <a:buSzTx/>
                        <a:buFontTx/>
                        <a:buNone/>
                        <a:tabLst/>
                      </a:pPr>
                      <a:r>
                        <a:rPr kumimoji="0" lang="en-US" sz="1700" b="0" i="0" u="none" strike="noStrike" cap="none" normalizeH="0" baseline="0" dirty="0">
                          <a:ln>
                            <a:noFill/>
                          </a:ln>
                          <a:solidFill>
                            <a:schemeClr val="bg1"/>
                          </a:solidFill>
                          <a:effectLst/>
                          <a:latin typeface="Arial" charset="0"/>
                          <a:ea typeface="ＭＳ Ｐゴシック" charset="0"/>
                          <a:cs typeface="ＭＳ Ｐゴシック" charset="0"/>
                        </a:rPr>
                        <a:t>ASLAN Pharmaceuticals, Blueprint Medicines, </a:t>
                      </a:r>
                      <a:r>
                        <a:rPr kumimoji="0" lang="en-US" sz="1700" b="0" i="0" u="none" strike="noStrike" cap="none" normalizeH="0" baseline="0" dirty="0" err="1">
                          <a:ln>
                            <a:noFill/>
                          </a:ln>
                          <a:solidFill>
                            <a:schemeClr val="bg1"/>
                          </a:solidFill>
                          <a:effectLst/>
                          <a:latin typeface="Arial" charset="0"/>
                          <a:ea typeface="ＭＳ Ｐゴシック" charset="0"/>
                          <a:cs typeface="ＭＳ Ｐゴシック" charset="0"/>
                        </a:rPr>
                        <a:t>Erytech</a:t>
                      </a:r>
                      <a:r>
                        <a:rPr kumimoji="0" lang="en-US" sz="1700" b="0" i="0" u="none" strike="noStrike" cap="none" normalizeH="0" baseline="0" dirty="0">
                          <a:ln>
                            <a:noFill/>
                          </a:ln>
                          <a:solidFill>
                            <a:schemeClr val="bg1"/>
                          </a:solidFill>
                          <a:effectLst/>
                          <a:latin typeface="Arial" charset="0"/>
                          <a:ea typeface="ＭＳ Ｐゴシック" charset="0"/>
                          <a:cs typeface="ＭＳ Ｐゴシック" charset="0"/>
                        </a:rPr>
                        <a:t> Pharma, Lexicon Pharmaceuticals Inc</a:t>
                      </a:r>
                    </a:p>
                  </a:txBody>
                  <a:tcPr marL="228600" marR="228600" marT="45724" marB="45724" anchor="ctr" horzOverflow="overflow">
                    <a:lnL w="12700" cap="flat" cmpd="sng" algn="ctr">
                      <a:solidFill>
                        <a:srgbClr val="FFFFFF"/>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566968630"/>
                  </a:ext>
                </a:extLst>
              </a:tr>
              <a:tr h="636697">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700" b="1" i="0" u="none" strike="noStrike" cap="none" normalizeH="0" baseline="0" dirty="0">
                          <a:ln>
                            <a:noFill/>
                          </a:ln>
                          <a:solidFill>
                            <a:schemeClr val="bg1"/>
                          </a:solidFill>
                          <a:effectLst/>
                          <a:latin typeface="Arial" charset="0"/>
                          <a:ea typeface="ＭＳ Ｐゴシック" charset="0"/>
                          <a:cs typeface="ＭＳ Ｐゴシック" charset="0"/>
                        </a:rPr>
                        <a:t>Speakers Bureau</a:t>
                      </a:r>
                    </a:p>
                  </a:txBody>
                  <a:tcPr marL="228600" marR="228600" marT="45724" marB="45724" anchor="ctr" horzOverflow="overflow">
                    <a:lnL w="1270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l" defTabSz="457200" rtl="0" eaLnBrk="0" fontAlgn="base" latinLnBrk="0" hangingPunct="0">
                        <a:lnSpc>
                          <a:spcPct val="100000"/>
                        </a:lnSpc>
                        <a:spcBef>
                          <a:spcPct val="20000"/>
                        </a:spcBef>
                        <a:spcAft>
                          <a:spcPct val="0"/>
                        </a:spcAft>
                        <a:buClrTx/>
                        <a:buSzTx/>
                        <a:buFontTx/>
                        <a:buNone/>
                        <a:tabLst/>
                      </a:pPr>
                      <a:r>
                        <a:rPr kumimoji="0" lang="en-US" sz="1700" b="0" i="0" u="none" strike="noStrike" cap="none" normalizeH="0" baseline="0" dirty="0">
                          <a:ln>
                            <a:noFill/>
                          </a:ln>
                          <a:solidFill>
                            <a:schemeClr val="bg1"/>
                          </a:solidFill>
                          <a:effectLst/>
                          <a:latin typeface="Arial" charset="0"/>
                          <a:ea typeface="ＭＳ Ｐゴシック" charset="0"/>
                          <a:cs typeface="ＭＳ Ｐゴシック" charset="0"/>
                        </a:rPr>
                        <a:t>Bristol-Myers Squibb Company, Celgene Corporation, Ipsen Biopharmaceuticals Inc, Merck</a:t>
                      </a:r>
                    </a:p>
                  </a:txBody>
                  <a:tcPr marL="228600" marR="228600" marT="45724" marB="45724" anchor="ctr" horzOverflow="overflow">
                    <a:lnL w="12700" cap="flat" cmpd="sng" algn="ctr">
                      <a:solidFill>
                        <a:srgbClr val="FFFFFF"/>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486608741"/>
                  </a:ext>
                </a:extLst>
              </a:tr>
            </a:tbl>
          </a:graphicData>
        </a:graphic>
      </p:graphicFrame>
    </p:spTree>
    <p:extLst>
      <p:ext uri="{BB962C8B-B14F-4D97-AF65-F5344CB8AC3E}">
        <p14:creationId xmlns:p14="http://schemas.microsoft.com/office/powerpoint/2010/main" val="2020197677"/>
      </p:ext>
    </p:extLst>
  </p:cSld>
  <p:clrMapOvr>
    <a:masterClrMapping/>
  </p:clrMapOvr>
  <mc:AlternateContent xmlns:mc="http://schemas.openxmlformats.org/markup-compatibility/2006" xmlns:p14="http://schemas.microsoft.com/office/powerpoint/2010/main">
    <mc:Choice Requires="p14">
      <p:transition spd="med" p14:dur="700" advClick="0" advTm="7000">
        <p:fade/>
      </p:transition>
    </mc:Choice>
    <mc:Fallback xmlns="">
      <p:transition spd="med" advClick="0" advTm="7000">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erson smiling for the camera&#10;&#10;Description automatically generated">
            <a:extLst>
              <a:ext uri="{FF2B5EF4-FFF2-40B4-BE49-F238E27FC236}">
                <a16:creationId xmlns:a16="http://schemas.microsoft.com/office/drawing/2014/main" id="{0E851160-35EE-7144-8C71-02BB65AF0D47}"/>
              </a:ext>
            </a:extLst>
          </p:cNvPr>
          <p:cNvPicPr>
            <a:picLocks noChangeAspect="1"/>
          </p:cNvPicPr>
          <p:nvPr/>
        </p:nvPicPr>
        <p:blipFill>
          <a:blip r:embed="rId2"/>
          <a:stretch>
            <a:fillRect/>
          </a:stretch>
        </p:blipFill>
        <p:spPr>
          <a:xfrm>
            <a:off x="2581656" y="2340352"/>
            <a:ext cx="2209800" cy="2651760"/>
          </a:xfrm>
          <a:prstGeom prst="rect">
            <a:avLst/>
          </a:prstGeom>
          <a:effectLst>
            <a:outerShdw blurRad="50800" dist="38100" dir="2700000" algn="tl" rotWithShape="0">
              <a:prstClr val="black">
                <a:alpha val="40000"/>
              </a:prstClr>
            </a:outerShdw>
          </a:effectLst>
        </p:spPr>
      </p:pic>
      <p:sp>
        <p:nvSpPr>
          <p:cNvPr id="5" name="Rectangle 4">
            <a:extLst>
              <a:ext uri="{FF2B5EF4-FFF2-40B4-BE49-F238E27FC236}">
                <a16:creationId xmlns:a16="http://schemas.microsoft.com/office/drawing/2014/main" id="{F4E22311-58AD-8E49-AA67-990165540413}"/>
              </a:ext>
            </a:extLst>
          </p:cNvPr>
          <p:cNvSpPr/>
          <p:nvPr/>
        </p:nvSpPr>
        <p:spPr>
          <a:xfrm>
            <a:off x="5105400" y="2286000"/>
            <a:ext cx="5410200" cy="1785104"/>
          </a:xfrm>
          <a:prstGeom prst="rect">
            <a:avLst/>
          </a:prstGeom>
        </p:spPr>
        <p:txBody>
          <a:bodyPr wrap="square">
            <a:spAutoFit/>
          </a:bodyPr>
          <a:lstStyle/>
          <a:p>
            <a:pPr lvl="0">
              <a:spcBef>
                <a:spcPts val="0"/>
              </a:spcBef>
              <a:spcAft>
                <a:spcPts val="0"/>
              </a:spcAft>
            </a:pPr>
            <a:r>
              <a:rPr lang="en-US" sz="2200" b="1" dirty="0">
                <a:solidFill>
                  <a:srgbClr val="FFFFFF"/>
                </a:solidFill>
                <a:latin typeface="Arial" panose="020B0604020202020204" pitchFamily="34" charset="0"/>
                <a:ea typeface="Times New Roman" panose="02020603050405020304" pitchFamily="18" charset="0"/>
                <a:cs typeface="Arial" panose="020B0604020202020204" pitchFamily="34" charset="0"/>
              </a:rPr>
              <a:t>Amanda Wagner, APRN-CNP, AOCNP</a:t>
            </a:r>
          </a:p>
          <a:p>
            <a:pPr lvl="0">
              <a:spcBef>
                <a:spcPts val="0"/>
              </a:spcBef>
              <a:spcAft>
                <a:spcPts val="0"/>
              </a:spcAft>
            </a:pPr>
            <a:r>
              <a:rPr lang="en-US" sz="2200" dirty="0">
                <a:solidFill>
                  <a:srgbClr val="FFFFFF"/>
                </a:solidFill>
                <a:latin typeface="Arial" panose="020B0604020202020204" pitchFamily="34" charset="0"/>
                <a:ea typeface="Times New Roman" panose="02020603050405020304" pitchFamily="18" charset="0"/>
                <a:cs typeface="Arial" panose="020B0604020202020204" pitchFamily="34" charset="0"/>
              </a:rPr>
              <a:t>The Arthur G James Cancer Hospital </a:t>
            </a:r>
          </a:p>
          <a:p>
            <a:pPr lvl="0">
              <a:spcBef>
                <a:spcPts val="0"/>
              </a:spcBef>
              <a:spcAft>
                <a:spcPts val="0"/>
              </a:spcAft>
            </a:pPr>
            <a:r>
              <a:rPr lang="en-US" sz="2200" dirty="0">
                <a:solidFill>
                  <a:srgbClr val="FFFFFF"/>
                </a:solidFill>
                <a:latin typeface="Arial" panose="020B0604020202020204" pitchFamily="34" charset="0"/>
                <a:ea typeface="Times New Roman" panose="02020603050405020304" pitchFamily="18" charset="0"/>
                <a:cs typeface="Arial" panose="020B0604020202020204" pitchFamily="34" charset="0"/>
              </a:rPr>
              <a:t>Martha Morehouse Medical Plaza</a:t>
            </a:r>
          </a:p>
          <a:p>
            <a:pPr lvl="0">
              <a:spcBef>
                <a:spcPts val="0"/>
              </a:spcBef>
              <a:spcAft>
                <a:spcPts val="0"/>
              </a:spcAft>
            </a:pPr>
            <a:r>
              <a:rPr lang="en-US" sz="2200" dirty="0">
                <a:solidFill>
                  <a:srgbClr val="FFFFFF"/>
                </a:solidFill>
                <a:latin typeface="Arial" panose="020B0604020202020204" pitchFamily="34" charset="0"/>
                <a:ea typeface="Times New Roman" panose="02020603050405020304" pitchFamily="18" charset="0"/>
                <a:cs typeface="Arial" panose="020B0604020202020204" pitchFamily="34" charset="0"/>
              </a:rPr>
              <a:t>GI Medical Oncology</a:t>
            </a:r>
          </a:p>
          <a:p>
            <a:pPr lvl="0">
              <a:spcBef>
                <a:spcPts val="0"/>
              </a:spcBef>
              <a:spcAft>
                <a:spcPts val="0"/>
              </a:spcAft>
            </a:pPr>
            <a:r>
              <a:rPr lang="en-US" sz="2200" dirty="0">
                <a:solidFill>
                  <a:srgbClr val="FFFFFF"/>
                </a:solidFill>
                <a:latin typeface="Arial" panose="020B0604020202020204" pitchFamily="34" charset="0"/>
                <a:ea typeface="Times New Roman" panose="02020603050405020304" pitchFamily="18" charset="0"/>
                <a:cs typeface="Arial" panose="020B0604020202020204" pitchFamily="34" charset="0"/>
              </a:rPr>
              <a:t>Columbus, Ohio</a:t>
            </a:r>
          </a:p>
        </p:txBody>
      </p:sp>
    </p:spTree>
    <p:extLst>
      <p:ext uri="{BB962C8B-B14F-4D97-AF65-F5344CB8AC3E}">
        <p14:creationId xmlns:p14="http://schemas.microsoft.com/office/powerpoint/2010/main" val="1427122343"/>
      </p:ext>
    </p:extLst>
  </p:cSld>
  <p:clrMapOvr>
    <a:masterClrMapping/>
  </p:clrMapOvr>
  <p:transition spd="slow" advClick="0"/>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itle 8">
            <a:extLst>
              <a:ext uri="{FF2B5EF4-FFF2-40B4-BE49-F238E27FC236}">
                <a16:creationId xmlns:a16="http://schemas.microsoft.com/office/drawing/2014/main" id="{56D94323-D291-C04E-9FA8-829A6EA16116}"/>
              </a:ext>
            </a:extLst>
          </p:cNvPr>
          <p:cNvSpPr>
            <a:spLocks noGrp="1"/>
          </p:cNvSpPr>
          <p:nvPr>
            <p:ph type="title"/>
          </p:nvPr>
        </p:nvSpPr>
        <p:spPr/>
        <p:txBody>
          <a:bodyPr/>
          <a:lstStyle/>
          <a:p>
            <a:r>
              <a:rPr lang="en-US" altLang="en-US" dirty="0"/>
              <a:t>Disclosures for </a:t>
            </a:r>
            <a:r>
              <a:rPr lang="en-US" altLang="en-US" dirty="0" err="1"/>
              <a:t>Ms</a:t>
            </a:r>
            <a:r>
              <a:rPr lang="en-US" altLang="en-US" dirty="0"/>
              <a:t> Wagner</a:t>
            </a:r>
          </a:p>
        </p:txBody>
      </p:sp>
      <p:graphicFrame>
        <p:nvGraphicFramePr>
          <p:cNvPr id="6" name="Group 45">
            <a:extLst>
              <a:ext uri="{FF2B5EF4-FFF2-40B4-BE49-F238E27FC236}">
                <a16:creationId xmlns:a16="http://schemas.microsoft.com/office/drawing/2014/main" id="{FFF8DA37-ECD9-EF4B-9CC6-90850FA9C5B1}"/>
              </a:ext>
            </a:extLst>
          </p:cNvPr>
          <p:cNvGraphicFramePr>
            <a:graphicFrameLocks noGrp="1"/>
          </p:cNvGraphicFramePr>
          <p:nvPr>
            <p:extLst/>
          </p:nvPr>
        </p:nvGraphicFramePr>
        <p:xfrm>
          <a:off x="1181100" y="2133600"/>
          <a:ext cx="9829800" cy="1895610"/>
        </p:xfrm>
        <a:graphic>
          <a:graphicData uri="http://schemas.openxmlformats.org/drawingml/2006/table">
            <a:tbl>
              <a:tblPr/>
              <a:tblGrid>
                <a:gridCol w="9829800">
                  <a:extLst>
                    <a:ext uri="{9D8B030D-6E8A-4147-A177-3AD203B41FA5}">
                      <a16:colId xmlns:a16="http://schemas.microsoft.com/office/drawing/2014/main" val="20000"/>
                    </a:ext>
                  </a:extLst>
                </a:gridCol>
              </a:tblGrid>
              <a:tr h="1895610">
                <a:tc>
                  <a:txBody>
                    <a:bodyPr/>
                    <a:lstStyle/>
                    <a:p>
                      <a:pPr marL="0" marR="0" lvl="0" indent="0" algn="ctr" defTabSz="4572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bg1"/>
                          </a:solidFill>
                          <a:effectLst/>
                          <a:latin typeface="Arial" charset="0"/>
                          <a:ea typeface="ＭＳ Ｐゴシック" charset="0"/>
                          <a:cs typeface="ＭＳ Ｐゴシック" charset="0"/>
                        </a:rPr>
                        <a:t>No relevant conflicts of interest to disclose</a:t>
                      </a:r>
                    </a:p>
                  </a:txBody>
                  <a:tcPr marL="228600" marR="228600" marT="45724" marB="45724"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468061560"/>
      </p:ext>
    </p:extLst>
  </p:cSld>
  <p:clrMapOvr>
    <a:masterClrMapping/>
  </p:clrMapOvr>
  <mc:AlternateContent xmlns:mc="http://schemas.openxmlformats.org/markup-compatibility/2006" xmlns:p14="http://schemas.microsoft.com/office/powerpoint/2010/main">
    <mc:Choice Requires="p14">
      <p:transition spd="med" p14:dur="700" advClick="0" advTm="7000">
        <p:fade/>
      </p:transition>
    </mc:Choice>
    <mc:Fallback xmlns="">
      <p:transition spd="med" advClick="0" advTm="7000">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9" name="Rectangle 8"/>
          <p:cNvSpPr>
            <a:spLocks noChangeArrowheads="1"/>
          </p:cNvSpPr>
          <p:nvPr/>
        </p:nvSpPr>
        <p:spPr bwMode="auto">
          <a:xfrm>
            <a:off x="609600" y="144463"/>
            <a:ext cx="10972800" cy="1303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marL="0" marR="0" lvl="0" indent="0" algn="ctr" defTabSz="914400" rtl="0" eaLnBrk="0" fontAlgn="base" latinLnBrk="0" hangingPunct="0">
              <a:lnSpc>
                <a:spcPts val="3800"/>
              </a:lnSpc>
              <a:spcBef>
                <a:spcPct val="0"/>
              </a:spcBef>
              <a:spcAft>
                <a:spcPts val="1200"/>
              </a:spcAft>
              <a:buClrTx/>
              <a:buSzTx/>
              <a:buFontTx/>
              <a:buNone/>
              <a:tabLst/>
              <a:defRPr/>
            </a:pPr>
            <a:r>
              <a:rPr kumimoji="0" lang="en-US" altLang="x-none" sz="3600" b="1" i="0" u="none" strike="noStrike" kern="1200" cap="none" spc="0" normalizeH="0" baseline="0" noProof="0" dirty="0">
                <a:ln>
                  <a:noFill/>
                </a:ln>
                <a:solidFill>
                  <a:srgbClr val="FFFFFF"/>
                </a:solidFill>
                <a:effectLst/>
                <a:uLnTx/>
                <a:uFillTx/>
                <a:latin typeface="Arial" charset="0"/>
                <a:ea typeface="ヒラギノ角ゴ Pro W3" charset="-128"/>
              </a:rPr>
              <a:t>Oncology Grand Rounds</a:t>
            </a:r>
            <a:endParaRPr kumimoji="0" lang="en-US" altLang="x-none" sz="3200" b="1" i="0" u="none" strike="noStrike" kern="1200" cap="none" spc="0" normalizeH="0" baseline="0" noProof="0" dirty="0">
              <a:ln>
                <a:noFill/>
              </a:ln>
              <a:solidFill>
                <a:srgbClr val="FFFFFF"/>
              </a:solidFill>
              <a:effectLst/>
              <a:uLnTx/>
              <a:uFillTx/>
              <a:latin typeface="Arial" charset="0"/>
              <a:ea typeface="ヒラギノ角ゴ Pro W3" charset="-128"/>
            </a:endParaRPr>
          </a:p>
          <a:p>
            <a:pPr marL="0" marR="0" lvl="0" indent="0" algn="ctr" defTabSz="914400" rtl="0" eaLnBrk="0" fontAlgn="base" latinLnBrk="0" hangingPunct="0">
              <a:lnSpc>
                <a:spcPts val="3800"/>
              </a:lnSpc>
              <a:spcBef>
                <a:spcPct val="0"/>
              </a:spcBef>
              <a:spcAft>
                <a:spcPts val="1200"/>
              </a:spcAft>
              <a:buClrTx/>
              <a:buSzTx/>
              <a:buFontTx/>
              <a:buNone/>
              <a:tabLst/>
              <a:defRPr/>
            </a:pPr>
            <a:r>
              <a:rPr kumimoji="0" lang="en-US" altLang="x-none" sz="3400" b="1" i="0" u="none" strike="noStrike" kern="1200" cap="none" spc="0" normalizeH="0" baseline="0" noProof="0" dirty="0">
                <a:ln>
                  <a:noFill/>
                </a:ln>
                <a:solidFill>
                  <a:srgbClr val="EFC53D"/>
                </a:solidFill>
                <a:effectLst/>
                <a:uLnTx/>
                <a:uFillTx/>
                <a:latin typeface="Arial" charset="0"/>
                <a:ea typeface="ヒラギノ角ゴ Pro W3" charset="-128"/>
              </a:rPr>
              <a:t>2009-2019</a:t>
            </a:r>
            <a:endParaRPr kumimoji="0" lang="en-US" altLang="x-none" sz="3400" b="1" i="0" u="none" strike="noStrike" kern="1200" cap="none" spc="0" normalizeH="0" baseline="0" noProof="0" dirty="0">
              <a:ln>
                <a:noFill/>
              </a:ln>
              <a:solidFill>
                <a:srgbClr val="FFFFFF"/>
              </a:solidFill>
              <a:effectLst/>
              <a:uLnTx/>
              <a:uFillTx/>
              <a:latin typeface="Arial" charset="0"/>
              <a:ea typeface="ヒラギノ角ゴ Pro W3" charset="-128"/>
            </a:endParaRPr>
          </a:p>
        </p:txBody>
      </p:sp>
      <p:sp>
        <p:nvSpPr>
          <p:cNvPr id="12" name="Text Box 6">
            <a:extLst>
              <a:ext uri="{FF2B5EF4-FFF2-40B4-BE49-F238E27FC236}">
                <a16:creationId xmlns:a16="http://schemas.microsoft.com/office/drawing/2014/main" id="{0D5E40A1-D8C0-ED48-BC0B-F1BFA42DA2F7}"/>
              </a:ext>
            </a:extLst>
          </p:cNvPr>
          <p:cNvSpPr txBox="1">
            <a:spLocks noChangeArrowheads="1"/>
          </p:cNvSpPr>
          <p:nvPr/>
        </p:nvSpPr>
        <p:spPr bwMode="auto">
          <a:xfrm>
            <a:off x="3467100" y="1447800"/>
            <a:ext cx="52578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lIns="0" tIns="0" rIns="0" bIns="0" numCol="2"/>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x-none" sz="2800" b="1" i="0" u="none" strike="noStrike" kern="1200" cap="none" spc="0" normalizeH="0" baseline="0" noProof="0" dirty="0">
                <a:ln>
                  <a:noFill/>
                </a:ln>
                <a:solidFill>
                  <a:srgbClr val="DAEDEF"/>
                </a:solidFill>
                <a:effectLst/>
                <a:uLnTx/>
                <a:uFillTx/>
                <a:latin typeface="Arial" charset="0"/>
                <a:ea typeface="ヒラギノ角ゴ Pro W3" charset="-128"/>
              </a:rPr>
              <a:t>54 Symposia</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x-none" sz="2800" b="1" i="0" u="none" strike="noStrike" kern="1200" cap="none" spc="0" normalizeH="0" baseline="0" noProof="0" dirty="0">
                <a:ln>
                  <a:noFill/>
                </a:ln>
                <a:solidFill>
                  <a:srgbClr val="DAEDEF"/>
                </a:solidFill>
                <a:effectLst/>
                <a:uLnTx/>
                <a:uFillTx/>
                <a:latin typeface="Arial" charset="0"/>
                <a:ea typeface="ヒラギノ角ゴ Pro W3" charset="-128"/>
              </a:rPr>
              <a:t>218 Faculty </a:t>
            </a:r>
          </a:p>
        </p:txBody>
      </p:sp>
    </p:spTree>
    <p:extLst>
      <p:ext uri="{BB962C8B-B14F-4D97-AF65-F5344CB8AC3E}">
        <p14:creationId xmlns:p14="http://schemas.microsoft.com/office/powerpoint/2010/main" val="2097436209"/>
      </p:ext>
    </p:extLst>
  </p:cSld>
  <p:clrMapOvr>
    <a:masterClrMapping/>
  </p:clrMapOvr>
  <p:transition spd="slow" advClick="0"/>
</p:sld>
</file>

<file path=ppt/slides/slide1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6" name="Picture 5" descr="Photo7.jpg">
            <a:extLst>
              <a:ext uri="{FF2B5EF4-FFF2-40B4-BE49-F238E27FC236}">
                <a16:creationId xmlns:a16="http://schemas.microsoft.com/office/drawing/2014/main" id="{188D5BAE-FA7B-E84A-933F-7BC5D98B91C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1240000">
            <a:off x="1525466" y="3324226"/>
            <a:ext cx="4000500" cy="3035300"/>
          </a:xfrm>
          <a:prstGeom prst="rect">
            <a:avLst/>
          </a:prstGeom>
          <a:effectLst>
            <a:outerShdw blurRad="63500" sx="102000" sy="102000" algn="ctr" rotWithShape="0">
              <a:prstClr val="black">
                <a:alpha val="40000"/>
              </a:prstClr>
            </a:outerShdw>
          </a:effectLst>
        </p:spPr>
      </p:pic>
      <p:pic>
        <p:nvPicPr>
          <p:cNvPr id="7" name="Picture 6" descr="Photo1.jpg">
            <a:extLst>
              <a:ext uri="{FF2B5EF4-FFF2-40B4-BE49-F238E27FC236}">
                <a16:creationId xmlns:a16="http://schemas.microsoft.com/office/drawing/2014/main" id="{CC1969BA-0DDC-6540-9A4F-06DBBCB6F18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21420000">
            <a:off x="760241" y="404814"/>
            <a:ext cx="3883025" cy="2946400"/>
          </a:xfrm>
          <a:prstGeom prst="rect">
            <a:avLst/>
          </a:prstGeom>
          <a:effectLst>
            <a:outerShdw blurRad="63500" sx="102000" sy="102000" algn="ctr" rotWithShape="0">
              <a:prstClr val="black">
                <a:alpha val="40000"/>
              </a:prstClr>
            </a:outerShdw>
          </a:effectLst>
        </p:spPr>
      </p:pic>
      <p:pic>
        <p:nvPicPr>
          <p:cNvPr id="8" name="Picture 7" descr="Photo2.jpg">
            <a:extLst>
              <a:ext uri="{FF2B5EF4-FFF2-40B4-BE49-F238E27FC236}">
                <a16:creationId xmlns:a16="http://schemas.microsoft.com/office/drawing/2014/main" id="{BF1CA2E0-2A2B-264A-B729-84B0B2DB7FF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60000">
            <a:off x="5683481" y="234951"/>
            <a:ext cx="4829175" cy="3663950"/>
          </a:xfrm>
          <a:prstGeom prst="rect">
            <a:avLst/>
          </a:prstGeom>
          <a:effectLst>
            <a:outerShdw blurRad="63500" sx="102000" sy="102000" algn="ctr" rotWithShape="0">
              <a:prstClr val="black">
                <a:alpha val="40000"/>
              </a:prstClr>
            </a:outerShdw>
          </a:effectLst>
        </p:spPr>
      </p:pic>
      <p:pic>
        <p:nvPicPr>
          <p:cNvPr id="9" name="Picture 8" descr="Photo8.jpg">
            <a:extLst>
              <a:ext uri="{FF2B5EF4-FFF2-40B4-BE49-F238E27FC236}">
                <a16:creationId xmlns:a16="http://schemas.microsoft.com/office/drawing/2014/main" id="{24E9F44E-A3C7-B24C-BA26-A045983C94C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300000">
            <a:off x="6208566" y="3089275"/>
            <a:ext cx="4603750" cy="3492500"/>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1787096479"/>
      </p:ext>
    </p:extLst>
  </p:cSld>
  <p:clrMapOvr>
    <a:masterClrMapping/>
  </p:clrMapOvr>
  <p:transition spd="slow" advClick="0"/>
</p:sld>
</file>

<file path=ppt/slides/slide1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10" name="Picture 9" descr="Photo4.jpg">
            <a:extLst>
              <a:ext uri="{FF2B5EF4-FFF2-40B4-BE49-F238E27FC236}">
                <a16:creationId xmlns:a16="http://schemas.microsoft.com/office/drawing/2014/main" id="{A1DA263D-D8E2-5044-8565-0DA49A01FFB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1420000">
            <a:off x="766617" y="276226"/>
            <a:ext cx="4217988" cy="3198813"/>
          </a:xfrm>
          <a:prstGeom prst="rect">
            <a:avLst/>
          </a:prstGeom>
          <a:effectLst>
            <a:outerShdw blurRad="63500" sx="102000" sy="102000" algn="ctr" rotWithShape="0">
              <a:prstClr val="black">
                <a:alpha val="40000"/>
              </a:prstClr>
            </a:outerShdw>
          </a:effectLst>
        </p:spPr>
      </p:pic>
      <p:pic>
        <p:nvPicPr>
          <p:cNvPr id="11" name="Picture 10" descr="Photo5.jpg">
            <a:extLst>
              <a:ext uri="{FF2B5EF4-FFF2-40B4-BE49-F238E27FC236}">
                <a16:creationId xmlns:a16="http://schemas.microsoft.com/office/drawing/2014/main" id="{0771A5D7-FBB8-1A43-AF7A-F9DDF8461C1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80000">
            <a:off x="5991549" y="322752"/>
            <a:ext cx="4858979" cy="3686761"/>
          </a:xfrm>
          <a:prstGeom prst="rect">
            <a:avLst/>
          </a:prstGeom>
          <a:effectLst>
            <a:outerShdw blurRad="63500" sx="102000" sy="102000" algn="ctr" rotWithShape="0">
              <a:prstClr val="black">
                <a:alpha val="40000"/>
              </a:prstClr>
            </a:outerShdw>
          </a:effectLst>
        </p:spPr>
      </p:pic>
      <p:pic>
        <p:nvPicPr>
          <p:cNvPr id="12" name="Picture 11" descr="Photo6.jpg">
            <a:extLst>
              <a:ext uri="{FF2B5EF4-FFF2-40B4-BE49-F238E27FC236}">
                <a16:creationId xmlns:a16="http://schemas.microsoft.com/office/drawing/2014/main" id="{B7E418E2-F27D-7442-A914-ACA86DF5573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21480000">
            <a:off x="1816100" y="3197225"/>
            <a:ext cx="4471988" cy="3392488"/>
          </a:xfrm>
          <a:prstGeom prst="rect">
            <a:avLst/>
          </a:prstGeom>
          <a:effectLst>
            <a:outerShdw blurRad="63500" sx="102000" sy="102000" algn="ctr" rotWithShape="0">
              <a:prstClr val="black">
                <a:alpha val="40000"/>
              </a:prstClr>
            </a:outerShdw>
          </a:effectLst>
        </p:spPr>
      </p:pic>
      <p:pic>
        <p:nvPicPr>
          <p:cNvPr id="13" name="Picture 12" descr="Photo3.jpg">
            <a:extLst>
              <a:ext uri="{FF2B5EF4-FFF2-40B4-BE49-F238E27FC236}">
                <a16:creationId xmlns:a16="http://schemas.microsoft.com/office/drawing/2014/main" id="{3147A56D-D598-274D-BB13-379C5947ABFF}"/>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60000">
            <a:off x="6884881" y="3452813"/>
            <a:ext cx="4108450" cy="3116262"/>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2411308727"/>
      </p:ext>
    </p:extLst>
  </p:cSld>
  <p:clrMapOvr>
    <a:masterClrMapping/>
  </p:clrMapOvr>
  <p:transition spd="slow" advClick="0"/>
</p:sld>
</file>

<file path=ppt/slides/slide1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3" name="Content Placeholder 1">
            <a:extLst>
              <a:ext uri="{FF2B5EF4-FFF2-40B4-BE49-F238E27FC236}">
                <a16:creationId xmlns:a16="http://schemas.microsoft.com/office/drawing/2014/main" id="{C61A547F-967C-5D4E-AD01-4B533952281B}"/>
              </a:ext>
            </a:extLst>
          </p:cNvPr>
          <p:cNvSpPr>
            <a:spLocks noGrp="1"/>
          </p:cNvSpPr>
          <p:nvPr>
            <p:ph idx="1"/>
          </p:nvPr>
        </p:nvSpPr>
        <p:spPr>
          <a:xfrm>
            <a:off x="609600" y="2819400"/>
            <a:ext cx="10972800" cy="3581400"/>
          </a:xfrm>
        </p:spPr>
        <p:txBody>
          <a:bodyPr/>
          <a:lstStyle/>
          <a:p>
            <a:pPr marL="0" indent="0">
              <a:spcBef>
                <a:spcPts val="600"/>
              </a:spcBef>
              <a:buNone/>
            </a:pPr>
            <a:r>
              <a:rPr lang="en-US" sz="2200" b="1" dirty="0">
                <a:solidFill>
                  <a:srgbClr val="FFCC31"/>
                </a:solidFill>
                <a:latin typeface="Arial" charset="0"/>
                <a:ea typeface="ＭＳ Ｐゴシック" charset="0"/>
                <a:cs typeface="Arial" charset="0"/>
              </a:rPr>
              <a:t>Personalized oncology: Implementing an individualized oncologic strategy </a:t>
            </a:r>
          </a:p>
          <a:p>
            <a:pPr>
              <a:spcBef>
                <a:spcPts val="600"/>
              </a:spcBef>
            </a:pPr>
            <a:r>
              <a:rPr lang="en-US" sz="2200" dirty="0">
                <a:latin typeface="Arial" charset="0"/>
                <a:ea typeface="ＭＳ Ｐゴシック" charset="0"/>
                <a:cs typeface="Arial" charset="0"/>
              </a:rPr>
              <a:t>Tumor factors (</a:t>
            </a:r>
            <a:r>
              <a:rPr lang="en-US" sz="2200" dirty="0" err="1">
                <a:latin typeface="Arial" charset="0"/>
                <a:ea typeface="ＭＳ Ｐゴシック" charset="0"/>
                <a:cs typeface="Arial" charset="0"/>
              </a:rPr>
              <a:t>eg</a:t>
            </a:r>
            <a:r>
              <a:rPr lang="en-US" sz="2200" dirty="0">
                <a:latin typeface="Arial" charset="0"/>
                <a:ea typeface="ＭＳ Ｐゴシック" charset="0"/>
                <a:cs typeface="Arial" charset="0"/>
              </a:rPr>
              <a:t>, biomarkers, numeracy)</a:t>
            </a:r>
          </a:p>
          <a:p>
            <a:pPr>
              <a:spcBef>
                <a:spcPts val="600"/>
              </a:spcBef>
            </a:pPr>
            <a:r>
              <a:rPr lang="en-US" sz="2200" dirty="0">
                <a:latin typeface="Arial" charset="0"/>
                <a:ea typeface="ＭＳ Ｐゴシック" charset="0"/>
                <a:cs typeface="Arial" charset="0"/>
              </a:rPr>
              <a:t>Biopsychosocial factors (</a:t>
            </a:r>
            <a:r>
              <a:rPr lang="en-US" sz="2200" dirty="0" err="1">
                <a:latin typeface="Arial" charset="0"/>
                <a:ea typeface="ＭＳ Ｐゴシック" charset="0"/>
                <a:cs typeface="Arial" charset="0"/>
              </a:rPr>
              <a:t>eg</a:t>
            </a:r>
            <a:r>
              <a:rPr lang="en-US" sz="2200" dirty="0">
                <a:latin typeface="Arial" charset="0"/>
                <a:ea typeface="ＭＳ Ｐゴシック" charset="0"/>
                <a:cs typeface="Arial" charset="0"/>
              </a:rPr>
              <a:t>, adherence, available family support, comorbidities, mood) </a:t>
            </a:r>
            <a:endParaRPr lang="en-US" sz="2200" b="1" dirty="0">
              <a:solidFill>
                <a:srgbClr val="FFCC31"/>
              </a:solidFill>
              <a:latin typeface="Arial" charset="0"/>
              <a:ea typeface="ＭＳ Ｐゴシック" charset="0"/>
              <a:cs typeface="Arial" charset="0"/>
            </a:endParaRPr>
          </a:p>
          <a:p>
            <a:pPr marL="0" indent="0">
              <a:spcBef>
                <a:spcPts val="2400"/>
              </a:spcBef>
              <a:buNone/>
            </a:pPr>
            <a:r>
              <a:rPr lang="en-US" sz="2200" b="1" dirty="0">
                <a:solidFill>
                  <a:srgbClr val="FFCC31"/>
                </a:solidFill>
                <a:latin typeface="Arial" charset="0"/>
                <a:ea typeface="ＭＳ Ｐゴシック" charset="0"/>
                <a:cs typeface="Arial" charset="0"/>
              </a:rPr>
              <a:t>Novel agents and treatment strategies</a:t>
            </a:r>
          </a:p>
          <a:p>
            <a:pPr>
              <a:spcBef>
                <a:spcPts val="600"/>
              </a:spcBef>
            </a:pPr>
            <a:r>
              <a:rPr lang="en-US" sz="2200" dirty="0">
                <a:latin typeface="Arial" charset="0"/>
                <a:ea typeface="ＭＳ Ｐゴシック" charset="0"/>
                <a:cs typeface="Arial" charset="0"/>
              </a:rPr>
              <a:t>The new-agents revolution (beginning of the end?)</a:t>
            </a:r>
            <a:endParaRPr lang="en-US" sz="2200" b="1" dirty="0">
              <a:solidFill>
                <a:srgbClr val="FFCC31"/>
              </a:solidFill>
              <a:latin typeface="Arial" charset="0"/>
              <a:ea typeface="ＭＳ Ｐゴシック" charset="0"/>
              <a:cs typeface="Arial" charset="0"/>
            </a:endParaRPr>
          </a:p>
          <a:p>
            <a:pPr marL="0" indent="0">
              <a:spcBef>
                <a:spcPts val="2400"/>
              </a:spcBef>
              <a:buNone/>
            </a:pPr>
            <a:r>
              <a:rPr lang="en-US" sz="2200" b="1" dirty="0">
                <a:solidFill>
                  <a:srgbClr val="FFCC31"/>
                </a:solidFill>
                <a:latin typeface="Arial" charset="0"/>
                <a:ea typeface="ＭＳ Ｐゴシック" charset="0"/>
                <a:cs typeface="Arial" charset="0"/>
              </a:rPr>
              <a:t>The bond that heals (both ways)</a:t>
            </a:r>
          </a:p>
        </p:txBody>
      </p:sp>
      <p:sp>
        <p:nvSpPr>
          <p:cNvPr id="24" name="Rectangle 23">
            <a:extLst>
              <a:ext uri="{FF2B5EF4-FFF2-40B4-BE49-F238E27FC236}">
                <a16:creationId xmlns:a16="http://schemas.microsoft.com/office/drawing/2014/main" id="{73B30404-BAF8-0143-B09C-BCB029E7D3E0}"/>
              </a:ext>
            </a:extLst>
          </p:cNvPr>
          <p:cNvSpPr>
            <a:spLocks noChangeArrowheads="1"/>
          </p:cNvSpPr>
          <p:nvPr/>
        </p:nvSpPr>
        <p:spPr bwMode="auto">
          <a:xfrm>
            <a:off x="609600" y="152400"/>
            <a:ext cx="10972800" cy="266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marL="0" marR="0" lvl="0" indent="0" algn="ctr" defTabSz="914400" rtl="0" eaLnBrk="0" fontAlgn="base" latinLnBrk="0" hangingPunct="0">
              <a:lnSpc>
                <a:spcPts val="3800"/>
              </a:lnSpc>
              <a:spcBef>
                <a:spcPct val="0"/>
              </a:spcBef>
              <a:spcAft>
                <a:spcPts val="1200"/>
              </a:spcAft>
              <a:buClrTx/>
              <a:buSzTx/>
              <a:buFontTx/>
              <a:buNone/>
              <a:tabLst/>
              <a:defRPr/>
            </a:pPr>
            <a:r>
              <a:rPr kumimoji="0" lang="en-US" altLang="x-none" sz="3600" b="1" i="0" u="none" strike="noStrike" kern="1200" cap="none" spc="0" normalizeH="0" baseline="0" noProof="0" dirty="0">
                <a:ln>
                  <a:noFill/>
                </a:ln>
                <a:solidFill>
                  <a:srgbClr val="FFFFFF"/>
                </a:solidFill>
                <a:effectLst/>
                <a:uLnTx/>
                <a:uFillTx/>
                <a:latin typeface="Arial" charset="0"/>
                <a:ea typeface="ヒラギノ角ゴ Pro W3" charset="-128"/>
              </a:rPr>
              <a:t>Oncology Grand Rounds</a:t>
            </a:r>
            <a:br>
              <a:rPr kumimoji="0" lang="en-US" altLang="x-none" sz="3600" b="1" i="0" u="none" strike="noStrike" kern="1200" cap="none" spc="0" normalizeH="0" baseline="0" noProof="0" dirty="0">
                <a:ln>
                  <a:noFill/>
                </a:ln>
                <a:solidFill>
                  <a:srgbClr val="FFFFFF"/>
                </a:solidFill>
                <a:effectLst/>
                <a:uLnTx/>
                <a:uFillTx/>
                <a:latin typeface="Arial" charset="0"/>
                <a:ea typeface="ヒラギノ角ゴ Pro W3" charset="-128"/>
              </a:rPr>
            </a:br>
            <a:r>
              <a:rPr kumimoji="0" lang="en-US" altLang="x-none" sz="3600" b="1" i="0" u="none" strike="noStrike" kern="1200" cap="none" spc="0" normalizeH="0" baseline="0" noProof="0" dirty="0">
                <a:ln>
                  <a:noFill/>
                </a:ln>
                <a:solidFill>
                  <a:srgbClr val="FFFFFF"/>
                </a:solidFill>
                <a:effectLst/>
                <a:uLnTx/>
                <a:uFillTx/>
                <a:latin typeface="Arial" charset="0"/>
                <a:ea typeface="ヒラギノ角ゴ Pro W3" charset="-128"/>
              </a:rPr>
              <a:t> </a:t>
            </a:r>
            <a:r>
              <a:rPr kumimoji="0" lang="en-US" altLang="x-none" sz="3200" b="1" i="0" u="none" strike="noStrike" kern="1200" cap="none" spc="0" normalizeH="0" baseline="0" noProof="0" dirty="0">
                <a:ln>
                  <a:noFill/>
                </a:ln>
                <a:solidFill>
                  <a:srgbClr val="FFFFFF"/>
                </a:solidFill>
                <a:effectLst/>
                <a:uLnTx/>
                <a:uFillTx/>
                <a:latin typeface="Arial" charset="0"/>
                <a:ea typeface="ヒラギノ角ゴ Pro W3" charset="-128"/>
              </a:rPr>
              <a:t>2019 ONS Congress</a:t>
            </a:r>
            <a:br>
              <a:rPr kumimoji="0" lang="en-US" altLang="x-none" sz="3600" b="1" i="0" u="none" strike="noStrike" kern="1200" cap="none" spc="0" normalizeH="0" baseline="0" noProof="0" dirty="0">
                <a:ln>
                  <a:noFill/>
                </a:ln>
                <a:solidFill>
                  <a:srgbClr val="FFFFFF"/>
                </a:solidFill>
                <a:effectLst/>
                <a:uLnTx/>
                <a:uFillTx/>
                <a:latin typeface="Arial" charset="0"/>
                <a:ea typeface="ヒラギノ角ゴ Pro W3" charset="-128"/>
              </a:rPr>
            </a:br>
            <a:r>
              <a:rPr kumimoji="0" lang="en-US" altLang="x-none" sz="2800" b="1" i="0" u="none" strike="noStrike" kern="1200" cap="none" spc="0" normalizeH="0" baseline="0" noProof="0" dirty="0">
                <a:ln>
                  <a:noFill/>
                </a:ln>
                <a:solidFill>
                  <a:srgbClr val="FFFFFF"/>
                </a:solidFill>
                <a:effectLst/>
                <a:uLnTx/>
                <a:uFillTx/>
                <a:latin typeface="Arial" charset="0"/>
                <a:ea typeface="ヒラギノ角ゴ Pro W3" charset="-128"/>
              </a:rPr>
              <a:t>Anaheim, California</a:t>
            </a:r>
          </a:p>
          <a:p>
            <a:pPr marL="0" marR="0" lvl="0" indent="0" algn="ctr" defTabSz="914400" rtl="0" eaLnBrk="0" fontAlgn="base" latinLnBrk="0" hangingPunct="0">
              <a:lnSpc>
                <a:spcPct val="100000"/>
              </a:lnSpc>
              <a:spcBef>
                <a:spcPts val="1200"/>
              </a:spcBef>
              <a:spcAft>
                <a:spcPct val="0"/>
              </a:spcAft>
              <a:buClrTx/>
              <a:buSzTx/>
              <a:buFontTx/>
              <a:buNone/>
              <a:tabLst/>
              <a:defRPr/>
            </a:pPr>
            <a:r>
              <a:rPr kumimoji="0" lang="en-US" altLang="x-none" sz="2600" b="1" i="0" u="none" strike="noStrike" kern="1200" cap="none" spc="0" normalizeH="0" baseline="0" noProof="0" dirty="0">
                <a:ln>
                  <a:noFill/>
                </a:ln>
                <a:solidFill>
                  <a:srgbClr val="DAEDEF"/>
                </a:solidFill>
                <a:effectLst/>
                <a:uLnTx/>
                <a:uFillTx/>
                <a:latin typeface="Arial" charset="0"/>
                <a:ea typeface="ヒラギノ角ゴ Pro W3" charset="-128"/>
              </a:rPr>
              <a:t>Symposia Themes</a:t>
            </a:r>
          </a:p>
        </p:txBody>
      </p:sp>
    </p:spTree>
    <p:extLst>
      <p:ext uri="{BB962C8B-B14F-4D97-AF65-F5344CB8AC3E}">
        <p14:creationId xmlns:p14="http://schemas.microsoft.com/office/powerpoint/2010/main" val="2935679351"/>
      </p:ext>
    </p:extLst>
  </p:cSld>
  <p:clrMapOvr>
    <a:masterClrMapping/>
  </p:clrMapOvr>
  <p:transition spd="slow" advClick="0"/>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D2F38A3-3A95-F342-B531-2A10A8DE2581}"/>
              </a:ext>
            </a:extLst>
          </p:cNvPr>
          <p:cNvSpPr>
            <a:spLocks noGrp="1"/>
          </p:cNvSpPr>
          <p:nvPr>
            <p:ph type="title"/>
          </p:nvPr>
        </p:nvSpPr>
        <p:spPr/>
        <p:txBody>
          <a:bodyPr/>
          <a:lstStyle/>
          <a:p>
            <a:pPr algn="ctr"/>
            <a:r>
              <a:rPr lang="en-US" dirty="0"/>
              <a:t>The Core Oncology Triad</a:t>
            </a:r>
            <a:br>
              <a:rPr lang="en-US" dirty="0"/>
            </a:br>
            <a:r>
              <a:rPr lang="en-US" dirty="0"/>
              <a:t>Developing an Individualized Oncology Strategy</a:t>
            </a:r>
          </a:p>
        </p:txBody>
      </p:sp>
      <p:pic>
        <p:nvPicPr>
          <p:cNvPr id="6" name="Picture 5">
            <a:extLst>
              <a:ext uri="{FF2B5EF4-FFF2-40B4-BE49-F238E27FC236}">
                <a16:creationId xmlns:a16="http://schemas.microsoft.com/office/drawing/2014/main" id="{DEED2BE7-A8D1-7F4C-9FE5-7F18A1459DAD}"/>
              </a:ext>
            </a:extLst>
          </p:cNvPr>
          <p:cNvPicPr>
            <a:picLocks noChangeAspect="1"/>
          </p:cNvPicPr>
          <p:nvPr/>
        </p:nvPicPr>
        <p:blipFill>
          <a:blip r:embed="rId2"/>
          <a:stretch>
            <a:fillRect/>
          </a:stretch>
        </p:blipFill>
        <p:spPr>
          <a:xfrm>
            <a:off x="3535812" y="1600200"/>
            <a:ext cx="5120375" cy="4724399"/>
          </a:xfrm>
          <a:prstGeom prst="rect">
            <a:avLst/>
          </a:prstGeom>
        </p:spPr>
      </p:pic>
    </p:spTree>
    <p:extLst>
      <p:ext uri="{BB962C8B-B14F-4D97-AF65-F5344CB8AC3E}">
        <p14:creationId xmlns:p14="http://schemas.microsoft.com/office/powerpoint/2010/main" val="2945576502"/>
      </p:ext>
    </p:extLst>
  </p:cSld>
  <p:clrMapOvr>
    <a:masterClrMapping/>
  </p:clrMapOvr>
  <p:transition spd="slow" advClick="0"/>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D2F38A3-3A95-F342-B531-2A10A8DE2581}"/>
              </a:ext>
            </a:extLst>
          </p:cNvPr>
          <p:cNvSpPr>
            <a:spLocks noGrp="1"/>
          </p:cNvSpPr>
          <p:nvPr>
            <p:ph type="title"/>
          </p:nvPr>
        </p:nvSpPr>
        <p:spPr/>
        <p:txBody>
          <a:bodyPr/>
          <a:lstStyle/>
          <a:p>
            <a:pPr algn="ctr"/>
            <a:r>
              <a:rPr lang="en-US" dirty="0"/>
              <a:t>Oncology Research Paradigm: 2001 to Now</a:t>
            </a:r>
            <a:br>
              <a:rPr lang="en-US" dirty="0"/>
            </a:br>
            <a:r>
              <a:rPr lang="en-US" dirty="0"/>
              <a:t>An Unprecedented, Organic, de Facto, International Collaboration</a:t>
            </a:r>
          </a:p>
        </p:txBody>
      </p:sp>
      <p:pic>
        <p:nvPicPr>
          <p:cNvPr id="6" name="Picture 5">
            <a:extLst>
              <a:ext uri="{FF2B5EF4-FFF2-40B4-BE49-F238E27FC236}">
                <a16:creationId xmlns:a16="http://schemas.microsoft.com/office/drawing/2014/main" id="{DEED2BE7-A8D1-7F4C-9FE5-7F18A1459DAD}"/>
              </a:ext>
            </a:extLst>
          </p:cNvPr>
          <p:cNvPicPr>
            <a:picLocks noChangeAspect="1"/>
          </p:cNvPicPr>
          <p:nvPr/>
        </p:nvPicPr>
        <p:blipFill>
          <a:blip r:embed="rId2"/>
          <a:stretch>
            <a:fillRect/>
          </a:stretch>
        </p:blipFill>
        <p:spPr>
          <a:xfrm>
            <a:off x="3535812" y="1600200"/>
            <a:ext cx="5120373" cy="4724398"/>
          </a:xfrm>
          <a:prstGeom prst="rect">
            <a:avLst/>
          </a:prstGeom>
        </p:spPr>
      </p:pic>
    </p:spTree>
    <p:extLst>
      <p:ext uri="{BB962C8B-B14F-4D97-AF65-F5344CB8AC3E}">
        <p14:creationId xmlns:p14="http://schemas.microsoft.com/office/powerpoint/2010/main" val="4045357733"/>
      </p:ext>
    </p:extLst>
  </p:cSld>
  <p:clrMapOvr>
    <a:masterClrMapping/>
  </p:clrMapOvr>
  <p:transition spd="slow" advClick="0"/>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962400" y="1578957"/>
            <a:ext cx="4034475" cy="610629"/>
          </a:xfrm>
          <a:prstGeom prst="rect">
            <a:avLst/>
          </a:prstGeom>
          <a:solidFill>
            <a:srgbClr val="D5FC79"/>
          </a:solidFill>
          <a:ln w="28575">
            <a:solidFill>
              <a:schemeClr val="accent1"/>
            </a:solidFill>
          </a:ln>
          <a:effectLst>
            <a:outerShdw blurRad="50800" dist="38100" dir="2700000" algn="tl" rotWithShape="0">
              <a:prstClr val="black">
                <a:alpha val="40000"/>
              </a:prstClr>
            </a:outerShdw>
          </a:effectLst>
        </p:spPr>
        <p:txBody>
          <a:bodyPr wrap="none"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Arial" charset="0"/>
                <a:ea typeface="Arial" charset="0"/>
                <a:cs typeface="Arial" charset="0"/>
              </a:rPr>
              <a:t>Del(17p)/TP53 mutation</a:t>
            </a:r>
          </a:p>
        </p:txBody>
      </p:sp>
      <p:cxnSp>
        <p:nvCxnSpPr>
          <p:cNvPr id="7" name="Straight Connector 6"/>
          <p:cNvCxnSpPr>
            <a:stCxn id="5" idx="2"/>
          </p:cNvCxnSpPr>
          <p:nvPr/>
        </p:nvCxnSpPr>
        <p:spPr>
          <a:xfrm flipH="1">
            <a:off x="4481849" y="2189586"/>
            <a:ext cx="1497789" cy="49640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8" name="Straight Connector 7"/>
          <p:cNvCxnSpPr>
            <a:stCxn id="5" idx="2"/>
          </p:cNvCxnSpPr>
          <p:nvPr/>
        </p:nvCxnSpPr>
        <p:spPr>
          <a:xfrm>
            <a:off x="5979638" y="2189586"/>
            <a:ext cx="1426040" cy="496399"/>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4267200" y="2685985"/>
            <a:ext cx="548640" cy="548640"/>
          </a:xfrm>
          <a:prstGeom prst="rect">
            <a:avLst/>
          </a:prstGeom>
          <a:solidFill>
            <a:srgbClr val="FF8000"/>
          </a:solidFill>
          <a:ln w="38100">
            <a:solidFill>
              <a:schemeClr val="accent1"/>
            </a:solidFill>
          </a:ln>
          <a:effectLst>
            <a:outerShdw blurRad="50800" dist="38100" dir="2700000" algn="tl" rotWithShape="0">
              <a:prstClr val="black">
                <a:alpha val="40000"/>
              </a:prstClr>
            </a:outerShdw>
          </a:effectLst>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FFFFFF"/>
                </a:solidFill>
                <a:effectLst/>
                <a:uLnTx/>
                <a:uFillTx/>
                <a:latin typeface="Arial" charset="0"/>
                <a:ea typeface="Arial" charset="0"/>
                <a:cs typeface="Arial" charset="0"/>
              </a:rPr>
              <a:t>+</a:t>
            </a:r>
          </a:p>
        </p:txBody>
      </p:sp>
      <p:sp>
        <p:nvSpPr>
          <p:cNvPr id="17" name="TextBox 16"/>
          <p:cNvSpPr txBox="1"/>
          <p:nvPr/>
        </p:nvSpPr>
        <p:spPr>
          <a:xfrm>
            <a:off x="7122447" y="2649851"/>
            <a:ext cx="548640" cy="584775"/>
          </a:xfrm>
          <a:prstGeom prst="rect">
            <a:avLst/>
          </a:prstGeom>
          <a:solidFill>
            <a:srgbClr val="41B3DC"/>
          </a:solidFill>
          <a:ln w="38100">
            <a:solidFill>
              <a:schemeClr val="accent1"/>
            </a:solidFill>
          </a:ln>
          <a:effectLst>
            <a:outerShdw blurRad="50800" dist="38100" dir="2700000" algn="tl" rotWithShape="0">
              <a:prstClr val="black">
                <a:alpha val="40000"/>
              </a:prstClr>
            </a:outerShdw>
          </a:effectLst>
        </p:spPr>
        <p:txBody>
          <a:bodyPr wrap="square" rtlCol="0" anchor="ctr"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072B50"/>
                </a:solidFill>
                <a:effectLst/>
                <a:uLnTx/>
                <a:uFillTx/>
                <a:latin typeface="Arial" charset="0"/>
                <a:ea typeface="Arial" charset="0"/>
                <a:cs typeface="Arial" charset="0"/>
              </a:rPr>
              <a:t>-</a:t>
            </a:r>
          </a:p>
        </p:txBody>
      </p:sp>
      <p:cxnSp>
        <p:nvCxnSpPr>
          <p:cNvPr id="23" name="Straight Connector 22"/>
          <p:cNvCxnSpPr/>
          <p:nvPr/>
        </p:nvCxnSpPr>
        <p:spPr>
          <a:xfrm>
            <a:off x="7396767" y="3248182"/>
            <a:ext cx="8911" cy="568483"/>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6740240" y="3827056"/>
            <a:ext cx="1371600" cy="369332"/>
          </a:xfrm>
          <a:prstGeom prst="rect">
            <a:avLst/>
          </a:prstGeom>
          <a:solidFill>
            <a:srgbClr val="D5FC79"/>
          </a:solidFill>
          <a:ln w="38100">
            <a:solidFill>
              <a:schemeClr val="accent1"/>
            </a:solidFill>
          </a:ln>
          <a:effectLst>
            <a:outerShdw blurRad="50800" dist="38100" dir="2700000" algn="tl" rotWithShape="0">
              <a:prstClr val="black">
                <a:alpha val="40000"/>
              </a:prstClr>
            </a:outerShdw>
          </a:effectLst>
        </p:spPr>
        <p:txBody>
          <a:bodyPr wrap="none"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Arial" charset="0"/>
                <a:ea typeface="Arial" charset="0"/>
                <a:cs typeface="Arial" charset="0"/>
              </a:rPr>
              <a:t>IGHV</a:t>
            </a:r>
          </a:p>
        </p:txBody>
      </p:sp>
      <p:cxnSp>
        <p:nvCxnSpPr>
          <p:cNvPr id="30" name="Straight Connector 29"/>
          <p:cNvCxnSpPr>
            <a:stCxn id="24" idx="2"/>
            <a:endCxn id="33" idx="0"/>
          </p:cNvCxnSpPr>
          <p:nvPr/>
        </p:nvCxnSpPr>
        <p:spPr>
          <a:xfrm flipH="1">
            <a:off x="5990293" y="4196388"/>
            <a:ext cx="1435747" cy="231496"/>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a:stCxn id="24" idx="2"/>
            <a:endCxn id="35" idx="0"/>
          </p:cNvCxnSpPr>
          <p:nvPr/>
        </p:nvCxnSpPr>
        <p:spPr>
          <a:xfrm>
            <a:off x="7426040" y="4196388"/>
            <a:ext cx="1538619" cy="231496"/>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5304493" y="4427884"/>
            <a:ext cx="1371600" cy="685800"/>
          </a:xfrm>
          <a:prstGeom prst="rect">
            <a:avLst/>
          </a:prstGeom>
          <a:solidFill>
            <a:srgbClr val="41B3DC"/>
          </a:solidFill>
          <a:ln w="38100">
            <a:solidFill>
              <a:schemeClr val="accent1"/>
            </a:solidFill>
          </a:ln>
          <a:effectLst>
            <a:outerShdw blurRad="50800" dist="38100" dir="2700000" algn="tl" rotWithShape="0">
              <a:prstClr val="black">
                <a:alpha val="40000"/>
              </a:prstClr>
            </a:outerShdw>
          </a:effectLst>
        </p:spPr>
        <p:txBody>
          <a:bodyPr wrap="square"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72B50"/>
                </a:solidFill>
                <a:effectLst/>
                <a:uLnTx/>
                <a:uFillTx/>
                <a:latin typeface="Arial" charset="0"/>
                <a:ea typeface="Arial" charset="0"/>
                <a:cs typeface="Arial" charset="0"/>
              </a:rPr>
              <a:t>Mutation</a:t>
            </a:r>
          </a:p>
        </p:txBody>
      </p:sp>
      <p:sp>
        <p:nvSpPr>
          <p:cNvPr id="35" name="TextBox 34"/>
          <p:cNvSpPr txBox="1"/>
          <p:nvPr/>
        </p:nvSpPr>
        <p:spPr>
          <a:xfrm>
            <a:off x="8278859" y="4427884"/>
            <a:ext cx="1371600" cy="684221"/>
          </a:xfrm>
          <a:prstGeom prst="rect">
            <a:avLst/>
          </a:prstGeom>
          <a:solidFill>
            <a:srgbClr val="FF8000"/>
          </a:solidFill>
          <a:ln w="38100">
            <a:solidFill>
              <a:schemeClr val="accent1"/>
            </a:solidFill>
          </a:ln>
          <a:effectLst>
            <a:outerShdw blurRad="50800" dist="38100" dir="2700000" algn="tl" rotWithShape="0">
              <a:prstClr val="black">
                <a:alpha val="40000"/>
              </a:prstClr>
            </a:outerShdw>
          </a:effectLst>
        </p:spPr>
        <p:txBody>
          <a:bodyPr wrap="square"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Arial" charset="0"/>
                <a:ea typeface="Arial" charset="0"/>
                <a:cs typeface="Arial" charset="0"/>
              </a:rPr>
              <a:t>No mutation</a:t>
            </a:r>
          </a:p>
        </p:txBody>
      </p:sp>
      <p:cxnSp>
        <p:nvCxnSpPr>
          <p:cNvPr id="40" name="Straight Connector 39"/>
          <p:cNvCxnSpPr>
            <a:stCxn id="33" idx="2"/>
            <a:endCxn id="44" idx="0"/>
          </p:cNvCxnSpPr>
          <p:nvPr/>
        </p:nvCxnSpPr>
        <p:spPr>
          <a:xfrm flipH="1">
            <a:off x="5244522" y="5113684"/>
            <a:ext cx="745771" cy="536784"/>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a:stCxn id="33" idx="2"/>
            <a:endCxn id="45" idx="0"/>
          </p:cNvCxnSpPr>
          <p:nvPr/>
        </p:nvCxnSpPr>
        <p:spPr>
          <a:xfrm>
            <a:off x="5990293" y="5113684"/>
            <a:ext cx="1029323" cy="536784"/>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44" name="TextBox 43"/>
          <p:cNvSpPr txBox="1"/>
          <p:nvPr/>
        </p:nvSpPr>
        <p:spPr>
          <a:xfrm>
            <a:off x="4673022" y="5650468"/>
            <a:ext cx="1143000" cy="369332"/>
          </a:xfrm>
          <a:prstGeom prst="rect">
            <a:avLst/>
          </a:prstGeom>
          <a:solidFill>
            <a:srgbClr val="FF8000"/>
          </a:solidFill>
          <a:ln w="38100">
            <a:solidFill>
              <a:schemeClr val="accent1"/>
            </a:solidFill>
          </a:ln>
          <a:effectLst>
            <a:outerShdw blurRad="50800" dist="38100" dir="2700000" algn="tl" rotWithShape="0">
              <a:prstClr val="black">
                <a:alpha val="40000"/>
              </a:prstClr>
            </a:outerShdw>
          </a:effectLst>
        </p:spPr>
        <p:txBody>
          <a:bodyPr wrap="none"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Arial" charset="0"/>
                <a:ea typeface="Arial" charset="0"/>
                <a:cs typeface="Arial" charset="0"/>
              </a:rPr>
              <a:t>Younger</a:t>
            </a:r>
          </a:p>
        </p:txBody>
      </p:sp>
      <p:sp>
        <p:nvSpPr>
          <p:cNvPr id="45" name="TextBox 44"/>
          <p:cNvSpPr txBox="1"/>
          <p:nvPr/>
        </p:nvSpPr>
        <p:spPr>
          <a:xfrm>
            <a:off x="6448116" y="5650468"/>
            <a:ext cx="1143000" cy="369332"/>
          </a:xfrm>
          <a:prstGeom prst="rect">
            <a:avLst/>
          </a:prstGeom>
          <a:solidFill>
            <a:srgbClr val="FF8000"/>
          </a:solidFill>
          <a:ln w="38100">
            <a:solidFill>
              <a:schemeClr val="accent1"/>
            </a:solidFill>
          </a:ln>
          <a:effectLst>
            <a:outerShdw blurRad="50800" dist="38100" dir="2700000" algn="tl" rotWithShape="0">
              <a:prstClr val="black">
                <a:alpha val="40000"/>
              </a:prstClr>
            </a:outerShdw>
          </a:effectLst>
        </p:spPr>
        <p:txBody>
          <a:bodyPr wrap="none"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Arial" charset="0"/>
                <a:ea typeface="Arial" charset="0"/>
                <a:cs typeface="Arial" charset="0"/>
              </a:rPr>
              <a:t>Older</a:t>
            </a:r>
          </a:p>
        </p:txBody>
      </p:sp>
      <p:sp>
        <p:nvSpPr>
          <p:cNvPr id="2" name="Title 1"/>
          <p:cNvSpPr>
            <a:spLocks noGrp="1"/>
          </p:cNvSpPr>
          <p:nvPr>
            <p:ph type="title"/>
          </p:nvPr>
        </p:nvSpPr>
        <p:spPr/>
        <p:txBody>
          <a:bodyPr/>
          <a:lstStyle/>
          <a:p>
            <a:r>
              <a:rPr lang="en-US" dirty="0"/>
              <a:t>Biomarker-Based Algorithm for First-Line Treatment of Chronic Lymphocytic Leukemia</a:t>
            </a:r>
          </a:p>
        </p:txBody>
      </p:sp>
    </p:spTree>
    <p:extLst>
      <p:ext uri="{BB962C8B-B14F-4D97-AF65-F5344CB8AC3E}">
        <p14:creationId xmlns:p14="http://schemas.microsoft.com/office/powerpoint/2010/main" val="699473341"/>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3"/>
          <p:cNvSpPr txBox="1">
            <a:spLocks noChangeArrowheads="1"/>
          </p:cNvSpPr>
          <p:nvPr/>
        </p:nvSpPr>
        <p:spPr bwMode="auto">
          <a:xfrm>
            <a:off x="4932365" y="5703888"/>
            <a:ext cx="2327275" cy="696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anchor="b"/>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marL="0" marR="0" lvl="0" indent="0" algn="ctr" defTabSz="914400" rtl="0" eaLnBrk="0" fontAlgn="base" latinLnBrk="0" hangingPunct="0">
              <a:lnSpc>
                <a:spcPct val="100000"/>
              </a:lnSpc>
              <a:spcBef>
                <a:spcPct val="0"/>
              </a:spcBef>
              <a:spcAft>
                <a:spcPct val="20000"/>
              </a:spcAft>
              <a:buClr>
                <a:srgbClr val="000000"/>
              </a:buClr>
              <a:buSzPct val="80000"/>
              <a:buFont typeface="Wingdings" charset="2"/>
              <a:buNone/>
              <a:tabLst/>
              <a:defRPr/>
            </a:pPr>
            <a:r>
              <a:rPr kumimoji="0" lang="en-US" altLang="x-none" sz="2200" b="1" i="0" u="none" strike="noStrike" kern="1200" cap="none" spc="0" normalizeH="0" baseline="0" noProof="0" dirty="0">
                <a:ln>
                  <a:noFill/>
                </a:ln>
                <a:solidFill>
                  <a:srgbClr val="EFC53D"/>
                </a:solidFill>
                <a:effectLst/>
                <a:uLnTx/>
                <a:uFillTx/>
                <a:latin typeface="Arial" charset="0"/>
                <a:ea typeface="ＭＳ Ｐゴシック" charset="-128"/>
              </a:rPr>
              <a:t>Moderator</a:t>
            </a:r>
            <a:br>
              <a:rPr kumimoji="0" lang="en-US" altLang="x-none" sz="2200" b="1" i="0" u="none" strike="noStrike" kern="1200" cap="none" spc="0" normalizeH="0" baseline="0" noProof="0" dirty="0">
                <a:ln>
                  <a:noFill/>
                </a:ln>
                <a:solidFill>
                  <a:srgbClr val="FFFFFF"/>
                </a:solidFill>
                <a:effectLst/>
                <a:uLnTx/>
                <a:uFillTx/>
                <a:latin typeface="Arial" charset="0"/>
                <a:ea typeface="ＭＳ Ｐゴシック" charset="-128"/>
              </a:rPr>
            </a:br>
            <a:r>
              <a:rPr kumimoji="0" lang="en-US" altLang="x-none" sz="2200" b="1" i="0" u="none" strike="noStrike" kern="1200" cap="none" spc="0" normalizeH="0" baseline="0" noProof="0" dirty="0">
                <a:ln>
                  <a:noFill/>
                </a:ln>
                <a:solidFill>
                  <a:srgbClr val="FFFFFF"/>
                </a:solidFill>
                <a:effectLst/>
                <a:uLnTx/>
                <a:uFillTx/>
                <a:latin typeface="Arial" charset="0"/>
                <a:ea typeface="ＭＳ Ｐゴシック" charset="-128"/>
              </a:rPr>
              <a:t>Neil Love, MD</a:t>
            </a:r>
          </a:p>
        </p:txBody>
      </p:sp>
      <p:sp>
        <p:nvSpPr>
          <p:cNvPr id="8" name="Text Box 7"/>
          <p:cNvSpPr txBox="1">
            <a:spLocks noChangeArrowheads="1"/>
          </p:cNvSpPr>
          <p:nvPr/>
        </p:nvSpPr>
        <p:spPr bwMode="auto">
          <a:xfrm>
            <a:off x="5469066" y="4284663"/>
            <a:ext cx="1253869"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wrap="none">
            <a:spAutoFit/>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x-none" sz="2200" b="1" i="0" u="none" strike="noStrike" kern="1200" cap="none" spc="0" normalizeH="0" baseline="0" noProof="0" dirty="0">
                <a:ln>
                  <a:noFill/>
                </a:ln>
                <a:solidFill>
                  <a:srgbClr val="EFC53D"/>
                </a:solidFill>
                <a:effectLst/>
                <a:uLnTx/>
                <a:uFillTx/>
                <a:latin typeface="Arial" charset="0"/>
                <a:ea typeface="ＭＳ Ｐゴシック" charset="-128"/>
              </a:rPr>
              <a:t>Faculty </a:t>
            </a:r>
          </a:p>
        </p:txBody>
      </p:sp>
      <p:sp>
        <p:nvSpPr>
          <p:cNvPr id="9" name="Rectangle 8"/>
          <p:cNvSpPr>
            <a:spLocks noChangeArrowheads="1"/>
          </p:cNvSpPr>
          <p:nvPr/>
        </p:nvSpPr>
        <p:spPr bwMode="auto">
          <a:xfrm>
            <a:off x="609600" y="144463"/>
            <a:ext cx="10972800" cy="3840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marL="0" marR="0" lvl="0" indent="0" algn="ctr" defTabSz="914400" rtl="0" eaLnBrk="0" fontAlgn="base" latinLnBrk="0" hangingPunct="0">
              <a:lnSpc>
                <a:spcPts val="3800"/>
              </a:lnSpc>
              <a:spcBef>
                <a:spcPct val="0"/>
              </a:spcBef>
              <a:spcAft>
                <a:spcPts val="1200"/>
              </a:spcAft>
              <a:buClrTx/>
              <a:buSzTx/>
              <a:buFontTx/>
              <a:buNone/>
              <a:tabLst/>
              <a:defRPr/>
            </a:pPr>
            <a:r>
              <a:rPr kumimoji="0" lang="en-US" altLang="x-none" sz="3600" b="1" i="0" u="none" strike="noStrike" kern="1200" cap="none" spc="0" normalizeH="0" baseline="0" noProof="0" dirty="0">
                <a:ln>
                  <a:noFill/>
                </a:ln>
                <a:solidFill>
                  <a:srgbClr val="FFFFFF"/>
                </a:solidFill>
                <a:effectLst/>
                <a:uLnTx/>
                <a:uFillTx/>
                <a:latin typeface="Arial" charset="0"/>
                <a:ea typeface="ヒラギノ角ゴ Pro W3" charset="-128"/>
              </a:rPr>
              <a:t>Oncology Grand Rounds</a:t>
            </a:r>
            <a:br>
              <a:rPr kumimoji="0" lang="en-US" altLang="x-none" sz="3600" b="1" i="0" u="none" strike="noStrike" kern="1200" cap="none" spc="0" normalizeH="0" baseline="0" noProof="0" dirty="0">
                <a:ln>
                  <a:noFill/>
                </a:ln>
                <a:solidFill>
                  <a:srgbClr val="FFFFFF"/>
                </a:solidFill>
                <a:effectLst/>
                <a:uLnTx/>
                <a:uFillTx/>
                <a:latin typeface="Arial" charset="0"/>
                <a:ea typeface="ヒラギノ角ゴ Pro W3" charset="-128"/>
              </a:rPr>
            </a:br>
            <a:r>
              <a:rPr kumimoji="0" lang="en-US" altLang="x-none" sz="3600" b="1" i="0" u="none" strike="noStrike" kern="1200" cap="none" spc="0" normalizeH="0" baseline="0" noProof="0" dirty="0">
                <a:ln>
                  <a:noFill/>
                </a:ln>
                <a:solidFill>
                  <a:srgbClr val="FFFFFF"/>
                </a:solidFill>
                <a:effectLst/>
                <a:uLnTx/>
                <a:uFillTx/>
                <a:latin typeface="Arial" charset="0"/>
                <a:ea typeface="ヒラギノ角ゴ Pro W3" charset="-128"/>
              </a:rPr>
              <a:t> Gastrointestinal Cancers</a:t>
            </a:r>
            <a:endParaRPr kumimoji="0" lang="en-US" altLang="x-none" sz="3200" b="1" i="0" u="none" strike="noStrike" kern="1200" cap="none" spc="0" normalizeH="0" baseline="0" noProof="0" dirty="0">
              <a:ln>
                <a:noFill/>
              </a:ln>
              <a:solidFill>
                <a:srgbClr val="FFFFFF"/>
              </a:solidFill>
              <a:effectLst/>
              <a:uLnTx/>
              <a:uFillTx/>
              <a:latin typeface="Arial" charset="0"/>
              <a:ea typeface="ヒラギノ角ゴ Pro W3" charset="-128"/>
            </a:endParaRPr>
          </a:p>
          <a:p>
            <a:pPr marL="0" marR="0" lvl="0" indent="0" algn="ctr" defTabSz="914400" rtl="0" eaLnBrk="0" fontAlgn="base" latinLnBrk="0" hangingPunct="0">
              <a:lnSpc>
                <a:spcPts val="3800"/>
              </a:lnSpc>
              <a:spcBef>
                <a:spcPct val="0"/>
              </a:spcBef>
              <a:spcAft>
                <a:spcPts val="1200"/>
              </a:spcAft>
              <a:buClrTx/>
              <a:buSzTx/>
              <a:buFontTx/>
              <a:buNone/>
              <a:tabLst/>
              <a:defRPr/>
            </a:pPr>
            <a:r>
              <a:rPr kumimoji="0" lang="en-US" altLang="x-none" sz="3400" b="1" i="0" u="none" strike="noStrike" kern="1200" cap="none" spc="0" normalizeH="0" baseline="0" noProof="0" dirty="0">
                <a:ln>
                  <a:noFill/>
                </a:ln>
                <a:solidFill>
                  <a:srgbClr val="EFC53D"/>
                </a:solidFill>
                <a:effectLst/>
                <a:uLnTx/>
                <a:uFillTx/>
                <a:latin typeface="Arial" charset="0"/>
                <a:ea typeface="ヒラギノ角ゴ Pro W3" charset="-128"/>
              </a:rPr>
              <a:t>Nurse and Physician Investigators </a:t>
            </a:r>
            <a:br>
              <a:rPr kumimoji="0" lang="en-US" altLang="x-none" sz="3400" b="1" i="0" u="none" strike="noStrike" kern="1200" cap="none" spc="0" normalizeH="0" baseline="0" noProof="0" dirty="0">
                <a:ln>
                  <a:noFill/>
                </a:ln>
                <a:solidFill>
                  <a:srgbClr val="EFC53D"/>
                </a:solidFill>
                <a:effectLst/>
                <a:uLnTx/>
                <a:uFillTx/>
                <a:latin typeface="Arial" charset="0"/>
                <a:ea typeface="ヒラギノ角ゴ Pro W3" charset="-128"/>
              </a:rPr>
            </a:br>
            <a:r>
              <a:rPr kumimoji="0" lang="en-US" altLang="x-none" sz="3400" b="1" i="0" u="none" strike="noStrike" kern="1200" cap="none" spc="0" normalizeH="0" baseline="0" noProof="0" dirty="0">
                <a:ln>
                  <a:noFill/>
                </a:ln>
                <a:solidFill>
                  <a:srgbClr val="EFC53D"/>
                </a:solidFill>
                <a:effectLst/>
                <a:uLnTx/>
                <a:uFillTx/>
                <a:latin typeface="Arial" charset="0"/>
                <a:ea typeface="ヒラギノ角ゴ Pro W3" charset="-128"/>
              </a:rPr>
              <a:t>Discuss New Agents, Novel Therapies </a:t>
            </a:r>
            <a:br>
              <a:rPr kumimoji="0" lang="en-US" altLang="x-none" sz="3400" b="1" i="0" u="none" strike="noStrike" kern="1200" cap="none" spc="0" normalizeH="0" baseline="0" noProof="0" dirty="0">
                <a:ln>
                  <a:noFill/>
                </a:ln>
                <a:solidFill>
                  <a:srgbClr val="EFC53D"/>
                </a:solidFill>
                <a:effectLst/>
                <a:uLnTx/>
                <a:uFillTx/>
                <a:latin typeface="Arial" charset="0"/>
                <a:ea typeface="ヒラギノ角ゴ Pro W3" charset="-128"/>
              </a:rPr>
            </a:br>
            <a:r>
              <a:rPr kumimoji="0" lang="en-US" altLang="x-none" sz="3400" b="1" i="0" u="none" strike="noStrike" kern="1200" cap="none" spc="0" normalizeH="0" baseline="0" noProof="0" dirty="0">
                <a:ln>
                  <a:noFill/>
                </a:ln>
                <a:solidFill>
                  <a:srgbClr val="EFC53D"/>
                </a:solidFill>
                <a:effectLst/>
                <a:uLnTx/>
                <a:uFillTx/>
                <a:latin typeface="Arial" charset="0"/>
                <a:ea typeface="ヒラギノ角ゴ Pro W3" charset="-128"/>
              </a:rPr>
              <a:t>and Actual Cases from Practice</a:t>
            </a:r>
            <a:endParaRPr kumimoji="0" lang="en-US" altLang="x-none" sz="3400" b="1" i="0" u="none" strike="noStrike" kern="1200" cap="none" spc="0" normalizeH="0" baseline="0" noProof="0" dirty="0">
              <a:ln>
                <a:noFill/>
              </a:ln>
              <a:solidFill>
                <a:srgbClr val="FFFFFF"/>
              </a:solidFill>
              <a:effectLst/>
              <a:uLnTx/>
              <a:uFillTx/>
              <a:latin typeface="Arial" charset="0"/>
              <a:ea typeface="ヒラギノ角ゴ Pro W3" charset="-128"/>
            </a:endParaRPr>
          </a:p>
          <a:p>
            <a:pPr marL="0" marR="0" lvl="0" indent="0" algn="ctr" defTabSz="914400" rtl="0" eaLnBrk="0" fontAlgn="base" latinLnBrk="0" hangingPunct="0">
              <a:lnSpc>
                <a:spcPct val="100000"/>
              </a:lnSpc>
              <a:spcBef>
                <a:spcPts val="1200"/>
              </a:spcBef>
              <a:spcAft>
                <a:spcPct val="0"/>
              </a:spcAft>
              <a:buClrTx/>
              <a:buSzTx/>
              <a:buFontTx/>
              <a:buNone/>
              <a:tabLst/>
              <a:defRPr/>
            </a:pPr>
            <a:r>
              <a:rPr kumimoji="0" lang="en-US" altLang="x-none" sz="2600" b="1" i="0" u="none" strike="noStrike" kern="1200" cap="none" spc="0" normalizeH="0" baseline="0" noProof="0" dirty="0">
                <a:ln>
                  <a:noFill/>
                </a:ln>
                <a:solidFill>
                  <a:srgbClr val="DAEDEF"/>
                </a:solidFill>
                <a:effectLst/>
                <a:uLnTx/>
                <a:uFillTx/>
                <a:latin typeface="Arial" charset="0"/>
                <a:ea typeface="ヒラギノ角ゴ Pro W3" charset="-128"/>
              </a:rPr>
              <a:t>Wednesday, April 10, 2019</a:t>
            </a:r>
            <a:br>
              <a:rPr kumimoji="0" lang="en-US" altLang="x-none" sz="2600" b="1" i="0" u="none" strike="noStrike" kern="1200" cap="none" spc="0" normalizeH="0" baseline="0" noProof="0" dirty="0">
                <a:ln>
                  <a:noFill/>
                </a:ln>
                <a:solidFill>
                  <a:srgbClr val="DAEDEF"/>
                </a:solidFill>
                <a:effectLst/>
                <a:uLnTx/>
                <a:uFillTx/>
                <a:latin typeface="Arial" charset="0"/>
                <a:ea typeface="ヒラギノ角ゴ Pro W3" charset="-128"/>
              </a:rPr>
            </a:br>
            <a:r>
              <a:rPr kumimoji="0" lang="en-US" altLang="x-none" sz="2600" b="1" i="0" u="none" strike="noStrike" kern="1200" cap="none" spc="0" normalizeH="0" baseline="0" noProof="0" dirty="0">
                <a:ln>
                  <a:noFill/>
                </a:ln>
                <a:solidFill>
                  <a:srgbClr val="DAEDEF"/>
                </a:solidFill>
                <a:effectLst/>
                <a:uLnTx/>
                <a:uFillTx/>
                <a:latin typeface="Arial" charset="0"/>
                <a:ea typeface="ヒラギノ角ゴ Pro W3" charset="-128"/>
              </a:rPr>
              <a:t>11:15 AM – 12:45 PM</a:t>
            </a:r>
          </a:p>
        </p:txBody>
      </p:sp>
      <p:sp>
        <p:nvSpPr>
          <p:cNvPr id="12" name="Text Box 6">
            <a:extLst>
              <a:ext uri="{FF2B5EF4-FFF2-40B4-BE49-F238E27FC236}">
                <a16:creationId xmlns:a16="http://schemas.microsoft.com/office/drawing/2014/main" id="{0D5E40A1-D8C0-ED48-BC0B-F1BFA42DA2F7}"/>
              </a:ext>
            </a:extLst>
          </p:cNvPr>
          <p:cNvSpPr txBox="1">
            <a:spLocks noChangeArrowheads="1"/>
          </p:cNvSpPr>
          <p:nvPr/>
        </p:nvSpPr>
        <p:spPr bwMode="auto">
          <a:xfrm>
            <a:off x="1447800" y="4724400"/>
            <a:ext cx="99060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lIns="0" tIns="0" rIns="0" bIns="0" numCol="2"/>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x-none" sz="2200" b="1" i="0" u="none" strike="noStrike" kern="1200" cap="none" spc="0" normalizeH="0" baseline="0" noProof="0" dirty="0">
                <a:ln>
                  <a:noFill/>
                </a:ln>
                <a:solidFill>
                  <a:srgbClr val="FFFFFF"/>
                </a:solidFill>
                <a:effectLst/>
                <a:uLnTx/>
                <a:uFillTx/>
                <a:latin typeface="Arial" charset="0"/>
                <a:ea typeface="ヒラギノ角ゴ Pro W3" charset="-128"/>
              </a:rPr>
              <a:t>Jessica Mitchell, RN, CNP, MPH</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x-none" sz="2200" b="1" i="0" u="none" strike="noStrike" kern="1200" cap="none" spc="0" normalizeH="0" baseline="0" noProof="0" dirty="0">
                <a:ln>
                  <a:noFill/>
                </a:ln>
                <a:solidFill>
                  <a:srgbClr val="FFFFFF"/>
                </a:solidFill>
                <a:effectLst/>
                <a:uLnTx/>
                <a:uFillTx/>
                <a:latin typeface="Arial" charset="0"/>
                <a:ea typeface="ヒラギノ角ゴ Pro W3" charset="-128"/>
              </a:rPr>
              <a:t>Eileen M O’Reilly, MD</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x-none" sz="2200" b="1" i="0" u="none" strike="noStrike" kern="1200" cap="none" spc="0" normalizeH="0" baseline="0" noProof="0" dirty="0">
                <a:ln>
                  <a:noFill/>
                </a:ln>
                <a:solidFill>
                  <a:srgbClr val="FFFFFF"/>
                </a:solidFill>
                <a:effectLst/>
                <a:uLnTx/>
                <a:uFillTx/>
                <a:latin typeface="Arial" charset="0"/>
                <a:ea typeface="ヒラギノ角ゴ Pro W3" charset="-128"/>
              </a:rPr>
              <a:t>Philip A Philip, MD, PhD</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x-none" sz="2200" b="1" i="0" u="none" strike="noStrike" kern="1200" cap="none" spc="0" normalizeH="0" baseline="0" noProof="0" dirty="0">
                <a:ln>
                  <a:noFill/>
                </a:ln>
                <a:solidFill>
                  <a:srgbClr val="FFFFFF"/>
                </a:solidFill>
                <a:effectLst/>
                <a:uLnTx/>
                <a:uFillTx/>
                <a:latin typeface="Arial" charset="0"/>
                <a:ea typeface="ヒラギノ角ゴ Pro W3" charset="-128"/>
              </a:rPr>
              <a:t>Amanda Wagner, APRN-CNP, AOCNP</a:t>
            </a:r>
          </a:p>
        </p:txBody>
      </p:sp>
    </p:spTree>
    <p:extLst>
      <p:ext uri="{BB962C8B-B14F-4D97-AF65-F5344CB8AC3E}">
        <p14:creationId xmlns:p14="http://schemas.microsoft.com/office/powerpoint/2010/main" val="1537645609"/>
      </p:ext>
    </p:extLst>
  </p:cSld>
  <p:clrMapOvr>
    <a:masterClrMapping/>
  </p:clrMapOvr>
  <p:transition spd="slow" advClick="0"/>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1DDC97A-7404-8748-BD47-5FF53DFF06DF}"/>
              </a:ext>
            </a:extLst>
          </p:cNvPr>
          <p:cNvSpPr>
            <a:spLocks noGrp="1"/>
          </p:cNvSpPr>
          <p:nvPr>
            <p:ph type="title"/>
          </p:nvPr>
        </p:nvSpPr>
        <p:spPr/>
        <p:txBody>
          <a:bodyPr>
            <a:normAutofit/>
          </a:bodyPr>
          <a:lstStyle/>
          <a:p>
            <a:pPr algn="ctr"/>
            <a:r>
              <a:rPr lang="en-US" sz="2800" dirty="0"/>
              <a:t>Breast Cancer Treatment Subsets</a:t>
            </a:r>
            <a:endParaRPr lang="en-US" sz="2800" b="1" dirty="0"/>
          </a:p>
        </p:txBody>
      </p:sp>
      <p:sp>
        <p:nvSpPr>
          <p:cNvPr id="38" name="TextBox 37">
            <a:extLst>
              <a:ext uri="{FF2B5EF4-FFF2-40B4-BE49-F238E27FC236}">
                <a16:creationId xmlns:a16="http://schemas.microsoft.com/office/drawing/2014/main" id="{DB772BA7-BC29-5A4A-A565-6883D7E4D31D}"/>
              </a:ext>
            </a:extLst>
          </p:cNvPr>
          <p:cNvSpPr txBox="1"/>
          <p:nvPr/>
        </p:nvSpPr>
        <p:spPr>
          <a:xfrm>
            <a:off x="4138549" y="1625369"/>
            <a:ext cx="4389958" cy="664433"/>
          </a:xfrm>
          <a:prstGeom prst="rect">
            <a:avLst/>
          </a:prstGeom>
          <a:solidFill>
            <a:srgbClr val="92D050"/>
          </a:solidFill>
          <a:ln w="19050">
            <a:solidFill>
              <a:schemeClr val="tx1"/>
            </a:solidFill>
          </a:ln>
          <a:effectLst>
            <a:outerShdw blurRad="50800" dist="38100" dir="2700000" algn="tl" rotWithShape="0">
              <a:prstClr val="black">
                <a:alpha val="40000"/>
              </a:prstClr>
            </a:outerShdw>
          </a:effectLst>
        </p:spPr>
        <p:txBody>
          <a:bodyPr wrap="none" rtlCol="0" anchor="ctr" anchorCtr="0">
            <a:no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11E9E"/>
                </a:solidFill>
                <a:effectLst/>
                <a:uLnTx/>
                <a:uFillTx/>
                <a:latin typeface="Arial" charset="0"/>
                <a:ea typeface="Arial" charset="0"/>
                <a:cs typeface="Arial" charset="0"/>
              </a:rPr>
              <a:t>Estrogen Receptor and HER2 Status*</a:t>
            </a:r>
          </a:p>
        </p:txBody>
      </p:sp>
      <p:sp>
        <p:nvSpPr>
          <p:cNvPr id="55" name="TextBox 54">
            <a:extLst>
              <a:ext uri="{FF2B5EF4-FFF2-40B4-BE49-F238E27FC236}">
                <a16:creationId xmlns:a16="http://schemas.microsoft.com/office/drawing/2014/main" id="{4EF40ACA-7AD0-7742-9607-379686BD4085}"/>
              </a:ext>
            </a:extLst>
          </p:cNvPr>
          <p:cNvSpPr txBox="1"/>
          <p:nvPr/>
        </p:nvSpPr>
        <p:spPr>
          <a:xfrm>
            <a:off x="482531" y="6358550"/>
            <a:ext cx="8233217" cy="369332"/>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FFFFFF"/>
                </a:solidFill>
                <a:effectLst/>
                <a:uLnTx/>
                <a:uFillTx/>
                <a:latin typeface="Arial" charset="0"/>
                <a:ea typeface="ＭＳ Ｐゴシック" charset="-128"/>
              </a:rPr>
              <a:t>* Consider BRCA testing</a:t>
            </a:r>
          </a:p>
        </p:txBody>
      </p:sp>
      <p:cxnSp>
        <p:nvCxnSpPr>
          <p:cNvPr id="56" name="Straight Connector 55">
            <a:extLst>
              <a:ext uri="{FF2B5EF4-FFF2-40B4-BE49-F238E27FC236}">
                <a16:creationId xmlns:a16="http://schemas.microsoft.com/office/drawing/2014/main" id="{C5AF8497-9380-C74C-9971-F1F9E29AB4E1}"/>
              </a:ext>
            </a:extLst>
          </p:cNvPr>
          <p:cNvCxnSpPr>
            <a:cxnSpLocks/>
          </p:cNvCxnSpPr>
          <p:nvPr/>
        </p:nvCxnSpPr>
        <p:spPr bwMode="auto">
          <a:xfrm>
            <a:off x="1716354" y="2627193"/>
            <a:ext cx="8465128" cy="0"/>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57" name="Straight Connector 56">
            <a:extLst>
              <a:ext uri="{FF2B5EF4-FFF2-40B4-BE49-F238E27FC236}">
                <a16:creationId xmlns:a16="http://schemas.microsoft.com/office/drawing/2014/main" id="{583B4E1B-8116-A546-B901-A03B0653A626}"/>
              </a:ext>
            </a:extLst>
          </p:cNvPr>
          <p:cNvCxnSpPr>
            <a:cxnSpLocks/>
          </p:cNvCxnSpPr>
          <p:nvPr/>
        </p:nvCxnSpPr>
        <p:spPr bwMode="auto">
          <a:xfrm>
            <a:off x="1744063" y="2627193"/>
            <a:ext cx="0" cy="925271"/>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58" name="Straight Connector 57">
            <a:extLst>
              <a:ext uri="{FF2B5EF4-FFF2-40B4-BE49-F238E27FC236}">
                <a16:creationId xmlns:a16="http://schemas.microsoft.com/office/drawing/2014/main" id="{2C902D19-0720-574B-9778-2119248A4250}"/>
              </a:ext>
            </a:extLst>
          </p:cNvPr>
          <p:cNvCxnSpPr/>
          <p:nvPr/>
        </p:nvCxnSpPr>
        <p:spPr bwMode="auto">
          <a:xfrm>
            <a:off x="5939433" y="2266975"/>
            <a:ext cx="0" cy="360218"/>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59" name="Straight Connector 58">
            <a:extLst>
              <a:ext uri="{FF2B5EF4-FFF2-40B4-BE49-F238E27FC236}">
                <a16:creationId xmlns:a16="http://schemas.microsoft.com/office/drawing/2014/main" id="{CA83AE03-E2F2-1649-AFFF-81128EE17A0F}"/>
              </a:ext>
            </a:extLst>
          </p:cNvPr>
          <p:cNvCxnSpPr>
            <a:cxnSpLocks/>
          </p:cNvCxnSpPr>
          <p:nvPr/>
        </p:nvCxnSpPr>
        <p:spPr bwMode="auto">
          <a:xfrm>
            <a:off x="4598100" y="2627193"/>
            <a:ext cx="0" cy="1118541"/>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60" name="Straight Connector 59">
            <a:extLst>
              <a:ext uri="{FF2B5EF4-FFF2-40B4-BE49-F238E27FC236}">
                <a16:creationId xmlns:a16="http://schemas.microsoft.com/office/drawing/2014/main" id="{07E46BB0-70CE-B94E-A44F-B66B85429158}"/>
              </a:ext>
            </a:extLst>
          </p:cNvPr>
          <p:cNvCxnSpPr>
            <a:cxnSpLocks/>
          </p:cNvCxnSpPr>
          <p:nvPr/>
        </p:nvCxnSpPr>
        <p:spPr bwMode="auto">
          <a:xfrm>
            <a:off x="7313591" y="2627193"/>
            <a:ext cx="0" cy="1118541"/>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61" name="Straight Connector 60">
            <a:extLst>
              <a:ext uri="{FF2B5EF4-FFF2-40B4-BE49-F238E27FC236}">
                <a16:creationId xmlns:a16="http://schemas.microsoft.com/office/drawing/2014/main" id="{A9CCC336-79B2-024A-B326-30B1B246D21A}"/>
              </a:ext>
            </a:extLst>
          </p:cNvPr>
          <p:cNvCxnSpPr>
            <a:cxnSpLocks/>
          </p:cNvCxnSpPr>
          <p:nvPr/>
        </p:nvCxnSpPr>
        <p:spPr bwMode="auto">
          <a:xfrm>
            <a:off x="10181482" y="2627193"/>
            <a:ext cx="0" cy="1118541"/>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sp>
        <p:nvSpPr>
          <p:cNvPr id="41" name="TextBox 40">
            <a:extLst>
              <a:ext uri="{FF2B5EF4-FFF2-40B4-BE49-F238E27FC236}">
                <a16:creationId xmlns:a16="http://schemas.microsoft.com/office/drawing/2014/main" id="{A31DEF60-7A42-ED45-A4FA-089E77DCA072}"/>
              </a:ext>
            </a:extLst>
          </p:cNvPr>
          <p:cNvSpPr txBox="1"/>
          <p:nvPr/>
        </p:nvSpPr>
        <p:spPr>
          <a:xfrm>
            <a:off x="3358694" y="3160959"/>
            <a:ext cx="2393452" cy="584775"/>
          </a:xfrm>
          <a:prstGeom prst="rect">
            <a:avLst/>
          </a:prstGeom>
          <a:solidFill>
            <a:srgbClr val="FF8000"/>
          </a:solidFill>
          <a:ln w="19050">
            <a:solidFill>
              <a:schemeClr val="tx1"/>
            </a:solidFill>
          </a:ln>
          <a:effectLst>
            <a:outerShdw blurRad="50800" dist="38100" dir="2700000" algn="tl" rotWithShape="0">
              <a:prstClr val="black">
                <a:alpha val="40000"/>
              </a:prstClr>
            </a:outerShdw>
          </a:effectLst>
        </p:spPr>
        <p:txBody>
          <a:bodyPr wrap="square" rtlCol="0">
            <a:sp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11E9E"/>
                </a:solidFill>
                <a:effectLst/>
                <a:uLnTx/>
                <a:uFillTx/>
                <a:latin typeface="Arial" charset="0"/>
                <a:ea typeface="Arial" charset="0"/>
                <a:cs typeface="Arial" charset="0"/>
              </a:rPr>
              <a:t>ER-positive, </a:t>
            </a:r>
          </a:p>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11E9E"/>
                </a:solidFill>
                <a:effectLst/>
                <a:uLnTx/>
                <a:uFillTx/>
                <a:latin typeface="Arial" charset="0"/>
                <a:ea typeface="Arial" charset="0"/>
                <a:cs typeface="Arial" charset="0"/>
              </a:rPr>
              <a:t>HER2-positive</a:t>
            </a:r>
          </a:p>
        </p:txBody>
      </p:sp>
      <p:sp>
        <p:nvSpPr>
          <p:cNvPr id="42" name="TextBox 41">
            <a:extLst>
              <a:ext uri="{FF2B5EF4-FFF2-40B4-BE49-F238E27FC236}">
                <a16:creationId xmlns:a16="http://schemas.microsoft.com/office/drawing/2014/main" id="{15477711-2D5A-5F44-8FE8-048C01A2FB58}"/>
              </a:ext>
            </a:extLst>
          </p:cNvPr>
          <p:cNvSpPr txBox="1"/>
          <p:nvPr/>
        </p:nvSpPr>
        <p:spPr>
          <a:xfrm>
            <a:off x="533400" y="3160959"/>
            <a:ext cx="2472025" cy="584775"/>
          </a:xfrm>
          <a:prstGeom prst="rect">
            <a:avLst/>
          </a:prstGeom>
          <a:solidFill>
            <a:srgbClr val="79D4FF"/>
          </a:solidFill>
          <a:ln w="19050">
            <a:solidFill>
              <a:schemeClr val="tx1"/>
            </a:solidFill>
          </a:ln>
          <a:effectLst>
            <a:outerShdw blurRad="50800" dist="38100" dir="2700000" algn="tl" rotWithShape="0">
              <a:prstClr val="black">
                <a:alpha val="40000"/>
              </a:prstClr>
            </a:outerShdw>
          </a:effectLst>
        </p:spPr>
        <p:txBody>
          <a:bodyPr wrap="square" rtlCol="0" anchor="ctr" anchorCtr="0">
            <a:sp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11E9E"/>
                </a:solidFill>
                <a:effectLst/>
                <a:uLnTx/>
                <a:uFillTx/>
                <a:latin typeface="Arial" charset="0"/>
                <a:ea typeface="Arial" charset="0"/>
                <a:cs typeface="Arial" charset="0"/>
              </a:rPr>
              <a:t>ER-positive, </a:t>
            </a:r>
          </a:p>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11E9E"/>
                </a:solidFill>
                <a:effectLst/>
                <a:uLnTx/>
                <a:uFillTx/>
                <a:latin typeface="Arial" charset="0"/>
                <a:ea typeface="Arial" charset="0"/>
                <a:cs typeface="Arial" charset="0"/>
              </a:rPr>
              <a:t>HER2-negative</a:t>
            </a:r>
          </a:p>
        </p:txBody>
      </p:sp>
      <p:sp>
        <p:nvSpPr>
          <p:cNvPr id="44" name="TextBox 43">
            <a:extLst>
              <a:ext uri="{FF2B5EF4-FFF2-40B4-BE49-F238E27FC236}">
                <a16:creationId xmlns:a16="http://schemas.microsoft.com/office/drawing/2014/main" id="{EBC8F22B-467D-9C4E-AFBA-B61C38692934}"/>
              </a:ext>
            </a:extLst>
          </p:cNvPr>
          <p:cNvSpPr txBox="1"/>
          <p:nvPr/>
        </p:nvSpPr>
        <p:spPr>
          <a:xfrm>
            <a:off x="6163599" y="3160959"/>
            <a:ext cx="2398135" cy="584775"/>
          </a:xfrm>
          <a:prstGeom prst="rect">
            <a:avLst/>
          </a:prstGeom>
          <a:solidFill>
            <a:srgbClr val="79D4FF"/>
          </a:solidFill>
          <a:ln w="19050">
            <a:solidFill>
              <a:schemeClr val="tx1"/>
            </a:solidFill>
          </a:ln>
          <a:effectLst>
            <a:outerShdw blurRad="50800" dist="38100" dir="2700000" algn="tl" rotWithShape="0">
              <a:prstClr val="black">
                <a:alpha val="40000"/>
              </a:prstClr>
            </a:outerShdw>
          </a:effectLst>
        </p:spPr>
        <p:txBody>
          <a:bodyPr wrap="square" rtlCol="0" anchor="ctr" anchorCtr="0">
            <a:sp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11E9E"/>
                </a:solidFill>
                <a:effectLst/>
                <a:uLnTx/>
                <a:uFillTx/>
                <a:latin typeface="Arial" charset="0"/>
                <a:ea typeface="Arial" charset="0"/>
                <a:cs typeface="Arial" charset="0"/>
              </a:rPr>
              <a:t>ER-negative, </a:t>
            </a:r>
          </a:p>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11E9E"/>
                </a:solidFill>
                <a:effectLst/>
                <a:uLnTx/>
                <a:uFillTx/>
                <a:latin typeface="Arial" charset="0"/>
                <a:ea typeface="Arial" charset="0"/>
                <a:cs typeface="Arial" charset="0"/>
              </a:rPr>
              <a:t>HER2-positive</a:t>
            </a:r>
          </a:p>
        </p:txBody>
      </p:sp>
      <p:sp>
        <p:nvSpPr>
          <p:cNvPr id="45" name="TextBox 44">
            <a:extLst>
              <a:ext uri="{FF2B5EF4-FFF2-40B4-BE49-F238E27FC236}">
                <a16:creationId xmlns:a16="http://schemas.microsoft.com/office/drawing/2014/main" id="{B4C5D619-BF2B-3548-B421-AF63CE7137F1}"/>
              </a:ext>
            </a:extLst>
          </p:cNvPr>
          <p:cNvSpPr txBox="1"/>
          <p:nvPr/>
        </p:nvSpPr>
        <p:spPr>
          <a:xfrm>
            <a:off x="8931030" y="3160959"/>
            <a:ext cx="2393452" cy="584775"/>
          </a:xfrm>
          <a:prstGeom prst="rect">
            <a:avLst/>
          </a:prstGeom>
          <a:solidFill>
            <a:srgbClr val="FF8000"/>
          </a:solidFill>
          <a:ln w="19050">
            <a:solidFill>
              <a:schemeClr val="tx1"/>
            </a:solidFill>
          </a:ln>
          <a:effectLst>
            <a:outerShdw blurRad="50800" dist="38100" dir="2700000" algn="tl" rotWithShape="0">
              <a:prstClr val="black">
                <a:alpha val="40000"/>
              </a:prstClr>
            </a:outerShdw>
          </a:effectLst>
        </p:spPr>
        <p:txBody>
          <a:bodyPr wrap="square" rtlCol="0">
            <a:sp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11E9E"/>
                </a:solidFill>
                <a:effectLst/>
                <a:uLnTx/>
                <a:uFillTx/>
                <a:latin typeface="Arial" charset="0"/>
                <a:ea typeface="Arial" charset="0"/>
                <a:cs typeface="Arial" charset="0"/>
              </a:rPr>
              <a:t>ER-negative, </a:t>
            </a:r>
          </a:p>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11E9E"/>
                </a:solidFill>
                <a:effectLst/>
                <a:uLnTx/>
                <a:uFillTx/>
                <a:latin typeface="Arial" charset="0"/>
                <a:ea typeface="Arial" charset="0"/>
                <a:cs typeface="Arial" charset="0"/>
              </a:rPr>
              <a:t>HER2-negative</a:t>
            </a:r>
          </a:p>
        </p:txBody>
      </p:sp>
      <p:cxnSp>
        <p:nvCxnSpPr>
          <p:cNvPr id="23" name="Straight Connector 22">
            <a:extLst>
              <a:ext uri="{FF2B5EF4-FFF2-40B4-BE49-F238E27FC236}">
                <a16:creationId xmlns:a16="http://schemas.microsoft.com/office/drawing/2014/main" id="{00A3DF09-D0B5-4C42-B416-AAFF23A04162}"/>
              </a:ext>
            </a:extLst>
          </p:cNvPr>
          <p:cNvCxnSpPr>
            <a:cxnSpLocks/>
            <a:endCxn id="25" idx="0"/>
          </p:cNvCxnSpPr>
          <p:nvPr/>
        </p:nvCxnSpPr>
        <p:spPr>
          <a:xfrm flipH="1">
            <a:off x="9377408" y="3745734"/>
            <a:ext cx="745772" cy="536783"/>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502CDADB-67F7-B348-AD17-A7815AC169C8}"/>
              </a:ext>
            </a:extLst>
          </p:cNvPr>
          <p:cNvCxnSpPr>
            <a:cxnSpLocks/>
            <a:endCxn id="26" idx="0"/>
          </p:cNvCxnSpPr>
          <p:nvPr/>
        </p:nvCxnSpPr>
        <p:spPr>
          <a:xfrm>
            <a:off x="10123179" y="3745734"/>
            <a:ext cx="1029323" cy="536784"/>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22B8BDAE-D2DC-8A42-9448-0161D5DD8F22}"/>
              </a:ext>
            </a:extLst>
          </p:cNvPr>
          <p:cNvSpPr txBox="1"/>
          <p:nvPr/>
        </p:nvSpPr>
        <p:spPr>
          <a:xfrm>
            <a:off x="8805908" y="4282517"/>
            <a:ext cx="1143000" cy="670483"/>
          </a:xfrm>
          <a:prstGeom prst="rect">
            <a:avLst/>
          </a:prstGeom>
          <a:solidFill>
            <a:srgbClr val="FF8000"/>
          </a:solidFill>
          <a:ln w="38100">
            <a:solidFill>
              <a:schemeClr val="accent1"/>
            </a:solidFill>
          </a:ln>
          <a:effectLst>
            <a:outerShdw blurRad="50800" dist="38100" dir="2700000" algn="tl" rotWithShape="0">
              <a:prstClr val="black">
                <a:alpha val="40000"/>
              </a:prstClr>
            </a:outerShdw>
          </a:effectLst>
        </p:spPr>
        <p:txBody>
          <a:bodyPr wrap="none"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25A7"/>
                </a:solidFill>
                <a:effectLst/>
                <a:uLnTx/>
                <a:uFillTx/>
                <a:latin typeface="Arial" charset="0"/>
                <a:ea typeface="Arial" charset="0"/>
                <a:cs typeface="Arial" charset="0"/>
              </a:rPr>
              <a:t>PD-L1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25A7"/>
                </a:solidFill>
                <a:effectLst/>
                <a:uLnTx/>
                <a:uFillTx/>
                <a:latin typeface="Arial" charset="0"/>
                <a:ea typeface="Arial" charset="0"/>
                <a:cs typeface="Arial" charset="0"/>
              </a:rPr>
              <a:t>positive</a:t>
            </a:r>
          </a:p>
        </p:txBody>
      </p:sp>
      <p:sp>
        <p:nvSpPr>
          <p:cNvPr id="26" name="TextBox 25">
            <a:extLst>
              <a:ext uri="{FF2B5EF4-FFF2-40B4-BE49-F238E27FC236}">
                <a16:creationId xmlns:a16="http://schemas.microsoft.com/office/drawing/2014/main" id="{84279D10-F180-F642-B743-C1AFB4650414}"/>
              </a:ext>
            </a:extLst>
          </p:cNvPr>
          <p:cNvSpPr txBox="1"/>
          <p:nvPr/>
        </p:nvSpPr>
        <p:spPr>
          <a:xfrm>
            <a:off x="10581002" y="4282518"/>
            <a:ext cx="1143000" cy="670482"/>
          </a:xfrm>
          <a:prstGeom prst="rect">
            <a:avLst/>
          </a:prstGeom>
          <a:solidFill>
            <a:srgbClr val="FF8000"/>
          </a:solidFill>
          <a:ln w="38100">
            <a:solidFill>
              <a:schemeClr val="accent1"/>
            </a:solidFill>
          </a:ln>
          <a:effectLst>
            <a:outerShdw blurRad="50800" dist="38100" dir="2700000" algn="tl" rotWithShape="0">
              <a:prstClr val="black">
                <a:alpha val="40000"/>
              </a:prstClr>
            </a:outerShdw>
          </a:effectLst>
        </p:spPr>
        <p:txBody>
          <a:bodyPr wrap="none"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25A7"/>
                </a:solidFill>
                <a:effectLst/>
                <a:uLnTx/>
                <a:uFillTx/>
                <a:latin typeface="Arial" charset="0"/>
                <a:ea typeface="Arial" charset="0"/>
                <a:cs typeface="Arial" charset="0"/>
              </a:rPr>
              <a:t>PD-L1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25A7"/>
                </a:solidFill>
                <a:effectLst/>
                <a:uLnTx/>
                <a:uFillTx/>
                <a:latin typeface="Arial" charset="0"/>
                <a:ea typeface="Arial" charset="0"/>
                <a:cs typeface="Arial" charset="0"/>
              </a:rPr>
              <a:t>negative</a:t>
            </a:r>
          </a:p>
        </p:txBody>
      </p:sp>
    </p:spTree>
    <p:extLst>
      <p:ext uri="{BB962C8B-B14F-4D97-AF65-F5344CB8AC3E}">
        <p14:creationId xmlns:p14="http://schemas.microsoft.com/office/powerpoint/2010/main" val="2677501680"/>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2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4FFB5154-EF60-B644-B28C-C39089D6A559}"/>
              </a:ext>
            </a:extLst>
          </p:cNvPr>
          <p:cNvGrpSpPr/>
          <p:nvPr/>
        </p:nvGrpSpPr>
        <p:grpSpPr>
          <a:xfrm>
            <a:off x="6544906" y="3474313"/>
            <a:ext cx="689613" cy="853233"/>
            <a:chOff x="1267438" y="2286252"/>
            <a:chExt cx="561362" cy="694553"/>
          </a:xfrm>
        </p:grpSpPr>
        <p:cxnSp>
          <p:nvCxnSpPr>
            <p:cNvPr id="7" name="Straight Connector 6">
              <a:extLst>
                <a:ext uri="{FF2B5EF4-FFF2-40B4-BE49-F238E27FC236}">
                  <a16:creationId xmlns:a16="http://schemas.microsoft.com/office/drawing/2014/main" id="{33EDF068-89F7-5B4B-9161-6EBD8CC3BE3C}"/>
                </a:ext>
              </a:extLst>
            </p:cNvPr>
            <p:cNvCxnSpPr/>
            <p:nvPr/>
          </p:nvCxnSpPr>
          <p:spPr bwMode="auto">
            <a:xfrm>
              <a:off x="1570052" y="2286252"/>
              <a:ext cx="0" cy="304548"/>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8" name="Straight Connector 7">
              <a:extLst>
                <a:ext uri="{FF2B5EF4-FFF2-40B4-BE49-F238E27FC236}">
                  <a16:creationId xmlns:a16="http://schemas.microsoft.com/office/drawing/2014/main" id="{507AF54D-AA4B-7E45-8817-5A690AFE6694}"/>
                </a:ext>
              </a:extLst>
            </p:cNvPr>
            <p:cNvCxnSpPr/>
            <p:nvPr/>
          </p:nvCxnSpPr>
          <p:spPr bwMode="auto">
            <a:xfrm>
              <a:off x="1267438" y="2590800"/>
              <a:ext cx="561362" cy="0"/>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9" name="Straight Connector 8">
              <a:extLst>
                <a:ext uri="{FF2B5EF4-FFF2-40B4-BE49-F238E27FC236}">
                  <a16:creationId xmlns:a16="http://schemas.microsoft.com/office/drawing/2014/main" id="{588EF88B-C01E-F443-B009-55B075F66AA8}"/>
                </a:ext>
              </a:extLst>
            </p:cNvPr>
            <p:cNvCxnSpPr/>
            <p:nvPr/>
          </p:nvCxnSpPr>
          <p:spPr bwMode="auto">
            <a:xfrm>
              <a:off x="1282146" y="2590800"/>
              <a:ext cx="0" cy="381000"/>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10" name="Straight Connector 9">
              <a:extLst>
                <a:ext uri="{FF2B5EF4-FFF2-40B4-BE49-F238E27FC236}">
                  <a16:creationId xmlns:a16="http://schemas.microsoft.com/office/drawing/2014/main" id="{C19D58C5-BF95-DB49-BFE2-F9F5B8EEB65C}"/>
                </a:ext>
              </a:extLst>
            </p:cNvPr>
            <p:cNvCxnSpPr/>
            <p:nvPr/>
          </p:nvCxnSpPr>
          <p:spPr bwMode="auto">
            <a:xfrm>
              <a:off x="1812028" y="2590800"/>
              <a:ext cx="0" cy="390005"/>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grpSp>
      <p:grpSp>
        <p:nvGrpSpPr>
          <p:cNvPr id="11" name="Group 10">
            <a:extLst>
              <a:ext uri="{FF2B5EF4-FFF2-40B4-BE49-F238E27FC236}">
                <a16:creationId xmlns:a16="http://schemas.microsoft.com/office/drawing/2014/main" id="{DF175019-AEF4-A74F-BB64-0DE5A38A3CFC}"/>
              </a:ext>
            </a:extLst>
          </p:cNvPr>
          <p:cNvGrpSpPr/>
          <p:nvPr/>
        </p:nvGrpSpPr>
        <p:grpSpPr>
          <a:xfrm>
            <a:off x="6307085" y="3985932"/>
            <a:ext cx="560431" cy="560432"/>
            <a:chOff x="4802568" y="4921681"/>
            <a:chExt cx="456204" cy="456205"/>
          </a:xfrm>
        </p:grpSpPr>
        <p:sp>
          <p:nvSpPr>
            <p:cNvPr id="12" name="TextBox 11">
              <a:extLst>
                <a:ext uri="{FF2B5EF4-FFF2-40B4-BE49-F238E27FC236}">
                  <a16:creationId xmlns:a16="http://schemas.microsoft.com/office/drawing/2014/main" id="{3C84B102-1F54-694F-84FA-D4D9D3C45A23}"/>
                </a:ext>
              </a:extLst>
            </p:cNvPr>
            <p:cNvSpPr txBox="1"/>
            <p:nvPr/>
          </p:nvSpPr>
          <p:spPr>
            <a:xfrm>
              <a:off x="4802568" y="4921681"/>
              <a:ext cx="456204" cy="368470"/>
            </a:xfrm>
            <a:prstGeom prst="rect">
              <a:avLst/>
            </a:prstGeom>
            <a:solidFill>
              <a:srgbClr val="00719F"/>
            </a:solidFill>
            <a:ln>
              <a:noFill/>
            </a:ln>
          </p:spPr>
          <p:txBody>
            <a:bodyPr wrap="square" lIns="0" tIns="0" rIns="0" bIns="0" rtlCol="0" anchor="ctr">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333" b="0" i="0" u="none" strike="noStrike" kern="1200" cap="none" spc="0" normalizeH="0" baseline="0" noProof="0" dirty="0">
                <a:ln>
                  <a:noFill/>
                </a:ln>
                <a:solidFill>
                  <a:srgbClr val="FFFFFF"/>
                </a:solidFill>
                <a:effectLst/>
                <a:uLnTx/>
                <a:uFillTx/>
                <a:latin typeface="Arial" charset="0"/>
                <a:ea typeface="ＭＳ Ｐゴシック" charset="-128"/>
              </a:endParaRPr>
            </a:p>
          </p:txBody>
        </p:sp>
        <p:sp>
          <p:nvSpPr>
            <p:cNvPr id="13" name="TextBox 12">
              <a:extLst>
                <a:ext uri="{FF2B5EF4-FFF2-40B4-BE49-F238E27FC236}">
                  <a16:creationId xmlns:a16="http://schemas.microsoft.com/office/drawing/2014/main" id="{E15121FD-14DD-9346-849C-6512689D6EB6}"/>
                </a:ext>
              </a:extLst>
            </p:cNvPr>
            <p:cNvSpPr txBox="1"/>
            <p:nvPr/>
          </p:nvSpPr>
          <p:spPr>
            <a:xfrm>
              <a:off x="4802568" y="5306754"/>
              <a:ext cx="456204" cy="71132"/>
            </a:xfrm>
            <a:prstGeom prst="rect">
              <a:avLst/>
            </a:prstGeom>
            <a:solidFill>
              <a:srgbClr val="608F1D"/>
            </a:solidFill>
            <a:ln>
              <a:noFill/>
            </a:ln>
          </p:spPr>
          <p:txBody>
            <a:bodyPr wrap="square" lIns="0" tIns="0" rIns="0" bIns="0" rtlCol="0" anchor="ctr">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333" b="0" i="0" u="none" strike="noStrike" kern="1200" cap="none" spc="0" normalizeH="0" baseline="0" noProof="0" dirty="0">
                <a:ln>
                  <a:noFill/>
                </a:ln>
                <a:solidFill>
                  <a:srgbClr val="FFFFFF"/>
                </a:solidFill>
                <a:effectLst/>
                <a:uLnTx/>
                <a:uFillTx/>
                <a:latin typeface="Arial" charset="0"/>
                <a:ea typeface="ＭＳ Ｐゴシック" charset="-128"/>
              </a:endParaRPr>
            </a:p>
          </p:txBody>
        </p:sp>
        <p:sp>
          <p:nvSpPr>
            <p:cNvPr id="14" name="TextBox 13">
              <a:extLst>
                <a:ext uri="{FF2B5EF4-FFF2-40B4-BE49-F238E27FC236}">
                  <a16:creationId xmlns:a16="http://schemas.microsoft.com/office/drawing/2014/main" id="{8D274C17-C1F8-8D45-8811-86EF62C211DA}"/>
                </a:ext>
              </a:extLst>
            </p:cNvPr>
            <p:cNvSpPr txBox="1"/>
            <p:nvPr/>
          </p:nvSpPr>
          <p:spPr>
            <a:xfrm>
              <a:off x="4802568" y="5290151"/>
              <a:ext cx="456204" cy="18288"/>
            </a:xfrm>
            <a:prstGeom prst="rect">
              <a:avLst/>
            </a:prstGeom>
            <a:solidFill>
              <a:srgbClr val="D55F01"/>
            </a:solidFill>
            <a:ln>
              <a:noFill/>
            </a:ln>
          </p:spPr>
          <p:txBody>
            <a:bodyPr wrap="square" lIns="0" tIns="0" rIns="0" bIns="0" rtlCol="0" anchor="ctr">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333" b="0" i="0" u="none" strike="noStrike" kern="1200" cap="none" spc="0" normalizeH="0" baseline="0" noProof="0" dirty="0">
                <a:ln>
                  <a:noFill/>
                </a:ln>
                <a:solidFill>
                  <a:srgbClr val="FFFFFF"/>
                </a:solidFill>
                <a:effectLst/>
                <a:uLnTx/>
                <a:uFillTx/>
                <a:latin typeface="Arial" charset="0"/>
                <a:ea typeface="ＭＳ Ｐゴシック" charset="-128"/>
              </a:endParaRPr>
            </a:p>
          </p:txBody>
        </p:sp>
      </p:grpSp>
      <p:grpSp>
        <p:nvGrpSpPr>
          <p:cNvPr id="15" name="Group 14">
            <a:extLst>
              <a:ext uri="{FF2B5EF4-FFF2-40B4-BE49-F238E27FC236}">
                <a16:creationId xmlns:a16="http://schemas.microsoft.com/office/drawing/2014/main" id="{4CC182D6-C328-654C-B61B-0B59A21CBC7F}"/>
              </a:ext>
            </a:extLst>
          </p:cNvPr>
          <p:cNvGrpSpPr/>
          <p:nvPr/>
        </p:nvGrpSpPr>
        <p:grpSpPr>
          <a:xfrm>
            <a:off x="6950878" y="3985932"/>
            <a:ext cx="560431" cy="560432"/>
            <a:chOff x="5326631" y="4921681"/>
            <a:chExt cx="456204" cy="456205"/>
          </a:xfrm>
        </p:grpSpPr>
        <p:sp>
          <p:nvSpPr>
            <p:cNvPr id="16" name="TextBox 15">
              <a:extLst>
                <a:ext uri="{FF2B5EF4-FFF2-40B4-BE49-F238E27FC236}">
                  <a16:creationId xmlns:a16="http://schemas.microsoft.com/office/drawing/2014/main" id="{B91B23CC-FF7E-A04F-A9EC-917120EE3894}"/>
                </a:ext>
              </a:extLst>
            </p:cNvPr>
            <p:cNvSpPr txBox="1"/>
            <p:nvPr/>
          </p:nvSpPr>
          <p:spPr>
            <a:xfrm>
              <a:off x="5326631" y="4921681"/>
              <a:ext cx="456204" cy="368470"/>
            </a:xfrm>
            <a:prstGeom prst="rect">
              <a:avLst/>
            </a:prstGeom>
            <a:solidFill>
              <a:srgbClr val="00719F"/>
            </a:solidFill>
            <a:ln>
              <a:noFill/>
            </a:ln>
          </p:spPr>
          <p:txBody>
            <a:bodyPr wrap="square" lIns="0" tIns="0" rIns="0" bIns="0" rtlCol="0" anchor="ctr">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333" b="0" i="0" u="none" strike="noStrike" kern="1200" cap="none" spc="0" normalizeH="0" baseline="0" noProof="0" dirty="0">
                <a:ln>
                  <a:noFill/>
                </a:ln>
                <a:solidFill>
                  <a:srgbClr val="FFFFFF"/>
                </a:solidFill>
                <a:effectLst/>
                <a:uLnTx/>
                <a:uFillTx/>
                <a:latin typeface="Arial" charset="0"/>
                <a:ea typeface="ＭＳ Ｐゴシック" charset="-128"/>
              </a:endParaRPr>
            </a:p>
          </p:txBody>
        </p:sp>
        <p:sp>
          <p:nvSpPr>
            <p:cNvPr id="17" name="TextBox 16">
              <a:extLst>
                <a:ext uri="{FF2B5EF4-FFF2-40B4-BE49-F238E27FC236}">
                  <a16:creationId xmlns:a16="http://schemas.microsoft.com/office/drawing/2014/main" id="{079BBD5C-E28A-474E-8E42-498D282EB183}"/>
                </a:ext>
              </a:extLst>
            </p:cNvPr>
            <p:cNvSpPr txBox="1"/>
            <p:nvPr/>
          </p:nvSpPr>
          <p:spPr>
            <a:xfrm>
              <a:off x="5326631" y="5225618"/>
              <a:ext cx="456203" cy="45367"/>
            </a:xfrm>
            <a:prstGeom prst="rect">
              <a:avLst/>
            </a:prstGeom>
            <a:solidFill>
              <a:srgbClr val="608F1D"/>
            </a:solidFill>
            <a:ln>
              <a:noFill/>
            </a:ln>
          </p:spPr>
          <p:txBody>
            <a:bodyPr wrap="square" lIns="0" tIns="0" rIns="0" bIns="0" rtlCol="0" anchor="ctr">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333" b="0" i="0" u="none" strike="noStrike" kern="1200" cap="none" spc="0" normalizeH="0" baseline="0" noProof="0" dirty="0">
                <a:ln>
                  <a:noFill/>
                </a:ln>
                <a:solidFill>
                  <a:srgbClr val="FFFFFF"/>
                </a:solidFill>
                <a:effectLst/>
                <a:uLnTx/>
                <a:uFillTx/>
                <a:latin typeface="Arial" charset="0"/>
                <a:ea typeface="ＭＳ Ｐゴシック" charset="-128"/>
              </a:endParaRPr>
            </a:p>
          </p:txBody>
        </p:sp>
        <p:sp>
          <p:nvSpPr>
            <p:cNvPr id="18" name="TextBox 17">
              <a:extLst>
                <a:ext uri="{FF2B5EF4-FFF2-40B4-BE49-F238E27FC236}">
                  <a16:creationId xmlns:a16="http://schemas.microsoft.com/office/drawing/2014/main" id="{CF1F56ED-C823-2646-9461-7A60807DFAB5}"/>
                </a:ext>
              </a:extLst>
            </p:cNvPr>
            <p:cNvSpPr txBox="1"/>
            <p:nvPr/>
          </p:nvSpPr>
          <p:spPr>
            <a:xfrm>
              <a:off x="5326631" y="5257088"/>
              <a:ext cx="456203" cy="120798"/>
            </a:xfrm>
            <a:prstGeom prst="rect">
              <a:avLst/>
            </a:prstGeom>
            <a:solidFill>
              <a:srgbClr val="77787B"/>
            </a:solidFill>
            <a:ln>
              <a:noFill/>
            </a:ln>
          </p:spPr>
          <p:txBody>
            <a:bodyPr wrap="square" lIns="0" tIns="0" rIns="0" bIns="0" rtlCol="0" anchor="ctr">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333" b="0" i="0" u="none" strike="noStrike" kern="1200" cap="none" spc="0" normalizeH="0" baseline="0" noProof="0" dirty="0">
                <a:ln>
                  <a:noFill/>
                </a:ln>
                <a:solidFill>
                  <a:srgbClr val="FFFFFF"/>
                </a:solidFill>
                <a:effectLst/>
                <a:uLnTx/>
                <a:uFillTx/>
                <a:latin typeface="Arial" charset="0"/>
                <a:ea typeface="ＭＳ Ｐゴシック" charset="-128"/>
              </a:endParaRPr>
            </a:p>
          </p:txBody>
        </p:sp>
        <p:sp>
          <p:nvSpPr>
            <p:cNvPr id="19" name="TextBox 18">
              <a:extLst>
                <a:ext uri="{FF2B5EF4-FFF2-40B4-BE49-F238E27FC236}">
                  <a16:creationId xmlns:a16="http://schemas.microsoft.com/office/drawing/2014/main" id="{6EA1098A-2ECA-6C42-8A31-827A15E26C11}"/>
                </a:ext>
              </a:extLst>
            </p:cNvPr>
            <p:cNvSpPr txBox="1"/>
            <p:nvPr/>
          </p:nvSpPr>
          <p:spPr>
            <a:xfrm>
              <a:off x="5326631" y="5212172"/>
              <a:ext cx="456204" cy="18288"/>
            </a:xfrm>
            <a:prstGeom prst="rect">
              <a:avLst/>
            </a:prstGeom>
            <a:solidFill>
              <a:srgbClr val="D55F01"/>
            </a:solidFill>
            <a:ln>
              <a:noFill/>
            </a:ln>
          </p:spPr>
          <p:txBody>
            <a:bodyPr wrap="square" lIns="0" tIns="0" rIns="0" bIns="0" rtlCol="0" anchor="ctr">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333" b="0" i="0" u="none" strike="noStrike" kern="1200" cap="none" spc="0" normalizeH="0" baseline="0" noProof="0" dirty="0">
                <a:ln>
                  <a:noFill/>
                </a:ln>
                <a:solidFill>
                  <a:srgbClr val="FFFFFF"/>
                </a:solidFill>
                <a:effectLst/>
                <a:uLnTx/>
                <a:uFillTx/>
                <a:latin typeface="Arial" charset="0"/>
                <a:ea typeface="ＭＳ Ｐゴシック" charset="-128"/>
              </a:endParaRPr>
            </a:p>
          </p:txBody>
        </p:sp>
      </p:grpSp>
      <p:sp>
        <p:nvSpPr>
          <p:cNvPr id="20" name="TextBox 19">
            <a:extLst>
              <a:ext uri="{FF2B5EF4-FFF2-40B4-BE49-F238E27FC236}">
                <a16:creationId xmlns:a16="http://schemas.microsoft.com/office/drawing/2014/main" id="{FABE2408-E7BA-0548-91D9-BD7D5FC2B3A7}"/>
              </a:ext>
            </a:extLst>
          </p:cNvPr>
          <p:cNvSpPr txBox="1"/>
          <p:nvPr/>
        </p:nvSpPr>
        <p:spPr>
          <a:xfrm>
            <a:off x="6303991" y="3992182"/>
            <a:ext cx="557335" cy="543943"/>
          </a:xfrm>
          <a:prstGeom prst="rect">
            <a:avLst/>
          </a:prstGeom>
          <a:noFill/>
          <a:ln>
            <a:noFill/>
          </a:ln>
        </p:spPr>
        <p:txBody>
          <a:bodyPr wrap="square" lIns="0" tIns="0" rIns="0" bIns="0" rtlCol="0" anchor="ctr">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333" b="1" i="0" u="none" strike="noStrike" kern="1200" cap="none" spc="0" normalizeH="0" baseline="0" noProof="0" dirty="0">
                <a:ln>
                  <a:noFill/>
                </a:ln>
                <a:solidFill>
                  <a:srgbClr val="FFFFFF"/>
                </a:solidFill>
                <a:effectLst/>
                <a:uLnTx/>
                <a:uFillTx/>
                <a:latin typeface="Arial" charset="0"/>
                <a:ea typeface="ＭＳ Ｐゴシック" charset="-128"/>
              </a:rPr>
              <a:t>Low TPS</a:t>
            </a:r>
            <a:endParaRPr kumimoji="0" lang="en-US" sz="1333" b="0" i="0" u="none" strike="noStrike" kern="1200" cap="none" spc="0" normalizeH="0" baseline="0" noProof="0" dirty="0">
              <a:ln>
                <a:noFill/>
              </a:ln>
              <a:solidFill>
                <a:srgbClr val="FFFFFF"/>
              </a:solidFill>
              <a:effectLst/>
              <a:uLnTx/>
              <a:uFillTx/>
              <a:latin typeface="Arial" charset="0"/>
              <a:ea typeface="ＭＳ Ｐゴシック" charset="-128"/>
            </a:endParaRPr>
          </a:p>
        </p:txBody>
      </p:sp>
      <p:sp>
        <p:nvSpPr>
          <p:cNvPr id="21" name="TextBox 20">
            <a:extLst>
              <a:ext uri="{FF2B5EF4-FFF2-40B4-BE49-F238E27FC236}">
                <a16:creationId xmlns:a16="http://schemas.microsoft.com/office/drawing/2014/main" id="{CAF1A503-A7AA-9C4A-9AAC-8DC4C6D98794}"/>
              </a:ext>
            </a:extLst>
          </p:cNvPr>
          <p:cNvSpPr txBox="1"/>
          <p:nvPr/>
        </p:nvSpPr>
        <p:spPr>
          <a:xfrm>
            <a:off x="6955851" y="3992182"/>
            <a:ext cx="549972" cy="543943"/>
          </a:xfrm>
          <a:prstGeom prst="rect">
            <a:avLst/>
          </a:prstGeom>
          <a:noFill/>
          <a:ln>
            <a:noFill/>
          </a:ln>
        </p:spPr>
        <p:txBody>
          <a:bodyPr wrap="square" lIns="0" tIns="0" rIns="0" bIns="0" rtlCol="0" anchor="ctr">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333" b="1" i="0" u="none" strike="noStrike" kern="1200" cap="none" spc="0" normalizeH="0" baseline="0" noProof="0" dirty="0">
                <a:ln>
                  <a:noFill/>
                </a:ln>
                <a:solidFill>
                  <a:srgbClr val="FFFFFF"/>
                </a:solidFill>
                <a:effectLst/>
                <a:uLnTx/>
                <a:uFillTx/>
                <a:latin typeface="Arial" charset="0"/>
                <a:ea typeface="ＭＳ Ｐゴシック" charset="-128"/>
              </a:rPr>
              <a:t>High TPS</a:t>
            </a:r>
            <a:endParaRPr kumimoji="0" lang="en-US" sz="1333" b="0" i="0" u="none" strike="noStrike" kern="1200" cap="none" spc="0" normalizeH="0" baseline="0" noProof="0" dirty="0">
              <a:ln>
                <a:noFill/>
              </a:ln>
              <a:solidFill>
                <a:srgbClr val="FFFFFF"/>
              </a:solidFill>
              <a:effectLst/>
              <a:uLnTx/>
              <a:uFillTx/>
              <a:latin typeface="Arial" charset="0"/>
              <a:ea typeface="ＭＳ Ｐゴシック" charset="-128"/>
            </a:endParaRPr>
          </a:p>
        </p:txBody>
      </p:sp>
      <p:grpSp>
        <p:nvGrpSpPr>
          <p:cNvPr id="22" name="Group 21">
            <a:extLst>
              <a:ext uri="{FF2B5EF4-FFF2-40B4-BE49-F238E27FC236}">
                <a16:creationId xmlns:a16="http://schemas.microsoft.com/office/drawing/2014/main" id="{B764F479-C7DB-B44A-96F3-AF15D3B30D35}"/>
              </a:ext>
            </a:extLst>
          </p:cNvPr>
          <p:cNvGrpSpPr/>
          <p:nvPr/>
        </p:nvGrpSpPr>
        <p:grpSpPr>
          <a:xfrm>
            <a:off x="5248419" y="3474311"/>
            <a:ext cx="689613" cy="842171"/>
            <a:chOff x="1267438" y="2286252"/>
            <a:chExt cx="561362" cy="685548"/>
          </a:xfrm>
        </p:grpSpPr>
        <p:cxnSp>
          <p:nvCxnSpPr>
            <p:cNvPr id="23" name="Straight Connector 22">
              <a:extLst>
                <a:ext uri="{FF2B5EF4-FFF2-40B4-BE49-F238E27FC236}">
                  <a16:creationId xmlns:a16="http://schemas.microsoft.com/office/drawing/2014/main" id="{E390632E-1491-424B-986F-E3BEF1E43CEF}"/>
                </a:ext>
              </a:extLst>
            </p:cNvPr>
            <p:cNvCxnSpPr/>
            <p:nvPr/>
          </p:nvCxnSpPr>
          <p:spPr bwMode="auto">
            <a:xfrm>
              <a:off x="1570052" y="2286252"/>
              <a:ext cx="0" cy="304548"/>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24" name="Straight Connector 23">
              <a:extLst>
                <a:ext uri="{FF2B5EF4-FFF2-40B4-BE49-F238E27FC236}">
                  <a16:creationId xmlns:a16="http://schemas.microsoft.com/office/drawing/2014/main" id="{89501871-1496-2140-8526-CABCBFC6830C}"/>
                </a:ext>
              </a:extLst>
            </p:cNvPr>
            <p:cNvCxnSpPr/>
            <p:nvPr/>
          </p:nvCxnSpPr>
          <p:spPr bwMode="auto">
            <a:xfrm>
              <a:off x="1267438" y="2590800"/>
              <a:ext cx="561362" cy="0"/>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25" name="Straight Connector 24">
              <a:extLst>
                <a:ext uri="{FF2B5EF4-FFF2-40B4-BE49-F238E27FC236}">
                  <a16:creationId xmlns:a16="http://schemas.microsoft.com/office/drawing/2014/main" id="{76219EBF-AAFD-294D-A421-CF3C6840385E}"/>
                </a:ext>
              </a:extLst>
            </p:cNvPr>
            <p:cNvCxnSpPr/>
            <p:nvPr/>
          </p:nvCxnSpPr>
          <p:spPr bwMode="auto">
            <a:xfrm>
              <a:off x="1282146" y="2590800"/>
              <a:ext cx="0" cy="381000"/>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26" name="Straight Connector 25">
              <a:extLst>
                <a:ext uri="{FF2B5EF4-FFF2-40B4-BE49-F238E27FC236}">
                  <a16:creationId xmlns:a16="http://schemas.microsoft.com/office/drawing/2014/main" id="{3E9E157F-20B9-854A-AF81-98DE763DF37D}"/>
                </a:ext>
              </a:extLst>
            </p:cNvPr>
            <p:cNvCxnSpPr/>
            <p:nvPr/>
          </p:nvCxnSpPr>
          <p:spPr bwMode="auto">
            <a:xfrm>
              <a:off x="1817919" y="2581795"/>
              <a:ext cx="0" cy="390005"/>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grpSp>
      <p:grpSp>
        <p:nvGrpSpPr>
          <p:cNvPr id="27" name="Group 26">
            <a:extLst>
              <a:ext uri="{FF2B5EF4-FFF2-40B4-BE49-F238E27FC236}">
                <a16:creationId xmlns:a16="http://schemas.microsoft.com/office/drawing/2014/main" id="{13347975-4EC5-2041-A21D-E3C76B618A30}"/>
              </a:ext>
            </a:extLst>
          </p:cNvPr>
          <p:cNvGrpSpPr/>
          <p:nvPr/>
        </p:nvGrpSpPr>
        <p:grpSpPr>
          <a:xfrm>
            <a:off x="5649405" y="3992182"/>
            <a:ext cx="557335" cy="557919"/>
            <a:chOff x="3735780" y="4572996"/>
            <a:chExt cx="453684" cy="454160"/>
          </a:xfrm>
        </p:grpSpPr>
        <p:sp>
          <p:nvSpPr>
            <p:cNvPr id="28" name="TextBox 27">
              <a:extLst>
                <a:ext uri="{FF2B5EF4-FFF2-40B4-BE49-F238E27FC236}">
                  <a16:creationId xmlns:a16="http://schemas.microsoft.com/office/drawing/2014/main" id="{4FBE68A1-99CA-2C4C-86FE-7824C8179A71}"/>
                </a:ext>
              </a:extLst>
            </p:cNvPr>
            <p:cNvSpPr txBox="1"/>
            <p:nvPr/>
          </p:nvSpPr>
          <p:spPr>
            <a:xfrm>
              <a:off x="3735780" y="4572996"/>
              <a:ext cx="453684" cy="426728"/>
            </a:xfrm>
            <a:prstGeom prst="rect">
              <a:avLst/>
            </a:prstGeom>
            <a:solidFill>
              <a:srgbClr val="00719F"/>
            </a:solidFill>
            <a:ln>
              <a:noFill/>
            </a:ln>
          </p:spPr>
          <p:txBody>
            <a:bodyPr wrap="square" lIns="0" tIns="0" rIns="0" bIns="0" rtlCol="0" anchor="ctr">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333" b="0" i="0" u="none" strike="noStrike" kern="1200" cap="none" spc="0" normalizeH="0" baseline="0" noProof="0" dirty="0">
                <a:ln>
                  <a:noFill/>
                </a:ln>
                <a:solidFill>
                  <a:srgbClr val="FFFFFF"/>
                </a:solidFill>
                <a:effectLst/>
                <a:uLnTx/>
                <a:uFillTx/>
                <a:latin typeface="Arial" charset="0"/>
                <a:ea typeface="ＭＳ Ｐゴシック" charset="-128"/>
              </a:endParaRPr>
            </a:p>
          </p:txBody>
        </p:sp>
        <p:sp>
          <p:nvSpPr>
            <p:cNvPr id="29" name="TextBox 28">
              <a:extLst>
                <a:ext uri="{FF2B5EF4-FFF2-40B4-BE49-F238E27FC236}">
                  <a16:creationId xmlns:a16="http://schemas.microsoft.com/office/drawing/2014/main" id="{974976F0-0DEF-6640-8401-B627CC1C316D}"/>
                </a:ext>
              </a:extLst>
            </p:cNvPr>
            <p:cNvSpPr txBox="1"/>
            <p:nvPr/>
          </p:nvSpPr>
          <p:spPr>
            <a:xfrm>
              <a:off x="3735780" y="4999724"/>
              <a:ext cx="453684" cy="27432"/>
            </a:xfrm>
            <a:prstGeom prst="rect">
              <a:avLst/>
            </a:prstGeom>
            <a:solidFill>
              <a:srgbClr val="D55F01"/>
            </a:solidFill>
            <a:ln>
              <a:noFill/>
            </a:ln>
          </p:spPr>
          <p:txBody>
            <a:bodyPr wrap="square" lIns="0" tIns="0" rIns="0" bIns="0" rtlCol="0" anchor="ctr">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333" b="0" i="0" u="none" strike="noStrike" kern="1200" cap="none" spc="0" normalizeH="0" baseline="0" noProof="0" dirty="0">
                <a:ln>
                  <a:noFill/>
                </a:ln>
                <a:solidFill>
                  <a:srgbClr val="FFFFFF"/>
                </a:solidFill>
                <a:effectLst/>
                <a:uLnTx/>
                <a:uFillTx/>
                <a:latin typeface="Arial" charset="0"/>
                <a:ea typeface="ＭＳ Ｐゴシック" charset="-128"/>
              </a:endParaRPr>
            </a:p>
          </p:txBody>
        </p:sp>
      </p:grpSp>
      <p:grpSp>
        <p:nvGrpSpPr>
          <p:cNvPr id="30" name="Group 29">
            <a:extLst>
              <a:ext uri="{FF2B5EF4-FFF2-40B4-BE49-F238E27FC236}">
                <a16:creationId xmlns:a16="http://schemas.microsoft.com/office/drawing/2014/main" id="{C8B89E32-CAB6-A94A-B0E3-A1A9C0B555A5}"/>
              </a:ext>
            </a:extLst>
          </p:cNvPr>
          <p:cNvGrpSpPr/>
          <p:nvPr/>
        </p:nvGrpSpPr>
        <p:grpSpPr>
          <a:xfrm>
            <a:off x="4996574" y="3992186"/>
            <a:ext cx="557335" cy="549903"/>
            <a:chOff x="3735780" y="4572996"/>
            <a:chExt cx="453684" cy="447635"/>
          </a:xfrm>
        </p:grpSpPr>
        <p:sp>
          <p:nvSpPr>
            <p:cNvPr id="31" name="TextBox 30">
              <a:extLst>
                <a:ext uri="{FF2B5EF4-FFF2-40B4-BE49-F238E27FC236}">
                  <a16:creationId xmlns:a16="http://schemas.microsoft.com/office/drawing/2014/main" id="{6879A1CB-88B2-9F41-AC8D-A581C6E9797F}"/>
                </a:ext>
              </a:extLst>
            </p:cNvPr>
            <p:cNvSpPr txBox="1"/>
            <p:nvPr/>
          </p:nvSpPr>
          <p:spPr>
            <a:xfrm>
              <a:off x="3735780" y="4572996"/>
              <a:ext cx="453684" cy="426728"/>
            </a:xfrm>
            <a:prstGeom prst="rect">
              <a:avLst/>
            </a:prstGeom>
            <a:solidFill>
              <a:srgbClr val="00719F"/>
            </a:solidFill>
            <a:ln>
              <a:noFill/>
            </a:ln>
          </p:spPr>
          <p:txBody>
            <a:bodyPr wrap="square" lIns="0" tIns="0" rIns="0" bIns="0" rtlCol="0" anchor="ctr">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333" b="0" i="0" u="none" strike="noStrike" kern="1200" cap="none" spc="0" normalizeH="0" baseline="0" noProof="0" dirty="0">
                <a:ln>
                  <a:noFill/>
                </a:ln>
                <a:solidFill>
                  <a:srgbClr val="FFFFFF"/>
                </a:solidFill>
                <a:effectLst/>
                <a:uLnTx/>
                <a:uFillTx/>
                <a:latin typeface="Arial" charset="0"/>
                <a:ea typeface="ＭＳ Ｐゴシック" charset="-128"/>
              </a:endParaRPr>
            </a:p>
          </p:txBody>
        </p:sp>
        <p:sp>
          <p:nvSpPr>
            <p:cNvPr id="32" name="TextBox 31">
              <a:extLst>
                <a:ext uri="{FF2B5EF4-FFF2-40B4-BE49-F238E27FC236}">
                  <a16:creationId xmlns:a16="http://schemas.microsoft.com/office/drawing/2014/main" id="{F382400C-F91E-624E-B1BA-5744530D0A6E}"/>
                </a:ext>
              </a:extLst>
            </p:cNvPr>
            <p:cNvSpPr txBox="1"/>
            <p:nvPr/>
          </p:nvSpPr>
          <p:spPr>
            <a:xfrm>
              <a:off x="3735780" y="4993199"/>
              <a:ext cx="453684" cy="27432"/>
            </a:xfrm>
            <a:prstGeom prst="rect">
              <a:avLst/>
            </a:prstGeom>
            <a:solidFill>
              <a:srgbClr val="D55F01"/>
            </a:solidFill>
            <a:ln>
              <a:noFill/>
            </a:ln>
          </p:spPr>
          <p:txBody>
            <a:bodyPr wrap="square" lIns="0" tIns="0" rIns="0" bIns="0" rtlCol="0" anchor="ctr">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333" b="0" i="0" u="none" strike="noStrike" kern="1200" cap="none" spc="0" normalizeH="0" baseline="0" noProof="0" dirty="0">
                <a:ln>
                  <a:noFill/>
                </a:ln>
                <a:solidFill>
                  <a:srgbClr val="FFFFFF"/>
                </a:solidFill>
                <a:effectLst/>
                <a:uLnTx/>
                <a:uFillTx/>
                <a:latin typeface="Arial" charset="0"/>
                <a:ea typeface="ＭＳ Ｐゴシック" charset="-128"/>
              </a:endParaRPr>
            </a:p>
          </p:txBody>
        </p:sp>
      </p:grpSp>
      <p:grpSp>
        <p:nvGrpSpPr>
          <p:cNvPr id="33" name="Group 32">
            <a:extLst>
              <a:ext uri="{FF2B5EF4-FFF2-40B4-BE49-F238E27FC236}">
                <a16:creationId xmlns:a16="http://schemas.microsoft.com/office/drawing/2014/main" id="{7755148C-1555-6343-ABEA-CFCEEF8E0937}"/>
              </a:ext>
            </a:extLst>
          </p:cNvPr>
          <p:cNvGrpSpPr/>
          <p:nvPr/>
        </p:nvGrpSpPr>
        <p:grpSpPr>
          <a:xfrm>
            <a:off x="1575152" y="1778003"/>
            <a:ext cx="1807633" cy="842171"/>
            <a:chOff x="1278853" y="2286252"/>
            <a:chExt cx="542673" cy="685548"/>
          </a:xfrm>
        </p:grpSpPr>
        <p:cxnSp>
          <p:nvCxnSpPr>
            <p:cNvPr id="34" name="Straight Connector 33">
              <a:extLst>
                <a:ext uri="{FF2B5EF4-FFF2-40B4-BE49-F238E27FC236}">
                  <a16:creationId xmlns:a16="http://schemas.microsoft.com/office/drawing/2014/main" id="{0A98313D-B8D6-3D4D-B856-F992E51A2442}"/>
                </a:ext>
              </a:extLst>
            </p:cNvPr>
            <p:cNvCxnSpPr/>
            <p:nvPr/>
          </p:nvCxnSpPr>
          <p:spPr bwMode="auto">
            <a:xfrm>
              <a:off x="1570052" y="2286252"/>
              <a:ext cx="0" cy="304548"/>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35" name="Straight Connector 34">
              <a:extLst>
                <a:ext uri="{FF2B5EF4-FFF2-40B4-BE49-F238E27FC236}">
                  <a16:creationId xmlns:a16="http://schemas.microsoft.com/office/drawing/2014/main" id="{6BD8BCFB-794F-174E-9A13-8C4AE96C7FED}"/>
                </a:ext>
              </a:extLst>
            </p:cNvPr>
            <p:cNvCxnSpPr/>
            <p:nvPr/>
          </p:nvCxnSpPr>
          <p:spPr bwMode="auto">
            <a:xfrm flipV="1">
              <a:off x="1278853" y="2594624"/>
              <a:ext cx="542673" cy="3446"/>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36" name="Straight Connector 35">
              <a:extLst>
                <a:ext uri="{FF2B5EF4-FFF2-40B4-BE49-F238E27FC236}">
                  <a16:creationId xmlns:a16="http://schemas.microsoft.com/office/drawing/2014/main" id="{28E31532-66AF-8540-B17C-ECA4D109830C}"/>
                </a:ext>
              </a:extLst>
            </p:cNvPr>
            <p:cNvCxnSpPr/>
            <p:nvPr/>
          </p:nvCxnSpPr>
          <p:spPr bwMode="auto">
            <a:xfrm>
              <a:off x="1282146" y="2590800"/>
              <a:ext cx="0" cy="381000"/>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37" name="Straight Connector 36">
              <a:extLst>
                <a:ext uri="{FF2B5EF4-FFF2-40B4-BE49-F238E27FC236}">
                  <a16:creationId xmlns:a16="http://schemas.microsoft.com/office/drawing/2014/main" id="{7E6F138F-1CF8-FF41-BDDC-CFA44FD38824}"/>
                </a:ext>
              </a:extLst>
            </p:cNvPr>
            <p:cNvCxnSpPr/>
            <p:nvPr/>
          </p:nvCxnSpPr>
          <p:spPr bwMode="auto">
            <a:xfrm>
              <a:off x="1817919" y="2581795"/>
              <a:ext cx="0" cy="390005"/>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grpSp>
      <p:grpSp>
        <p:nvGrpSpPr>
          <p:cNvPr id="38" name="Group 37">
            <a:extLst>
              <a:ext uri="{FF2B5EF4-FFF2-40B4-BE49-F238E27FC236}">
                <a16:creationId xmlns:a16="http://schemas.microsoft.com/office/drawing/2014/main" id="{76E3E81A-851E-674E-A458-A060D8205C63}"/>
              </a:ext>
            </a:extLst>
          </p:cNvPr>
          <p:cNvGrpSpPr/>
          <p:nvPr/>
        </p:nvGrpSpPr>
        <p:grpSpPr>
          <a:xfrm>
            <a:off x="3943459" y="3474311"/>
            <a:ext cx="689613" cy="842171"/>
            <a:chOff x="1267438" y="2286252"/>
            <a:chExt cx="561362" cy="685548"/>
          </a:xfrm>
        </p:grpSpPr>
        <p:cxnSp>
          <p:nvCxnSpPr>
            <p:cNvPr id="39" name="Straight Connector 38">
              <a:extLst>
                <a:ext uri="{FF2B5EF4-FFF2-40B4-BE49-F238E27FC236}">
                  <a16:creationId xmlns:a16="http://schemas.microsoft.com/office/drawing/2014/main" id="{DBE0C1F7-47BC-E04E-95DC-6F21F86FDBBE}"/>
                </a:ext>
              </a:extLst>
            </p:cNvPr>
            <p:cNvCxnSpPr/>
            <p:nvPr/>
          </p:nvCxnSpPr>
          <p:spPr bwMode="auto">
            <a:xfrm>
              <a:off x="1570052" y="2286252"/>
              <a:ext cx="0" cy="304548"/>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40" name="Straight Connector 39">
              <a:extLst>
                <a:ext uri="{FF2B5EF4-FFF2-40B4-BE49-F238E27FC236}">
                  <a16:creationId xmlns:a16="http://schemas.microsoft.com/office/drawing/2014/main" id="{5F594DC2-C48B-AA41-9611-7AC3ED1027B3}"/>
                </a:ext>
              </a:extLst>
            </p:cNvPr>
            <p:cNvCxnSpPr/>
            <p:nvPr/>
          </p:nvCxnSpPr>
          <p:spPr bwMode="auto">
            <a:xfrm>
              <a:off x="1267438" y="2590800"/>
              <a:ext cx="561362" cy="0"/>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41" name="Straight Connector 40">
              <a:extLst>
                <a:ext uri="{FF2B5EF4-FFF2-40B4-BE49-F238E27FC236}">
                  <a16:creationId xmlns:a16="http://schemas.microsoft.com/office/drawing/2014/main" id="{C8F1C090-DE9C-E44E-9628-AB1C91729A41}"/>
                </a:ext>
              </a:extLst>
            </p:cNvPr>
            <p:cNvCxnSpPr/>
            <p:nvPr/>
          </p:nvCxnSpPr>
          <p:spPr bwMode="auto">
            <a:xfrm>
              <a:off x="1282146" y="2590800"/>
              <a:ext cx="0" cy="381000"/>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42" name="Straight Connector 41">
              <a:extLst>
                <a:ext uri="{FF2B5EF4-FFF2-40B4-BE49-F238E27FC236}">
                  <a16:creationId xmlns:a16="http://schemas.microsoft.com/office/drawing/2014/main" id="{43112A9E-E8A3-1040-9C2F-9438FA84B3DF}"/>
                </a:ext>
              </a:extLst>
            </p:cNvPr>
            <p:cNvCxnSpPr/>
            <p:nvPr/>
          </p:nvCxnSpPr>
          <p:spPr bwMode="auto">
            <a:xfrm>
              <a:off x="1817919" y="2581795"/>
              <a:ext cx="0" cy="390005"/>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grpSp>
      <p:grpSp>
        <p:nvGrpSpPr>
          <p:cNvPr id="43" name="Group 42">
            <a:extLst>
              <a:ext uri="{FF2B5EF4-FFF2-40B4-BE49-F238E27FC236}">
                <a16:creationId xmlns:a16="http://schemas.microsoft.com/office/drawing/2014/main" id="{C4F1C84F-CFFA-D645-BF56-30A416FBB994}"/>
              </a:ext>
            </a:extLst>
          </p:cNvPr>
          <p:cNvGrpSpPr/>
          <p:nvPr/>
        </p:nvGrpSpPr>
        <p:grpSpPr>
          <a:xfrm>
            <a:off x="1210442" y="3474311"/>
            <a:ext cx="689613" cy="842171"/>
            <a:chOff x="1267438" y="2286252"/>
            <a:chExt cx="561362" cy="685548"/>
          </a:xfrm>
        </p:grpSpPr>
        <p:cxnSp>
          <p:nvCxnSpPr>
            <p:cNvPr id="44" name="Straight Connector 43">
              <a:extLst>
                <a:ext uri="{FF2B5EF4-FFF2-40B4-BE49-F238E27FC236}">
                  <a16:creationId xmlns:a16="http://schemas.microsoft.com/office/drawing/2014/main" id="{950787E8-424C-204A-85A3-4D9AB5AD1F3F}"/>
                </a:ext>
              </a:extLst>
            </p:cNvPr>
            <p:cNvCxnSpPr/>
            <p:nvPr/>
          </p:nvCxnSpPr>
          <p:spPr bwMode="auto">
            <a:xfrm>
              <a:off x="1570052" y="2286252"/>
              <a:ext cx="0" cy="304548"/>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45" name="Straight Connector 44">
              <a:extLst>
                <a:ext uri="{FF2B5EF4-FFF2-40B4-BE49-F238E27FC236}">
                  <a16:creationId xmlns:a16="http://schemas.microsoft.com/office/drawing/2014/main" id="{D6DE5F3F-1217-F04F-81F9-A7EC14D9888A}"/>
                </a:ext>
              </a:extLst>
            </p:cNvPr>
            <p:cNvCxnSpPr/>
            <p:nvPr/>
          </p:nvCxnSpPr>
          <p:spPr bwMode="auto">
            <a:xfrm>
              <a:off x="1267438" y="2590800"/>
              <a:ext cx="561362" cy="0"/>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46" name="Straight Connector 45">
              <a:extLst>
                <a:ext uri="{FF2B5EF4-FFF2-40B4-BE49-F238E27FC236}">
                  <a16:creationId xmlns:a16="http://schemas.microsoft.com/office/drawing/2014/main" id="{CA90DA87-36E3-7C48-A6E8-1ADD44FFE0EA}"/>
                </a:ext>
              </a:extLst>
            </p:cNvPr>
            <p:cNvCxnSpPr/>
            <p:nvPr/>
          </p:nvCxnSpPr>
          <p:spPr bwMode="auto">
            <a:xfrm>
              <a:off x="1282146" y="2590800"/>
              <a:ext cx="0" cy="381000"/>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47" name="Straight Connector 46">
              <a:extLst>
                <a:ext uri="{FF2B5EF4-FFF2-40B4-BE49-F238E27FC236}">
                  <a16:creationId xmlns:a16="http://schemas.microsoft.com/office/drawing/2014/main" id="{974F7495-86AD-3245-AA38-2E5572CC03C0}"/>
                </a:ext>
              </a:extLst>
            </p:cNvPr>
            <p:cNvCxnSpPr/>
            <p:nvPr/>
          </p:nvCxnSpPr>
          <p:spPr bwMode="auto">
            <a:xfrm>
              <a:off x="1817919" y="2581795"/>
              <a:ext cx="0" cy="390005"/>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grpSp>
      <p:grpSp>
        <p:nvGrpSpPr>
          <p:cNvPr id="48" name="Group 47">
            <a:extLst>
              <a:ext uri="{FF2B5EF4-FFF2-40B4-BE49-F238E27FC236}">
                <a16:creationId xmlns:a16="http://schemas.microsoft.com/office/drawing/2014/main" id="{6118DF57-98BE-D44F-AD22-9A7D0F6EE135}"/>
              </a:ext>
            </a:extLst>
          </p:cNvPr>
          <p:cNvGrpSpPr/>
          <p:nvPr/>
        </p:nvGrpSpPr>
        <p:grpSpPr>
          <a:xfrm>
            <a:off x="2516359" y="3474311"/>
            <a:ext cx="689613" cy="842171"/>
            <a:chOff x="1267438" y="2286252"/>
            <a:chExt cx="561362" cy="685548"/>
          </a:xfrm>
        </p:grpSpPr>
        <p:cxnSp>
          <p:nvCxnSpPr>
            <p:cNvPr id="49" name="Straight Connector 48">
              <a:extLst>
                <a:ext uri="{FF2B5EF4-FFF2-40B4-BE49-F238E27FC236}">
                  <a16:creationId xmlns:a16="http://schemas.microsoft.com/office/drawing/2014/main" id="{DE282ABE-AE46-E443-B7C6-B3D02F8BDE40}"/>
                </a:ext>
              </a:extLst>
            </p:cNvPr>
            <p:cNvCxnSpPr/>
            <p:nvPr/>
          </p:nvCxnSpPr>
          <p:spPr bwMode="auto">
            <a:xfrm>
              <a:off x="1570052" y="2286252"/>
              <a:ext cx="0" cy="304548"/>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50" name="Straight Connector 49">
              <a:extLst>
                <a:ext uri="{FF2B5EF4-FFF2-40B4-BE49-F238E27FC236}">
                  <a16:creationId xmlns:a16="http://schemas.microsoft.com/office/drawing/2014/main" id="{51BD3B99-8FCA-E840-9496-ABACF8E01ED0}"/>
                </a:ext>
              </a:extLst>
            </p:cNvPr>
            <p:cNvCxnSpPr/>
            <p:nvPr/>
          </p:nvCxnSpPr>
          <p:spPr bwMode="auto">
            <a:xfrm>
              <a:off x="1267438" y="2590800"/>
              <a:ext cx="561362" cy="0"/>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51" name="Straight Connector 50">
              <a:extLst>
                <a:ext uri="{FF2B5EF4-FFF2-40B4-BE49-F238E27FC236}">
                  <a16:creationId xmlns:a16="http://schemas.microsoft.com/office/drawing/2014/main" id="{05F2820B-6D9E-0346-B923-875414EE2223}"/>
                </a:ext>
              </a:extLst>
            </p:cNvPr>
            <p:cNvCxnSpPr/>
            <p:nvPr/>
          </p:nvCxnSpPr>
          <p:spPr bwMode="auto">
            <a:xfrm>
              <a:off x="1282146" y="2590800"/>
              <a:ext cx="0" cy="381000"/>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52" name="Straight Connector 51">
              <a:extLst>
                <a:ext uri="{FF2B5EF4-FFF2-40B4-BE49-F238E27FC236}">
                  <a16:creationId xmlns:a16="http://schemas.microsoft.com/office/drawing/2014/main" id="{9CAFC610-BACF-F44D-B4F4-EFA1D4A9B98A}"/>
                </a:ext>
              </a:extLst>
            </p:cNvPr>
            <p:cNvCxnSpPr/>
            <p:nvPr/>
          </p:nvCxnSpPr>
          <p:spPr bwMode="auto">
            <a:xfrm>
              <a:off x="1817919" y="2581795"/>
              <a:ext cx="0" cy="390005"/>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grpSp>
      <p:grpSp>
        <p:nvGrpSpPr>
          <p:cNvPr id="53" name="Group 52">
            <a:extLst>
              <a:ext uri="{FF2B5EF4-FFF2-40B4-BE49-F238E27FC236}">
                <a16:creationId xmlns:a16="http://schemas.microsoft.com/office/drawing/2014/main" id="{FB99A5E2-E7DA-B449-BDB4-64B939335725}"/>
              </a:ext>
            </a:extLst>
          </p:cNvPr>
          <p:cNvGrpSpPr/>
          <p:nvPr/>
        </p:nvGrpSpPr>
        <p:grpSpPr>
          <a:xfrm>
            <a:off x="7929358" y="3474311"/>
            <a:ext cx="689613" cy="842171"/>
            <a:chOff x="1267438" y="2286252"/>
            <a:chExt cx="561362" cy="685548"/>
          </a:xfrm>
        </p:grpSpPr>
        <p:cxnSp>
          <p:nvCxnSpPr>
            <p:cNvPr id="54" name="Straight Connector 53">
              <a:extLst>
                <a:ext uri="{FF2B5EF4-FFF2-40B4-BE49-F238E27FC236}">
                  <a16:creationId xmlns:a16="http://schemas.microsoft.com/office/drawing/2014/main" id="{B4BF42FD-450F-EE45-B9A6-D4D5152C1F9A}"/>
                </a:ext>
              </a:extLst>
            </p:cNvPr>
            <p:cNvCxnSpPr/>
            <p:nvPr/>
          </p:nvCxnSpPr>
          <p:spPr bwMode="auto">
            <a:xfrm>
              <a:off x="1570052" y="2286252"/>
              <a:ext cx="0" cy="304548"/>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55" name="Straight Connector 54">
              <a:extLst>
                <a:ext uri="{FF2B5EF4-FFF2-40B4-BE49-F238E27FC236}">
                  <a16:creationId xmlns:a16="http://schemas.microsoft.com/office/drawing/2014/main" id="{127C124D-2711-2140-8CAC-32EDB5BB70C5}"/>
                </a:ext>
              </a:extLst>
            </p:cNvPr>
            <p:cNvCxnSpPr/>
            <p:nvPr/>
          </p:nvCxnSpPr>
          <p:spPr bwMode="auto">
            <a:xfrm>
              <a:off x="1267438" y="2590800"/>
              <a:ext cx="561362" cy="0"/>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56" name="Straight Connector 55">
              <a:extLst>
                <a:ext uri="{FF2B5EF4-FFF2-40B4-BE49-F238E27FC236}">
                  <a16:creationId xmlns:a16="http://schemas.microsoft.com/office/drawing/2014/main" id="{DAB5B89C-6B1F-D04D-8919-836BDE83293F}"/>
                </a:ext>
              </a:extLst>
            </p:cNvPr>
            <p:cNvCxnSpPr/>
            <p:nvPr/>
          </p:nvCxnSpPr>
          <p:spPr bwMode="auto">
            <a:xfrm>
              <a:off x="1282146" y="2590800"/>
              <a:ext cx="0" cy="381000"/>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57" name="Straight Connector 56">
              <a:extLst>
                <a:ext uri="{FF2B5EF4-FFF2-40B4-BE49-F238E27FC236}">
                  <a16:creationId xmlns:a16="http://schemas.microsoft.com/office/drawing/2014/main" id="{F5C3B761-F350-9B46-9C73-CD797EE0A579}"/>
                </a:ext>
              </a:extLst>
            </p:cNvPr>
            <p:cNvCxnSpPr/>
            <p:nvPr/>
          </p:nvCxnSpPr>
          <p:spPr bwMode="auto">
            <a:xfrm>
              <a:off x="1817919" y="2581795"/>
              <a:ext cx="0" cy="390005"/>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grpSp>
      <p:grpSp>
        <p:nvGrpSpPr>
          <p:cNvPr id="58" name="Group 57">
            <a:extLst>
              <a:ext uri="{FF2B5EF4-FFF2-40B4-BE49-F238E27FC236}">
                <a16:creationId xmlns:a16="http://schemas.microsoft.com/office/drawing/2014/main" id="{E789335B-68DF-8147-8A36-F32624CD411E}"/>
              </a:ext>
            </a:extLst>
          </p:cNvPr>
          <p:cNvGrpSpPr/>
          <p:nvPr/>
        </p:nvGrpSpPr>
        <p:grpSpPr>
          <a:xfrm>
            <a:off x="10554924" y="3474311"/>
            <a:ext cx="689613" cy="842171"/>
            <a:chOff x="1267438" y="2286252"/>
            <a:chExt cx="561362" cy="685548"/>
          </a:xfrm>
        </p:grpSpPr>
        <p:cxnSp>
          <p:nvCxnSpPr>
            <p:cNvPr id="59" name="Straight Connector 58">
              <a:extLst>
                <a:ext uri="{FF2B5EF4-FFF2-40B4-BE49-F238E27FC236}">
                  <a16:creationId xmlns:a16="http://schemas.microsoft.com/office/drawing/2014/main" id="{C09A5EBC-B9AE-2E4D-84A3-8CBDB8F51B86}"/>
                </a:ext>
              </a:extLst>
            </p:cNvPr>
            <p:cNvCxnSpPr/>
            <p:nvPr/>
          </p:nvCxnSpPr>
          <p:spPr bwMode="auto">
            <a:xfrm>
              <a:off x="1570052" y="2286252"/>
              <a:ext cx="0" cy="304548"/>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60" name="Straight Connector 59">
              <a:extLst>
                <a:ext uri="{FF2B5EF4-FFF2-40B4-BE49-F238E27FC236}">
                  <a16:creationId xmlns:a16="http://schemas.microsoft.com/office/drawing/2014/main" id="{07630B96-E934-D54B-B1EB-9470C0CF4CAF}"/>
                </a:ext>
              </a:extLst>
            </p:cNvPr>
            <p:cNvCxnSpPr/>
            <p:nvPr/>
          </p:nvCxnSpPr>
          <p:spPr bwMode="auto">
            <a:xfrm>
              <a:off x="1267438" y="2590800"/>
              <a:ext cx="561362" cy="0"/>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61" name="Straight Connector 60">
              <a:extLst>
                <a:ext uri="{FF2B5EF4-FFF2-40B4-BE49-F238E27FC236}">
                  <a16:creationId xmlns:a16="http://schemas.microsoft.com/office/drawing/2014/main" id="{15A7DBCA-94C5-1747-A32B-E0C78586F21C}"/>
                </a:ext>
              </a:extLst>
            </p:cNvPr>
            <p:cNvCxnSpPr/>
            <p:nvPr/>
          </p:nvCxnSpPr>
          <p:spPr bwMode="auto">
            <a:xfrm>
              <a:off x="1282146" y="2590800"/>
              <a:ext cx="0" cy="381000"/>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62" name="Straight Connector 61">
              <a:extLst>
                <a:ext uri="{FF2B5EF4-FFF2-40B4-BE49-F238E27FC236}">
                  <a16:creationId xmlns:a16="http://schemas.microsoft.com/office/drawing/2014/main" id="{78E8AB39-B01E-5645-9402-02B483AF785A}"/>
                </a:ext>
              </a:extLst>
            </p:cNvPr>
            <p:cNvCxnSpPr/>
            <p:nvPr/>
          </p:nvCxnSpPr>
          <p:spPr bwMode="auto">
            <a:xfrm>
              <a:off x="1817919" y="2581795"/>
              <a:ext cx="0" cy="390005"/>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grpSp>
      <p:grpSp>
        <p:nvGrpSpPr>
          <p:cNvPr id="63" name="Group 62">
            <a:extLst>
              <a:ext uri="{FF2B5EF4-FFF2-40B4-BE49-F238E27FC236}">
                <a16:creationId xmlns:a16="http://schemas.microsoft.com/office/drawing/2014/main" id="{EB336D54-BDC8-CD45-BF36-B65774689A43}"/>
              </a:ext>
            </a:extLst>
          </p:cNvPr>
          <p:cNvGrpSpPr/>
          <p:nvPr/>
        </p:nvGrpSpPr>
        <p:grpSpPr>
          <a:xfrm>
            <a:off x="9228422" y="3474311"/>
            <a:ext cx="689613" cy="842171"/>
            <a:chOff x="1267438" y="2286252"/>
            <a:chExt cx="561362" cy="685548"/>
          </a:xfrm>
        </p:grpSpPr>
        <p:cxnSp>
          <p:nvCxnSpPr>
            <p:cNvPr id="64" name="Straight Connector 63">
              <a:extLst>
                <a:ext uri="{FF2B5EF4-FFF2-40B4-BE49-F238E27FC236}">
                  <a16:creationId xmlns:a16="http://schemas.microsoft.com/office/drawing/2014/main" id="{7992CE61-BBEF-8B4F-AC2B-84325DA86763}"/>
                </a:ext>
              </a:extLst>
            </p:cNvPr>
            <p:cNvCxnSpPr/>
            <p:nvPr/>
          </p:nvCxnSpPr>
          <p:spPr bwMode="auto">
            <a:xfrm>
              <a:off x="1570052" y="2286252"/>
              <a:ext cx="0" cy="304548"/>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65" name="Straight Connector 64">
              <a:extLst>
                <a:ext uri="{FF2B5EF4-FFF2-40B4-BE49-F238E27FC236}">
                  <a16:creationId xmlns:a16="http://schemas.microsoft.com/office/drawing/2014/main" id="{1924A701-C06E-414A-B471-10C96F21BE03}"/>
                </a:ext>
              </a:extLst>
            </p:cNvPr>
            <p:cNvCxnSpPr/>
            <p:nvPr/>
          </p:nvCxnSpPr>
          <p:spPr bwMode="auto">
            <a:xfrm>
              <a:off x="1267438" y="2590800"/>
              <a:ext cx="561362" cy="0"/>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66" name="Straight Connector 65">
              <a:extLst>
                <a:ext uri="{FF2B5EF4-FFF2-40B4-BE49-F238E27FC236}">
                  <a16:creationId xmlns:a16="http://schemas.microsoft.com/office/drawing/2014/main" id="{3724B03C-A523-304B-B46D-448E0548B595}"/>
                </a:ext>
              </a:extLst>
            </p:cNvPr>
            <p:cNvCxnSpPr/>
            <p:nvPr/>
          </p:nvCxnSpPr>
          <p:spPr bwMode="auto">
            <a:xfrm>
              <a:off x="1282146" y="2590800"/>
              <a:ext cx="0" cy="381000"/>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67" name="Straight Connector 66">
              <a:extLst>
                <a:ext uri="{FF2B5EF4-FFF2-40B4-BE49-F238E27FC236}">
                  <a16:creationId xmlns:a16="http://schemas.microsoft.com/office/drawing/2014/main" id="{E6DB295E-B72A-E84D-819E-945B850308E7}"/>
                </a:ext>
              </a:extLst>
            </p:cNvPr>
            <p:cNvCxnSpPr/>
            <p:nvPr/>
          </p:nvCxnSpPr>
          <p:spPr bwMode="auto">
            <a:xfrm>
              <a:off x="1817919" y="2581795"/>
              <a:ext cx="0" cy="390005"/>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grpSp>
      <p:cxnSp>
        <p:nvCxnSpPr>
          <p:cNvPr id="68" name="Straight Connector 67">
            <a:extLst>
              <a:ext uri="{FF2B5EF4-FFF2-40B4-BE49-F238E27FC236}">
                <a16:creationId xmlns:a16="http://schemas.microsoft.com/office/drawing/2014/main" id="{4E437470-323E-B04D-A61D-59AFF217C0E3}"/>
              </a:ext>
            </a:extLst>
          </p:cNvPr>
          <p:cNvCxnSpPr/>
          <p:nvPr/>
        </p:nvCxnSpPr>
        <p:spPr bwMode="auto">
          <a:xfrm>
            <a:off x="1553751" y="3054560"/>
            <a:ext cx="9396340" cy="0"/>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69" name="Straight Connector 68">
            <a:extLst>
              <a:ext uri="{FF2B5EF4-FFF2-40B4-BE49-F238E27FC236}">
                <a16:creationId xmlns:a16="http://schemas.microsoft.com/office/drawing/2014/main" id="{25667DB4-7AE2-9F47-ABC6-7E53ED55136D}"/>
              </a:ext>
            </a:extLst>
          </p:cNvPr>
          <p:cNvCxnSpPr/>
          <p:nvPr/>
        </p:nvCxnSpPr>
        <p:spPr bwMode="auto">
          <a:xfrm>
            <a:off x="9974328" y="1286517"/>
            <a:ext cx="0" cy="1768043"/>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70" name="Straight Connector 69">
            <a:extLst>
              <a:ext uri="{FF2B5EF4-FFF2-40B4-BE49-F238E27FC236}">
                <a16:creationId xmlns:a16="http://schemas.microsoft.com/office/drawing/2014/main" id="{06D24A17-1006-1344-B8BE-FEB28B3DADB4}"/>
              </a:ext>
            </a:extLst>
          </p:cNvPr>
          <p:cNvCxnSpPr/>
          <p:nvPr/>
        </p:nvCxnSpPr>
        <p:spPr bwMode="auto">
          <a:xfrm>
            <a:off x="1572095" y="3054560"/>
            <a:ext cx="0" cy="468045"/>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71" name="Straight Connector 70">
            <a:extLst>
              <a:ext uri="{FF2B5EF4-FFF2-40B4-BE49-F238E27FC236}">
                <a16:creationId xmlns:a16="http://schemas.microsoft.com/office/drawing/2014/main" id="{54165DD9-58BA-C941-BA4A-9E1D7E15EA08}"/>
              </a:ext>
            </a:extLst>
          </p:cNvPr>
          <p:cNvCxnSpPr/>
          <p:nvPr/>
        </p:nvCxnSpPr>
        <p:spPr bwMode="auto">
          <a:xfrm>
            <a:off x="10931892" y="3054560"/>
            <a:ext cx="0" cy="468045"/>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72" name="Straight Connector 71">
            <a:extLst>
              <a:ext uri="{FF2B5EF4-FFF2-40B4-BE49-F238E27FC236}">
                <a16:creationId xmlns:a16="http://schemas.microsoft.com/office/drawing/2014/main" id="{8894701D-9675-3B41-9AE6-12B6BF67DEF3}"/>
              </a:ext>
            </a:extLst>
          </p:cNvPr>
          <p:cNvCxnSpPr/>
          <p:nvPr/>
        </p:nvCxnSpPr>
        <p:spPr bwMode="auto">
          <a:xfrm>
            <a:off x="2882912" y="3054560"/>
            <a:ext cx="0" cy="468045"/>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73" name="Straight Connector 72">
            <a:extLst>
              <a:ext uri="{FF2B5EF4-FFF2-40B4-BE49-F238E27FC236}">
                <a16:creationId xmlns:a16="http://schemas.microsoft.com/office/drawing/2014/main" id="{D89324F5-A509-554F-8799-D76E91E4B7FF}"/>
              </a:ext>
            </a:extLst>
          </p:cNvPr>
          <p:cNvCxnSpPr/>
          <p:nvPr/>
        </p:nvCxnSpPr>
        <p:spPr bwMode="auto">
          <a:xfrm>
            <a:off x="4318195" y="3054560"/>
            <a:ext cx="0" cy="468045"/>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74" name="Straight Connector 73">
            <a:extLst>
              <a:ext uri="{FF2B5EF4-FFF2-40B4-BE49-F238E27FC236}">
                <a16:creationId xmlns:a16="http://schemas.microsoft.com/office/drawing/2014/main" id="{6BBC37DE-FE89-5F43-8024-DA448C0BCC50}"/>
              </a:ext>
            </a:extLst>
          </p:cNvPr>
          <p:cNvCxnSpPr/>
          <p:nvPr/>
        </p:nvCxnSpPr>
        <p:spPr bwMode="auto">
          <a:xfrm>
            <a:off x="5622183" y="3054560"/>
            <a:ext cx="0" cy="468045"/>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75" name="Straight Connector 74">
            <a:extLst>
              <a:ext uri="{FF2B5EF4-FFF2-40B4-BE49-F238E27FC236}">
                <a16:creationId xmlns:a16="http://schemas.microsoft.com/office/drawing/2014/main" id="{D9DD419E-6FCC-D144-A084-82B44F4BF14C}"/>
              </a:ext>
            </a:extLst>
          </p:cNvPr>
          <p:cNvCxnSpPr/>
          <p:nvPr/>
        </p:nvCxnSpPr>
        <p:spPr bwMode="auto">
          <a:xfrm>
            <a:off x="6914736" y="3054560"/>
            <a:ext cx="0" cy="468045"/>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76" name="Straight Connector 75">
            <a:extLst>
              <a:ext uri="{FF2B5EF4-FFF2-40B4-BE49-F238E27FC236}">
                <a16:creationId xmlns:a16="http://schemas.microsoft.com/office/drawing/2014/main" id="{2D5373C6-8C36-7A4C-AEE2-0C2B7D39A2BF}"/>
              </a:ext>
            </a:extLst>
          </p:cNvPr>
          <p:cNvCxnSpPr/>
          <p:nvPr/>
        </p:nvCxnSpPr>
        <p:spPr bwMode="auto">
          <a:xfrm>
            <a:off x="8300721" y="3054560"/>
            <a:ext cx="0" cy="468045"/>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77" name="Straight Connector 76">
            <a:extLst>
              <a:ext uri="{FF2B5EF4-FFF2-40B4-BE49-F238E27FC236}">
                <a16:creationId xmlns:a16="http://schemas.microsoft.com/office/drawing/2014/main" id="{03B308D7-CDD0-FC44-B0A4-53D4F0E3F505}"/>
              </a:ext>
            </a:extLst>
          </p:cNvPr>
          <p:cNvCxnSpPr/>
          <p:nvPr/>
        </p:nvCxnSpPr>
        <p:spPr bwMode="auto">
          <a:xfrm>
            <a:off x="9598252" y="3054560"/>
            <a:ext cx="0" cy="468045"/>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sp>
        <p:nvSpPr>
          <p:cNvPr id="78" name="TextBox 77">
            <a:extLst>
              <a:ext uri="{FF2B5EF4-FFF2-40B4-BE49-F238E27FC236}">
                <a16:creationId xmlns:a16="http://schemas.microsoft.com/office/drawing/2014/main" id="{9AF7F67E-55CB-0C40-8BEC-2EA364436F29}"/>
              </a:ext>
            </a:extLst>
          </p:cNvPr>
          <p:cNvSpPr txBox="1"/>
          <p:nvPr/>
        </p:nvSpPr>
        <p:spPr>
          <a:xfrm>
            <a:off x="154768" y="5029959"/>
            <a:ext cx="4120025" cy="661720"/>
          </a:xfrm>
          <a:prstGeom prst="rect">
            <a:avLst/>
          </a:prstGeom>
          <a:noFill/>
        </p:spPr>
        <p:txBody>
          <a:bodyPr wrap="square" rtlCol="0">
            <a:spAutoFit/>
          </a:bodyPr>
          <a:lstStyle/>
          <a:p>
            <a:pPr marL="0" marR="0" lvl="0" indent="0" algn="l" defTabSz="914400" rtl="0" eaLnBrk="0" fontAlgn="base" latinLnBrk="0" hangingPunct="0">
              <a:lnSpc>
                <a:spcPct val="100000"/>
              </a:lnSpc>
              <a:spcBef>
                <a:spcPts val="600"/>
              </a:spcBef>
              <a:spcAft>
                <a:spcPct val="0"/>
              </a:spcAft>
              <a:buClrTx/>
              <a:buSzTx/>
              <a:buFontTx/>
              <a:buNone/>
              <a:tabLst/>
              <a:defRPr/>
            </a:pPr>
            <a:r>
              <a:rPr kumimoji="0" lang="en-US" sz="1600" b="0" i="0" u="none" strike="noStrike" kern="1200" cap="none" spc="0" normalizeH="0" baseline="0" noProof="0" dirty="0">
                <a:ln>
                  <a:noFill/>
                </a:ln>
                <a:solidFill>
                  <a:srgbClr val="FFFFFF"/>
                </a:solidFill>
                <a:effectLst/>
                <a:uLnTx/>
                <a:uFillTx/>
                <a:latin typeface="Arial" charset="0"/>
                <a:ea typeface="ＭＳ Ｐゴシック" charset="-128"/>
              </a:rPr>
              <a:t>TPS = PD-L1 tumor proportion score</a:t>
            </a:r>
            <a:endParaRPr kumimoji="0" lang="en-US" sz="1600" b="0" i="0" u="none" strike="noStrike" kern="1200" cap="none" spc="0" normalizeH="0" baseline="30000" noProof="0" dirty="0">
              <a:ln>
                <a:noFill/>
              </a:ln>
              <a:solidFill>
                <a:srgbClr val="FFFFFF"/>
              </a:solidFill>
              <a:effectLst/>
              <a:uLnTx/>
              <a:uFillTx/>
              <a:latin typeface="Arial" charset="0"/>
              <a:ea typeface="ＭＳ Ｐゴシック" charset="-128"/>
            </a:endParaRPr>
          </a:p>
          <a:p>
            <a:pPr marL="0" marR="0" lvl="0" indent="0" algn="l" defTabSz="914400" rtl="0" eaLnBrk="0" fontAlgn="base" latinLnBrk="0" hangingPunct="0">
              <a:lnSpc>
                <a:spcPct val="100000"/>
              </a:lnSpc>
              <a:spcBef>
                <a:spcPts val="600"/>
              </a:spcBef>
              <a:spcAft>
                <a:spcPct val="0"/>
              </a:spcAft>
              <a:buClrTx/>
              <a:buSzTx/>
              <a:buFontTx/>
              <a:buNone/>
              <a:tabLst/>
              <a:defRPr/>
            </a:pPr>
            <a:r>
              <a:rPr kumimoji="0" lang="en-US" sz="1600" b="0" i="0" u="none" strike="noStrike" kern="1200" cap="none" spc="0" normalizeH="0" baseline="0" noProof="0" dirty="0">
                <a:ln>
                  <a:noFill/>
                </a:ln>
                <a:solidFill>
                  <a:srgbClr val="FFFFFF"/>
                </a:solidFill>
                <a:effectLst/>
                <a:uLnTx/>
                <a:uFillTx/>
                <a:latin typeface="Arial" charset="0"/>
                <a:ea typeface="ＭＳ Ｐゴシック" charset="-128"/>
              </a:rPr>
              <a:t>Low TPS = 10%; high TPS = 60%</a:t>
            </a:r>
          </a:p>
        </p:txBody>
      </p:sp>
      <p:sp>
        <p:nvSpPr>
          <p:cNvPr id="79" name="TextBox 78">
            <a:extLst>
              <a:ext uri="{FF2B5EF4-FFF2-40B4-BE49-F238E27FC236}">
                <a16:creationId xmlns:a16="http://schemas.microsoft.com/office/drawing/2014/main" id="{75BF8A51-8EC0-B24E-904B-183AEFF622AF}"/>
              </a:ext>
            </a:extLst>
          </p:cNvPr>
          <p:cNvSpPr txBox="1"/>
          <p:nvPr/>
        </p:nvSpPr>
        <p:spPr>
          <a:xfrm>
            <a:off x="949973" y="3242090"/>
            <a:ext cx="1207559" cy="464447"/>
          </a:xfrm>
          <a:prstGeom prst="rect">
            <a:avLst/>
          </a:prstGeom>
          <a:solidFill>
            <a:srgbClr val="002060"/>
          </a:solidFill>
          <a:ln>
            <a:solidFill>
              <a:schemeClr val="tx1"/>
            </a:solidFill>
          </a:ln>
        </p:spPr>
        <p:txBody>
          <a:bodyPr wrap="square" lIns="0" tIns="0" rIns="0" bIns="0" rtlCol="0" anchor="ctr">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333" b="1" i="0" u="none" strike="noStrike" kern="1200" cap="none" spc="0" normalizeH="0" baseline="0" noProof="0" dirty="0">
                <a:ln>
                  <a:noFill/>
                </a:ln>
                <a:solidFill>
                  <a:srgbClr val="FFFFFF"/>
                </a:solidFill>
                <a:effectLst/>
                <a:uLnTx/>
                <a:uFillTx/>
                <a:latin typeface="Arial" charset="0"/>
                <a:ea typeface="ＭＳ Ｐゴシック" charset="-128"/>
              </a:rPr>
              <a:t>No targetable mutation</a:t>
            </a:r>
            <a:endParaRPr kumimoji="0" lang="en-US" sz="1333" b="0" i="0" u="none" strike="noStrike" kern="1200" cap="none" spc="0" normalizeH="0" baseline="0" noProof="0" dirty="0">
              <a:ln>
                <a:noFill/>
              </a:ln>
              <a:solidFill>
                <a:srgbClr val="FFFFFF"/>
              </a:solidFill>
              <a:effectLst/>
              <a:uLnTx/>
              <a:uFillTx/>
              <a:latin typeface="Arial" charset="0"/>
              <a:ea typeface="ＭＳ Ｐゴシック" charset="-128"/>
            </a:endParaRPr>
          </a:p>
        </p:txBody>
      </p:sp>
      <p:grpSp>
        <p:nvGrpSpPr>
          <p:cNvPr id="80" name="Group 79">
            <a:extLst>
              <a:ext uri="{FF2B5EF4-FFF2-40B4-BE49-F238E27FC236}">
                <a16:creationId xmlns:a16="http://schemas.microsoft.com/office/drawing/2014/main" id="{44A878AC-C40D-F543-85B3-61DFF8DB6F5D}"/>
              </a:ext>
            </a:extLst>
          </p:cNvPr>
          <p:cNvGrpSpPr/>
          <p:nvPr/>
        </p:nvGrpSpPr>
        <p:grpSpPr>
          <a:xfrm>
            <a:off x="946098" y="3992184"/>
            <a:ext cx="560431" cy="560432"/>
            <a:chOff x="2893061" y="3588123"/>
            <a:chExt cx="533399" cy="533400"/>
          </a:xfrm>
        </p:grpSpPr>
        <p:sp>
          <p:nvSpPr>
            <p:cNvPr id="81" name="TextBox 80">
              <a:extLst>
                <a:ext uri="{FF2B5EF4-FFF2-40B4-BE49-F238E27FC236}">
                  <a16:creationId xmlns:a16="http://schemas.microsoft.com/office/drawing/2014/main" id="{544519AD-DE22-FD4E-AFB0-D39D6ADDB425}"/>
                </a:ext>
              </a:extLst>
            </p:cNvPr>
            <p:cNvSpPr txBox="1"/>
            <p:nvPr/>
          </p:nvSpPr>
          <p:spPr>
            <a:xfrm>
              <a:off x="2893061" y="3588123"/>
              <a:ext cx="533399" cy="298077"/>
            </a:xfrm>
            <a:prstGeom prst="rect">
              <a:avLst/>
            </a:prstGeom>
            <a:solidFill>
              <a:srgbClr val="D55F01"/>
            </a:solidFill>
            <a:ln>
              <a:noFill/>
            </a:ln>
          </p:spPr>
          <p:txBody>
            <a:bodyPr wrap="square" lIns="0" tIns="0" rIns="0" bIns="0" rtlCol="0" anchor="ctr">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333" b="0" i="0" u="none" strike="noStrike" kern="1200" cap="none" spc="0" normalizeH="0" baseline="0" noProof="0" dirty="0">
                <a:ln>
                  <a:noFill/>
                </a:ln>
                <a:solidFill>
                  <a:srgbClr val="FFFFFF"/>
                </a:solidFill>
                <a:effectLst/>
                <a:uLnTx/>
                <a:uFillTx/>
                <a:latin typeface="Arial" charset="0"/>
                <a:ea typeface="ＭＳ Ｐゴシック" charset="-128"/>
              </a:endParaRPr>
            </a:p>
          </p:txBody>
        </p:sp>
        <p:sp>
          <p:nvSpPr>
            <p:cNvPr id="82" name="TextBox 81">
              <a:extLst>
                <a:ext uri="{FF2B5EF4-FFF2-40B4-BE49-F238E27FC236}">
                  <a16:creationId xmlns:a16="http://schemas.microsoft.com/office/drawing/2014/main" id="{96B1DA01-FFFB-8C42-A1DC-96AD81EBC432}"/>
                </a:ext>
              </a:extLst>
            </p:cNvPr>
            <p:cNvSpPr txBox="1"/>
            <p:nvPr/>
          </p:nvSpPr>
          <p:spPr>
            <a:xfrm>
              <a:off x="2893061" y="3886200"/>
              <a:ext cx="533399" cy="235323"/>
            </a:xfrm>
            <a:prstGeom prst="rect">
              <a:avLst/>
            </a:prstGeom>
            <a:solidFill>
              <a:srgbClr val="608F1D"/>
            </a:solidFill>
            <a:ln>
              <a:noFill/>
            </a:ln>
          </p:spPr>
          <p:txBody>
            <a:bodyPr wrap="square" lIns="0" tIns="0" rIns="0" bIns="0" rtlCol="0" anchor="ctr">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333" b="0" i="0" u="none" strike="noStrike" kern="1200" cap="none" spc="0" normalizeH="0" baseline="0" noProof="0" dirty="0">
                <a:ln>
                  <a:noFill/>
                </a:ln>
                <a:solidFill>
                  <a:srgbClr val="FFFFFF"/>
                </a:solidFill>
                <a:effectLst/>
                <a:uLnTx/>
                <a:uFillTx/>
                <a:latin typeface="Arial" charset="0"/>
                <a:ea typeface="ＭＳ Ｐゴシック" charset="-128"/>
              </a:endParaRPr>
            </a:p>
          </p:txBody>
        </p:sp>
      </p:grpSp>
      <p:sp>
        <p:nvSpPr>
          <p:cNvPr id="83" name="TextBox 82">
            <a:extLst>
              <a:ext uri="{FF2B5EF4-FFF2-40B4-BE49-F238E27FC236}">
                <a16:creationId xmlns:a16="http://schemas.microsoft.com/office/drawing/2014/main" id="{A80795F2-4CC1-6F49-8F80-79B150004E02}"/>
              </a:ext>
            </a:extLst>
          </p:cNvPr>
          <p:cNvSpPr txBox="1"/>
          <p:nvPr/>
        </p:nvSpPr>
        <p:spPr>
          <a:xfrm>
            <a:off x="943005" y="3992182"/>
            <a:ext cx="557335" cy="543943"/>
          </a:xfrm>
          <a:prstGeom prst="rect">
            <a:avLst/>
          </a:prstGeom>
          <a:noFill/>
          <a:ln>
            <a:noFill/>
          </a:ln>
        </p:spPr>
        <p:txBody>
          <a:bodyPr wrap="square" lIns="0" tIns="0" rIns="0" bIns="0" rtlCol="0" anchor="ctr">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333" b="1" i="0" u="none" strike="noStrike" kern="1200" cap="none" spc="0" normalizeH="0" baseline="0" noProof="0" dirty="0">
                <a:ln>
                  <a:noFill/>
                </a:ln>
                <a:solidFill>
                  <a:srgbClr val="FFFFFF"/>
                </a:solidFill>
                <a:effectLst/>
                <a:uLnTx/>
                <a:uFillTx/>
                <a:latin typeface="Arial" charset="0"/>
                <a:ea typeface="ＭＳ Ｐゴシック" charset="-128"/>
              </a:rPr>
              <a:t>Low TPS</a:t>
            </a:r>
            <a:endParaRPr kumimoji="0" lang="en-US" sz="1333" b="0" i="0" u="none" strike="noStrike" kern="1200" cap="none" spc="0" normalizeH="0" baseline="0" noProof="0" dirty="0">
              <a:ln>
                <a:noFill/>
              </a:ln>
              <a:solidFill>
                <a:srgbClr val="FFFFFF"/>
              </a:solidFill>
              <a:effectLst/>
              <a:uLnTx/>
              <a:uFillTx/>
              <a:latin typeface="Arial" charset="0"/>
              <a:ea typeface="ＭＳ Ｐゴシック" charset="-128"/>
            </a:endParaRPr>
          </a:p>
        </p:txBody>
      </p:sp>
      <p:grpSp>
        <p:nvGrpSpPr>
          <p:cNvPr id="84" name="Group 83">
            <a:extLst>
              <a:ext uri="{FF2B5EF4-FFF2-40B4-BE49-F238E27FC236}">
                <a16:creationId xmlns:a16="http://schemas.microsoft.com/office/drawing/2014/main" id="{32872E07-B1CB-3F4C-9186-EE42B9DDF71B}"/>
              </a:ext>
            </a:extLst>
          </p:cNvPr>
          <p:cNvGrpSpPr/>
          <p:nvPr/>
        </p:nvGrpSpPr>
        <p:grpSpPr>
          <a:xfrm>
            <a:off x="1594866" y="3992184"/>
            <a:ext cx="560429" cy="560432"/>
            <a:chOff x="2893061" y="3588123"/>
            <a:chExt cx="533399" cy="533400"/>
          </a:xfrm>
        </p:grpSpPr>
        <p:sp>
          <p:nvSpPr>
            <p:cNvPr id="85" name="TextBox 84">
              <a:extLst>
                <a:ext uri="{FF2B5EF4-FFF2-40B4-BE49-F238E27FC236}">
                  <a16:creationId xmlns:a16="http://schemas.microsoft.com/office/drawing/2014/main" id="{26E12F9C-A002-DD43-96C3-D3312A555996}"/>
                </a:ext>
              </a:extLst>
            </p:cNvPr>
            <p:cNvSpPr txBox="1"/>
            <p:nvPr/>
          </p:nvSpPr>
          <p:spPr>
            <a:xfrm>
              <a:off x="2893061" y="3588123"/>
              <a:ext cx="533399" cy="53044"/>
            </a:xfrm>
            <a:prstGeom prst="rect">
              <a:avLst/>
            </a:prstGeom>
            <a:solidFill>
              <a:srgbClr val="608F1D"/>
            </a:solidFill>
            <a:ln>
              <a:noFill/>
            </a:ln>
          </p:spPr>
          <p:txBody>
            <a:bodyPr wrap="square" lIns="0" tIns="0" rIns="0" bIns="0" rtlCol="0" anchor="ctr">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333" b="0" i="0" u="none" strike="noStrike" kern="1200" cap="none" spc="0" normalizeH="0" baseline="0" noProof="0" dirty="0">
                <a:ln>
                  <a:noFill/>
                </a:ln>
                <a:solidFill>
                  <a:srgbClr val="FFFFFF"/>
                </a:solidFill>
                <a:effectLst/>
                <a:uLnTx/>
                <a:uFillTx/>
                <a:latin typeface="Arial" charset="0"/>
                <a:ea typeface="ＭＳ Ｐゴシック" charset="-128"/>
              </a:endParaRPr>
            </a:p>
          </p:txBody>
        </p:sp>
        <p:sp>
          <p:nvSpPr>
            <p:cNvPr id="86" name="TextBox 85">
              <a:extLst>
                <a:ext uri="{FF2B5EF4-FFF2-40B4-BE49-F238E27FC236}">
                  <a16:creationId xmlns:a16="http://schemas.microsoft.com/office/drawing/2014/main" id="{B97C8539-A0E0-F543-85B6-E2276D0C0DA5}"/>
                </a:ext>
              </a:extLst>
            </p:cNvPr>
            <p:cNvSpPr txBox="1"/>
            <p:nvPr/>
          </p:nvSpPr>
          <p:spPr>
            <a:xfrm>
              <a:off x="2893061" y="3641167"/>
              <a:ext cx="533399" cy="480356"/>
            </a:xfrm>
            <a:prstGeom prst="rect">
              <a:avLst/>
            </a:prstGeom>
            <a:solidFill>
              <a:srgbClr val="77787B"/>
            </a:solidFill>
            <a:ln>
              <a:noFill/>
            </a:ln>
          </p:spPr>
          <p:txBody>
            <a:bodyPr wrap="square" lIns="0" tIns="0" rIns="0" bIns="0" rtlCol="0" anchor="ctr">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333" b="0" i="0" u="none" strike="noStrike" kern="1200" cap="none" spc="0" normalizeH="0" baseline="0" noProof="0" dirty="0">
                <a:ln>
                  <a:noFill/>
                </a:ln>
                <a:solidFill>
                  <a:srgbClr val="FFFFFF"/>
                </a:solidFill>
                <a:effectLst/>
                <a:uLnTx/>
                <a:uFillTx/>
                <a:latin typeface="Arial" charset="0"/>
                <a:ea typeface="ＭＳ Ｐゴシック" charset="-128"/>
              </a:endParaRPr>
            </a:p>
          </p:txBody>
        </p:sp>
      </p:grpSp>
      <p:sp>
        <p:nvSpPr>
          <p:cNvPr id="87" name="TextBox 86">
            <a:extLst>
              <a:ext uri="{FF2B5EF4-FFF2-40B4-BE49-F238E27FC236}">
                <a16:creationId xmlns:a16="http://schemas.microsoft.com/office/drawing/2014/main" id="{8CE8CBBF-BEA2-A34F-9517-CF06B75BA4C1}"/>
              </a:ext>
            </a:extLst>
          </p:cNvPr>
          <p:cNvSpPr txBox="1"/>
          <p:nvPr/>
        </p:nvSpPr>
        <p:spPr>
          <a:xfrm>
            <a:off x="1594865" y="3992182"/>
            <a:ext cx="557335" cy="543943"/>
          </a:xfrm>
          <a:prstGeom prst="rect">
            <a:avLst/>
          </a:prstGeom>
          <a:noFill/>
          <a:ln>
            <a:noFill/>
          </a:ln>
        </p:spPr>
        <p:txBody>
          <a:bodyPr wrap="square" lIns="0" tIns="0" rIns="0" bIns="0" rtlCol="0" anchor="ctr">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333" b="1" i="0" u="none" strike="noStrike" kern="1200" cap="none" spc="0" normalizeH="0" baseline="0" noProof="0">
                <a:ln>
                  <a:noFill/>
                </a:ln>
                <a:solidFill>
                  <a:srgbClr val="FFFFFF"/>
                </a:solidFill>
                <a:effectLst/>
                <a:uLnTx/>
                <a:uFillTx/>
                <a:latin typeface="Arial" charset="0"/>
                <a:ea typeface="ＭＳ Ｐゴシック" charset="-128"/>
              </a:rPr>
              <a:t>High </a:t>
            </a:r>
            <a:r>
              <a:rPr kumimoji="0" lang="en-US" sz="1333" b="1" i="0" u="none" strike="noStrike" kern="1200" cap="none" spc="0" normalizeH="0" baseline="0" noProof="0" dirty="0">
                <a:ln>
                  <a:noFill/>
                </a:ln>
                <a:solidFill>
                  <a:srgbClr val="FFFFFF"/>
                </a:solidFill>
                <a:effectLst/>
                <a:uLnTx/>
                <a:uFillTx/>
                <a:latin typeface="Arial" charset="0"/>
                <a:ea typeface="ＭＳ Ｐゴシック" charset="-128"/>
              </a:rPr>
              <a:t>TPS</a:t>
            </a:r>
            <a:endParaRPr kumimoji="0" lang="en-US" sz="1333" b="0" i="0" u="none" strike="noStrike" kern="1200" cap="none" spc="0" normalizeH="0" baseline="0" noProof="0" dirty="0">
              <a:ln>
                <a:noFill/>
              </a:ln>
              <a:solidFill>
                <a:srgbClr val="FFFFFF"/>
              </a:solidFill>
              <a:effectLst/>
              <a:uLnTx/>
              <a:uFillTx/>
              <a:latin typeface="Arial" charset="0"/>
              <a:ea typeface="ＭＳ Ｐゴシック" charset="-128"/>
            </a:endParaRPr>
          </a:p>
        </p:txBody>
      </p:sp>
      <p:sp>
        <p:nvSpPr>
          <p:cNvPr id="88" name="TextBox 87">
            <a:extLst>
              <a:ext uri="{FF2B5EF4-FFF2-40B4-BE49-F238E27FC236}">
                <a16:creationId xmlns:a16="http://schemas.microsoft.com/office/drawing/2014/main" id="{2DCB931B-B1AD-2144-B3F7-2ADA26E4B36A}"/>
              </a:ext>
            </a:extLst>
          </p:cNvPr>
          <p:cNvSpPr txBox="1"/>
          <p:nvPr/>
        </p:nvSpPr>
        <p:spPr>
          <a:xfrm>
            <a:off x="2422693" y="3242090"/>
            <a:ext cx="980096" cy="464447"/>
          </a:xfrm>
          <a:prstGeom prst="rect">
            <a:avLst/>
          </a:prstGeom>
          <a:solidFill>
            <a:srgbClr val="002060"/>
          </a:solidFill>
          <a:ln>
            <a:solidFill>
              <a:schemeClr val="tx1"/>
            </a:solidFill>
          </a:ln>
        </p:spPr>
        <p:txBody>
          <a:bodyPr wrap="square" lIns="0" tIns="0" rIns="0" bIns="0" rtlCol="0" anchor="ctr">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333" b="1" i="0" u="none" strike="noStrike" kern="1200" cap="none" spc="0" normalizeH="0" baseline="0" noProof="0">
                <a:ln>
                  <a:noFill/>
                </a:ln>
                <a:solidFill>
                  <a:srgbClr val="FFFFFF"/>
                </a:solidFill>
                <a:effectLst/>
                <a:uLnTx/>
                <a:uFillTx/>
                <a:latin typeface="Arial" charset="0"/>
                <a:ea typeface="ＭＳ Ｐゴシック" charset="-128"/>
              </a:rPr>
              <a:t>EGFR mutation</a:t>
            </a:r>
            <a:endParaRPr kumimoji="0" lang="en-US" sz="1333" b="0" i="0" u="none" strike="noStrike" kern="1200" cap="none" spc="0" normalizeH="0" baseline="0" noProof="0" dirty="0">
              <a:ln>
                <a:noFill/>
              </a:ln>
              <a:solidFill>
                <a:srgbClr val="FFFFFF"/>
              </a:solidFill>
              <a:effectLst/>
              <a:uLnTx/>
              <a:uFillTx/>
              <a:latin typeface="Arial" charset="0"/>
              <a:ea typeface="ＭＳ Ｐゴシック" charset="-128"/>
            </a:endParaRPr>
          </a:p>
        </p:txBody>
      </p:sp>
      <p:sp>
        <p:nvSpPr>
          <p:cNvPr id="89" name="TextBox 88">
            <a:extLst>
              <a:ext uri="{FF2B5EF4-FFF2-40B4-BE49-F238E27FC236}">
                <a16:creationId xmlns:a16="http://schemas.microsoft.com/office/drawing/2014/main" id="{E9C14A19-2FBF-BC43-8A0B-73F5C1D9F6DD}"/>
              </a:ext>
            </a:extLst>
          </p:cNvPr>
          <p:cNvSpPr txBox="1"/>
          <p:nvPr/>
        </p:nvSpPr>
        <p:spPr>
          <a:xfrm>
            <a:off x="3652575" y="3242090"/>
            <a:ext cx="1247957" cy="464447"/>
          </a:xfrm>
          <a:prstGeom prst="rect">
            <a:avLst/>
          </a:prstGeom>
          <a:solidFill>
            <a:srgbClr val="002060"/>
          </a:solidFill>
          <a:ln>
            <a:solidFill>
              <a:schemeClr val="tx1"/>
            </a:solidFill>
          </a:ln>
        </p:spPr>
        <p:txBody>
          <a:bodyPr wrap="square" lIns="0" tIns="0" rIns="0" bIns="0" rtlCol="0" anchor="ctr">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333" b="1" i="0" u="none" strike="noStrike" kern="1200" cap="none" spc="0" normalizeH="0" baseline="0" noProof="0" dirty="0">
                <a:ln>
                  <a:noFill/>
                </a:ln>
                <a:solidFill>
                  <a:srgbClr val="FFFFFF"/>
                </a:solidFill>
                <a:effectLst/>
                <a:uLnTx/>
                <a:uFillTx/>
                <a:latin typeface="Arial" charset="0"/>
                <a:ea typeface="ＭＳ Ｐゴシック" charset="-128"/>
              </a:rPr>
              <a:t>ALK rearrangement</a:t>
            </a:r>
            <a:endParaRPr kumimoji="0" lang="en-US" sz="1333" b="0" i="0" u="none" strike="noStrike" kern="1200" cap="none" spc="0" normalizeH="0" baseline="0" noProof="0" dirty="0">
              <a:ln>
                <a:noFill/>
              </a:ln>
              <a:solidFill>
                <a:srgbClr val="FFFFFF"/>
              </a:solidFill>
              <a:effectLst/>
              <a:uLnTx/>
              <a:uFillTx/>
              <a:latin typeface="Arial" charset="0"/>
              <a:ea typeface="ＭＳ Ｐゴシック" charset="-128"/>
            </a:endParaRPr>
          </a:p>
        </p:txBody>
      </p:sp>
      <p:sp>
        <p:nvSpPr>
          <p:cNvPr id="90" name="TextBox 89">
            <a:extLst>
              <a:ext uri="{FF2B5EF4-FFF2-40B4-BE49-F238E27FC236}">
                <a16:creationId xmlns:a16="http://schemas.microsoft.com/office/drawing/2014/main" id="{2B65A8B9-4538-CF47-AF12-ADDA1CC72413}"/>
              </a:ext>
            </a:extLst>
          </p:cNvPr>
          <p:cNvSpPr txBox="1"/>
          <p:nvPr/>
        </p:nvSpPr>
        <p:spPr>
          <a:xfrm>
            <a:off x="4994143" y="3242090"/>
            <a:ext cx="1216768" cy="464447"/>
          </a:xfrm>
          <a:prstGeom prst="rect">
            <a:avLst/>
          </a:prstGeom>
          <a:solidFill>
            <a:srgbClr val="002060"/>
          </a:solidFill>
          <a:ln>
            <a:solidFill>
              <a:schemeClr val="tx1"/>
            </a:solidFill>
          </a:ln>
        </p:spPr>
        <p:txBody>
          <a:bodyPr wrap="square" lIns="0" tIns="0" rIns="0" bIns="0" rtlCol="0" anchor="ctr">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333" b="1" i="0" u="none" strike="noStrike" kern="1200" cap="none" spc="0" normalizeH="0" baseline="0" noProof="0" dirty="0">
                <a:ln>
                  <a:noFill/>
                </a:ln>
                <a:solidFill>
                  <a:srgbClr val="FFFFFF"/>
                </a:solidFill>
                <a:effectLst/>
                <a:uLnTx/>
                <a:uFillTx/>
                <a:latin typeface="Arial" charset="0"/>
                <a:ea typeface="ＭＳ Ｐゴシック" charset="-128"/>
              </a:rPr>
              <a:t>ROS1 rearrangement</a:t>
            </a:r>
            <a:endParaRPr kumimoji="0" lang="en-US" sz="1333" b="0" i="0" u="none" strike="noStrike" kern="1200" cap="none" spc="0" normalizeH="0" baseline="0" noProof="0" dirty="0">
              <a:ln>
                <a:noFill/>
              </a:ln>
              <a:solidFill>
                <a:srgbClr val="FFFFFF"/>
              </a:solidFill>
              <a:effectLst/>
              <a:uLnTx/>
              <a:uFillTx/>
              <a:latin typeface="Arial" charset="0"/>
              <a:ea typeface="ＭＳ Ｐゴシック" charset="-128"/>
            </a:endParaRPr>
          </a:p>
        </p:txBody>
      </p:sp>
      <p:sp>
        <p:nvSpPr>
          <p:cNvPr id="91" name="TextBox 90">
            <a:extLst>
              <a:ext uri="{FF2B5EF4-FFF2-40B4-BE49-F238E27FC236}">
                <a16:creationId xmlns:a16="http://schemas.microsoft.com/office/drawing/2014/main" id="{1EF9CA75-8AA6-CC49-8D56-2E11DC9CE2E2}"/>
              </a:ext>
            </a:extLst>
          </p:cNvPr>
          <p:cNvSpPr txBox="1"/>
          <p:nvPr/>
        </p:nvSpPr>
        <p:spPr>
          <a:xfrm>
            <a:off x="4996574" y="3992182"/>
            <a:ext cx="557335" cy="543943"/>
          </a:xfrm>
          <a:prstGeom prst="rect">
            <a:avLst/>
          </a:prstGeom>
          <a:noFill/>
          <a:ln>
            <a:noFill/>
          </a:ln>
        </p:spPr>
        <p:txBody>
          <a:bodyPr wrap="square" lIns="0" tIns="0" rIns="0" bIns="0" rtlCol="0" anchor="ctr">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333" b="1" i="0" u="none" strike="noStrike" kern="1200" cap="none" spc="0" normalizeH="0" baseline="0" noProof="0" dirty="0">
                <a:ln>
                  <a:noFill/>
                </a:ln>
                <a:solidFill>
                  <a:srgbClr val="FFFFFF"/>
                </a:solidFill>
                <a:effectLst/>
                <a:uLnTx/>
                <a:uFillTx/>
                <a:latin typeface="Arial" charset="0"/>
                <a:ea typeface="ＭＳ Ｐゴシック" charset="-128"/>
              </a:rPr>
              <a:t>Low TPS</a:t>
            </a:r>
            <a:endParaRPr kumimoji="0" lang="en-US" sz="1333" b="0" i="0" u="none" strike="noStrike" kern="1200" cap="none" spc="0" normalizeH="0" baseline="0" noProof="0" dirty="0">
              <a:ln>
                <a:noFill/>
              </a:ln>
              <a:solidFill>
                <a:srgbClr val="FFFFFF"/>
              </a:solidFill>
              <a:effectLst/>
              <a:uLnTx/>
              <a:uFillTx/>
              <a:latin typeface="Arial" charset="0"/>
              <a:ea typeface="ＭＳ Ｐゴシック" charset="-128"/>
            </a:endParaRPr>
          </a:p>
        </p:txBody>
      </p:sp>
      <p:sp>
        <p:nvSpPr>
          <p:cNvPr id="92" name="TextBox 91">
            <a:extLst>
              <a:ext uri="{FF2B5EF4-FFF2-40B4-BE49-F238E27FC236}">
                <a16:creationId xmlns:a16="http://schemas.microsoft.com/office/drawing/2014/main" id="{74FD3AF3-83F4-8846-92FD-7745EB8AFC5C}"/>
              </a:ext>
            </a:extLst>
          </p:cNvPr>
          <p:cNvSpPr txBox="1"/>
          <p:nvPr/>
        </p:nvSpPr>
        <p:spPr>
          <a:xfrm>
            <a:off x="5648435" y="3992182"/>
            <a:ext cx="557335" cy="543943"/>
          </a:xfrm>
          <a:prstGeom prst="rect">
            <a:avLst/>
          </a:prstGeom>
          <a:noFill/>
          <a:ln>
            <a:noFill/>
          </a:ln>
        </p:spPr>
        <p:txBody>
          <a:bodyPr wrap="square" lIns="0" tIns="0" rIns="0" bIns="0" rtlCol="0" anchor="ctr">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333" b="1" i="0" u="none" strike="noStrike" kern="1200" cap="none" spc="0" normalizeH="0" baseline="0" noProof="0">
                <a:ln>
                  <a:noFill/>
                </a:ln>
                <a:solidFill>
                  <a:srgbClr val="FFFFFF"/>
                </a:solidFill>
                <a:effectLst/>
                <a:uLnTx/>
                <a:uFillTx/>
                <a:latin typeface="Arial" charset="0"/>
                <a:ea typeface="ＭＳ Ｐゴシック" charset="-128"/>
              </a:rPr>
              <a:t>High </a:t>
            </a:r>
            <a:r>
              <a:rPr kumimoji="0" lang="en-US" sz="1333" b="1" i="0" u="none" strike="noStrike" kern="1200" cap="none" spc="0" normalizeH="0" baseline="0" noProof="0" dirty="0">
                <a:ln>
                  <a:noFill/>
                </a:ln>
                <a:solidFill>
                  <a:srgbClr val="FFFFFF"/>
                </a:solidFill>
                <a:effectLst/>
                <a:uLnTx/>
                <a:uFillTx/>
                <a:latin typeface="Arial" charset="0"/>
                <a:ea typeface="ＭＳ Ｐゴシック" charset="-128"/>
              </a:rPr>
              <a:t>TPS</a:t>
            </a:r>
            <a:endParaRPr kumimoji="0" lang="en-US" sz="1333" b="0" i="0" u="none" strike="noStrike" kern="1200" cap="none" spc="0" normalizeH="0" baseline="0" noProof="0" dirty="0">
              <a:ln>
                <a:noFill/>
              </a:ln>
              <a:solidFill>
                <a:srgbClr val="FFFFFF"/>
              </a:solidFill>
              <a:effectLst/>
              <a:uLnTx/>
              <a:uFillTx/>
              <a:latin typeface="Arial" charset="0"/>
              <a:ea typeface="ＭＳ Ｐゴシック" charset="-128"/>
            </a:endParaRPr>
          </a:p>
        </p:txBody>
      </p:sp>
      <p:sp>
        <p:nvSpPr>
          <p:cNvPr id="93" name="TextBox 92">
            <a:extLst>
              <a:ext uri="{FF2B5EF4-FFF2-40B4-BE49-F238E27FC236}">
                <a16:creationId xmlns:a16="http://schemas.microsoft.com/office/drawing/2014/main" id="{1B404A2A-160B-A84F-B625-606DE9AC53A8}"/>
              </a:ext>
            </a:extLst>
          </p:cNvPr>
          <p:cNvSpPr txBox="1"/>
          <p:nvPr/>
        </p:nvSpPr>
        <p:spPr>
          <a:xfrm>
            <a:off x="6310959" y="3242090"/>
            <a:ext cx="1207559" cy="464447"/>
          </a:xfrm>
          <a:prstGeom prst="rect">
            <a:avLst/>
          </a:prstGeom>
          <a:solidFill>
            <a:srgbClr val="002060"/>
          </a:solidFill>
          <a:ln>
            <a:solidFill>
              <a:schemeClr val="tx1"/>
            </a:solidFill>
          </a:ln>
        </p:spPr>
        <p:txBody>
          <a:bodyPr wrap="square" lIns="0" tIns="0" rIns="0" bIns="0" rtlCol="0" anchor="ctr">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333" b="1" i="0" u="none" strike="noStrike" kern="1200" cap="none" spc="0" normalizeH="0" baseline="0" noProof="0" dirty="0">
                <a:ln>
                  <a:noFill/>
                </a:ln>
                <a:solidFill>
                  <a:srgbClr val="FFFFFF"/>
                </a:solidFill>
                <a:effectLst/>
                <a:uLnTx/>
                <a:uFillTx/>
                <a:latin typeface="Arial" charset="0"/>
                <a:ea typeface="ＭＳ Ｐゴシック" charset="-128"/>
              </a:rPr>
              <a:t>BRAF V600E mutation</a:t>
            </a:r>
            <a:endParaRPr kumimoji="0" lang="en-US" sz="1333" b="0" i="0" u="none" strike="noStrike" kern="1200" cap="none" spc="0" normalizeH="0" baseline="0" noProof="0" dirty="0">
              <a:ln>
                <a:noFill/>
              </a:ln>
              <a:solidFill>
                <a:srgbClr val="FFFFFF"/>
              </a:solidFill>
              <a:effectLst/>
              <a:uLnTx/>
              <a:uFillTx/>
              <a:latin typeface="Arial" charset="0"/>
              <a:ea typeface="ＭＳ Ｐゴシック" charset="-128"/>
            </a:endParaRPr>
          </a:p>
        </p:txBody>
      </p:sp>
      <p:sp>
        <p:nvSpPr>
          <p:cNvPr id="94" name="TextBox 93">
            <a:extLst>
              <a:ext uri="{FF2B5EF4-FFF2-40B4-BE49-F238E27FC236}">
                <a16:creationId xmlns:a16="http://schemas.microsoft.com/office/drawing/2014/main" id="{EC3C45BD-E423-9D4C-A923-A806D8AF6296}"/>
              </a:ext>
            </a:extLst>
          </p:cNvPr>
          <p:cNvSpPr txBox="1"/>
          <p:nvPr/>
        </p:nvSpPr>
        <p:spPr>
          <a:xfrm>
            <a:off x="7717983" y="3242090"/>
            <a:ext cx="1114127" cy="464447"/>
          </a:xfrm>
          <a:prstGeom prst="rect">
            <a:avLst/>
          </a:prstGeom>
          <a:solidFill>
            <a:srgbClr val="002060"/>
          </a:solidFill>
          <a:ln>
            <a:solidFill>
              <a:schemeClr val="tx1"/>
            </a:solidFill>
          </a:ln>
        </p:spPr>
        <p:txBody>
          <a:bodyPr wrap="square" lIns="0" tIns="0" rIns="0" bIns="0" rtlCol="0" anchor="ctr">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333" b="1" i="0" u="none" strike="noStrike" kern="1200" cap="none" spc="0" normalizeH="0" baseline="0" noProof="0" dirty="0">
                <a:ln>
                  <a:noFill/>
                </a:ln>
                <a:solidFill>
                  <a:srgbClr val="FFFFFF"/>
                </a:solidFill>
                <a:effectLst/>
                <a:uLnTx/>
                <a:uFillTx/>
                <a:latin typeface="Arial" charset="0"/>
                <a:ea typeface="ＭＳ Ｐゴシック" charset="-128"/>
              </a:rPr>
              <a:t>MET exon 14 mutation</a:t>
            </a:r>
            <a:endParaRPr kumimoji="0" lang="en-US" sz="1333" b="0" i="0" u="none" strike="noStrike" kern="1200" cap="none" spc="0" normalizeH="0" baseline="0" noProof="0" dirty="0">
              <a:ln>
                <a:noFill/>
              </a:ln>
              <a:solidFill>
                <a:srgbClr val="FFFFFF"/>
              </a:solidFill>
              <a:effectLst/>
              <a:uLnTx/>
              <a:uFillTx/>
              <a:latin typeface="Arial" charset="0"/>
              <a:ea typeface="ＭＳ Ｐゴシック" charset="-128"/>
            </a:endParaRPr>
          </a:p>
        </p:txBody>
      </p:sp>
      <p:sp>
        <p:nvSpPr>
          <p:cNvPr id="95" name="TextBox 94">
            <a:extLst>
              <a:ext uri="{FF2B5EF4-FFF2-40B4-BE49-F238E27FC236}">
                <a16:creationId xmlns:a16="http://schemas.microsoft.com/office/drawing/2014/main" id="{C0F26CD6-7EA8-9D4F-9E46-3FFDA71E6DE6}"/>
              </a:ext>
            </a:extLst>
          </p:cNvPr>
          <p:cNvSpPr txBox="1"/>
          <p:nvPr/>
        </p:nvSpPr>
        <p:spPr>
          <a:xfrm>
            <a:off x="8977367" y="3242090"/>
            <a:ext cx="1241771" cy="464447"/>
          </a:xfrm>
          <a:prstGeom prst="rect">
            <a:avLst/>
          </a:prstGeom>
          <a:solidFill>
            <a:srgbClr val="002060"/>
          </a:solidFill>
          <a:ln>
            <a:solidFill>
              <a:schemeClr val="tx1"/>
            </a:solidFill>
          </a:ln>
        </p:spPr>
        <p:txBody>
          <a:bodyPr wrap="square" lIns="0" tIns="0" rIns="0" bIns="0" rtlCol="0" anchor="ctr">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333" b="1" i="0" u="none" strike="noStrike" kern="1200" cap="none" spc="0" normalizeH="0" baseline="0" noProof="0" dirty="0">
                <a:ln>
                  <a:noFill/>
                </a:ln>
                <a:solidFill>
                  <a:srgbClr val="FFFFFF"/>
                </a:solidFill>
                <a:effectLst/>
                <a:uLnTx/>
                <a:uFillTx/>
                <a:latin typeface="Arial" charset="0"/>
                <a:ea typeface="ＭＳ Ｐゴシック" charset="-128"/>
              </a:rPr>
              <a:t>RET rearrangement</a:t>
            </a:r>
            <a:endParaRPr kumimoji="0" lang="en-US" sz="1333" b="0" i="0" u="none" strike="noStrike" kern="1200" cap="none" spc="0" normalizeH="0" baseline="0" noProof="0" dirty="0">
              <a:ln>
                <a:noFill/>
              </a:ln>
              <a:solidFill>
                <a:srgbClr val="FFFFFF"/>
              </a:solidFill>
              <a:effectLst/>
              <a:uLnTx/>
              <a:uFillTx/>
              <a:latin typeface="Arial" charset="0"/>
              <a:ea typeface="ＭＳ Ｐゴシック" charset="-128"/>
            </a:endParaRPr>
          </a:p>
        </p:txBody>
      </p:sp>
      <p:sp>
        <p:nvSpPr>
          <p:cNvPr id="96" name="TextBox 95">
            <a:extLst>
              <a:ext uri="{FF2B5EF4-FFF2-40B4-BE49-F238E27FC236}">
                <a16:creationId xmlns:a16="http://schemas.microsoft.com/office/drawing/2014/main" id="{57C5F532-AB00-6A47-8FEE-D090D25CEDB9}"/>
              </a:ext>
            </a:extLst>
          </p:cNvPr>
          <p:cNvSpPr txBox="1"/>
          <p:nvPr/>
        </p:nvSpPr>
        <p:spPr>
          <a:xfrm>
            <a:off x="10469716" y="3242090"/>
            <a:ext cx="960749" cy="464447"/>
          </a:xfrm>
          <a:prstGeom prst="rect">
            <a:avLst/>
          </a:prstGeom>
          <a:solidFill>
            <a:srgbClr val="002060"/>
          </a:solidFill>
          <a:ln>
            <a:solidFill>
              <a:schemeClr val="tx1"/>
            </a:solidFill>
          </a:ln>
        </p:spPr>
        <p:txBody>
          <a:bodyPr wrap="square" lIns="0" tIns="0" rIns="0" bIns="0" rtlCol="0" anchor="ctr">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333" b="1" i="0" u="none" strike="noStrike" kern="1200" cap="none" spc="0" normalizeH="0" baseline="0" noProof="0" dirty="0">
                <a:ln>
                  <a:noFill/>
                </a:ln>
                <a:solidFill>
                  <a:srgbClr val="FFFFFF"/>
                </a:solidFill>
                <a:effectLst/>
                <a:uLnTx/>
                <a:uFillTx/>
                <a:latin typeface="Arial" charset="0"/>
                <a:ea typeface="ＭＳ Ｐゴシック" charset="-128"/>
              </a:rPr>
              <a:t>HER2 mutation</a:t>
            </a:r>
            <a:endParaRPr kumimoji="0" lang="en-US" sz="1333" b="0" i="0" u="none" strike="noStrike" kern="1200" cap="none" spc="0" normalizeH="0" baseline="0" noProof="0" dirty="0">
              <a:ln>
                <a:noFill/>
              </a:ln>
              <a:solidFill>
                <a:srgbClr val="FFFFFF"/>
              </a:solidFill>
              <a:effectLst/>
              <a:uLnTx/>
              <a:uFillTx/>
              <a:latin typeface="Arial" charset="0"/>
              <a:ea typeface="ＭＳ Ｐゴシック" charset="-128"/>
            </a:endParaRPr>
          </a:p>
        </p:txBody>
      </p:sp>
      <p:cxnSp>
        <p:nvCxnSpPr>
          <p:cNvPr id="97" name="Straight Connector 96">
            <a:extLst>
              <a:ext uri="{FF2B5EF4-FFF2-40B4-BE49-F238E27FC236}">
                <a16:creationId xmlns:a16="http://schemas.microsoft.com/office/drawing/2014/main" id="{4FC0963C-49AC-1043-AFB9-63E66E3A9B07}"/>
              </a:ext>
            </a:extLst>
          </p:cNvPr>
          <p:cNvCxnSpPr/>
          <p:nvPr/>
        </p:nvCxnSpPr>
        <p:spPr bwMode="auto">
          <a:xfrm>
            <a:off x="6283437" y="572536"/>
            <a:ext cx="0" cy="713981"/>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sp>
        <p:nvSpPr>
          <p:cNvPr id="98" name="TextBox 97">
            <a:extLst>
              <a:ext uri="{FF2B5EF4-FFF2-40B4-BE49-F238E27FC236}">
                <a16:creationId xmlns:a16="http://schemas.microsoft.com/office/drawing/2014/main" id="{C992332A-2A98-9E4E-88CB-7A2F61CF331F}"/>
              </a:ext>
            </a:extLst>
          </p:cNvPr>
          <p:cNvSpPr txBox="1"/>
          <p:nvPr/>
        </p:nvSpPr>
        <p:spPr>
          <a:xfrm>
            <a:off x="2545129" y="297034"/>
            <a:ext cx="7429200" cy="734015"/>
          </a:xfrm>
          <a:prstGeom prst="rect">
            <a:avLst/>
          </a:prstGeom>
          <a:solidFill>
            <a:srgbClr val="FFC000"/>
          </a:solidFill>
        </p:spPr>
        <p:txBody>
          <a:bodyPr wrap="square" rtlCol="0" anchor="ctr">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800" b="1" i="0" u="none" strike="noStrike" kern="1200" cap="none" spc="0" normalizeH="0" baseline="0" noProof="0" dirty="0">
                <a:ln>
                  <a:noFill/>
                </a:ln>
                <a:solidFill>
                  <a:srgbClr val="001E88"/>
                </a:solidFill>
                <a:effectLst/>
                <a:uLnTx/>
                <a:uFillTx/>
                <a:latin typeface="Arial" charset="0"/>
                <a:ea typeface="ＭＳ Ｐゴシック" charset="-128"/>
              </a:rPr>
              <a:t>The New Taxonomy of Metastatic </a:t>
            </a:r>
            <a:br>
              <a:rPr kumimoji="0" lang="en-US" sz="1800" b="1" i="0" u="none" strike="noStrike" kern="1200" cap="none" spc="0" normalizeH="0" baseline="0" noProof="0" dirty="0">
                <a:ln>
                  <a:noFill/>
                </a:ln>
                <a:solidFill>
                  <a:srgbClr val="001E88"/>
                </a:solidFill>
                <a:effectLst/>
                <a:uLnTx/>
                <a:uFillTx/>
                <a:latin typeface="Arial" charset="0"/>
                <a:ea typeface="ＭＳ Ｐゴシック" charset="-128"/>
              </a:rPr>
            </a:br>
            <a:r>
              <a:rPr kumimoji="0" lang="en-US" sz="1800" b="1" i="0" u="none" strike="noStrike" kern="1200" cap="none" spc="0" normalizeH="0" baseline="0" noProof="0" dirty="0">
                <a:ln>
                  <a:noFill/>
                </a:ln>
                <a:solidFill>
                  <a:srgbClr val="001E88"/>
                </a:solidFill>
                <a:effectLst/>
                <a:uLnTx/>
                <a:uFillTx/>
                <a:latin typeface="Arial" charset="0"/>
                <a:ea typeface="ＭＳ Ｐゴシック" charset="-128"/>
              </a:rPr>
              <a:t>Non-Small Cell Lung Cancer</a:t>
            </a:r>
          </a:p>
        </p:txBody>
      </p:sp>
      <p:sp>
        <p:nvSpPr>
          <p:cNvPr id="99" name="TextBox 98">
            <a:extLst>
              <a:ext uri="{FF2B5EF4-FFF2-40B4-BE49-F238E27FC236}">
                <a16:creationId xmlns:a16="http://schemas.microsoft.com/office/drawing/2014/main" id="{04DCF333-9736-4440-830F-90E3960F94EE}"/>
              </a:ext>
            </a:extLst>
          </p:cNvPr>
          <p:cNvSpPr txBox="1"/>
          <p:nvPr/>
        </p:nvSpPr>
        <p:spPr>
          <a:xfrm>
            <a:off x="955089" y="2383297"/>
            <a:ext cx="1240615" cy="455080"/>
          </a:xfrm>
          <a:prstGeom prst="rect">
            <a:avLst/>
          </a:prstGeom>
          <a:solidFill>
            <a:srgbClr val="D55F01"/>
          </a:solidFill>
          <a:ln>
            <a:solidFill>
              <a:schemeClr val="tx1"/>
            </a:solidFill>
          </a:ln>
        </p:spPr>
        <p:txBody>
          <a:bodyPr wrap="square" lIns="0" tIns="0" rIns="0" bIns="0" rtlCol="0" anchor="ctr">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333" b="1" i="0" u="none" strike="noStrike" kern="1200" cap="none" spc="0" normalizeH="0" baseline="0" noProof="0" dirty="0">
                <a:ln>
                  <a:noFill/>
                </a:ln>
                <a:solidFill>
                  <a:srgbClr val="FFFFFF"/>
                </a:solidFill>
                <a:effectLst/>
                <a:uLnTx/>
                <a:uFillTx/>
                <a:latin typeface="Arial" charset="0"/>
                <a:ea typeface="ＭＳ Ｐゴシック" charset="-128"/>
              </a:rPr>
              <a:t>Low TPS</a:t>
            </a:r>
            <a:endParaRPr kumimoji="0" lang="en-US" sz="1333" b="0" i="0" u="none" strike="noStrike" kern="1200" cap="none" spc="0" normalizeH="0" baseline="30000" noProof="0" dirty="0">
              <a:ln>
                <a:noFill/>
              </a:ln>
              <a:solidFill>
                <a:srgbClr val="FFFFFF"/>
              </a:solidFill>
              <a:effectLst/>
              <a:uLnTx/>
              <a:uFillTx/>
              <a:latin typeface="Arial" charset="0"/>
              <a:ea typeface="ＭＳ Ｐゴシック" charset="-128"/>
            </a:endParaRPr>
          </a:p>
        </p:txBody>
      </p:sp>
      <p:sp>
        <p:nvSpPr>
          <p:cNvPr id="100" name="TextBox 99">
            <a:extLst>
              <a:ext uri="{FF2B5EF4-FFF2-40B4-BE49-F238E27FC236}">
                <a16:creationId xmlns:a16="http://schemas.microsoft.com/office/drawing/2014/main" id="{A19ADC8A-6CDB-9B44-9F83-D7B72EB0AF91}"/>
              </a:ext>
            </a:extLst>
          </p:cNvPr>
          <p:cNvSpPr txBox="1"/>
          <p:nvPr/>
        </p:nvSpPr>
        <p:spPr>
          <a:xfrm>
            <a:off x="2745650" y="2383297"/>
            <a:ext cx="1240615" cy="455080"/>
          </a:xfrm>
          <a:prstGeom prst="rect">
            <a:avLst/>
          </a:prstGeom>
          <a:solidFill>
            <a:srgbClr val="77787B"/>
          </a:solidFill>
          <a:ln>
            <a:solidFill>
              <a:schemeClr val="tx1"/>
            </a:solidFill>
          </a:ln>
        </p:spPr>
        <p:txBody>
          <a:bodyPr wrap="square" lIns="0" tIns="0" rIns="0" bIns="0" rtlCol="0" anchor="ctr">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333" b="1" i="0" u="none" strike="noStrike" kern="1200" cap="none" spc="0" normalizeH="0" baseline="0" noProof="0" dirty="0">
                <a:ln>
                  <a:noFill/>
                </a:ln>
                <a:solidFill>
                  <a:srgbClr val="FFFFFF"/>
                </a:solidFill>
                <a:effectLst/>
                <a:uLnTx/>
                <a:uFillTx/>
                <a:latin typeface="Arial" charset="0"/>
                <a:ea typeface="ＭＳ Ｐゴシック" charset="-128"/>
              </a:rPr>
              <a:t>High TPS</a:t>
            </a:r>
            <a:endParaRPr kumimoji="0" lang="en-US" sz="1333" b="0" i="0" u="none" strike="noStrike" kern="1200" cap="none" spc="0" normalizeH="0" baseline="30000" noProof="0" dirty="0">
              <a:ln>
                <a:noFill/>
              </a:ln>
              <a:solidFill>
                <a:srgbClr val="FFFFFF"/>
              </a:solidFill>
              <a:effectLst/>
              <a:uLnTx/>
              <a:uFillTx/>
              <a:latin typeface="Arial" charset="0"/>
              <a:ea typeface="ＭＳ Ｐゴシック" charset="-128"/>
            </a:endParaRPr>
          </a:p>
        </p:txBody>
      </p:sp>
      <p:sp>
        <p:nvSpPr>
          <p:cNvPr id="101" name="TextBox 100">
            <a:extLst>
              <a:ext uri="{FF2B5EF4-FFF2-40B4-BE49-F238E27FC236}">
                <a16:creationId xmlns:a16="http://schemas.microsoft.com/office/drawing/2014/main" id="{854DDD29-E05B-AB4F-817F-F15BFD383459}"/>
              </a:ext>
            </a:extLst>
          </p:cNvPr>
          <p:cNvSpPr txBox="1"/>
          <p:nvPr/>
        </p:nvSpPr>
        <p:spPr>
          <a:xfrm>
            <a:off x="2250419" y="3992182"/>
            <a:ext cx="557335" cy="543943"/>
          </a:xfrm>
          <a:prstGeom prst="rect">
            <a:avLst/>
          </a:prstGeom>
          <a:solidFill>
            <a:srgbClr val="00719F"/>
          </a:solidFill>
          <a:ln>
            <a:noFill/>
          </a:ln>
        </p:spPr>
        <p:txBody>
          <a:bodyPr wrap="square" lIns="0" tIns="0" rIns="0" bIns="0" rtlCol="0" anchor="ctr">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333" b="1" i="0" u="none" strike="noStrike" kern="1200" cap="none" spc="0" normalizeH="0" baseline="0" noProof="0" dirty="0">
                <a:ln>
                  <a:noFill/>
                </a:ln>
                <a:solidFill>
                  <a:srgbClr val="FFFFFF"/>
                </a:solidFill>
                <a:effectLst/>
                <a:uLnTx/>
                <a:uFillTx/>
                <a:latin typeface="Arial" charset="0"/>
                <a:ea typeface="ＭＳ Ｐゴシック" charset="-128"/>
              </a:rPr>
              <a:t>Low TPS</a:t>
            </a:r>
            <a:endParaRPr kumimoji="0" lang="en-US" sz="1333" b="0" i="0" u="none" strike="noStrike" kern="1200" cap="none" spc="0" normalizeH="0" baseline="0" noProof="0" dirty="0">
              <a:ln>
                <a:noFill/>
              </a:ln>
              <a:solidFill>
                <a:srgbClr val="FFFFFF"/>
              </a:solidFill>
              <a:effectLst/>
              <a:uLnTx/>
              <a:uFillTx/>
              <a:latin typeface="Arial" charset="0"/>
              <a:ea typeface="ＭＳ Ｐゴシック" charset="-128"/>
            </a:endParaRPr>
          </a:p>
        </p:txBody>
      </p:sp>
      <p:sp>
        <p:nvSpPr>
          <p:cNvPr id="102" name="TextBox 101">
            <a:extLst>
              <a:ext uri="{FF2B5EF4-FFF2-40B4-BE49-F238E27FC236}">
                <a16:creationId xmlns:a16="http://schemas.microsoft.com/office/drawing/2014/main" id="{EC201FDD-63D5-524D-9D42-B73B6BD90561}"/>
              </a:ext>
            </a:extLst>
          </p:cNvPr>
          <p:cNvSpPr txBox="1"/>
          <p:nvPr/>
        </p:nvSpPr>
        <p:spPr>
          <a:xfrm>
            <a:off x="2902282" y="3998337"/>
            <a:ext cx="557335" cy="537791"/>
          </a:xfrm>
          <a:prstGeom prst="rect">
            <a:avLst/>
          </a:prstGeom>
          <a:solidFill>
            <a:srgbClr val="00719F"/>
          </a:solidFill>
          <a:ln>
            <a:noFill/>
          </a:ln>
        </p:spPr>
        <p:txBody>
          <a:bodyPr wrap="square" lIns="0" tIns="0" rIns="0" bIns="0" rtlCol="0" anchor="ctr">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333" b="1" i="0" u="none" strike="noStrike" kern="1200" cap="none" spc="0" normalizeH="0" baseline="0" noProof="0">
                <a:ln>
                  <a:noFill/>
                </a:ln>
                <a:solidFill>
                  <a:srgbClr val="FFFFFF"/>
                </a:solidFill>
                <a:effectLst/>
                <a:uLnTx/>
                <a:uFillTx/>
                <a:latin typeface="Arial" charset="0"/>
                <a:ea typeface="ＭＳ Ｐゴシック" charset="-128"/>
              </a:rPr>
              <a:t>High </a:t>
            </a:r>
            <a:r>
              <a:rPr kumimoji="0" lang="en-US" sz="1333" b="1" i="0" u="none" strike="noStrike" kern="1200" cap="none" spc="0" normalizeH="0" baseline="0" noProof="0" dirty="0">
                <a:ln>
                  <a:noFill/>
                </a:ln>
                <a:solidFill>
                  <a:srgbClr val="FFFFFF"/>
                </a:solidFill>
                <a:effectLst/>
                <a:uLnTx/>
                <a:uFillTx/>
                <a:latin typeface="Arial" charset="0"/>
                <a:ea typeface="ＭＳ Ｐゴシック" charset="-128"/>
              </a:rPr>
              <a:t>TPS</a:t>
            </a:r>
            <a:endParaRPr kumimoji="0" lang="en-US" sz="1333" b="0" i="0" u="none" strike="noStrike" kern="1200" cap="none" spc="0" normalizeH="0" baseline="0" noProof="0" dirty="0">
              <a:ln>
                <a:noFill/>
              </a:ln>
              <a:solidFill>
                <a:srgbClr val="FFFFFF"/>
              </a:solidFill>
              <a:effectLst/>
              <a:uLnTx/>
              <a:uFillTx/>
              <a:latin typeface="Arial" charset="0"/>
              <a:ea typeface="ＭＳ Ｐゴシック" charset="-128"/>
            </a:endParaRPr>
          </a:p>
        </p:txBody>
      </p:sp>
      <p:sp>
        <p:nvSpPr>
          <p:cNvPr id="103" name="TextBox 102">
            <a:extLst>
              <a:ext uri="{FF2B5EF4-FFF2-40B4-BE49-F238E27FC236}">
                <a16:creationId xmlns:a16="http://schemas.microsoft.com/office/drawing/2014/main" id="{AE659FA1-C546-CC47-BB84-4CD748689F8C}"/>
              </a:ext>
            </a:extLst>
          </p:cNvPr>
          <p:cNvSpPr txBox="1"/>
          <p:nvPr/>
        </p:nvSpPr>
        <p:spPr>
          <a:xfrm>
            <a:off x="3636406" y="3992182"/>
            <a:ext cx="557335" cy="543943"/>
          </a:xfrm>
          <a:prstGeom prst="rect">
            <a:avLst/>
          </a:prstGeom>
          <a:solidFill>
            <a:srgbClr val="00719F"/>
          </a:solidFill>
          <a:ln>
            <a:noFill/>
          </a:ln>
        </p:spPr>
        <p:txBody>
          <a:bodyPr wrap="square" lIns="0" tIns="0" rIns="0" bIns="0" rtlCol="0" anchor="ctr">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333" b="1" i="0" u="none" strike="noStrike" kern="1200" cap="none" spc="0" normalizeH="0" baseline="0" noProof="0" dirty="0">
                <a:ln>
                  <a:noFill/>
                </a:ln>
                <a:solidFill>
                  <a:srgbClr val="FFFFFF"/>
                </a:solidFill>
                <a:effectLst/>
                <a:uLnTx/>
                <a:uFillTx/>
                <a:latin typeface="Arial" charset="0"/>
                <a:ea typeface="ＭＳ Ｐゴシック" charset="-128"/>
              </a:rPr>
              <a:t>Low TPS</a:t>
            </a:r>
            <a:endParaRPr kumimoji="0" lang="en-US" sz="1333" b="0" i="0" u="none" strike="noStrike" kern="1200" cap="none" spc="0" normalizeH="0" baseline="0" noProof="0" dirty="0">
              <a:ln>
                <a:noFill/>
              </a:ln>
              <a:solidFill>
                <a:srgbClr val="FFFFFF"/>
              </a:solidFill>
              <a:effectLst/>
              <a:uLnTx/>
              <a:uFillTx/>
              <a:latin typeface="Arial" charset="0"/>
              <a:ea typeface="ＭＳ Ｐゴシック" charset="-128"/>
            </a:endParaRPr>
          </a:p>
        </p:txBody>
      </p:sp>
      <p:sp>
        <p:nvSpPr>
          <p:cNvPr id="104" name="TextBox 103">
            <a:extLst>
              <a:ext uri="{FF2B5EF4-FFF2-40B4-BE49-F238E27FC236}">
                <a16:creationId xmlns:a16="http://schemas.microsoft.com/office/drawing/2014/main" id="{20024574-476A-0848-A453-D8BFBFC8B9F5}"/>
              </a:ext>
            </a:extLst>
          </p:cNvPr>
          <p:cNvSpPr txBox="1"/>
          <p:nvPr/>
        </p:nvSpPr>
        <p:spPr>
          <a:xfrm>
            <a:off x="4288266" y="3992182"/>
            <a:ext cx="557335" cy="543943"/>
          </a:xfrm>
          <a:prstGeom prst="rect">
            <a:avLst/>
          </a:prstGeom>
          <a:solidFill>
            <a:srgbClr val="00719F"/>
          </a:solidFill>
          <a:ln>
            <a:noFill/>
          </a:ln>
        </p:spPr>
        <p:txBody>
          <a:bodyPr wrap="square" lIns="0" tIns="0" rIns="0" bIns="0" rtlCol="0" anchor="ctr">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333" b="1" i="0" u="none" strike="noStrike" kern="1200" cap="none" spc="0" normalizeH="0" baseline="0" noProof="0">
                <a:ln>
                  <a:noFill/>
                </a:ln>
                <a:solidFill>
                  <a:srgbClr val="FFFFFF"/>
                </a:solidFill>
                <a:effectLst/>
                <a:uLnTx/>
                <a:uFillTx/>
                <a:latin typeface="Arial" charset="0"/>
                <a:ea typeface="ＭＳ Ｐゴシック" charset="-128"/>
              </a:rPr>
              <a:t>High </a:t>
            </a:r>
            <a:r>
              <a:rPr kumimoji="0" lang="en-US" sz="1333" b="1" i="0" u="none" strike="noStrike" kern="1200" cap="none" spc="0" normalizeH="0" baseline="0" noProof="0" dirty="0">
                <a:ln>
                  <a:noFill/>
                </a:ln>
                <a:solidFill>
                  <a:srgbClr val="FFFFFF"/>
                </a:solidFill>
                <a:effectLst/>
                <a:uLnTx/>
                <a:uFillTx/>
                <a:latin typeface="Arial" charset="0"/>
                <a:ea typeface="ＭＳ Ｐゴシック" charset="-128"/>
              </a:rPr>
              <a:t>TPS</a:t>
            </a:r>
            <a:endParaRPr kumimoji="0" lang="en-US" sz="1333" b="0" i="0" u="none" strike="noStrike" kern="1200" cap="none" spc="0" normalizeH="0" baseline="0" noProof="0" dirty="0">
              <a:ln>
                <a:noFill/>
              </a:ln>
              <a:solidFill>
                <a:srgbClr val="FFFFFF"/>
              </a:solidFill>
              <a:effectLst/>
              <a:uLnTx/>
              <a:uFillTx/>
              <a:latin typeface="Arial" charset="0"/>
              <a:ea typeface="ＭＳ Ｐゴシック" charset="-128"/>
            </a:endParaRPr>
          </a:p>
        </p:txBody>
      </p:sp>
      <p:grpSp>
        <p:nvGrpSpPr>
          <p:cNvPr id="105" name="Group 104">
            <a:extLst>
              <a:ext uri="{FF2B5EF4-FFF2-40B4-BE49-F238E27FC236}">
                <a16:creationId xmlns:a16="http://schemas.microsoft.com/office/drawing/2014/main" id="{DB0B4F81-FB69-D84A-B8C8-5EC918B4CDA7}"/>
              </a:ext>
            </a:extLst>
          </p:cNvPr>
          <p:cNvGrpSpPr/>
          <p:nvPr/>
        </p:nvGrpSpPr>
        <p:grpSpPr>
          <a:xfrm>
            <a:off x="7642886" y="3985932"/>
            <a:ext cx="560431" cy="567389"/>
            <a:chOff x="4802568" y="4921681"/>
            <a:chExt cx="456204" cy="461869"/>
          </a:xfrm>
        </p:grpSpPr>
        <p:sp>
          <p:nvSpPr>
            <p:cNvPr id="106" name="TextBox 105">
              <a:extLst>
                <a:ext uri="{FF2B5EF4-FFF2-40B4-BE49-F238E27FC236}">
                  <a16:creationId xmlns:a16="http://schemas.microsoft.com/office/drawing/2014/main" id="{C708DFDB-C466-DD40-9BD3-E0723D9C2CED}"/>
                </a:ext>
              </a:extLst>
            </p:cNvPr>
            <p:cNvSpPr txBox="1"/>
            <p:nvPr/>
          </p:nvSpPr>
          <p:spPr>
            <a:xfrm>
              <a:off x="4802568" y="4921681"/>
              <a:ext cx="456204" cy="395806"/>
            </a:xfrm>
            <a:prstGeom prst="rect">
              <a:avLst/>
            </a:prstGeom>
            <a:solidFill>
              <a:srgbClr val="00719F"/>
            </a:solidFill>
            <a:ln>
              <a:noFill/>
            </a:ln>
          </p:spPr>
          <p:txBody>
            <a:bodyPr wrap="square" lIns="0" tIns="0" rIns="0" bIns="0" rtlCol="0" anchor="ctr">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333" b="0" i="0" u="none" strike="noStrike" kern="1200" cap="none" spc="0" normalizeH="0" baseline="0" noProof="0" dirty="0">
                <a:ln>
                  <a:noFill/>
                </a:ln>
                <a:solidFill>
                  <a:srgbClr val="FFFFFF"/>
                </a:solidFill>
                <a:effectLst/>
                <a:uLnTx/>
                <a:uFillTx/>
                <a:latin typeface="Arial" charset="0"/>
                <a:ea typeface="ＭＳ Ｐゴシック" charset="-128"/>
              </a:endParaRPr>
            </a:p>
          </p:txBody>
        </p:sp>
        <p:sp>
          <p:nvSpPr>
            <p:cNvPr id="107" name="TextBox 106">
              <a:extLst>
                <a:ext uri="{FF2B5EF4-FFF2-40B4-BE49-F238E27FC236}">
                  <a16:creationId xmlns:a16="http://schemas.microsoft.com/office/drawing/2014/main" id="{55AB069D-0B42-D041-9DEE-46FD4EAEC667}"/>
                </a:ext>
              </a:extLst>
            </p:cNvPr>
            <p:cNvSpPr txBox="1"/>
            <p:nvPr/>
          </p:nvSpPr>
          <p:spPr>
            <a:xfrm>
              <a:off x="4802568" y="5346974"/>
              <a:ext cx="456204" cy="36576"/>
            </a:xfrm>
            <a:prstGeom prst="rect">
              <a:avLst/>
            </a:prstGeom>
            <a:solidFill>
              <a:srgbClr val="608F1D"/>
            </a:solidFill>
            <a:ln>
              <a:noFill/>
            </a:ln>
          </p:spPr>
          <p:txBody>
            <a:bodyPr wrap="square" lIns="0" tIns="0" rIns="0" bIns="0" rtlCol="0" anchor="ctr">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333" b="0" i="0" u="none" strike="noStrike" kern="1200" cap="none" spc="0" normalizeH="0" baseline="0" noProof="0" dirty="0">
                <a:ln>
                  <a:noFill/>
                </a:ln>
                <a:solidFill>
                  <a:srgbClr val="FFFFFF"/>
                </a:solidFill>
                <a:effectLst/>
                <a:uLnTx/>
                <a:uFillTx/>
                <a:latin typeface="Arial" charset="0"/>
                <a:ea typeface="ＭＳ Ｐゴシック" charset="-128"/>
              </a:endParaRPr>
            </a:p>
          </p:txBody>
        </p:sp>
        <p:sp>
          <p:nvSpPr>
            <p:cNvPr id="108" name="TextBox 107">
              <a:extLst>
                <a:ext uri="{FF2B5EF4-FFF2-40B4-BE49-F238E27FC236}">
                  <a16:creationId xmlns:a16="http://schemas.microsoft.com/office/drawing/2014/main" id="{E52F3DC8-750B-D84F-98E5-1C25D120857E}"/>
                </a:ext>
              </a:extLst>
            </p:cNvPr>
            <p:cNvSpPr txBox="1"/>
            <p:nvPr/>
          </p:nvSpPr>
          <p:spPr>
            <a:xfrm>
              <a:off x="4802568" y="5317487"/>
              <a:ext cx="456204" cy="36576"/>
            </a:xfrm>
            <a:prstGeom prst="rect">
              <a:avLst/>
            </a:prstGeom>
            <a:solidFill>
              <a:srgbClr val="D55F01"/>
            </a:solidFill>
            <a:ln>
              <a:noFill/>
            </a:ln>
          </p:spPr>
          <p:txBody>
            <a:bodyPr wrap="square" lIns="0" tIns="0" rIns="0" bIns="0" rtlCol="0" anchor="ctr">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333" b="0" i="0" u="none" strike="noStrike" kern="1200" cap="none" spc="0" normalizeH="0" baseline="0" noProof="0" dirty="0">
                <a:ln>
                  <a:noFill/>
                </a:ln>
                <a:solidFill>
                  <a:srgbClr val="FFFFFF"/>
                </a:solidFill>
                <a:effectLst/>
                <a:uLnTx/>
                <a:uFillTx/>
                <a:latin typeface="Arial" charset="0"/>
                <a:ea typeface="ＭＳ Ｐゴシック" charset="-128"/>
              </a:endParaRPr>
            </a:p>
          </p:txBody>
        </p:sp>
      </p:grpSp>
      <p:grpSp>
        <p:nvGrpSpPr>
          <p:cNvPr id="109" name="Group 108">
            <a:extLst>
              <a:ext uri="{FF2B5EF4-FFF2-40B4-BE49-F238E27FC236}">
                <a16:creationId xmlns:a16="http://schemas.microsoft.com/office/drawing/2014/main" id="{A122A15B-C8E6-5F4F-9B46-70E10D6E223C}"/>
              </a:ext>
            </a:extLst>
          </p:cNvPr>
          <p:cNvGrpSpPr/>
          <p:nvPr/>
        </p:nvGrpSpPr>
        <p:grpSpPr>
          <a:xfrm>
            <a:off x="8286678" y="3985930"/>
            <a:ext cx="560431" cy="560431"/>
            <a:chOff x="5326631" y="4921681"/>
            <a:chExt cx="456204" cy="456204"/>
          </a:xfrm>
        </p:grpSpPr>
        <p:sp>
          <p:nvSpPr>
            <p:cNvPr id="110" name="TextBox 109">
              <a:extLst>
                <a:ext uri="{FF2B5EF4-FFF2-40B4-BE49-F238E27FC236}">
                  <a16:creationId xmlns:a16="http://schemas.microsoft.com/office/drawing/2014/main" id="{C3B1AF4A-E9D9-A840-B08D-AF08522F11A8}"/>
                </a:ext>
              </a:extLst>
            </p:cNvPr>
            <p:cNvSpPr txBox="1"/>
            <p:nvPr/>
          </p:nvSpPr>
          <p:spPr>
            <a:xfrm>
              <a:off x="5326631" y="4921681"/>
              <a:ext cx="456204" cy="368470"/>
            </a:xfrm>
            <a:prstGeom prst="rect">
              <a:avLst/>
            </a:prstGeom>
            <a:solidFill>
              <a:srgbClr val="00719F"/>
            </a:solidFill>
            <a:ln>
              <a:noFill/>
            </a:ln>
          </p:spPr>
          <p:txBody>
            <a:bodyPr wrap="square" lIns="0" tIns="0" rIns="0" bIns="0" rtlCol="0" anchor="ctr">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333" b="0" i="0" u="none" strike="noStrike" kern="1200" cap="none" spc="0" normalizeH="0" baseline="0" noProof="0" dirty="0">
                <a:ln>
                  <a:noFill/>
                </a:ln>
                <a:solidFill>
                  <a:srgbClr val="FFFFFF"/>
                </a:solidFill>
                <a:effectLst/>
                <a:uLnTx/>
                <a:uFillTx/>
                <a:latin typeface="Arial" charset="0"/>
                <a:ea typeface="ＭＳ Ｐゴシック" charset="-128"/>
              </a:endParaRPr>
            </a:p>
          </p:txBody>
        </p:sp>
        <p:sp>
          <p:nvSpPr>
            <p:cNvPr id="111" name="TextBox 110">
              <a:extLst>
                <a:ext uri="{FF2B5EF4-FFF2-40B4-BE49-F238E27FC236}">
                  <a16:creationId xmlns:a16="http://schemas.microsoft.com/office/drawing/2014/main" id="{F765B734-DBD2-604D-AC43-BA8DE8E4A1CF}"/>
                </a:ext>
              </a:extLst>
            </p:cNvPr>
            <p:cNvSpPr txBox="1"/>
            <p:nvPr/>
          </p:nvSpPr>
          <p:spPr>
            <a:xfrm>
              <a:off x="5326631" y="5287689"/>
              <a:ext cx="456203" cy="36576"/>
            </a:xfrm>
            <a:prstGeom prst="rect">
              <a:avLst/>
            </a:prstGeom>
            <a:solidFill>
              <a:srgbClr val="608F1D"/>
            </a:solidFill>
            <a:ln>
              <a:noFill/>
            </a:ln>
          </p:spPr>
          <p:txBody>
            <a:bodyPr wrap="square" lIns="0" tIns="0" rIns="0" bIns="0" rtlCol="0" anchor="ctr">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333" b="0" i="0" u="none" strike="noStrike" kern="1200" cap="none" spc="0" normalizeH="0" baseline="0" noProof="0" dirty="0">
                <a:ln>
                  <a:noFill/>
                </a:ln>
                <a:solidFill>
                  <a:srgbClr val="FFFFFF"/>
                </a:solidFill>
                <a:effectLst/>
                <a:uLnTx/>
                <a:uFillTx/>
                <a:latin typeface="Arial" charset="0"/>
                <a:ea typeface="ＭＳ Ｐゴシック" charset="-128"/>
              </a:endParaRPr>
            </a:p>
          </p:txBody>
        </p:sp>
        <p:sp>
          <p:nvSpPr>
            <p:cNvPr id="112" name="TextBox 111">
              <a:extLst>
                <a:ext uri="{FF2B5EF4-FFF2-40B4-BE49-F238E27FC236}">
                  <a16:creationId xmlns:a16="http://schemas.microsoft.com/office/drawing/2014/main" id="{1BB7EF09-E994-B246-A1CE-AAA0D0649D29}"/>
                </a:ext>
              </a:extLst>
            </p:cNvPr>
            <p:cNvSpPr txBox="1"/>
            <p:nvPr/>
          </p:nvSpPr>
          <p:spPr>
            <a:xfrm>
              <a:off x="5326631" y="5317486"/>
              <a:ext cx="456203" cy="60399"/>
            </a:xfrm>
            <a:prstGeom prst="rect">
              <a:avLst/>
            </a:prstGeom>
            <a:solidFill>
              <a:srgbClr val="77787B"/>
            </a:solidFill>
            <a:ln>
              <a:noFill/>
            </a:ln>
          </p:spPr>
          <p:txBody>
            <a:bodyPr wrap="square" lIns="0" tIns="0" rIns="0" bIns="0" rtlCol="0" anchor="ctr">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333" b="0" i="0" u="none" strike="noStrike" kern="1200" cap="none" spc="0" normalizeH="0" baseline="0" noProof="0" dirty="0">
                <a:ln>
                  <a:noFill/>
                </a:ln>
                <a:solidFill>
                  <a:srgbClr val="FFFFFF"/>
                </a:solidFill>
                <a:effectLst/>
                <a:uLnTx/>
                <a:uFillTx/>
                <a:latin typeface="Arial" charset="0"/>
                <a:ea typeface="ＭＳ Ｐゴシック" charset="-128"/>
              </a:endParaRPr>
            </a:p>
          </p:txBody>
        </p:sp>
        <p:sp>
          <p:nvSpPr>
            <p:cNvPr id="113" name="TextBox 112">
              <a:extLst>
                <a:ext uri="{FF2B5EF4-FFF2-40B4-BE49-F238E27FC236}">
                  <a16:creationId xmlns:a16="http://schemas.microsoft.com/office/drawing/2014/main" id="{F23D0C37-8C66-3340-98A7-126D7273F79B}"/>
                </a:ext>
              </a:extLst>
            </p:cNvPr>
            <p:cNvSpPr txBox="1"/>
            <p:nvPr/>
          </p:nvSpPr>
          <p:spPr>
            <a:xfrm>
              <a:off x="5326631" y="5271863"/>
              <a:ext cx="456204" cy="18288"/>
            </a:xfrm>
            <a:prstGeom prst="rect">
              <a:avLst/>
            </a:prstGeom>
            <a:solidFill>
              <a:srgbClr val="D55F01"/>
            </a:solidFill>
            <a:ln>
              <a:noFill/>
            </a:ln>
          </p:spPr>
          <p:txBody>
            <a:bodyPr wrap="square" lIns="0" tIns="0" rIns="0" bIns="0" rtlCol="0" anchor="ctr">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333" b="0" i="0" u="none" strike="noStrike" kern="1200" cap="none" spc="0" normalizeH="0" baseline="0" noProof="0" dirty="0">
                <a:ln>
                  <a:noFill/>
                </a:ln>
                <a:solidFill>
                  <a:srgbClr val="FFFFFF"/>
                </a:solidFill>
                <a:effectLst/>
                <a:uLnTx/>
                <a:uFillTx/>
                <a:latin typeface="Arial" charset="0"/>
                <a:ea typeface="ＭＳ Ｐゴシック" charset="-128"/>
              </a:endParaRPr>
            </a:p>
          </p:txBody>
        </p:sp>
      </p:grpSp>
      <p:sp>
        <p:nvSpPr>
          <p:cNvPr id="114" name="TextBox 113">
            <a:extLst>
              <a:ext uri="{FF2B5EF4-FFF2-40B4-BE49-F238E27FC236}">
                <a16:creationId xmlns:a16="http://schemas.microsoft.com/office/drawing/2014/main" id="{F4F69B60-9134-404F-838E-F4B3BFC41C4E}"/>
              </a:ext>
            </a:extLst>
          </p:cNvPr>
          <p:cNvSpPr txBox="1"/>
          <p:nvPr/>
        </p:nvSpPr>
        <p:spPr>
          <a:xfrm>
            <a:off x="7639790" y="3992185"/>
            <a:ext cx="557335" cy="565008"/>
          </a:xfrm>
          <a:prstGeom prst="rect">
            <a:avLst/>
          </a:prstGeom>
          <a:noFill/>
          <a:ln>
            <a:noFill/>
          </a:ln>
        </p:spPr>
        <p:txBody>
          <a:bodyPr wrap="square" lIns="0" tIns="0" rIns="0" bIns="0" rtlCol="0" anchor="ctr">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333" b="1" i="0" u="none" strike="noStrike" kern="1200" cap="none" spc="0" normalizeH="0" baseline="0" noProof="0" dirty="0">
                <a:ln>
                  <a:noFill/>
                </a:ln>
                <a:solidFill>
                  <a:srgbClr val="FFFFFF"/>
                </a:solidFill>
                <a:effectLst/>
                <a:uLnTx/>
                <a:uFillTx/>
                <a:latin typeface="Arial" charset="0"/>
                <a:ea typeface="ＭＳ Ｐゴシック" charset="-128"/>
              </a:rPr>
              <a:t>Low TPS</a:t>
            </a:r>
            <a:endParaRPr kumimoji="0" lang="en-US" sz="1333" b="0" i="0" u="none" strike="noStrike" kern="1200" cap="none" spc="0" normalizeH="0" baseline="0" noProof="0" dirty="0">
              <a:ln>
                <a:noFill/>
              </a:ln>
              <a:solidFill>
                <a:srgbClr val="FFFFFF"/>
              </a:solidFill>
              <a:effectLst/>
              <a:uLnTx/>
              <a:uFillTx/>
              <a:latin typeface="Arial" charset="0"/>
              <a:ea typeface="ＭＳ Ｐゴシック" charset="-128"/>
            </a:endParaRPr>
          </a:p>
        </p:txBody>
      </p:sp>
      <p:sp>
        <p:nvSpPr>
          <p:cNvPr id="115" name="TextBox 114">
            <a:extLst>
              <a:ext uri="{FF2B5EF4-FFF2-40B4-BE49-F238E27FC236}">
                <a16:creationId xmlns:a16="http://schemas.microsoft.com/office/drawing/2014/main" id="{CF031184-6FEC-1641-8672-9D2FE2791B04}"/>
              </a:ext>
            </a:extLst>
          </p:cNvPr>
          <p:cNvSpPr txBox="1"/>
          <p:nvPr/>
        </p:nvSpPr>
        <p:spPr>
          <a:xfrm>
            <a:off x="8291651" y="3992181"/>
            <a:ext cx="549972" cy="554179"/>
          </a:xfrm>
          <a:prstGeom prst="rect">
            <a:avLst/>
          </a:prstGeom>
          <a:noFill/>
          <a:ln>
            <a:noFill/>
          </a:ln>
        </p:spPr>
        <p:txBody>
          <a:bodyPr wrap="square" lIns="0" tIns="0" rIns="0" bIns="0" rtlCol="0" anchor="ctr">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333" b="1" i="0" u="none" strike="noStrike" kern="1200" cap="none" spc="0" normalizeH="0" baseline="0" noProof="0" dirty="0">
                <a:ln>
                  <a:noFill/>
                </a:ln>
                <a:solidFill>
                  <a:srgbClr val="FFFFFF"/>
                </a:solidFill>
                <a:effectLst/>
                <a:uLnTx/>
                <a:uFillTx/>
                <a:latin typeface="Arial" charset="0"/>
                <a:ea typeface="ＭＳ Ｐゴシック" charset="-128"/>
              </a:rPr>
              <a:t>High TPS</a:t>
            </a:r>
            <a:endParaRPr kumimoji="0" lang="en-US" sz="1333" b="0" i="0" u="none" strike="noStrike" kern="1200" cap="none" spc="0" normalizeH="0" baseline="0" noProof="0" dirty="0">
              <a:ln>
                <a:noFill/>
              </a:ln>
              <a:solidFill>
                <a:srgbClr val="FFFFFF"/>
              </a:solidFill>
              <a:effectLst/>
              <a:uLnTx/>
              <a:uFillTx/>
              <a:latin typeface="Arial" charset="0"/>
              <a:ea typeface="ＭＳ Ｐゴシック" charset="-128"/>
            </a:endParaRPr>
          </a:p>
        </p:txBody>
      </p:sp>
      <p:grpSp>
        <p:nvGrpSpPr>
          <p:cNvPr id="116" name="Group 115">
            <a:extLst>
              <a:ext uri="{FF2B5EF4-FFF2-40B4-BE49-F238E27FC236}">
                <a16:creationId xmlns:a16="http://schemas.microsoft.com/office/drawing/2014/main" id="{C041A229-16CA-E341-A993-E84D40A011E1}"/>
              </a:ext>
            </a:extLst>
          </p:cNvPr>
          <p:cNvGrpSpPr/>
          <p:nvPr/>
        </p:nvGrpSpPr>
        <p:grpSpPr>
          <a:xfrm>
            <a:off x="8972310" y="3985932"/>
            <a:ext cx="560431" cy="567389"/>
            <a:chOff x="4802568" y="4921681"/>
            <a:chExt cx="456204" cy="461869"/>
          </a:xfrm>
        </p:grpSpPr>
        <p:sp>
          <p:nvSpPr>
            <p:cNvPr id="117" name="TextBox 116">
              <a:extLst>
                <a:ext uri="{FF2B5EF4-FFF2-40B4-BE49-F238E27FC236}">
                  <a16:creationId xmlns:a16="http://schemas.microsoft.com/office/drawing/2014/main" id="{D6FCB028-7C7A-3643-9E83-E625544D4E36}"/>
                </a:ext>
              </a:extLst>
            </p:cNvPr>
            <p:cNvSpPr txBox="1"/>
            <p:nvPr/>
          </p:nvSpPr>
          <p:spPr>
            <a:xfrm>
              <a:off x="4802568" y="4921681"/>
              <a:ext cx="456204" cy="99512"/>
            </a:xfrm>
            <a:prstGeom prst="rect">
              <a:avLst/>
            </a:prstGeom>
            <a:solidFill>
              <a:srgbClr val="00719F"/>
            </a:solidFill>
            <a:ln>
              <a:noFill/>
            </a:ln>
          </p:spPr>
          <p:txBody>
            <a:bodyPr wrap="square" lIns="0" tIns="0" rIns="0" bIns="0" rtlCol="0" anchor="ctr">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333" b="0" i="0" u="none" strike="noStrike" kern="1200" cap="none" spc="0" normalizeH="0" baseline="0" noProof="0" dirty="0">
                <a:ln>
                  <a:noFill/>
                </a:ln>
                <a:solidFill>
                  <a:srgbClr val="FFFFFF"/>
                </a:solidFill>
                <a:effectLst/>
                <a:uLnTx/>
                <a:uFillTx/>
                <a:latin typeface="Arial" charset="0"/>
                <a:ea typeface="ＭＳ Ｐゴシック" charset="-128"/>
              </a:endParaRPr>
            </a:p>
          </p:txBody>
        </p:sp>
        <p:sp>
          <p:nvSpPr>
            <p:cNvPr id="118" name="TextBox 117">
              <a:extLst>
                <a:ext uri="{FF2B5EF4-FFF2-40B4-BE49-F238E27FC236}">
                  <a16:creationId xmlns:a16="http://schemas.microsoft.com/office/drawing/2014/main" id="{BC2F0631-2ED7-7745-B1A4-A0A0AF450E8B}"/>
                </a:ext>
              </a:extLst>
            </p:cNvPr>
            <p:cNvSpPr txBox="1"/>
            <p:nvPr/>
          </p:nvSpPr>
          <p:spPr>
            <a:xfrm>
              <a:off x="4802568" y="5324265"/>
              <a:ext cx="456204" cy="59285"/>
            </a:xfrm>
            <a:prstGeom prst="rect">
              <a:avLst/>
            </a:prstGeom>
            <a:solidFill>
              <a:srgbClr val="608F1D"/>
            </a:solidFill>
            <a:ln>
              <a:noFill/>
            </a:ln>
          </p:spPr>
          <p:txBody>
            <a:bodyPr wrap="square" lIns="0" tIns="0" rIns="0" bIns="0" rtlCol="0" anchor="ctr">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333" b="0" i="0" u="none" strike="noStrike" kern="1200" cap="none" spc="0" normalizeH="0" baseline="0" noProof="0" dirty="0">
                <a:ln>
                  <a:noFill/>
                </a:ln>
                <a:solidFill>
                  <a:srgbClr val="FFFFFF"/>
                </a:solidFill>
                <a:effectLst/>
                <a:uLnTx/>
                <a:uFillTx/>
                <a:latin typeface="Arial" charset="0"/>
                <a:ea typeface="ＭＳ Ｐゴシック" charset="-128"/>
              </a:endParaRPr>
            </a:p>
          </p:txBody>
        </p:sp>
        <p:sp>
          <p:nvSpPr>
            <p:cNvPr id="119" name="TextBox 118">
              <a:extLst>
                <a:ext uri="{FF2B5EF4-FFF2-40B4-BE49-F238E27FC236}">
                  <a16:creationId xmlns:a16="http://schemas.microsoft.com/office/drawing/2014/main" id="{CC9455C7-C873-BB4F-9160-0DB6A45C88E8}"/>
                </a:ext>
              </a:extLst>
            </p:cNvPr>
            <p:cNvSpPr txBox="1"/>
            <p:nvPr/>
          </p:nvSpPr>
          <p:spPr>
            <a:xfrm>
              <a:off x="4802568" y="5020028"/>
              <a:ext cx="456204" cy="304237"/>
            </a:xfrm>
            <a:prstGeom prst="rect">
              <a:avLst/>
            </a:prstGeom>
            <a:solidFill>
              <a:srgbClr val="D55F01"/>
            </a:solidFill>
            <a:ln>
              <a:noFill/>
            </a:ln>
          </p:spPr>
          <p:txBody>
            <a:bodyPr wrap="square" lIns="0" tIns="0" rIns="0" bIns="0" rtlCol="0" anchor="ctr">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333" b="0" i="0" u="none" strike="noStrike" kern="1200" cap="none" spc="0" normalizeH="0" baseline="0" noProof="0" dirty="0">
                <a:ln>
                  <a:noFill/>
                </a:ln>
                <a:solidFill>
                  <a:srgbClr val="FFFFFF"/>
                </a:solidFill>
                <a:effectLst/>
                <a:uLnTx/>
                <a:uFillTx/>
                <a:latin typeface="Arial" charset="0"/>
                <a:ea typeface="ＭＳ Ｐゴシック" charset="-128"/>
              </a:endParaRPr>
            </a:p>
          </p:txBody>
        </p:sp>
      </p:grpSp>
      <p:grpSp>
        <p:nvGrpSpPr>
          <p:cNvPr id="120" name="Group 119">
            <a:extLst>
              <a:ext uri="{FF2B5EF4-FFF2-40B4-BE49-F238E27FC236}">
                <a16:creationId xmlns:a16="http://schemas.microsoft.com/office/drawing/2014/main" id="{54ECEC4E-9D2C-6849-BAD6-A499B20C9E80}"/>
              </a:ext>
            </a:extLst>
          </p:cNvPr>
          <p:cNvGrpSpPr/>
          <p:nvPr/>
        </p:nvGrpSpPr>
        <p:grpSpPr>
          <a:xfrm>
            <a:off x="9623375" y="3985933"/>
            <a:ext cx="560431" cy="571263"/>
            <a:chOff x="5326631" y="4921681"/>
            <a:chExt cx="456204" cy="456205"/>
          </a:xfrm>
        </p:grpSpPr>
        <p:sp>
          <p:nvSpPr>
            <p:cNvPr id="121" name="TextBox 120">
              <a:extLst>
                <a:ext uri="{FF2B5EF4-FFF2-40B4-BE49-F238E27FC236}">
                  <a16:creationId xmlns:a16="http://schemas.microsoft.com/office/drawing/2014/main" id="{5BABC14F-610B-3F47-8C3A-B7934FE4D2E6}"/>
                </a:ext>
              </a:extLst>
            </p:cNvPr>
            <p:cNvSpPr txBox="1"/>
            <p:nvPr/>
          </p:nvSpPr>
          <p:spPr>
            <a:xfrm>
              <a:off x="5326631" y="4921681"/>
              <a:ext cx="456204" cy="45719"/>
            </a:xfrm>
            <a:prstGeom prst="rect">
              <a:avLst/>
            </a:prstGeom>
            <a:solidFill>
              <a:srgbClr val="00719F"/>
            </a:solidFill>
            <a:ln>
              <a:noFill/>
            </a:ln>
          </p:spPr>
          <p:txBody>
            <a:bodyPr wrap="square" lIns="0" tIns="0" rIns="0" bIns="0" rtlCol="0" anchor="ctr">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333" b="0" i="0" u="none" strike="noStrike" kern="1200" cap="none" spc="0" normalizeH="0" baseline="0" noProof="0" dirty="0">
                <a:ln>
                  <a:noFill/>
                </a:ln>
                <a:solidFill>
                  <a:srgbClr val="FFFFFF"/>
                </a:solidFill>
                <a:effectLst/>
                <a:uLnTx/>
                <a:uFillTx/>
                <a:latin typeface="Arial" charset="0"/>
                <a:ea typeface="ＭＳ Ｐゴシック" charset="-128"/>
              </a:endParaRPr>
            </a:p>
          </p:txBody>
        </p:sp>
        <p:sp>
          <p:nvSpPr>
            <p:cNvPr id="122" name="TextBox 121">
              <a:extLst>
                <a:ext uri="{FF2B5EF4-FFF2-40B4-BE49-F238E27FC236}">
                  <a16:creationId xmlns:a16="http://schemas.microsoft.com/office/drawing/2014/main" id="{4A90A48A-ECD9-B849-9658-9738A1279FF5}"/>
                </a:ext>
              </a:extLst>
            </p:cNvPr>
            <p:cNvSpPr txBox="1"/>
            <p:nvPr/>
          </p:nvSpPr>
          <p:spPr>
            <a:xfrm>
              <a:off x="5326631" y="5080181"/>
              <a:ext cx="456203" cy="54043"/>
            </a:xfrm>
            <a:prstGeom prst="rect">
              <a:avLst/>
            </a:prstGeom>
            <a:solidFill>
              <a:srgbClr val="608F1D"/>
            </a:solidFill>
            <a:ln>
              <a:noFill/>
            </a:ln>
          </p:spPr>
          <p:txBody>
            <a:bodyPr wrap="square" lIns="0" tIns="0" rIns="0" bIns="0" rtlCol="0" anchor="ctr">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333" b="0" i="0" u="none" strike="noStrike" kern="1200" cap="none" spc="0" normalizeH="0" baseline="0" noProof="0" dirty="0">
                <a:ln>
                  <a:noFill/>
                </a:ln>
                <a:solidFill>
                  <a:srgbClr val="FFFFFF"/>
                </a:solidFill>
                <a:effectLst/>
                <a:uLnTx/>
                <a:uFillTx/>
                <a:latin typeface="Arial" charset="0"/>
                <a:ea typeface="ＭＳ Ｐゴシック" charset="-128"/>
              </a:endParaRPr>
            </a:p>
          </p:txBody>
        </p:sp>
        <p:sp>
          <p:nvSpPr>
            <p:cNvPr id="123" name="TextBox 122">
              <a:extLst>
                <a:ext uri="{FF2B5EF4-FFF2-40B4-BE49-F238E27FC236}">
                  <a16:creationId xmlns:a16="http://schemas.microsoft.com/office/drawing/2014/main" id="{8440FD62-8AB7-9C45-BF0B-79F143E622C1}"/>
                </a:ext>
              </a:extLst>
            </p:cNvPr>
            <p:cNvSpPr txBox="1"/>
            <p:nvPr/>
          </p:nvSpPr>
          <p:spPr>
            <a:xfrm>
              <a:off x="5326631" y="5125520"/>
              <a:ext cx="456203" cy="252366"/>
            </a:xfrm>
            <a:prstGeom prst="rect">
              <a:avLst/>
            </a:prstGeom>
            <a:solidFill>
              <a:srgbClr val="77787B"/>
            </a:solidFill>
            <a:ln>
              <a:noFill/>
            </a:ln>
          </p:spPr>
          <p:txBody>
            <a:bodyPr wrap="square" lIns="0" tIns="0" rIns="0" bIns="0" rtlCol="0" anchor="ctr">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333" b="0" i="0" u="none" strike="noStrike" kern="1200" cap="none" spc="0" normalizeH="0" baseline="0" noProof="0" dirty="0">
                <a:ln>
                  <a:noFill/>
                </a:ln>
                <a:solidFill>
                  <a:srgbClr val="FFFFFF"/>
                </a:solidFill>
                <a:effectLst/>
                <a:uLnTx/>
                <a:uFillTx/>
                <a:latin typeface="Arial" charset="0"/>
                <a:ea typeface="ＭＳ Ｐゴシック" charset="-128"/>
              </a:endParaRPr>
            </a:p>
          </p:txBody>
        </p:sp>
        <p:sp>
          <p:nvSpPr>
            <p:cNvPr id="124" name="TextBox 123">
              <a:extLst>
                <a:ext uri="{FF2B5EF4-FFF2-40B4-BE49-F238E27FC236}">
                  <a16:creationId xmlns:a16="http://schemas.microsoft.com/office/drawing/2014/main" id="{D645D75C-A7EF-524B-B9B4-AF0C61D1C050}"/>
                </a:ext>
              </a:extLst>
            </p:cNvPr>
            <p:cNvSpPr txBox="1"/>
            <p:nvPr/>
          </p:nvSpPr>
          <p:spPr>
            <a:xfrm>
              <a:off x="5326631" y="4957371"/>
              <a:ext cx="456204" cy="127734"/>
            </a:xfrm>
            <a:prstGeom prst="rect">
              <a:avLst/>
            </a:prstGeom>
            <a:solidFill>
              <a:srgbClr val="D55F01"/>
            </a:solidFill>
            <a:ln>
              <a:noFill/>
            </a:ln>
          </p:spPr>
          <p:txBody>
            <a:bodyPr wrap="square" lIns="0" tIns="0" rIns="0" bIns="0" rtlCol="0" anchor="ctr">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333" b="0" i="0" u="none" strike="noStrike" kern="1200" cap="none" spc="0" normalizeH="0" baseline="0" noProof="0" dirty="0">
                <a:ln>
                  <a:noFill/>
                </a:ln>
                <a:solidFill>
                  <a:srgbClr val="FFFFFF"/>
                </a:solidFill>
                <a:effectLst/>
                <a:uLnTx/>
                <a:uFillTx/>
                <a:latin typeface="Arial" charset="0"/>
                <a:ea typeface="ＭＳ Ｐゴシック" charset="-128"/>
              </a:endParaRPr>
            </a:p>
          </p:txBody>
        </p:sp>
      </p:grpSp>
      <p:sp>
        <p:nvSpPr>
          <p:cNvPr id="125" name="TextBox 124">
            <a:extLst>
              <a:ext uri="{FF2B5EF4-FFF2-40B4-BE49-F238E27FC236}">
                <a16:creationId xmlns:a16="http://schemas.microsoft.com/office/drawing/2014/main" id="{BCB217CB-65CF-B14A-B5CB-21B8C1423B32}"/>
              </a:ext>
            </a:extLst>
          </p:cNvPr>
          <p:cNvSpPr txBox="1"/>
          <p:nvPr/>
        </p:nvSpPr>
        <p:spPr>
          <a:xfrm>
            <a:off x="8969215" y="3992184"/>
            <a:ext cx="557335" cy="554176"/>
          </a:xfrm>
          <a:prstGeom prst="rect">
            <a:avLst/>
          </a:prstGeom>
          <a:noFill/>
          <a:ln>
            <a:noFill/>
          </a:ln>
        </p:spPr>
        <p:txBody>
          <a:bodyPr wrap="square" lIns="0" tIns="0" rIns="0" bIns="0" rtlCol="0" anchor="ctr">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333" b="1" i="0" u="none" strike="noStrike" kern="1200" cap="none" spc="0" normalizeH="0" baseline="0" noProof="0" dirty="0">
                <a:ln>
                  <a:noFill/>
                </a:ln>
                <a:solidFill>
                  <a:srgbClr val="FFFFFF"/>
                </a:solidFill>
                <a:effectLst/>
                <a:uLnTx/>
                <a:uFillTx/>
                <a:latin typeface="Arial" charset="0"/>
                <a:ea typeface="ＭＳ Ｐゴシック" charset="-128"/>
              </a:rPr>
              <a:t>Low TPS</a:t>
            </a:r>
            <a:endParaRPr kumimoji="0" lang="en-US" sz="1333" b="0" i="0" u="none" strike="noStrike" kern="1200" cap="none" spc="0" normalizeH="0" baseline="0" noProof="0" dirty="0">
              <a:ln>
                <a:noFill/>
              </a:ln>
              <a:solidFill>
                <a:srgbClr val="FFFFFF"/>
              </a:solidFill>
              <a:effectLst/>
              <a:uLnTx/>
              <a:uFillTx/>
              <a:latin typeface="Arial" charset="0"/>
              <a:ea typeface="ＭＳ Ｐゴシック" charset="-128"/>
            </a:endParaRPr>
          </a:p>
        </p:txBody>
      </p:sp>
      <p:sp>
        <p:nvSpPr>
          <p:cNvPr id="126" name="TextBox 125">
            <a:extLst>
              <a:ext uri="{FF2B5EF4-FFF2-40B4-BE49-F238E27FC236}">
                <a16:creationId xmlns:a16="http://schemas.microsoft.com/office/drawing/2014/main" id="{25B9E8AD-F4A4-D645-9C5E-514693EB684C}"/>
              </a:ext>
            </a:extLst>
          </p:cNvPr>
          <p:cNvSpPr txBox="1"/>
          <p:nvPr/>
        </p:nvSpPr>
        <p:spPr>
          <a:xfrm>
            <a:off x="9628349" y="3992184"/>
            <a:ext cx="549972" cy="565008"/>
          </a:xfrm>
          <a:prstGeom prst="rect">
            <a:avLst/>
          </a:prstGeom>
          <a:noFill/>
          <a:ln>
            <a:noFill/>
          </a:ln>
        </p:spPr>
        <p:txBody>
          <a:bodyPr wrap="square" lIns="0" tIns="0" rIns="0" bIns="0" rtlCol="0" anchor="ctr">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333" b="1" i="0" u="none" strike="noStrike" kern="1200" cap="none" spc="0" normalizeH="0" baseline="0" noProof="0" dirty="0">
                <a:ln>
                  <a:noFill/>
                </a:ln>
                <a:solidFill>
                  <a:srgbClr val="FFFFFF"/>
                </a:solidFill>
                <a:effectLst/>
                <a:uLnTx/>
                <a:uFillTx/>
                <a:latin typeface="Arial" charset="0"/>
                <a:ea typeface="ＭＳ Ｐゴシック" charset="-128"/>
              </a:rPr>
              <a:t>High TPS</a:t>
            </a:r>
            <a:endParaRPr kumimoji="0" lang="en-US" sz="1333" b="0" i="0" u="none" strike="noStrike" kern="1200" cap="none" spc="0" normalizeH="0" baseline="0" noProof="0" dirty="0">
              <a:ln>
                <a:noFill/>
              </a:ln>
              <a:solidFill>
                <a:srgbClr val="FFFFFF"/>
              </a:solidFill>
              <a:effectLst/>
              <a:uLnTx/>
              <a:uFillTx/>
              <a:latin typeface="Arial" charset="0"/>
              <a:ea typeface="ＭＳ Ｐゴシック" charset="-128"/>
            </a:endParaRPr>
          </a:p>
        </p:txBody>
      </p:sp>
      <p:grpSp>
        <p:nvGrpSpPr>
          <p:cNvPr id="127" name="Group 126">
            <a:extLst>
              <a:ext uri="{FF2B5EF4-FFF2-40B4-BE49-F238E27FC236}">
                <a16:creationId xmlns:a16="http://schemas.microsoft.com/office/drawing/2014/main" id="{D1210D48-DC5F-0241-B539-E977D20DE333}"/>
              </a:ext>
            </a:extLst>
          </p:cNvPr>
          <p:cNvGrpSpPr/>
          <p:nvPr/>
        </p:nvGrpSpPr>
        <p:grpSpPr>
          <a:xfrm>
            <a:off x="10297935" y="3985929"/>
            <a:ext cx="560431" cy="567392"/>
            <a:chOff x="4802568" y="4921681"/>
            <a:chExt cx="456204" cy="461870"/>
          </a:xfrm>
        </p:grpSpPr>
        <p:sp>
          <p:nvSpPr>
            <p:cNvPr id="128" name="TextBox 127">
              <a:extLst>
                <a:ext uri="{FF2B5EF4-FFF2-40B4-BE49-F238E27FC236}">
                  <a16:creationId xmlns:a16="http://schemas.microsoft.com/office/drawing/2014/main" id="{1A38544B-74DC-C144-A6D4-8EB579CE081D}"/>
                </a:ext>
              </a:extLst>
            </p:cNvPr>
            <p:cNvSpPr txBox="1"/>
            <p:nvPr/>
          </p:nvSpPr>
          <p:spPr>
            <a:xfrm>
              <a:off x="4802568" y="4921681"/>
              <a:ext cx="456204" cy="27432"/>
            </a:xfrm>
            <a:prstGeom prst="rect">
              <a:avLst/>
            </a:prstGeom>
            <a:solidFill>
              <a:srgbClr val="00719F"/>
            </a:solidFill>
            <a:ln>
              <a:noFill/>
            </a:ln>
          </p:spPr>
          <p:txBody>
            <a:bodyPr wrap="square" lIns="0" tIns="0" rIns="0" bIns="0" rtlCol="0" anchor="ctr">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333" b="0" i="0" u="none" strike="noStrike" kern="1200" cap="none" spc="0" normalizeH="0" baseline="0" noProof="0" dirty="0">
                <a:ln>
                  <a:noFill/>
                </a:ln>
                <a:solidFill>
                  <a:srgbClr val="FFFFFF"/>
                </a:solidFill>
                <a:effectLst/>
                <a:uLnTx/>
                <a:uFillTx/>
                <a:latin typeface="Arial" charset="0"/>
                <a:ea typeface="ＭＳ Ｐゴシック" charset="-128"/>
              </a:endParaRPr>
            </a:p>
          </p:txBody>
        </p:sp>
        <p:sp>
          <p:nvSpPr>
            <p:cNvPr id="129" name="TextBox 128">
              <a:extLst>
                <a:ext uri="{FF2B5EF4-FFF2-40B4-BE49-F238E27FC236}">
                  <a16:creationId xmlns:a16="http://schemas.microsoft.com/office/drawing/2014/main" id="{8E48CE63-BC00-354B-8CF0-4027F08788A5}"/>
                </a:ext>
              </a:extLst>
            </p:cNvPr>
            <p:cNvSpPr txBox="1"/>
            <p:nvPr/>
          </p:nvSpPr>
          <p:spPr>
            <a:xfrm>
              <a:off x="4802568" y="5300261"/>
              <a:ext cx="456204" cy="83290"/>
            </a:xfrm>
            <a:prstGeom prst="rect">
              <a:avLst/>
            </a:prstGeom>
            <a:solidFill>
              <a:srgbClr val="608F1D"/>
            </a:solidFill>
            <a:ln>
              <a:noFill/>
            </a:ln>
          </p:spPr>
          <p:txBody>
            <a:bodyPr wrap="square" lIns="0" tIns="0" rIns="0" bIns="0" rtlCol="0" anchor="ctr">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333" b="0" i="0" u="none" strike="noStrike" kern="1200" cap="none" spc="0" normalizeH="0" baseline="0" noProof="0" dirty="0">
                <a:ln>
                  <a:noFill/>
                </a:ln>
                <a:solidFill>
                  <a:srgbClr val="FFFFFF"/>
                </a:solidFill>
                <a:effectLst/>
                <a:uLnTx/>
                <a:uFillTx/>
                <a:latin typeface="Arial" charset="0"/>
                <a:ea typeface="ＭＳ Ｐゴシック" charset="-128"/>
              </a:endParaRPr>
            </a:p>
          </p:txBody>
        </p:sp>
        <p:sp>
          <p:nvSpPr>
            <p:cNvPr id="130" name="TextBox 129">
              <a:extLst>
                <a:ext uri="{FF2B5EF4-FFF2-40B4-BE49-F238E27FC236}">
                  <a16:creationId xmlns:a16="http://schemas.microsoft.com/office/drawing/2014/main" id="{86C628B0-F759-F64A-9B8E-AFEC71F56AE5}"/>
                </a:ext>
              </a:extLst>
            </p:cNvPr>
            <p:cNvSpPr txBox="1"/>
            <p:nvPr/>
          </p:nvSpPr>
          <p:spPr>
            <a:xfrm>
              <a:off x="4802568" y="4942257"/>
              <a:ext cx="456204" cy="360424"/>
            </a:xfrm>
            <a:prstGeom prst="rect">
              <a:avLst/>
            </a:prstGeom>
            <a:solidFill>
              <a:srgbClr val="D55F01"/>
            </a:solidFill>
            <a:ln>
              <a:noFill/>
            </a:ln>
          </p:spPr>
          <p:txBody>
            <a:bodyPr wrap="square" lIns="0" tIns="0" rIns="0" bIns="0" rtlCol="0" anchor="ctr">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333" b="0" i="0" u="none" strike="noStrike" kern="1200" cap="none" spc="0" normalizeH="0" baseline="0" noProof="0" dirty="0">
                <a:ln>
                  <a:noFill/>
                </a:ln>
                <a:solidFill>
                  <a:srgbClr val="FFFFFF"/>
                </a:solidFill>
                <a:effectLst/>
                <a:uLnTx/>
                <a:uFillTx/>
                <a:latin typeface="Arial" charset="0"/>
                <a:ea typeface="ＭＳ Ｐゴシック" charset="-128"/>
              </a:endParaRPr>
            </a:p>
          </p:txBody>
        </p:sp>
      </p:grpSp>
      <p:grpSp>
        <p:nvGrpSpPr>
          <p:cNvPr id="131" name="Group 130">
            <a:extLst>
              <a:ext uri="{FF2B5EF4-FFF2-40B4-BE49-F238E27FC236}">
                <a16:creationId xmlns:a16="http://schemas.microsoft.com/office/drawing/2014/main" id="{2FC227D3-3B32-F144-A4B0-442208171066}"/>
              </a:ext>
            </a:extLst>
          </p:cNvPr>
          <p:cNvGrpSpPr/>
          <p:nvPr/>
        </p:nvGrpSpPr>
        <p:grpSpPr>
          <a:xfrm>
            <a:off x="10948999" y="3982961"/>
            <a:ext cx="560431" cy="574227"/>
            <a:chOff x="5326631" y="4957372"/>
            <a:chExt cx="456204" cy="420513"/>
          </a:xfrm>
        </p:grpSpPr>
        <p:sp>
          <p:nvSpPr>
            <p:cNvPr id="132" name="TextBox 131">
              <a:extLst>
                <a:ext uri="{FF2B5EF4-FFF2-40B4-BE49-F238E27FC236}">
                  <a16:creationId xmlns:a16="http://schemas.microsoft.com/office/drawing/2014/main" id="{9972495C-078F-1945-A827-9213AC933A3E}"/>
                </a:ext>
              </a:extLst>
            </p:cNvPr>
            <p:cNvSpPr txBox="1"/>
            <p:nvPr/>
          </p:nvSpPr>
          <p:spPr>
            <a:xfrm>
              <a:off x="5326631" y="5110088"/>
              <a:ext cx="456203" cy="63804"/>
            </a:xfrm>
            <a:prstGeom prst="rect">
              <a:avLst/>
            </a:prstGeom>
            <a:solidFill>
              <a:srgbClr val="608F1D"/>
            </a:solidFill>
            <a:ln>
              <a:noFill/>
            </a:ln>
          </p:spPr>
          <p:txBody>
            <a:bodyPr wrap="square" lIns="0" tIns="0" rIns="0" bIns="0" rtlCol="0" anchor="ctr">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333" b="0" i="0" u="none" strike="noStrike" kern="1200" cap="none" spc="0" normalizeH="0" baseline="0" noProof="0" dirty="0">
                <a:ln>
                  <a:noFill/>
                </a:ln>
                <a:solidFill>
                  <a:srgbClr val="FFFFFF"/>
                </a:solidFill>
                <a:effectLst/>
                <a:uLnTx/>
                <a:uFillTx/>
                <a:latin typeface="Arial" charset="0"/>
                <a:ea typeface="ＭＳ Ｐゴシック" charset="-128"/>
              </a:endParaRPr>
            </a:p>
          </p:txBody>
        </p:sp>
        <p:sp>
          <p:nvSpPr>
            <p:cNvPr id="133" name="TextBox 132">
              <a:extLst>
                <a:ext uri="{FF2B5EF4-FFF2-40B4-BE49-F238E27FC236}">
                  <a16:creationId xmlns:a16="http://schemas.microsoft.com/office/drawing/2014/main" id="{16E75DEE-95E4-7541-A08F-8AF5E31429AC}"/>
                </a:ext>
              </a:extLst>
            </p:cNvPr>
            <p:cNvSpPr txBox="1"/>
            <p:nvPr/>
          </p:nvSpPr>
          <p:spPr>
            <a:xfrm>
              <a:off x="5326631" y="5160265"/>
              <a:ext cx="456203" cy="217620"/>
            </a:xfrm>
            <a:prstGeom prst="rect">
              <a:avLst/>
            </a:prstGeom>
            <a:solidFill>
              <a:srgbClr val="77787B"/>
            </a:solidFill>
            <a:ln>
              <a:noFill/>
            </a:ln>
          </p:spPr>
          <p:txBody>
            <a:bodyPr wrap="square" lIns="0" tIns="0" rIns="0" bIns="0" rtlCol="0" anchor="ctr">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333" b="0" i="0" u="none" strike="noStrike" kern="1200" cap="none" spc="0" normalizeH="0" baseline="0" noProof="0" dirty="0">
                <a:ln>
                  <a:noFill/>
                </a:ln>
                <a:solidFill>
                  <a:srgbClr val="FFFFFF"/>
                </a:solidFill>
                <a:effectLst/>
                <a:uLnTx/>
                <a:uFillTx/>
                <a:latin typeface="Arial" charset="0"/>
                <a:ea typeface="ＭＳ Ｐゴシック" charset="-128"/>
              </a:endParaRPr>
            </a:p>
          </p:txBody>
        </p:sp>
        <p:sp>
          <p:nvSpPr>
            <p:cNvPr id="134" name="TextBox 133">
              <a:extLst>
                <a:ext uri="{FF2B5EF4-FFF2-40B4-BE49-F238E27FC236}">
                  <a16:creationId xmlns:a16="http://schemas.microsoft.com/office/drawing/2014/main" id="{BA9941C7-A1F7-2942-9210-03A53B8B932D}"/>
                </a:ext>
              </a:extLst>
            </p:cNvPr>
            <p:cNvSpPr txBox="1"/>
            <p:nvPr/>
          </p:nvSpPr>
          <p:spPr>
            <a:xfrm>
              <a:off x="5326631" y="4957372"/>
              <a:ext cx="456204" cy="152674"/>
            </a:xfrm>
            <a:prstGeom prst="rect">
              <a:avLst/>
            </a:prstGeom>
            <a:solidFill>
              <a:srgbClr val="D55F01"/>
            </a:solidFill>
            <a:ln>
              <a:noFill/>
            </a:ln>
          </p:spPr>
          <p:txBody>
            <a:bodyPr wrap="square" lIns="0" tIns="0" rIns="0" bIns="0" rtlCol="0" anchor="ctr">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333" b="0" i="0" u="none" strike="noStrike" kern="1200" cap="none" spc="0" normalizeH="0" baseline="0" noProof="0" dirty="0">
                <a:ln>
                  <a:noFill/>
                </a:ln>
                <a:solidFill>
                  <a:srgbClr val="FFFFFF"/>
                </a:solidFill>
                <a:effectLst/>
                <a:uLnTx/>
                <a:uFillTx/>
                <a:latin typeface="Arial" charset="0"/>
                <a:ea typeface="ＭＳ Ｐゴシック" charset="-128"/>
              </a:endParaRPr>
            </a:p>
          </p:txBody>
        </p:sp>
      </p:grpSp>
      <p:sp>
        <p:nvSpPr>
          <p:cNvPr id="135" name="TextBox 134">
            <a:extLst>
              <a:ext uri="{FF2B5EF4-FFF2-40B4-BE49-F238E27FC236}">
                <a16:creationId xmlns:a16="http://schemas.microsoft.com/office/drawing/2014/main" id="{544329CF-4A9E-B04C-BA85-CE76C1364FEC}"/>
              </a:ext>
            </a:extLst>
          </p:cNvPr>
          <p:cNvSpPr txBox="1"/>
          <p:nvPr/>
        </p:nvSpPr>
        <p:spPr>
          <a:xfrm>
            <a:off x="10294841" y="3982960"/>
            <a:ext cx="557335" cy="563401"/>
          </a:xfrm>
          <a:prstGeom prst="rect">
            <a:avLst/>
          </a:prstGeom>
          <a:noFill/>
          <a:ln>
            <a:noFill/>
          </a:ln>
        </p:spPr>
        <p:txBody>
          <a:bodyPr wrap="square" lIns="0" tIns="0" rIns="0" bIns="0" rtlCol="0" anchor="ctr">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333" b="1" i="0" u="none" strike="noStrike" kern="1200" cap="none" spc="0" normalizeH="0" baseline="0" noProof="0" dirty="0">
                <a:ln>
                  <a:noFill/>
                </a:ln>
                <a:solidFill>
                  <a:srgbClr val="FFFFFF"/>
                </a:solidFill>
                <a:effectLst/>
                <a:uLnTx/>
                <a:uFillTx/>
                <a:latin typeface="Arial" charset="0"/>
                <a:ea typeface="ＭＳ Ｐゴシック" charset="-128"/>
              </a:rPr>
              <a:t>Low TPS</a:t>
            </a:r>
            <a:endParaRPr kumimoji="0" lang="en-US" sz="1333" b="0" i="0" u="none" strike="noStrike" kern="1200" cap="none" spc="0" normalizeH="0" baseline="0" noProof="0" dirty="0">
              <a:ln>
                <a:noFill/>
              </a:ln>
              <a:solidFill>
                <a:srgbClr val="FFFFFF"/>
              </a:solidFill>
              <a:effectLst/>
              <a:uLnTx/>
              <a:uFillTx/>
              <a:latin typeface="Arial" charset="0"/>
              <a:ea typeface="ＭＳ Ｐゴシック" charset="-128"/>
            </a:endParaRPr>
          </a:p>
        </p:txBody>
      </p:sp>
      <p:sp>
        <p:nvSpPr>
          <p:cNvPr id="136" name="TextBox 135">
            <a:extLst>
              <a:ext uri="{FF2B5EF4-FFF2-40B4-BE49-F238E27FC236}">
                <a16:creationId xmlns:a16="http://schemas.microsoft.com/office/drawing/2014/main" id="{46D32F8C-17B5-0C45-85FE-C7EE99A9C667}"/>
              </a:ext>
            </a:extLst>
          </p:cNvPr>
          <p:cNvSpPr txBox="1"/>
          <p:nvPr/>
        </p:nvSpPr>
        <p:spPr>
          <a:xfrm>
            <a:off x="10953974" y="3992186"/>
            <a:ext cx="549972" cy="557917"/>
          </a:xfrm>
          <a:prstGeom prst="rect">
            <a:avLst/>
          </a:prstGeom>
          <a:noFill/>
          <a:ln>
            <a:noFill/>
          </a:ln>
        </p:spPr>
        <p:txBody>
          <a:bodyPr wrap="square" lIns="0" tIns="0" rIns="0" bIns="0" rtlCol="0" anchor="ctr">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333" b="1" i="0" u="none" strike="noStrike" kern="1200" cap="none" spc="0" normalizeH="0" baseline="0" noProof="0" dirty="0">
                <a:ln>
                  <a:noFill/>
                </a:ln>
                <a:solidFill>
                  <a:srgbClr val="FFFFFF"/>
                </a:solidFill>
                <a:effectLst/>
                <a:uLnTx/>
                <a:uFillTx/>
                <a:latin typeface="Arial" charset="0"/>
                <a:ea typeface="ＭＳ Ｐゴシック" charset="-128"/>
              </a:rPr>
              <a:t>High TPS</a:t>
            </a:r>
            <a:endParaRPr kumimoji="0" lang="en-US" sz="1333" b="0" i="0" u="none" strike="noStrike" kern="1200" cap="none" spc="0" normalizeH="0" baseline="0" noProof="0" dirty="0">
              <a:ln>
                <a:noFill/>
              </a:ln>
              <a:solidFill>
                <a:srgbClr val="FFFFFF"/>
              </a:solidFill>
              <a:effectLst/>
              <a:uLnTx/>
              <a:uFillTx/>
              <a:latin typeface="Arial" charset="0"/>
              <a:ea typeface="ＭＳ Ｐゴシック" charset="-128"/>
            </a:endParaRPr>
          </a:p>
        </p:txBody>
      </p:sp>
      <p:cxnSp>
        <p:nvCxnSpPr>
          <p:cNvPr id="137" name="Straight Connector 136">
            <a:extLst>
              <a:ext uri="{FF2B5EF4-FFF2-40B4-BE49-F238E27FC236}">
                <a16:creationId xmlns:a16="http://schemas.microsoft.com/office/drawing/2014/main" id="{977F73A7-6F41-5143-8B71-FF8D1C4B3AB1}"/>
              </a:ext>
            </a:extLst>
          </p:cNvPr>
          <p:cNvCxnSpPr/>
          <p:nvPr/>
        </p:nvCxnSpPr>
        <p:spPr bwMode="auto">
          <a:xfrm>
            <a:off x="2562779" y="1286517"/>
            <a:ext cx="7424703" cy="0"/>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138" name="Straight Connector 137">
            <a:extLst>
              <a:ext uri="{FF2B5EF4-FFF2-40B4-BE49-F238E27FC236}">
                <a16:creationId xmlns:a16="http://schemas.microsoft.com/office/drawing/2014/main" id="{FA0464D0-EAD0-9D47-99DC-0C1301D1FF3A}"/>
              </a:ext>
            </a:extLst>
          </p:cNvPr>
          <p:cNvCxnSpPr/>
          <p:nvPr/>
        </p:nvCxnSpPr>
        <p:spPr bwMode="auto">
          <a:xfrm>
            <a:off x="2581737" y="1286518"/>
            <a:ext cx="0" cy="192156"/>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sp>
        <p:nvSpPr>
          <p:cNvPr id="139" name="TextBox 138">
            <a:extLst>
              <a:ext uri="{FF2B5EF4-FFF2-40B4-BE49-F238E27FC236}">
                <a16:creationId xmlns:a16="http://schemas.microsoft.com/office/drawing/2014/main" id="{C6C3BD55-BA36-724B-9099-2D0982876D95}"/>
              </a:ext>
            </a:extLst>
          </p:cNvPr>
          <p:cNvSpPr txBox="1"/>
          <p:nvPr/>
        </p:nvSpPr>
        <p:spPr>
          <a:xfrm>
            <a:off x="9094180" y="1442020"/>
            <a:ext cx="1768765" cy="542211"/>
          </a:xfrm>
          <a:prstGeom prst="rect">
            <a:avLst/>
          </a:prstGeom>
          <a:solidFill>
            <a:srgbClr val="92D050"/>
          </a:solidFill>
          <a:ln>
            <a:solidFill>
              <a:schemeClr val="tx1"/>
            </a:solidFill>
          </a:ln>
        </p:spPr>
        <p:txBody>
          <a:bodyPr wrap="square" lIns="0" tIns="0" rIns="0" bIns="0" rtlCol="0" anchor="ctr">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600" b="1" i="0" u="none" strike="noStrike" kern="1200" cap="none" spc="0" normalizeH="0" baseline="0" noProof="0" dirty="0" err="1">
                <a:ln>
                  <a:noFill/>
                </a:ln>
                <a:solidFill>
                  <a:srgbClr val="FFFFFF"/>
                </a:solidFill>
                <a:effectLst/>
                <a:uLnTx/>
                <a:uFillTx/>
                <a:latin typeface="Arial" charset="0"/>
                <a:ea typeface="ＭＳ Ｐゴシック" charset="-128"/>
              </a:rPr>
              <a:t>Nonsquamous</a:t>
            </a:r>
            <a:endParaRPr kumimoji="0" lang="en-US" sz="1600" b="1" i="0" u="none" strike="noStrike" kern="1200" cap="none" spc="0" normalizeH="0" baseline="0" noProof="0" dirty="0">
              <a:ln>
                <a:noFill/>
              </a:ln>
              <a:solidFill>
                <a:srgbClr val="FFFFFF"/>
              </a:solidFill>
              <a:effectLst/>
              <a:uLnTx/>
              <a:uFillTx/>
              <a:latin typeface="Arial" charset="0"/>
              <a:ea typeface="ＭＳ Ｐゴシック" charset="-128"/>
            </a:endParaRPr>
          </a:p>
        </p:txBody>
      </p:sp>
      <p:sp>
        <p:nvSpPr>
          <p:cNvPr id="140" name="TextBox 139">
            <a:extLst>
              <a:ext uri="{FF2B5EF4-FFF2-40B4-BE49-F238E27FC236}">
                <a16:creationId xmlns:a16="http://schemas.microsoft.com/office/drawing/2014/main" id="{D3115384-149F-9544-8F84-FB42F3319A65}"/>
              </a:ext>
            </a:extLst>
          </p:cNvPr>
          <p:cNvSpPr txBox="1"/>
          <p:nvPr/>
        </p:nvSpPr>
        <p:spPr>
          <a:xfrm>
            <a:off x="955089" y="1451927"/>
            <a:ext cx="3031175" cy="535517"/>
          </a:xfrm>
          <a:prstGeom prst="rect">
            <a:avLst/>
          </a:prstGeom>
          <a:solidFill>
            <a:srgbClr val="00B0F0"/>
          </a:solidFill>
          <a:ln>
            <a:solidFill>
              <a:schemeClr val="tx1"/>
            </a:solidFill>
          </a:ln>
        </p:spPr>
        <p:txBody>
          <a:bodyPr wrap="square" lIns="0" tIns="0" rIns="0" bIns="0" rtlCol="0" anchor="ctr">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600" b="1" i="0" u="none" strike="noStrike" kern="1200" cap="none" spc="0" normalizeH="0" baseline="0" noProof="0" dirty="0">
                <a:ln>
                  <a:noFill/>
                </a:ln>
                <a:solidFill>
                  <a:srgbClr val="FFFFFF"/>
                </a:solidFill>
                <a:effectLst/>
                <a:uLnTx/>
                <a:uFillTx/>
                <a:latin typeface="Arial" charset="0"/>
                <a:ea typeface="ＭＳ Ｐゴシック" charset="-128"/>
              </a:rPr>
              <a:t>Squamous </a:t>
            </a:r>
            <a:br>
              <a:rPr kumimoji="0" lang="en-US" sz="1600" b="1" i="0" u="none" strike="noStrike" kern="1200" cap="none" spc="0" normalizeH="0" baseline="0" noProof="0" dirty="0">
                <a:ln>
                  <a:noFill/>
                </a:ln>
                <a:solidFill>
                  <a:srgbClr val="FFFFFF"/>
                </a:solidFill>
                <a:effectLst/>
                <a:uLnTx/>
                <a:uFillTx/>
                <a:latin typeface="Arial" charset="0"/>
                <a:ea typeface="ＭＳ Ｐゴシック" charset="-128"/>
              </a:rPr>
            </a:br>
            <a:r>
              <a:rPr kumimoji="0" lang="en-US" sz="1600" b="1" i="0" u="none" strike="noStrike" kern="1200" cap="none" spc="0" normalizeH="0" baseline="0" noProof="0" dirty="0">
                <a:ln>
                  <a:noFill/>
                </a:ln>
                <a:solidFill>
                  <a:srgbClr val="FFFFFF"/>
                </a:solidFill>
                <a:effectLst/>
                <a:uLnTx/>
                <a:uFillTx/>
                <a:latin typeface="Arial" charset="0"/>
                <a:ea typeface="ＭＳ Ｐゴシック" charset="-128"/>
              </a:rPr>
              <a:t>(no targetable mutation)</a:t>
            </a:r>
          </a:p>
        </p:txBody>
      </p:sp>
      <p:sp>
        <p:nvSpPr>
          <p:cNvPr id="141" name="Rectangle 140">
            <a:extLst>
              <a:ext uri="{FF2B5EF4-FFF2-40B4-BE49-F238E27FC236}">
                <a16:creationId xmlns:a16="http://schemas.microsoft.com/office/drawing/2014/main" id="{DA6F4806-F7F5-DF4B-BF05-115F5D9E33B3}"/>
              </a:ext>
            </a:extLst>
          </p:cNvPr>
          <p:cNvSpPr/>
          <p:nvPr/>
        </p:nvSpPr>
        <p:spPr bwMode="auto">
          <a:xfrm>
            <a:off x="4396036" y="5149993"/>
            <a:ext cx="205627" cy="205627"/>
          </a:xfrm>
          <a:prstGeom prst="rect">
            <a:avLst/>
          </a:prstGeom>
          <a:solidFill>
            <a:srgbClr val="00719F"/>
          </a:solidFill>
          <a:ln w="9525"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ＭＳ Ｐゴシック" charset="-128"/>
            </a:endParaRPr>
          </a:p>
        </p:txBody>
      </p:sp>
      <p:sp>
        <p:nvSpPr>
          <p:cNvPr id="142" name="TextBox 141">
            <a:extLst>
              <a:ext uri="{FF2B5EF4-FFF2-40B4-BE49-F238E27FC236}">
                <a16:creationId xmlns:a16="http://schemas.microsoft.com/office/drawing/2014/main" id="{F9663EC1-1CAA-F04B-BAB6-3A4F8058469A}"/>
              </a:ext>
            </a:extLst>
          </p:cNvPr>
          <p:cNvSpPr txBox="1"/>
          <p:nvPr/>
        </p:nvSpPr>
        <p:spPr>
          <a:xfrm>
            <a:off x="4521750" y="5051814"/>
            <a:ext cx="2842817" cy="338554"/>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600" b="0" i="0" u="none" strike="noStrike" kern="1200" cap="none" spc="0" normalizeH="0" baseline="0" noProof="0" dirty="0">
                <a:ln>
                  <a:noFill/>
                </a:ln>
                <a:solidFill>
                  <a:srgbClr val="FFFFFF"/>
                </a:solidFill>
                <a:effectLst/>
                <a:uLnTx/>
                <a:uFillTx/>
                <a:latin typeface="Arial" charset="0"/>
                <a:ea typeface="ＭＳ Ｐゴシック" charset="-128"/>
              </a:rPr>
              <a:t> Targeted treatment</a:t>
            </a:r>
          </a:p>
        </p:txBody>
      </p:sp>
      <p:sp>
        <p:nvSpPr>
          <p:cNvPr id="143" name="Rectangle 142">
            <a:extLst>
              <a:ext uri="{FF2B5EF4-FFF2-40B4-BE49-F238E27FC236}">
                <a16:creationId xmlns:a16="http://schemas.microsoft.com/office/drawing/2014/main" id="{EC2FCE5C-072A-EB42-B432-FC04F67DC659}"/>
              </a:ext>
            </a:extLst>
          </p:cNvPr>
          <p:cNvSpPr/>
          <p:nvPr/>
        </p:nvSpPr>
        <p:spPr bwMode="auto">
          <a:xfrm>
            <a:off x="4396036" y="5471169"/>
            <a:ext cx="205627" cy="205627"/>
          </a:xfrm>
          <a:prstGeom prst="rect">
            <a:avLst/>
          </a:prstGeom>
          <a:solidFill>
            <a:srgbClr val="D55F01"/>
          </a:solidFill>
          <a:ln w="9525"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ＭＳ Ｐゴシック" charset="-128"/>
            </a:endParaRPr>
          </a:p>
        </p:txBody>
      </p:sp>
      <p:sp>
        <p:nvSpPr>
          <p:cNvPr id="144" name="TextBox 143">
            <a:extLst>
              <a:ext uri="{FF2B5EF4-FFF2-40B4-BE49-F238E27FC236}">
                <a16:creationId xmlns:a16="http://schemas.microsoft.com/office/drawing/2014/main" id="{8D0E3D3B-8339-3D42-9140-A6181D008508}"/>
              </a:ext>
            </a:extLst>
          </p:cNvPr>
          <p:cNvSpPr txBox="1"/>
          <p:nvPr/>
        </p:nvSpPr>
        <p:spPr>
          <a:xfrm>
            <a:off x="4570279" y="5388145"/>
            <a:ext cx="2643636" cy="338554"/>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600" b="0" i="0" u="none" strike="noStrike" kern="1200" cap="none" spc="0" normalizeH="0" baseline="0" noProof="0" dirty="0">
                <a:ln>
                  <a:noFill/>
                </a:ln>
                <a:solidFill>
                  <a:srgbClr val="FFFFFF"/>
                </a:solidFill>
                <a:effectLst/>
                <a:uLnTx/>
                <a:uFillTx/>
                <a:latin typeface="Arial" charset="0"/>
                <a:ea typeface="ＭＳ Ｐゴシック" charset="-128"/>
              </a:rPr>
              <a:t>Chemotherapy ± biologic</a:t>
            </a:r>
          </a:p>
        </p:txBody>
      </p:sp>
      <p:sp>
        <p:nvSpPr>
          <p:cNvPr id="145" name="Rectangle 144">
            <a:extLst>
              <a:ext uri="{FF2B5EF4-FFF2-40B4-BE49-F238E27FC236}">
                <a16:creationId xmlns:a16="http://schemas.microsoft.com/office/drawing/2014/main" id="{8FED4E3C-DDFC-3547-906F-28C3EDEECB9E}"/>
              </a:ext>
            </a:extLst>
          </p:cNvPr>
          <p:cNvSpPr/>
          <p:nvPr/>
        </p:nvSpPr>
        <p:spPr bwMode="auto">
          <a:xfrm>
            <a:off x="7160916" y="5127378"/>
            <a:ext cx="205627" cy="205627"/>
          </a:xfrm>
          <a:prstGeom prst="rect">
            <a:avLst/>
          </a:prstGeom>
          <a:solidFill>
            <a:srgbClr val="608F1D"/>
          </a:solidFill>
          <a:ln w="9525"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ＭＳ Ｐゴシック" charset="-128"/>
            </a:endParaRPr>
          </a:p>
        </p:txBody>
      </p:sp>
      <p:sp>
        <p:nvSpPr>
          <p:cNvPr id="146" name="TextBox 145">
            <a:extLst>
              <a:ext uri="{FF2B5EF4-FFF2-40B4-BE49-F238E27FC236}">
                <a16:creationId xmlns:a16="http://schemas.microsoft.com/office/drawing/2014/main" id="{F36C726E-13BC-344F-9B72-1C85C26F0D68}"/>
              </a:ext>
            </a:extLst>
          </p:cNvPr>
          <p:cNvSpPr txBox="1"/>
          <p:nvPr/>
        </p:nvSpPr>
        <p:spPr>
          <a:xfrm>
            <a:off x="7335137" y="5029200"/>
            <a:ext cx="4298856" cy="338554"/>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600" b="0" i="0" u="none" strike="noStrike" kern="1200" cap="none" spc="0" normalizeH="0" baseline="0" noProof="0">
                <a:ln>
                  <a:noFill/>
                </a:ln>
                <a:solidFill>
                  <a:srgbClr val="FFFFFF"/>
                </a:solidFill>
                <a:effectLst/>
                <a:uLnTx/>
                <a:uFillTx/>
                <a:latin typeface="Arial" charset="0"/>
                <a:ea typeface="ＭＳ Ｐゴシック" charset="-128"/>
              </a:rPr>
              <a:t>Chemotherapy + checkpoint inhibitor</a:t>
            </a:r>
          </a:p>
        </p:txBody>
      </p:sp>
      <p:sp>
        <p:nvSpPr>
          <p:cNvPr id="147" name="Rectangle 146">
            <a:extLst>
              <a:ext uri="{FF2B5EF4-FFF2-40B4-BE49-F238E27FC236}">
                <a16:creationId xmlns:a16="http://schemas.microsoft.com/office/drawing/2014/main" id="{820DD260-6086-1142-8343-CD38861820F2}"/>
              </a:ext>
            </a:extLst>
          </p:cNvPr>
          <p:cNvSpPr/>
          <p:nvPr/>
        </p:nvSpPr>
        <p:spPr bwMode="auto">
          <a:xfrm>
            <a:off x="7160916" y="5427202"/>
            <a:ext cx="205627" cy="205627"/>
          </a:xfrm>
          <a:prstGeom prst="rect">
            <a:avLst/>
          </a:prstGeom>
          <a:solidFill>
            <a:srgbClr val="77787B"/>
          </a:solidFill>
          <a:ln w="9525"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ＭＳ Ｐゴシック" charset="-128"/>
            </a:endParaRPr>
          </a:p>
        </p:txBody>
      </p:sp>
      <p:sp>
        <p:nvSpPr>
          <p:cNvPr id="148" name="TextBox 147">
            <a:extLst>
              <a:ext uri="{FF2B5EF4-FFF2-40B4-BE49-F238E27FC236}">
                <a16:creationId xmlns:a16="http://schemas.microsoft.com/office/drawing/2014/main" id="{9582FD58-3F66-3041-A11F-32581E6BB55B}"/>
              </a:ext>
            </a:extLst>
          </p:cNvPr>
          <p:cNvSpPr txBox="1"/>
          <p:nvPr/>
        </p:nvSpPr>
        <p:spPr>
          <a:xfrm>
            <a:off x="7335159" y="5344180"/>
            <a:ext cx="2643636" cy="338554"/>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600" b="0" i="0" u="none" strike="noStrike" kern="1200" cap="none" spc="0" normalizeH="0" baseline="0" noProof="0" dirty="0">
                <a:ln>
                  <a:noFill/>
                </a:ln>
                <a:solidFill>
                  <a:srgbClr val="FFFFFF"/>
                </a:solidFill>
                <a:effectLst/>
                <a:uLnTx/>
                <a:uFillTx/>
                <a:latin typeface="Arial" charset="0"/>
                <a:ea typeface="ＭＳ Ｐゴシック" charset="-128"/>
              </a:rPr>
              <a:t>Checkpoint inhibitor</a:t>
            </a:r>
          </a:p>
        </p:txBody>
      </p:sp>
      <p:sp>
        <p:nvSpPr>
          <p:cNvPr id="149" name="TextBox 148">
            <a:extLst>
              <a:ext uri="{FF2B5EF4-FFF2-40B4-BE49-F238E27FC236}">
                <a16:creationId xmlns:a16="http://schemas.microsoft.com/office/drawing/2014/main" id="{B9F0A0FD-1338-114F-A7AC-6C6E33B7C255}"/>
              </a:ext>
            </a:extLst>
          </p:cNvPr>
          <p:cNvSpPr txBox="1"/>
          <p:nvPr/>
        </p:nvSpPr>
        <p:spPr>
          <a:xfrm>
            <a:off x="154767" y="6449082"/>
            <a:ext cx="5926656" cy="338554"/>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600" b="0" i="0" u="none" strike="noStrike" kern="1200" cap="none" spc="0" normalizeH="0" baseline="0" noProof="0" dirty="0">
                <a:ln>
                  <a:noFill/>
                </a:ln>
                <a:solidFill>
                  <a:srgbClr val="FFFFFF"/>
                </a:solidFill>
                <a:effectLst/>
                <a:uLnTx/>
                <a:uFillTx/>
                <a:latin typeface="Arial" charset="0"/>
                <a:ea typeface="ＭＳ Ｐゴシック" charset="-128"/>
              </a:rPr>
              <a:t>Love N et al. </a:t>
            </a:r>
            <a:r>
              <a:rPr kumimoji="0" lang="en-US" sz="1600" b="0" i="1" u="none" strike="noStrike" kern="1200" cap="none" spc="0" normalizeH="0" baseline="0" noProof="0" dirty="0">
                <a:ln>
                  <a:noFill/>
                </a:ln>
                <a:solidFill>
                  <a:srgbClr val="FFFFFF"/>
                </a:solidFill>
                <a:effectLst/>
                <a:uLnTx/>
                <a:uFillTx/>
                <a:latin typeface="Arial" charset="0"/>
                <a:ea typeface="ＭＳ Ｐゴシック" charset="-128"/>
              </a:rPr>
              <a:t>Proc IASLC </a:t>
            </a:r>
            <a:r>
              <a:rPr kumimoji="0" lang="en-US" sz="1600" b="0" i="0" u="none" strike="noStrike" kern="1200" cap="none" spc="0" normalizeH="0" baseline="0" noProof="0" dirty="0">
                <a:ln>
                  <a:noFill/>
                </a:ln>
                <a:solidFill>
                  <a:srgbClr val="FFFFFF"/>
                </a:solidFill>
                <a:effectLst/>
                <a:uLnTx/>
                <a:uFillTx/>
                <a:latin typeface="Arial" charset="0"/>
                <a:ea typeface="ＭＳ Ｐゴシック" charset="-128"/>
              </a:rPr>
              <a:t>2017;Abstract 75. </a:t>
            </a:r>
          </a:p>
        </p:txBody>
      </p:sp>
    </p:spTree>
    <p:extLst>
      <p:ext uri="{BB962C8B-B14F-4D97-AF65-F5344CB8AC3E}">
        <p14:creationId xmlns:p14="http://schemas.microsoft.com/office/powerpoint/2010/main" val="3228777970"/>
      </p:ext>
    </p:extLst>
  </p:cSld>
  <p:clrMapOvr>
    <a:masterClrMapping/>
  </p:clrMapOvr>
  <p:transition spd="slow" advClick="0"/>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EECB4E71-B0F0-DE45-8C4E-4EB9C44ADF0C}"/>
              </a:ext>
            </a:extLst>
          </p:cNvPr>
          <p:cNvGrpSpPr/>
          <p:nvPr/>
        </p:nvGrpSpPr>
        <p:grpSpPr>
          <a:xfrm>
            <a:off x="740979" y="1722989"/>
            <a:ext cx="10184061" cy="756744"/>
            <a:chOff x="740979" y="3373822"/>
            <a:chExt cx="10184061" cy="756744"/>
          </a:xfrm>
          <a:solidFill>
            <a:srgbClr val="F6BF50"/>
          </a:solidFill>
          <a:effectLst>
            <a:outerShdw blurRad="50800" dist="38100" dir="2700000" algn="tl" rotWithShape="0">
              <a:prstClr val="black">
                <a:alpha val="40000"/>
              </a:prstClr>
            </a:outerShdw>
          </a:effectLst>
        </p:grpSpPr>
        <p:sp>
          <p:nvSpPr>
            <p:cNvPr id="6" name="Rectangle 5">
              <a:extLst>
                <a:ext uri="{FF2B5EF4-FFF2-40B4-BE49-F238E27FC236}">
                  <a16:creationId xmlns:a16="http://schemas.microsoft.com/office/drawing/2014/main" id="{883DF816-803A-CF4A-863F-D3FA3E6BDFC0}"/>
                </a:ext>
              </a:extLst>
            </p:cNvPr>
            <p:cNvSpPr/>
            <p:nvPr/>
          </p:nvSpPr>
          <p:spPr bwMode="auto">
            <a:xfrm>
              <a:off x="740979" y="3373822"/>
              <a:ext cx="9924393" cy="756744"/>
            </a:xfrm>
            <a:prstGeom prst="rect">
              <a:avLst/>
            </a:prstGeom>
            <a:grpFill/>
            <a:ln w="9525"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charset="0"/>
                <a:ea typeface="ＭＳ Ｐゴシック" charset="0"/>
                <a:cs typeface="ＭＳ Ｐゴシック" charset="0"/>
              </a:endParaRPr>
            </a:p>
          </p:txBody>
        </p:sp>
        <p:sp>
          <p:nvSpPr>
            <p:cNvPr id="7" name="Rectangle 6">
              <a:extLst>
                <a:ext uri="{FF2B5EF4-FFF2-40B4-BE49-F238E27FC236}">
                  <a16:creationId xmlns:a16="http://schemas.microsoft.com/office/drawing/2014/main" id="{95506F3A-72AF-AB4F-9CB9-7D61E0F67262}"/>
                </a:ext>
              </a:extLst>
            </p:cNvPr>
            <p:cNvSpPr>
              <a:spLocks noChangeAspect="1"/>
            </p:cNvSpPr>
            <p:nvPr/>
          </p:nvSpPr>
          <p:spPr bwMode="auto">
            <a:xfrm rot="2700000">
              <a:off x="10389943" y="3484644"/>
              <a:ext cx="535097" cy="535097"/>
            </a:xfrm>
            <a:prstGeom prst="rect">
              <a:avLst/>
            </a:prstGeom>
            <a:grpFill/>
            <a:ln w="9525"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charset="0"/>
                <a:ea typeface="ＭＳ Ｐゴシック" charset="0"/>
                <a:cs typeface="ＭＳ Ｐゴシック" charset="0"/>
              </a:endParaRPr>
            </a:p>
          </p:txBody>
        </p:sp>
      </p:grpSp>
      <p:sp>
        <p:nvSpPr>
          <p:cNvPr id="15" name="Content Placeholder 1">
            <a:extLst>
              <a:ext uri="{FF2B5EF4-FFF2-40B4-BE49-F238E27FC236}">
                <a16:creationId xmlns:a16="http://schemas.microsoft.com/office/drawing/2014/main" id="{CA275B60-6AB8-594F-BCED-A1BBEDC503C8}"/>
              </a:ext>
            </a:extLst>
          </p:cNvPr>
          <p:cNvSpPr txBox="1">
            <a:spLocks/>
          </p:cNvSpPr>
          <p:nvPr/>
        </p:nvSpPr>
        <p:spPr>
          <a:xfrm>
            <a:off x="914400" y="1830388"/>
            <a:ext cx="10363200" cy="4189412"/>
          </a:xfrm>
          <a:prstGeom prst="rect">
            <a:avLst/>
          </a:prstGeom>
        </p:spPr>
        <p:txBody>
          <a:bodyPr/>
          <a:lstStyle>
            <a:lvl1pPr marL="342906" indent="-342906" algn="l" rtl="0" eaLnBrk="0" fontAlgn="base" hangingPunct="0">
              <a:spcBef>
                <a:spcPct val="20000"/>
              </a:spcBef>
              <a:spcAft>
                <a:spcPct val="0"/>
              </a:spcAft>
              <a:buChar char="•"/>
              <a:defRPr sz="2500">
                <a:solidFill>
                  <a:schemeClr val="bg1"/>
                </a:solidFill>
                <a:latin typeface="+mn-lt"/>
                <a:ea typeface="+mn-ea"/>
                <a:cs typeface="+mn-cs"/>
              </a:defRPr>
            </a:lvl1pPr>
            <a:lvl2pPr marL="742962" indent="-285755" algn="l" rtl="0" eaLnBrk="0" fontAlgn="base" hangingPunct="0">
              <a:spcBef>
                <a:spcPct val="20000"/>
              </a:spcBef>
              <a:spcAft>
                <a:spcPct val="0"/>
              </a:spcAft>
              <a:buChar char="–"/>
              <a:defRPr sz="2500">
                <a:solidFill>
                  <a:schemeClr val="bg1"/>
                </a:solidFill>
                <a:latin typeface="+mn-lt"/>
                <a:ea typeface="+mn-ea"/>
              </a:defRPr>
            </a:lvl2pPr>
            <a:lvl3pPr marL="1143019" indent="-228604" algn="l" rtl="0" eaLnBrk="0" fontAlgn="base" hangingPunct="0">
              <a:spcBef>
                <a:spcPct val="20000"/>
              </a:spcBef>
              <a:spcAft>
                <a:spcPct val="0"/>
              </a:spcAft>
              <a:buChar char="•"/>
              <a:defRPr sz="2500">
                <a:solidFill>
                  <a:schemeClr val="bg1"/>
                </a:solidFill>
                <a:latin typeface="+mn-lt"/>
                <a:ea typeface="+mn-ea"/>
              </a:defRPr>
            </a:lvl3pPr>
            <a:lvl4pPr marL="1600227" indent="-228604" algn="l" rtl="0" eaLnBrk="0" fontAlgn="base" hangingPunct="0">
              <a:spcBef>
                <a:spcPct val="20000"/>
              </a:spcBef>
              <a:spcAft>
                <a:spcPct val="0"/>
              </a:spcAft>
              <a:buChar char="–"/>
              <a:defRPr sz="2500">
                <a:solidFill>
                  <a:schemeClr val="bg1"/>
                </a:solidFill>
                <a:latin typeface="+mn-lt"/>
                <a:ea typeface="+mn-ea"/>
              </a:defRPr>
            </a:lvl4pPr>
            <a:lvl5pPr marL="2057434" indent="-228604" algn="l" rtl="0" eaLnBrk="0" fontAlgn="base" hangingPunct="0">
              <a:spcBef>
                <a:spcPct val="20000"/>
              </a:spcBef>
              <a:spcAft>
                <a:spcPct val="0"/>
              </a:spcAft>
              <a:buChar char="»"/>
              <a:defRPr sz="2500">
                <a:solidFill>
                  <a:schemeClr val="bg1"/>
                </a:solidFill>
                <a:latin typeface="+mn-lt"/>
                <a:ea typeface="+mn-ea"/>
              </a:defRPr>
            </a:lvl5pPr>
            <a:lvl6pPr marL="2514642" indent="-228604" algn="l" rtl="0" fontAlgn="base">
              <a:spcBef>
                <a:spcPct val="20000"/>
              </a:spcBef>
              <a:spcAft>
                <a:spcPct val="0"/>
              </a:spcAft>
              <a:buChar char="»"/>
              <a:defRPr sz="2500">
                <a:solidFill>
                  <a:schemeClr val="bg1"/>
                </a:solidFill>
                <a:latin typeface="+mn-lt"/>
                <a:ea typeface="+mn-ea"/>
              </a:defRPr>
            </a:lvl6pPr>
            <a:lvl7pPr marL="2971849" indent="-228604" algn="l" rtl="0" fontAlgn="base">
              <a:spcBef>
                <a:spcPct val="20000"/>
              </a:spcBef>
              <a:spcAft>
                <a:spcPct val="0"/>
              </a:spcAft>
              <a:buChar char="»"/>
              <a:defRPr sz="2500">
                <a:solidFill>
                  <a:schemeClr val="bg1"/>
                </a:solidFill>
                <a:latin typeface="+mn-lt"/>
                <a:ea typeface="+mn-ea"/>
              </a:defRPr>
            </a:lvl7pPr>
            <a:lvl8pPr marL="3429057" indent="-228604" algn="l" rtl="0" fontAlgn="base">
              <a:spcBef>
                <a:spcPct val="20000"/>
              </a:spcBef>
              <a:spcAft>
                <a:spcPct val="0"/>
              </a:spcAft>
              <a:buChar char="»"/>
              <a:defRPr sz="2500">
                <a:solidFill>
                  <a:schemeClr val="bg1"/>
                </a:solidFill>
                <a:latin typeface="+mn-lt"/>
                <a:ea typeface="+mn-ea"/>
              </a:defRPr>
            </a:lvl8pPr>
            <a:lvl9pPr marL="3886265" indent="-228604" algn="l" rtl="0" fontAlgn="base">
              <a:spcBef>
                <a:spcPct val="20000"/>
              </a:spcBef>
              <a:spcAft>
                <a:spcPct val="0"/>
              </a:spcAft>
              <a:buChar char="»"/>
              <a:defRPr sz="2500">
                <a:solidFill>
                  <a:schemeClr val="bg1"/>
                </a:solidFill>
                <a:latin typeface="+mn-lt"/>
                <a:ea typeface="+mn-ea"/>
              </a:defRPr>
            </a:lvl9pPr>
          </a:lstStyle>
          <a:p>
            <a:pPr marL="0" marR="0" lvl="0" indent="0" algn="l" defTabSz="914400" rtl="0" eaLnBrk="0" fontAlgn="base" latinLnBrk="0" hangingPunct="0">
              <a:lnSpc>
                <a:spcPct val="100000"/>
              </a:lnSpc>
              <a:spcBef>
                <a:spcPts val="4800"/>
              </a:spcBef>
              <a:spcAft>
                <a:spcPct val="0"/>
              </a:spcAft>
              <a:buClrTx/>
              <a:buSzTx/>
              <a:buFontTx/>
              <a:buNone/>
              <a:tabLst/>
              <a:defRPr/>
            </a:pPr>
            <a:r>
              <a:rPr kumimoji="0" lang="en-US" sz="3200" b="1" i="0" u="none" strike="noStrike" kern="0" cap="none" spc="0" normalizeH="0" baseline="0" noProof="0" dirty="0">
                <a:ln>
                  <a:noFill/>
                </a:ln>
                <a:solidFill>
                  <a:srgbClr val="002B50"/>
                </a:solidFill>
                <a:effectLst/>
                <a:uLnTx/>
                <a:uFillTx/>
                <a:latin typeface="Arial"/>
                <a:ea typeface="ＭＳ Ｐゴシック"/>
              </a:rPr>
              <a:t>Colorectal Cancer</a:t>
            </a:r>
          </a:p>
          <a:p>
            <a:pPr marL="0" marR="0" lvl="0" indent="0" algn="l" defTabSz="914400" rtl="0" eaLnBrk="0" fontAlgn="base" latinLnBrk="0" hangingPunct="0">
              <a:lnSpc>
                <a:spcPct val="100000"/>
              </a:lnSpc>
              <a:spcBef>
                <a:spcPts val="4800"/>
              </a:spcBef>
              <a:spcAft>
                <a:spcPct val="0"/>
              </a:spcAft>
              <a:buClrTx/>
              <a:buSzTx/>
              <a:buFontTx/>
              <a:buNone/>
              <a:tabLst/>
              <a:defRPr/>
            </a:pPr>
            <a:r>
              <a:rPr kumimoji="0" lang="en-US" sz="3200" b="1" i="0" u="none" strike="noStrike" kern="0" cap="none" spc="0" normalizeH="0" baseline="0" noProof="0" dirty="0">
                <a:ln>
                  <a:noFill/>
                </a:ln>
                <a:solidFill>
                  <a:srgbClr val="FFFFFF">
                    <a:alpha val="40000"/>
                  </a:srgbClr>
                </a:solidFill>
                <a:effectLst/>
                <a:uLnTx/>
                <a:uFillTx/>
                <a:latin typeface="Arial"/>
                <a:ea typeface="ＭＳ Ｐゴシック"/>
              </a:rPr>
              <a:t>Hepatocellular Carcinoma</a:t>
            </a:r>
          </a:p>
          <a:p>
            <a:pPr marL="0" marR="0" lvl="0" indent="0" algn="l" defTabSz="914400" rtl="0" eaLnBrk="0" fontAlgn="base" latinLnBrk="0" hangingPunct="0">
              <a:lnSpc>
                <a:spcPct val="100000"/>
              </a:lnSpc>
              <a:spcBef>
                <a:spcPts val="4800"/>
              </a:spcBef>
              <a:spcAft>
                <a:spcPct val="0"/>
              </a:spcAft>
              <a:buClrTx/>
              <a:buSzTx/>
              <a:buFontTx/>
              <a:buNone/>
              <a:tabLst/>
              <a:defRPr/>
            </a:pPr>
            <a:r>
              <a:rPr kumimoji="0" lang="en-US" sz="3200" b="1" i="0" u="none" strike="noStrike" kern="0" cap="none" spc="0" normalizeH="0" baseline="0" noProof="0" dirty="0">
                <a:ln>
                  <a:noFill/>
                </a:ln>
                <a:solidFill>
                  <a:srgbClr val="FFFFFF">
                    <a:alpha val="40000"/>
                  </a:srgbClr>
                </a:solidFill>
                <a:effectLst/>
                <a:uLnTx/>
                <a:uFillTx/>
                <a:latin typeface="Arial"/>
                <a:ea typeface="ＭＳ Ｐゴシック"/>
              </a:rPr>
              <a:t>Pancreatic Cancer</a:t>
            </a:r>
          </a:p>
          <a:p>
            <a:pPr marL="0" marR="0" lvl="0" indent="0" algn="l" defTabSz="914400" rtl="0" eaLnBrk="0" fontAlgn="base" latinLnBrk="0" hangingPunct="0">
              <a:lnSpc>
                <a:spcPct val="100000"/>
              </a:lnSpc>
              <a:spcBef>
                <a:spcPts val="4800"/>
              </a:spcBef>
              <a:spcAft>
                <a:spcPct val="0"/>
              </a:spcAft>
              <a:buClrTx/>
              <a:buSzTx/>
              <a:buFontTx/>
              <a:buNone/>
              <a:tabLst/>
              <a:defRPr/>
            </a:pPr>
            <a:r>
              <a:rPr kumimoji="0" lang="en-US" sz="3200" b="1" i="0" u="none" strike="noStrike" kern="0" cap="none" spc="0" normalizeH="0" baseline="0" noProof="0" dirty="0">
                <a:ln>
                  <a:noFill/>
                </a:ln>
                <a:solidFill>
                  <a:srgbClr val="FFFFFF">
                    <a:alpha val="40000"/>
                  </a:srgbClr>
                </a:solidFill>
                <a:effectLst/>
                <a:uLnTx/>
                <a:uFillTx/>
                <a:latin typeface="Arial"/>
                <a:ea typeface="ＭＳ Ｐゴシック"/>
              </a:rPr>
              <a:t>Gastric/GEJ and Esophageal Cancers</a:t>
            </a:r>
            <a:endParaRPr kumimoji="0" lang="en-US" sz="3200" b="0" i="0" u="none" strike="noStrike" kern="0" cap="none" spc="0" normalizeH="0" baseline="0" noProof="0" dirty="0">
              <a:ln>
                <a:noFill/>
              </a:ln>
              <a:solidFill>
                <a:srgbClr val="FFFFFF">
                  <a:alpha val="40000"/>
                </a:srgbClr>
              </a:solidFill>
              <a:effectLst/>
              <a:uLnTx/>
              <a:uFillTx/>
              <a:latin typeface="Arial"/>
              <a:ea typeface="ＭＳ Ｐゴシック"/>
            </a:endParaRPr>
          </a:p>
        </p:txBody>
      </p:sp>
      <p:sp>
        <p:nvSpPr>
          <p:cNvPr id="2" name="Title 1">
            <a:extLst>
              <a:ext uri="{FF2B5EF4-FFF2-40B4-BE49-F238E27FC236}">
                <a16:creationId xmlns:a16="http://schemas.microsoft.com/office/drawing/2014/main" id="{08288E4C-AEC7-BB48-BBA1-601878705696}"/>
              </a:ext>
            </a:extLst>
          </p:cNvPr>
          <p:cNvSpPr>
            <a:spLocks noGrp="1"/>
          </p:cNvSpPr>
          <p:nvPr>
            <p:ph type="title"/>
          </p:nvPr>
        </p:nvSpPr>
        <p:spPr/>
        <p:txBody>
          <a:bodyPr/>
          <a:lstStyle/>
          <a:p>
            <a:pPr algn="ctr"/>
            <a:r>
              <a:rPr lang="en-US" sz="3400" dirty="0"/>
              <a:t>Gastrointestinal Cancers: Agenda</a:t>
            </a:r>
          </a:p>
        </p:txBody>
      </p:sp>
    </p:spTree>
    <p:extLst>
      <p:ext uri="{BB962C8B-B14F-4D97-AF65-F5344CB8AC3E}">
        <p14:creationId xmlns:p14="http://schemas.microsoft.com/office/powerpoint/2010/main" val="2700829320"/>
      </p:ext>
    </p:extLst>
  </p:cSld>
  <p:clrMapOvr>
    <a:masterClrMapping/>
  </p:clrMapOvr>
  <p:transition spd="slow" advClick="0"/>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1DDC97A-7404-8748-BD47-5FF53DFF06DF}"/>
              </a:ext>
            </a:extLst>
          </p:cNvPr>
          <p:cNvSpPr>
            <a:spLocks noGrp="1"/>
          </p:cNvSpPr>
          <p:nvPr>
            <p:ph type="title"/>
          </p:nvPr>
        </p:nvSpPr>
        <p:spPr>
          <a:xfrm>
            <a:off x="838200" y="164884"/>
            <a:ext cx="10515600" cy="918077"/>
          </a:xfrm>
        </p:spPr>
        <p:txBody>
          <a:bodyPr>
            <a:normAutofit/>
          </a:bodyPr>
          <a:lstStyle/>
          <a:p>
            <a:pPr algn="ctr"/>
            <a:r>
              <a:rPr lang="en-US" sz="2800" dirty="0"/>
              <a:t>Incurable Metastatic Colorectal Cancer Treatment Subsets</a:t>
            </a:r>
            <a:endParaRPr lang="en-US" sz="2800" b="1" dirty="0"/>
          </a:p>
        </p:txBody>
      </p:sp>
      <p:cxnSp>
        <p:nvCxnSpPr>
          <p:cNvPr id="4" name="Straight Connector 3">
            <a:extLst>
              <a:ext uri="{FF2B5EF4-FFF2-40B4-BE49-F238E27FC236}">
                <a16:creationId xmlns:a16="http://schemas.microsoft.com/office/drawing/2014/main" id="{19142DAD-20A7-CE4D-9EBD-0968B892E904}"/>
              </a:ext>
            </a:extLst>
          </p:cNvPr>
          <p:cNvCxnSpPr/>
          <p:nvPr/>
        </p:nvCxnSpPr>
        <p:spPr bwMode="auto">
          <a:xfrm>
            <a:off x="3158836" y="2341418"/>
            <a:ext cx="5475095" cy="0"/>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cxnSp>
        <p:nvCxnSpPr>
          <p:cNvPr id="38" name="Straight Connector 37">
            <a:extLst>
              <a:ext uri="{FF2B5EF4-FFF2-40B4-BE49-F238E27FC236}">
                <a16:creationId xmlns:a16="http://schemas.microsoft.com/office/drawing/2014/main" id="{FA7D3D97-BDA7-D24D-AAB4-76A682D3984B}"/>
              </a:ext>
            </a:extLst>
          </p:cNvPr>
          <p:cNvCxnSpPr/>
          <p:nvPr/>
        </p:nvCxnSpPr>
        <p:spPr bwMode="auto">
          <a:xfrm>
            <a:off x="3158836" y="2341418"/>
            <a:ext cx="0" cy="360218"/>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cxnSp>
        <p:nvCxnSpPr>
          <p:cNvPr id="39" name="Straight Connector 38">
            <a:extLst>
              <a:ext uri="{FF2B5EF4-FFF2-40B4-BE49-F238E27FC236}">
                <a16:creationId xmlns:a16="http://schemas.microsoft.com/office/drawing/2014/main" id="{38CED1BC-5294-F144-83B1-2E3D19E9E2B0}"/>
              </a:ext>
            </a:extLst>
          </p:cNvPr>
          <p:cNvCxnSpPr/>
          <p:nvPr/>
        </p:nvCxnSpPr>
        <p:spPr bwMode="auto">
          <a:xfrm>
            <a:off x="8617527" y="2341418"/>
            <a:ext cx="0" cy="360218"/>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cxnSp>
        <p:nvCxnSpPr>
          <p:cNvPr id="46" name="Straight Connector 45">
            <a:extLst>
              <a:ext uri="{FF2B5EF4-FFF2-40B4-BE49-F238E27FC236}">
                <a16:creationId xmlns:a16="http://schemas.microsoft.com/office/drawing/2014/main" id="{402264A9-C387-6347-BE03-6059A5950BA2}"/>
              </a:ext>
            </a:extLst>
          </p:cNvPr>
          <p:cNvCxnSpPr>
            <a:cxnSpLocks/>
          </p:cNvCxnSpPr>
          <p:nvPr/>
        </p:nvCxnSpPr>
        <p:spPr bwMode="auto">
          <a:xfrm>
            <a:off x="10653656" y="3359972"/>
            <a:ext cx="3039" cy="725891"/>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cxnSp>
        <p:nvCxnSpPr>
          <p:cNvPr id="47" name="Straight Connector 46">
            <a:extLst>
              <a:ext uri="{FF2B5EF4-FFF2-40B4-BE49-F238E27FC236}">
                <a16:creationId xmlns:a16="http://schemas.microsoft.com/office/drawing/2014/main" id="{77F2E373-0CEF-744C-BA8F-553A4DBBF898}"/>
              </a:ext>
            </a:extLst>
          </p:cNvPr>
          <p:cNvCxnSpPr/>
          <p:nvPr/>
        </p:nvCxnSpPr>
        <p:spPr bwMode="auto">
          <a:xfrm>
            <a:off x="5968752" y="1981200"/>
            <a:ext cx="0" cy="360218"/>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cxnSp>
        <p:nvCxnSpPr>
          <p:cNvPr id="48" name="Straight Connector 47">
            <a:extLst>
              <a:ext uri="{FF2B5EF4-FFF2-40B4-BE49-F238E27FC236}">
                <a16:creationId xmlns:a16="http://schemas.microsoft.com/office/drawing/2014/main" id="{A0D8C7F6-CFFA-BB4D-9903-E31FABAB89B3}"/>
              </a:ext>
            </a:extLst>
          </p:cNvPr>
          <p:cNvCxnSpPr>
            <a:cxnSpLocks/>
          </p:cNvCxnSpPr>
          <p:nvPr/>
        </p:nvCxnSpPr>
        <p:spPr bwMode="auto">
          <a:xfrm>
            <a:off x="8645236" y="3025584"/>
            <a:ext cx="0" cy="1188572"/>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cxnSp>
        <p:nvCxnSpPr>
          <p:cNvPr id="49" name="Straight Connector 48">
            <a:extLst>
              <a:ext uri="{FF2B5EF4-FFF2-40B4-BE49-F238E27FC236}">
                <a16:creationId xmlns:a16="http://schemas.microsoft.com/office/drawing/2014/main" id="{F6D51D45-D292-6742-9EF2-EFF84967F980}"/>
              </a:ext>
            </a:extLst>
          </p:cNvPr>
          <p:cNvCxnSpPr>
            <a:cxnSpLocks/>
          </p:cNvCxnSpPr>
          <p:nvPr/>
        </p:nvCxnSpPr>
        <p:spPr bwMode="auto">
          <a:xfrm>
            <a:off x="3435927" y="3372457"/>
            <a:ext cx="7220768" cy="0"/>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cxnSp>
        <p:nvCxnSpPr>
          <p:cNvPr id="51" name="Straight Connector 50">
            <a:extLst>
              <a:ext uri="{FF2B5EF4-FFF2-40B4-BE49-F238E27FC236}">
                <a16:creationId xmlns:a16="http://schemas.microsoft.com/office/drawing/2014/main" id="{65B4AE56-BB38-144D-893E-21D39423798E}"/>
              </a:ext>
            </a:extLst>
          </p:cNvPr>
          <p:cNvCxnSpPr>
            <a:cxnSpLocks/>
          </p:cNvCxnSpPr>
          <p:nvPr/>
        </p:nvCxnSpPr>
        <p:spPr bwMode="auto">
          <a:xfrm>
            <a:off x="3435927" y="3362325"/>
            <a:ext cx="0" cy="530803"/>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cxnSp>
        <p:nvCxnSpPr>
          <p:cNvPr id="52" name="Straight Connector 51">
            <a:extLst>
              <a:ext uri="{FF2B5EF4-FFF2-40B4-BE49-F238E27FC236}">
                <a16:creationId xmlns:a16="http://schemas.microsoft.com/office/drawing/2014/main" id="{B2514F9E-D3D3-FF49-B5C7-FEA9656367F9}"/>
              </a:ext>
            </a:extLst>
          </p:cNvPr>
          <p:cNvCxnSpPr>
            <a:cxnSpLocks/>
          </p:cNvCxnSpPr>
          <p:nvPr/>
        </p:nvCxnSpPr>
        <p:spPr bwMode="auto">
          <a:xfrm>
            <a:off x="5098473" y="3366247"/>
            <a:ext cx="0" cy="540328"/>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cxnSp>
        <p:nvCxnSpPr>
          <p:cNvPr id="53" name="Straight Connector 52">
            <a:extLst>
              <a:ext uri="{FF2B5EF4-FFF2-40B4-BE49-F238E27FC236}">
                <a16:creationId xmlns:a16="http://schemas.microsoft.com/office/drawing/2014/main" id="{A1D7B726-47E2-0243-8593-0DEBFDF7ED46}"/>
              </a:ext>
            </a:extLst>
          </p:cNvPr>
          <p:cNvCxnSpPr>
            <a:cxnSpLocks/>
          </p:cNvCxnSpPr>
          <p:nvPr/>
        </p:nvCxnSpPr>
        <p:spPr bwMode="auto">
          <a:xfrm>
            <a:off x="6788728" y="3359675"/>
            <a:ext cx="0" cy="540328"/>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sp>
        <p:nvSpPr>
          <p:cNvPr id="7" name="TextBox 6">
            <a:extLst>
              <a:ext uri="{FF2B5EF4-FFF2-40B4-BE49-F238E27FC236}">
                <a16:creationId xmlns:a16="http://schemas.microsoft.com/office/drawing/2014/main" id="{AD021E0B-B429-2E4D-A669-A32783448ECC}"/>
              </a:ext>
            </a:extLst>
          </p:cNvPr>
          <p:cNvSpPr txBox="1"/>
          <p:nvPr/>
        </p:nvSpPr>
        <p:spPr>
          <a:xfrm>
            <a:off x="4072131" y="1580804"/>
            <a:ext cx="3678880" cy="556809"/>
          </a:xfrm>
          <a:prstGeom prst="rect">
            <a:avLst/>
          </a:prstGeom>
          <a:solidFill>
            <a:srgbClr val="92D050"/>
          </a:solidFill>
          <a:ln w="19050">
            <a:solidFill>
              <a:schemeClr val="tx1"/>
            </a:solidFill>
          </a:ln>
          <a:effectLst>
            <a:outerShdw blurRad="50800" dist="38100" dir="2700000" algn="tl" rotWithShape="0">
              <a:prstClr val="black">
                <a:alpha val="40000"/>
              </a:prstClr>
            </a:outerShdw>
          </a:effectLst>
        </p:spPr>
        <p:txBody>
          <a:bodyPr wrap="none" rtlCol="0" anchor="ctr" anchorCtr="0">
            <a:no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11E9E"/>
                </a:solidFill>
                <a:effectLst/>
                <a:uLnTx/>
                <a:uFillTx/>
                <a:latin typeface="Arial" charset="0"/>
                <a:ea typeface="Arial" charset="0"/>
                <a:cs typeface="Arial" charset="0"/>
              </a:rPr>
              <a:t>Pan-RAS</a:t>
            </a:r>
          </a:p>
        </p:txBody>
      </p:sp>
      <p:sp>
        <p:nvSpPr>
          <p:cNvPr id="14" name="TextBox 13">
            <a:extLst>
              <a:ext uri="{FF2B5EF4-FFF2-40B4-BE49-F238E27FC236}">
                <a16:creationId xmlns:a16="http://schemas.microsoft.com/office/drawing/2014/main" id="{3ABBCF15-26E5-A14E-91C7-DBB420BC0957}"/>
              </a:ext>
            </a:extLst>
          </p:cNvPr>
          <p:cNvSpPr txBox="1"/>
          <p:nvPr/>
        </p:nvSpPr>
        <p:spPr>
          <a:xfrm>
            <a:off x="1708264" y="2616135"/>
            <a:ext cx="2786776" cy="338554"/>
          </a:xfrm>
          <a:prstGeom prst="rect">
            <a:avLst/>
          </a:prstGeom>
          <a:solidFill>
            <a:srgbClr val="FF8000"/>
          </a:solidFill>
          <a:ln w="19050">
            <a:solidFill>
              <a:schemeClr val="tx1"/>
            </a:solidFill>
          </a:ln>
          <a:effectLst>
            <a:outerShdw blurRad="50800" dist="38100" dir="2700000" algn="tl" rotWithShape="0">
              <a:prstClr val="black">
                <a:alpha val="40000"/>
              </a:prstClr>
            </a:outerShdw>
          </a:effectLst>
        </p:spPr>
        <p:txBody>
          <a:bodyPr wrap="square" rtlCol="0">
            <a:sp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11E9E"/>
                </a:solidFill>
                <a:effectLst/>
                <a:uLnTx/>
                <a:uFillTx/>
                <a:latin typeface="Arial" charset="0"/>
                <a:ea typeface="Arial" charset="0"/>
                <a:cs typeface="Arial" charset="0"/>
              </a:rPr>
              <a:t>Mutant</a:t>
            </a:r>
          </a:p>
        </p:txBody>
      </p:sp>
      <p:sp>
        <p:nvSpPr>
          <p:cNvPr id="15" name="TextBox 14">
            <a:extLst>
              <a:ext uri="{FF2B5EF4-FFF2-40B4-BE49-F238E27FC236}">
                <a16:creationId xmlns:a16="http://schemas.microsoft.com/office/drawing/2014/main" id="{A377531D-0B41-A543-8C1C-CBA567FCF274}"/>
              </a:ext>
            </a:extLst>
          </p:cNvPr>
          <p:cNvSpPr txBox="1"/>
          <p:nvPr/>
        </p:nvSpPr>
        <p:spPr>
          <a:xfrm>
            <a:off x="7060309" y="2687029"/>
            <a:ext cx="3334228" cy="338555"/>
          </a:xfrm>
          <a:prstGeom prst="rect">
            <a:avLst/>
          </a:prstGeom>
          <a:solidFill>
            <a:srgbClr val="79D4FF"/>
          </a:solidFill>
          <a:ln w="19050">
            <a:solidFill>
              <a:schemeClr val="tx1"/>
            </a:solidFill>
          </a:ln>
          <a:effectLst>
            <a:outerShdw blurRad="50800" dist="38100" dir="2700000" algn="tl" rotWithShape="0">
              <a:prstClr val="black">
                <a:alpha val="40000"/>
              </a:prstClr>
            </a:outerShdw>
          </a:effectLst>
        </p:spPr>
        <p:txBody>
          <a:bodyPr wrap="square" rtlCol="0" anchor="ctr" anchorCtr="0">
            <a:sp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11E9E"/>
                </a:solidFill>
                <a:effectLst/>
                <a:uLnTx/>
                <a:uFillTx/>
                <a:latin typeface="Arial" charset="0"/>
                <a:ea typeface="Arial" charset="0"/>
                <a:cs typeface="Arial" charset="0"/>
              </a:rPr>
              <a:t>Wild type</a:t>
            </a:r>
          </a:p>
        </p:txBody>
      </p:sp>
      <p:sp>
        <p:nvSpPr>
          <p:cNvPr id="17" name="TextBox 16">
            <a:extLst>
              <a:ext uri="{FF2B5EF4-FFF2-40B4-BE49-F238E27FC236}">
                <a16:creationId xmlns:a16="http://schemas.microsoft.com/office/drawing/2014/main" id="{BA303A95-58B5-AA44-BB21-F3E500BC867E}"/>
              </a:ext>
            </a:extLst>
          </p:cNvPr>
          <p:cNvSpPr txBox="1"/>
          <p:nvPr/>
        </p:nvSpPr>
        <p:spPr>
          <a:xfrm>
            <a:off x="6195063" y="3903707"/>
            <a:ext cx="1161184" cy="337808"/>
          </a:xfrm>
          <a:prstGeom prst="rect">
            <a:avLst/>
          </a:prstGeom>
          <a:solidFill>
            <a:srgbClr val="92D050"/>
          </a:solidFill>
          <a:ln w="19050">
            <a:solidFill>
              <a:schemeClr val="tx1"/>
            </a:solidFill>
          </a:ln>
          <a:effectLst>
            <a:outerShdw blurRad="50800" dist="38100" dir="2700000" algn="tl" rotWithShape="0">
              <a:prstClr val="black">
                <a:alpha val="40000"/>
              </a:prstClr>
            </a:outerShdw>
          </a:effectLst>
        </p:spPr>
        <p:txBody>
          <a:bodyPr wrap="none" rtlCol="0" anchor="ctr">
            <a:no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11E9E"/>
                </a:solidFill>
                <a:effectLst/>
                <a:uLnTx/>
                <a:uFillTx/>
                <a:latin typeface="Arial" charset="0"/>
                <a:ea typeface="Arial" charset="0"/>
                <a:cs typeface="Arial" charset="0"/>
              </a:rPr>
              <a:t>MSI-high</a:t>
            </a:r>
          </a:p>
        </p:txBody>
      </p:sp>
      <p:sp>
        <p:nvSpPr>
          <p:cNvPr id="20" name="TextBox 19">
            <a:extLst>
              <a:ext uri="{FF2B5EF4-FFF2-40B4-BE49-F238E27FC236}">
                <a16:creationId xmlns:a16="http://schemas.microsoft.com/office/drawing/2014/main" id="{006E8ACD-F98F-2348-9500-7489E8ED58FF}"/>
              </a:ext>
            </a:extLst>
          </p:cNvPr>
          <p:cNvSpPr txBox="1"/>
          <p:nvPr/>
        </p:nvSpPr>
        <p:spPr>
          <a:xfrm>
            <a:off x="2797670" y="3856261"/>
            <a:ext cx="1298558" cy="357895"/>
          </a:xfrm>
          <a:prstGeom prst="rect">
            <a:avLst/>
          </a:prstGeom>
          <a:solidFill>
            <a:srgbClr val="FF8000"/>
          </a:solidFill>
          <a:ln w="19050">
            <a:solidFill>
              <a:schemeClr val="tx1"/>
            </a:solidFill>
          </a:ln>
          <a:effectLst>
            <a:outerShdw blurRad="50800" dist="38100" dir="2700000" algn="tl" rotWithShape="0">
              <a:prstClr val="black">
                <a:alpha val="40000"/>
              </a:prstClr>
            </a:outerShdw>
          </a:effectLst>
        </p:spPr>
        <p:txBody>
          <a:bodyPr wrap="none" rtlCol="0" anchor="ctr">
            <a:no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11E9E"/>
                </a:solidFill>
                <a:effectLst/>
                <a:uLnTx/>
                <a:uFillTx/>
                <a:latin typeface="Arial" charset="0"/>
                <a:ea typeface="Arial" charset="0"/>
                <a:cs typeface="Arial" charset="0"/>
              </a:rPr>
              <a:t>Right-sided</a:t>
            </a:r>
          </a:p>
        </p:txBody>
      </p:sp>
      <p:sp>
        <p:nvSpPr>
          <p:cNvPr id="21" name="TextBox 20">
            <a:extLst>
              <a:ext uri="{FF2B5EF4-FFF2-40B4-BE49-F238E27FC236}">
                <a16:creationId xmlns:a16="http://schemas.microsoft.com/office/drawing/2014/main" id="{B8EFC421-944A-E04E-BDBD-CD9FAE8005D1}"/>
              </a:ext>
            </a:extLst>
          </p:cNvPr>
          <p:cNvSpPr txBox="1"/>
          <p:nvPr/>
        </p:nvSpPr>
        <p:spPr>
          <a:xfrm>
            <a:off x="4456903" y="3877376"/>
            <a:ext cx="1283476" cy="364139"/>
          </a:xfrm>
          <a:prstGeom prst="rect">
            <a:avLst/>
          </a:prstGeom>
          <a:solidFill>
            <a:srgbClr val="FF8000"/>
          </a:solidFill>
          <a:ln w="19050">
            <a:solidFill>
              <a:schemeClr val="tx1"/>
            </a:solidFill>
          </a:ln>
          <a:effectLst>
            <a:outerShdw blurRad="50800" dist="38100" dir="2700000" algn="tl" rotWithShape="0">
              <a:prstClr val="black">
                <a:alpha val="40000"/>
              </a:prstClr>
            </a:outerShdw>
          </a:effectLst>
        </p:spPr>
        <p:txBody>
          <a:bodyPr wrap="none" rtlCol="0" anchor="ctr">
            <a:no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11E9E"/>
                </a:solidFill>
                <a:effectLst/>
                <a:uLnTx/>
                <a:uFillTx/>
                <a:latin typeface="Arial" charset="0"/>
                <a:ea typeface="Arial" charset="0"/>
                <a:cs typeface="Arial" charset="0"/>
              </a:rPr>
              <a:t>Left-sided</a:t>
            </a:r>
          </a:p>
        </p:txBody>
      </p:sp>
      <p:sp>
        <p:nvSpPr>
          <p:cNvPr id="22" name="TextBox 21">
            <a:extLst>
              <a:ext uri="{FF2B5EF4-FFF2-40B4-BE49-F238E27FC236}">
                <a16:creationId xmlns:a16="http://schemas.microsoft.com/office/drawing/2014/main" id="{32830CBE-96C2-0D4F-9D7F-DA608F907C21}"/>
              </a:ext>
            </a:extLst>
          </p:cNvPr>
          <p:cNvSpPr txBox="1"/>
          <p:nvPr/>
        </p:nvSpPr>
        <p:spPr>
          <a:xfrm>
            <a:off x="7865124" y="3861536"/>
            <a:ext cx="1642568" cy="590594"/>
          </a:xfrm>
          <a:prstGeom prst="rect">
            <a:avLst/>
          </a:prstGeom>
          <a:solidFill>
            <a:srgbClr val="92D050"/>
          </a:solidFill>
          <a:ln w="19050">
            <a:solidFill>
              <a:schemeClr val="tx1"/>
            </a:solidFill>
          </a:ln>
          <a:effectLst>
            <a:outerShdw blurRad="50800" dist="38100" dir="2700000" algn="tl" rotWithShape="0">
              <a:prstClr val="black">
                <a:alpha val="40000"/>
              </a:prstClr>
            </a:outerShdw>
          </a:effectLst>
        </p:spPr>
        <p:txBody>
          <a:bodyPr wrap="none" rtlCol="0" anchor="ctr">
            <a:no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11E9E"/>
                </a:solidFill>
                <a:effectLst/>
                <a:uLnTx/>
                <a:uFillTx/>
                <a:latin typeface="Arial" charset="0"/>
                <a:ea typeface="Arial" charset="0"/>
                <a:cs typeface="Arial" charset="0"/>
              </a:rPr>
              <a:t>HER2 mutation/</a:t>
            </a:r>
          </a:p>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11E9E"/>
                </a:solidFill>
                <a:effectLst/>
                <a:uLnTx/>
                <a:uFillTx/>
                <a:latin typeface="Arial" charset="0"/>
                <a:ea typeface="Arial" charset="0"/>
                <a:cs typeface="Arial" charset="0"/>
              </a:rPr>
              <a:t>amplification</a:t>
            </a:r>
          </a:p>
        </p:txBody>
      </p:sp>
      <p:sp>
        <p:nvSpPr>
          <p:cNvPr id="24" name="TextBox 23">
            <a:extLst>
              <a:ext uri="{FF2B5EF4-FFF2-40B4-BE49-F238E27FC236}">
                <a16:creationId xmlns:a16="http://schemas.microsoft.com/office/drawing/2014/main" id="{192B3CBE-541E-4141-91FD-94DBB4E274A4}"/>
              </a:ext>
            </a:extLst>
          </p:cNvPr>
          <p:cNvSpPr txBox="1"/>
          <p:nvPr/>
        </p:nvSpPr>
        <p:spPr>
          <a:xfrm>
            <a:off x="9883893" y="3809753"/>
            <a:ext cx="1542301" cy="632077"/>
          </a:xfrm>
          <a:prstGeom prst="rect">
            <a:avLst/>
          </a:prstGeom>
          <a:solidFill>
            <a:srgbClr val="FF8000"/>
          </a:solidFill>
          <a:ln w="19050">
            <a:solidFill>
              <a:schemeClr val="tx1"/>
            </a:solidFill>
          </a:ln>
          <a:effectLst>
            <a:outerShdw blurRad="50800" dist="38100" dir="2700000" algn="tl" rotWithShape="0">
              <a:prstClr val="black">
                <a:alpha val="40000"/>
              </a:prstClr>
            </a:outerShdw>
          </a:effectLst>
        </p:spPr>
        <p:txBody>
          <a:bodyPr wrap="none" rtlCol="0" anchor="ctr">
            <a:no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11E9E"/>
                </a:solidFill>
                <a:effectLst/>
                <a:uLnTx/>
                <a:uFillTx/>
                <a:latin typeface="Arial" charset="0"/>
                <a:ea typeface="Arial" charset="0"/>
                <a:cs typeface="Arial" charset="0"/>
              </a:rPr>
              <a:t>BRAF V600E </a:t>
            </a:r>
          </a:p>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11E9E"/>
                </a:solidFill>
                <a:effectLst/>
                <a:uLnTx/>
                <a:uFillTx/>
                <a:latin typeface="Arial" charset="0"/>
                <a:ea typeface="Arial" charset="0"/>
                <a:cs typeface="Arial" charset="0"/>
              </a:rPr>
              <a:t>mutation</a:t>
            </a:r>
          </a:p>
        </p:txBody>
      </p:sp>
    </p:spTree>
    <p:extLst>
      <p:ext uri="{BB962C8B-B14F-4D97-AF65-F5344CB8AC3E}">
        <p14:creationId xmlns:p14="http://schemas.microsoft.com/office/powerpoint/2010/main" val="2260083675"/>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Title 1"/>
          <p:cNvSpPr>
            <a:spLocks noGrp="1"/>
          </p:cNvSpPr>
          <p:nvPr>
            <p:ph type="title"/>
          </p:nvPr>
        </p:nvSpPr>
        <p:spPr/>
        <p:txBody>
          <a:bodyPr/>
          <a:lstStyle/>
          <a:p>
            <a:r>
              <a:rPr lang="en-US" altLang="x-none" dirty="0">
                <a:latin typeface="Arial" panose="020B0604020202020204" pitchFamily="34" charset="0"/>
                <a:cs typeface="Arial" panose="020B0604020202020204" pitchFamily="34" charset="0"/>
              </a:rPr>
              <a:t>Case Presentation (</a:t>
            </a:r>
            <a:r>
              <a:rPr lang="en-US" altLang="x-none" dirty="0" err="1">
                <a:latin typeface="Arial" panose="020B0604020202020204" pitchFamily="34" charset="0"/>
                <a:cs typeface="Arial" panose="020B0604020202020204" pitchFamily="34" charset="0"/>
              </a:rPr>
              <a:t>Ms</a:t>
            </a:r>
            <a:r>
              <a:rPr lang="en-US" altLang="x-none" dirty="0">
                <a:latin typeface="Arial" panose="020B0604020202020204" pitchFamily="34" charset="0"/>
                <a:cs typeface="Arial" panose="020B0604020202020204" pitchFamily="34" charset="0"/>
              </a:rPr>
              <a:t> Wagner)</a:t>
            </a:r>
          </a:p>
        </p:txBody>
      </p:sp>
      <p:sp>
        <p:nvSpPr>
          <p:cNvPr id="4" name="Content Placeholder 2">
            <a:extLst>
              <a:ext uri="{FF2B5EF4-FFF2-40B4-BE49-F238E27FC236}">
                <a16:creationId xmlns:a16="http://schemas.microsoft.com/office/drawing/2014/main" id="{AAFF97A9-D18E-8B40-A070-ED8D84DAE794}"/>
              </a:ext>
            </a:extLst>
          </p:cNvPr>
          <p:cNvSpPr txBox="1">
            <a:spLocks/>
          </p:cNvSpPr>
          <p:nvPr/>
        </p:nvSpPr>
        <p:spPr bwMode="auto">
          <a:xfrm>
            <a:off x="762000" y="1295400"/>
            <a:ext cx="10972800" cy="5486400"/>
          </a:xfrm>
          <a:prstGeom prst="rect">
            <a:avLst/>
          </a:prstGeom>
          <a:noFill/>
          <a:ln>
            <a:noFill/>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6" indent="-342906" algn="l" rtl="0" eaLnBrk="0" fontAlgn="base" hangingPunct="0">
              <a:spcBef>
                <a:spcPct val="20000"/>
              </a:spcBef>
              <a:spcAft>
                <a:spcPct val="0"/>
              </a:spcAft>
              <a:buChar char="•"/>
              <a:defRPr sz="2500">
                <a:solidFill>
                  <a:schemeClr val="bg1"/>
                </a:solidFill>
                <a:latin typeface="+mn-lt"/>
                <a:ea typeface="+mn-ea"/>
                <a:cs typeface="+mn-cs"/>
              </a:defRPr>
            </a:lvl1pPr>
            <a:lvl2pPr marL="742962" indent="-285755" algn="l" rtl="0" eaLnBrk="0" fontAlgn="base" hangingPunct="0">
              <a:spcBef>
                <a:spcPct val="20000"/>
              </a:spcBef>
              <a:spcAft>
                <a:spcPct val="0"/>
              </a:spcAft>
              <a:buChar char="–"/>
              <a:defRPr sz="2500">
                <a:solidFill>
                  <a:schemeClr val="bg1"/>
                </a:solidFill>
                <a:latin typeface="+mn-lt"/>
                <a:ea typeface="+mn-ea"/>
              </a:defRPr>
            </a:lvl2pPr>
            <a:lvl3pPr marL="1143019" indent="-228604" algn="l" rtl="0" eaLnBrk="0" fontAlgn="base" hangingPunct="0">
              <a:spcBef>
                <a:spcPct val="20000"/>
              </a:spcBef>
              <a:spcAft>
                <a:spcPct val="0"/>
              </a:spcAft>
              <a:buChar char="•"/>
              <a:defRPr sz="2500">
                <a:solidFill>
                  <a:schemeClr val="bg1"/>
                </a:solidFill>
                <a:latin typeface="+mn-lt"/>
                <a:ea typeface="+mn-ea"/>
              </a:defRPr>
            </a:lvl3pPr>
            <a:lvl4pPr marL="1600227" indent="-228604" algn="l" rtl="0" eaLnBrk="0" fontAlgn="base" hangingPunct="0">
              <a:spcBef>
                <a:spcPct val="20000"/>
              </a:spcBef>
              <a:spcAft>
                <a:spcPct val="0"/>
              </a:spcAft>
              <a:buChar char="–"/>
              <a:defRPr sz="2500">
                <a:solidFill>
                  <a:schemeClr val="bg1"/>
                </a:solidFill>
                <a:latin typeface="+mn-lt"/>
                <a:ea typeface="+mn-ea"/>
              </a:defRPr>
            </a:lvl4pPr>
            <a:lvl5pPr marL="2057434" indent="-228604" algn="l" rtl="0" eaLnBrk="0" fontAlgn="base" hangingPunct="0">
              <a:spcBef>
                <a:spcPct val="20000"/>
              </a:spcBef>
              <a:spcAft>
                <a:spcPct val="0"/>
              </a:spcAft>
              <a:buChar char="»"/>
              <a:defRPr sz="2500">
                <a:solidFill>
                  <a:schemeClr val="bg1"/>
                </a:solidFill>
                <a:latin typeface="+mn-lt"/>
                <a:ea typeface="+mn-ea"/>
              </a:defRPr>
            </a:lvl5pPr>
            <a:lvl6pPr marL="2514642" indent="-228604" algn="l" rtl="0" fontAlgn="base">
              <a:spcBef>
                <a:spcPct val="20000"/>
              </a:spcBef>
              <a:spcAft>
                <a:spcPct val="0"/>
              </a:spcAft>
              <a:buChar char="»"/>
              <a:defRPr sz="2500">
                <a:solidFill>
                  <a:schemeClr val="bg1"/>
                </a:solidFill>
                <a:latin typeface="+mn-lt"/>
                <a:ea typeface="+mn-ea"/>
              </a:defRPr>
            </a:lvl6pPr>
            <a:lvl7pPr marL="2971849" indent="-228604" algn="l" rtl="0" fontAlgn="base">
              <a:spcBef>
                <a:spcPct val="20000"/>
              </a:spcBef>
              <a:spcAft>
                <a:spcPct val="0"/>
              </a:spcAft>
              <a:buChar char="»"/>
              <a:defRPr sz="2500">
                <a:solidFill>
                  <a:schemeClr val="bg1"/>
                </a:solidFill>
                <a:latin typeface="+mn-lt"/>
                <a:ea typeface="+mn-ea"/>
              </a:defRPr>
            </a:lvl7pPr>
            <a:lvl8pPr marL="3429057" indent="-228604" algn="l" rtl="0" fontAlgn="base">
              <a:spcBef>
                <a:spcPct val="20000"/>
              </a:spcBef>
              <a:spcAft>
                <a:spcPct val="0"/>
              </a:spcAft>
              <a:buChar char="»"/>
              <a:defRPr sz="2500">
                <a:solidFill>
                  <a:schemeClr val="bg1"/>
                </a:solidFill>
                <a:latin typeface="+mn-lt"/>
                <a:ea typeface="+mn-ea"/>
              </a:defRPr>
            </a:lvl8pPr>
            <a:lvl9pPr marL="3886265" indent="-228604" algn="l" rtl="0" fontAlgn="base">
              <a:spcBef>
                <a:spcPct val="20000"/>
              </a:spcBef>
              <a:spcAft>
                <a:spcPct val="0"/>
              </a:spcAft>
              <a:buChar char="»"/>
              <a:defRPr sz="2500">
                <a:solidFill>
                  <a:schemeClr val="bg1"/>
                </a:solidFill>
                <a:latin typeface="+mn-lt"/>
                <a:ea typeface="+mn-ea"/>
              </a:defRPr>
            </a:lvl9pPr>
          </a:lstStyle>
          <a:p>
            <a:pPr marL="0" indent="0">
              <a:buNone/>
            </a:pPr>
            <a:r>
              <a:rPr lang="en-US" altLang="x-none" sz="2600" b="1" kern="0" dirty="0">
                <a:solidFill>
                  <a:srgbClr val="EFC53D"/>
                </a:solidFill>
                <a:latin typeface="Arial" panose="020B0604020202020204" pitchFamily="34" charset="0"/>
                <a:cs typeface="Arial" panose="020B0604020202020204" pitchFamily="34" charset="0"/>
              </a:rPr>
              <a:t>A man in his mid-70s with KRAS-mutant appendiceal carcinoma and peritoneal metastases</a:t>
            </a:r>
          </a:p>
          <a:p>
            <a:pPr marL="0" indent="0">
              <a:buFontTx/>
              <a:buNone/>
            </a:pPr>
            <a:endParaRPr lang="en-US" altLang="x-none" sz="800" b="1" kern="0" dirty="0">
              <a:solidFill>
                <a:srgbClr val="EFC53D"/>
              </a:solidFill>
              <a:latin typeface="Arial" panose="020B0604020202020204" pitchFamily="34" charset="0"/>
              <a:cs typeface="Arial" panose="020B0604020202020204" pitchFamily="34" charset="0"/>
            </a:endParaRPr>
          </a:p>
          <a:p>
            <a:pPr marL="0" indent="0">
              <a:buFontTx/>
              <a:buNone/>
            </a:pPr>
            <a:r>
              <a:rPr lang="en-US" altLang="x-none" sz="2600" b="1" kern="0" dirty="0">
                <a:solidFill>
                  <a:srgbClr val="EFC53D"/>
                </a:solidFill>
                <a:latin typeface="Arial" panose="020B0604020202020204" pitchFamily="34" charset="0"/>
                <a:cs typeface="Arial" panose="020B0604020202020204" pitchFamily="34" charset="0"/>
              </a:rPr>
              <a:t>Treatments received</a:t>
            </a:r>
          </a:p>
          <a:p>
            <a:r>
              <a:rPr lang="en-US" sz="2600" kern="0" dirty="0"/>
              <a:t>HIPEC</a:t>
            </a:r>
          </a:p>
          <a:p>
            <a:r>
              <a:rPr lang="en-US" sz="2600" kern="0" dirty="0"/>
              <a:t>FOLFOX/bevacizumab </a:t>
            </a:r>
            <a:r>
              <a:rPr lang="en-US" sz="2600" kern="0" dirty="0">
                <a:sym typeface="Wingdings" pitchFamily="2" charset="2"/>
              </a:rPr>
              <a:t></a:t>
            </a:r>
            <a:r>
              <a:rPr lang="en-US" sz="2600" kern="0" dirty="0"/>
              <a:t> 5-FU/bevacizumab</a:t>
            </a:r>
          </a:p>
          <a:p>
            <a:r>
              <a:rPr lang="en-US" sz="2600" kern="0" dirty="0"/>
              <a:t>FOLFIRI/bevacizumab</a:t>
            </a:r>
          </a:p>
          <a:p>
            <a:r>
              <a:rPr lang="en-US" sz="2600" kern="0" dirty="0"/>
              <a:t>TAS-102</a:t>
            </a:r>
          </a:p>
          <a:p>
            <a:pPr marL="0" indent="0">
              <a:spcBef>
                <a:spcPts val="1776"/>
              </a:spcBef>
              <a:buFontTx/>
              <a:buNone/>
            </a:pPr>
            <a:r>
              <a:rPr lang="en-US" sz="2600" b="1" kern="0" dirty="0">
                <a:solidFill>
                  <a:srgbClr val="E9BB2B"/>
                </a:solidFill>
              </a:rPr>
              <a:t>Other considerations</a:t>
            </a:r>
          </a:p>
          <a:p>
            <a:r>
              <a:rPr lang="en-US" sz="2600" kern="0" dirty="0"/>
              <a:t>Active farmer, loves to travel</a:t>
            </a:r>
          </a:p>
          <a:p>
            <a:r>
              <a:rPr lang="en-US" sz="2600" kern="0" dirty="0"/>
              <a:t>Issues with access to care, but enrolled on drug assistance program </a:t>
            </a:r>
          </a:p>
          <a:p>
            <a:r>
              <a:rPr lang="en-US" sz="2600" kern="0" dirty="0"/>
              <a:t>TAS-102-associated Grade 3 neutropenia</a:t>
            </a:r>
          </a:p>
        </p:txBody>
      </p:sp>
    </p:spTree>
    <p:extLst>
      <p:ext uri="{BB962C8B-B14F-4D97-AF65-F5344CB8AC3E}">
        <p14:creationId xmlns:p14="http://schemas.microsoft.com/office/powerpoint/2010/main" val="2061099768"/>
      </p:ext>
    </p:extLst>
  </p:cSld>
  <p:clrMapOvr>
    <a:masterClrMapping/>
  </p:clrMapOvr>
  <p:transition spd="slow" advClick="0"/>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Title 1"/>
          <p:cNvSpPr>
            <a:spLocks noGrp="1"/>
          </p:cNvSpPr>
          <p:nvPr>
            <p:ph type="title"/>
          </p:nvPr>
        </p:nvSpPr>
        <p:spPr/>
        <p:txBody>
          <a:bodyPr/>
          <a:lstStyle/>
          <a:p>
            <a:r>
              <a:rPr lang="en-US" altLang="x-none" dirty="0">
                <a:latin typeface="Arial" panose="020B0604020202020204" pitchFamily="34" charset="0"/>
                <a:cs typeface="Arial" panose="020B0604020202020204" pitchFamily="34" charset="0"/>
              </a:rPr>
              <a:t>Case Presentation (</a:t>
            </a:r>
            <a:r>
              <a:rPr lang="en-US" altLang="x-none" dirty="0" err="1">
                <a:latin typeface="Arial" panose="020B0604020202020204" pitchFamily="34" charset="0"/>
                <a:cs typeface="Arial" panose="020B0604020202020204" pitchFamily="34" charset="0"/>
              </a:rPr>
              <a:t>Ms</a:t>
            </a:r>
            <a:r>
              <a:rPr lang="en-US" altLang="x-none" dirty="0">
                <a:latin typeface="Arial" panose="020B0604020202020204" pitchFamily="34" charset="0"/>
                <a:cs typeface="Arial" panose="020B0604020202020204" pitchFamily="34" charset="0"/>
              </a:rPr>
              <a:t> Wagner)</a:t>
            </a:r>
          </a:p>
        </p:txBody>
      </p:sp>
      <p:sp>
        <p:nvSpPr>
          <p:cNvPr id="6" name="TextBox 5">
            <a:extLst>
              <a:ext uri="{FF2B5EF4-FFF2-40B4-BE49-F238E27FC236}">
                <a16:creationId xmlns:a16="http://schemas.microsoft.com/office/drawing/2014/main" id="{F479AE84-D7DD-8640-A75E-D653622DF8AF}"/>
              </a:ext>
            </a:extLst>
          </p:cNvPr>
          <p:cNvSpPr txBox="1"/>
          <p:nvPr/>
        </p:nvSpPr>
        <p:spPr>
          <a:xfrm>
            <a:off x="3868660" y="1454198"/>
            <a:ext cx="4454681" cy="461665"/>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2400" b="1" i="0" u="sng" strike="noStrike" kern="1200" cap="none" spc="0" normalizeH="0" baseline="0" noProof="0" dirty="0">
                <a:ln>
                  <a:noFill/>
                </a:ln>
                <a:solidFill>
                  <a:srgbClr val="FFFFFF"/>
                </a:solidFill>
                <a:effectLst/>
                <a:uLnTx/>
                <a:uFillTx/>
                <a:latin typeface="Arial" charset="0"/>
                <a:ea typeface="ＭＳ Ｐゴシック" charset="0"/>
              </a:rPr>
              <a:t>Most recent scan on TAS-102</a:t>
            </a:r>
          </a:p>
        </p:txBody>
      </p:sp>
      <p:pic>
        <p:nvPicPr>
          <p:cNvPr id="3" name="Picture 2">
            <a:extLst>
              <a:ext uri="{FF2B5EF4-FFF2-40B4-BE49-F238E27FC236}">
                <a16:creationId xmlns:a16="http://schemas.microsoft.com/office/drawing/2014/main" id="{B6E5CDFC-4489-994A-B396-38A9FC95E302}"/>
              </a:ext>
            </a:extLst>
          </p:cNvPr>
          <p:cNvPicPr>
            <a:picLocks noChangeAspect="1"/>
          </p:cNvPicPr>
          <p:nvPr/>
        </p:nvPicPr>
        <p:blipFill>
          <a:blip r:embed="rId3"/>
          <a:stretch>
            <a:fillRect/>
          </a:stretch>
        </p:blipFill>
        <p:spPr>
          <a:xfrm>
            <a:off x="3851672" y="2057400"/>
            <a:ext cx="4488657" cy="4572000"/>
          </a:xfrm>
          <a:prstGeom prst="rect">
            <a:avLst/>
          </a:prstGeom>
        </p:spPr>
      </p:pic>
    </p:spTree>
    <p:extLst>
      <p:ext uri="{BB962C8B-B14F-4D97-AF65-F5344CB8AC3E}">
        <p14:creationId xmlns:p14="http://schemas.microsoft.com/office/powerpoint/2010/main" val="461536233"/>
      </p:ext>
    </p:extLst>
  </p:cSld>
  <p:clrMapOvr>
    <a:masterClrMapping/>
  </p:clrMapOvr>
  <p:transition spd="slow" advClick="0"/>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12"/>
          <p:cNvGrpSpPr/>
          <p:nvPr/>
        </p:nvGrpSpPr>
        <p:grpSpPr>
          <a:xfrm>
            <a:off x="1752600" y="1295400"/>
            <a:ext cx="7620000" cy="4953001"/>
            <a:chOff x="-1266985" y="234227"/>
            <a:chExt cx="10160000" cy="6604000"/>
          </a:xfrm>
        </p:grpSpPr>
        <p:pic>
          <p:nvPicPr>
            <p:cNvPr id="2" name="Picture 1"/>
            <p:cNvPicPr>
              <a:picLocks noChangeAspect="1"/>
            </p:cNvPicPr>
            <p:nvPr/>
          </p:nvPicPr>
          <p:blipFill rotWithShape="1">
            <a:blip r:embed="rId3" cstate="print">
              <a:clrChange>
                <a:clrFrom>
                  <a:srgbClr val="F7D804"/>
                </a:clrFrom>
                <a:clrTo>
                  <a:srgbClr val="F7D804">
                    <a:alpha val="0"/>
                  </a:srgbClr>
                </a:clrTo>
              </a:clrChange>
              <a:extLst>
                <a:ext uri="{BEBA8EAE-BF5A-486C-A8C5-ECC9F3942E4B}">
                  <a14:imgProps xmlns:a14="http://schemas.microsoft.com/office/drawing/2010/main">
                    <a14:imgLayer r:embed="rId4">
                      <a14:imgEffect>
                        <a14:backgroundRemoval t="5088" b="97759" l="6981" r="94268"/>
                      </a14:imgEffect>
                    </a14:imgLayer>
                  </a14:imgProps>
                </a:ext>
                <a:ext uri="{28A0092B-C50C-407E-A947-70E740481C1C}">
                  <a14:useLocalDpi xmlns:a14="http://schemas.microsoft.com/office/drawing/2010/main" val="0"/>
                </a:ext>
              </a:extLst>
            </a:blip>
            <a:srcRect l="7163" t="5566" r="5388" b="2630"/>
            <a:stretch/>
          </p:blipFill>
          <p:spPr>
            <a:xfrm>
              <a:off x="1371055" y="234227"/>
              <a:ext cx="6400800" cy="6296027"/>
            </a:xfrm>
            <a:prstGeom prst="rect">
              <a:avLst/>
            </a:prstGeom>
          </p:spPr>
        </p:pic>
        <p:sp>
          <p:nvSpPr>
            <p:cNvPr id="279" name="Oval 278"/>
            <p:cNvSpPr/>
            <p:nvPr/>
          </p:nvSpPr>
          <p:spPr>
            <a:xfrm>
              <a:off x="6910843" y="3051700"/>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280" name="Oval 279"/>
            <p:cNvSpPr/>
            <p:nvPr/>
          </p:nvSpPr>
          <p:spPr>
            <a:xfrm>
              <a:off x="6819403" y="3097420"/>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301" name="Oval 300"/>
            <p:cNvSpPr/>
            <p:nvPr/>
          </p:nvSpPr>
          <p:spPr>
            <a:xfrm>
              <a:off x="6865123" y="3005980"/>
              <a:ext cx="91440" cy="9144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304" name="Oval 303"/>
            <p:cNvSpPr/>
            <p:nvPr/>
          </p:nvSpPr>
          <p:spPr>
            <a:xfrm>
              <a:off x="6819403" y="3143140"/>
              <a:ext cx="91440" cy="9144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305" name="Oval 304"/>
            <p:cNvSpPr/>
            <p:nvPr/>
          </p:nvSpPr>
          <p:spPr>
            <a:xfrm>
              <a:off x="6945133" y="3115613"/>
              <a:ext cx="91440" cy="9144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306" name="Oval 305"/>
            <p:cNvSpPr/>
            <p:nvPr/>
          </p:nvSpPr>
          <p:spPr>
            <a:xfrm>
              <a:off x="6938286" y="2994550"/>
              <a:ext cx="91440" cy="914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308" name="Oval 307"/>
            <p:cNvSpPr/>
            <p:nvPr/>
          </p:nvSpPr>
          <p:spPr>
            <a:xfrm>
              <a:off x="6842263" y="3189646"/>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309" name="Oval 308"/>
            <p:cNvSpPr/>
            <p:nvPr/>
          </p:nvSpPr>
          <p:spPr>
            <a:xfrm>
              <a:off x="6998574" y="3234580"/>
              <a:ext cx="91440" cy="914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310" name="Oval 309"/>
            <p:cNvSpPr/>
            <p:nvPr/>
          </p:nvSpPr>
          <p:spPr>
            <a:xfrm>
              <a:off x="6907134" y="3280300"/>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312" name="Oval 311"/>
            <p:cNvSpPr/>
            <p:nvPr/>
          </p:nvSpPr>
          <p:spPr>
            <a:xfrm>
              <a:off x="6975714" y="3326020"/>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313" name="Oval 312"/>
            <p:cNvSpPr/>
            <p:nvPr/>
          </p:nvSpPr>
          <p:spPr>
            <a:xfrm>
              <a:off x="6895704" y="3211720"/>
              <a:ext cx="91440" cy="9144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314" name="Oval 313"/>
            <p:cNvSpPr/>
            <p:nvPr/>
          </p:nvSpPr>
          <p:spPr>
            <a:xfrm>
              <a:off x="6907134" y="3326020"/>
              <a:ext cx="91440" cy="9144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315" name="Oval 314"/>
            <p:cNvSpPr/>
            <p:nvPr/>
          </p:nvSpPr>
          <p:spPr>
            <a:xfrm>
              <a:off x="7032864" y="3298493"/>
              <a:ext cx="91440" cy="91440"/>
            </a:xfrm>
            <a:prstGeom prst="ellipse">
              <a:avLst/>
            </a:prstGeom>
            <a:solidFill>
              <a:srgbClr val="AB0D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316" name="Oval 315"/>
            <p:cNvSpPr/>
            <p:nvPr/>
          </p:nvSpPr>
          <p:spPr>
            <a:xfrm>
              <a:off x="7026017" y="3177430"/>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317" name="Oval 316"/>
            <p:cNvSpPr/>
            <p:nvPr/>
          </p:nvSpPr>
          <p:spPr>
            <a:xfrm>
              <a:off x="7078584" y="3234580"/>
              <a:ext cx="91440" cy="9144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318" name="Oval 317"/>
            <p:cNvSpPr/>
            <p:nvPr/>
          </p:nvSpPr>
          <p:spPr>
            <a:xfrm>
              <a:off x="6929994" y="3372526"/>
              <a:ext cx="91440" cy="9144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319" name="Oval 318"/>
            <p:cNvSpPr/>
            <p:nvPr/>
          </p:nvSpPr>
          <p:spPr>
            <a:xfrm>
              <a:off x="6923622" y="3507595"/>
              <a:ext cx="91440" cy="9144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320" name="Oval 319"/>
            <p:cNvSpPr/>
            <p:nvPr/>
          </p:nvSpPr>
          <p:spPr>
            <a:xfrm>
              <a:off x="6832182" y="3553315"/>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321" name="Oval 320"/>
            <p:cNvSpPr/>
            <p:nvPr/>
          </p:nvSpPr>
          <p:spPr>
            <a:xfrm>
              <a:off x="6877902" y="3461875"/>
              <a:ext cx="91440" cy="9144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322" name="Oval 321"/>
            <p:cNvSpPr/>
            <p:nvPr/>
          </p:nvSpPr>
          <p:spPr>
            <a:xfrm>
              <a:off x="6900762" y="3599035"/>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324" name="Oval 323"/>
            <p:cNvSpPr/>
            <p:nvPr/>
          </p:nvSpPr>
          <p:spPr>
            <a:xfrm>
              <a:off x="6832182" y="3599035"/>
              <a:ext cx="91440" cy="9144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325" name="Oval 324"/>
            <p:cNvSpPr/>
            <p:nvPr/>
          </p:nvSpPr>
          <p:spPr>
            <a:xfrm>
              <a:off x="6957912" y="3571508"/>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327" name="Oval 326"/>
            <p:cNvSpPr/>
            <p:nvPr/>
          </p:nvSpPr>
          <p:spPr>
            <a:xfrm>
              <a:off x="7003632" y="3507595"/>
              <a:ext cx="91440" cy="914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328" name="Oval 327"/>
            <p:cNvSpPr/>
            <p:nvPr/>
          </p:nvSpPr>
          <p:spPr>
            <a:xfrm>
              <a:off x="6855042" y="3645541"/>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329" name="Oval 328"/>
            <p:cNvSpPr/>
            <p:nvPr/>
          </p:nvSpPr>
          <p:spPr>
            <a:xfrm>
              <a:off x="6936923" y="2815818"/>
              <a:ext cx="91440" cy="9144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331" name="Oval 330"/>
            <p:cNvSpPr/>
            <p:nvPr/>
          </p:nvSpPr>
          <p:spPr>
            <a:xfrm>
              <a:off x="6891203" y="2770098"/>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332" name="Oval 331"/>
            <p:cNvSpPr/>
            <p:nvPr/>
          </p:nvSpPr>
          <p:spPr>
            <a:xfrm>
              <a:off x="6914063" y="2907258"/>
              <a:ext cx="91440" cy="9144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333" name="Oval 332"/>
            <p:cNvSpPr/>
            <p:nvPr/>
          </p:nvSpPr>
          <p:spPr>
            <a:xfrm>
              <a:off x="6834053" y="2792958"/>
              <a:ext cx="91440" cy="9144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334" name="Oval 333"/>
            <p:cNvSpPr/>
            <p:nvPr/>
          </p:nvSpPr>
          <p:spPr>
            <a:xfrm>
              <a:off x="6845483" y="2907258"/>
              <a:ext cx="91440" cy="91440"/>
            </a:xfrm>
            <a:prstGeom prst="ellipse">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336" name="Oval 335"/>
            <p:cNvSpPr/>
            <p:nvPr/>
          </p:nvSpPr>
          <p:spPr>
            <a:xfrm>
              <a:off x="6964366" y="2758668"/>
              <a:ext cx="91440" cy="91440"/>
            </a:xfrm>
            <a:prstGeom prst="ellipse">
              <a:avLst/>
            </a:prstGeom>
            <a:solidFill>
              <a:srgbClr val="AB0D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339" name="Oval 338"/>
            <p:cNvSpPr/>
            <p:nvPr/>
          </p:nvSpPr>
          <p:spPr>
            <a:xfrm>
              <a:off x="6801973" y="3347949"/>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340" name="Oval 339"/>
            <p:cNvSpPr/>
            <p:nvPr/>
          </p:nvSpPr>
          <p:spPr>
            <a:xfrm>
              <a:off x="6710533" y="3393669"/>
              <a:ext cx="91440" cy="914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343" name="Oval 342"/>
            <p:cNvSpPr/>
            <p:nvPr/>
          </p:nvSpPr>
          <p:spPr>
            <a:xfrm>
              <a:off x="6699103" y="3325089"/>
              <a:ext cx="91440" cy="9144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344" name="Oval 343"/>
            <p:cNvSpPr/>
            <p:nvPr/>
          </p:nvSpPr>
          <p:spPr>
            <a:xfrm>
              <a:off x="6710533" y="3439389"/>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345" name="Oval 344"/>
            <p:cNvSpPr/>
            <p:nvPr/>
          </p:nvSpPr>
          <p:spPr>
            <a:xfrm>
              <a:off x="6836263" y="3411862"/>
              <a:ext cx="91440" cy="91440"/>
            </a:xfrm>
            <a:prstGeom prst="ellipse">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346" name="Oval 345"/>
            <p:cNvSpPr/>
            <p:nvPr/>
          </p:nvSpPr>
          <p:spPr>
            <a:xfrm>
              <a:off x="6829416" y="3290799"/>
              <a:ext cx="91440" cy="914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347" name="Oval 346"/>
            <p:cNvSpPr/>
            <p:nvPr/>
          </p:nvSpPr>
          <p:spPr>
            <a:xfrm>
              <a:off x="6881983" y="3347949"/>
              <a:ext cx="91440" cy="914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348" name="Oval 347"/>
            <p:cNvSpPr/>
            <p:nvPr/>
          </p:nvSpPr>
          <p:spPr>
            <a:xfrm>
              <a:off x="6733393" y="3485895"/>
              <a:ext cx="91440" cy="9144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350" name="Oval 349"/>
            <p:cNvSpPr/>
            <p:nvPr/>
          </p:nvSpPr>
          <p:spPr>
            <a:xfrm>
              <a:off x="6875136" y="2652812"/>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351" name="Oval 350"/>
            <p:cNvSpPr/>
            <p:nvPr/>
          </p:nvSpPr>
          <p:spPr>
            <a:xfrm>
              <a:off x="6920856" y="2561372"/>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352" name="Oval 351"/>
            <p:cNvSpPr/>
            <p:nvPr/>
          </p:nvSpPr>
          <p:spPr>
            <a:xfrm>
              <a:off x="6943716" y="2698532"/>
              <a:ext cx="91440" cy="914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355" name="Oval 354"/>
            <p:cNvSpPr/>
            <p:nvPr/>
          </p:nvSpPr>
          <p:spPr>
            <a:xfrm>
              <a:off x="7000866" y="2671005"/>
              <a:ext cx="91440" cy="91440"/>
            </a:xfrm>
            <a:prstGeom prst="ellipse">
              <a:avLst/>
            </a:prstGeom>
            <a:solidFill>
              <a:srgbClr val="AB0D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359" name="Oval 358"/>
            <p:cNvSpPr/>
            <p:nvPr/>
          </p:nvSpPr>
          <p:spPr>
            <a:xfrm>
              <a:off x="6907134" y="3757029"/>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360" name="Oval 359"/>
            <p:cNvSpPr/>
            <p:nvPr/>
          </p:nvSpPr>
          <p:spPr>
            <a:xfrm>
              <a:off x="6815694" y="3802749"/>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361" name="Oval 360"/>
            <p:cNvSpPr/>
            <p:nvPr/>
          </p:nvSpPr>
          <p:spPr>
            <a:xfrm>
              <a:off x="6861414" y="3711309"/>
              <a:ext cx="91440" cy="914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362" name="Oval 361"/>
            <p:cNvSpPr/>
            <p:nvPr/>
          </p:nvSpPr>
          <p:spPr>
            <a:xfrm>
              <a:off x="6884274" y="3848469"/>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363" name="Oval 362"/>
            <p:cNvSpPr/>
            <p:nvPr/>
          </p:nvSpPr>
          <p:spPr>
            <a:xfrm>
              <a:off x="6804264" y="3734169"/>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364" name="Oval 363"/>
            <p:cNvSpPr/>
            <p:nvPr/>
          </p:nvSpPr>
          <p:spPr>
            <a:xfrm>
              <a:off x="6815694" y="3848469"/>
              <a:ext cx="91440" cy="9144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365" name="Oval 364"/>
            <p:cNvSpPr/>
            <p:nvPr/>
          </p:nvSpPr>
          <p:spPr>
            <a:xfrm>
              <a:off x="6941424" y="3820942"/>
              <a:ext cx="91440" cy="91440"/>
            </a:xfrm>
            <a:prstGeom prst="ellipse">
              <a:avLst/>
            </a:prstGeom>
            <a:solidFill>
              <a:srgbClr val="AB0D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367" name="Oval 366"/>
            <p:cNvSpPr/>
            <p:nvPr/>
          </p:nvSpPr>
          <p:spPr>
            <a:xfrm>
              <a:off x="6987144" y="3757029"/>
              <a:ext cx="91440" cy="9144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368" name="Oval 367"/>
            <p:cNvSpPr/>
            <p:nvPr/>
          </p:nvSpPr>
          <p:spPr>
            <a:xfrm>
              <a:off x="6838554" y="3894975"/>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369" name="Oval 368"/>
            <p:cNvSpPr/>
            <p:nvPr/>
          </p:nvSpPr>
          <p:spPr>
            <a:xfrm>
              <a:off x="6680860" y="3681948"/>
              <a:ext cx="91440" cy="91440"/>
            </a:xfrm>
            <a:prstGeom prst="ellipse">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370" name="Oval 369"/>
            <p:cNvSpPr/>
            <p:nvPr/>
          </p:nvSpPr>
          <p:spPr>
            <a:xfrm>
              <a:off x="6589420" y="3727668"/>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371" name="Oval 370"/>
            <p:cNvSpPr/>
            <p:nvPr/>
          </p:nvSpPr>
          <p:spPr>
            <a:xfrm>
              <a:off x="6635140" y="3636228"/>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372" name="Oval 371"/>
            <p:cNvSpPr/>
            <p:nvPr/>
          </p:nvSpPr>
          <p:spPr>
            <a:xfrm>
              <a:off x="6658000" y="3773388"/>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373" name="Oval 372"/>
            <p:cNvSpPr/>
            <p:nvPr/>
          </p:nvSpPr>
          <p:spPr>
            <a:xfrm>
              <a:off x="6577990" y="3659088"/>
              <a:ext cx="91440" cy="914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374" name="Oval 373"/>
            <p:cNvSpPr/>
            <p:nvPr/>
          </p:nvSpPr>
          <p:spPr>
            <a:xfrm>
              <a:off x="6589420" y="3773388"/>
              <a:ext cx="91440" cy="914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375" name="Oval 374"/>
            <p:cNvSpPr/>
            <p:nvPr/>
          </p:nvSpPr>
          <p:spPr>
            <a:xfrm>
              <a:off x="6715150" y="3745861"/>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376" name="Oval 375"/>
            <p:cNvSpPr/>
            <p:nvPr/>
          </p:nvSpPr>
          <p:spPr>
            <a:xfrm>
              <a:off x="6708303" y="3624798"/>
              <a:ext cx="91440" cy="9144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377" name="Oval 376"/>
            <p:cNvSpPr/>
            <p:nvPr/>
          </p:nvSpPr>
          <p:spPr>
            <a:xfrm>
              <a:off x="6760870" y="3681948"/>
              <a:ext cx="91440" cy="9144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378" name="Oval 377"/>
            <p:cNvSpPr/>
            <p:nvPr/>
          </p:nvSpPr>
          <p:spPr>
            <a:xfrm>
              <a:off x="6612280" y="3819894"/>
              <a:ext cx="91440" cy="9144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379" name="Oval 378"/>
            <p:cNvSpPr/>
            <p:nvPr/>
          </p:nvSpPr>
          <p:spPr>
            <a:xfrm>
              <a:off x="6823662" y="3676712"/>
              <a:ext cx="91440" cy="914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380" name="Oval 379"/>
            <p:cNvSpPr/>
            <p:nvPr/>
          </p:nvSpPr>
          <p:spPr>
            <a:xfrm>
              <a:off x="6744823" y="3567648"/>
              <a:ext cx="91440" cy="914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382" name="Oval 381"/>
            <p:cNvSpPr/>
            <p:nvPr/>
          </p:nvSpPr>
          <p:spPr>
            <a:xfrm>
              <a:off x="6657779" y="3568588"/>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383" name="Oval 382"/>
            <p:cNvSpPr/>
            <p:nvPr/>
          </p:nvSpPr>
          <p:spPr>
            <a:xfrm>
              <a:off x="6639221" y="3669383"/>
              <a:ext cx="91440" cy="9144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385" name="Oval 384"/>
            <p:cNvSpPr/>
            <p:nvPr/>
          </p:nvSpPr>
          <p:spPr>
            <a:xfrm>
              <a:off x="6937980" y="3651826"/>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386" name="Oval 385"/>
            <p:cNvSpPr/>
            <p:nvPr/>
          </p:nvSpPr>
          <p:spPr>
            <a:xfrm>
              <a:off x="6931513" y="3591789"/>
              <a:ext cx="91440" cy="914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388" name="Oval 387"/>
            <p:cNvSpPr/>
            <p:nvPr/>
          </p:nvSpPr>
          <p:spPr>
            <a:xfrm>
              <a:off x="6760870" y="3170293"/>
              <a:ext cx="91440" cy="914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390" name="Oval 389"/>
            <p:cNvSpPr/>
            <p:nvPr/>
          </p:nvSpPr>
          <p:spPr>
            <a:xfrm>
              <a:off x="6754394" y="3070702"/>
              <a:ext cx="91440" cy="914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391" name="Oval 390"/>
            <p:cNvSpPr/>
            <p:nvPr/>
          </p:nvSpPr>
          <p:spPr>
            <a:xfrm>
              <a:off x="6760870" y="3004011"/>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392" name="Oval 391"/>
            <p:cNvSpPr/>
            <p:nvPr/>
          </p:nvSpPr>
          <p:spPr>
            <a:xfrm>
              <a:off x="6796543" y="2932037"/>
              <a:ext cx="91440" cy="914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393" name="Oval 392"/>
            <p:cNvSpPr/>
            <p:nvPr/>
          </p:nvSpPr>
          <p:spPr>
            <a:xfrm>
              <a:off x="7000866" y="2937945"/>
              <a:ext cx="91440" cy="9144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394" name="Oval 393"/>
            <p:cNvSpPr/>
            <p:nvPr/>
          </p:nvSpPr>
          <p:spPr>
            <a:xfrm>
              <a:off x="6994718" y="3642729"/>
              <a:ext cx="91440" cy="9144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395" name="Oval 394"/>
            <p:cNvSpPr/>
            <p:nvPr/>
          </p:nvSpPr>
          <p:spPr>
            <a:xfrm>
              <a:off x="7035156" y="3122092"/>
              <a:ext cx="91440" cy="9144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396" name="Oval 395"/>
            <p:cNvSpPr/>
            <p:nvPr/>
          </p:nvSpPr>
          <p:spPr>
            <a:xfrm>
              <a:off x="7099180" y="3138756"/>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397" name="Oval 396"/>
            <p:cNvSpPr/>
            <p:nvPr/>
          </p:nvSpPr>
          <p:spPr>
            <a:xfrm>
              <a:off x="7023554" y="2995881"/>
              <a:ext cx="91440" cy="914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401" name="Oval 400"/>
            <p:cNvSpPr/>
            <p:nvPr/>
          </p:nvSpPr>
          <p:spPr>
            <a:xfrm>
              <a:off x="7137716" y="2882586"/>
              <a:ext cx="91440" cy="914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402" name="Oval 401"/>
            <p:cNvSpPr/>
            <p:nvPr/>
          </p:nvSpPr>
          <p:spPr>
            <a:xfrm>
              <a:off x="7032018" y="2269046"/>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404" name="Oval 403"/>
            <p:cNvSpPr/>
            <p:nvPr/>
          </p:nvSpPr>
          <p:spPr>
            <a:xfrm>
              <a:off x="7085459" y="2388013"/>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405" name="Oval 404"/>
            <p:cNvSpPr/>
            <p:nvPr/>
          </p:nvSpPr>
          <p:spPr>
            <a:xfrm>
              <a:off x="7039739" y="2342293"/>
              <a:ext cx="91440" cy="91440"/>
            </a:xfrm>
            <a:prstGeom prst="ellipse">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406" name="Oval 405"/>
            <p:cNvSpPr/>
            <p:nvPr/>
          </p:nvSpPr>
          <p:spPr>
            <a:xfrm>
              <a:off x="7062599" y="2479453"/>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409" name="Oval 408"/>
            <p:cNvSpPr/>
            <p:nvPr/>
          </p:nvSpPr>
          <p:spPr>
            <a:xfrm>
              <a:off x="7165469" y="2388013"/>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410" name="Oval 409"/>
            <p:cNvSpPr/>
            <p:nvPr/>
          </p:nvSpPr>
          <p:spPr>
            <a:xfrm>
              <a:off x="7044797" y="2724941"/>
              <a:ext cx="91440" cy="9144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412" name="Oval 411"/>
            <p:cNvSpPr/>
            <p:nvPr/>
          </p:nvSpPr>
          <p:spPr>
            <a:xfrm>
              <a:off x="7090517" y="2661028"/>
              <a:ext cx="91440" cy="9144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413" name="Oval 412"/>
            <p:cNvSpPr/>
            <p:nvPr/>
          </p:nvSpPr>
          <p:spPr>
            <a:xfrm>
              <a:off x="7108319" y="2559970"/>
              <a:ext cx="91440" cy="914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414" name="Oval 413"/>
            <p:cNvSpPr/>
            <p:nvPr/>
          </p:nvSpPr>
          <p:spPr>
            <a:xfrm>
              <a:off x="7081603" y="2796162"/>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415" name="Oval 414"/>
            <p:cNvSpPr/>
            <p:nvPr/>
          </p:nvSpPr>
          <p:spPr>
            <a:xfrm>
              <a:off x="7122041" y="2275525"/>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416" name="Oval 415"/>
            <p:cNvSpPr/>
            <p:nvPr/>
          </p:nvSpPr>
          <p:spPr>
            <a:xfrm>
              <a:off x="7186065" y="2292189"/>
              <a:ext cx="91440" cy="914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418" name="Oval 417"/>
            <p:cNvSpPr/>
            <p:nvPr/>
          </p:nvSpPr>
          <p:spPr>
            <a:xfrm>
              <a:off x="7188185" y="2194194"/>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419" name="Oval 418"/>
            <p:cNvSpPr/>
            <p:nvPr/>
          </p:nvSpPr>
          <p:spPr>
            <a:xfrm>
              <a:off x="7190449" y="2114064"/>
              <a:ext cx="91440" cy="914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421" name="Oval 420"/>
            <p:cNvSpPr/>
            <p:nvPr/>
          </p:nvSpPr>
          <p:spPr>
            <a:xfrm>
              <a:off x="6958855" y="1912151"/>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424" name="Oval 423"/>
            <p:cNvSpPr/>
            <p:nvPr/>
          </p:nvSpPr>
          <p:spPr>
            <a:xfrm>
              <a:off x="6943716" y="2186471"/>
              <a:ext cx="91440" cy="914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426" name="Oval 425"/>
            <p:cNvSpPr/>
            <p:nvPr/>
          </p:nvSpPr>
          <p:spPr>
            <a:xfrm>
              <a:off x="6994019" y="2037881"/>
              <a:ext cx="91440" cy="914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427" name="Oval 426"/>
            <p:cNvSpPr/>
            <p:nvPr/>
          </p:nvSpPr>
          <p:spPr>
            <a:xfrm>
              <a:off x="7046586" y="2095031"/>
              <a:ext cx="91440" cy="9144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428" name="Oval 427"/>
            <p:cNvSpPr/>
            <p:nvPr/>
          </p:nvSpPr>
          <p:spPr>
            <a:xfrm>
              <a:off x="6925914" y="2431959"/>
              <a:ext cx="91440" cy="914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429" name="Oval 428"/>
            <p:cNvSpPr/>
            <p:nvPr/>
          </p:nvSpPr>
          <p:spPr>
            <a:xfrm>
              <a:off x="6919067" y="2310896"/>
              <a:ext cx="91440" cy="9144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431" name="Oval 430"/>
            <p:cNvSpPr/>
            <p:nvPr/>
          </p:nvSpPr>
          <p:spPr>
            <a:xfrm>
              <a:off x="6989436" y="2266988"/>
              <a:ext cx="91440" cy="9144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432" name="Oval 431"/>
            <p:cNvSpPr/>
            <p:nvPr/>
          </p:nvSpPr>
          <p:spPr>
            <a:xfrm>
              <a:off x="6962720" y="2503180"/>
              <a:ext cx="91440" cy="9144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433" name="Oval 432"/>
            <p:cNvSpPr/>
            <p:nvPr/>
          </p:nvSpPr>
          <p:spPr>
            <a:xfrm>
              <a:off x="7003158" y="1982543"/>
              <a:ext cx="91440" cy="9144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434" name="Oval 433"/>
            <p:cNvSpPr/>
            <p:nvPr/>
          </p:nvSpPr>
          <p:spPr>
            <a:xfrm>
              <a:off x="7067182" y="1999207"/>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436" name="Oval 435"/>
            <p:cNvSpPr/>
            <p:nvPr/>
          </p:nvSpPr>
          <p:spPr>
            <a:xfrm>
              <a:off x="7069302" y="1901212"/>
              <a:ext cx="91440" cy="914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437" name="Oval 436"/>
            <p:cNvSpPr/>
            <p:nvPr/>
          </p:nvSpPr>
          <p:spPr>
            <a:xfrm>
              <a:off x="7071566" y="1821082"/>
              <a:ext cx="91440" cy="9144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439" name="Oval 438"/>
            <p:cNvSpPr/>
            <p:nvPr/>
          </p:nvSpPr>
          <p:spPr>
            <a:xfrm>
              <a:off x="7144198" y="1487599"/>
              <a:ext cx="91440" cy="9144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441" name="Oval 440"/>
            <p:cNvSpPr/>
            <p:nvPr/>
          </p:nvSpPr>
          <p:spPr>
            <a:xfrm>
              <a:off x="7106199" y="1624759"/>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442" name="Oval 441"/>
            <p:cNvSpPr/>
            <p:nvPr/>
          </p:nvSpPr>
          <p:spPr>
            <a:xfrm>
              <a:off x="7129059" y="1761919"/>
              <a:ext cx="91440" cy="9144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443" name="Oval 442"/>
            <p:cNvSpPr/>
            <p:nvPr/>
          </p:nvSpPr>
          <p:spPr>
            <a:xfrm>
              <a:off x="7186209" y="1734392"/>
              <a:ext cx="91440" cy="914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445" name="Oval 444"/>
            <p:cNvSpPr/>
            <p:nvPr/>
          </p:nvSpPr>
          <p:spPr>
            <a:xfrm>
              <a:off x="7231929" y="1670479"/>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446" name="Oval 445"/>
            <p:cNvSpPr/>
            <p:nvPr/>
          </p:nvSpPr>
          <p:spPr>
            <a:xfrm>
              <a:off x="7111257" y="2007407"/>
              <a:ext cx="91440" cy="9144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448" name="Oval 447"/>
            <p:cNvSpPr/>
            <p:nvPr/>
          </p:nvSpPr>
          <p:spPr>
            <a:xfrm>
              <a:off x="7156977" y="1943494"/>
              <a:ext cx="91440" cy="91440"/>
            </a:xfrm>
            <a:prstGeom prst="ellipse">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450" name="Oval 449"/>
            <p:cNvSpPr/>
            <p:nvPr/>
          </p:nvSpPr>
          <p:spPr>
            <a:xfrm>
              <a:off x="7148063" y="2078628"/>
              <a:ext cx="91440" cy="91440"/>
            </a:xfrm>
            <a:prstGeom prst="ellipse">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451" name="Oval 450"/>
            <p:cNvSpPr/>
            <p:nvPr/>
          </p:nvSpPr>
          <p:spPr>
            <a:xfrm>
              <a:off x="7188501" y="1557991"/>
              <a:ext cx="91440" cy="914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452" name="Oval 451"/>
            <p:cNvSpPr/>
            <p:nvPr/>
          </p:nvSpPr>
          <p:spPr>
            <a:xfrm>
              <a:off x="7252525" y="1574655"/>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454" name="Oval 453"/>
            <p:cNvSpPr/>
            <p:nvPr/>
          </p:nvSpPr>
          <p:spPr>
            <a:xfrm>
              <a:off x="7254645" y="1476660"/>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455" name="Oval 454"/>
            <p:cNvSpPr/>
            <p:nvPr/>
          </p:nvSpPr>
          <p:spPr>
            <a:xfrm>
              <a:off x="7256909" y="1396530"/>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456" name="Oval 455"/>
            <p:cNvSpPr/>
            <p:nvPr/>
          </p:nvSpPr>
          <p:spPr>
            <a:xfrm>
              <a:off x="7199559" y="1954645"/>
              <a:ext cx="91440" cy="914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457" name="Oval 456"/>
            <p:cNvSpPr/>
            <p:nvPr/>
          </p:nvSpPr>
          <p:spPr>
            <a:xfrm>
              <a:off x="7245279" y="1890732"/>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459" name="Oval 458"/>
            <p:cNvSpPr/>
            <p:nvPr/>
          </p:nvSpPr>
          <p:spPr>
            <a:xfrm>
              <a:off x="7207280" y="2027892"/>
              <a:ext cx="91440" cy="914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460" name="Oval 459"/>
            <p:cNvSpPr/>
            <p:nvPr/>
          </p:nvSpPr>
          <p:spPr>
            <a:xfrm>
              <a:off x="7230140" y="2165052"/>
              <a:ext cx="91440" cy="9144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461" name="Oval 460"/>
            <p:cNvSpPr/>
            <p:nvPr/>
          </p:nvSpPr>
          <p:spPr>
            <a:xfrm>
              <a:off x="7287290" y="2137525"/>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463" name="Oval 462"/>
            <p:cNvSpPr/>
            <p:nvPr/>
          </p:nvSpPr>
          <p:spPr>
            <a:xfrm>
              <a:off x="7333010" y="2073612"/>
              <a:ext cx="91440" cy="9144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464" name="Oval 463"/>
            <p:cNvSpPr/>
            <p:nvPr/>
          </p:nvSpPr>
          <p:spPr>
            <a:xfrm>
              <a:off x="7212338" y="2410540"/>
              <a:ext cx="91440" cy="91440"/>
            </a:xfrm>
            <a:prstGeom prst="ellipse">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465" name="Oval 464"/>
            <p:cNvSpPr/>
            <p:nvPr/>
          </p:nvSpPr>
          <p:spPr>
            <a:xfrm>
              <a:off x="7205491" y="2289477"/>
              <a:ext cx="91440" cy="914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467" name="Oval 466"/>
            <p:cNvSpPr/>
            <p:nvPr/>
          </p:nvSpPr>
          <p:spPr>
            <a:xfrm>
              <a:off x="7275860" y="2245569"/>
              <a:ext cx="91440" cy="9144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468" name="Oval 467"/>
            <p:cNvSpPr/>
            <p:nvPr/>
          </p:nvSpPr>
          <p:spPr>
            <a:xfrm>
              <a:off x="7249144" y="2481761"/>
              <a:ext cx="91440" cy="9144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469" name="Oval 468"/>
            <p:cNvSpPr/>
            <p:nvPr/>
          </p:nvSpPr>
          <p:spPr>
            <a:xfrm>
              <a:off x="7289582" y="1961124"/>
              <a:ext cx="91440" cy="9144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470" name="Oval 469"/>
            <p:cNvSpPr/>
            <p:nvPr/>
          </p:nvSpPr>
          <p:spPr>
            <a:xfrm>
              <a:off x="7353606" y="1977788"/>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471" name="Oval 470"/>
            <p:cNvSpPr/>
            <p:nvPr/>
          </p:nvSpPr>
          <p:spPr>
            <a:xfrm>
              <a:off x="7277980" y="1834913"/>
              <a:ext cx="91440" cy="9144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472" name="Oval 471"/>
            <p:cNvSpPr/>
            <p:nvPr/>
          </p:nvSpPr>
          <p:spPr>
            <a:xfrm>
              <a:off x="7355726" y="1879793"/>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474" name="Oval 473"/>
            <p:cNvSpPr/>
            <p:nvPr/>
          </p:nvSpPr>
          <p:spPr>
            <a:xfrm>
              <a:off x="6595025" y="3967887"/>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475" name="Oval 474"/>
            <p:cNvSpPr/>
            <p:nvPr/>
          </p:nvSpPr>
          <p:spPr>
            <a:xfrm>
              <a:off x="6640745" y="3903974"/>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476" name="Oval 475"/>
            <p:cNvSpPr/>
            <p:nvPr/>
          </p:nvSpPr>
          <p:spPr>
            <a:xfrm>
              <a:off x="6648466" y="4086854"/>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477" name="Oval 476"/>
            <p:cNvSpPr/>
            <p:nvPr/>
          </p:nvSpPr>
          <p:spPr>
            <a:xfrm>
              <a:off x="6602746" y="4041134"/>
              <a:ext cx="91440" cy="9144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478" name="Oval 477"/>
            <p:cNvSpPr/>
            <p:nvPr/>
          </p:nvSpPr>
          <p:spPr>
            <a:xfrm>
              <a:off x="6625606" y="4178294"/>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479" name="Oval 478"/>
            <p:cNvSpPr/>
            <p:nvPr/>
          </p:nvSpPr>
          <p:spPr>
            <a:xfrm>
              <a:off x="6682756" y="4150767"/>
              <a:ext cx="91440" cy="91440"/>
            </a:xfrm>
            <a:prstGeom prst="ellipse">
              <a:avLst/>
            </a:prstGeom>
            <a:solidFill>
              <a:srgbClr val="AB0D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480" name="Oval 479"/>
            <p:cNvSpPr/>
            <p:nvPr/>
          </p:nvSpPr>
          <p:spPr>
            <a:xfrm>
              <a:off x="6675909" y="4029704"/>
              <a:ext cx="91440" cy="9144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481" name="Oval 480"/>
            <p:cNvSpPr/>
            <p:nvPr/>
          </p:nvSpPr>
          <p:spPr>
            <a:xfrm>
              <a:off x="6728476" y="4086854"/>
              <a:ext cx="91440" cy="914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482" name="Oval 481"/>
            <p:cNvSpPr/>
            <p:nvPr/>
          </p:nvSpPr>
          <p:spPr>
            <a:xfrm>
              <a:off x="6607804" y="4423782"/>
              <a:ext cx="91440" cy="9144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483" name="Oval 482"/>
            <p:cNvSpPr/>
            <p:nvPr/>
          </p:nvSpPr>
          <p:spPr>
            <a:xfrm>
              <a:off x="6600957" y="4302719"/>
              <a:ext cx="91440" cy="914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484" name="Oval 483"/>
            <p:cNvSpPr/>
            <p:nvPr/>
          </p:nvSpPr>
          <p:spPr>
            <a:xfrm>
              <a:off x="6653524" y="4359869"/>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485" name="Oval 484"/>
            <p:cNvSpPr/>
            <p:nvPr/>
          </p:nvSpPr>
          <p:spPr>
            <a:xfrm>
              <a:off x="6671326" y="4258811"/>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486" name="Oval 485"/>
            <p:cNvSpPr/>
            <p:nvPr/>
          </p:nvSpPr>
          <p:spPr>
            <a:xfrm>
              <a:off x="6644610" y="4495003"/>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487" name="Oval 486"/>
            <p:cNvSpPr/>
            <p:nvPr/>
          </p:nvSpPr>
          <p:spPr>
            <a:xfrm>
              <a:off x="6685048" y="3974366"/>
              <a:ext cx="91440" cy="9144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488" name="Oval 487"/>
            <p:cNvSpPr/>
            <p:nvPr/>
          </p:nvSpPr>
          <p:spPr>
            <a:xfrm>
              <a:off x="6749072" y="3991030"/>
              <a:ext cx="91440" cy="914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489" name="Oval 488"/>
            <p:cNvSpPr/>
            <p:nvPr/>
          </p:nvSpPr>
          <p:spPr>
            <a:xfrm>
              <a:off x="6673446" y="3848155"/>
              <a:ext cx="91440" cy="914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490" name="Oval 489"/>
            <p:cNvSpPr/>
            <p:nvPr/>
          </p:nvSpPr>
          <p:spPr>
            <a:xfrm>
              <a:off x="6751192" y="3893035"/>
              <a:ext cx="91440" cy="91440"/>
            </a:xfrm>
            <a:prstGeom prst="ellipse">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491" name="Oval 490"/>
            <p:cNvSpPr/>
            <p:nvPr/>
          </p:nvSpPr>
          <p:spPr>
            <a:xfrm>
              <a:off x="6753456" y="3812905"/>
              <a:ext cx="91440" cy="914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493" name="Oval 492"/>
            <p:cNvSpPr/>
            <p:nvPr/>
          </p:nvSpPr>
          <p:spPr>
            <a:xfrm>
              <a:off x="6904222" y="1317241"/>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494" name="Oval 493"/>
            <p:cNvSpPr/>
            <p:nvPr/>
          </p:nvSpPr>
          <p:spPr>
            <a:xfrm>
              <a:off x="6911943" y="1500121"/>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495" name="Oval 494"/>
            <p:cNvSpPr/>
            <p:nvPr/>
          </p:nvSpPr>
          <p:spPr>
            <a:xfrm>
              <a:off x="6866223" y="1454401"/>
              <a:ext cx="91440" cy="9144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497" name="Oval 496"/>
            <p:cNvSpPr/>
            <p:nvPr/>
          </p:nvSpPr>
          <p:spPr>
            <a:xfrm>
              <a:off x="6946233" y="1564034"/>
              <a:ext cx="91440" cy="9144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499" name="Oval 498"/>
            <p:cNvSpPr/>
            <p:nvPr/>
          </p:nvSpPr>
          <p:spPr>
            <a:xfrm>
              <a:off x="6991953" y="1500121"/>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500" name="Oval 499"/>
            <p:cNvSpPr/>
            <p:nvPr/>
          </p:nvSpPr>
          <p:spPr>
            <a:xfrm>
              <a:off x="6871281" y="1837049"/>
              <a:ext cx="91440" cy="9144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501" name="Oval 500"/>
            <p:cNvSpPr/>
            <p:nvPr/>
          </p:nvSpPr>
          <p:spPr>
            <a:xfrm>
              <a:off x="6864434" y="1715986"/>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503" name="Oval 502"/>
            <p:cNvSpPr/>
            <p:nvPr/>
          </p:nvSpPr>
          <p:spPr>
            <a:xfrm>
              <a:off x="6934803" y="1672078"/>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505" name="Oval 504"/>
            <p:cNvSpPr/>
            <p:nvPr/>
          </p:nvSpPr>
          <p:spPr>
            <a:xfrm>
              <a:off x="6948525" y="1387633"/>
              <a:ext cx="91440" cy="91440"/>
            </a:xfrm>
            <a:prstGeom prst="ellipse">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507" name="Oval 506"/>
            <p:cNvSpPr/>
            <p:nvPr/>
          </p:nvSpPr>
          <p:spPr>
            <a:xfrm>
              <a:off x="6936923" y="1261422"/>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509" name="Oval 508"/>
            <p:cNvSpPr/>
            <p:nvPr/>
          </p:nvSpPr>
          <p:spPr>
            <a:xfrm>
              <a:off x="7016933" y="1226172"/>
              <a:ext cx="91440" cy="9144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510" name="Oval 509"/>
            <p:cNvSpPr/>
            <p:nvPr/>
          </p:nvSpPr>
          <p:spPr>
            <a:xfrm>
              <a:off x="6414862" y="4499375"/>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511" name="Oval 510"/>
            <p:cNvSpPr/>
            <p:nvPr/>
          </p:nvSpPr>
          <p:spPr>
            <a:xfrm>
              <a:off x="6323422" y="4545095"/>
              <a:ext cx="91440" cy="914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512" name="Oval 511"/>
            <p:cNvSpPr/>
            <p:nvPr/>
          </p:nvSpPr>
          <p:spPr>
            <a:xfrm>
              <a:off x="6369142" y="4453655"/>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513" name="Oval 512"/>
            <p:cNvSpPr/>
            <p:nvPr/>
          </p:nvSpPr>
          <p:spPr>
            <a:xfrm>
              <a:off x="6311992" y="4476515"/>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514" name="Oval 513"/>
            <p:cNvSpPr/>
            <p:nvPr/>
          </p:nvSpPr>
          <p:spPr>
            <a:xfrm>
              <a:off x="6449152" y="4563288"/>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515" name="Oval 514"/>
            <p:cNvSpPr/>
            <p:nvPr/>
          </p:nvSpPr>
          <p:spPr>
            <a:xfrm>
              <a:off x="6442305" y="4442225"/>
              <a:ext cx="91440" cy="9144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516" name="Oval 515"/>
            <p:cNvSpPr/>
            <p:nvPr/>
          </p:nvSpPr>
          <p:spPr>
            <a:xfrm>
              <a:off x="6494872" y="4499375"/>
              <a:ext cx="91440" cy="9144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517" name="Oval 516"/>
            <p:cNvSpPr/>
            <p:nvPr/>
          </p:nvSpPr>
          <p:spPr>
            <a:xfrm>
              <a:off x="6444515" y="4290649"/>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518" name="Oval 517"/>
            <p:cNvSpPr/>
            <p:nvPr/>
          </p:nvSpPr>
          <p:spPr>
            <a:xfrm>
              <a:off x="6353075" y="4336369"/>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519" name="Oval 518"/>
            <p:cNvSpPr/>
            <p:nvPr/>
          </p:nvSpPr>
          <p:spPr>
            <a:xfrm>
              <a:off x="6398795" y="4244929"/>
              <a:ext cx="91440" cy="9144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520" name="Oval 519"/>
            <p:cNvSpPr/>
            <p:nvPr/>
          </p:nvSpPr>
          <p:spPr>
            <a:xfrm>
              <a:off x="6421655" y="4382089"/>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521" name="Oval 520"/>
            <p:cNvSpPr/>
            <p:nvPr/>
          </p:nvSpPr>
          <p:spPr>
            <a:xfrm>
              <a:off x="6341645" y="4267789"/>
              <a:ext cx="91440" cy="91440"/>
            </a:xfrm>
            <a:prstGeom prst="ellipse">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522" name="Oval 521"/>
            <p:cNvSpPr/>
            <p:nvPr/>
          </p:nvSpPr>
          <p:spPr>
            <a:xfrm>
              <a:off x="6353075" y="4382089"/>
              <a:ext cx="91440" cy="91440"/>
            </a:xfrm>
            <a:prstGeom prst="ellipse">
              <a:avLst/>
            </a:prstGeom>
            <a:solidFill>
              <a:srgbClr val="AB0D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523" name="Oval 522"/>
            <p:cNvSpPr/>
            <p:nvPr/>
          </p:nvSpPr>
          <p:spPr>
            <a:xfrm>
              <a:off x="6478805" y="4354562"/>
              <a:ext cx="91440" cy="914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524" name="Oval 523"/>
            <p:cNvSpPr/>
            <p:nvPr/>
          </p:nvSpPr>
          <p:spPr>
            <a:xfrm>
              <a:off x="6471958" y="4233499"/>
              <a:ext cx="91440" cy="9144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525" name="Oval 524"/>
            <p:cNvSpPr/>
            <p:nvPr/>
          </p:nvSpPr>
          <p:spPr>
            <a:xfrm>
              <a:off x="6524525" y="4290649"/>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526" name="Oval 525"/>
            <p:cNvSpPr/>
            <p:nvPr/>
          </p:nvSpPr>
          <p:spPr>
            <a:xfrm>
              <a:off x="6375935" y="4428595"/>
              <a:ext cx="91440" cy="9144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527" name="Oval 526"/>
            <p:cNvSpPr/>
            <p:nvPr/>
          </p:nvSpPr>
          <p:spPr>
            <a:xfrm>
              <a:off x="6540943" y="4555619"/>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528" name="Oval 527"/>
            <p:cNvSpPr/>
            <p:nvPr/>
          </p:nvSpPr>
          <p:spPr>
            <a:xfrm>
              <a:off x="6615655" y="4566143"/>
              <a:ext cx="91440" cy="914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529" name="Oval 528"/>
            <p:cNvSpPr/>
            <p:nvPr/>
          </p:nvSpPr>
          <p:spPr>
            <a:xfrm>
              <a:off x="6522736" y="4408498"/>
              <a:ext cx="91440" cy="9144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530" name="Oval 529"/>
            <p:cNvSpPr/>
            <p:nvPr/>
          </p:nvSpPr>
          <p:spPr>
            <a:xfrm>
              <a:off x="6515889" y="4287435"/>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531" name="Oval 530"/>
            <p:cNvSpPr/>
            <p:nvPr/>
          </p:nvSpPr>
          <p:spPr>
            <a:xfrm>
              <a:off x="6568456" y="4344585"/>
              <a:ext cx="91440" cy="914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532" name="Oval 531"/>
            <p:cNvSpPr/>
            <p:nvPr/>
          </p:nvSpPr>
          <p:spPr>
            <a:xfrm>
              <a:off x="6586258" y="4243527"/>
              <a:ext cx="91440" cy="914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533" name="Oval 532"/>
            <p:cNvSpPr/>
            <p:nvPr/>
          </p:nvSpPr>
          <p:spPr>
            <a:xfrm>
              <a:off x="6559542" y="4479719"/>
              <a:ext cx="91440" cy="91440"/>
            </a:xfrm>
            <a:prstGeom prst="ellipse">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534" name="Oval 533"/>
            <p:cNvSpPr/>
            <p:nvPr/>
          </p:nvSpPr>
          <p:spPr>
            <a:xfrm>
              <a:off x="6440659" y="4186737"/>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535" name="Oval 534"/>
            <p:cNvSpPr/>
            <p:nvPr/>
          </p:nvSpPr>
          <p:spPr>
            <a:xfrm>
              <a:off x="6055528" y="4871377"/>
              <a:ext cx="91440" cy="9144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536" name="Oval 535"/>
            <p:cNvSpPr/>
            <p:nvPr/>
          </p:nvSpPr>
          <p:spPr>
            <a:xfrm>
              <a:off x="5964088" y="4917097"/>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537" name="Oval 536"/>
            <p:cNvSpPr/>
            <p:nvPr/>
          </p:nvSpPr>
          <p:spPr>
            <a:xfrm>
              <a:off x="6009808" y="4825657"/>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538" name="Oval 537"/>
            <p:cNvSpPr/>
            <p:nvPr/>
          </p:nvSpPr>
          <p:spPr>
            <a:xfrm>
              <a:off x="5952658" y="4848517"/>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539" name="Oval 538"/>
            <p:cNvSpPr/>
            <p:nvPr/>
          </p:nvSpPr>
          <p:spPr>
            <a:xfrm>
              <a:off x="6089818" y="4935290"/>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540" name="Oval 539"/>
            <p:cNvSpPr/>
            <p:nvPr/>
          </p:nvSpPr>
          <p:spPr>
            <a:xfrm>
              <a:off x="6082971" y="4814227"/>
              <a:ext cx="91440" cy="9144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541" name="Oval 540"/>
            <p:cNvSpPr/>
            <p:nvPr/>
          </p:nvSpPr>
          <p:spPr>
            <a:xfrm>
              <a:off x="6135538" y="4871377"/>
              <a:ext cx="91440" cy="914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542" name="Oval 541"/>
            <p:cNvSpPr/>
            <p:nvPr/>
          </p:nvSpPr>
          <p:spPr>
            <a:xfrm>
              <a:off x="6085181" y="4662651"/>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543" name="Oval 542"/>
            <p:cNvSpPr/>
            <p:nvPr/>
          </p:nvSpPr>
          <p:spPr>
            <a:xfrm>
              <a:off x="5993741" y="4708371"/>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544" name="Oval 543"/>
            <p:cNvSpPr/>
            <p:nvPr/>
          </p:nvSpPr>
          <p:spPr>
            <a:xfrm>
              <a:off x="6039461" y="4616931"/>
              <a:ext cx="91440" cy="91440"/>
            </a:xfrm>
            <a:prstGeom prst="ellipse">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545" name="Oval 544"/>
            <p:cNvSpPr/>
            <p:nvPr/>
          </p:nvSpPr>
          <p:spPr>
            <a:xfrm>
              <a:off x="6062321" y="4754091"/>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546" name="Oval 545"/>
            <p:cNvSpPr/>
            <p:nvPr/>
          </p:nvSpPr>
          <p:spPr>
            <a:xfrm>
              <a:off x="5982311" y="4639791"/>
              <a:ext cx="91440" cy="9144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547" name="Oval 546"/>
            <p:cNvSpPr/>
            <p:nvPr/>
          </p:nvSpPr>
          <p:spPr>
            <a:xfrm>
              <a:off x="5993741" y="4754091"/>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548" name="Oval 547"/>
            <p:cNvSpPr/>
            <p:nvPr/>
          </p:nvSpPr>
          <p:spPr>
            <a:xfrm>
              <a:off x="6119471" y="4726564"/>
              <a:ext cx="91440" cy="914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549" name="Oval 548"/>
            <p:cNvSpPr/>
            <p:nvPr/>
          </p:nvSpPr>
          <p:spPr>
            <a:xfrm>
              <a:off x="6112624" y="4605501"/>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550" name="Oval 549"/>
            <p:cNvSpPr/>
            <p:nvPr/>
          </p:nvSpPr>
          <p:spPr>
            <a:xfrm>
              <a:off x="6165191" y="4662651"/>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551" name="Oval 550"/>
            <p:cNvSpPr/>
            <p:nvPr/>
          </p:nvSpPr>
          <p:spPr>
            <a:xfrm>
              <a:off x="6016601" y="4800597"/>
              <a:ext cx="91440" cy="914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552" name="Oval 551"/>
            <p:cNvSpPr/>
            <p:nvPr/>
          </p:nvSpPr>
          <p:spPr>
            <a:xfrm>
              <a:off x="6181609" y="4927621"/>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553" name="Oval 552"/>
            <p:cNvSpPr/>
            <p:nvPr/>
          </p:nvSpPr>
          <p:spPr>
            <a:xfrm>
              <a:off x="6256321" y="4938145"/>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554" name="Oval 553"/>
            <p:cNvSpPr/>
            <p:nvPr/>
          </p:nvSpPr>
          <p:spPr>
            <a:xfrm>
              <a:off x="6163402" y="4780500"/>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555" name="Oval 554"/>
            <p:cNvSpPr/>
            <p:nvPr/>
          </p:nvSpPr>
          <p:spPr>
            <a:xfrm>
              <a:off x="6156555" y="4659437"/>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556" name="Oval 555"/>
            <p:cNvSpPr/>
            <p:nvPr/>
          </p:nvSpPr>
          <p:spPr>
            <a:xfrm>
              <a:off x="6209122" y="4716587"/>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557" name="Oval 556"/>
            <p:cNvSpPr/>
            <p:nvPr/>
          </p:nvSpPr>
          <p:spPr>
            <a:xfrm>
              <a:off x="6226924" y="4615529"/>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558" name="Oval 557"/>
            <p:cNvSpPr/>
            <p:nvPr/>
          </p:nvSpPr>
          <p:spPr>
            <a:xfrm>
              <a:off x="6200208" y="4851721"/>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559" name="Oval 558"/>
            <p:cNvSpPr/>
            <p:nvPr/>
          </p:nvSpPr>
          <p:spPr>
            <a:xfrm>
              <a:off x="6081325" y="4558739"/>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560" name="Oval 559"/>
            <p:cNvSpPr/>
            <p:nvPr/>
          </p:nvSpPr>
          <p:spPr>
            <a:xfrm>
              <a:off x="5767568" y="5036049"/>
              <a:ext cx="91440" cy="914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561" name="Oval 560"/>
            <p:cNvSpPr/>
            <p:nvPr/>
          </p:nvSpPr>
          <p:spPr>
            <a:xfrm>
              <a:off x="5676128" y="5081769"/>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562" name="Oval 561"/>
            <p:cNvSpPr/>
            <p:nvPr/>
          </p:nvSpPr>
          <p:spPr>
            <a:xfrm>
              <a:off x="5721848" y="4990329"/>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563" name="Oval 562"/>
            <p:cNvSpPr/>
            <p:nvPr/>
          </p:nvSpPr>
          <p:spPr>
            <a:xfrm>
              <a:off x="5664698" y="5013189"/>
              <a:ext cx="91440" cy="91440"/>
            </a:xfrm>
            <a:prstGeom prst="ellipse">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564" name="Oval 563"/>
            <p:cNvSpPr/>
            <p:nvPr/>
          </p:nvSpPr>
          <p:spPr>
            <a:xfrm>
              <a:off x="5801858" y="5099962"/>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565" name="Oval 564"/>
            <p:cNvSpPr/>
            <p:nvPr/>
          </p:nvSpPr>
          <p:spPr>
            <a:xfrm>
              <a:off x="5795011" y="4978899"/>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566" name="Oval 565"/>
            <p:cNvSpPr/>
            <p:nvPr/>
          </p:nvSpPr>
          <p:spPr>
            <a:xfrm>
              <a:off x="5847578" y="5036049"/>
              <a:ext cx="91440" cy="914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567" name="Oval 566"/>
            <p:cNvSpPr/>
            <p:nvPr/>
          </p:nvSpPr>
          <p:spPr>
            <a:xfrm>
              <a:off x="5797221" y="4827323"/>
              <a:ext cx="91440" cy="914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568" name="Oval 567"/>
            <p:cNvSpPr/>
            <p:nvPr/>
          </p:nvSpPr>
          <p:spPr>
            <a:xfrm>
              <a:off x="5705781" y="4873043"/>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569" name="Oval 568"/>
            <p:cNvSpPr/>
            <p:nvPr/>
          </p:nvSpPr>
          <p:spPr>
            <a:xfrm>
              <a:off x="5751501" y="4781603"/>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570" name="Oval 569"/>
            <p:cNvSpPr/>
            <p:nvPr/>
          </p:nvSpPr>
          <p:spPr>
            <a:xfrm>
              <a:off x="5774361" y="4918763"/>
              <a:ext cx="91440" cy="9144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571" name="Oval 570"/>
            <p:cNvSpPr/>
            <p:nvPr/>
          </p:nvSpPr>
          <p:spPr>
            <a:xfrm>
              <a:off x="5694351" y="4804463"/>
              <a:ext cx="91440" cy="914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572" name="Oval 571"/>
            <p:cNvSpPr/>
            <p:nvPr/>
          </p:nvSpPr>
          <p:spPr>
            <a:xfrm>
              <a:off x="5705781" y="4918763"/>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573" name="Oval 572"/>
            <p:cNvSpPr/>
            <p:nvPr/>
          </p:nvSpPr>
          <p:spPr>
            <a:xfrm>
              <a:off x="5831511" y="4891236"/>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574" name="Oval 573"/>
            <p:cNvSpPr/>
            <p:nvPr/>
          </p:nvSpPr>
          <p:spPr>
            <a:xfrm>
              <a:off x="5824664" y="4770173"/>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575" name="Oval 574"/>
            <p:cNvSpPr/>
            <p:nvPr/>
          </p:nvSpPr>
          <p:spPr>
            <a:xfrm>
              <a:off x="5877231" y="4827323"/>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576" name="Oval 575"/>
            <p:cNvSpPr/>
            <p:nvPr/>
          </p:nvSpPr>
          <p:spPr>
            <a:xfrm>
              <a:off x="5728641" y="4965269"/>
              <a:ext cx="91440" cy="9144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577" name="Oval 576"/>
            <p:cNvSpPr/>
            <p:nvPr/>
          </p:nvSpPr>
          <p:spPr>
            <a:xfrm>
              <a:off x="5893649" y="5092293"/>
              <a:ext cx="91440" cy="914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578" name="Oval 577"/>
            <p:cNvSpPr/>
            <p:nvPr/>
          </p:nvSpPr>
          <p:spPr>
            <a:xfrm>
              <a:off x="5968361" y="5102817"/>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579" name="Oval 578"/>
            <p:cNvSpPr/>
            <p:nvPr/>
          </p:nvSpPr>
          <p:spPr>
            <a:xfrm>
              <a:off x="5875442" y="4945172"/>
              <a:ext cx="91440" cy="9144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580" name="Oval 579"/>
            <p:cNvSpPr/>
            <p:nvPr/>
          </p:nvSpPr>
          <p:spPr>
            <a:xfrm>
              <a:off x="5868595" y="4824109"/>
              <a:ext cx="91440" cy="91440"/>
            </a:xfrm>
            <a:prstGeom prst="ellipse">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581" name="Oval 580"/>
            <p:cNvSpPr/>
            <p:nvPr/>
          </p:nvSpPr>
          <p:spPr>
            <a:xfrm>
              <a:off x="5921162" y="4881259"/>
              <a:ext cx="91440" cy="9144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582" name="Oval 581"/>
            <p:cNvSpPr/>
            <p:nvPr/>
          </p:nvSpPr>
          <p:spPr>
            <a:xfrm>
              <a:off x="5938964" y="4780201"/>
              <a:ext cx="91440" cy="914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583" name="Oval 582"/>
            <p:cNvSpPr/>
            <p:nvPr/>
          </p:nvSpPr>
          <p:spPr>
            <a:xfrm>
              <a:off x="5912248" y="5016393"/>
              <a:ext cx="91440" cy="9144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584" name="Oval 583"/>
            <p:cNvSpPr/>
            <p:nvPr/>
          </p:nvSpPr>
          <p:spPr>
            <a:xfrm>
              <a:off x="5793365" y="4723411"/>
              <a:ext cx="91440" cy="9144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585" name="Oval 584"/>
            <p:cNvSpPr/>
            <p:nvPr/>
          </p:nvSpPr>
          <p:spPr>
            <a:xfrm>
              <a:off x="4372561" y="5211058"/>
              <a:ext cx="91440" cy="914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586" name="Oval 585"/>
            <p:cNvSpPr/>
            <p:nvPr/>
          </p:nvSpPr>
          <p:spPr>
            <a:xfrm>
              <a:off x="4281121" y="5256778"/>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587" name="Oval 586"/>
            <p:cNvSpPr/>
            <p:nvPr/>
          </p:nvSpPr>
          <p:spPr>
            <a:xfrm>
              <a:off x="4326841" y="5165338"/>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588" name="Oval 587"/>
            <p:cNvSpPr/>
            <p:nvPr/>
          </p:nvSpPr>
          <p:spPr>
            <a:xfrm>
              <a:off x="4269691" y="5188198"/>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589" name="Oval 588"/>
            <p:cNvSpPr/>
            <p:nvPr/>
          </p:nvSpPr>
          <p:spPr>
            <a:xfrm>
              <a:off x="4406851" y="5274971"/>
              <a:ext cx="91440" cy="91440"/>
            </a:xfrm>
            <a:prstGeom prst="ellipse">
              <a:avLst/>
            </a:prstGeom>
            <a:solidFill>
              <a:srgbClr val="AB0D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590" name="Oval 589"/>
            <p:cNvSpPr/>
            <p:nvPr/>
          </p:nvSpPr>
          <p:spPr>
            <a:xfrm>
              <a:off x="4400004" y="5153908"/>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591" name="Oval 590"/>
            <p:cNvSpPr/>
            <p:nvPr/>
          </p:nvSpPr>
          <p:spPr>
            <a:xfrm>
              <a:off x="4452571" y="5211058"/>
              <a:ext cx="91440" cy="914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592" name="Oval 591"/>
            <p:cNvSpPr/>
            <p:nvPr/>
          </p:nvSpPr>
          <p:spPr>
            <a:xfrm>
              <a:off x="4402214" y="5002332"/>
              <a:ext cx="91440" cy="91440"/>
            </a:xfrm>
            <a:prstGeom prst="ellipse">
              <a:avLst/>
            </a:prstGeom>
            <a:solidFill>
              <a:srgbClr val="AB0D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593" name="Oval 592"/>
            <p:cNvSpPr/>
            <p:nvPr/>
          </p:nvSpPr>
          <p:spPr>
            <a:xfrm>
              <a:off x="4310774" y="5048052"/>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594" name="Oval 593"/>
            <p:cNvSpPr/>
            <p:nvPr/>
          </p:nvSpPr>
          <p:spPr>
            <a:xfrm>
              <a:off x="4356494" y="4956612"/>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595" name="Oval 594"/>
            <p:cNvSpPr/>
            <p:nvPr/>
          </p:nvSpPr>
          <p:spPr>
            <a:xfrm>
              <a:off x="4379354" y="5093772"/>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596" name="Oval 595"/>
            <p:cNvSpPr/>
            <p:nvPr/>
          </p:nvSpPr>
          <p:spPr>
            <a:xfrm>
              <a:off x="4299344" y="4979472"/>
              <a:ext cx="91440" cy="914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597" name="Oval 596"/>
            <p:cNvSpPr/>
            <p:nvPr/>
          </p:nvSpPr>
          <p:spPr>
            <a:xfrm>
              <a:off x="4310774" y="5093772"/>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598" name="Oval 597"/>
            <p:cNvSpPr/>
            <p:nvPr/>
          </p:nvSpPr>
          <p:spPr>
            <a:xfrm>
              <a:off x="4436504" y="5066245"/>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599" name="Oval 598"/>
            <p:cNvSpPr/>
            <p:nvPr/>
          </p:nvSpPr>
          <p:spPr>
            <a:xfrm>
              <a:off x="4429657" y="4945182"/>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600" name="Oval 599"/>
            <p:cNvSpPr/>
            <p:nvPr/>
          </p:nvSpPr>
          <p:spPr>
            <a:xfrm>
              <a:off x="4482224" y="5002332"/>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601" name="Oval 600"/>
            <p:cNvSpPr/>
            <p:nvPr/>
          </p:nvSpPr>
          <p:spPr>
            <a:xfrm>
              <a:off x="4333634" y="5140278"/>
              <a:ext cx="91440" cy="914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602" name="Oval 601"/>
            <p:cNvSpPr/>
            <p:nvPr/>
          </p:nvSpPr>
          <p:spPr>
            <a:xfrm>
              <a:off x="4498642" y="5267302"/>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603" name="Oval 602"/>
            <p:cNvSpPr/>
            <p:nvPr/>
          </p:nvSpPr>
          <p:spPr>
            <a:xfrm>
              <a:off x="4573354" y="5277826"/>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604" name="Oval 603"/>
            <p:cNvSpPr/>
            <p:nvPr/>
          </p:nvSpPr>
          <p:spPr>
            <a:xfrm>
              <a:off x="4480435" y="5120181"/>
              <a:ext cx="91440" cy="91440"/>
            </a:xfrm>
            <a:prstGeom prst="ellipse">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605" name="Oval 604"/>
            <p:cNvSpPr/>
            <p:nvPr/>
          </p:nvSpPr>
          <p:spPr>
            <a:xfrm>
              <a:off x="4473588" y="4999118"/>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606" name="Oval 605"/>
            <p:cNvSpPr/>
            <p:nvPr/>
          </p:nvSpPr>
          <p:spPr>
            <a:xfrm>
              <a:off x="4526155" y="5056268"/>
              <a:ext cx="91440" cy="914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607" name="Oval 606"/>
            <p:cNvSpPr/>
            <p:nvPr/>
          </p:nvSpPr>
          <p:spPr>
            <a:xfrm>
              <a:off x="4543957" y="4955210"/>
              <a:ext cx="91440" cy="91440"/>
            </a:xfrm>
            <a:prstGeom prst="ellipse">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608" name="Oval 607"/>
            <p:cNvSpPr/>
            <p:nvPr/>
          </p:nvSpPr>
          <p:spPr>
            <a:xfrm>
              <a:off x="4517241" y="5191402"/>
              <a:ext cx="91440" cy="9144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609" name="Oval 608"/>
            <p:cNvSpPr/>
            <p:nvPr/>
          </p:nvSpPr>
          <p:spPr>
            <a:xfrm>
              <a:off x="4398358" y="4898420"/>
              <a:ext cx="91440" cy="9144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610" name="Oval 609"/>
            <p:cNvSpPr/>
            <p:nvPr/>
          </p:nvSpPr>
          <p:spPr>
            <a:xfrm>
              <a:off x="4662894" y="5143424"/>
              <a:ext cx="91440" cy="9144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611" name="Oval 610"/>
            <p:cNvSpPr/>
            <p:nvPr/>
          </p:nvSpPr>
          <p:spPr>
            <a:xfrm>
              <a:off x="4571454" y="5189144"/>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612" name="Oval 611"/>
            <p:cNvSpPr/>
            <p:nvPr/>
          </p:nvSpPr>
          <p:spPr>
            <a:xfrm>
              <a:off x="4617174" y="5097704"/>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613" name="Oval 612"/>
            <p:cNvSpPr/>
            <p:nvPr/>
          </p:nvSpPr>
          <p:spPr>
            <a:xfrm>
              <a:off x="4560024" y="5120564"/>
              <a:ext cx="91440" cy="914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614" name="Oval 613"/>
            <p:cNvSpPr/>
            <p:nvPr/>
          </p:nvSpPr>
          <p:spPr>
            <a:xfrm>
              <a:off x="4697184" y="5207337"/>
              <a:ext cx="91440" cy="914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615" name="Oval 614"/>
            <p:cNvSpPr/>
            <p:nvPr/>
          </p:nvSpPr>
          <p:spPr>
            <a:xfrm>
              <a:off x="4690337" y="5086274"/>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616" name="Oval 615"/>
            <p:cNvSpPr/>
            <p:nvPr/>
          </p:nvSpPr>
          <p:spPr>
            <a:xfrm>
              <a:off x="4742904" y="5143424"/>
              <a:ext cx="91440" cy="91440"/>
            </a:xfrm>
            <a:prstGeom prst="ellipse">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617" name="Oval 616"/>
            <p:cNvSpPr/>
            <p:nvPr/>
          </p:nvSpPr>
          <p:spPr>
            <a:xfrm>
              <a:off x="4692547" y="4934698"/>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618" name="Oval 617"/>
            <p:cNvSpPr/>
            <p:nvPr/>
          </p:nvSpPr>
          <p:spPr>
            <a:xfrm>
              <a:off x="4601107" y="4980418"/>
              <a:ext cx="91440" cy="9144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619" name="Oval 618"/>
            <p:cNvSpPr/>
            <p:nvPr/>
          </p:nvSpPr>
          <p:spPr>
            <a:xfrm>
              <a:off x="4646827" y="4888978"/>
              <a:ext cx="91440" cy="914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620" name="Oval 619"/>
            <p:cNvSpPr/>
            <p:nvPr/>
          </p:nvSpPr>
          <p:spPr>
            <a:xfrm>
              <a:off x="4669687" y="5026138"/>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621" name="Oval 620"/>
            <p:cNvSpPr/>
            <p:nvPr/>
          </p:nvSpPr>
          <p:spPr>
            <a:xfrm>
              <a:off x="4589677" y="4911838"/>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622" name="Oval 621"/>
            <p:cNvSpPr/>
            <p:nvPr/>
          </p:nvSpPr>
          <p:spPr>
            <a:xfrm>
              <a:off x="4601107" y="5026138"/>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623" name="Oval 622"/>
            <p:cNvSpPr/>
            <p:nvPr/>
          </p:nvSpPr>
          <p:spPr>
            <a:xfrm>
              <a:off x="4726837" y="4998611"/>
              <a:ext cx="91440" cy="914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624" name="Oval 623"/>
            <p:cNvSpPr/>
            <p:nvPr/>
          </p:nvSpPr>
          <p:spPr>
            <a:xfrm>
              <a:off x="4719990" y="4877548"/>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625" name="Oval 624"/>
            <p:cNvSpPr/>
            <p:nvPr/>
          </p:nvSpPr>
          <p:spPr>
            <a:xfrm>
              <a:off x="4772557" y="4934698"/>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626" name="Oval 625"/>
            <p:cNvSpPr/>
            <p:nvPr/>
          </p:nvSpPr>
          <p:spPr>
            <a:xfrm>
              <a:off x="4623967" y="5072644"/>
              <a:ext cx="91440" cy="9144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627" name="Oval 626"/>
            <p:cNvSpPr/>
            <p:nvPr/>
          </p:nvSpPr>
          <p:spPr>
            <a:xfrm>
              <a:off x="4788975" y="5199668"/>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628" name="Oval 627"/>
            <p:cNvSpPr/>
            <p:nvPr/>
          </p:nvSpPr>
          <p:spPr>
            <a:xfrm>
              <a:off x="4863687" y="5210192"/>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629" name="Oval 628"/>
            <p:cNvSpPr/>
            <p:nvPr/>
          </p:nvSpPr>
          <p:spPr>
            <a:xfrm>
              <a:off x="4770768" y="5052547"/>
              <a:ext cx="91440" cy="9144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630" name="Oval 629"/>
            <p:cNvSpPr/>
            <p:nvPr/>
          </p:nvSpPr>
          <p:spPr>
            <a:xfrm>
              <a:off x="4763921" y="4931484"/>
              <a:ext cx="91440" cy="914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631" name="Oval 630"/>
            <p:cNvSpPr/>
            <p:nvPr/>
          </p:nvSpPr>
          <p:spPr>
            <a:xfrm>
              <a:off x="4816488" y="4988634"/>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632" name="Oval 631"/>
            <p:cNvSpPr/>
            <p:nvPr/>
          </p:nvSpPr>
          <p:spPr>
            <a:xfrm>
              <a:off x="4834290" y="4887576"/>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633" name="Oval 632"/>
            <p:cNvSpPr/>
            <p:nvPr/>
          </p:nvSpPr>
          <p:spPr>
            <a:xfrm>
              <a:off x="4807574" y="5123768"/>
              <a:ext cx="91440" cy="9144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635" name="Oval 634"/>
            <p:cNvSpPr/>
            <p:nvPr/>
          </p:nvSpPr>
          <p:spPr>
            <a:xfrm>
              <a:off x="5033575" y="5173118"/>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636" name="Oval 635"/>
            <p:cNvSpPr/>
            <p:nvPr/>
          </p:nvSpPr>
          <p:spPr>
            <a:xfrm>
              <a:off x="4942135" y="5218838"/>
              <a:ext cx="91440" cy="91440"/>
            </a:xfrm>
            <a:prstGeom prst="ellipse">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637" name="Oval 636"/>
            <p:cNvSpPr/>
            <p:nvPr/>
          </p:nvSpPr>
          <p:spPr>
            <a:xfrm>
              <a:off x="4987855" y="5127398"/>
              <a:ext cx="91440" cy="914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638" name="Oval 637"/>
            <p:cNvSpPr/>
            <p:nvPr/>
          </p:nvSpPr>
          <p:spPr>
            <a:xfrm>
              <a:off x="4930705" y="5150258"/>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639" name="Oval 638"/>
            <p:cNvSpPr/>
            <p:nvPr/>
          </p:nvSpPr>
          <p:spPr>
            <a:xfrm>
              <a:off x="5067865" y="5237031"/>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640" name="Oval 639"/>
            <p:cNvSpPr/>
            <p:nvPr/>
          </p:nvSpPr>
          <p:spPr>
            <a:xfrm>
              <a:off x="5061018" y="5115968"/>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641" name="Oval 640"/>
            <p:cNvSpPr/>
            <p:nvPr/>
          </p:nvSpPr>
          <p:spPr>
            <a:xfrm>
              <a:off x="5113585" y="5173118"/>
              <a:ext cx="91440" cy="914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642" name="Oval 641"/>
            <p:cNvSpPr/>
            <p:nvPr/>
          </p:nvSpPr>
          <p:spPr>
            <a:xfrm>
              <a:off x="5063228" y="4964392"/>
              <a:ext cx="91440" cy="914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643" name="Oval 642"/>
            <p:cNvSpPr/>
            <p:nvPr/>
          </p:nvSpPr>
          <p:spPr>
            <a:xfrm>
              <a:off x="4971788" y="5010112"/>
              <a:ext cx="91440" cy="91440"/>
            </a:xfrm>
            <a:prstGeom prst="ellipse">
              <a:avLst/>
            </a:prstGeom>
            <a:solidFill>
              <a:srgbClr val="AB0D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644" name="Oval 643"/>
            <p:cNvSpPr/>
            <p:nvPr/>
          </p:nvSpPr>
          <p:spPr>
            <a:xfrm>
              <a:off x="5017508" y="4918672"/>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645" name="Oval 644"/>
            <p:cNvSpPr/>
            <p:nvPr/>
          </p:nvSpPr>
          <p:spPr>
            <a:xfrm>
              <a:off x="5040368" y="5055832"/>
              <a:ext cx="91440" cy="9144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646" name="Oval 645"/>
            <p:cNvSpPr/>
            <p:nvPr/>
          </p:nvSpPr>
          <p:spPr>
            <a:xfrm>
              <a:off x="4960358" y="4941532"/>
              <a:ext cx="91440" cy="9144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647" name="Oval 646"/>
            <p:cNvSpPr/>
            <p:nvPr/>
          </p:nvSpPr>
          <p:spPr>
            <a:xfrm>
              <a:off x="4971788" y="5055832"/>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648" name="Oval 647"/>
            <p:cNvSpPr/>
            <p:nvPr/>
          </p:nvSpPr>
          <p:spPr>
            <a:xfrm>
              <a:off x="5097518" y="5028305"/>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649" name="Oval 648"/>
            <p:cNvSpPr/>
            <p:nvPr/>
          </p:nvSpPr>
          <p:spPr>
            <a:xfrm>
              <a:off x="5090671" y="4907242"/>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650" name="Oval 649"/>
            <p:cNvSpPr/>
            <p:nvPr/>
          </p:nvSpPr>
          <p:spPr>
            <a:xfrm>
              <a:off x="5143238" y="4964392"/>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651" name="Oval 650"/>
            <p:cNvSpPr/>
            <p:nvPr/>
          </p:nvSpPr>
          <p:spPr>
            <a:xfrm>
              <a:off x="4994648" y="5102338"/>
              <a:ext cx="91440" cy="9144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652" name="Oval 651"/>
            <p:cNvSpPr/>
            <p:nvPr/>
          </p:nvSpPr>
          <p:spPr>
            <a:xfrm>
              <a:off x="5159656" y="5229362"/>
              <a:ext cx="91440" cy="9144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653" name="Oval 652"/>
            <p:cNvSpPr/>
            <p:nvPr/>
          </p:nvSpPr>
          <p:spPr>
            <a:xfrm>
              <a:off x="5234368" y="5239886"/>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654" name="Oval 653"/>
            <p:cNvSpPr/>
            <p:nvPr/>
          </p:nvSpPr>
          <p:spPr>
            <a:xfrm>
              <a:off x="5141449" y="5082241"/>
              <a:ext cx="91440" cy="914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655" name="Oval 654"/>
            <p:cNvSpPr/>
            <p:nvPr/>
          </p:nvSpPr>
          <p:spPr>
            <a:xfrm>
              <a:off x="5134602" y="4961178"/>
              <a:ext cx="91440" cy="914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656" name="Oval 655"/>
            <p:cNvSpPr/>
            <p:nvPr/>
          </p:nvSpPr>
          <p:spPr>
            <a:xfrm>
              <a:off x="5187169" y="5018328"/>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657" name="Oval 656"/>
            <p:cNvSpPr/>
            <p:nvPr/>
          </p:nvSpPr>
          <p:spPr>
            <a:xfrm>
              <a:off x="5204971" y="4917270"/>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658" name="Oval 657"/>
            <p:cNvSpPr/>
            <p:nvPr/>
          </p:nvSpPr>
          <p:spPr>
            <a:xfrm>
              <a:off x="5178255" y="5153462"/>
              <a:ext cx="91440" cy="91440"/>
            </a:xfrm>
            <a:prstGeom prst="ellipse">
              <a:avLst/>
            </a:prstGeom>
            <a:solidFill>
              <a:srgbClr val="AB0D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659" name="Oval 658"/>
            <p:cNvSpPr/>
            <p:nvPr/>
          </p:nvSpPr>
          <p:spPr>
            <a:xfrm>
              <a:off x="5059372" y="4860480"/>
              <a:ext cx="91440" cy="9144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660" name="Oval 659"/>
            <p:cNvSpPr/>
            <p:nvPr/>
          </p:nvSpPr>
          <p:spPr>
            <a:xfrm>
              <a:off x="4311742" y="5591087"/>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661" name="Oval 660"/>
            <p:cNvSpPr/>
            <p:nvPr/>
          </p:nvSpPr>
          <p:spPr>
            <a:xfrm>
              <a:off x="4220302" y="5636807"/>
              <a:ext cx="91440" cy="91440"/>
            </a:xfrm>
            <a:prstGeom prst="ellipse">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662" name="Oval 661"/>
            <p:cNvSpPr/>
            <p:nvPr/>
          </p:nvSpPr>
          <p:spPr>
            <a:xfrm>
              <a:off x="4266022" y="5545367"/>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663" name="Oval 662"/>
            <p:cNvSpPr/>
            <p:nvPr/>
          </p:nvSpPr>
          <p:spPr>
            <a:xfrm>
              <a:off x="4208872" y="5568227"/>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664" name="Oval 663"/>
            <p:cNvSpPr/>
            <p:nvPr/>
          </p:nvSpPr>
          <p:spPr>
            <a:xfrm>
              <a:off x="4346032" y="5655000"/>
              <a:ext cx="91440" cy="9144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665" name="Oval 664"/>
            <p:cNvSpPr/>
            <p:nvPr/>
          </p:nvSpPr>
          <p:spPr>
            <a:xfrm>
              <a:off x="4339185" y="5533937"/>
              <a:ext cx="91440" cy="9144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666" name="Oval 665"/>
            <p:cNvSpPr/>
            <p:nvPr/>
          </p:nvSpPr>
          <p:spPr>
            <a:xfrm>
              <a:off x="4391752" y="5591087"/>
              <a:ext cx="91440" cy="914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667" name="Oval 666"/>
            <p:cNvSpPr/>
            <p:nvPr/>
          </p:nvSpPr>
          <p:spPr>
            <a:xfrm>
              <a:off x="4341395" y="5382361"/>
              <a:ext cx="91440" cy="914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668" name="Oval 667"/>
            <p:cNvSpPr/>
            <p:nvPr/>
          </p:nvSpPr>
          <p:spPr>
            <a:xfrm>
              <a:off x="4249955" y="5428081"/>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669" name="Oval 668"/>
            <p:cNvSpPr/>
            <p:nvPr/>
          </p:nvSpPr>
          <p:spPr>
            <a:xfrm>
              <a:off x="4295675" y="5336641"/>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670" name="Oval 669"/>
            <p:cNvSpPr/>
            <p:nvPr/>
          </p:nvSpPr>
          <p:spPr>
            <a:xfrm>
              <a:off x="4318535" y="5473801"/>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671" name="Oval 670"/>
            <p:cNvSpPr/>
            <p:nvPr/>
          </p:nvSpPr>
          <p:spPr>
            <a:xfrm>
              <a:off x="4238525" y="5359501"/>
              <a:ext cx="91440" cy="9144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672" name="Oval 671"/>
            <p:cNvSpPr/>
            <p:nvPr/>
          </p:nvSpPr>
          <p:spPr>
            <a:xfrm>
              <a:off x="4249955" y="5473801"/>
              <a:ext cx="91440" cy="91440"/>
            </a:xfrm>
            <a:prstGeom prst="ellipse">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673" name="Oval 672"/>
            <p:cNvSpPr/>
            <p:nvPr/>
          </p:nvSpPr>
          <p:spPr>
            <a:xfrm>
              <a:off x="4375685" y="5446274"/>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674" name="Oval 673"/>
            <p:cNvSpPr/>
            <p:nvPr/>
          </p:nvSpPr>
          <p:spPr>
            <a:xfrm>
              <a:off x="4368838" y="5325211"/>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675" name="Oval 674"/>
            <p:cNvSpPr/>
            <p:nvPr/>
          </p:nvSpPr>
          <p:spPr>
            <a:xfrm>
              <a:off x="4421405" y="5382361"/>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676" name="Oval 675"/>
            <p:cNvSpPr/>
            <p:nvPr/>
          </p:nvSpPr>
          <p:spPr>
            <a:xfrm>
              <a:off x="4272815" y="5520307"/>
              <a:ext cx="91440" cy="914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677" name="Oval 676"/>
            <p:cNvSpPr/>
            <p:nvPr/>
          </p:nvSpPr>
          <p:spPr>
            <a:xfrm>
              <a:off x="4437823" y="5647331"/>
              <a:ext cx="91440" cy="9144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678" name="Oval 677"/>
            <p:cNvSpPr/>
            <p:nvPr/>
          </p:nvSpPr>
          <p:spPr>
            <a:xfrm>
              <a:off x="4512535" y="5657855"/>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679" name="Oval 678"/>
            <p:cNvSpPr/>
            <p:nvPr/>
          </p:nvSpPr>
          <p:spPr>
            <a:xfrm>
              <a:off x="4419616" y="5500210"/>
              <a:ext cx="91440" cy="914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680" name="Oval 679"/>
            <p:cNvSpPr/>
            <p:nvPr/>
          </p:nvSpPr>
          <p:spPr>
            <a:xfrm>
              <a:off x="4412769" y="5379147"/>
              <a:ext cx="91440" cy="914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681" name="Oval 680"/>
            <p:cNvSpPr/>
            <p:nvPr/>
          </p:nvSpPr>
          <p:spPr>
            <a:xfrm>
              <a:off x="4465336" y="5436297"/>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682" name="Oval 681"/>
            <p:cNvSpPr/>
            <p:nvPr/>
          </p:nvSpPr>
          <p:spPr>
            <a:xfrm>
              <a:off x="4483138" y="5335239"/>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683" name="Oval 682"/>
            <p:cNvSpPr/>
            <p:nvPr/>
          </p:nvSpPr>
          <p:spPr>
            <a:xfrm>
              <a:off x="4456422" y="5571431"/>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684" name="Oval 683"/>
            <p:cNvSpPr/>
            <p:nvPr/>
          </p:nvSpPr>
          <p:spPr>
            <a:xfrm>
              <a:off x="4337539" y="5278449"/>
              <a:ext cx="91440" cy="9144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685" name="Oval 684"/>
            <p:cNvSpPr/>
            <p:nvPr/>
          </p:nvSpPr>
          <p:spPr>
            <a:xfrm>
              <a:off x="5413050" y="4870785"/>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686" name="Oval 685"/>
            <p:cNvSpPr/>
            <p:nvPr/>
          </p:nvSpPr>
          <p:spPr>
            <a:xfrm>
              <a:off x="5321610" y="4916505"/>
              <a:ext cx="91440" cy="914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687" name="Oval 686"/>
            <p:cNvSpPr/>
            <p:nvPr/>
          </p:nvSpPr>
          <p:spPr>
            <a:xfrm>
              <a:off x="5310180" y="4847925"/>
              <a:ext cx="91440" cy="91440"/>
            </a:xfrm>
            <a:prstGeom prst="ellipse">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688" name="Oval 687"/>
            <p:cNvSpPr/>
            <p:nvPr/>
          </p:nvSpPr>
          <p:spPr>
            <a:xfrm>
              <a:off x="5447340" y="4934698"/>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689" name="Oval 688"/>
            <p:cNvSpPr/>
            <p:nvPr/>
          </p:nvSpPr>
          <p:spPr>
            <a:xfrm>
              <a:off x="5493060" y="4870785"/>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690" name="Oval 689"/>
            <p:cNvSpPr/>
            <p:nvPr/>
          </p:nvSpPr>
          <p:spPr>
            <a:xfrm>
              <a:off x="5256601" y="4889787"/>
              <a:ext cx="91440" cy="9144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691" name="Oval 690"/>
            <p:cNvSpPr/>
            <p:nvPr/>
          </p:nvSpPr>
          <p:spPr>
            <a:xfrm>
              <a:off x="5537363" y="4941177"/>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692" name="Oval 691"/>
            <p:cNvSpPr/>
            <p:nvPr/>
          </p:nvSpPr>
          <p:spPr>
            <a:xfrm>
              <a:off x="5460527" y="4933327"/>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693" name="Oval 692"/>
            <p:cNvSpPr/>
            <p:nvPr/>
          </p:nvSpPr>
          <p:spPr>
            <a:xfrm>
              <a:off x="5512619" y="5044815"/>
              <a:ext cx="91440" cy="914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694" name="Oval 693"/>
            <p:cNvSpPr/>
            <p:nvPr/>
          </p:nvSpPr>
          <p:spPr>
            <a:xfrm>
              <a:off x="5421179" y="5090535"/>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695" name="Oval 694"/>
            <p:cNvSpPr/>
            <p:nvPr/>
          </p:nvSpPr>
          <p:spPr>
            <a:xfrm>
              <a:off x="5466899" y="4999095"/>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696" name="Oval 695"/>
            <p:cNvSpPr/>
            <p:nvPr/>
          </p:nvSpPr>
          <p:spPr>
            <a:xfrm>
              <a:off x="5489759" y="5136255"/>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697" name="Oval 696"/>
            <p:cNvSpPr/>
            <p:nvPr/>
          </p:nvSpPr>
          <p:spPr>
            <a:xfrm>
              <a:off x="5409749" y="5021955"/>
              <a:ext cx="91440" cy="9144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698" name="Oval 697"/>
            <p:cNvSpPr/>
            <p:nvPr/>
          </p:nvSpPr>
          <p:spPr>
            <a:xfrm>
              <a:off x="5421179" y="5136255"/>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699" name="Oval 698"/>
            <p:cNvSpPr/>
            <p:nvPr/>
          </p:nvSpPr>
          <p:spPr>
            <a:xfrm>
              <a:off x="5546909" y="5108728"/>
              <a:ext cx="91440" cy="91440"/>
            </a:xfrm>
            <a:prstGeom prst="ellipse">
              <a:avLst/>
            </a:prstGeom>
            <a:solidFill>
              <a:srgbClr val="AB0D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700" name="Oval 699"/>
            <p:cNvSpPr/>
            <p:nvPr/>
          </p:nvSpPr>
          <p:spPr>
            <a:xfrm>
              <a:off x="5540062" y="4987665"/>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701" name="Oval 700"/>
            <p:cNvSpPr/>
            <p:nvPr/>
          </p:nvSpPr>
          <p:spPr>
            <a:xfrm>
              <a:off x="5592629" y="5044815"/>
              <a:ext cx="91440" cy="914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702" name="Oval 701"/>
            <p:cNvSpPr/>
            <p:nvPr/>
          </p:nvSpPr>
          <p:spPr>
            <a:xfrm>
              <a:off x="5444039" y="5182761"/>
              <a:ext cx="91440" cy="914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703" name="Oval 702"/>
            <p:cNvSpPr/>
            <p:nvPr/>
          </p:nvSpPr>
          <p:spPr>
            <a:xfrm>
              <a:off x="5286345" y="4969734"/>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704" name="Oval 703"/>
            <p:cNvSpPr/>
            <p:nvPr/>
          </p:nvSpPr>
          <p:spPr>
            <a:xfrm>
              <a:off x="5194905" y="5015454"/>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705" name="Oval 704"/>
            <p:cNvSpPr/>
            <p:nvPr/>
          </p:nvSpPr>
          <p:spPr>
            <a:xfrm>
              <a:off x="5240625" y="4924014"/>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706" name="Oval 705"/>
            <p:cNvSpPr/>
            <p:nvPr/>
          </p:nvSpPr>
          <p:spPr>
            <a:xfrm>
              <a:off x="5263485" y="5061174"/>
              <a:ext cx="91440" cy="914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707" name="Oval 706"/>
            <p:cNvSpPr/>
            <p:nvPr/>
          </p:nvSpPr>
          <p:spPr>
            <a:xfrm>
              <a:off x="5183475" y="4946874"/>
              <a:ext cx="91440" cy="9144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708" name="Oval 707"/>
            <p:cNvSpPr/>
            <p:nvPr/>
          </p:nvSpPr>
          <p:spPr>
            <a:xfrm>
              <a:off x="5194905" y="5061174"/>
              <a:ext cx="91440" cy="91440"/>
            </a:xfrm>
            <a:prstGeom prst="ellipse">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709" name="Oval 708"/>
            <p:cNvSpPr/>
            <p:nvPr/>
          </p:nvSpPr>
          <p:spPr>
            <a:xfrm>
              <a:off x="5320635" y="5033647"/>
              <a:ext cx="91440" cy="9144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710" name="Oval 709"/>
            <p:cNvSpPr/>
            <p:nvPr/>
          </p:nvSpPr>
          <p:spPr>
            <a:xfrm>
              <a:off x="5366355" y="4969734"/>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711" name="Oval 710"/>
            <p:cNvSpPr/>
            <p:nvPr/>
          </p:nvSpPr>
          <p:spPr>
            <a:xfrm>
              <a:off x="5217765" y="5107680"/>
              <a:ext cx="91440" cy="9144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712" name="Oval 711"/>
            <p:cNvSpPr/>
            <p:nvPr/>
          </p:nvSpPr>
          <p:spPr>
            <a:xfrm>
              <a:off x="5429147" y="4964498"/>
              <a:ext cx="91440" cy="91440"/>
            </a:xfrm>
            <a:prstGeom prst="ellipse">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713" name="Oval 712"/>
            <p:cNvSpPr/>
            <p:nvPr/>
          </p:nvSpPr>
          <p:spPr>
            <a:xfrm>
              <a:off x="5244706" y="4957169"/>
              <a:ext cx="91440" cy="914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714" name="Oval 713"/>
            <p:cNvSpPr/>
            <p:nvPr/>
          </p:nvSpPr>
          <p:spPr>
            <a:xfrm>
              <a:off x="5543465" y="4939612"/>
              <a:ext cx="91440" cy="914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715" name="Oval 714"/>
            <p:cNvSpPr/>
            <p:nvPr/>
          </p:nvSpPr>
          <p:spPr>
            <a:xfrm>
              <a:off x="5600203" y="4930515"/>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716" name="Oval 715"/>
            <p:cNvSpPr/>
            <p:nvPr/>
          </p:nvSpPr>
          <p:spPr>
            <a:xfrm>
              <a:off x="5246230" y="5191760"/>
              <a:ext cx="91440" cy="9144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717" name="Oval 716"/>
            <p:cNvSpPr/>
            <p:nvPr/>
          </p:nvSpPr>
          <p:spPr>
            <a:xfrm>
              <a:off x="5278931" y="5135941"/>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718" name="Oval 717"/>
            <p:cNvSpPr/>
            <p:nvPr/>
          </p:nvSpPr>
          <p:spPr>
            <a:xfrm>
              <a:off x="5356677" y="5180821"/>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719" name="Oval 718"/>
            <p:cNvSpPr/>
            <p:nvPr/>
          </p:nvSpPr>
          <p:spPr>
            <a:xfrm>
              <a:off x="5358941" y="5100691"/>
              <a:ext cx="91440" cy="9144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720" name="Oval 719"/>
            <p:cNvSpPr/>
            <p:nvPr/>
          </p:nvSpPr>
          <p:spPr>
            <a:xfrm>
              <a:off x="6403803" y="4551477"/>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721" name="Oval 720"/>
            <p:cNvSpPr/>
            <p:nvPr/>
          </p:nvSpPr>
          <p:spPr>
            <a:xfrm>
              <a:off x="6455895" y="4662965"/>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722" name="Oval 721"/>
            <p:cNvSpPr/>
            <p:nvPr/>
          </p:nvSpPr>
          <p:spPr>
            <a:xfrm>
              <a:off x="6364455" y="4708685"/>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723" name="Oval 722"/>
            <p:cNvSpPr/>
            <p:nvPr/>
          </p:nvSpPr>
          <p:spPr>
            <a:xfrm>
              <a:off x="6410175" y="4617245"/>
              <a:ext cx="91440" cy="91440"/>
            </a:xfrm>
            <a:prstGeom prst="ellipse">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724" name="Oval 723"/>
            <p:cNvSpPr/>
            <p:nvPr/>
          </p:nvSpPr>
          <p:spPr>
            <a:xfrm>
              <a:off x="6433035" y="4754405"/>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725" name="Oval 724"/>
            <p:cNvSpPr/>
            <p:nvPr/>
          </p:nvSpPr>
          <p:spPr>
            <a:xfrm>
              <a:off x="6353025" y="4640105"/>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726" name="Oval 725"/>
            <p:cNvSpPr/>
            <p:nvPr/>
          </p:nvSpPr>
          <p:spPr>
            <a:xfrm>
              <a:off x="6364455" y="4754405"/>
              <a:ext cx="91440" cy="9144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727" name="Oval 726"/>
            <p:cNvSpPr/>
            <p:nvPr/>
          </p:nvSpPr>
          <p:spPr>
            <a:xfrm>
              <a:off x="6490185" y="4726878"/>
              <a:ext cx="91440" cy="9144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728" name="Oval 727"/>
            <p:cNvSpPr/>
            <p:nvPr/>
          </p:nvSpPr>
          <p:spPr>
            <a:xfrm>
              <a:off x="6483338" y="4605815"/>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729" name="Oval 728"/>
            <p:cNvSpPr/>
            <p:nvPr/>
          </p:nvSpPr>
          <p:spPr>
            <a:xfrm>
              <a:off x="6535905" y="4662965"/>
              <a:ext cx="91440" cy="91440"/>
            </a:xfrm>
            <a:prstGeom prst="ellipse">
              <a:avLst/>
            </a:prstGeom>
            <a:solidFill>
              <a:srgbClr val="AB0D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730" name="Oval 729"/>
            <p:cNvSpPr/>
            <p:nvPr/>
          </p:nvSpPr>
          <p:spPr>
            <a:xfrm>
              <a:off x="6387315" y="4800911"/>
              <a:ext cx="91440" cy="914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731" name="Oval 730"/>
            <p:cNvSpPr/>
            <p:nvPr/>
          </p:nvSpPr>
          <p:spPr>
            <a:xfrm>
              <a:off x="6229621" y="4587884"/>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732" name="Oval 731"/>
            <p:cNvSpPr/>
            <p:nvPr/>
          </p:nvSpPr>
          <p:spPr>
            <a:xfrm>
              <a:off x="6138181" y="4633604"/>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733" name="Oval 732"/>
            <p:cNvSpPr/>
            <p:nvPr/>
          </p:nvSpPr>
          <p:spPr>
            <a:xfrm>
              <a:off x="6183901" y="4542164"/>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734" name="Oval 733"/>
            <p:cNvSpPr/>
            <p:nvPr/>
          </p:nvSpPr>
          <p:spPr>
            <a:xfrm>
              <a:off x="6206761" y="4679324"/>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735" name="Oval 734"/>
            <p:cNvSpPr/>
            <p:nvPr/>
          </p:nvSpPr>
          <p:spPr>
            <a:xfrm>
              <a:off x="6126751" y="4565024"/>
              <a:ext cx="91440" cy="914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736" name="Oval 735"/>
            <p:cNvSpPr/>
            <p:nvPr/>
          </p:nvSpPr>
          <p:spPr>
            <a:xfrm>
              <a:off x="6138181" y="4679324"/>
              <a:ext cx="91440" cy="914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737" name="Oval 736"/>
            <p:cNvSpPr/>
            <p:nvPr/>
          </p:nvSpPr>
          <p:spPr>
            <a:xfrm>
              <a:off x="6263911" y="4651797"/>
              <a:ext cx="91440" cy="914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738" name="Oval 737"/>
            <p:cNvSpPr/>
            <p:nvPr/>
          </p:nvSpPr>
          <p:spPr>
            <a:xfrm>
              <a:off x="6309631" y="4587884"/>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739" name="Oval 738"/>
            <p:cNvSpPr/>
            <p:nvPr/>
          </p:nvSpPr>
          <p:spPr>
            <a:xfrm>
              <a:off x="6161041" y="4725830"/>
              <a:ext cx="91440" cy="91440"/>
            </a:xfrm>
            <a:prstGeom prst="ellipse">
              <a:avLst/>
            </a:prstGeom>
            <a:solidFill>
              <a:srgbClr val="AB0D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740" name="Oval 739"/>
            <p:cNvSpPr/>
            <p:nvPr/>
          </p:nvSpPr>
          <p:spPr>
            <a:xfrm>
              <a:off x="6372423" y="4582648"/>
              <a:ext cx="91440" cy="914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741" name="Oval 740"/>
            <p:cNvSpPr/>
            <p:nvPr/>
          </p:nvSpPr>
          <p:spPr>
            <a:xfrm>
              <a:off x="6187982" y="4575319"/>
              <a:ext cx="91440" cy="9144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742" name="Oval 741"/>
            <p:cNvSpPr/>
            <p:nvPr/>
          </p:nvSpPr>
          <p:spPr>
            <a:xfrm>
              <a:off x="6486741" y="4557762"/>
              <a:ext cx="91440" cy="914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743" name="Oval 742"/>
            <p:cNvSpPr/>
            <p:nvPr/>
          </p:nvSpPr>
          <p:spPr>
            <a:xfrm>
              <a:off x="6543479" y="4548665"/>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744" name="Oval 743"/>
            <p:cNvSpPr/>
            <p:nvPr/>
          </p:nvSpPr>
          <p:spPr>
            <a:xfrm>
              <a:off x="6189506" y="4809910"/>
              <a:ext cx="91440" cy="91440"/>
            </a:xfrm>
            <a:prstGeom prst="ellipse">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745" name="Oval 744"/>
            <p:cNvSpPr/>
            <p:nvPr/>
          </p:nvSpPr>
          <p:spPr>
            <a:xfrm>
              <a:off x="6222207" y="4754091"/>
              <a:ext cx="91440" cy="9144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746" name="Oval 745"/>
            <p:cNvSpPr/>
            <p:nvPr/>
          </p:nvSpPr>
          <p:spPr>
            <a:xfrm>
              <a:off x="6299953" y="4798971"/>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747" name="Oval 746"/>
            <p:cNvSpPr/>
            <p:nvPr/>
          </p:nvSpPr>
          <p:spPr>
            <a:xfrm>
              <a:off x="6302217" y="4718841"/>
              <a:ext cx="91440" cy="914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748" name="Oval 747"/>
            <p:cNvSpPr/>
            <p:nvPr/>
          </p:nvSpPr>
          <p:spPr>
            <a:xfrm>
              <a:off x="7191682" y="1263745"/>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749" name="Oval 748"/>
            <p:cNvSpPr/>
            <p:nvPr/>
          </p:nvSpPr>
          <p:spPr>
            <a:xfrm>
              <a:off x="7243774" y="1375233"/>
              <a:ext cx="91440" cy="9144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755" name="Oval 754"/>
            <p:cNvSpPr/>
            <p:nvPr/>
          </p:nvSpPr>
          <p:spPr>
            <a:xfrm>
              <a:off x="7278064" y="1439146"/>
              <a:ext cx="91440" cy="914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756" name="Oval 755"/>
            <p:cNvSpPr/>
            <p:nvPr/>
          </p:nvSpPr>
          <p:spPr>
            <a:xfrm>
              <a:off x="7271217" y="1318083"/>
              <a:ext cx="91440" cy="91440"/>
            </a:xfrm>
            <a:prstGeom prst="ellipse">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761" name="Oval 760"/>
            <p:cNvSpPr/>
            <p:nvPr/>
          </p:nvSpPr>
          <p:spPr>
            <a:xfrm>
              <a:off x="6971780" y="1254432"/>
              <a:ext cx="91440" cy="9144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765" name="Oval 764"/>
            <p:cNvSpPr/>
            <p:nvPr/>
          </p:nvSpPr>
          <p:spPr>
            <a:xfrm>
              <a:off x="7051790" y="1364065"/>
              <a:ext cx="91440" cy="914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766" name="Oval 765"/>
            <p:cNvSpPr/>
            <p:nvPr/>
          </p:nvSpPr>
          <p:spPr>
            <a:xfrm>
              <a:off x="7097510" y="1300152"/>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768" name="Oval 767"/>
            <p:cNvSpPr/>
            <p:nvPr/>
          </p:nvSpPr>
          <p:spPr>
            <a:xfrm>
              <a:off x="7160302" y="1294916"/>
              <a:ext cx="91440" cy="914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771" name="Oval 770"/>
            <p:cNvSpPr/>
            <p:nvPr/>
          </p:nvSpPr>
          <p:spPr>
            <a:xfrm>
              <a:off x="7331358" y="1260933"/>
              <a:ext cx="91440" cy="9144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773" name="Oval 772"/>
            <p:cNvSpPr/>
            <p:nvPr/>
          </p:nvSpPr>
          <p:spPr>
            <a:xfrm>
              <a:off x="7010086" y="1466359"/>
              <a:ext cx="91440" cy="914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774" name="Oval 773"/>
            <p:cNvSpPr/>
            <p:nvPr/>
          </p:nvSpPr>
          <p:spPr>
            <a:xfrm>
              <a:off x="7087832" y="1511239"/>
              <a:ext cx="91440" cy="914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775" name="Oval 774"/>
            <p:cNvSpPr/>
            <p:nvPr/>
          </p:nvSpPr>
          <p:spPr>
            <a:xfrm>
              <a:off x="7090096" y="1431109"/>
              <a:ext cx="91440" cy="9144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776" name="Oval 775"/>
            <p:cNvSpPr/>
            <p:nvPr/>
          </p:nvSpPr>
          <p:spPr>
            <a:xfrm>
              <a:off x="7000630" y="2412178"/>
              <a:ext cx="91440" cy="914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777" name="Oval 776"/>
            <p:cNvSpPr/>
            <p:nvPr/>
          </p:nvSpPr>
          <p:spPr>
            <a:xfrm>
              <a:off x="7149284" y="2787599"/>
              <a:ext cx="91440" cy="914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779" name="Oval 778"/>
            <p:cNvSpPr/>
            <p:nvPr/>
          </p:nvSpPr>
          <p:spPr>
            <a:xfrm>
              <a:off x="7156977" y="2680674"/>
              <a:ext cx="91440" cy="91440"/>
            </a:xfrm>
            <a:prstGeom prst="ellipse">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781" name="Oval 780"/>
            <p:cNvSpPr/>
            <p:nvPr/>
          </p:nvSpPr>
          <p:spPr>
            <a:xfrm>
              <a:off x="7237773" y="2653301"/>
              <a:ext cx="91440" cy="9144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782" name="Oval 781"/>
            <p:cNvSpPr/>
            <p:nvPr/>
          </p:nvSpPr>
          <p:spPr>
            <a:xfrm>
              <a:off x="7170584" y="2599249"/>
              <a:ext cx="91440" cy="9144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783" name="Oval 782"/>
            <p:cNvSpPr/>
            <p:nvPr/>
          </p:nvSpPr>
          <p:spPr>
            <a:xfrm>
              <a:off x="7248330" y="2544643"/>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784" name="Oval 783"/>
            <p:cNvSpPr/>
            <p:nvPr/>
          </p:nvSpPr>
          <p:spPr>
            <a:xfrm>
              <a:off x="7308590" y="2426955"/>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785" name="Oval 784"/>
            <p:cNvSpPr/>
            <p:nvPr/>
          </p:nvSpPr>
          <p:spPr>
            <a:xfrm>
              <a:off x="7314941" y="2318077"/>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787" name="Oval 786"/>
            <p:cNvSpPr/>
            <p:nvPr/>
          </p:nvSpPr>
          <p:spPr>
            <a:xfrm>
              <a:off x="6866850" y="2384320"/>
              <a:ext cx="91440" cy="9144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789" name="Oval 788"/>
            <p:cNvSpPr/>
            <p:nvPr/>
          </p:nvSpPr>
          <p:spPr>
            <a:xfrm>
              <a:off x="6707095" y="4207917"/>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790" name="Oval 789"/>
            <p:cNvSpPr/>
            <p:nvPr/>
          </p:nvSpPr>
          <p:spPr>
            <a:xfrm>
              <a:off x="6764705" y="4150767"/>
              <a:ext cx="91440" cy="91440"/>
            </a:xfrm>
            <a:prstGeom prst="ellipse">
              <a:avLst/>
            </a:prstGeom>
            <a:solidFill>
              <a:srgbClr val="AB0D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791" name="Oval 790"/>
            <p:cNvSpPr/>
            <p:nvPr/>
          </p:nvSpPr>
          <p:spPr>
            <a:xfrm>
              <a:off x="6700563" y="4410790"/>
              <a:ext cx="91440" cy="91440"/>
            </a:xfrm>
            <a:prstGeom prst="ellipse">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792" name="Oval 791"/>
            <p:cNvSpPr/>
            <p:nvPr/>
          </p:nvSpPr>
          <p:spPr>
            <a:xfrm>
              <a:off x="6783712" y="3967687"/>
              <a:ext cx="91440" cy="9144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793" name="Oval 792"/>
            <p:cNvSpPr/>
            <p:nvPr/>
          </p:nvSpPr>
          <p:spPr>
            <a:xfrm>
              <a:off x="6837153" y="4086654"/>
              <a:ext cx="91440" cy="9144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794" name="Oval 793"/>
            <p:cNvSpPr/>
            <p:nvPr/>
          </p:nvSpPr>
          <p:spPr>
            <a:xfrm>
              <a:off x="6791433" y="4040934"/>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795" name="Oval 794"/>
            <p:cNvSpPr/>
            <p:nvPr/>
          </p:nvSpPr>
          <p:spPr>
            <a:xfrm>
              <a:off x="6864596" y="4029504"/>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796" name="Oval 795"/>
            <p:cNvSpPr/>
            <p:nvPr/>
          </p:nvSpPr>
          <p:spPr>
            <a:xfrm>
              <a:off x="6917163" y="4086654"/>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797" name="Oval 796"/>
            <p:cNvSpPr/>
            <p:nvPr/>
          </p:nvSpPr>
          <p:spPr>
            <a:xfrm>
              <a:off x="6873735" y="3974166"/>
              <a:ext cx="91440" cy="914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798" name="Oval 797"/>
            <p:cNvSpPr/>
            <p:nvPr/>
          </p:nvSpPr>
          <p:spPr>
            <a:xfrm>
              <a:off x="6937759" y="3990830"/>
              <a:ext cx="91440" cy="914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799" name="Oval 798"/>
            <p:cNvSpPr/>
            <p:nvPr/>
          </p:nvSpPr>
          <p:spPr>
            <a:xfrm>
              <a:off x="6682772" y="4215752"/>
              <a:ext cx="91440" cy="914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800" name="Oval 799"/>
            <p:cNvSpPr/>
            <p:nvPr/>
          </p:nvSpPr>
          <p:spPr>
            <a:xfrm>
              <a:off x="6736213" y="4334719"/>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801" name="Oval 800"/>
            <p:cNvSpPr/>
            <p:nvPr/>
          </p:nvSpPr>
          <p:spPr>
            <a:xfrm>
              <a:off x="6690493" y="4288999"/>
              <a:ext cx="91440" cy="9144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802" name="Oval 801"/>
            <p:cNvSpPr/>
            <p:nvPr/>
          </p:nvSpPr>
          <p:spPr>
            <a:xfrm>
              <a:off x="6763656" y="4277569"/>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803" name="Oval 802"/>
            <p:cNvSpPr/>
            <p:nvPr/>
          </p:nvSpPr>
          <p:spPr>
            <a:xfrm>
              <a:off x="6816223" y="4334719"/>
              <a:ext cx="91440" cy="9144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804" name="Oval 803"/>
            <p:cNvSpPr/>
            <p:nvPr/>
          </p:nvSpPr>
          <p:spPr>
            <a:xfrm>
              <a:off x="6772795" y="4222231"/>
              <a:ext cx="91440" cy="9144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805" name="Oval 804"/>
            <p:cNvSpPr/>
            <p:nvPr/>
          </p:nvSpPr>
          <p:spPr>
            <a:xfrm>
              <a:off x="6836819" y="4238895"/>
              <a:ext cx="91440" cy="914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806" name="Oval 805"/>
            <p:cNvSpPr/>
            <p:nvPr/>
          </p:nvSpPr>
          <p:spPr>
            <a:xfrm>
              <a:off x="4179587" y="5695207"/>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807" name="Oval 806"/>
            <p:cNvSpPr/>
            <p:nvPr/>
          </p:nvSpPr>
          <p:spPr>
            <a:xfrm>
              <a:off x="4233028" y="5814174"/>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808" name="Oval 807"/>
            <p:cNvSpPr/>
            <p:nvPr/>
          </p:nvSpPr>
          <p:spPr>
            <a:xfrm>
              <a:off x="4187308" y="5768454"/>
              <a:ext cx="91440" cy="9144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809" name="Oval 808"/>
            <p:cNvSpPr/>
            <p:nvPr/>
          </p:nvSpPr>
          <p:spPr>
            <a:xfrm>
              <a:off x="4260471" y="5757024"/>
              <a:ext cx="91440" cy="91440"/>
            </a:xfrm>
            <a:prstGeom prst="ellipse">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810" name="Oval 809"/>
            <p:cNvSpPr/>
            <p:nvPr/>
          </p:nvSpPr>
          <p:spPr>
            <a:xfrm>
              <a:off x="4313038" y="5814174"/>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811" name="Oval 810"/>
            <p:cNvSpPr/>
            <p:nvPr/>
          </p:nvSpPr>
          <p:spPr>
            <a:xfrm>
              <a:off x="4269610" y="5701686"/>
              <a:ext cx="91440" cy="914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812" name="Oval 811"/>
            <p:cNvSpPr/>
            <p:nvPr/>
          </p:nvSpPr>
          <p:spPr>
            <a:xfrm>
              <a:off x="4333634" y="5718350"/>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813" name="Oval 812"/>
            <p:cNvSpPr/>
            <p:nvPr/>
          </p:nvSpPr>
          <p:spPr>
            <a:xfrm>
              <a:off x="4366399" y="5744218"/>
              <a:ext cx="91440" cy="914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814" name="Oval 813"/>
            <p:cNvSpPr/>
            <p:nvPr/>
          </p:nvSpPr>
          <p:spPr>
            <a:xfrm>
              <a:off x="4419840" y="5863185"/>
              <a:ext cx="91440" cy="9144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815" name="Oval 814"/>
            <p:cNvSpPr/>
            <p:nvPr/>
          </p:nvSpPr>
          <p:spPr>
            <a:xfrm>
              <a:off x="4374120" y="5817465"/>
              <a:ext cx="91440" cy="91440"/>
            </a:xfrm>
            <a:prstGeom prst="ellipse">
              <a:avLst/>
            </a:prstGeom>
            <a:solidFill>
              <a:srgbClr val="AB0D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816" name="Oval 815"/>
            <p:cNvSpPr/>
            <p:nvPr/>
          </p:nvSpPr>
          <p:spPr>
            <a:xfrm>
              <a:off x="4447283" y="5806035"/>
              <a:ext cx="91440" cy="914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817" name="Oval 816"/>
            <p:cNvSpPr/>
            <p:nvPr/>
          </p:nvSpPr>
          <p:spPr>
            <a:xfrm>
              <a:off x="4499850" y="5863185"/>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818" name="Oval 817"/>
            <p:cNvSpPr/>
            <p:nvPr/>
          </p:nvSpPr>
          <p:spPr>
            <a:xfrm>
              <a:off x="4456422" y="5750697"/>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819" name="Oval 818"/>
            <p:cNvSpPr/>
            <p:nvPr/>
          </p:nvSpPr>
          <p:spPr>
            <a:xfrm>
              <a:off x="4520446" y="5767361"/>
              <a:ext cx="91440" cy="91440"/>
            </a:xfrm>
            <a:prstGeom prst="ellipse">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820" name="Oval 819"/>
            <p:cNvSpPr/>
            <p:nvPr/>
          </p:nvSpPr>
          <p:spPr>
            <a:xfrm>
              <a:off x="4359879" y="5916491"/>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821" name="Oval 820"/>
            <p:cNvSpPr/>
            <p:nvPr/>
          </p:nvSpPr>
          <p:spPr>
            <a:xfrm>
              <a:off x="4413320" y="6035458"/>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822" name="Oval 821"/>
            <p:cNvSpPr/>
            <p:nvPr/>
          </p:nvSpPr>
          <p:spPr>
            <a:xfrm>
              <a:off x="4367600" y="5989738"/>
              <a:ext cx="91440" cy="914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823" name="Oval 822"/>
            <p:cNvSpPr/>
            <p:nvPr/>
          </p:nvSpPr>
          <p:spPr>
            <a:xfrm>
              <a:off x="4440763" y="5978308"/>
              <a:ext cx="91440" cy="9144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824" name="Oval 823"/>
            <p:cNvSpPr/>
            <p:nvPr/>
          </p:nvSpPr>
          <p:spPr>
            <a:xfrm>
              <a:off x="4493330" y="6035458"/>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825" name="Oval 824"/>
            <p:cNvSpPr/>
            <p:nvPr/>
          </p:nvSpPr>
          <p:spPr>
            <a:xfrm>
              <a:off x="4449902" y="5922970"/>
              <a:ext cx="91440" cy="914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826" name="Oval 825"/>
            <p:cNvSpPr/>
            <p:nvPr/>
          </p:nvSpPr>
          <p:spPr>
            <a:xfrm>
              <a:off x="4513926" y="5939634"/>
              <a:ext cx="91440" cy="9144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827" name="Oval 826"/>
            <p:cNvSpPr/>
            <p:nvPr/>
          </p:nvSpPr>
          <p:spPr>
            <a:xfrm>
              <a:off x="4243697" y="6049305"/>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828" name="Oval 827"/>
            <p:cNvSpPr/>
            <p:nvPr/>
          </p:nvSpPr>
          <p:spPr>
            <a:xfrm>
              <a:off x="4297138" y="6168272"/>
              <a:ext cx="91440" cy="914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829" name="Oval 828"/>
            <p:cNvSpPr/>
            <p:nvPr/>
          </p:nvSpPr>
          <p:spPr>
            <a:xfrm>
              <a:off x="4251418" y="6122552"/>
              <a:ext cx="91440" cy="9144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830" name="Oval 829"/>
            <p:cNvSpPr/>
            <p:nvPr/>
          </p:nvSpPr>
          <p:spPr>
            <a:xfrm>
              <a:off x="4324581" y="6111122"/>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831" name="Oval 830"/>
            <p:cNvSpPr/>
            <p:nvPr/>
          </p:nvSpPr>
          <p:spPr>
            <a:xfrm>
              <a:off x="4377148" y="6168272"/>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832" name="Oval 831"/>
            <p:cNvSpPr/>
            <p:nvPr/>
          </p:nvSpPr>
          <p:spPr>
            <a:xfrm>
              <a:off x="4333720" y="6055784"/>
              <a:ext cx="91440" cy="91440"/>
            </a:xfrm>
            <a:prstGeom prst="ellipse">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833" name="Oval 832"/>
            <p:cNvSpPr/>
            <p:nvPr/>
          </p:nvSpPr>
          <p:spPr>
            <a:xfrm>
              <a:off x="4397744" y="6072448"/>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834" name="Oval 833"/>
            <p:cNvSpPr/>
            <p:nvPr/>
          </p:nvSpPr>
          <p:spPr>
            <a:xfrm>
              <a:off x="4378480" y="6099409"/>
              <a:ext cx="91440" cy="914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835" name="Oval 834"/>
            <p:cNvSpPr/>
            <p:nvPr/>
          </p:nvSpPr>
          <p:spPr>
            <a:xfrm>
              <a:off x="4431921" y="6218376"/>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836" name="Oval 835"/>
            <p:cNvSpPr/>
            <p:nvPr/>
          </p:nvSpPr>
          <p:spPr>
            <a:xfrm>
              <a:off x="4386201" y="6172656"/>
              <a:ext cx="91440" cy="9144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837" name="Oval 836"/>
            <p:cNvSpPr/>
            <p:nvPr/>
          </p:nvSpPr>
          <p:spPr>
            <a:xfrm>
              <a:off x="4459364" y="6161226"/>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838" name="Oval 837"/>
            <p:cNvSpPr/>
            <p:nvPr/>
          </p:nvSpPr>
          <p:spPr>
            <a:xfrm>
              <a:off x="4511931" y="6218376"/>
              <a:ext cx="91440" cy="91440"/>
            </a:xfrm>
            <a:prstGeom prst="ellipse">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839" name="Oval 838"/>
            <p:cNvSpPr/>
            <p:nvPr/>
          </p:nvSpPr>
          <p:spPr>
            <a:xfrm>
              <a:off x="4468503" y="6105888"/>
              <a:ext cx="91440" cy="91440"/>
            </a:xfrm>
            <a:prstGeom prst="ellipse">
              <a:avLst/>
            </a:prstGeom>
            <a:solidFill>
              <a:srgbClr val="AB0D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840" name="Oval 839"/>
            <p:cNvSpPr/>
            <p:nvPr/>
          </p:nvSpPr>
          <p:spPr>
            <a:xfrm>
              <a:off x="4532527" y="6122552"/>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842" name="Oval 841"/>
            <p:cNvSpPr/>
            <p:nvPr/>
          </p:nvSpPr>
          <p:spPr>
            <a:xfrm>
              <a:off x="6977575" y="1749973"/>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843" name="Oval 842"/>
            <p:cNvSpPr/>
            <p:nvPr/>
          </p:nvSpPr>
          <p:spPr>
            <a:xfrm>
              <a:off x="6931855" y="1704253"/>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846" name="Oval 845"/>
            <p:cNvSpPr/>
            <p:nvPr/>
          </p:nvSpPr>
          <p:spPr>
            <a:xfrm>
              <a:off x="7014157" y="1637485"/>
              <a:ext cx="91440" cy="91440"/>
            </a:xfrm>
            <a:prstGeom prst="ellipse">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847" name="Oval 846"/>
            <p:cNvSpPr/>
            <p:nvPr/>
          </p:nvSpPr>
          <p:spPr>
            <a:xfrm>
              <a:off x="7078181" y="1654149"/>
              <a:ext cx="91440" cy="9144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848" name="Oval 847"/>
            <p:cNvSpPr/>
            <p:nvPr/>
          </p:nvSpPr>
          <p:spPr>
            <a:xfrm>
              <a:off x="7115403" y="1121921"/>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854" name="Oval 853"/>
            <p:cNvSpPr/>
            <p:nvPr/>
          </p:nvSpPr>
          <p:spPr>
            <a:xfrm>
              <a:off x="7269450" y="1145064"/>
              <a:ext cx="91440" cy="914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856" name="Oval 855"/>
            <p:cNvSpPr/>
            <p:nvPr/>
          </p:nvSpPr>
          <p:spPr>
            <a:xfrm>
              <a:off x="7302423" y="1697981"/>
              <a:ext cx="91440" cy="914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860" name="Oval 859"/>
            <p:cNvSpPr/>
            <p:nvPr/>
          </p:nvSpPr>
          <p:spPr>
            <a:xfrm>
              <a:off x="7344940" y="1475947"/>
              <a:ext cx="91440" cy="91440"/>
            </a:xfrm>
            <a:prstGeom prst="ellipse">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861" name="Oval 860"/>
            <p:cNvSpPr/>
            <p:nvPr/>
          </p:nvSpPr>
          <p:spPr>
            <a:xfrm>
              <a:off x="7339343" y="1610716"/>
              <a:ext cx="91440" cy="9144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863" name="Oval 862"/>
            <p:cNvSpPr/>
            <p:nvPr/>
          </p:nvSpPr>
          <p:spPr>
            <a:xfrm>
              <a:off x="6830882" y="1939441"/>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864" name="Oval 863"/>
            <p:cNvSpPr/>
            <p:nvPr/>
          </p:nvSpPr>
          <p:spPr>
            <a:xfrm>
              <a:off x="6850270" y="1996385"/>
              <a:ext cx="91440" cy="91440"/>
            </a:xfrm>
            <a:prstGeom prst="ellipse">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865" name="Oval 864"/>
            <p:cNvSpPr/>
            <p:nvPr/>
          </p:nvSpPr>
          <p:spPr>
            <a:xfrm>
              <a:off x="6889704" y="2108390"/>
              <a:ext cx="91440" cy="9144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866" name="Oval 865"/>
            <p:cNvSpPr/>
            <p:nvPr/>
          </p:nvSpPr>
          <p:spPr>
            <a:xfrm>
              <a:off x="6824262" y="2091668"/>
              <a:ext cx="91440" cy="914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867" name="Oval 866"/>
            <p:cNvSpPr/>
            <p:nvPr/>
          </p:nvSpPr>
          <p:spPr>
            <a:xfrm>
              <a:off x="6850074" y="2172841"/>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868" name="Oval 867"/>
            <p:cNvSpPr/>
            <p:nvPr/>
          </p:nvSpPr>
          <p:spPr>
            <a:xfrm>
              <a:off x="6857417" y="2490646"/>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869" name="Oval 868"/>
            <p:cNvSpPr/>
            <p:nvPr/>
          </p:nvSpPr>
          <p:spPr>
            <a:xfrm>
              <a:off x="7192623" y="2848036"/>
              <a:ext cx="91440" cy="9144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871" name="Oval 870"/>
            <p:cNvSpPr/>
            <p:nvPr/>
          </p:nvSpPr>
          <p:spPr>
            <a:xfrm>
              <a:off x="7167722" y="2954939"/>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872" name="Oval 871"/>
            <p:cNvSpPr/>
            <p:nvPr/>
          </p:nvSpPr>
          <p:spPr>
            <a:xfrm>
              <a:off x="7066145" y="1977877"/>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873" name="Oval 872"/>
            <p:cNvSpPr/>
            <p:nvPr/>
          </p:nvSpPr>
          <p:spPr>
            <a:xfrm>
              <a:off x="6526445" y="3876572"/>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874" name="Oval 873"/>
            <p:cNvSpPr/>
            <p:nvPr/>
          </p:nvSpPr>
          <p:spPr>
            <a:xfrm>
              <a:off x="6532817" y="3798808"/>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875" name="Oval 874"/>
            <p:cNvSpPr/>
            <p:nvPr/>
          </p:nvSpPr>
          <p:spPr>
            <a:xfrm>
              <a:off x="6571457" y="3926834"/>
              <a:ext cx="91440" cy="914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876" name="Oval 875"/>
            <p:cNvSpPr/>
            <p:nvPr/>
          </p:nvSpPr>
          <p:spPr>
            <a:xfrm>
              <a:off x="6526445" y="3990563"/>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877" name="Oval 876"/>
            <p:cNvSpPr/>
            <p:nvPr/>
          </p:nvSpPr>
          <p:spPr>
            <a:xfrm>
              <a:off x="6957438" y="3895133"/>
              <a:ext cx="91440" cy="9144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878" name="Oval 877"/>
            <p:cNvSpPr/>
            <p:nvPr/>
          </p:nvSpPr>
          <p:spPr>
            <a:xfrm>
              <a:off x="6538953" y="4098233"/>
              <a:ext cx="91440" cy="91440"/>
            </a:xfrm>
            <a:prstGeom prst="ellipse">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879" name="Oval 878"/>
            <p:cNvSpPr/>
            <p:nvPr/>
          </p:nvSpPr>
          <p:spPr>
            <a:xfrm>
              <a:off x="6531629" y="4179336"/>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880" name="Oval 879"/>
            <p:cNvSpPr/>
            <p:nvPr/>
          </p:nvSpPr>
          <p:spPr>
            <a:xfrm>
              <a:off x="6838554" y="4155770"/>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881" name="Oval 880"/>
            <p:cNvSpPr/>
            <p:nvPr/>
          </p:nvSpPr>
          <p:spPr>
            <a:xfrm>
              <a:off x="6703923" y="4505742"/>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882" name="Oval 881"/>
            <p:cNvSpPr/>
            <p:nvPr/>
          </p:nvSpPr>
          <p:spPr>
            <a:xfrm>
              <a:off x="6742613" y="4474130"/>
              <a:ext cx="91440" cy="9144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883" name="Oval 882"/>
            <p:cNvSpPr/>
            <p:nvPr/>
          </p:nvSpPr>
          <p:spPr>
            <a:xfrm>
              <a:off x="6220923" y="4472906"/>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884" name="Oval 883"/>
            <p:cNvSpPr/>
            <p:nvPr/>
          </p:nvSpPr>
          <p:spPr>
            <a:xfrm>
              <a:off x="6240564" y="4396930"/>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885" name="Oval 884"/>
            <p:cNvSpPr/>
            <p:nvPr/>
          </p:nvSpPr>
          <p:spPr>
            <a:xfrm>
              <a:off x="6184884" y="4453504"/>
              <a:ext cx="91440" cy="9144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886" name="Oval 885"/>
            <p:cNvSpPr/>
            <p:nvPr/>
          </p:nvSpPr>
          <p:spPr>
            <a:xfrm>
              <a:off x="6317555" y="4851965"/>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887" name="Oval 886"/>
            <p:cNvSpPr/>
            <p:nvPr/>
          </p:nvSpPr>
          <p:spPr>
            <a:xfrm>
              <a:off x="5631384" y="4872952"/>
              <a:ext cx="91440" cy="9144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888" name="Oval 887"/>
            <p:cNvSpPr/>
            <p:nvPr/>
          </p:nvSpPr>
          <p:spPr>
            <a:xfrm>
              <a:off x="5598638" y="4827141"/>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889" name="Oval 888"/>
            <p:cNvSpPr/>
            <p:nvPr/>
          </p:nvSpPr>
          <p:spPr>
            <a:xfrm>
              <a:off x="5520557" y="4835408"/>
              <a:ext cx="91440" cy="9144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890" name="Oval 889"/>
            <p:cNvSpPr/>
            <p:nvPr/>
          </p:nvSpPr>
          <p:spPr>
            <a:xfrm>
              <a:off x="6036189" y="4974805"/>
              <a:ext cx="91440" cy="91440"/>
            </a:xfrm>
            <a:prstGeom prst="ellipse">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891" name="Oval 890"/>
            <p:cNvSpPr/>
            <p:nvPr/>
          </p:nvSpPr>
          <p:spPr>
            <a:xfrm>
              <a:off x="5993431" y="5019482"/>
              <a:ext cx="91440" cy="91440"/>
            </a:xfrm>
            <a:prstGeom prst="ellipse">
              <a:avLst/>
            </a:prstGeom>
            <a:solidFill>
              <a:srgbClr val="AB0D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892" name="Oval 891"/>
            <p:cNvSpPr/>
            <p:nvPr/>
          </p:nvSpPr>
          <p:spPr>
            <a:xfrm>
              <a:off x="6130591" y="4994834"/>
              <a:ext cx="91440" cy="914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893" name="Oval 892"/>
            <p:cNvSpPr/>
            <p:nvPr/>
          </p:nvSpPr>
          <p:spPr>
            <a:xfrm>
              <a:off x="6066904" y="5038718"/>
              <a:ext cx="91440" cy="9144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894" name="Oval 893"/>
            <p:cNvSpPr/>
            <p:nvPr/>
          </p:nvSpPr>
          <p:spPr>
            <a:xfrm>
              <a:off x="5908350" y="4715251"/>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895" name="Oval 894"/>
            <p:cNvSpPr/>
            <p:nvPr/>
          </p:nvSpPr>
          <p:spPr>
            <a:xfrm>
              <a:off x="5616680" y="5127509"/>
              <a:ext cx="91440" cy="914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896" name="Oval 895"/>
            <p:cNvSpPr/>
            <p:nvPr/>
          </p:nvSpPr>
          <p:spPr>
            <a:xfrm>
              <a:off x="5163329" y="4847914"/>
              <a:ext cx="91440" cy="91440"/>
            </a:xfrm>
            <a:prstGeom prst="ellipse">
              <a:avLst/>
            </a:prstGeom>
            <a:solidFill>
              <a:srgbClr val="AB0D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897" name="Oval 896"/>
            <p:cNvSpPr/>
            <p:nvPr/>
          </p:nvSpPr>
          <p:spPr>
            <a:xfrm>
              <a:off x="4906631" y="4861522"/>
              <a:ext cx="91440" cy="9144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898" name="Oval 897"/>
            <p:cNvSpPr/>
            <p:nvPr/>
          </p:nvSpPr>
          <p:spPr>
            <a:xfrm>
              <a:off x="4867074" y="5013189"/>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899" name="Oval 898"/>
            <p:cNvSpPr/>
            <p:nvPr/>
          </p:nvSpPr>
          <p:spPr>
            <a:xfrm>
              <a:off x="4879843" y="5077534"/>
              <a:ext cx="91440" cy="9144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900" name="Oval 899"/>
            <p:cNvSpPr/>
            <p:nvPr/>
          </p:nvSpPr>
          <p:spPr>
            <a:xfrm>
              <a:off x="4879072" y="4949729"/>
              <a:ext cx="91440" cy="914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901" name="Oval 900"/>
            <p:cNvSpPr/>
            <p:nvPr/>
          </p:nvSpPr>
          <p:spPr>
            <a:xfrm>
              <a:off x="5309205" y="5225387"/>
              <a:ext cx="91440" cy="91440"/>
            </a:xfrm>
            <a:prstGeom prst="ellipse">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902" name="Oval 901"/>
            <p:cNvSpPr/>
            <p:nvPr/>
          </p:nvSpPr>
          <p:spPr>
            <a:xfrm>
              <a:off x="5019698" y="5242846"/>
              <a:ext cx="91440" cy="914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903" name="Oval 902"/>
            <p:cNvSpPr/>
            <p:nvPr/>
          </p:nvSpPr>
          <p:spPr>
            <a:xfrm>
              <a:off x="5114056" y="5280371"/>
              <a:ext cx="91440" cy="914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904" name="Oval 903"/>
            <p:cNvSpPr/>
            <p:nvPr/>
          </p:nvSpPr>
          <p:spPr>
            <a:xfrm>
              <a:off x="5019347" y="5299152"/>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905" name="Oval 904"/>
            <p:cNvSpPr/>
            <p:nvPr/>
          </p:nvSpPr>
          <p:spPr>
            <a:xfrm>
              <a:off x="4663215" y="5250299"/>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906" name="Oval 905"/>
            <p:cNvSpPr/>
            <p:nvPr/>
          </p:nvSpPr>
          <p:spPr>
            <a:xfrm>
              <a:off x="4746638" y="5261062"/>
              <a:ext cx="91440" cy="914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907" name="Oval 906"/>
            <p:cNvSpPr/>
            <p:nvPr/>
          </p:nvSpPr>
          <p:spPr>
            <a:xfrm>
              <a:off x="4887179" y="5280450"/>
              <a:ext cx="91440" cy="9144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909" name="Oval 908"/>
            <p:cNvSpPr/>
            <p:nvPr/>
          </p:nvSpPr>
          <p:spPr>
            <a:xfrm>
              <a:off x="6799820" y="1388360"/>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910" name="Oval 909"/>
            <p:cNvSpPr/>
            <p:nvPr/>
          </p:nvSpPr>
          <p:spPr>
            <a:xfrm>
              <a:off x="6845101" y="1274006"/>
              <a:ext cx="91440" cy="914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911" name="Oval 910"/>
            <p:cNvSpPr/>
            <p:nvPr/>
          </p:nvSpPr>
          <p:spPr>
            <a:xfrm>
              <a:off x="7166203" y="1061987"/>
              <a:ext cx="91440" cy="9144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912" name="Oval 911"/>
            <p:cNvSpPr/>
            <p:nvPr/>
          </p:nvSpPr>
          <p:spPr>
            <a:xfrm>
              <a:off x="4816405" y="5280416"/>
              <a:ext cx="91440" cy="91440"/>
            </a:xfrm>
            <a:prstGeom prst="ellipse">
              <a:avLst/>
            </a:prstGeom>
            <a:solidFill>
              <a:srgbClr val="AB0D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913" name="Oval 912"/>
            <p:cNvSpPr/>
            <p:nvPr/>
          </p:nvSpPr>
          <p:spPr>
            <a:xfrm>
              <a:off x="4638620" y="5331041"/>
              <a:ext cx="91440" cy="914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914" name="Oval 913"/>
            <p:cNvSpPr/>
            <p:nvPr/>
          </p:nvSpPr>
          <p:spPr>
            <a:xfrm>
              <a:off x="4709522" y="5325211"/>
              <a:ext cx="91440" cy="914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915" name="Oval 914"/>
            <p:cNvSpPr/>
            <p:nvPr/>
          </p:nvSpPr>
          <p:spPr>
            <a:xfrm>
              <a:off x="4550494" y="5348922"/>
              <a:ext cx="91440" cy="914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916" name="Oval 915"/>
            <p:cNvSpPr/>
            <p:nvPr/>
          </p:nvSpPr>
          <p:spPr>
            <a:xfrm>
              <a:off x="4544476" y="5401471"/>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917" name="Oval 916"/>
            <p:cNvSpPr/>
            <p:nvPr/>
          </p:nvSpPr>
          <p:spPr>
            <a:xfrm>
              <a:off x="4620181" y="5419537"/>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918" name="Oval 917"/>
            <p:cNvSpPr/>
            <p:nvPr/>
          </p:nvSpPr>
          <p:spPr>
            <a:xfrm>
              <a:off x="4568179" y="5477072"/>
              <a:ext cx="91440" cy="9144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919" name="Oval 918"/>
            <p:cNvSpPr/>
            <p:nvPr/>
          </p:nvSpPr>
          <p:spPr>
            <a:xfrm>
              <a:off x="4504774" y="5534142"/>
              <a:ext cx="91440" cy="9144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920" name="Oval 919"/>
            <p:cNvSpPr/>
            <p:nvPr/>
          </p:nvSpPr>
          <p:spPr>
            <a:xfrm>
              <a:off x="4587598" y="5547334"/>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921" name="Oval 920"/>
            <p:cNvSpPr/>
            <p:nvPr/>
          </p:nvSpPr>
          <p:spPr>
            <a:xfrm>
              <a:off x="4550494" y="5598070"/>
              <a:ext cx="91440" cy="9144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922" name="Oval 921"/>
            <p:cNvSpPr/>
            <p:nvPr/>
          </p:nvSpPr>
          <p:spPr>
            <a:xfrm>
              <a:off x="4544695" y="5689510"/>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923" name="Oval 922"/>
            <p:cNvSpPr/>
            <p:nvPr/>
          </p:nvSpPr>
          <p:spPr>
            <a:xfrm>
              <a:off x="4278748" y="5883601"/>
              <a:ext cx="91440" cy="914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924" name="Oval 923"/>
            <p:cNvSpPr/>
            <p:nvPr/>
          </p:nvSpPr>
          <p:spPr>
            <a:xfrm>
              <a:off x="4206488" y="5927304"/>
              <a:ext cx="91440" cy="9144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925" name="Oval 924"/>
            <p:cNvSpPr/>
            <p:nvPr/>
          </p:nvSpPr>
          <p:spPr>
            <a:xfrm>
              <a:off x="4265535" y="5967058"/>
              <a:ext cx="91440" cy="9144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926" name="Oval 925"/>
            <p:cNvSpPr/>
            <p:nvPr/>
          </p:nvSpPr>
          <p:spPr>
            <a:xfrm>
              <a:off x="4278043" y="6213914"/>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927" name="Oval 926"/>
            <p:cNvSpPr/>
            <p:nvPr/>
          </p:nvSpPr>
          <p:spPr>
            <a:xfrm>
              <a:off x="4353156" y="6227211"/>
              <a:ext cx="91440" cy="914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928" name="Oval 927"/>
            <p:cNvSpPr/>
            <p:nvPr/>
          </p:nvSpPr>
          <p:spPr>
            <a:xfrm>
              <a:off x="4240357" y="5102312"/>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929" name="Oval 928"/>
            <p:cNvSpPr/>
            <p:nvPr/>
          </p:nvSpPr>
          <p:spPr>
            <a:xfrm>
              <a:off x="4226102" y="5226883"/>
              <a:ext cx="91440" cy="91440"/>
            </a:xfrm>
            <a:prstGeom prst="ellipse">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936" name="Oval 935"/>
            <p:cNvSpPr/>
            <p:nvPr/>
          </p:nvSpPr>
          <p:spPr>
            <a:xfrm rot="7052147">
              <a:off x="2800766" y="4919531"/>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937" name="Oval 936"/>
            <p:cNvSpPr/>
            <p:nvPr/>
          </p:nvSpPr>
          <p:spPr>
            <a:xfrm rot="7052147">
              <a:off x="2677825" y="4914181"/>
              <a:ext cx="91440" cy="9144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938" name="Oval 937"/>
            <p:cNvSpPr/>
            <p:nvPr/>
          </p:nvSpPr>
          <p:spPr>
            <a:xfrm rot="7052147">
              <a:off x="2679557" y="4811963"/>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939" name="Oval 938"/>
            <p:cNvSpPr/>
            <p:nvPr/>
          </p:nvSpPr>
          <p:spPr>
            <a:xfrm rot="7052147">
              <a:off x="2739503" y="4894777"/>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940" name="Oval 939"/>
            <p:cNvSpPr/>
            <p:nvPr/>
          </p:nvSpPr>
          <p:spPr>
            <a:xfrm rot="7052147">
              <a:off x="2607312" y="4851638"/>
              <a:ext cx="91440" cy="9144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941" name="Oval 940"/>
            <p:cNvSpPr/>
            <p:nvPr/>
          </p:nvSpPr>
          <p:spPr>
            <a:xfrm rot="7052147">
              <a:off x="2745653" y="4833532"/>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942" name="Oval 941"/>
            <p:cNvSpPr/>
            <p:nvPr/>
          </p:nvSpPr>
          <p:spPr>
            <a:xfrm rot="7052147">
              <a:off x="2639016" y="4790826"/>
              <a:ext cx="91440" cy="91440"/>
            </a:xfrm>
            <a:prstGeom prst="ellipse">
              <a:avLst/>
            </a:prstGeom>
            <a:solidFill>
              <a:srgbClr val="7614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943" name="Oval 942"/>
            <p:cNvSpPr/>
            <p:nvPr/>
          </p:nvSpPr>
          <p:spPr>
            <a:xfrm rot="7052147">
              <a:off x="2605300" y="4915040"/>
              <a:ext cx="91440" cy="9144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944" name="Oval 943"/>
            <p:cNvSpPr/>
            <p:nvPr/>
          </p:nvSpPr>
          <p:spPr>
            <a:xfrm rot="7052147">
              <a:off x="2640836" y="4985128"/>
              <a:ext cx="91440" cy="91440"/>
            </a:xfrm>
            <a:prstGeom prst="ellipse">
              <a:avLst/>
            </a:prstGeom>
            <a:solidFill>
              <a:srgbClr val="7614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945" name="Oval 944"/>
            <p:cNvSpPr/>
            <p:nvPr/>
          </p:nvSpPr>
          <p:spPr>
            <a:xfrm rot="7052147">
              <a:off x="2587210" y="4789597"/>
              <a:ext cx="91440" cy="9144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946" name="Oval 945"/>
            <p:cNvSpPr/>
            <p:nvPr/>
          </p:nvSpPr>
          <p:spPr>
            <a:xfrm rot="7052147">
              <a:off x="2849008" y="4748249"/>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947" name="Oval 946"/>
            <p:cNvSpPr/>
            <p:nvPr/>
          </p:nvSpPr>
          <p:spPr>
            <a:xfrm rot="7052147">
              <a:off x="2850740" y="4646031"/>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948" name="Oval 947"/>
            <p:cNvSpPr/>
            <p:nvPr/>
          </p:nvSpPr>
          <p:spPr>
            <a:xfrm rot="7052147">
              <a:off x="2910686" y="4728845"/>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949" name="Oval 948"/>
            <p:cNvSpPr/>
            <p:nvPr/>
          </p:nvSpPr>
          <p:spPr>
            <a:xfrm rot="7052147">
              <a:off x="2778495" y="4685706"/>
              <a:ext cx="91440" cy="9144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950" name="Oval 949"/>
            <p:cNvSpPr/>
            <p:nvPr/>
          </p:nvSpPr>
          <p:spPr>
            <a:xfrm rot="7052147">
              <a:off x="2037115" y="4202987"/>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951" name="Oval 950"/>
            <p:cNvSpPr/>
            <p:nvPr/>
          </p:nvSpPr>
          <p:spPr>
            <a:xfrm rot="7052147">
              <a:off x="2810199" y="4624894"/>
              <a:ext cx="91440" cy="91440"/>
            </a:xfrm>
            <a:prstGeom prst="ellipse">
              <a:avLst/>
            </a:prstGeom>
            <a:solidFill>
              <a:srgbClr val="7614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952" name="Oval 951"/>
            <p:cNvSpPr/>
            <p:nvPr/>
          </p:nvSpPr>
          <p:spPr>
            <a:xfrm rot="7052147">
              <a:off x="2776483" y="4749108"/>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953" name="Oval 952"/>
            <p:cNvSpPr/>
            <p:nvPr/>
          </p:nvSpPr>
          <p:spPr>
            <a:xfrm rot="7052147">
              <a:off x="2886997" y="4799004"/>
              <a:ext cx="91440" cy="9144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954" name="Oval 953"/>
            <p:cNvSpPr/>
            <p:nvPr/>
          </p:nvSpPr>
          <p:spPr>
            <a:xfrm rot="7052147">
              <a:off x="2812019" y="4819196"/>
              <a:ext cx="91440" cy="9144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955" name="Oval 954"/>
            <p:cNvSpPr/>
            <p:nvPr/>
          </p:nvSpPr>
          <p:spPr>
            <a:xfrm rot="7052147">
              <a:off x="2758393" y="4623665"/>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956" name="Oval 955"/>
            <p:cNvSpPr/>
            <p:nvPr/>
          </p:nvSpPr>
          <p:spPr>
            <a:xfrm rot="7052147">
              <a:off x="2787633" y="4877296"/>
              <a:ext cx="91440" cy="91440"/>
            </a:xfrm>
            <a:prstGeom prst="ellipse">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957" name="Oval 956"/>
            <p:cNvSpPr/>
            <p:nvPr/>
          </p:nvSpPr>
          <p:spPr>
            <a:xfrm rot="7052147">
              <a:off x="2879400" y="4717136"/>
              <a:ext cx="91440" cy="91440"/>
            </a:xfrm>
            <a:prstGeom prst="ellipse">
              <a:avLst/>
            </a:prstGeom>
            <a:solidFill>
              <a:srgbClr val="7614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958" name="Oval 957"/>
            <p:cNvSpPr/>
            <p:nvPr/>
          </p:nvSpPr>
          <p:spPr>
            <a:xfrm rot="7052147">
              <a:off x="2756851" y="4990169"/>
              <a:ext cx="91440" cy="9144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959" name="Oval 958"/>
            <p:cNvSpPr/>
            <p:nvPr/>
          </p:nvSpPr>
          <p:spPr>
            <a:xfrm rot="7052147">
              <a:off x="2738687" y="5044685"/>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960" name="Oval 959"/>
            <p:cNvSpPr/>
            <p:nvPr/>
          </p:nvSpPr>
          <p:spPr>
            <a:xfrm rot="7052147">
              <a:off x="2635141" y="4539947"/>
              <a:ext cx="91440" cy="9144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961" name="Oval 960"/>
            <p:cNvSpPr/>
            <p:nvPr/>
          </p:nvSpPr>
          <p:spPr>
            <a:xfrm rot="7052147">
              <a:off x="2670678" y="4610035"/>
              <a:ext cx="91440" cy="9144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962" name="Oval 961"/>
            <p:cNvSpPr/>
            <p:nvPr/>
          </p:nvSpPr>
          <p:spPr>
            <a:xfrm rot="7052147">
              <a:off x="2504945" y="4532336"/>
              <a:ext cx="91440" cy="9144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963" name="Oval 962"/>
            <p:cNvSpPr/>
            <p:nvPr/>
          </p:nvSpPr>
          <p:spPr>
            <a:xfrm rot="7052147">
              <a:off x="2566622" y="4512931"/>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964" name="Oval 963"/>
            <p:cNvSpPr/>
            <p:nvPr/>
          </p:nvSpPr>
          <p:spPr>
            <a:xfrm rot="7052147">
              <a:off x="2434431" y="4469792"/>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965" name="Oval 964"/>
            <p:cNvSpPr/>
            <p:nvPr/>
          </p:nvSpPr>
          <p:spPr>
            <a:xfrm rot="7052147">
              <a:off x="2432419" y="4533194"/>
              <a:ext cx="91440" cy="91440"/>
            </a:xfrm>
            <a:prstGeom prst="ellipse">
              <a:avLst/>
            </a:prstGeom>
            <a:solidFill>
              <a:srgbClr val="7614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966" name="Oval 965"/>
            <p:cNvSpPr/>
            <p:nvPr/>
          </p:nvSpPr>
          <p:spPr>
            <a:xfrm rot="7052147">
              <a:off x="2542934" y="4583091"/>
              <a:ext cx="91440" cy="91440"/>
            </a:xfrm>
            <a:prstGeom prst="ellipse">
              <a:avLst/>
            </a:prstGeom>
            <a:solidFill>
              <a:srgbClr val="7614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967" name="Oval 966"/>
            <p:cNvSpPr/>
            <p:nvPr/>
          </p:nvSpPr>
          <p:spPr>
            <a:xfrm rot="7052147">
              <a:off x="2467956" y="4603282"/>
              <a:ext cx="91440" cy="9144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968" name="Oval 967"/>
            <p:cNvSpPr/>
            <p:nvPr/>
          </p:nvSpPr>
          <p:spPr>
            <a:xfrm rot="7052147">
              <a:off x="2224981" y="4340517"/>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969" name="Oval 968"/>
            <p:cNvSpPr/>
            <p:nvPr/>
          </p:nvSpPr>
          <p:spPr>
            <a:xfrm rot="7052147">
              <a:off x="2335496" y="4390413"/>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970" name="Oval 969"/>
            <p:cNvSpPr/>
            <p:nvPr/>
          </p:nvSpPr>
          <p:spPr>
            <a:xfrm rot="7052147">
              <a:off x="2260518" y="4410605"/>
              <a:ext cx="91440" cy="91440"/>
            </a:xfrm>
            <a:prstGeom prst="ellipse">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971" name="Oval 970"/>
            <p:cNvSpPr/>
            <p:nvPr/>
          </p:nvSpPr>
          <p:spPr>
            <a:xfrm rot="7052147">
              <a:off x="2341899" y="4473110"/>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972" name="Oval 971"/>
            <p:cNvSpPr/>
            <p:nvPr/>
          </p:nvSpPr>
          <p:spPr>
            <a:xfrm rot="7052147">
              <a:off x="2144813" y="4340228"/>
              <a:ext cx="91440" cy="91440"/>
            </a:xfrm>
            <a:prstGeom prst="ellipse">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973" name="Oval 972"/>
            <p:cNvSpPr/>
            <p:nvPr/>
          </p:nvSpPr>
          <p:spPr>
            <a:xfrm rot="7052147">
              <a:off x="2587779" y="4616777"/>
              <a:ext cx="91440" cy="91440"/>
            </a:xfrm>
            <a:prstGeom prst="ellipse">
              <a:avLst/>
            </a:prstGeom>
            <a:solidFill>
              <a:srgbClr val="7614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974" name="Oval 973"/>
            <p:cNvSpPr/>
            <p:nvPr/>
          </p:nvSpPr>
          <p:spPr>
            <a:xfrm rot="7052147">
              <a:off x="2543404" y="4665845"/>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975" name="Oval 974"/>
            <p:cNvSpPr/>
            <p:nvPr/>
          </p:nvSpPr>
          <p:spPr>
            <a:xfrm rot="7052147">
              <a:off x="2705056" y="4664837"/>
              <a:ext cx="91440" cy="9144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976" name="Oval 975"/>
            <p:cNvSpPr/>
            <p:nvPr/>
          </p:nvSpPr>
          <p:spPr>
            <a:xfrm rot="7052147">
              <a:off x="2629318" y="4713028"/>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977" name="Oval 976"/>
            <p:cNvSpPr/>
            <p:nvPr/>
          </p:nvSpPr>
          <p:spPr>
            <a:xfrm rot="7052147">
              <a:off x="2699324" y="4752080"/>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978" name="Oval 977"/>
            <p:cNvSpPr/>
            <p:nvPr/>
          </p:nvSpPr>
          <p:spPr>
            <a:xfrm rot="7052147">
              <a:off x="2247149" y="4134484"/>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979" name="Oval 978"/>
            <p:cNvSpPr/>
            <p:nvPr/>
          </p:nvSpPr>
          <p:spPr>
            <a:xfrm rot="7052147">
              <a:off x="2248881" y="4032266"/>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980" name="Oval 979"/>
            <p:cNvSpPr/>
            <p:nvPr/>
          </p:nvSpPr>
          <p:spPr>
            <a:xfrm rot="7052147">
              <a:off x="2308826" y="4115080"/>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981" name="Oval 980"/>
            <p:cNvSpPr/>
            <p:nvPr/>
          </p:nvSpPr>
          <p:spPr>
            <a:xfrm rot="7052147">
              <a:off x="2314977" y="4053835"/>
              <a:ext cx="91440" cy="9144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982" name="Oval 981"/>
            <p:cNvSpPr/>
            <p:nvPr/>
          </p:nvSpPr>
          <p:spPr>
            <a:xfrm rot="7052147">
              <a:off x="2174624" y="4135343"/>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983" name="Oval 982"/>
            <p:cNvSpPr/>
            <p:nvPr/>
          </p:nvSpPr>
          <p:spPr>
            <a:xfrm rot="7052147">
              <a:off x="2285138" y="4185239"/>
              <a:ext cx="91440" cy="9144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984" name="Oval 983"/>
            <p:cNvSpPr/>
            <p:nvPr/>
          </p:nvSpPr>
          <p:spPr>
            <a:xfrm rot="7052147">
              <a:off x="2210160" y="4205431"/>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985" name="Oval 984"/>
            <p:cNvSpPr/>
            <p:nvPr/>
          </p:nvSpPr>
          <p:spPr>
            <a:xfrm rot="7052147">
              <a:off x="2418522" y="4257273"/>
              <a:ext cx="91440" cy="91440"/>
            </a:xfrm>
            <a:prstGeom prst="ellipse">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986" name="Oval 985"/>
            <p:cNvSpPr/>
            <p:nvPr/>
          </p:nvSpPr>
          <p:spPr>
            <a:xfrm rot="7052147">
              <a:off x="2420254" y="4155054"/>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987" name="Oval 986"/>
            <p:cNvSpPr/>
            <p:nvPr/>
          </p:nvSpPr>
          <p:spPr>
            <a:xfrm rot="7052147">
              <a:off x="2480200" y="4237868"/>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988" name="Oval 987"/>
            <p:cNvSpPr/>
            <p:nvPr/>
          </p:nvSpPr>
          <p:spPr>
            <a:xfrm rot="7052147">
              <a:off x="2348009" y="4194729"/>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989" name="Oval 988"/>
            <p:cNvSpPr/>
            <p:nvPr/>
          </p:nvSpPr>
          <p:spPr>
            <a:xfrm rot="7052147">
              <a:off x="2486350" y="4176624"/>
              <a:ext cx="91440" cy="9144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990" name="Oval 989"/>
            <p:cNvSpPr/>
            <p:nvPr/>
          </p:nvSpPr>
          <p:spPr>
            <a:xfrm rot="7052147">
              <a:off x="2379713" y="4133918"/>
              <a:ext cx="91440" cy="91440"/>
            </a:xfrm>
            <a:prstGeom prst="ellipse">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991" name="Oval 990"/>
            <p:cNvSpPr/>
            <p:nvPr/>
          </p:nvSpPr>
          <p:spPr>
            <a:xfrm rot="7052147">
              <a:off x="2345997" y="4258131"/>
              <a:ext cx="91440" cy="9144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992" name="Oval 991"/>
            <p:cNvSpPr/>
            <p:nvPr/>
          </p:nvSpPr>
          <p:spPr>
            <a:xfrm rot="7052147">
              <a:off x="2456512" y="4308028"/>
              <a:ext cx="91440" cy="91440"/>
            </a:xfrm>
            <a:prstGeom prst="ellipse">
              <a:avLst/>
            </a:prstGeom>
            <a:solidFill>
              <a:srgbClr val="7614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993" name="Oval 992"/>
            <p:cNvSpPr/>
            <p:nvPr/>
          </p:nvSpPr>
          <p:spPr>
            <a:xfrm rot="7052147">
              <a:off x="2381534" y="4328219"/>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994" name="Oval 993"/>
            <p:cNvSpPr/>
            <p:nvPr/>
          </p:nvSpPr>
          <p:spPr>
            <a:xfrm rot="7052147">
              <a:off x="2327907" y="4132689"/>
              <a:ext cx="91440" cy="91440"/>
            </a:xfrm>
            <a:prstGeom prst="ellipse">
              <a:avLst/>
            </a:prstGeom>
            <a:solidFill>
              <a:srgbClr val="7614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995" name="Oval 994"/>
            <p:cNvSpPr/>
            <p:nvPr/>
          </p:nvSpPr>
          <p:spPr>
            <a:xfrm rot="7052147">
              <a:off x="2138989" y="4220281"/>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996" name="Oval 995"/>
            <p:cNvSpPr/>
            <p:nvPr/>
          </p:nvSpPr>
          <p:spPr>
            <a:xfrm rot="7052147">
              <a:off x="2095117" y="4281665"/>
              <a:ext cx="91440" cy="9144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997" name="Oval 996"/>
            <p:cNvSpPr/>
            <p:nvPr/>
          </p:nvSpPr>
          <p:spPr>
            <a:xfrm rot="7052147">
              <a:off x="2277861" y="4272151"/>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998" name="Oval 997"/>
            <p:cNvSpPr/>
            <p:nvPr/>
          </p:nvSpPr>
          <p:spPr>
            <a:xfrm rot="7052147">
              <a:off x="2388376" y="4322048"/>
              <a:ext cx="91440" cy="9144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999" name="Oval 998"/>
            <p:cNvSpPr/>
            <p:nvPr/>
          </p:nvSpPr>
          <p:spPr>
            <a:xfrm rot="7052147">
              <a:off x="2313398" y="4342239"/>
              <a:ext cx="91440" cy="9144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000" name="Oval 999"/>
            <p:cNvSpPr/>
            <p:nvPr/>
          </p:nvSpPr>
          <p:spPr>
            <a:xfrm rot="7052147">
              <a:off x="2394778" y="4404744"/>
              <a:ext cx="91440" cy="9144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001" name="Oval 1000"/>
            <p:cNvSpPr/>
            <p:nvPr/>
          </p:nvSpPr>
          <p:spPr>
            <a:xfrm rot="7052147">
              <a:off x="2197692" y="4271862"/>
              <a:ext cx="91440" cy="9144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002" name="Oval 1001"/>
            <p:cNvSpPr/>
            <p:nvPr/>
          </p:nvSpPr>
          <p:spPr>
            <a:xfrm rot="7052147">
              <a:off x="2512446" y="4301892"/>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003" name="Oval 1002"/>
            <p:cNvSpPr/>
            <p:nvPr/>
          </p:nvSpPr>
          <p:spPr>
            <a:xfrm rot="7052147">
              <a:off x="2083408" y="3643877"/>
              <a:ext cx="91440" cy="9144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004" name="Oval 1003"/>
            <p:cNvSpPr/>
            <p:nvPr/>
          </p:nvSpPr>
          <p:spPr>
            <a:xfrm rot="7052147">
              <a:off x="2085140" y="3541659"/>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005" name="Oval 1004"/>
            <p:cNvSpPr/>
            <p:nvPr/>
          </p:nvSpPr>
          <p:spPr>
            <a:xfrm rot="7052147">
              <a:off x="2145085" y="3624473"/>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006" name="Oval 1005"/>
            <p:cNvSpPr/>
            <p:nvPr/>
          </p:nvSpPr>
          <p:spPr>
            <a:xfrm rot="7052147">
              <a:off x="2151235" y="3563228"/>
              <a:ext cx="91440" cy="91440"/>
            </a:xfrm>
            <a:prstGeom prst="ellipse">
              <a:avLst/>
            </a:prstGeom>
            <a:solidFill>
              <a:srgbClr val="7614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007" name="Oval 1006"/>
            <p:cNvSpPr/>
            <p:nvPr/>
          </p:nvSpPr>
          <p:spPr>
            <a:xfrm rot="7052147">
              <a:off x="2010882" y="3644736"/>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008" name="Oval 1007"/>
            <p:cNvSpPr/>
            <p:nvPr/>
          </p:nvSpPr>
          <p:spPr>
            <a:xfrm rot="7052147">
              <a:off x="2121397" y="3694632"/>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010" name="Oval 1009"/>
            <p:cNvSpPr/>
            <p:nvPr/>
          </p:nvSpPr>
          <p:spPr>
            <a:xfrm rot="7052147">
              <a:off x="2254781" y="3766666"/>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011" name="Oval 1010"/>
            <p:cNvSpPr/>
            <p:nvPr/>
          </p:nvSpPr>
          <p:spPr>
            <a:xfrm rot="7052147">
              <a:off x="2256513" y="3664448"/>
              <a:ext cx="91440" cy="91440"/>
            </a:xfrm>
            <a:prstGeom prst="ellipse">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012" name="Oval 1011"/>
            <p:cNvSpPr/>
            <p:nvPr/>
          </p:nvSpPr>
          <p:spPr>
            <a:xfrm rot="7052147">
              <a:off x="2316458" y="3747261"/>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013" name="Oval 1012"/>
            <p:cNvSpPr/>
            <p:nvPr/>
          </p:nvSpPr>
          <p:spPr>
            <a:xfrm rot="7052147">
              <a:off x="2184267" y="3704122"/>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014" name="Oval 1013"/>
            <p:cNvSpPr/>
            <p:nvPr/>
          </p:nvSpPr>
          <p:spPr>
            <a:xfrm rot="7052147">
              <a:off x="2322608" y="3686017"/>
              <a:ext cx="91440" cy="9144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015" name="Oval 1014"/>
            <p:cNvSpPr/>
            <p:nvPr/>
          </p:nvSpPr>
          <p:spPr>
            <a:xfrm rot="7052147">
              <a:off x="2215972" y="3643311"/>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016" name="Oval 1015"/>
            <p:cNvSpPr/>
            <p:nvPr/>
          </p:nvSpPr>
          <p:spPr>
            <a:xfrm rot="7052147">
              <a:off x="2182255" y="3767524"/>
              <a:ext cx="91440" cy="91440"/>
            </a:xfrm>
            <a:prstGeom prst="ellipse">
              <a:avLst/>
            </a:prstGeom>
            <a:solidFill>
              <a:srgbClr val="7614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017" name="Oval 1016"/>
            <p:cNvSpPr/>
            <p:nvPr/>
          </p:nvSpPr>
          <p:spPr>
            <a:xfrm rot="7052147">
              <a:off x="2292770" y="3817421"/>
              <a:ext cx="91440" cy="9144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018" name="Oval 1017"/>
            <p:cNvSpPr/>
            <p:nvPr/>
          </p:nvSpPr>
          <p:spPr>
            <a:xfrm rot="7052147">
              <a:off x="2217792" y="3837613"/>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019" name="Oval 1018"/>
            <p:cNvSpPr/>
            <p:nvPr/>
          </p:nvSpPr>
          <p:spPr>
            <a:xfrm rot="7052147">
              <a:off x="2164166" y="3642082"/>
              <a:ext cx="91440" cy="9144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020" name="Oval 1019"/>
            <p:cNvSpPr/>
            <p:nvPr/>
          </p:nvSpPr>
          <p:spPr>
            <a:xfrm rot="7052147">
              <a:off x="1975247" y="3729674"/>
              <a:ext cx="91440" cy="9144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021" name="Oval 1020"/>
            <p:cNvSpPr/>
            <p:nvPr/>
          </p:nvSpPr>
          <p:spPr>
            <a:xfrm rot="7052147">
              <a:off x="1946046" y="3791058"/>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022" name="Oval 1021"/>
            <p:cNvSpPr/>
            <p:nvPr/>
          </p:nvSpPr>
          <p:spPr>
            <a:xfrm rot="7052147">
              <a:off x="2114120" y="3781544"/>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023" name="Oval 1022"/>
            <p:cNvSpPr/>
            <p:nvPr/>
          </p:nvSpPr>
          <p:spPr>
            <a:xfrm rot="7052147">
              <a:off x="2224634" y="3831441"/>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024" name="Oval 1023"/>
            <p:cNvSpPr/>
            <p:nvPr/>
          </p:nvSpPr>
          <p:spPr>
            <a:xfrm rot="7052147">
              <a:off x="2149656" y="3851632"/>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025" name="Oval 1024"/>
            <p:cNvSpPr/>
            <p:nvPr/>
          </p:nvSpPr>
          <p:spPr>
            <a:xfrm rot="7052147">
              <a:off x="2231037" y="3914137"/>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026" name="Oval 1025"/>
            <p:cNvSpPr/>
            <p:nvPr/>
          </p:nvSpPr>
          <p:spPr>
            <a:xfrm rot="7052147">
              <a:off x="2033951" y="3781255"/>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027" name="Oval 1026"/>
            <p:cNvSpPr/>
            <p:nvPr/>
          </p:nvSpPr>
          <p:spPr>
            <a:xfrm rot="7052147">
              <a:off x="2348705" y="3811285"/>
              <a:ext cx="91440" cy="9144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029" name="Oval 1028"/>
            <p:cNvSpPr/>
            <p:nvPr/>
          </p:nvSpPr>
          <p:spPr>
            <a:xfrm rot="7052147">
              <a:off x="2072246" y="3210190"/>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030" name="Oval 1029"/>
            <p:cNvSpPr/>
            <p:nvPr/>
          </p:nvSpPr>
          <p:spPr>
            <a:xfrm rot="7052147">
              <a:off x="2132191" y="3293004"/>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031" name="Oval 1030"/>
            <p:cNvSpPr/>
            <p:nvPr/>
          </p:nvSpPr>
          <p:spPr>
            <a:xfrm rot="7052147">
              <a:off x="2138341" y="3231760"/>
              <a:ext cx="91440" cy="9144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032" name="Oval 1031"/>
            <p:cNvSpPr/>
            <p:nvPr/>
          </p:nvSpPr>
          <p:spPr>
            <a:xfrm rot="7052147">
              <a:off x="1997988" y="3313267"/>
              <a:ext cx="91440" cy="91440"/>
            </a:xfrm>
            <a:prstGeom prst="ellipse">
              <a:avLst/>
            </a:prstGeom>
            <a:solidFill>
              <a:srgbClr val="7614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033" name="Oval 1032"/>
            <p:cNvSpPr/>
            <p:nvPr/>
          </p:nvSpPr>
          <p:spPr>
            <a:xfrm rot="7052147">
              <a:off x="2108503" y="3363163"/>
              <a:ext cx="91440" cy="9144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034" name="Oval 1033"/>
            <p:cNvSpPr/>
            <p:nvPr/>
          </p:nvSpPr>
          <p:spPr>
            <a:xfrm rot="7052147">
              <a:off x="2033525" y="3383355"/>
              <a:ext cx="91440" cy="91440"/>
            </a:xfrm>
            <a:prstGeom prst="ellipse">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035" name="Oval 1034"/>
            <p:cNvSpPr/>
            <p:nvPr/>
          </p:nvSpPr>
          <p:spPr>
            <a:xfrm rot="7052147">
              <a:off x="2241887" y="3435197"/>
              <a:ext cx="91440" cy="914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036" name="Oval 1035"/>
            <p:cNvSpPr/>
            <p:nvPr/>
          </p:nvSpPr>
          <p:spPr>
            <a:xfrm rot="7052147">
              <a:off x="2243619" y="3332979"/>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037" name="Oval 1036"/>
            <p:cNvSpPr/>
            <p:nvPr/>
          </p:nvSpPr>
          <p:spPr>
            <a:xfrm rot="7052147">
              <a:off x="1911239" y="3292949"/>
              <a:ext cx="91440" cy="914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038" name="Oval 1037"/>
            <p:cNvSpPr/>
            <p:nvPr/>
          </p:nvSpPr>
          <p:spPr>
            <a:xfrm rot="7052147">
              <a:off x="2171374" y="3372654"/>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039" name="Oval 1038"/>
            <p:cNvSpPr/>
            <p:nvPr/>
          </p:nvSpPr>
          <p:spPr>
            <a:xfrm rot="7052147">
              <a:off x="2121789" y="3124961"/>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040" name="Oval 1039"/>
            <p:cNvSpPr/>
            <p:nvPr/>
          </p:nvSpPr>
          <p:spPr>
            <a:xfrm rot="7052147">
              <a:off x="2203078" y="3311842"/>
              <a:ext cx="91440" cy="91440"/>
            </a:xfrm>
            <a:prstGeom prst="ellipse">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041" name="Oval 1040"/>
            <p:cNvSpPr/>
            <p:nvPr/>
          </p:nvSpPr>
          <p:spPr>
            <a:xfrm rot="7052147">
              <a:off x="2169362" y="3436056"/>
              <a:ext cx="91440" cy="91440"/>
            </a:xfrm>
            <a:prstGeom prst="ellipse">
              <a:avLst/>
            </a:prstGeom>
            <a:solidFill>
              <a:srgbClr val="7614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042" name="Oval 1041"/>
            <p:cNvSpPr/>
            <p:nvPr/>
          </p:nvSpPr>
          <p:spPr>
            <a:xfrm rot="7052147">
              <a:off x="2279876" y="3485952"/>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043" name="Oval 1042"/>
            <p:cNvSpPr/>
            <p:nvPr/>
          </p:nvSpPr>
          <p:spPr>
            <a:xfrm rot="7052147">
              <a:off x="2204898" y="3506144"/>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044" name="Oval 1043"/>
            <p:cNvSpPr/>
            <p:nvPr/>
          </p:nvSpPr>
          <p:spPr>
            <a:xfrm rot="7052147">
              <a:off x="2151272" y="3310613"/>
              <a:ext cx="91440" cy="91440"/>
            </a:xfrm>
            <a:prstGeom prst="ellipse">
              <a:avLst/>
            </a:prstGeom>
            <a:solidFill>
              <a:srgbClr val="7614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045" name="Oval 1044"/>
            <p:cNvSpPr/>
            <p:nvPr/>
          </p:nvSpPr>
          <p:spPr>
            <a:xfrm rot="7052147">
              <a:off x="1962353" y="3398206"/>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046" name="Oval 1045"/>
            <p:cNvSpPr/>
            <p:nvPr/>
          </p:nvSpPr>
          <p:spPr>
            <a:xfrm rot="7052147">
              <a:off x="1918482" y="3459589"/>
              <a:ext cx="91440" cy="9144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047" name="Oval 1046"/>
            <p:cNvSpPr/>
            <p:nvPr/>
          </p:nvSpPr>
          <p:spPr>
            <a:xfrm rot="7052147">
              <a:off x="2101226" y="3450075"/>
              <a:ext cx="91440" cy="91440"/>
            </a:xfrm>
            <a:prstGeom prst="ellipse">
              <a:avLst/>
            </a:prstGeom>
            <a:solidFill>
              <a:srgbClr val="7614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048" name="Oval 1047"/>
            <p:cNvSpPr/>
            <p:nvPr/>
          </p:nvSpPr>
          <p:spPr>
            <a:xfrm rot="7052147">
              <a:off x="2211741" y="3499972"/>
              <a:ext cx="91440" cy="9144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049" name="Oval 1048"/>
            <p:cNvSpPr/>
            <p:nvPr/>
          </p:nvSpPr>
          <p:spPr>
            <a:xfrm rot="7052147">
              <a:off x="2136763" y="3520164"/>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051" name="Oval 1050"/>
            <p:cNvSpPr/>
            <p:nvPr/>
          </p:nvSpPr>
          <p:spPr>
            <a:xfrm rot="7052147">
              <a:off x="2021057" y="3449787"/>
              <a:ext cx="91440" cy="9144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052" name="Oval 1051"/>
            <p:cNvSpPr/>
            <p:nvPr/>
          </p:nvSpPr>
          <p:spPr>
            <a:xfrm rot="7052147">
              <a:off x="1933821" y="3347227"/>
              <a:ext cx="91440" cy="9144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053" name="Oval 1052"/>
            <p:cNvSpPr/>
            <p:nvPr/>
          </p:nvSpPr>
          <p:spPr>
            <a:xfrm rot="7052147">
              <a:off x="2241466" y="3212791"/>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054" name="Oval 1053"/>
            <p:cNvSpPr/>
            <p:nvPr/>
          </p:nvSpPr>
          <p:spPr>
            <a:xfrm rot="7052147">
              <a:off x="2206062" y="4100591"/>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055" name="Oval 1054"/>
            <p:cNvSpPr/>
            <p:nvPr/>
          </p:nvSpPr>
          <p:spPr>
            <a:xfrm rot="7052147">
              <a:off x="2083120" y="4095241"/>
              <a:ext cx="91440" cy="914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056" name="Oval 1055"/>
            <p:cNvSpPr/>
            <p:nvPr/>
          </p:nvSpPr>
          <p:spPr>
            <a:xfrm rot="7052147">
              <a:off x="2084852" y="3993023"/>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057" name="Oval 1056"/>
            <p:cNvSpPr/>
            <p:nvPr/>
          </p:nvSpPr>
          <p:spPr>
            <a:xfrm rot="7052147">
              <a:off x="2144798" y="4075837"/>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058" name="Oval 1057"/>
            <p:cNvSpPr/>
            <p:nvPr/>
          </p:nvSpPr>
          <p:spPr>
            <a:xfrm rot="7052147">
              <a:off x="2012607" y="4032698"/>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059" name="Oval 1058"/>
            <p:cNvSpPr/>
            <p:nvPr/>
          </p:nvSpPr>
          <p:spPr>
            <a:xfrm rot="7052147">
              <a:off x="2150948" y="4014592"/>
              <a:ext cx="91440" cy="9144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060" name="Oval 1059"/>
            <p:cNvSpPr/>
            <p:nvPr/>
          </p:nvSpPr>
          <p:spPr>
            <a:xfrm rot="7052147">
              <a:off x="2044311" y="3971886"/>
              <a:ext cx="91440" cy="914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061" name="Oval 1060"/>
            <p:cNvSpPr/>
            <p:nvPr/>
          </p:nvSpPr>
          <p:spPr>
            <a:xfrm rot="7052147">
              <a:off x="2010595" y="4096100"/>
              <a:ext cx="91440" cy="9144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062" name="Oval 1061"/>
            <p:cNvSpPr/>
            <p:nvPr/>
          </p:nvSpPr>
          <p:spPr>
            <a:xfrm rot="7052147">
              <a:off x="2121110" y="4145996"/>
              <a:ext cx="91440" cy="9144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063" name="Oval 1062"/>
            <p:cNvSpPr/>
            <p:nvPr/>
          </p:nvSpPr>
          <p:spPr>
            <a:xfrm rot="7052147">
              <a:off x="2046132" y="4166188"/>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064" name="Oval 1063"/>
            <p:cNvSpPr/>
            <p:nvPr/>
          </p:nvSpPr>
          <p:spPr>
            <a:xfrm rot="7052147">
              <a:off x="1992505" y="3970657"/>
              <a:ext cx="91440" cy="91440"/>
            </a:xfrm>
            <a:prstGeom prst="ellipse">
              <a:avLst/>
            </a:prstGeom>
            <a:solidFill>
              <a:srgbClr val="7614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065" name="Oval 1064"/>
            <p:cNvSpPr/>
            <p:nvPr/>
          </p:nvSpPr>
          <p:spPr>
            <a:xfrm rot="7052147">
              <a:off x="2254303" y="3929309"/>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066" name="Oval 1065"/>
            <p:cNvSpPr/>
            <p:nvPr/>
          </p:nvSpPr>
          <p:spPr>
            <a:xfrm rot="7052147">
              <a:off x="2256035" y="3827091"/>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067" name="Oval 1066"/>
            <p:cNvSpPr/>
            <p:nvPr/>
          </p:nvSpPr>
          <p:spPr>
            <a:xfrm rot="7052147">
              <a:off x="2315981" y="3909905"/>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068" name="Oval 1067"/>
            <p:cNvSpPr/>
            <p:nvPr/>
          </p:nvSpPr>
          <p:spPr>
            <a:xfrm rot="7052147">
              <a:off x="2183790" y="3866766"/>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069" name="Oval 1068"/>
            <p:cNvSpPr/>
            <p:nvPr/>
          </p:nvSpPr>
          <p:spPr>
            <a:xfrm rot="7052147">
              <a:off x="2322131" y="3848660"/>
              <a:ext cx="91440" cy="9144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070" name="Oval 1069"/>
            <p:cNvSpPr/>
            <p:nvPr/>
          </p:nvSpPr>
          <p:spPr>
            <a:xfrm rot="7052147">
              <a:off x="2215495" y="3805954"/>
              <a:ext cx="91440" cy="9144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071" name="Oval 1070"/>
            <p:cNvSpPr/>
            <p:nvPr/>
          </p:nvSpPr>
          <p:spPr>
            <a:xfrm rot="7052147">
              <a:off x="2181778" y="3930168"/>
              <a:ext cx="91440" cy="91440"/>
            </a:xfrm>
            <a:prstGeom prst="ellipse">
              <a:avLst/>
            </a:prstGeom>
            <a:solidFill>
              <a:srgbClr val="7614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072" name="Oval 1071"/>
            <p:cNvSpPr/>
            <p:nvPr/>
          </p:nvSpPr>
          <p:spPr>
            <a:xfrm rot="7052147">
              <a:off x="2217315" y="4000256"/>
              <a:ext cx="91440" cy="91440"/>
            </a:xfrm>
            <a:prstGeom prst="ellipse">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073" name="Oval 1072"/>
            <p:cNvSpPr/>
            <p:nvPr/>
          </p:nvSpPr>
          <p:spPr>
            <a:xfrm rot="7052147">
              <a:off x="2163688" y="3804725"/>
              <a:ext cx="91440" cy="9144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074" name="Oval 1073"/>
            <p:cNvSpPr/>
            <p:nvPr/>
          </p:nvSpPr>
          <p:spPr>
            <a:xfrm rot="7052147">
              <a:off x="2192929" y="4058355"/>
              <a:ext cx="91440" cy="91440"/>
            </a:xfrm>
            <a:prstGeom prst="ellipse">
              <a:avLst/>
            </a:prstGeom>
            <a:solidFill>
              <a:srgbClr val="7614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075" name="Oval 1074"/>
            <p:cNvSpPr/>
            <p:nvPr/>
          </p:nvSpPr>
          <p:spPr>
            <a:xfrm rot="7052147">
              <a:off x="2284695" y="3898196"/>
              <a:ext cx="91440" cy="91440"/>
            </a:xfrm>
            <a:prstGeom prst="ellipse">
              <a:avLst/>
            </a:prstGeom>
            <a:solidFill>
              <a:srgbClr val="7614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076" name="Oval 1075"/>
            <p:cNvSpPr/>
            <p:nvPr/>
          </p:nvSpPr>
          <p:spPr>
            <a:xfrm rot="7052147">
              <a:off x="2162146" y="4171229"/>
              <a:ext cx="91440" cy="9144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077" name="Oval 1076"/>
            <p:cNvSpPr/>
            <p:nvPr/>
          </p:nvSpPr>
          <p:spPr>
            <a:xfrm rot="7052147">
              <a:off x="2143982" y="4225745"/>
              <a:ext cx="91440" cy="91440"/>
            </a:xfrm>
            <a:prstGeom prst="ellipse">
              <a:avLst/>
            </a:prstGeom>
            <a:solidFill>
              <a:srgbClr val="7614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078" name="Oval 1077"/>
            <p:cNvSpPr/>
            <p:nvPr/>
          </p:nvSpPr>
          <p:spPr>
            <a:xfrm rot="7052147">
              <a:off x="2075973" y="3791095"/>
              <a:ext cx="91440" cy="91440"/>
            </a:xfrm>
            <a:prstGeom prst="ellipse">
              <a:avLst/>
            </a:prstGeom>
            <a:solidFill>
              <a:srgbClr val="7614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079" name="Oval 1078"/>
            <p:cNvSpPr/>
            <p:nvPr/>
          </p:nvSpPr>
          <p:spPr>
            <a:xfrm rot="7052147">
              <a:off x="2110352" y="3845897"/>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080" name="Oval 1079"/>
            <p:cNvSpPr/>
            <p:nvPr/>
          </p:nvSpPr>
          <p:spPr>
            <a:xfrm rot="7052147">
              <a:off x="2034613" y="3894088"/>
              <a:ext cx="91440" cy="91440"/>
            </a:xfrm>
            <a:prstGeom prst="ellipse">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081" name="Oval 1080"/>
            <p:cNvSpPr/>
            <p:nvPr/>
          </p:nvSpPr>
          <p:spPr>
            <a:xfrm rot="7052147">
              <a:off x="2104620" y="3933140"/>
              <a:ext cx="91440" cy="9144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082" name="Oval 1081"/>
            <p:cNvSpPr/>
            <p:nvPr/>
          </p:nvSpPr>
          <p:spPr>
            <a:xfrm rot="7052147">
              <a:off x="2370491" y="4528356"/>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083" name="Oval 1082"/>
            <p:cNvSpPr/>
            <p:nvPr/>
          </p:nvSpPr>
          <p:spPr>
            <a:xfrm rot="7052147">
              <a:off x="2394534" y="4605860"/>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084" name="Oval 1083"/>
            <p:cNvSpPr/>
            <p:nvPr/>
          </p:nvSpPr>
          <p:spPr>
            <a:xfrm rot="7052147">
              <a:off x="2193619" y="4428775"/>
              <a:ext cx="91440" cy="9144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085" name="Oval 1084"/>
            <p:cNvSpPr/>
            <p:nvPr/>
          </p:nvSpPr>
          <p:spPr>
            <a:xfrm rot="7052147">
              <a:off x="2548088" y="4707352"/>
              <a:ext cx="91440" cy="91440"/>
            </a:xfrm>
            <a:prstGeom prst="ellipse">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086" name="Oval 1085"/>
            <p:cNvSpPr/>
            <p:nvPr/>
          </p:nvSpPr>
          <p:spPr>
            <a:xfrm rot="7052147">
              <a:off x="2417892" y="4699741"/>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087" name="Oval 1086"/>
            <p:cNvSpPr/>
            <p:nvPr/>
          </p:nvSpPr>
          <p:spPr>
            <a:xfrm rot="7052147">
              <a:off x="2479569" y="4680337"/>
              <a:ext cx="91440" cy="91440"/>
            </a:xfrm>
            <a:prstGeom prst="ellipse">
              <a:avLst/>
            </a:prstGeom>
            <a:solidFill>
              <a:srgbClr val="7614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088" name="Oval 1087"/>
            <p:cNvSpPr/>
            <p:nvPr/>
          </p:nvSpPr>
          <p:spPr>
            <a:xfrm rot="7052147">
              <a:off x="2455881" y="4750496"/>
              <a:ext cx="91440" cy="9144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089" name="Oval 1088"/>
            <p:cNvSpPr/>
            <p:nvPr/>
          </p:nvSpPr>
          <p:spPr>
            <a:xfrm rot="7052147">
              <a:off x="2380903" y="4770688"/>
              <a:ext cx="91440" cy="91440"/>
            </a:xfrm>
            <a:prstGeom prst="ellipse">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090" name="Oval 1089"/>
            <p:cNvSpPr/>
            <p:nvPr/>
          </p:nvSpPr>
          <p:spPr>
            <a:xfrm rot="7052147">
              <a:off x="2500725" y="4784183"/>
              <a:ext cx="91440" cy="914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091" name="Oval 1090"/>
            <p:cNvSpPr/>
            <p:nvPr/>
          </p:nvSpPr>
          <p:spPr>
            <a:xfrm rot="7052147">
              <a:off x="2456351" y="4833250"/>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092" name="Oval 1091"/>
            <p:cNvSpPr/>
            <p:nvPr/>
          </p:nvSpPr>
          <p:spPr>
            <a:xfrm rot="7052147">
              <a:off x="2374788" y="4503166"/>
              <a:ext cx="91440" cy="9144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093" name="Oval 1092"/>
            <p:cNvSpPr/>
            <p:nvPr/>
          </p:nvSpPr>
          <p:spPr>
            <a:xfrm rot="7052147">
              <a:off x="2244592" y="4495554"/>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094" name="Oval 1093"/>
            <p:cNvSpPr/>
            <p:nvPr/>
          </p:nvSpPr>
          <p:spPr>
            <a:xfrm rot="7052147">
              <a:off x="2306269" y="4476150"/>
              <a:ext cx="91440" cy="91440"/>
            </a:xfrm>
            <a:prstGeom prst="ellipse">
              <a:avLst/>
            </a:prstGeom>
            <a:solidFill>
              <a:srgbClr val="7614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095" name="Oval 1094"/>
            <p:cNvSpPr/>
            <p:nvPr/>
          </p:nvSpPr>
          <p:spPr>
            <a:xfrm rot="7052147">
              <a:off x="2282581" y="4546309"/>
              <a:ext cx="91440" cy="9144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096" name="Oval 1095"/>
            <p:cNvSpPr/>
            <p:nvPr/>
          </p:nvSpPr>
          <p:spPr>
            <a:xfrm rot="7052147">
              <a:off x="2207603" y="4566501"/>
              <a:ext cx="91440" cy="91440"/>
            </a:xfrm>
            <a:prstGeom prst="ellipse">
              <a:avLst/>
            </a:prstGeom>
            <a:solidFill>
              <a:srgbClr val="7614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097" name="Oval 1096"/>
            <p:cNvSpPr/>
            <p:nvPr/>
          </p:nvSpPr>
          <p:spPr>
            <a:xfrm rot="7052147">
              <a:off x="2327425" y="4579996"/>
              <a:ext cx="91440" cy="9144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098" name="Oval 1097"/>
            <p:cNvSpPr/>
            <p:nvPr/>
          </p:nvSpPr>
          <p:spPr>
            <a:xfrm rot="7052147">
              <a:off x="2283051" y="4629064"/>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099" name="Oval 1098"/>
            <p:cNvSpPr/>
            <p:nvPr/>
          </p:nvSpPr>
          <p:spPr>
            <a:xfrm rot="7052147">
              <a:off x="2747817" y="4521351"/>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100" name="Oval 1099"/>
            <p:cNvSpPr/>
            <p:nvPr/>
          </p:nvSpPr>
          <p:spPr>
            <a:xfrm rot="7052147">
              <a:off x="2031363" y="4334308"/>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101" name="Oval 1100"/>
            <p:cNvSpPr/>
            <p:nvPr/>
          </p:nvSpPr>
          <p:spPr>
            <a:xfrm rot="7052147">
              <a:off x="2682440" y="4538028"/>
              <a:ext cx="91440" cy="914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102" name="Oval 1101"/>
            <p:cNvSpPr/>
            <p:nvPr/>
          </p:nvSpPr>
          <p:spPr>
            <a:xfrm rot="7052147">
              <a:off x="2646739" y="4468652"/>
              <a:ext cx="91440" cy="9144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103" name="Oval 1102"/>
            <p:cNvSpPr/>
            <p:nvPr/>
          </p:nvSpPr>
          <p:spPr>
            <a:xfrm rot="7052147">
              <a:off x="2532110" y="4894941"/>
              <a:ext cx="91440" cy="9144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104" name="Oval 1103"/>
            <p:cNvSpPr/>
            <p:nvPr/>
          </p:nvSpPr>
          <p:spPr>
            <a:xfrm rot="7052147">
              <a:off x="2545483" y="4429967"/>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105" name="Oval 1104"/>
            <p:cNvSpPr/>
            <p:nvPr/>
          </p:nvSpPr>
          <p:spPr>
            <a:xfrm rot="7052147">
              <a:off x="2476953" y="4385979"/>
              <a:ext cx="91440" cy="914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106" name="Oval 1105"/>
            <p:cNvSpPr/>
            <p:nvPr/>
          </p:nvSpPr>
          <p:spPr>
            <a:xfrm rot="7052147">
              <a:off x="2355957" y="4669031"/>
              <a:ext cx="91440" cy="9144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107" name="Oval 1106"/>
            <p:cNvSpPr/>
            <p:nvPr/>
          </p:nvSpPr>
          <p:spPr>
            <a:xfrm rot="7052147">
              <a:off x="2107870" y="4387858"/>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108" name="Oval 1107"/>
            <p:cNvSpPr/>
            <p:nvPr/>
          </p:nvSpPr>
          <p:spPr>
            <a:xfrm rot="7052147">
              <a:off x="2118014" y="4436779"/>
              <a:ext cx="91440" cy="91440"/>
            </a:xfrm>
            <a:prstGeom prst="ellipse">
              <a:avLst/>
            </a:prstGeom>
            <a:solidFill>
              <a:srgbClr val="7614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109" name="Oval 1108"/>
            <p:cNvSpPr/>
            <p:nvPr/>
          </p:nvSpPr>
          <p:spPr>
            <a:xfrm rot="7052147">
              <a:off x="2360278" y="3974751"/>
              <a:ext cx="91440" cy="9144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110" name="Oval 1109"/>
            <p:cNvSpPr/>
            <p:nvPr/>
          </p:nvSpPr>
          <p:spPr>
            <a:xfrm rot="7052147">
              <a:off x="2418568" y="4027291"/>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111" name="Oval 1110"/>
            <p:cNvSpPr/>
            <p:nvPr/>
          </p:nvSpPr>
          <p:spPr>
            <a:xfrm rot="7052147">
              <a:off x="2394143" y="3951764"/>
              <a:ext cx="91440" cy="9144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112" name="Oval 1111"/>
            <p:cNvSpPr/>
            <p:nvPr/>
          </p:nvSpPr>
          <p:spPr>
            <a:xfrm rot="7052147">
              <a:off x="1979485" y="3885197"/>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113" name="Oval 1112"/>
            <p:cNvSpPr/>
            <p:nvPr/>
          </p:nvSpPr>
          <p:spPr>
            <a:xfrm rot="7052147">
              <a:off x="2014820" y="3242325"/>
              <a:ext cx="91440" cy="9144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114" name="Oval 1113"/>
            <p:cNvSpPr/>
            <p:nvPr/>
          </p:nvSpPr>
          <p:spPr>
            <a:xfrm rot="7052147">
              <a:off x="1952276" y="3225040"/>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115" name="Oval 1114"/>
            <p:cNvSpPr/>
            <p:nvPr/>
          </p:nvSpPr>
          <p:spPr>
            <a:xfrm rot="7052147">
              <a:off x="2000636" y="3578914"/>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117" name="Oval 1116"/>
            <p:cNvSpPr/>
            <p:nvPr/>
          </p:nvSpPr>
          <p:spPr>
            <a:xfrm rot="7052147">
              <a:off x="1939234" y="3653363"/>
              <a:ext cx="91440" cy="9144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118" name="Oval 1117"/>
            <p:cNvSpPr/>
            <p:nvPr/>
          </p:nvSpPr>
          <p:spPr>
            <a:xfrm rot="7052147">
              <a:off x="1929763" y="3576603"/>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120" name="Oval 1119"/>
            <p:cNvSpPr/>
            <p:nvPr/>
          </p:nvSpPr>
          <p:spPr>
            <a:xfrm rot="7052147">
              <a:off x="2059170" y="3136331"/>
              <a:ext cx="91440" cy="91440"/>
            </a:xfrm>
            <a:prstGeom prst="ellipse">
              <a:avLst/>
            </a:prstGeom>
            <a:solidFill>
              <a:srgbClr val="7614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750" name="Oval 749"/>
            <p:cNvSpPr/>
            <p:nvPr/>
          </p:nvSpPr>
          <p:spPr>
            <a:xfrm rot="7052147">
              <a:off x="3283825" y="5374303"/>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751" name="Oval 750"/>
            <p:cNvSpPr/>
            <p:nvPr/>
          </p:nvSpPr>
          <p:spPr>
            <a:xfrm rot="7052147">
              <a:off x="3160884" y="5368953"/>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752" name="Oval 751"/>
            <p:cNvSpPr/>
            <p:nvPr/>
          </p:nvSpPr>
          <p:spPr>
            <a:xfrm rot="7052147">
              <a:off x="3162616" y="5266735"/>
              <a:ext cx="91440" cy="9144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753" name="Oval 752"/>
            <p:cNvSpPr/>
            <p:nvPr/>
          </p:nvSpPr>
          <p:spPr>
            <a:xfrm rot="7052147">
              <a:off x="3222562" y="5349549"/>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754" name="Oval 753"/>
            <p:cNvSpPr/>
            <p:nvPr/>
          </p:nvSpPr>
          <p:spPr>
            <a:xfrm rot="7052147">
              <a:off x="3090371" y="5306410"/>
              <a:ext cx="91440" cy="91440"/>
            </a:xfrm>
            <a:prstGeom prst="ellipse">
              <a:avLst/>
            </a:prstGeom>
            <a:solidFill>
              <a:srgbClr val="7614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757" name="Oval 756"/>
            <p:cNvSpPr/>
            <p:nvPr/>
          </p:nvSpPr>
          <p:spPr>
            <a:xfrm rot="7052147">
              <a:off x="3228712" y="5288304"/>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758" name="Oval 757"/>
            <p:cNvSpPr/>
            <p:nvPr/>
          </p:nvSpPr>
          <p:spPr>
            <a:xfrm rot="7052147">
              <a:off x="3122075" y="5245598"/>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759" name="Oval 758"/>
            <p:cNvSpPr/>
            <p:nvPr/>
          </p:nvSpPr>
          <p:spPr>
            <a:xfrm rot="7052147">
              <a:off x="3088359" y="5369812"/>
              <a:ext cx="91440" cy="9144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760" name="Oval 759"/>
            <p:cNvSpPr/>
            <p:nvPr/>
          </p:nvSpPr>
          <p:spPr>
            <a:xfrm rot="7052147">
              <a:off x="3123895" y="5439900"/>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762" name="Oval 761"/>
            <p:cNvSpPr/>
            <p:nvPr/>
          </p:nvSpPr>
          <p:spPr>
            <a:xfrm rot="7052147">
              <a:off x="3070269" y="5244369"/>
              <a:ext cx="91440" cy="91440"/>
            </a:xfrm>
            <a:prstGeom prst="ellipse">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763" name="Oval 762"/>
            <p:cNvSpPr/>
            <p:nvPr/>
          </p:nvSpPr>
          <p:spPr>
            <a:xfrm rot="7052147">
              <a:off x="3332067" y="5203021"/>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764" name="Oval 763"/>
            <p:cNvSpPr/>
            <p:nvPr/>
          </p:nvSpPr>
          <p:spPr>
            <a:xfrm rot="7052147">
              <a:off x="3259542" y="5203880"/>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767" name="Oval 766"/>
            <p:cNvSpPr/>
            <p:nvPr/>
          </p:nvSpPr>
          <p:spPr>
            <a:xfrm rot="7052147">
              <a:off x="3370056" y="5253776"/>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dirty="0">
                <a:solidFill>
                  <a:prstClr val="white"/>
                </a:solidFill>
                <a:ea typeface="Arial" charset="0"/>
                <a:cs typeface="Arial" charset="0"/>
              </a:endParaRPr>
            </a:p>
          </p:txBody>
        </p:sp>
        <p:sp>
          <p:nvSpPr>
            <p:cNvPr id="769" name="Oval 768"/>
            <p:cNvSpPr/>
            <p:nvPr/>
          </p:nvSpPr>
          <p:spPr>
            <a:xfrm rot="7052147">
              <a:off x="3295078" y="5273968"/>
              <a:ext cx="91440" cy="9144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770" name="Oval 769"/>
            <p:cNvSpPr/>
            <p:nvPr/>
          </p:nvSpPr>
          <p:spPr>
            <a:xfrm rot="7052147">
              <a:off x="3270692" y="5332068"/>
              <a:ext cx="91440" cy="91440"/>
            </a:xfrm>
            <a:prstGeom prst="ellipse">
              <a:avLst/>
            </a:prstGeom>
            <a:solidFill>
              <a:srgbClr val="7614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772" name="Oval 771"/>
            <p:cNvSpPr/>
            <p:nvPr/>
          </p:nvSpPr>
          <p:spPr>
            <a:xfrm rot="7052147">
              <a:off x="3225879" y="5144190"/>
              <a:ext cx="91440" cy="9144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778" name="Oval 777"/>
            <p:cNvSpPr/>
            <p:nvPr/>
          </p:nvSpPr>
          <p:spPr>
            <a:xfrm rot="7052147">
              <a:off x="3239910" y="5444941"/>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780" name="Oval 779"/>
            <p:cNvSpPr/>
            <p:nvPr/>
          </p:nvSpPr>
          <p:spPr>
            <a:xfrm rot="7052147">
              <a:off x="3221746" y="5499457"/>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786" name="Oval 785"/>
            <p:cNvSpPr/>
            <p:nvPr/>
          </p:nvSpPr>
          <p:spPr>
            <a:xfrm rot="7052147">
              <a:off x="3112377" y="5167800"/>
              <a:ext cx="91440" cy="91440"/>
            </a:xfrm>
            <a:prstGeom prst="ellipse">
              <a:avLst/>
            </a:prstGeom>
            <a:solidFill>
              <a:srgbClr val="7614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788" name="Oval 787"/>
            <p:cNvSpPr/>
            <p:nvPr/>
          </p:nvSpPr>
          <p:spPr>
            <a:xfrm rot="7052147">
              <a:off x="3182383" y="5206852"/>
              <a:ext cx="91440" cy="9144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841" name="Oval 840"/>
            <p:cNvSpPr/>
            <p:nvPr/>
          </p:nvSpPr>
          <p:spPr>
            <a:xfrm rot="7052147">
              <a:off x="3031147" y="5162124"/>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844" name="Oval 843"/>
            <p:cNvSpPr/>
            <p:nvPr/>
          </p:nvSpPr>
          <p:spPr>
            <a:xfrm rot="7052147">
              <a:off x="2900951" y="5154513"/>
              <a:ext cx="91440" cy="9144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845" name="Oval 844"/>
            <p:cNvSpPr/>
            <p:nvPr/>
          </p:nvSpPr>
          <p:spPr>
            <a:xfrm rot="7052147">
              <a:off x="2938940" y="5205268"/>
              <a:ext cx="91440" cy="91440"/>
            </a:xfrm>
            <a:prstGeom prst="ellipse">
              <a:avLst/>
            </a:prstGeom>
            <a:solidFill>
              <a:srgbClr val="7614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849" name="Oval 848"/>
            <p:cNvSpPr/>
            <p:nvPr/>
          </p:nvSpPr>
          <p:spPr>
            <a:xfrm rot="7052147">
              <a:off x="2863962" y="5225460"/>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850" name="Oval 849"/>
            <p:cNvSpPr/>
            <p:nvPr/>
          </p:nvSpPr>
          <p:spPr>
            <a:xfrm rot="7052147">
              <a:off x="2983784" y="5238955"/>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851" name="Oval 850"/>
            <p:cNvSpPr/>
            <p:nvPr/>
          </p:nvSpPr>
          <p:spPr>
            <a:xfrm rot="7052147">
              <a:off x="2939410" y="5288022"/>
              <a:ext cx="91440" cy="9144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852" name="Oval 851"/>
            <p:cNvSpPr/>
            <p:nvPr/>
          </p:nvSpPr>
          <p:spPr>
            <a:xfrm rot="7052147">
              <a:off x="3015169" y="5349713"/>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853" name="Oval 852"/>
            <p:cNvSpPr/>
            <p:nvPr/>
          </p:nvSpPr>
          <p:spPr>
            <a:xfrm rot="7052147">
              <a:off x="3299305" y="5456172"/>
              <a:ext cx="91440" cy="9144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dirty="0">
                <a:solidFill>
                  <a:prstClr val="white"/>
                </a:solidFill>
                <a:ea typeface="Arial" charset="0"/>
                <a:cs typeface="Arial" charset="0"/>
              </a:endParaRPr>
            </a:p>
          </p:txBody>
        </p:sp>
        <p:sp>
          <p:nvSpPr>
            <p:cNvPr id="855" name="Oval 854"/>
            <p:cNvSpPr/>
            <p:nvPr/>
          </p:nvSpPr>
          <p:spPr>
            <a:xfrm rot="7052147">
              <a:off x="3380346" y="5424867"/>
              <a:ext cx="91440" cy="9144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dirty="0">
                <a:solidFill>
                  <a:prstClr val="white"/>
                </a:solidFill>
                <a:ea typeface="Arial" charset="0"/>
                <a:cs typeface="Arial" charset="0"/>
              </a:endParaRPr>
            </a:p>
          </p:txBody>
        </p:sp>
        <p:sp>
          <p:nvSpPr>
            <p:cNvPr id="857" name="Oval 856"/>
            <p:cNvSpPr/>
            <p:nvPr/>
          </p:nvSpPr>
          <p:spPr>
            <a:xfrm rot="7052147">
              <a:off x="3523173" y="5319429"/>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dirty="0">
                <a:solidFill>
                  <a:prstClr val="white"/>
                </a:solidFill>
                <a:ea typeface="Arial" charset="0"/>
                <a:cs typeface="Arial" charset="0"/>
              </a:endParaRPr>
            </a:p>
          </p:txBody>
        </p:sp>
        <p:sp>
          <p:nvSpPr>
            <p:cNvPr id="858" name="Oval 857"/>
            <p:cNvSpPr/>
            <p:nvPr/>
          </p:nvSpPr>
          <p:spPr>
            <a:xfrm rot="7052147">
              <a:off x="3468257" y="5397321"/>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dirty="0">
                <a:solidFill>
                  <a:prstClr val="white"/>
                </a:solidFill>
                <a:ea typeface="Arial" charset="0"/>
                <a:cs typeface="Arial" charset="0"/>
              </a:endParaRPr>
            </a:p>
          </p:txBody>
        </p:sp>
        <p:sp>
          <p:nvSpPr>
            <p:cNvPr id="859" name="Oval 858"/>
            <p:cNvSpPr/>
            <p:nvPr/>
          </p:nvSpPr>
          <p:spPr>
            <a:xfrm rot="7052147">
              <a:off x="3340506" y="5356389"/>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dirty="0">
                <a:solidFill>
                  <a:prstClr val="white"/>
                </a:solidFill>
                <a:ea typeface="Arial" charset="0"/>
                <a:cs typeface="Arial" charset="0"/>
              </a:endParaRPr>
            </a:p>
          </p:txBody>
        </p:sp>
        <p:sp>
          <p:nvSpPr>
            <p:cNvPr id="862" name="Oval 861"/>
            <p:cNvSpPr/>
            <p:nvPr/>
          </p:nvSpPr>
          <p:spPr>
            <a:xfrm rot="7052147">
              <a:off x="3421353" y="5342048"/>
              <a:ext cx="91440" cy="914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dirty="0">
                <a:solidFill>
                  <a:prstClr val="white"/>
                </a:solidFill>
                <a:ea typeface="Arial" charset="0"/>
                <a:cs typeface="Arial" charset="0"/>
              </a:endParaRPr>
            </a:p>
          </p:txBody>
        </p:sp>
        <p:sp>
          <p:nvSpPr>
            <p:cNvPr id="870" name="Oval 869"/>
            <p:cNvSpPr/>
            <p:nvPr/>
          </p:nvSpPr>
          <p:spPr>
            <a:xfrm rot="7052147">
              <a:off x="3417458" y="5277955"/>
              <a:ext cx="91440" cy="91440"/>
            </a:xfrm>
            <a:prstGeom prst="ellipse">
              <a:avLst/>
            </a:prstGeom>
            <a:solidFill>
              <a:srgbClr val="7614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dirty="0">
                <a:solidFill>
                  <a:prstClr val="white"/>
                </a:solidFill>
                <a:ea typeface="Arial" charset="0"/>
                <a:cs typeface="Arial" charset="0"/>
              </a:endParaRPr>
            </a:p>
          </p:txBody>
        </p:sp>
        <p:sp>
          <p:nvSpPr>
            <p:cNvPr id="908" name="Oval 907"/>
            <p:cNvSpPr/>
            <p:nvPr/>
          </p:nvSpPr>
          <p:spPr>
            <a:xfrm rot="7052147">
              <a:off x="3466875" y="5273968"/>
              <a:ext cx="91440" cy="9144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dirty="0">
                <a:solidFill>
                  <a:prstClr val="white"/>
                </a:solidFill>
                <a:ea typeface="Arial" charset="0"/>
                <a:cs typeface="Arial" charset="0"/>
              </a:endParaRPr>
            </a:p>
          </p:txBody>
        </p:sp>
        <p:sp>
          <p:nvSpPr>
            <p:cNvPr id="1131" name="Oval 1130"/>
            <p:cNvSpPr/>
            <p:nvPr/>
          </p:nvSpPr>
          <p:spPr>
            <a:xfrm rot="7052147">
              <a:off x="3408837" y="5206663"/>
              <a:ext cx="91440" cy="9144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dirty="0">
                <a:solidFill>
                  <a:prstClr val="white"/>
                </a:solidFill>
                <a:ea typeface="Arial" charset="0"/>
                <a:cs typeface="Arial" charset="0"/>
              </a:endParaRPr>
            </a:p>
          </p:txBody>
        </p:sp>
        <p:sp>
          <p:nvSpPr>
            <p:cNvPr id="1132" name="Oval 1131"/>
            <p:cNvSpPr/>
            <p:nvPr/>
          </p:nvSpPr>
          <p:spPr>
            <a:xfrm rot="7052147">
              <a:off x="3143839" y="5485097"/>
              <a:ext cx="91440" cy="9144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dirty="0">
                <a:solidFill>
                  <a:prstClr val="white"/>
                </a:solidFill>
                <a:ea typeface="Arial" charset="0"/>
                <a:cs typeface="Arial" charset="0"/>
              </a:endParaRPr>
            </a:p>
          </p:txBody>
        </p:sp>
        <p:sp>
          <p:nvSpPr>
            <p:cNvPr id="1133" name="Oval 1132"/>
            <p:cNvSpPr/>
            <p:nvPr/>
          </p:nvSpPr>
          <p:spPr>
            <a:xfrm rot="7052147">
              <a:off x="3154486" y="5104607"/>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dirty="0">
                <a:solidFill>
                  <a:prstClr val="white"/>
                </a:solidFill>
                <a:ea typeface="Arial" charset="0"/>
                <a:cs typeface="Arial" charset="0"/>
              </a:endParaRPr>
            </a:p>
          </p:txBody>
        </p:sp>
        <p:sp>
          <p:nvSpPr>
            <p:cNvPr id="1134" name="Oval 1133"/>
            <p:cNvSpPr/>
            <p:nvPr/>
          </p:nvSpPr>
          <p:spPr>
            <a:xfrm rot="7052147">
              <a:off x="2812655" y="5187515"/>
              <a:ext cx="91440" cy="91440"/>
            </a:xfrm>
            <a:prstGeom prst="ellipse">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dirty="0">
                <a:solidFill>
                  <a:prstClr val="white"/>
                </a:solidFill>
                <a:ea typeface="Arial" charset="0"/>
                <a:cs typeface="Arial" charset="0"/>
              </a:endParaRPr>
            </a:p>
          </p:txBody>
        </p:sp>
        <p:sp>
          <p:nvSpPr>
            <p:cNvPr id="1135" name="Oval 1134"/>
            <p:cNvSpPr/>
            <p:nvPr/>
          </p:nvSpPr>
          <p:spPr>
            <a:xfrm rot="7052147">
              <a:off x="2972446" y="5110917"/>
              <a:ext cx="91440" cy="9144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dirty="0">
                <a:solidFill>
                  <a:prstClr val="white"/>
                </a:solidFill>
                <a:ea typeface="Arial" charset="0"/>
                <a:cs typeface="Arial" charset="0"/>
              </a:endParaRPr>
            </a:p>
          </p:txBody>
        </p:sp>
        <p:sp>
          <p:nvSpPr>
            <p:cNvPr id="1136" name="Oval 1135"/>
            <p:cNvSpPr/>
            <p:nvPr/>
          </p:nvSpPr>
          <p:spPr>
            <a:xfrm rot="7052147">
              <a:off x="2744088" y="5125096"/>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dirty="0">
                <a:solidFill>
                  <a:prstClr val="white"/>
                </a:solidFill>
                <a:ea typeface="Arial" charset="0"/>
                <a:cs typeface="Arial" charset="0"/>
              </a:endParaRPr>
            </a:p>
          </p:txBody>
        </p:sp>
        <p:sp>
          <p:nvSpPr>
            <p:cNvPr id="1137" name="Oval 1136"/>
            <p:cNvSpPr/>
            <p:nvPr/>
          </p:nvSpPr>
          <p:spPr>
            <a:xfrm rot="7052147">
              <a:off x="2821492" y="5106121"/>
              <a:ext cx="91440" cy="91440"/>
            </a:xfrm>
            <a:prstGeom prst="ellipse">
              <a:avLst/>
            </a:prstGeom>
            <a:solidFill>
              <a:srgbClr val="7614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dirty="0">
                <a:solidFill>
                  <a:prstClr val="white"/>
                </a:solidFill>
                <a:ea typeface="Arial" charset="0"/>
                <a:cs typeface="Arial" charset="0"/>
              </a:endParaRPr>
            </a:p>
          </p:txBody>
        </p:sp>
        <p:sp>
          <p:nvSpPr>
            <p:cNvPr id="1138" name="Oval 1137"/>
            <p:cNvSpPr/>
            <p:nvPr/>
          </p:nvSpPr>
          <p:spPr>
            <a:xfrm rot="7052147">
              <a:off x="2896160" y="5088540"/>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dirty="0">
                <a:solidFill>
                  <a:prstClr val="white"/>
                </a:solidFill>
                <a:ea typeface="Arial" charset="0"/>
                <a:cs typeface="Arial" charset="0"/>
              </a:endParaRPr>
            </a:p>
          </p:txBody>
        </p:sp>
        <p:sp>
          <p:nvSpPr>
            <p:cNvPr id="1139" name="Oval 1138"/>
            <p:cNvSpPr/>
            <p:nvPr/>
          </p:nvSpPr>
          <p:spPr>
            <a:xfrm rot="7052147">
              <a:off x="3522456" y="5406176"/>
              <a:ext cx="91440" cy="91440"/>
            </a:xfrm>
            <a:prstGeom prst="ellipse">
              <a:avLst/>
            </a:prstGeom>
            <a:solidFill>
              <a:srgbClr val="7614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dirty="0">
                <a:solidFill>
                  <a:prstClr val="white"/>
                </a:solidFill>
                <a:ea typeface="Arial" charset="0"/>
                <a:cs typeface="Arial" charset="0"/>
              </a:endParaRPr>
            </a:p>
          </p:txBody>
        </p:sp>
        <p:sp>
          <p:nvSpPr>
            <p:cNvPr id="1140" name="Oval 1139"/>
            <p:cNvSpPr/>
            <p:nvPr/>
          </p:nvSpPr>
          <p:spPr>
            <a:xfrm rot="7052147">
              <a:off x="2677417" y="5047207"/>
              <a:ext cx="91440" cy="9144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dirty="0">
                <a:solidFill>
                  <a:prstClr val="white"/>
                </a:solidFill>
                <a:ea typeface="Arial" charset="0"/>
                <a:cs typeface="Arial" charset="0"/>
              </a:endParaRPr>
            </a:p>
          </p:txBody>
        </p:sp>
        <p:sp>
          <p:nvSpPr>
            <p:cNvPr id="1141" name="Oval 1140"/>
            <p:cNvSpPr/>
            <p:nvPr/>
          </p:nvSpPr>
          <p:spPr>
            <a:xfrm rot="7052147">
              <a:off x="2819017" y="5031189"/>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dirty="0">
                <a:solidFill>
                  <a:prstClr val="white"/>
                </a:solidFill>
                <a:ea typeface="Arial" charset="0"/>
                <a:cs typeface="Arial" charset="0"/>
              </a:endParaRPr>
            </a:p>
          </p:txBody>
        </p:sp>
        <p:sp>
          <p:nvSpPr>
            <p:cNvPr id="1142" name="Oval 1141"/>
            <p:cNvSpPr/>
            <p:nvPr/>
          </p:nvSpPr>
          <p:spPr>
            <a:xfrm rot="7052147">
              <a:off x="3047979" y="5101596"/>
              <a:ext cx="91440" cy="91440"/>
            </a:xfrm>
            <a:prstGeom prst="ellipse">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dirty="0">
                <a:solidFill>
                  <a:prstClr val="white"/>
                </a:solidFill>
                <a:ea typeface="Arial" charset="0"/>
                <a:cs typeface="Arial" charset="0"/>
              </a:endParaRPr>
            </a:p>
          </p:txBody>
        </p:sp>
        <p:sp>
          <p:nvSpPr>
            <p:cNvPr id="1143" name="Oval 1142"/>
            <p:cNvSpPr/>
            <p:nvPr/>
          </p:nvSpPr>
          <p:spPr>
            <a:xfrm rot="7052147">
              <a:off x="2557337" y="4965215"/>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dirty="0">
                <a:solidFill>
                  <a:prstClr val="white"/>
                </a:solidFill>
                <a:ea typeface="Arial" charset="0"/>
                <a:cs typeface="Arial" charset="0"/>
              </a:endParaRPr>
            </a:p>
          </p:txBody>
        </p:sp>
        <p:sp>
          <p:nvSpPr>
            <p:cNvPr id="1144" name="Oval 1143"/>
            <p:cNvSpPr/>
            <p:nvPr/>
          </p:nvSpPr>
          <p:spPr>
            <a:xfrm rot="7052147">
              <a:off x="3093707" y="5065202"/>
              <a:ext cx="91440" cy="9144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dirty="0">
                <a:solidFill>
                  <a:prstClr val="white"/>
                </a:solidFill>
                <a:ea typeface="Arial" charset="0"/>
                <a:cs typeface="Arial" charset="0"/>
              </a:endParaRPr>
            </a:p>
          </p:txBody>
        </p:sp>
        <p:sp>
          <p:nvSpPr>
            <p:cNvPr id="1145" name="Oval 1144"/>
            <p:cNvSpPr/>
            <p:nvPr/>
          </p:nvSpPr>
          <p:spPr>
            <a:xfrm rot="7052147">
              <a:off x="2966762" y="4800817"/>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dirty="0">
                <a:solidFill>
                  <a:prstClr val="white"/>
                </a:solidFill>
                <a:ea typeface="Arial" charset="0"/>
                <a:cs typeface="Arial" charset="0"/>
              </a:endParaRPr>
            </a:p>
          </p:txBody>
        </p:sp>
        <p:sp>
          <p:nvSpPr>
            <p:cNvPr id="1146" name="Oval 1145"/>
            <p:cNvSpPr/>
            <p:nvPr/>
          </p:nvSpPr>
          <p:spPr>
            <a:xfrm rot="7052147">
              <a:off x="2870887" y="5033249"/>
              <a:ext cx="91440" cy="9144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dirty="0">
                <a:solidFill>
                  <a:prstClr val="white"/>
                </a:solidFill>
                <a:ea typeface="Arial" charset="0"/>
                <a:cs typeface="Arial" charset="0"/>
              </a:endParaRPr>
            </a:p>
          </p:txBody>
        </p:sp>
        <p:sp>
          <p:nvSpPr>
            <p:cNvPr id="1147" name="Oval 1146"/>
            <p:cNvSpPr/>
            <p:nvPr/>
          </p:nvSpPr>
          <p:spPr>
            <a:xfrm rot="7052147">
              <a:off x="2853530" y="4942827"/>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dirty="0">
                <a:solidFill>
                  <a:prstClr val="white"/>
                </a:solidFill>
                <a:ea typeface="Arial" charset="0"/>
                <a:cs typeface="Arial" charset="0"/>
              </a:endParaRPr>
            </a:p>
          </p:txBody>
        </p:sp>
        <p:sp>
          <p:nvSpPr>
            <p:cNvPr id="1148" name="Oval 1147"/>
            <p:cNvSpPr/>
            <p:nvPr/>
          </p:nvSpPr>
          <p:spPr>
            <a:xfrm rot="7052147">
              <a:off x="2957843" y="5042629"/>
              <a:ext cx="91440" cy="91440"/>
            </a:xfrm>
            <a:prstGeom prst="ellipse">
              <a:avLst/>
            </a:prstGeom>
            <a:solidFill>
              <a:srgbClr val="7614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dirty="0">
                <a:solidFill>
                  <a:prstClr val="white"/>
                </a:solidFill>
                <a:ea typeface="Arial" charset="0"/>
                <a:cs typeface="Arial" charset="0"/>
              </a:endParaRPr>
            </a:p>
          </p:txBody>
        </p:sp>
        <p:sp>
          <p:nvSpPr>
            <p:cNvPr id="1149" name="Oval 1148"/>
            <p:cNvSpPr/>
            <p:nvPr/>
          </p:nvSpPr>
          <p:spPr>
            <a:xfrm rot="7052147">
              <a:off x="3021522" y="5014569"/>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dirty="0">
                <a:solidFill>
                  <a:prstClr val="white"/>
                </a:solidFill>
                <a:ea typeface="Arial" charset="0"/>
                <a:cs typeface="Arial" charset="0"/>
              </a:endParaRPr>
            </a:p>
          </p:txBody>
        </p:sp>
        <p:sp>
          <p:nvSpPr>
            <p:cNvPr id="1150" name="Oval 1149"/>
            <p:cNvSpPr/>
            <p:nvPr/>
          </p:nvSpPr>
          <p:spPr>
            <a:xfrm rot="7052147">
              <a:off x="2935406" y="4976235"/>
              <a:ext cx="91440" cy="914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dirty="0">
                <a:solidFill>
                  <a:prstClr val="white"/>
                </a:solidFill>
                <a:ea typeface="Arial" charset="0"/>
                <a:cs typeface="Arial" charset="0"/>
              </a:endParaRPr>
            </a:p>
          </p:txBody>
        </p:sp>
        <p:sp>
          <p:nvSpPr>
            <p:cNvPr id="1151" name="Oval 1150"/>
            <p:cNvSpPr/>
            <p:nvPr/>
          </p:nvSpPr>
          <p:spPr>
            <a:xfrm rot="7052147">
              <a:off x="2998978" y="4934054"/>
              <a:ext cx="91440" cy="9144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dirty="0">
                <a:solidFill>
                  <a:prstClr val="white"/>
                </a:solidFill>
                <a:ea typeface="Arial" charset="0"/>
                <a:cs typeface="Arial" charset="0"/>
              </a:endParaRPr>
            </a:p>
          </p:txBody>
        </p:sp>
        <p:sp>
          <p:nvSpPr>
            <p:cNvPr id="1152" name="Oval 1151"/>
            <p:cNvSpPr/>
            <p:nvPr/>
          </p:nvSpPr>
          <p:spPr>
            <a:xfrm rot="7052147">
              <a:off x="2899493" y="4878154"/>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dirty="0">
                <a:solidFill>
                  <a:prstClr val="white"/>
                </a:solidFill>
                <a:ea typeface="Arial" charset="0"/>
                <a:cs typeface="Arial" charset="0"/>
              </a:endParaRPr>
            </a:p>
          </p:txBody>
        </p:sp>
        <p:sp>
          <p:nvSpPr>
            <p:cNvPr id="1153" name="Oval 1152"/>
            <p:cNvSpPr/>
            <p:nvPr/>
          </p:nvSpPr>
          <p:spPr>
            <a:xfrm rot="7052147">
              <a:off x="2967281" y="4878195"/>
              <a:ext cx="91440" cy="9144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dirty="0">
                <a:solidFill>
                  <a:prstClr val="white"/>
                </a:solidFill>
                <a:ea typeface="Arial" charset="0"/>
                <a:cs typeface="Arial" charset="0"/>
              </a:endParaRPr>
            </a:p>
          </p:txBody>
        </p:sp>
        <p:sp>
          <p:nvSpPr>
            <p:cNvPr id="1154" name="Oval 1153"/>
            <p:cNvSpPr/>
            <p:nvPr/>
          </p:nvSpPr>
          <p:spPr>
            <a:xfrm rot="7052147">
              <a:off x="2620405" y="4396509"/>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dirty="0">
                <a:solidFill>
                  <a:prstClr val="white"/>
                </a:solidFill>
                <a:ea typeface="Arial" charset="0"/>
                <a:cs typeface="Arial" charset="0"/>
              </a:endParaRPr>
            </a:p>
          </p:txBody>
        </p:sp>
        <p:sp>
          <p:nvSpPr>
            <p:cNvPr id="1155" name="Oval 1154"/>
            <p:cNvSpPr/>
            <p:nvPr/>
          </p:nvSpPr>
          <p:spPr>
            <a:xfrm rot="7052147">
              <a:off x="2162295" y="4496731"/>
              <a:ext cx="91440" cy="9144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dirty="0">
                <a:solidFill>
                  <a:prstClr val="white"/>
                </a:solidFill>
                <a:ea typeface="Arial" charset="0"/>
                <a:cs typeface="Arial" charset="0"/>
              </a:endParaRPr>
            </a:p>
          </p:txBody>
        </p:sp>
        <p:sp>
          <p:nvSpPr>
            <p:cNvPr id="1156" name="Oval 1155"/>
            <p:cNvSpPr/>
            <p:nvPr/>
          </p:nvSpPr>
          <p:spPr>
            <a:xfrm rot="7052147">
              <a:off x="2561916" y="4324159"/>
              <a:ext cx="91440" cy="91440"/>
            </a:xfrm>
            <a:prstGeom prst="ellipse">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dirty="0">
                <a:solidFill>
                  <a:prstClr val="white"/>
                </a:solidFill>
                <a:ea typeface="Arial" charset="0"/>
                <a:cs typeface="Arial" charset="0"/>
              </a:endParaRPr>
            </a:p>
          </p:txBody>
        </p:sp>
        <p:sp>
          <p:nvSpPr>
            <p:cNvPr id="1157" name="Oval 1156"/>
            <p:cNvSpPr/>
            <p:nvPr/>
          </p:nvSpPr>
          <p:spPr>
            <a:xfrm rot="7052147">
              <a:off x="2559182" y="4231427"/>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dirty="0">
                <a:solidFill>
                  <a:prstClr val="white"/>
                </a:solidFill>
                <a:ea typeface="Arial" charset="0"/>
                <a:cs typeface="Arial" charset="0"/>
              </a:endParaRPr>
            </a:p>
          </p:txBody>
        </p:sp>
        <p:sp>
          <p:nvSpPr>
            <p:cNvPr id="1158" name="Oval 1157"/>
            <p:cNvSpPr/>
            <p:nvPr/>
          </p:nvSpPr>
          <p:spPr>
            <a:xfrm rot="7052147">
              <a:off x="2440029" y="4091547"/>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dirty="0">
                <a:solidFill>
                  <a:prstClr val="white"/>
                </a:solidFill>
                <a:ea typeface="Arial" charset="0"/>
                <a:cs typeface="Arial" charset="0"/>
              </a:endParaRPr>
            </a:p>
          </p:txBody>
        </p:sp>
        <p:sp>
          <p:nvSpPr>
            <p:cNvPr id="1159" name="Oval 1158"/>
            <p:cNvSpPr/>
            <p:nvPr/>
          </p:nvSpPr>
          <p:spPr>
            <a:xfrm rot="7052147">
              <a:off x="2530108" y="4101972"/>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dirty="0">
                <a:solidFill>
                  <a:prstClr val="white"/>
                </a:solidFill>
                <a:ea typeface="Arial" charset="0"/>
                <a:cs typeface="Arial" charset="0"/>
              </a:endParaRPr>
            </a:p>
          </p:txBody>
        </p:sp>
        <p:sp>
          <p:nvSpPr>
            <p:cNvPr id="1160" name="Oval 1159"/>
            <p:cNvSpPr/>
            <p:nvPr/>
          </p:nvSpPr>
          <p:spPr>
            <a:xfrm rot="7052147">
              <a:off x="2498144" y="4024689"/>
              <a:ext cx="91440" cy="9144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dirty="0">
                <a:solidFill>
                  <a:prstClr val="white"/>
                </a:solidFill>
                <a:ea typeface="Arial" charset="0"/>
                <a:cs typeface="Arial" charset="0"/>
              </a:endParaRPr>
            </a:p>
          </p:txBody>
        </p:sp>
        <p:sp>
          <p:nvSpPr>
            <p:cNvPr id="1161" name="Oval 1160"/>
            <p:cNvSpPr/>
            <p:nvPr/>
          </p:nvSpPr>
          <p:spPr>
            <a:xfrm rot="7052147">
              <a:off x="2456116" y="3943473"/>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dirty="0">
                <a:solidFill>
                  <a:prstClr val="white"/>
                </a:solidFill>
                <a:ea typeface="Arial" charset="0"/>
                <a:cs typeface="Arial" charset="0"/>
              </a:endParaRPr>
            </a:p>
          </p:txBody>
        </p:sp>
        <p:sp>
          <p:nvSpPr>
            <p:cNvPr id="1162" name="Oval 1161"/>
            <p:cNvSpPr/>
            <p:nvPr/>
          </p:nvSpPr>
          <p:spPr>
            <a:xfrm rot="7052147">
              <a:off x="2397330" y="3866228"/>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dirty="0">
                <a:solidFill>
                  <a:prstClr val="white"/>
                </a:solidFill>
                <a:ea typeface="Arial" charset="0"/>
                <a:cs typeface="Arial" charset="0"/>
              </a:endParaRPr>
            </a:p>
          </p:txBody>
        </p:sp>
        <p:sp>
          <p:nvSpPr>
            <p:cNvPr id="1164" name="Oval 1163"/>
            <p:cNvSpPr/>
            <p:nvPr/>
          </p:nvSpPr>
          <p:spPr>
            <a:xfrm rot="7052147">
              <a:off x="2415121" y="3823777"/>
              <a:ext cx="91440" cy="9144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dirty="0">
                <a:solidFill>
                  <a:prstClr val="white"/>
                </a:solidFill>
                <a:ea typeface="Arial" charset="0"/>
                <a:cs typeface="Arial" charset="0"/>
              </a:endParaRPr>
            </a:p>
          </p:txBody>
        </p:sp>
        <p:sp>
          <p:nvSpPr>
            <p:cNvPr id="1165" name="Oval 1164"/>
            <p:cNvSpPr/>
            <p:nvPr/>
          </p:nvSpPr>
          <p:spPr>
            <a:xfrm rot="7052147">
              <a:off x="2335372" y="3633690"/>
              <a:ext cx="91440" cy="914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dirty="0">
                <a:solidFill>
                  <a:prstClr val="white"/>
                </a:solidFill>
                <a:ea typeface="Arial" charset="0"/>
                <a:cs typeface="Arial" charset="0"/>
              </a:endParaRPr>
            </a:p>
          </p:txBody>
        </p:sp>
        <p:sp>
          <p:nvSpPr>
            <p:cNvPr id="1166" name="Oval 1165"/>
            <p:cNvSpPr/>
            <p:nvPr/>
          </p:nvSpPr>
          <p:spPr>
            <a:xfrm rot="7052147">
              <a:off x="1911239" y="3154963"/>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dirty="0">
                <a:solidFill>
                  <a:prstClr val="white"/>
                </a:solidFill>
                <a:ea typeface="Arial" charset="0"/>
                <a:cs typeface="Arial" charset="0"/>
              </a:endParaRPr>
            </a:p>
          </p:txBody>
        </p:sp>
        <p:sp>
          <p:nvSpPr>
            <p:cNvPr id="1167" name="Oval 1166"/>
            <p:cNvSpPr/>
            <p:nvPr/>
          </p:nvSpPr>
          <p:spPr>
            <a:xfrm>
              <a:off x="2087479" y="2445528"/>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168" name="Oval 1167"/>
            <p:cNvSpPr/>
            <p:nvPr/>
          </p:nvSpPr>
          <p:spPr>
            <a:xfrm>
              <a:off x="1996039" y="2491248"/>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169" name="Oval 1168"/>
            <p:cNvSpPr/>
            <p:nvPr/>
          </p:nvSpPr>
          <p:spPr>
            <a:xfrm>
              <a:off x="2041759" y="2399808"/>
              <a:ext cx="91440" cy="9144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170" name="Oval 1169"/>
            <p:cNvSpPr/>
            <p:nvPr/>
          </p:nvSpPr>
          <p:spPr>
            <a:xfrm>
              <a:off x="1996039" y="2536968"/>
              <a:ext cx="91440" cy="9144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171" name="Oval 1170"/>
            <p:cNvSpPr/>
            <p:nvPr/>
          </p:nvSpPr>
          <p:spPr>
            <a:xfrm>
              <a:off x="2121769" y="2509441"/>
              <a:ext cx="91440" cy="91440"/>
            </a:xfrm>
            <a:prstGeom prst="ellipse">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172" name="Oval 1171"/>
            <p:cNvSpPr/>
            <p:nvPr/>
          </p:nvSpPr>
          <p:spPr>
            <a:xfrm>
              <a:off x="2114922" y="2388378"/>
              <a:ext cx="91440" cy="914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173" name="Oval 1172"/>
            <p:cNvSpPr/>
            <p:nvPr/>
          </p:nvSpPr>
          <p:spPr>
            <a:xfrm>
              <a:off x="2018899" y="2583474"/>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174" name="Oval 1173"/>
            <p:cNvSpPr/>
            <p:nvPr/>
          </p:nvSpPr>
          <p:spPr>
            <a:xfrm>
              <a:off x="2175210" y="2628408"/>
              <a:ext cx="91440" cy="9144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175" name="Oval 1174"/>
            <p:cNvSpPr/>
            <p:nvPr/>
          </p:nvSpPr>
          <p:spPr>
            <a:xfrm>
              <a:off x="2083770" y="2674128"/>
              <a:ext cx="91440" cy="9144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176" name="Oval 1175"/>
            <p:cNvSpPr/>
            <p:nvPr/>
          </p:nvSpPr>
          <p:spPr>
            <a:xfrm>
              <a:off x="2232777" y="2719848"/>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177" name="Oval 1176"/>
            <p:cNvSpPr/>
            <p:nvPr/>
          </p:nvSpPr>
          <p:spPr>
            <a:xfrm>
              <a:off x="2072340" y="2605548"/>
              <a:ext cx="91440" cy="9144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178" name="Oval 1177"/>
            <p:cNvSpPr/>
            <p:nvPr/>
          </p:nvSpPr>
          <p:spPr>
            <a:xfrm>
              <a:off x="2164197" y="2719848"/>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179" name="Oval 1178"/>
            <p:cNvSpPr/>
            <p:nvPr/>
          </p:nvSpPr>
          <p:spPr>
            <a:xfrm>
              <a:off x="2209500" y="2692321"/>
              <a:ext cx="91440" cy="91440"/>
            </a:xfrm>
            <a:prstGeom prst="ellipse">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180" name="Oval 1179"/>
            <p:cNvSpPr/>
            <p:nvPr/>
          </p:nvSpPr>
          <p:spPr>
            <a:xfrm>
              <a:off x="2202653" y="2571258"/>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181" name="Oval 1180"/>
            <p:cNvSpPr/>
            <p:nvPr/>
          </p:nvSpPr>
          <p:spPr>
            <a:xfrm>
              <a:off x="2255220" y="2628408"/>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182" name="Oval 1181"/>
            <p:cNvSpPr/>
            <p:nvPr/>
          </p:nvSpPr>
          <p:spPr>
            <a:xfrm>
              <a:off x="2187057" y="2766354"/>
              <a:ext cx="91440" cy="9144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183" name="Oval 1182"/>
            <p:cNvSpPr/>
            <p:nvPr/>
          </p:nvSpPr>
          <p:spPr>
            <a:xfrm>
              <a:off x="2180685" y="2901423"/>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184" name="Oval 1183"/>
            <p:cNvSpPr/>
            <p:nvPr/>
          </p:nvSpPr>
          <p:spPr>
            <a:xfrm>
              <a:off x="2089245" y="2947143"/>
              <a:ext cx="91440" cy="91440"/>
            </a:xfrm>
            <a:prstGeom prst="ellipse">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185" name="Oval 1184"/>
            <p:cNvSpPr/>
            <p:nvPr/>
          </p:nvSpPr>
          <p:spPr>
            <a:xfrm>
              <a:off x="2134965" y="2855703"/>
              <a:ext cx="91440" cy="9144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186" name="Oval 1185"/>
            <p:cNvSpPr/>
            <p:nvPr/>
          </p:nvSpPr>
          <p:spPr>
            <a:xfrm>
              <a:off x="2157825" y="2992863"/>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187" name="Oval 1186"/>
            <p:cNvSpPr/>
            <p:nvPr/>
          </p:nvSpPr>
          <p:spPr>
            <a:xfrm>
              <a:off x="2089245" y="2992863"/>
              <a:ext cx="91440" cy="914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188" name="Oval 1187"/>
            <p:cNvSpPr/>
            <p:nvPr/>
          </p:nvSpPr>
          <p:spPr>
            <a:xfrm>
              <a:off x="2214975" y="2965336"/>
              <a:ext cx="91440" cy="9144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189" name="Oval 1188"/>
            <p:cNvSpPr/>
            <p:nvPr/>
          </p:nvSpPr>
          <p:spPr>
            <a:xfrm>
              <a:off x="2260695" y="2901423"/>
              <a:ext cx="91440" cy="9144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190" name="Oval 1189"/>
            <p:cNvSpPr/>
            <p:nvPr/>
          </p:nvSpPr>
          <p:spPr>
            <a:xfrm>
              <a:off x="2112105" y="3039369"/>
              <a:ext cx="91440" cy="91440"/>
            </a:xfrm>
            <a:prstGeom prst="ellipse">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191" name="Oval 1190"/>
            <p:cNvSpPr/>
            <p:nvPr/>
          </p:nvSpPr>
          <p:spPr>
            <a:xfrm>
              <a:off x="1953945" y="2214464"/>
              <a:ext cx="91440" cy="9144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192" name="Oval 1191"/>
            <p:cNvSpPr/>
            <p:nvPr/>
          </p:nvSpPr>
          <p:spPr>
            <a:xfrm>
              <a:off x="1908225" y="2168744"/>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193" name="Oval 1192"/>
            <p:cNvSpPr/>
            <p:nvPr/>
          </p:nvSpPr>
          <p:spPr>
            <a:xfrm>
              <a:off x="1931085" y="2305904"/>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194" name="Oval 1193"/>
            <p:cNvSpPr/>
            <p:nvPr/>
          </p:nvSpPr>
          <p:spPr>
            <a:xfrm>
              <a:off x="1749475" y="1509237"/>
              <a:ext cx="91440" cy="914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195" name="Oval 1194"/>
            <p:cNvSpPr/>
            <p:nvPr/>
          </p:nvSpPr>
          <p:spPr>
            <a:xfrm>
              <a:off x="1892805" y="2652812"/>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196" name="Oval 1195"/>
            <p:cNvSpPr/>
            <p:nvPr/>
          </p:nvSpPr>
          <p:spPr>
            <a:xfrm>
              <a:off x="1981388" y="2157314"/>
              <a:ext cx="91440" cy="9144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197" name="Oval 1196"/>
            <p:cNvSpPr/>
            <p:nvPr/>
          </p:nvSpPr>
          <p:spPr>
            <a:xfrm>
              <a:off x="2059036" y="2741777"/>
              <a:ext cx="91440" cy="91440"/>
            </a:xfrm>
            <a:prstGeom prst="ellipse">
              <a:avLst/>
            </a:prstGeom>
            <a:solidFill>
              <a:srgbClr val="7614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198" name="Oval 1197"/>
            <p:cNvSpPr/>
            <p:nvPr/>
          </p:nvSpPr>
          <p:spPr>
            <a:xfrm>
              <a:off x="1967596" y="2787497"/>
              <a:ext cx="91440" cy="9144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199" name="Oval 1198"/>
            <p:cNvSpPr/>
            <p:nvPr/>
          </p:nvSpPr>
          <p:spPr>
            <a:xfrm>
              <a:off x="1956166" y="2718917"/>
              <a:ext cx="91440" cy="914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200" name="Oval 1199"/>
            <p:cNvSpPr/>
            <p:nvPr/>
          </p:nvSpPr>
          <p:spPr>
            <a:xfrm>
              <a:off x="1967596" y="2833217"/>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201" name="Oval 1200"/>
            <p:cNvSpPr/>
            <p:nvPr/>
          </p:nvSpPr>
          <p:spPr>
            <a:xfrm>
              <a:off x="2093326" y="2805690"/>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202" name="Oval 1201"/>
            <p:cNvSpPr/>
            <p:nvPr/>
          </p:nvSpPr>
          <p:spPr>
            <a:xfrm>
              <a:off x="2006052" y="2684627"/>
              <a:ext cx="91440" cy="9144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203" name="Oval 1202"/>
            <p:cNvSpPr/>
            <p:nvPr/>
          </p:nvSpPr>
          <p:spPr>
            <a:xfrm>
              <a:off x="2139046" y="2741777"/>
              <a:ext cx="91440" cy="914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204" name="Oval 1203"/>
            <p:cNvSpPr/>
            <p:nvPr/>
          </p:nvSpPr>
          <p:spPr>
            <a:xfrm>
              <a:off x="1990456" y="2879723"/>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205" name="Oval 1204"/>
            <p:cNvSpPr/>
            <p:nvPr/>
          </p:nvSpPr>
          <p:spPr>
            <a:xfrm>
              <a:off x="1892158" y="2051458"/>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206" name="Oval 1205"/>
            <p:cNvSpPr/>
            <p:nvPr/>
          </p:nvSpPr>
          <p:spPr>
            <a:xfrm>
              <a:off x="1937878" y="1960018"/>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207" name="Oval 1206"/>
            <p:cNvSpPr/>
            <p:nvPr/>
          </p:nvSpPr>
          <p:spPr>
            <a:xfrm>
              <a:off x="1960738" y="2097178"/>
              <a:ext cx="91440" cy="91440"/>
            </a:xfrm>
            <a:prstGeom prst="ellipse">
              <a:avLst/>
            </a:prstGeom>
            <a:solidFill>
              <a:srgbClr val="7614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208" name="Oval 1207"/>
            <p:cNvSpPr/>
            <p:nvPr/>
          </p:nvSpPr>
          <p:spPr>
            <a:xfrm>
              <a:off x="2017888" y="2069651"/>
              <a:ext cx="91440" cy="9144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209" name="Oval 1208"/>
            <p:cNvSpPr/>
            <p:nvPr/>
          </p:nvSpPr>
          <p:spPr>
            <a:xfrm>
              <a:off x="1892203" y="3030056"/>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210" name="Oval 1209"/>
            <p:cNvSpPr/>
            <p:nvPr/>
          </p:nvSpPr>
          <p:spPr>
            <a:xfrm>
              <a:off x="1902524" y="2815818"/>
              <a:ext cx="91440" cy="91440"/>
            </a:xfrm>
            <a:prstGeom prst="ellipse">
              <a:avLst/>
            </a:prstGeom>
            <a:solidFill>
              <a:srgbClr val="7614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211" name="Oval 1210"/>
            <p:cNvSpPr/>
            <p:nvPr/>
          </p:nvSpPr>
          <p:spPr>
            <a:xfrm>
              <a:off x="1965366" y="3018626"/>
              <a:ext cx="91440" cy="9144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212" name="Oval 1211"/>
            <p:cNvSpPr/>
            <p:nvPr/>
          </p:nvSpPr>
          <p:spPr>
            <a:xfrm>
              <a:off x="2001886" y="2961476"/>
              <a:ext cx="91440" cy="91440"/>
            </a:xfrm>
            <a:prstGeom prst="ellipse">
              <a:avLst/>
            </a:prstGeom>
            <a:solidFill>
              <a:srgbClr val="7614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213" name="Oval 1212"/>
            <p:cNvSpPr/>
            <p:nvPr/>
          </p:nvSpPr>
          <p:spPr>
            <a:xfrm>
              <a:off x="1914842" y="2962416"/>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214" name="Oval 1213"/>
            <p:cNvSpPr/>
            <p:nvPr/>
          </p:nvSpPr>
          <p:spPr>
            <a:xfrm>
              <a:off x="1988353" y="3088206"/>
              <a:ext cx="91440" cy="9144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215" name="Oval 1214"/>
            <p:cNvSpPr/>
            <p:nvPr/>
          </p:nvSpPr>
          <p:spPr>
            <a:xfrm>
              <a:off x="2195043" y="3045654"/>
              <a:ext cx="91440" cy="9144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216" name="Oval 1215"/>
            <p:cNvSpPr/>
            <p:nvPr/>
          </p:nvSpPr>
          <p:spPr>
            <a:xfrm>
              <a:off x="2188576" y="2985617"/>
              <a:ext cx="91440" cy="91440"/>
            </a:xfrm>
            <a:prstGeom prst="ellipse">
              <a:avLst/>
            </a:prstGeom>
            <a:solidFill>
              <a:srgbClr val="7614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217" name="Oval 1216"/>
            <p:cNvSpPr/>
            <p:nvPr/>
          </p:nvSpPr>
          <p:spPr>
            <a:xfrm>
              <a:off x="1937506" y="2564121"/>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218" name="Oval 1217"/>
            <p:cNvSpPr/>
            <p:nvPr/>
          </p:nvSpPr>
          <p:spPr>
            <a:xfrm>
              <a:off x="1931030" y="2464530"/>
              <a:ext cx="91440" cy="91440"/>
            </a:xfrm>
            <a:prstGeom prst="ellipse">
              <a:avLst/>
            </a:prstGeom>
            <a:solidFill>
              <a:srgbClr val="7614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219" name="Oval 1218"/>
            <p:cNvSpPr/>
            <p:nvPr/>
          </p:nvSpPr>
          <p:spPr>
            <a:xfrm>
              <a:off x="1937506" y="2397839"/>
              <a:ext cx="91440" cy="9144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220" name="Oval 1219"/>
            <p:cNvSpPr/>
            <p:nvPr/>
          </p:nvSpPr>
          <p:spPr>
            <a:xfrm>
              <a:off x="1973179" y="2325865"/>
              <a:ext cx="91440" cy="91440"/>
            </a:xfrm>
            <a:prstGeom prst="ellipse">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221" name="Oval 1220"/>
            <p:cNvSpPr/>
            <p:nvPr/>
          </p:nvSpPr>
          <p:spPr>
            <a:xfrm>
              <a:off x="2177502" y="2331773"/>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222" name="Oval 1221"/>
            <p:cNvSpPr/>
            <p:nvPr/>
          </p:nvSpPr>
          <p:spPr>
            <a:xfrm>
              <a:off x="2251781" y="3036557"/>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223" name="Oval 1222"/>
            <p:cNvSpPr/>
            <p:nvPr/>
          </p:nvSpPr>
          <p:spPr>
            <a:xfrm>
              <a:off x="2211792" y="2515920"/>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224" name="Oval 1223"/>
            <p:cNvSpPr/>
            <p:nvPr/>
          </p:nvSpPr>
          <p:spPr>
            <a:xfrm>
              <a:off x="2275816" y="2532584"/>
              <a:ext cx="91440" cy="9144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225" name="Oval 1224"/>
            <p:cNvSpPr/>
            <p:nvPr/>
          </p:nvSpPr>
          <p:spPr>
            <a:xfrm>
              <a:off x="2200190" y="2389709"/>
              <a:ext cx="91440" cy="91440"/>
            </a:xfrm>
            <a:prstGeom prst="ellipse">
              <a:avLst/>
            </a:prstGeom>
            <a:solidFill>
              <a:srgbClr val="7614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226" name="Oval 1225"/>
            <p:cNvSpPr/>
            <p:nvPr/>
          </p:nvSpPr>
          <p:spPr>
            <a:xfrm>
              <a:off x="2154738" y="2281232"/>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227" name="Oval 1226"/>
            <p:cNvSpPr/>
            <p:nvPr/>
          </p:nvSpPr>
          <p:spPr>
            <a:xfrm>
              <a:off x="2049040" y="1667692"/>
              <a:ext cx="91440" cy="9144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228" name="Oval 1227"/>
            <p:cNvSpPr/>
            <p:nvPr/>
          </p:nvSpPr>
          <p:spPr>
            <a:xfrm>
              <a:off x="2102481" y="1786659"/>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229" name="Oval 1228"/>
            <p:cNvSpPr/>
            <p:nvPr/>
          </p:nvSpPr>
          <p:spPr>
            <a:xfrm>
              <a:off x="2056761" y="1740939"/>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230" name="Oval 1229"/>
            <p:cNvSpPr/>
            <p:nvPr/>
          </p:nvSpPr>
          <p:spPr>
            <a:xfrm>
              <a:off x="2079621" y="1878099"/>
              <a:ext cx="91440" cy="9144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231" name="Oval 1230"/>
            <p:cNvSpPr/>
            <p:nvPr/>
          </p:nvSpPr>
          <p:spPr>
            <a:xfrm>
              <a:off x="2182491" y="1786659"/>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232" name="Oval 1231"/>
            <p:cNvSpPr/>
            <p:nvPr/>
          </p:nvSpPr>
          <p:spPr>
            <a:xfrm>
              <a:off x="2061819" y="2123587"/>
              <a:ext cx="91440" cy="91440"/>
            </a:xfrm>
            <a:prstGeom prst="ellipse">
              <a:avLst/>
            </a:prstGeom>
            <a:solidFill>
              <a:srgbClr val="7614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233" name="Oval 1232"/>
            <p:cNvSpPr/>
            <p:nvPr/>
          </p:nvSpPr>
          <p:spPr>
            <a:xfrm>
              <a:off x="2107539" y="2059674"/>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234" name="Oval 1233"/>
            <p:cNvSpPr/>
            <p:nvPr/>
          </p:nvSpPr>
          <p:spPr>
            <a:xfrm>
              <a:off x="2125341" y="1958616"/>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235" name="Oval 1234"/>
            <p:cNvSpPr/>
            <p:nvPr/>
          </p:nvSpPr>
          <p:spPr>
            <a:xfrm>
              <a:off x="2098625" y="2194808"/>
              <a:ext cx="91440" cy="9144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236" name="Oval 1235"/>
            <p:cNvSpPr/>
            <p:nvPr/>
          </p:nvSpPr>
          <p:spPr>
            <a:xfrm>
              <a:off x="2139063" y="1674171"/>
              <a:ext cx="91440" cy="9144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237" name="Oval 1236"/>
            <p:cNvSpPr/>
            <p:nvPr/>
          </p:nvSpPr>
          <p:spPr>
            <a:xfrm>
              <a:off x="2203087" y="1690835"/>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238" name="Oval 1237"/>
            <p:cNvSpPr/>
            <p:nvPr/>
          </p:nvSpPr>
          <p:spPr>
            <a:xfrm>
              <a:off x="2094003" y="1411923"/>
              <a:ext cx="91440" cy="91440"/>
            </a:xfrm>
            <a:prstGeom prst="ellipse">
              <a:avLst/>
            </a:prstGeom>
            <a:solidFill>
              <a:srgbClr val="7614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239" name="Oval 1238"/>
            <p:cNvSpPr/>
            <p:nvPr/>
          </p:nvSpPr>
          <p:spPr>
            <a:xfrm>
              <a:off x="1956959" y="1228819"/>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240" name="Oval 1239"/>
            <p:cNvSpPr/>
            <p:nvPr/>
          </p:nvSpPr>
          <p:spPr>
            <a:xfrm>
              <a:off x="1960738" y="1585117"/>
              <a:ext cx="91440" cy="91440"/>
            </a:xfrm>
            <a:prstGeom prst="ellipse">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241" name="Oval 1240"/>
            <p:cNvSpPr/>
            <p:nvPr/>
          </p:nvSpPr>
          <p:spPr>
            <a:xfrm>
              <a:off x="1734615" y="1259899"/>
              <a:ext cx="91440" cy="91440"/>
            </a:xfrm>
            <a:prstGeom prst="ellipse">
              <a:avLst/>
            </a:prstGeom>
            <a:solidFill>
              <a:srgbClr val="7614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242" name="Oval 1241"/>
            <p:cNvSpPr/>
            <p:nvPr/>
          </p:nvSpPr>
          <p:spPr>
            <a:xfrm>
              <a:off x="1740615" y="1371564"/>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243" name="Oval 1242"/>
            <p:cNvSpPr/>
            <p:nvPr/>
          </p:nvSpPr>
          <p:spPr>
            <a:xfrm>
              <a:off x="1942936" y="1830605"/>
              <a:ext cx="91440" cy="91440"/>
            </a:xfrm>
            <a:prstGeom prst="ellipse">
              <a:avLst/>
            </a:prstGeom>
            <a:solidFill>
              <a:srgbClr val="7614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244" name="Oval 1243"/>
            <p:cNvSpPr/>
            <p:nvPr/>
          </p:nvSpPr>
          <p:spPr>
            <a:xfrm>
              <a:off x="1936089" y="1709542"/>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245" name="Oval 1244"/>
            <p:cNvSpPr/>
            <p:nvPr/>
          </p:nvSpPr>
          <p:spPr>
            <a:xfrm>
              <a:off x="2006458" y="1665634"/>
              <a:ext cx="91440" cy="9144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246" name="Oval 1245"/>
            <p:cNvSpPr/>
            <p:nvPr/>
          </p:nvSpPr>
          <p:spPr>
            <a:xfrm>
              <a:off x="1979742" y="1901826"/>
              <a:ext cx="91440" cy="91440"/>
            </a:xfrm>
            <a:prstGeom prst="ellipse">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247" name="Oval 1246"/>
            <p:cNvSpPr/>
            <p:nvPr/>
          </p:nvSpPr>
          <p:spPr>
            <a:xfrm>
              <a:off x="1854955" y="1656436"/>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248" name="Oval 1247"/>
            <p:cNvSpPr/>
            <p:nvPr/>
          </p:nvSpPr>
          <p:spPr>
            <a:xfrm>
              <a:off x="2052387" y="1580126"/>
              <a:ext cx="91440" cy="914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249" name="Oval 1248"/>
            <p:cNvSpPr/>
            <p:nvPr/>
          </p:nvSpPr>
          <p:spPr>
            <a:xfrm>
              <a:off x="1808486" y="1450621"/>
              <a:ext cx="91440" cy="9144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250" name="Oval 1249"/>
            <p:cNvSpPr/>
            <p:nvPr/>
          </p:nvSpPr>
          <p:spPr>
            <a:xfrm>
              <a:off x="1956520" y="1370121"/>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251" name="Oval 1250"/>
            <p:cNvSpPr/>
            <p:nvPr/>
          </p:nvSpPr>
          <p:spPr>
            <a:xfrm>
              <a:off x="2229360" y="1809186"/>
              <a:ext cx="91440" cy="91440"/>
            </a:xfrm>
            <a:prstGeom prst="ellipse">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252" name="Oval 1251"/>
            <p:cNvSpPr/>
            <p:nvPr/>
          </p:nvSpPr>
          <p:spPr>
            <a:xfrm>
              <a:off x="2222513" y="1688123"/>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253" name="Oval 1252"/>
            <p:cNvSpPr/>
            <p:nvPr/>
          </p:nvSpPr>
          <p:spPr>
            <a:xfrm>
              <a:off x="1849561" y="1324843"/>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254" name="Oval 1253"/>
            <p:cNvSpPr/>
            <p:nvPr/>
          </p:nvSpPr>
          <p:spPr>
            <a:xfrm>
              <a:off x="2266166" y="1880407"/>
              <a:ext cx="91440" cy="9144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255" name="Oval 1254"/>
            <p:cNvSpPr/>
            <p:nvPr/>
          </p:nvSpPr>
          <p:spPr>
            <a:xfrm>
              <a:off x="2017652" y="1810824"/>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256" name="Oval 1255"/>
            <p:cNvSpPr/>
            <p:nvPr/>
          </p:nvSpPr>
          <p:spPr>
            <a:xfrm>
              <a:off x="2166306" y="2186245"/>
              <a:ext cx="91440" cy="9144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257" name="Oval 1256"/>
            <p:cNvSpPr/>
            <p:nvPr/>
          </p:nvSpPr>
          <p:spPr>
            <a:xfrm>
              <a:off x="2173999" y="2079320"/>
              <a:ext cx="91440" cy="91440"/>
            </a:xfrm>
            <a:prstGeom prst="ellipse">
              <a:avLst/>
            </a:prstGeom>
            <a:solidFill>
              <a:srgbClr val="7614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258" name="Oval 1257"/>
            <p:cNvSpPr/>
            <p:nvPr/>
          </p:nvSpPr>
          <p:spPr>
            <a:xfrm>
              <a:off x="2254795" y="2051947"/>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259" name="Oval 1258"/>
            <p:cNvSpPr/>
            <p:nvPr/>
          </p:nvSpPr>
          <p:spPr>
            <a:xfrm>
              <a:off x="2187606" y="1997895"/>
              <a:ext cx="91440" cy="9144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260" name="Oval 1259"/>
            <p:cNvSpPr/>
            <p:nvPr/>
          </p:nvSpPr>
          <p:spPr>
            <a:xfrm>
              <a:off x="2265352" y="1943289"/>
              <a:ext cx="91440" cy="9144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261" name="Oval 1260"/>
            <p:cNvSpPr/>
            <p:nvPr/>
          </p:nvSpPr>
          <p:spPr>
            <a:xfrm>
              <a:off x="2046132" y="1317241"/>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262" name="Oval 1261"/>
            <p:cNvSpPr/>
            <p:nvPr/>
          </p:nvSpPr>
          <p:spPr>
            <a:xfrm>
              <a:off x="1956843" y="1460746"/>
              <a:ext cx="91440" cy="91440"/>
            </a:xfrm>
            <a:prstGeom prst="ellipse">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263" name="Oval 1262"/>
            <p:cNvSpPr/>
            <p:nvPr/>
          </p:nvSpPr>
          <p:spPr>
            <a:xfrm>
              <a:off x="1883872" y="1782966"/>
              <a:ext cx="91440" cy="9144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264" name="Oval 1263"/>
            <p:cNvSpPr/>
            <p:nvPr/>
          </p:nvSpPr>
          <p:spPr>
            <a:xfrm>
              <a:off x="1906726" y="1507036"/>
              <a:ext cx="91440" cy="91440"/>
            </a:xfrm>
            <a:prstGeom prst="ellipse">
              <a:avLst/>
            </a:prstGeom>
            <a:solidFill>
              <a:srgbClr val="7614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265" name="Oval 1264"/>
            <p:cNvSpPr/>
            <p:nvPr/>
          </p:nvSpPr>
          <p:spPr>
            <a:xfrm>
              <a:off x="2081325" y="1485496"/>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266" name="Oval 1265"/>
            <p:cNvSpPr/>
            <p:nvPr/>
          </p:nvSpPr>
          <p:spPr>
            <a:xfrm>
              <a:off x="1867096" y="1571487"/>
              <a:ext cx="91440" cy="9144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267" name="Oval 1266"/>
            <p:cNvSpPr/>
            <p:nvPr/>
          </p:nvSpPr>
          <p:spPr>
            <a:xfrm>
              <a:off x="1874439" y="1889292"/>
              <a:ext cx="91440" cy="9144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268" name="Oval 1267"/>
            <p:cNvSpPr/>
            <p:nvPr/>
          </p:nvSpPr>
          <p:spPr>
            <a:xfrm>
              <a:off x="2209645" y="2246682"/>
              <a:ext cx="91440" cy="914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269" name="Oval 1268"/>
            <p:cNvSpPr/>
            <p:nvPr/>
          </p:nvSpPr>
          <p:spPr>
            <a:xfrm>
              <a:off x="1803841" y="1248447"/>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270" name="Oval 1269"/>
            <p:cNvSpPr/>
            <p:nvPr/>
          </p:nvSpPr>
          <p:spPr>
            <a:xfrm>
              <a:off x="1806796" y="1122189"/>
              <a:ext cx="91440" cy="914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271" name="Oval 1270"/>
            <p:cNvSpPr/>
            <p:nvPr/>
          </p:nvSpPr>
          <p:spPr>
            <a:xfrm>
              <a:off x="2100552" y="735349"/>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272" name="Oval 1271"/>
            <p:cNvSpPr/>
            <p:nvPr/>
          </p:nvSpPr>
          <p:spPr>
            <a:xfrm>
              <a:off x="2114082" y="1353891"/>
              <a:ext cx="91440" cy="9144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273" name="Oval 1272"/>
            <p:cNvSpPr/>
            <p:nvPr/>
          </p:nvSpPr>
          <p:spPr>
            <a:xfrm>
              <a:off x="2227699" y="1210758"/>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274" name="Oval 1273"/>
            <p:cNvSpPr/>
            <p:nvPr/>
          </p:nvSpPr>
          <p:spPr>
            <a:xfrm>
              <a:off x="2213650" y="677254"/>
              <a:ext cx="91440" cy="914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275" name="Oval 1274"/>
            <p:cNvSpPr/>
            <p:nvPr/>
          </p:nvSpPr>
          <p:spPr>
            <a:xfrm>
              <a:off x="2151324" y="1024875"/>
              <a:ext cx="91440" cy="9144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276" name="Oval 1275"/>
            <p:cNvSpPr/>
            <p:nvPr/>
          </p:nvSpPr>
          <p:spPr>
            <a:xfrm>
              <a:off x="2014280" y="841771"/>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277" name="Oval 1276"/>
            <p:cNvSpPr/>
            <p:nvPr/>
          </p:nvSpPr>
          <p:spPr>
            <a:xfrm>
              <a:off x="2018059" y="1198069"/>
              <a:ext cx="91440" cy="9144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278" name="Oval 1277"/>
            <p:cNvSpPr/>
            <p:nvPr/>
          </p:nvSpPr>
          <p:spPr>
            <a:xfrm>
              <a:off x="1791936" y="872851"/>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279" name="Oval 1278"/>
            <p:cNvSpPr/>
            <p:nvPr/>
          </p:nvSpPr>
          <p:spPr>
            <a:xfrm>
              <a:off x="1797936" y="984516"/>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280" name="Oval 1279"/>
            <p:cNvSpPr/>
            <p:nvPr/>
          </p:nvSpPr>
          <p:spPr>
            <a:xfrm>
              <a:off x="1993410" y="1322494"/>
              <a:ext cx="91440" cy="91440"/>
            </a:xfrm>
            <a:prstGeom prst="ellipse">
              <a:avLst/>
            </a:prstGeom>
            <a:solidFill>
              <a:srgbClr val="7614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281" name="Oval 1280"/>
            <p:cNvSpPr/>
            <p:nvPr/>
          </p:nvSpPr>
          <p:spPr>
            <a:xfrm>
              <a:off x="2063779" y="1278586"/>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282" name="Oval 1281"/>
            <p:cNvSpPr/>
            <p:nvPr/>
          </p:nvSpPr>
          <p:spPr>
            <a:xfrm>
              <a:off x="1912276" y="1269388"/>
              <a:ext cx="91440" cy="9144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283" name="Oval 1282"/>
            <p:cNvSpPr/>
            <p:nvPr/>
          </p:nvSpPr>
          <p:spPr>
            <a:xfrm>
              <a:off x="1711775" y="1107707"/>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284" name="Oval 1283"/>
            <p:cNvSpPr/>
            <p:nvPr/>
          </p:nvSpPr>
          <p:spPr>
            <a:xfrm>
              <a:off x="1865807" y="1063573"/>
              <a:ext cx="91440" cy="9144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285" name="Oval 1284"/>
            <p:cNvSpPr/>
            <p:nvPr/>
          </p:nvSpPr>
          <p:spPr>
            <a:xfrm>
              <a:off x="2013841" y="983073"/>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286" name="Oval 1285"/>
            <p:cNvSpPr/>
            <p:nvPr/>
          </p:nvSpPr>
          <p:spPr>
            <a:xfrm>
              <a:off x="2237074" y="797308"/>
              <a:ext cx="91440" cy="91440"/>
            </a:xfrm>
            <a:prstGeom prst="ellipse">
              <a:avLst/>
            </a:prstGeom>
            <a:solidFill>
              <a:srgbClr val="7614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287" name="Oval 1286"/>
            <p:cNvSpPr/>
            <p:nvPr/>
          </p:nvSpPr>
          <p:spPr>
            <a:xfrm>
              <a:off x="1906882" y="937795"/>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288" name="Oval 1287"/>
            <p:cNvSpPr/>
            <p:nvPr/>
          </p:nvSpPr>
          <p:spPr>
            <a:xfrm>
              <a:off x="2103453" y="930193"/>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289" name="Oval 1288"/>
            <p:cNvSpPr/>
            <p:nvPr/>
          </p:nvSpPr>
          <p:spPr>
            <a:xfrm>
              <a:off x="2014164" y="1073698"/>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290" name="Oval 1289"/>
            <p:cNvSpPr/>
            <p:nvPr/>
          </p:nvSpPr>
          <p:spPr>
            <a:xfrm>
              <a:off x="1964047" y="1119988"/>
              <a:ext cx="91440" cy="91440"/>
            </a:xfrm>
            <a:prstGeom prst="ellipse">
              <a:avLst/>
            </a:prstGeom>
            <a:solidFill>
              <a:srgbClr val="7614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291" name="Oval 1290"/>
            <p:cNvSpPr/>
            <p:nvPr/>
          </p:nvSpPr>
          <p:spPr>
            <a:xfrm>
              <a:off x="2138646" y="1098448"/>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292" name="Oval 1291"/>
            <p:cNvSpPr/>
            <p:nvPr/>
          </p:nvSpPr>
          <p:spPr>
            <a:xfrm>
              <a:off x="1924417" y="1184439"/>
              <a:ext cx="91440" cy="91440"/>
            </a:xfrm>
            <a:prstGeom prst="ellipse">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293" name="Oval 1292"/>
            <p:cNvSpPr/>
            <p:nvPr/>
          </p:nvSpPr>
          <p:spPr>
            <a:xfrm>
              <a:off x="1861162" y="861399"/>
              <a:ext cx="91440" cy="91440"/>
            </a:xfrm>
            <a:prstGeom prst="ellipse">
              <a:avLst/>
            </a:prstGeom>
            <a:solidFill>
              <a:srgbClr val="7614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294" name="Oval 1293"/>
            <p:cNvSpPr/>
            <p:nvPr/>
          </p:nvSpPr>
          <p:spPr>
            <a:xfrm>
              <a:off x="2144384" y="843874"/>
              <a:ext cx="91440" cy="9144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295" name="Oval 1294"/>
            <p:cNvSpPr/>
            <p:nvPr/>
          </p:nvSpPr>
          <p:spPr>
            <a:xfrm>
              <a:off x="2199098" y="848108"/>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296" name="Oval 1295"/>
            <p:cNvSpPr/>
            <p:nvPr/>
          </p:nvSpPr>
          <p:spPr>
            <a:xfrm>
              <a:off x="2283576" y="661842"/>
              <a:ext cx="91440" cy="9144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297" name="Oval 1296"/>
            <p:cNvSpPr/>
            <p:nvPr/>
          </p:nvSpPr>
          <p:spPr>
            <a:xfrm>
              <a:off x="2282022" y="1016267"/>
              <a:ext cx="91440" cy="91440"/>
            </a:xfrm>
            <a:prstGeom prst="ellipse">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298" name="Oval 1297"/>
            <p:cNvSpPr/>
            <p:nvPr/>
          </p:nvSpPr>
          <p:spPr>
            <a:xfrm>
              <a:off x="2293819" y="1093674"/>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299" name="Oval 1298"/>
            <p:cNvSpPr/>
            <p:nvPr/>
          </p:nvSpPr>
          <p:spPr>
            <a:xfrm>
              <a:off x="2366528" y="709193"/>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300" name="Oval 1299"/>
            <p:cNvSpPr/>
            <p:nvPr/>
          </p:nvSpPr>
          <p:spPr>
            <a:xfrm>
              <a:off x="2357857" y="868417"/>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301" name="Oval 1300"/>
            <p:cNvSpPr/>
            <p:nvPr/>
          </p:nvSpPr>
          <p:spPr>
            <a:xfrm>
              <a:off x="2919322" y="967573"/>
              <a:ext cx="91440" cy="914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302" name="Oval 1301"/>
            <p:cNvSpPr/>
            <p:nvPr/>
          </p:nvSpPr>
          <p:spPr>
            <a:xfrm>
              <a:off x="3032420" y="909478"/>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303" name="Oval 1302"/>
            <p:cNvSpPr/>
            <p:nvPr/>
          </p:nvSpPr>
          <p:spPr>
            <a:xfrm>
              <a:off x="2833050" y="1073995"/>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304" name="Oval 1303"/>
            <p:cNvSpPr/>
            <p:nvPr/>
          </p:nvSpPr>
          <p:spPr>
            <a:xfrm>
              <a:off x="2610706" y="1105075"/>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305" name="Oval 1304"/>
            <p:cNvSpPr/>
            <p:nvPr/>
          </p:nvSpPr>
          <p:spPr>
            <a:xfrm>
              <a:off x="3055844" y="1029532"/>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306" name="Oval 1305"/>
            <p:cNvSpPr/>
            <p:nvPr/>
          </p:nvSpPr>
          <p:spPr>
            <a:xfrm>
              <a:off x="2725652" y="1170019"/>
              <a:ext cx="91440" cy="9144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307" name="Oval 1306"/>
            <p:cNvSpPr/>
            <p:nvPr/>
          </p:nvSpPr>
          <p:spPr>
            <a:xfrm>
              <a:off x="2922223" y="1162417"/>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308" name="Oval 1307"/>
            <p:cNvSpPr/>
            <p:nvPr/>
          </p:nvSpPr>
          <p:spPr>
            <a:xfrm>
              <a:off x="2679932" y="1093623"/>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309" name="Oval 1308"/>
            <p:cNvSpPr/>
            <p:nvPr/>
          </p:nvSpPr>
          <p:spPr>
            <a:xfrm>
              <a:off x="2963154" y="1076098"/>
              <a:ext cx="91440" cy="91440"/>
            </a:xfrm>
            <a:prstGeom prst="ellipse">
              <a:avLst/>
            </a:prstGeom>
            <a:solidFill>
              <a:srgbClr val="7614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310" name="Oval 1309"/>
            <p:cNvSpPr/>
            <p:nvPr/>
          </p:nvSpPr>
          <p:spPr>
            <a:xfrm>
              <a:off x="3017868" y="1080332"/>
              <a:ext cx="91440" cy="91440"/>
            </a:xfrm>
            <a:prstGeom prst="ellipse">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311" name="Oval 1310"/>
            <p:cNvSpPr/>
            <p:nvPr/>
          </p:nvSpPr>
          <p:spPr>
            <a:xfrm>
              <a:off x="3102346" y="894066"/>
              <a:ext cx="91440" cy="9144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312" name="Oval 1311"/>
            <p:cNvSpPr/>
            <p:nvPr/>
          </p:nvSpPr>
          <p:spPr>
            <a:xfrm>
              <a:off x="3185298" y="941417"/>
              <a:ext cx="91440" cy="9144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313" name="Oval 1312"/>
            <p:cNvSpPr/>
            <p:nvPr/>
          </p:nvSpPr>
          <p:spPr>
            <a:xfrm>
              <a:off x="3176627" y="1100641"/>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314" name="Oval 1313"/>
            <p:cNvSpPr/>
            <p:nvPr/>
          </p:nvSpPr>
          <p:spPr>
            <a:xfrm>
              <a:off x="3295312" y="1120839"/>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315" name="Oval 1314"/>
            <p:cNvSpPr/>
            <p:nvPr/>
          </p:nvSpPr>
          <p:spPr>
            <a:xfrm>
              <a:off x="3408410" y="1062744"/>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316" name="Oval 1315"/>
            <p:cNvSpPr/>
            <p:nvPr/>
          </p:nvSpPr>
          <p:spPr>
            <a:xfrm>
              <a:off x="3209040" y="1227261"/>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317" name="Oval 1316"/>
            <p:cNvSpPr/>
            <p:nvPr/>
          </p:nvSpPr>
          <p:spPr>
            <a:xfrm>
              <a:off x="2986696" y="1258341"/>
              <a:ext cx="91440" cy="91440"/>
            </a:xfrm>
            <a:prstGeom prst="ellipse">
              <a:avLst/>
            </a:prstGeom>
            <a:solidFill>
              <a:srgbClr val="7614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318" name="Oval 1317"/>
            <p:cNvSpPr/>
            <p:nvPr/>
          </p:nvSpPr>
          <p:spPr>
            <a:xfrm>
              <a:off x="3431834" y="1182798"/>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319" name="Oval 1318"/>
            <p:cNvSpPr/>
            <p:nvPr/>
          </p:nvSpPr>
          <p:spPr>
            <a:xfrm>
              <a:off x="3101642" y="1323285"/>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320" name="Oval 1319"/>
            <p:cNvSpPr/>
            <p:nvPr/>
          </p:nvSpPr>
          <p:spPr>
            <a:xfrm>
              <a:off x="3298213" y="1315683"/>
              <a:ext cx="91440" cy="914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321" name="Oval 1320"/>
            <p:cNvSpPr/>
            <p:nvPr/>
          </p:nvSpPr>
          <p:spPr>
            <a:xfrm>
              <a:off x="3055922" y="1246889"/>
              <a:ext cx="91440" cy="9144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322" name="Oval 1321"/>
            <p:cNvSpPr/>
            <p:nvPr/>
          </p:nvSpPr>
          <p:spPr>
            <a:xfrm>
              <a:off x="3339144" y="1229364"/>
              <a:ext cx="91440" cy="91440"/>
            </a:xfrm>
            <a:prstGeom prst="ellipse">
              <a:avLst/>
            </a:prstGeom>
            <a:solidFill>
              <a:srgbClr val="7614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323" name="Oval 1322"/>
            <p:cNvSpPr/>
            <p:nvPr/>
          </p:nvSpPr>
          <p:spPr>
            <a:xfrm>
              <a:off x="3393858" y="1233598"/>
              <a:ext cx="91440" cy="9144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324" name="Oval 1323"/>
            <p:cNvSpPr/>
            <p:nvPr/>
          </p:nvSpPr>
          <p:spPr>
            <a:xfrm>
              <a:off x="3478336" y="1047332"/>
              <a:ext cx="91440" cy="91440"/>
            </a:xfrm>
            <a:prstGeom prst="ellipse">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325" name="Oval 1324"/>
            <p:cNvSpPr/>
            <p:nvPr/>
          </p:nvSpPr>
          <p:spPr>
            <a:xfrm>
              <a:off x="3561288" y="1094683"/>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326" name="Oval 1325"/>
            <p:cNvSpPr/>
            <p:nvPr/>
          </p:nvSpPr>
          <p:spPr>
            <a:xfrm>
              <a:off x="3552617" y="1253907"/>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340" name="Oval 1339"/>
            <p:cNvSpPr/>
            <p:nvPr/>
          </p:nvSpPr>
          <p:spPr>
            <a:xfrm>
              <a:off x="3706892" y="1265554"/>
              <a:ext cx="91440" cy="91440"/>
            </a:xfrm>
            <a:prstGeom prst="ellipse">
              <a:avLst/>
            </a:prstGeom>
            <a:solidFill>
              <a:srgbClr val="7614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341" name="Oval 1340"/>
            <p:cNvSpPr/>
            <p:nvPr/>
          </p:nvSpPr>
          <p:spPr>
            <a:xfrm>
              <a:off x="3819990" y="1207459"/>
              <a:ext cx="91440" cy="914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342" name="Oval 1341"/>
            <p:cNvSpPr/>
            <p:nvPr/>
          </p:nvSpPr>
          <p:spPr>
            <a:xfrm>
              <a:off x="3620620" y="1371976"/>
              <a:ext cx="91440" cy="9144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343" name="Oval 1342"/>
            <p:cNvSpPr/>
            <p:nvPr/>
          </p:nvSpPr>
          <p:spPr>
            <a:xfrm>
              <a:off x="3398276" y="1403056"/>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344" name="Oval 1343"/>
            <p:cNvSpPr/>
            <p:nvPr/>
          </p:nvSpPr>
          <p:spPr>
            <a:xfrm>
              <a:off x="3843414" y="1327513"/>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345" name="Oval 1344"/>
            <p:cNvSpPr/>
            <p:nvPr/>
          </p:nvSpPr>
          <p:spPr>
            <a:xfrm>
              <a:off x="3513222" y="1468000"/>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346" name="Oval 1345"/>
            <p:cNvSpPr/>
            <p:nvPr/>
          </p:nvSpPr>
          <p:spPr>
            <a:xfrm>
              <a:off x="3709793" y="1460398"/>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347" name="Oval 1346"/>
            <p:cNvSpPr/>
            <p:nvPr/>
          </p:nvSpPr>
          <p:spPr>
            <a:xfrm>
              <a:off x="3467502" y="1391604"/>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348" name="Oval 1347"/>
            <p:cNvSpPr/>
            <p:nvPr/>
          </p:nvSpPr>
          <p:spPr>
            <a:xfrm>
              <a:off x="3750724" y="1374079"/>
              <a:ext cx="91440" cy="9144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349" name="Oval 1348"/>
            <p:cNvSpPr/>
            <p:nvPr/>
          </p:nvSpPr>
          <p:spPr>
            <a:xfrm>
              <a:off x="3805438" y="1378313"/>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350" name="Oval 1349"/>
            <p:cNvSpPr/>
            <p:nvPr/>
          </p:nvSpPr>
          <p:spPr>
            <a:xfrm>
              <a:off x="3889916" y="1192047"/>
              <a:ext cx="91440" cy="9144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351" name="Oval 1350"/>
            <p:cNvSpPr/>
            <p:nvPr/>
          </p:nvSpPr>
          <p:spPr>
            <a:xfrm>
              <a:off x="3972868" y="1239398"/>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352" name="Oval 1351"/>
            <p:cNvSpPr/>
            <p:nvPr/>
          </p:nvSpPr>
          <p:spPr>
            <a:xfrm>
              <a:off x="3964197" y="1398622"/>
              <a:ext cx="91440" cy="91440"/>
            </a:xfrm>
            <a:prstGeom prst="ellipse">
              <a:avLst/>
            </a:prstGeom>
            <a:solidFill>
              <a:srgbClr val="7614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353" name="Oval 1352"/>
            <p:cNvSpPr/>
            <p:nvPr/>
          </p:nvSpPr>
          <p:spPr>
            <a:xfrm>
              <a:off x="4090494" y="1494151"/>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354" name="Oval 1353"/>
            <p:cNvSpPr/>
            <p:nvPr/>
          </p:nvSpPr>
          <p:spPr>
            <a:xfrm>
              <a:off x="4390059" y="1652606"/>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355" name="Oval 1354"/>
            <p:cNvSpPr/>
            <p:nvPr/>
          </p:nvSpPr>
          <p:spPr>
            <a:xfrm>
              <a:off x="4480082" y="1659085"/>
              <a:ext cx="91440" cy="9144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356" name="Oval 1355"/>
            <p:cNvSpPr/>
            <p:nvPr/>
          </p:nvSpPr>
          <p:spPr>
            <a:xfrm>
              <a:off x="4644617" y="1743473"/>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357" name="Oval 1356"/>
            <p:cNvSpPr/>
            <p:nvPr/>
          </p:nvSpPr>
          <p:spPr>
            <a:xfrm>
              <a:off x="4435022" y="1396837"/>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358" name="Oval 1357"/>
            <p:cNvSpPr/>
            <p:nvPr/>
          </p:nvSpPr>
          <p:spPr>
            <a:xfrm>
              <a:off x="4301757" y="1570031"/>
              <a:ext cx="91440" cy="914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359" name="Oval 1358"/>
            <p:cNvSpPr/>
            <p:nvPr/>
          </p:nvSpPr>
          <p:spPr>
            <a:xfrm>
              <a:off x="4081634" y="1356478"/>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360" name="Oval 1359"/>
            <p:cNvSpPr/>
            <p:nvPr/>
          </p:nvSpPr>
          <p:spPr>
            <a:xfrm>
              <a:off x="4277108" y="1694456"/>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361" name="Oval 1360"/>
            <p:cNvSpPr/>
            <p:nvPr/>
          </p:nvSpPr>
          <p:spPr>
            <a:xfrm>
              <a:off x="4347477" y="1650548"/>
              <a:ext cx="91440" cy="91440"/>
            </a:xfrm>
            <a:prstGeom prst="ellipse">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362" name="Oval 1361"/>
            <p:cNvSpPr/>
            <p:nvPr/>
          </p:nvSpPr>
          <p:spPr>
            <a:xfrm>
              <a:off x="4195974" y="1641350"/>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363" name="Oval 1362"/>
            <p:cNvSpPr/>
            <p:nvPr/>
          </p:nvSpPr>
          <p:spPr>
            <a:xfrm>
              <a:off x="4393406" y="1565040"/>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364" name="Oval 1363"/>
            <p:cNvSpPr/>
            <p:nvPr/>
          </p:nvSpPr>
          <p:spPr>
            <a:xfrm>
              <a:off x="4149505" y="1435535"/>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365" name="Oval 1364"/>
            <p:cNvSpPr/>
            <p:nvPr/>
          </p:nvSpPr>
          <p:spPr>
            <a:xfrm>
              <a:off x="4297539" y="1355035"/>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366" name="Oval 1365"/>
            <p:cNvSpPr/>
            <p:nvPr/>
          </p:nvSpPr>
          <p:spPr>
            <a:xfrm>
              <a:off x="4521006" y="1521667"/>
              <a:ext cx="91440" cy="9144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367" name="Oval 1366"/>
            <p:cNvSpPr/>
            <p:nvPr/>
          </p:nvSpPr>
          <p:spPr>
            <a:xfrm>
              <a:off x="4297862" y="1445660"/>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368" name="Oval 1367"/>
            <p:cNvSpPr/>
            <p:nvPr/>
          </p:nvSpPr>
          <p:spPr>
            <a:xfrm>
              <a:off x="4247745" y="1491950"/>
              <a:ext cx="91440" cy="9144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369" name="Oval 1368"/>
            <p:cNvSpPr/>
            <p:nvPr/>
          </p:nvSpPr>
          <p:spPr>
            <a:xfrm>
              <a:off x="4422344" y="1470410"/>
              <a:ext cx="91440" cy="91440"/>
            </a:xfrm>
            <a:prstGeom prst="ellipse">
              <a:avLst/>
            </a:prstGeom>
            <a:solidFill>
              <a:srgbClr val="7614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370" name="Oval 1369"/>
            <p:cNvSpPr/>
            <p:nvPr/>
          </p:nvSpPr>
          <p:spPr>
            <a:xfrm>
              <a:off x="4208115" y="1556401"/>
              <a:ext cx="91440" cy="91440"/>
            </a:xfrm>
            <a:prstGeom prst="ellipse">
              <a:avLst/>
            </a:prstGeom>
            <a:solidFill>
              <a:srgbClr val="7614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371" name="Oval 1370"/>
            <p:cNvSpPr/>
            <p:nvPr/>
          </p:nvSpPr>
          <p:spPr>
            <a:xfrm>
              <a:off x="4455101" y="1338805"/>
              <a:ext cx="91440" cy="9144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372" name="Oval 1371"/>
            <p:cNvSpPr/>
            <p:nvPr/>
          </p:nvSpPr>
          <p:spPr>
            <a:xfrm>
              <a:off x="4788934" y="1462887"/>
              <a:ext cx="91440" cy="91440"/>
            </a:xfrm>
            <a:prstGeom prst="ellipse">
              <a:avLst/>
            </a:prstGeom>
            <a:solidFill>
              <a:srgbClr val="7614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373" name="Oval 1372"/>
            <p:cNvSpPr/>
            <p:nvPr/>
          </p:nvSpPr>
          <p:spPr>
            <a:xfrm>
              <a:off x="4160384" y="1266550"/>
              <a:ext cx="91440" cy="9144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374" name="Oval 1373"/>
            <p:cNvSpPr/>
            <p:nvPr/>
          </p:nvSpPr>
          <p:spPr>
            <a:xfrm>
              <a:off x="5178522" y="1627821"/>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375" name="Oval 1374"/>
            <p:cNvSpPr/>
            <p:nvPr/>
          </p:nvSpPr>
          <p:spPr>
            <a:xfrm>
              <a:off x="5242546" y="1644485"/>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376" name="Oval 1375"/>
            <p:cNvSpPr/>
            <p:nvPr/>
          </p:nvSpPr>
          <p:spPr>
            <a:xfrm>
              <a:off x="5133462" y="1365573"/>
              <a:ext cx="91440" cy="91440"/>
            </a:xfrm>
            <a:prstGeom prst="ellipse">
              <a:avLst/>
            </a:prstGeom>
            <a:solidFill>
              <a:srgbClr val="7614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377" name="Oval 1376"/>
            <p:cNvSpPr/>
            <p:nvPr/>
          </p:nvSpPr>
          <p:spPr>
            <a:xfrm>
              <a:off x="5000197" y="1538767"/>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378" name="Oval 1377"/>
            <p:cNvSpPr/>
            <p:nvPr/>
          </p:nvSpPr>
          <p:spPr>
            <a:xfrm>
              <a:off x="4780074" y="1325214"/>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379" name="Oval 1378"/>
            <p:cNvSpPr/>
            <p:nvPr/>
          </p:nvSpPr>
          <p:spPr>
            <a:xfrm>
              <a:off x="4975548" y="1663192"/>
              <a:ext cx="91440" cy="9144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380" name="Oval 1379"/>
            <p:cNvSpPr/>
            <p:nvPr/>
          </p:nvSpPr>
          <p:spPr>
            <a:xfrm>
              <a:off x="5045917" y="1619284"/>
              <a:ext cx="91440" cy="91440"/>
            </a:xfrm>
            <a:prstGeom prst="ellipse">
              <a:avLst/>
            </a:prstGeom>
            <a:solidFill>
              <a:srgbClr val="7614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381" name="Oval 1380"/>
            <p:cNvSpPr/>
            <p:nvPr/>
          </p:nvSpPr>
          <p:spPr>
            <a:xfrm>
              <a:off x="4894414" y="1610086"/>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382" name="Oval 1381"/>
            <p:cNvSpPr/>
            <p:nvPr/>
          </p:nvSpPr>
          <p:spPr>
            <a:xfrm>
              <a:off x="5091846" y="1533776"/>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383" name="Oval 1382"/>
            <p:cNvSpPr/>
            <p:nvPr/>
          </p:nvSpPr>
          <p:spPr>
            <a:xfrm>
              <a:off x="4847945" y="1404271"/>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384" name="Oval 1383"/>
            <p:cNvSpPr/>
            <p:nvPr/>
          </p:nvSpPr>
          <p:spPr>
            <a:xfrm>
              <a:off x="4995979" y="1323771"/>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385" name="Oval 1384"/>
            <p:cNvSpPr/>
            <p:nvPr/>
          </p:nvSpPr>
          <p:spPr>
            <a:xfrm>
              <a:off x="5261972" y="1641773"/>
              <a:ext cx="91440" cy="9144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386" name="Oval 1385"/>
            <p:cNvSpPr/>
            <p:nvPr/>
          </p:nvSpPr>
          <p:spPr>
            <a:xfrm>
              <a:off x="4996302" y="1414396"/>
              <a:ext cx="91440" cy="9144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387" name="Oval 1386"/>
            <p:cNvSpPr/>
            <p:nvPr/>
          </p:nvSpPr>
          <p:spPr>
            <a:xfrm>
              <a:off x="4946185" y="1460686"/>
              <a:ext cx="91440" cy="9144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388" name="Oval 1387"/>
            <p:cNvSpPr/>
            <p:nvPr/>
          </p:nvSpPr>
          <p:spPr>
            <a:xfrm>
              <a:off x="5120784" y="1439146"/>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389" name="Oval 1388"/>
            <p:cNvSpPr/>
            <p:nvPr/>
          </p:nvSpPr>
          <p:spPr>
            <a:xfrm>
              <a:off x="4906555" y="1525137"/>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390" name="Oval 1389"/>
            <p:cNvSpPr/>
            <p:nvPr/>
          </p:nvSpPr>
          <p:spPr>
            <a:xfrm>
              <a:off x="5153541" y="1307541"/>
              <a:ext cx="91440" cy="91440"/>
            </a:xfrm>
            <a:prstGeom prst="ellipse">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391" name="Oval 1390"/>
            <p:cNvSpPr/>
            <p:nvPr/>
          </p:nvSpPr>
          <p:spPr>
            <a:xfrm>
              <a:off x="2560172" y="968504"/>
              <a:ext cx="91440" cy="91440"/>
            </a:xfrm>
            <a:prstGeom prst="ellipse">
              <a:avLst/>
            </a:prstGeom>
            <a:solidFill>
              <a:srgbClr val="7614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392" name="Oval 1391"/>
            <p:cNvSpPr/>
            <p:nvPr/>
          </p:nvSpPr>
          <p:spPr>
            <a:xfrm>
              <a:off x="2545312" y="719166"/>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393" name="Oval 1392"/>
            <p:cNvSpPr/>
            <p:nvPr/>
          </p:nvSpPr>
          <p:spPr>
            <a:xfrm>
              <a:off x="2551312" y="830831"/>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394" name="Oval 1393"/>
            <p:cNvSpPr/>
            <p:nvPr/>
          </p:nvSpPr>
          <p:spPr>
            <a:xfrm>
              <a:off x="2465151" y="954022"/>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395" name="Oval 1394"/>
            <p:cNvSpPr/>
            <p:nvPr/>
          </p:nvSpPr>
          <p:spPr>
            <a:xfrm>
              <a:off x="2619183" y="909888"/>
              <a:ext cx="91440" cy="9144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396" name="Oval 1395"/>
            <p:cNvSpPr/>
            <p:nvPr/>
          </p:nvSpPr>
          <p:spPr>
            <a:xfrm>
              <a:off x="2660258" y="784110"/>
              <a:ext cx="91440" cy="914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397" name="Oval 1396"/>
            <p:cNvSpPr/>
            <p:nvPr/>
          </p:nvSpPr>
          <p:spPr>
            <a:xfrm>
              <a:off x="2614538" y="707714"/>
              <a:ext cx="91440" cy="91440"/>
            </a:xfrm>
            <a:prstGeom prst="ellipse">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398" name="Oval 1397"/>
            <p:cNvSpPr/>
            <p:nvPr/>
          </p:nvSpPr>
          <p:spPr>
            <a:xfrm>
              <a:off x="4620317" y="1623612"/>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399" name="Oval 1398"/>
            <p:cNvSpPr/>
            <p:nvPr/>
          </p:nvSpPr>
          <p:spPr>
            <a:xfrm>
              <a:off x="4605457" y="1374274"/>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400" name="Oval 1399"/>
            <p:cNvSpPr/>
            <p:nvPr/>
          </p:nvSpPr>
          <p:spPr>
            <a:xfrm>
              <a:off x="4611457" y="1485939"/>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401" name="Oval 1400"/>
            <p:cNvSpPr/>
            <p:nvPr/>
          </p:nvSpPr>
          <p:spPr>
            <a:xfrm>
              <a:off x="4761854" y="1688949"/>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402" name="Oval 1401"/>
            <p:cNvSpPr/>
            <p:nvPr/>
          </p:nvSpPr>
          <p:spPr>
            <a:xfrm>
              <a:off x="4679328" y="1564996"/>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403" name="Oval 1402"/>
            <p:cNvSpPr/>
            <p:nvPr/>
          </p:nvSpPr>
          <p:spPr>
            <a:xfrm>
              <a:off x="4720403" y="1439218"/>
              <a:ext cx="91440" cy="91440"/>
            </a:xfrm>
            <a:prstGeom prst="ellipse">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404" name="Oval 1403"/>
            <p:cNvSpPr/>
            <p:nvPr/>
          </p:nvSpPr>
          <p:spPr>
            <a:xfrm>
              <a:off x="4674683" y="1362822"/>
              <a:ext cx="91440" cy="914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405" name="Oval 1404"/>
            <p:cNvSpPr/>
            <p:nvPr/>
          </p:nvSpPr>
          <p:spPr>
            <a:xfrm>
              <a:off x="5325213" y="1511303"/>
              <a:ext cx="91440" cy="9144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406" name="Oval 1405"/>
            <p:cNvSpPr/>
            <p:nvPr/>
          </p:nvSpPr>
          <p:spPr>
            <a:xfrm>
              <a:off x="5310353" y="1261965"/>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407" name="Oval 1406"/>
            <p:cNvSpPr/>
            <p:nvPr/>
          </p:nvSpPr>
          <p:spPr>
            <a:xfrm>
              <a:off x="5316353" y="1373630"/>
              <a:ext cx="91440" cy="9144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408" name="Oval 1407"/>
            <p:cNvSpPr/>
            <p:nvPr/>
          </p:nvSpPr>
          <p:spPr>
            <a:xfrm>
              <a:off x="5230192" y="1496821"/>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409" name="Oval 1408"/>
            <p:cNvSpPr/>
            <p:nvPr/>
          </p:nvSpPr>
          <p:spPr>
            <a:xfrm>
              <a:off x="5384224" y="1452687"/>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410" name="Oval 1409"/>
            <p:cNvSpPr/>
            <p:nvPr/>
          </p:nvSpPr>
          <p:spPr>
            <a:xfrm>
              <a:off x="5425299" y="1326909"/>
              <a:ext cx="91440" cy="9144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411" name="Oval 1410"/>
            <p:cNvSpPr/>
            <p:nvPr/>
          </p:nvSpPr>
          <p:spPr>
            <a:xfrm>
              <a:off x="5379579" y="1250513"/>
              <a:ext cx="91440" cy="91440"/>
            </a:xfrm>
            <a:prstGeom prst="ellipse">
              <a:avLst/>
            </a:prstGeom>
            <a:solidFill>
              <a:srgbClr val="7614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412" name="Oval 1411"/>
            <p:cNvSpPr/>
            <p:nvPr/>
          </p:nvSpPr>
          <p:spPr>
            <a:xfrm>
              <a:off x="6827617" y="1128720"/>
              <a:ext cx="91440" cy="9144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413" name="Oval 1412"/>
            <p:cNvSpPr/>
            <p:nvPr/>
          </p:nvSpPr>
          <p:spPr>
            <a:xfrm>
              <a:off x="6812757" y="879382"/>
              <a:ext cx="91440" cy="9144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414" name="Oval 1413"/>
            <p:cNvSpPr/>
            <p:nvPr/>
          </p:nvSpPr>
          <p:spPr>
            <a:xfrm>
              <a:off x="6818757" y="991047"/>
              <a:ext cx="91440" cy="91440"/>
            </a:xfrm>
            <a:prstGeom prst="ellipse">
              <a:avLst/>
            </a:prstGeom>
            <a:solidFill>
              <a:srgbClr val="7614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415" name="Oval 1414"/>
            <p:cNvSpPr/>
            <p:nvPr/>
          </p:nvSpPr>
          <p:spPr>
            <a:xfrm>
              <a:off x="6732596" y="1114238"/>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416" name="Oval 1415"/>
            <p:cNvSpPr/>
            <p:nvPr/>
          </p:nvSpPr>
          <p:spPr>
            <a:xfrm>
              <a:off x="6886628" y="1070104"/>
              <a:ext cx="91440" cy="9144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417" name="Oval 1416"/>
            <p:cNvSpPr/>
            <p:nvPr/>
          </p:nvSpPr>
          <p:spPr>
            <a:xfrm>
              <a:off x="6927703" y="944326"/>
              <a:ext cx="91440" cy="91440"/>
            </a:xfrm>
            <a:prstGeom prst="ellipse">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418" name="Oval 1417"/>
            <p:cNvSpPr/>
            <p:nvPr/>
          </p:nvSpPr>
          <p:spPr>
            <a:xfrm>
              <a:off x="6881983" y="867930"/>
              <a:ext cx="91440" cy="9144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419" name="Oval 1418"/>
            <p:cNvSpPr/>
            <p:nvPr/>
          </p:nvSpPr>
          <p:spPr>
            <a:xfrm>
              <a:off x="6280432" y="815115"/>
              <a:ext cx="91440" cy="91440"/>
            </a:xfrm>
            <a:prstGeom prst="ellipse">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420" name="Oval 1419"/>
            <p:cNvSpPr/>
            <p:nvPr/>
          </p:nvSpPr>
          <p:spPr>
            <a:xfrm>
              <a:off x="6265572" y="565777"/>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421" name="Oval 1420"/>
            <p:cNvSpPr/>
            <p:nvPr/>
          </p:nvSpPr>
          <p:spPr>
            <a:xfrm>
              <a:off x="6271572" y="677442"/>
              <a:ext cx="91440" cy="9144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422" name="Oval 1421"/>
            <p:cNvSpPr/>
            <p:nvPr/>
          </p:nvSpPr>
          <p:spPr>
            <a:xfrm>
              <a:off x="6185411" y="800633"/>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423" name="Oval 1422"/>
            <p:cNvSpPr/>
            <p:nvPr/>
          </p:nvSpPr>
          <p:spPr>
            <a:xfrm>
              <a:off x="6339443" y="756499"/>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424" name="Oval 1423"/>
            <p:cNvSpPr/>
            <p:nvPr/>
          </p:nvSpPr>
          <p:spPr>
            <a:xfrm>
              <a:off x="6380518" y="630721"/>
              <a:ext cx="91440" cy="914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425" name="Oval 1424"/>
            <p:cNvSpPr/>
            <p:nvPr/>
          </p:nvSpPr>
          <p:spPr>
            <a:xfrm>
              <a:off x="6334798" y="554325"/>
              <a:ext cx="91440" cy="91440"/>
            </a:xfrm>
            <a:prstGeom prst="ellipse">
              <a:avLst/>
            </a:prstGeom>
            <a:solidFill>
              <a:srgbClr val="7614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426" name="Oval 1425"/>
            <p:cNvSpPr/>
            <p:nvPr/>
          </p:nvSpPr>
          <p:spPr>
            <a:xfrm>
              <a:off x="2745653" y="970547"/>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427" name="Oval 1426"/>
            <p:cNvSpPr/>
            <p:nvPr/>
          </p:nvSpPr>
          <p:spPr>
            <a:xfrm>
              <a:off x="2803288" y="813680"/>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428" name="Oval 1427"/>
            <p:cNvSpPr/>
            <p:nvPr/>
          </p:nvSpPr>
          <p:spPr>
            <a:xfrm>
              <a:off x="2841277" y="895567"/>
              <a:ext cx="91440" cy="9144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429" name="Oval 1428"/>
            <p:cNvSpPr/>
            <p:nvPr/>
          </p:nvSpPr>
          <p:spPr>
            <a:xfrm>
              <a:off x="2932717" y="804582"/>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430" name="Oval 1429"/>
            <p:cNvSpPr/>
            <p:nvPr/>
          </p:nvSpPr>
          <p:spPr>
            <a:xfrm>
              <a:off x="2427254" y="1076201"/>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431" name="Oval 1430"/>
            <p:cNvSpPr/>
            <p:nvPr/>
          </p:nvSpPr>
          <p:spPr>
            <a:xfrm>
              <a:off x="2812635" y="1215213"/>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432" name="Oval 1431"/>
            <p:cNvSpPr/>
            <p:nvPr/>
          </p:nvSpPr>
          <p:spPr>
            <a:xfrm>
              <a:off x="2427254" y="863722"/>
              <a:ext cx="91440" cy="9144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433" name="Oval 1432"/>
            <p:cNvSpPr/>
            <p:nvPr/>
          </p:nvSpPr>
          <p:spPr>
            <a:xfrm>
              <a:off x="3336078" y="945330"/>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434" name="Oval 1433"/>
            <p:cNvSpPr/>
            <p:nvPr/>
          </p:nvSpPr>
          <p:spPr>
            <a:xfrm>
              <a:off x="3217187" y="1374237"/>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435" name="Oval 1434"/>
            <p:cNvSpPr/>
            <p:nvPr/>
          </p:nvSpPr>
          <p:spPr>
            <a:xfrm>
              <a:off x="3630571" y="1095401"/>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436" name="Oval 1435"/>
            <p:cNvSpPr/>
            <p:nvPr/>
          </p:nvSpPr>
          <p:spPr>
            <a:xfrm>
              <a:off x="3731607" y="1161201"/>
              <a:ext cx="91440" cy="91440"/>
            </a:xfrm>
            <a:prstGeom prst="ellipse">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437" name="Oval 1436"/>
            <p:cNvSpPr/>
            <p:nvPr/>
          </p:nvSpPr>
          <p:spPr>
            <a:xfrm>
              <a:off x="3631240" y="1510509"/>
              <a:ext cx="91440" cy="9144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438" name="Oval 1437"/>
            <p:cNvSpPr/>
            <p:nvPr/>
          </p:nvSpPr>
          <p:spPr>
            <a:xfrm>
              <a:off x="3819344" y="1545841"/>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439" name="Oval 1438"/>
            <p:cNvSpPr/>
            <p:nvPr/>
          </p:nvSpPr>
          <p:spPr>
            <a:xfrm>
              <a:off x="3979731" y="1528935"/>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440" name="Oval 1439"/>
            <p:cNvSpPr/>
            <p:nvPr/>
          </p:nvSpPr>
          <p:spPr>
            <a:xfrm>
              <a:off x="4067532" y="1589163"/>
              <a:ext cx="91440" cy="914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441" name="Oval 1440"/>
            <p:cNvSpPr/>
            <p:nvPr/>
          </p:nvSpPr>
          <p:spPr>
            <a:xfrm>
              <a:off x="5840819" y="1110454"/>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442" name="Oval 1441"/>
            <p:cNvSpPr/>
            <p:nvPr/>
          </p:nvSpPr>
          <p:spPr>
            <a:xfrm>
              <a:off x="5953917" y="1052359"/>
              <a:ext cx="91440" cy="91440"/>
            </a:xfrm>
            <a:prstGeom prst="ellipse">
              <a:avLst/>
            </a:prstGeom>
            <a:solidFill>
              <a:srgbClr val="7614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443" name="Oval 1442"/>
            <p:cNvSpPr/>
            <p:nvPr/>
          </p:nvSpPr>
          <p:spPr>
            <a:xfrm>
              <a:off x="5754547" y="1216876"/>
              <a:ext cx="91440" cy="914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444" name="Oval 1443"/>
            <p:cNvSpPr/>
            <p:nvPr/>
          </p:nvSpPr>
          <p:spPr>
            <a:xfrm>
              <a:off x="5532203" y="1247956"/>
              <a:ext cx="91440" cy="9144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445" name="Oval 1444"/>
            <p:cNvSpPr/>
            <p:nvPr/>
          </p:nvSpPr>
          <p:spPr>
            <a:xfrm>
              <a:off x="5977341" y="1172413"/>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446" name="Oval 1445"/>
            <p:cNvSpPr/>
            <p:nvPr/>
          </p:nvSpPr>
          <p:spPr>
            <a:xfrm>
              <a:off x="5647149" y="1312900"/>
              <a:ext cx="91440" cy="91440"/>
            </a:xfrm>
            <a:prstGeom prst="ellipse">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447" name="Oval 1446"/>
            <p:cNvSpPr/>
            <p:nvPr/>
          </p:nvSpPr>
          <p:spPr>
            <a:xfrm>
              <a:off x="5843720" y="1305298"/>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448" name="Oval 1447"/>
            <p:cNvSpPr/>
            <p:nvPr/>
          </p:nvSpPr>
          <p:spPr>
            <a:xfrm>
              <a:off x="5601429" y="1236504"/>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449" name="Oval 1448"/>
            <p:cNvSpPr/>
            <p:nvPr/>
          </p:nvSpPr>
          <p:spPr>
            <a:xfrm>
              <a:off x="5884651" y="1218979"/>
              <a:ext cx="91440" cy="9144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450" name="Oval 1449"/>
            <p:cNvSpPr/>
            <p:nvPr/>
          </p:nvSpPr>
          <p:spPr>
            <a:xfrm>
              <a:off x="5939365" y="1223213"/>
              <a:ext cx="91440" cy="91440"/>
            </a:xfrm>
            <a:prstGeom prst="ellipse">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451" name="Oval 1450"/>
            <p:cNvSpPr/>
            <p:nvPr/>
          </p:nvSpPr>
          <p:spPr>
            <a:xfrm>
              <a:off x="6101248" y="1041687"/>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452" name="Oval 1451"/>
            <p:cNvSpPr/>
            <p:nvPr/>
          </p:nvSpPr>
          <p:spPr>
            <a:xfrm>
              <a:off x="6106795" y="1084298"/>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453" name="Oval 1452"/>
            <p:cNvSpPr/>
            <p:nvPr/>
          </p:nvSpPr>
          <p:spPr>
            <a:xfrm>
              <a:off x="5473432" y="1564996"/>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454" name="Oval 1453"/>
            <p:cNvSpPr/>
            <p:nvPr/>
          </p:nvSpPr>
          <p:spPr>
            <a:xfrm>
              <a:off x="5543465" y="1431109"/>
              <a:ext cx="91440" cy="9144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455" name="Oval 1454"/>
            <p:cNvSpPr/>
            <p:nvPr/>
          </p:nvSpPr>
          <p:spPr>
            <a:xfrm>
              <a:off x="5540680" y="1052769"/>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456" name="Oval 1455"/>
            <p:cNvSpPr/>
            <p:nvPr/>
          </p:nvSpPr>
          <p:spPr>
            <a:xfrm>
              <a:off x="5227418" y="1167641"/>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457" name="Oval 1456"/>
            <p:cNvSpPr/>
            <p:nvPr/>
          </p:nvSpPr>
          <p:spPr>
            <a:xfrm>
              <a:off x="5432961" y="1142329"/>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458" name="Oval 1457"/>
            <p:cNvSpPr/>
            <p:nvPr/>
          </p:nvSpPr>
          <p:spPr>
            <a:xfrm>
              <a:off x="5667150" y="1113428"/>
              <a:ext cx="91440" cy="91440"/>
            </a:xfrm>
            <a:prstGeom prst="ellipse">
              <a:avLst/>
            </a:prstGeom>
            <a:solidFill>
              <a:srgbClr val="7614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459" name="Oval 1458"/>
            <p:cNvSpPr/>
            <p:nvPr/>
          </p:nvSpPr>
          <p:spPr>
            <a:xfrm>
              <a:off x="5724785" y="956561"/>
              <a:ext cx="91440" cy="9144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460" name="Oval 1459"/>
            <p:cNvSpPr/>
            <p:nvPr/>
          </p:nvSpPr>
          <p:spPr>
            <a:xfrm>
              <a:off x="5762774" y="1038448"/>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461" name="Oval 1460"/>
            <p:cNvSpPr/>
            <p:nvPr/>
          </p:nvSpPr>
          <p:spPr>
            <a:xfrm>
              <a:off x="5854214" y="947463"/>
              <a:ext cx="91440" cy="91440"/>
            </a:xfrm>
            <a:prstGeom prst="ellipse">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462" name="Oval 1461"/>
            <p:cNvSpPr/>
            <p:nvPr/>
          </p:nvSpPr>
          <p:spPr>
            <a:xfrm>
              <a:off x="5600203" y="1486011"/>
              <a:ext cx="91440" cy="914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463" name="Oval 1462"/>
            <p:cNvSpPr/>
            <p:nvPr/>
          </p:nvSpPr>
          <p:spPr>
            <a:xfrm>
              <a:off x="5701925" y="1389505"/>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464" name="Oval 1463"/>
            <p:cNvSpPr/>
            <p:nvPr/>
          </p:nvSpPr>
          <p:spPr>
            <a:xfrm>
              <a:off x="5067751" y="1235014"/>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465" name="Oval 1464"/>
            <p:cNvSpPr/>
            <p:nvPr/>
          </p:nvSpPr>
          <p:spPr>
            <a:xfrm>
              <a:off x="6469697" y="737971"/>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466" name="Oval 1465"/>
            <p:cNvSpPr/>
            <p:nvPr/>
          </p:nvSpPr>
          <p:spPr>
            <a:xfrm>
              <a:off x="6582795" y="679876"/>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467" name="Oval 1466"/>
            <p:cNvSpPr/>
            <p:nvPr/>
          </p:nvSpPr>
          <p:spPr>
            <a:xfrm>
              <a:off x="6606219" y="799930"/>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468" name="Oval 1467"/>
            <p:cNvSpPr/>
            <p:nvPr/>
          </p:nvSpPr>
          <p:spPr>
            <a:xfrm>
              <a:off x="6513529" y="846496"/>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469" name="Oval 1468"/>
            <p:cNvSpPr/>
            <p:nvPr/>
          </p:nvSpPr>
          <p:spPr>
            <a:xfrm>
              <a:off x="6568243" y="850730"/>
              <a:ext cx="91440" cy="91440"/>
            </a:xfrm>
            <a:prstGeom prst="ellipse">
              <a:avLst/>
            </a:prstGeom>
            <a:solidFill>
              <a:srgbClr val="7614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470" name="Oval 1469"/>
            <p:cNvSpPr/>
            <p:nvPr/>
          </p:nvSpPr>
          <p:spPr>
            <a:xfrm>
              <a:off x="6652721" y="664464"/>
              <a:ext cx="91440" cy="91440"/>
            </a:xfrm>
            <a:prstGeom prst="ellipse">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471" name="Oval 1470"/>
            <p:cNvSpPr/>
            <p:nvPr/>
          </p:nvSpPr>
          <p:spPr>
            <a:xfrm>
              <a:off x="6735673" y="711815"/>
              <a:ext cx="91440" cy="9144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472" name="Oval 1471"/>
            <p:cNvSpPr/>
            <p:nvPr/>
          </p:nvSpPr>
          <p:spPr>
            <a:xfrm>
              <a:off x="6727002" y="871039"/>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473" name="Oval 1472"/>
            <p:cNvSpPr/>
            <p:nvPr/>
          </p:nvSpPr>
          <p:spPr>
            <a:xfrm>
              <a:off x="6483092" y="574980"/>
              <a:ext cx="91440" cy="9144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474" name="Oval 1473"/>
            <p:cNvSpPr/>
            <p:nvPr/>
          </p:nvSpPr>
          <p:spPr>
            <a:xfrm>
              <a:off x="5968227" y="877499"/>
              <a:ext cx="91440" cy="9144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475" name="Oval 1474"/>
            <p:cNvSpPr/>
            <p:nvPr/>
          </p:nvSpPr>
          <p:spPr>
            <a:xfrm>
              <a:off x="6081325" y="819404"/>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476" name="Oval 1475"/>
            <p:cNvSpPr/>
            <p:nvPr/>
          </p:nvSpPr>
          <p:spPr>
            <a:xfrm>
              <a:off x="6104749" y="939458"/>
              <a:ext cx="91440" cy="914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477" name="Oval 1476"/>
            <p:cNvSpPr/>
            <p:nvPr/>
          </p:nvSpPr>
          <p:spPr>
            <a:xfrm>
              <a:off x="6012059" y="986024"/>
              <a:ext cx="91440" cy="9144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478" name="Oval 1477"/>
            <p:cNvSpPr/>
            <p:nvPr/>
          </p:nvSpPr>
          <p:spPr>
            <a:xfrm>
              <a:off x="6305900" y="970547"/>
              <a:ext cx="91440" cy="9144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479" name="Oval 1478"/>
            <p:cNvSpPr/>
            <p:nvPr/>
          </p:nvSpPr>
          <p:spPr>
            <a:xfrm>
              <a:off x="6101248" y="681181"/>
              <a:ext cx="91440" cy="9144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480" name="Oval 1479"/>
            <p:cNvSpPr/>
            <p:nvPr/>
          </p:nvSpPr>
          <p:spPr>
            <a:xfrm>
              <a:off x="6234203" y="851343"/>
              <a:ext cx="91440" cy="91440"/>
            </a:xfrm>
            <a:prstGeom prst="ellipse">
              <a:avLst/>
            </a:prstGeom>
            <a:solidFill>
              <a:srgbClr val="7614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481" name="Oval 1480"/>
            <p:cNvSpPr/>
            <p:nvPr/>
          </p:nvSpPr>
          <p:spPr>
            <a:xfrm>
              <a:off x="6225532" y="1010567"/>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482" name="Oval 1481"/>
            <p:cNvSpPr/>
            <p:nvPr/>
          </p:nvSpPr>
          <p:spPr>
            <a:xfrm>
              <a:off x="5981622" y="714508"/>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483" name="Oval 1482"/>
            <p:cNvSpPr/>
            <p:nvPr/>
          </p:nvSpPr>
          <p:spPr>
            <a:xfrm>
              <a:off x="6398745" y="904583"/>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484" name="Oval 1483"/>
            <p:cNvSpPr/>
            <p:nvPr/>
          </p:nvSpPr>
          <p:spPr>
            <a:xfrm>
              <a:off x="6607804" y="970547"/>
              <a:ext cx="91440" cy="914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5" name="Oval 4"/>
            <p:cNvSpPr/>
            <p:nvPr/>
          </p:nvSpPr>
          <p:spPr>
            <a:xfrm>
              <a:off x="7183234" y="2774227"/>
              <a:ext cx="1709781" cy="1625600"/>
            </a:xfrm>
            <a:prstGeom prst="ellipse">
              <a:avLst/>
            </a:prstGeom>
            <a:solidFill>
              <a:schemeClr val="bg1"/>
            </a:solidFill>
            <a:ln w="3810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332" name="Oval 1331"/>
            <p:cNvSpPr/>
            <p:nvPr/>
          </p:nvSpPr>
          <p:spPr>
            <a:xfrm>
              <a:off x="5032215" y="5212626"/>
              <a:ext cx="1727200" cy="1625601"/>
            </a:xfrm>
            <a:prstGeom prst="ellipse">
              <a:avLst/>
            </a:prstGeom>
            <a:solidFill>
              <a:schemeClr val="bg1"/>
            </a:solidFill>
            <a:ln w="381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333" name="Oval 1332"/>
            <p:cNvSpPr/>
            <p:nvPr/>
          </p:nvSpPr>
          <p:spPr>
            <a:xfrm>
              <a:off x="436135" y="1890732"/>
              <a:ext cx="1371600" cy="1371600"/>
            </a:xfrm>
            <a:prstGeom prst="ellipse">
              <a:avLst/>
            </a:prstGeom>
            <a:solidFill>
              <a:schemeClr val="bg1"/>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grpSp>
          <p:nvGrpSpPr>
            <p:cNvPr id="6" name="Group 5"/>
            <p:cNvGrpSpPr/>
            <p:nvPr/>
          </p:nvGrpSpPr>
          <p:grpSpPr>
            <a:xfrm>
              <a:off x="729992" y="2003224"/>
              <a:ext cx="1274599" cy="1200328"/>
              <a:chOff x="513694" y="2986759"/>
              <a:chExt cx="1274599" cy="1200328"/>
            </a:xfrm>
          </p:grpSpPr>
          <p:sp>
            <p:nvSpPr>
              <p:cNvPr id="1121" name="Oval 1120"/>
              <p:cNvSpPr/>
              <p:nvPr/>
            </p:nvSpPr>
            <p:spPr>
              <a:xfrm>
                <a:off x="520009" y="3505822"/>
                <a:ext cx="137160" cy="13716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122" name="Oval 1121"/>
              <p:cNvSpPr/>
              <p:nvPr/>
            </p:nvSpPr>
            <p:spPr>
              <a:xfrm>
                <a:off x="513694" y="3714051"/>
                <a:ext cx="137160" cy="13716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127" name="Oval 1126"/>
              <p:cNvSpPr/>
              <p:nvPr/>
            </p:nvSpPr>
            <p:spPr>
              <a:xfrm>
                <a:off x="519116" y="3915654"/>
                <a:ext cx="137160" cy="13716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128" name="Oval 1127"/>
              <p:cNvSpPr/>
              <p:nvPr/>
            </p:nvSpPr>
            <p:spPr>
              <a:xfrm>
                <a:off x="526317" y="3292867"/>
                <a:ext cx="137160" cy="137160"/>
              </a:xfrm>
              <a:prstGeom prst="ellipse">
                <a:avLst/>
              </a:prstGeom>
              <a:solidFill>
                <a:srgbClr val="7614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116" name="TextBox 1115"/>
              <p:cNvSpPr txBox="1"/>
              <p:nvPr/>
            </p:nvSpPr>
            <p:spPr>
              <a:xfrm>
                <a:off x="645293" y="2986759"/>
                <a:ext cx="1143000" cy="1200328"/>
              </a:xfrm>
              <a:prstGeom prst="rect">
                <a:avLst/>
              </a:prstGeom>
              <a:noFill/>
            </p:spPr>
            <p:txBody>
              <a:bodyPr wrap="square" rtlCol="0">
                <a:spAutoFit/>
              </a:bodyPr>
              <a:lstStyle/>
              <a:p>
                <a:pPr>
                  <a:defRPr/>
                </a:pPr>
                <a:r>
                  <a:rPr lang="en-US" sz="1050" dirty="0">
                    <a:solidFill>
                      <a:prstClr val="black"/>
                    </a:solidFill>
                    <a:ea typeface="Arial" charset="0"/>
                    <a:cs typeface="Arial" charset="0"/>
                  </a:rPr>
                  <a:t>RAS</a:t>
                </a:r>
              </a:p>
              <a:p>
                <a:pPr>
                  <a:defRPr/>
                </a:pPr>
                <a:r>
                  <a:rPr lang="en-US" sz="1050" dirty="0">
                    <a:solidFill>
                      <a:prstClr val="black"/>
                    </a:solidFill>
                    <a:ea typeface="Arial" charset="0"/>
                    <a:cs typeface="Arial" charset="0"/>
                  </a:rPr>
                  <a:t>MSI</a:t>
                </a:r>
              </a:p>
              <a:p>
                <a:pPr>
                  <a:defRPr/>
                </a:pPr>
                <a:r>
                  <a:rPr lang="en-US" sz="1050" dirty="0">
                    <a:solidFill>
                      <a:prstClr val="black"/>
                    </a:solidFill>
                    <a:ea typeface="Arial" charset="0"/>
                    <a:cs typeface="Arial" charset="0"/>
                  </a:rPr>
                  <a:t>BRAF</a:t>
                </a:r>
              </a:p>
              <a:p>
                <a:pPr>
                  <a:defRPr/>
                </a:pPr>
                <a:r>
                  <a:rPr lang="en-US" sz="1050" dirty="0">
                    <a:solidFill>
                      <a:prstClr val="black"/>
                    </a:solidFill>
                    <a:ea typeface="Arial" charset="0"/>
                    <a:cs typeface="Arial" charset="0"/>
                  </a:rPr>
                  <a:t>PIK3CA</a:t>
                </a:r>
              </a:p>
              <a:p>
                <a:pPr>
                  <a:defRPr/>
                </a:pPr>
                <a:r>
                  <a:rPr lang="en-US" sz="1050" dirty="0">
                    <a:solidFill>
                      <a:prstClr val="black"/>
                    </a:solidFill>
                    <a:ea typeface="Arial" charset="0"/>
                    <a:cs typeface="Arial" charset="0"/>
                  </a:rPr>
                  <a:t>PTEN</a:t>
                </a:r>
              </a:p>
            </p:txBody>
          </p:sp>
          <p:sp>
            <p:nvSpPr>
              <p:cNvPr id="1119" name="Oval 1118"/>
              <p:cNvSpPr/>
              <p:nvPr/>
            </p:nvSpPr>
            <p:spPr>
              <a:xfrm>
                <a:off x="534287" y="3062130"/>
                <a:ext cx="137160" cy="13716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grpSp>
        <p:grpSp>
          <p:nvGrpSpPr>
            <p:cNvPr id="1335" name="Group 1334"/>
            <p:cNvGrpSpPr/>
            <p:nvPr/>
          </p:nvGrpSpPr>
          <p:grpSpPr>
            <a:xfrm>
              <a:off x="5419159" y="5442454"/>
              <a:ext cx="1645055" cy="1200328"/>
              <a:chOff x="513694" y="2986759"/>
              <a:chExt cx="1645055" cy="1200328"/>
            </a:xfrm>
          </p:grpSpPr>
          <p:sp>
            <p:nvSpPr>
              <p:cNvPr id="1336" name="Oval 1335"/>
              <p:cNvSpPr/>
              <p:nvPr/>
            </p:nvSpPr>
            <p:spPr>
              <a:xfrm>
                <a:off x="520009" y="3505822"/>
                <a:ext cx="137160" cy="137160"/>
              </a:xfrm>
              <a:prstGeom prst="ellipse">
                <a:avLst/>
              </a:prstGeom>
              <a:solidFill>
                <a:srgbClr val="AB0D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337" name="Oval 1336"/>
              <p:cNvSpPr/>
              <p:nvPr/>
            </p:nvSpPr>
            <p:spPr>
              <a:xfrm>
                <a:off x="513694" y="3714051"/>
                <a:ext cx="137160" cy="13716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338" name="Oval 1337"/>
              <p:cNvSpPr/>
              <p:nvPr/>
            </p:nvSpPr>
            <p:spPr>
              <a:xfrm>
                <a:off x="519116" y="3915654"/>
                <a:ext cx="137160" cy="13716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339" name="Oval 1338"/>
              <p:cNvSpPr/>
              <p:nvPr/>
            </p:nvSpPr>
            <p:spPr>
              <a:xfrm>
                <a:off x="526317" y="3292867"/>
                <a:ext cx="137160" cy="13716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485" name="TextBox 1484"/>
              <p:cNvSpPr txBox="1"/>
              <p:nvPr/>
            </p:nvSpPr>
            <p:spPr>
              <a:xfrm>
                <a:off x="645291" y="2986759"/>
                <a:ext cx="1513458" cy="1200328"/>
              </a:xfrm>
              <a:prstGeom prst="rect">
                <a:avLst/>
              </a:prstGeom>
              <a:noFill/>
            </p:spPr>
            <p:txBody>
              <a:bodyPr wrap="square" rtlCol="0">
                <a:spAutoFit/>
              </a:bodyPr>
              <a:lstStyle/>
              <a:p>
                <a:pPr>
                  <a:defRPr/>
                </a:pPr>
                <a:r>
                  <a:rPr lang="en-US" sz="1050" dirty="0">
                    <a:solidFill>
                      <a:prstClr val="black"/>
                    </a:solidFill>
                    <a:ea typeface="Arial" charset="0"/>
                    <a:cs typeface="Arial" charset="0"/>
                  </a:rPr>
                  <a:t>RAS</a:t>
                </a:r>
              </a:p>
              <a:p>
                <a:pPr>
                  <a:defRPr/>
                </a:pPr>
                <a:r>
                  <a:rPr lang="en-US" sz="1050" dirty="0">
                    <a:solidFill>
                      <a:prstClr val="black"/>
                    </a:solidFill>
                    <a:ea typeface="Arial" charset="0"/>
                    <a:cs typeface="Arial" charset="0"/>
                  </a:rPr>
                  <a:t>KRAS</a:t>
                </a:r>
              </a:p>
              <a:p>
                <a:pPr>
                  <a:defRPr/>
                </a:pPr>
                <a:r>
                  <a:rPr lang="en-US" sz="1050" dirty="0">
                    <a:solidFill>
                      <a:prstClr val="black"/>
                    </a:solidFill>
                    <a:ea typeface="Arial" charset="0"/>
                    <a:cs typeface="Arial" charset="0"/>
                  </a:rPr>
                  <a:t>HER2/NEU</a:t>
                </a:r>
              </a:p>
              <a:p>
                <a:pPr>
                  <a:defRPr/>
                </a:pPr>
                <a:r>
                  <a:rPr lang="en-US" sz="1050" dirty="0">
                    <a:solidFill>
                      <a:prstClr val="black"/>
                    </a:solidFill>
                    <a:ea typeface="Arial" charset="0"/>
                    <a:cs typeface="Arial" charset="0"/>
                  </a:rPr>
                  <a:t>APC</a:t>
                </a:r>
              </a:p>
              <a:p>
                <a:pPr>
                  <a:defRPr/>
                </a:pPr>
                <a:r>
                  <a:rPr lang="en-US" sz="1050" dirty="0">
                    <a:solidFill>
                      <a:prstClr val="black"/>
                    </a:solidFill>
                    <a:ea typeface="Arial" charset="0"/>
                    <a:cs typeface="Arial" charset="0"/>
                  </a:rPr>
                  <a:t>TP53</a:t>
                </a:r>
              </a:p>
            </p:txBody>
          </p:sp>
          <p:sp>
            <p:nvSpPr>
              <p:cNvPr id="1486" name="Oval 1485"/>
              <p:cNvSpPr/>
              <p:nvPr/>
            </p:nvSpPr>
            <p:spPr>
              <a:xfrm>
                <a:off x="534287" y="3062130"/>
                <a:ext cx="137160" cy="13716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grpSp>
        <p:grpSp>
          <p:nvGrpSpPr>
            <p:cNvPr id="1487" name="Group 1486"/>
            <p:cNvGrpSpPr/>
            <p:nvPr/>
          </p:nvGrpSpPr>
          <p:grpSpPr>
            <a:xfrm>
              <a:off x="7472461" y="2980423"/>
              <a:ext cx="1420554" cy="1200328"/>
              <a:chOff x="513694" y="2986759"/>
              <a:chExt cx="1420554" cy="1200328"/>
            </a:xfrm>
          </p:grpSpPr>
          <p:sp>
            <p:nvSpPr>
              <p:cNvPr id="1488" name="Oval 1487"/>
              <p:cNvSpPr/>
              <p:nvPr/>
            </p:nvSpPr>
            <p:spPr>
              <a:xfrm>
                <a:off x="520009" y="3505822"/>
                <a:ext cx="137160" cy="137160"/>
              </a:xfrm>
              <a:prstGeom prst="ellipse">
                <a:avLst/>
              </a:prstGeom>
              <a:solidFill>
                <a:srgbClr val="AB0D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489" name="Oval 1488"/>
              <p:cNvSpPr/>
              <p:nvPr/>
            </p:nvSpPr>
            <p:spPr>
              <a:xfrm>
                <a:off x="513694" y="3714051"/>
                <a:ext cx="137160" cy="13716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490" name="Oval 1489"/>
              <p:cNvSpPr/>
              <p:nvPr/>
            </p:nvSpPr>
            <p:spPr>
              <a:xfrm>
                <a:off x="519116" y="3915654"/>
                <a:ext cx="137160" cy="13716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491" name="Oval 1490"/>
              <p:cNvSpPr/>
              <p:nvPr/>
            </p:nvSpPr>
            <p:spPr>
              <a:xfrm>
                <a:off x="526317" y="3292867"/>
                <a:ext cx="137160" cy="13716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sp>
            <p:nvSpPr>
              <p:cNvPr id="1492" name="TextBox 1491"/>
              <p:cNvSpPr txBox="1"/>
              <p:nvPr/>
            </p:nvSpPr>
            <p:spPr>
              <a:xfrm>
                <a:off x="645293" y="2986759"/>
                <a:ext cx="1288955" cy="1200328"/>
              </a:xfrm>
              <a:prstGeom prst="rect">
                <a:avLst/>
              </a:prstGeom>
              <a:noFill/>
            </p:spPr>
            <p:txBody>
              <a:bodyPr wrap="square" rtlCol="0">
                <a:spAutoFit/>
              </a:bodyPr>
              <a:lstStyle/>
              <a:p>
                <a:pPr>
                  <a:defRPr/>
                </a:pPr>
                <a:r>
                  <a:rPr lang="en-US" sz="1050" dirty="0">
                    <a:solidFill>
                      <a:prstClr val="black"/>
                    </a:solidFill>
                    <a:ea typeface="Arial" charset="0"/>
                    <a:cs typeface="Arial" charset="0"/>
                  </a:rPr>
                  <a:t>RAS</a:t>
                </a:r>
              </a:p>
              <a:p>
                <a:pPr>
                  <a:defRPr/>
                </a:pPr>
                <a:r>
                  <a:rPr lang="en-US" sz="1050" dirty="0">
                    <a:solidFill>
                      <a:prstClr val="black"/>
                    </a:solidFill>
                    <a:ea typeface="Arial" charset="0"/>
                    <a:cs typeface="Arial" charset="0"/>
                  </a:rPr>
                  <a:t>KRAS</a:t>
                </a:r>
              </a:p>
              <a:p>
                <a:pPr>
                  <a:defRPr/>
                </a:pPr>
                <a:r>
                  <a:rPr lang="en-US" sz="1050" dirty="0">
                    <a:solidFill>
                      <a:prstClr val="black"/>
                    </a:solidFill>
                    <a:ea typeface="Arial" charset="0"/>
                    <a:cs typeface="Arial" charset="0"/>
                  </a:rPr>
                  <a:t>HER2/NEU</a:t>
                </a:r>
              </a:p>
              <a:p>
                <a:pPr>
                  <a:defRPr/>
                </a:pPr>
                <a:r>
                  <a:rPr lang="en-US" sz="1050" dirty="0">
                    <a:solidFill>
                      <a:prstClr val="black"/>
                    </a:solidFill>
                    <a:ea typeface="Arial" charset="0"/>
                    <a:cs typeface="Arial" charset="0"/>
                  </a:rPr>
                  <a:t>APC</a:t>
                </a:r>
              </a:p>
              <a:p>
                <a:pPr>
                  <a:defRPr/>
                </a:pPr>
                <a:r>
                  <a:rPr lang="en-US" sz="1050" dirty="0">
                    <a:solidFill>
                      <a:prstClr val="black"/>
                    </a:solidFill>
                    <a:ea typeface="Arial" charset="0"/>
                    <a:cs typeface="Arial" charset="0"/>
                  </a:rPr>
                  <a:t>TP53</a:t>
                </a:r>
              </a:p>
            </p:txBody>
          </p:sp>
          <p:sp>
            <p:nvSpPr>
              <p:cNvPr id="1493" name="Oval 1492"/>
              <p:cNvSpPr/>
              <p:nvPr/>
            </p:nvSpPr>
            <p:spPr>
              <a:xfrm>
                <a:off x="534287" y="3062130"/>
                <a:ext cx="137160" cy="13716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ea typeface="Arial" charset="0"/>
                  <a:cs typeface="Arial" charset="0"/>
                </a:endParaRPr>
              </a:p>
            </p:txBody>
          </p:sp>
        </p:grpSp>
        <p:sp>
          <p:nvSpPr>
            <p:cNvPr id="9" name="Rectangle 8"/>
            <p:cNvSpPr/>
            <p:nvPr/>
          </p:nvSpPr>
          <p:spPr>
            <a:xfrm>
              <a:off x="-1266985" y="6431826"/>
              <a:ext cx="5416524" cy="369332"/>
            </a:xfrm>
            <a:prstGeom prst="rect">
              <a:avLst/>
            </a:prstGeom>
          </p:spPr>
          <p:txBody>
            <a:bodyPr wrap="square">
              <a:spAutoFit/>
            </a:bodyPr>
            <a:lstStyle/>
            <a:p>
              <a:pPr>
                <a:defRPr/>
              </a:pPr>
              <a:r>
                <a:rPr lang="en-US" sz="1200" b="1" dirty="0">
                  <a:solidFill>
                    <a:srgbClr val="FFFFFF"/>
                  </a:solidFill>
                  <a:ea typeface="Arial" charset="0"/>
                  <a:cs typeface="Arial" charset="0"/>
                </a:rPr>
                <a:t>© </a:t>
              </a:r>
              <a:r>
                <a:rPr lang="en-US" sz="1200" dirty="0">
                  <a:solidFill>
                    <a:srgbClr val="FFFFFF"/>
                  </a:solidFill>
                  <a:ea typeface="Arial" charset="0"/>
                  <a:cs typeface="Arial" charset="0"/>
                </a:rPr>
                <a:t>2017 The Ruesch Center for the Cure of GI Cancers</a:t>
              </a:r>
            </a:p>
          </p:txBody>
        </p:sp>
      </p:grpSp>
      <p:sp>
        <p:nvSpPr>
          <p:cNvPr id="1129" name="TextBox 1128"/>
          <p:cNvSpPr txBox="1"/>
          <p:nvPr/>
        </p:nvSpPr>
        <p:spPr>
          <a:xfrm>
            <a:off x="228600" y="6453336"/>
            <a:ext cx="4546694" cy="338554"/>
          </a:xfrm>
          <a:prstGeom prst="rect">
            <a:avLst/>
          </a:prstGeom>
          <a:noFill/>
        </p:spPr>
        <p:txBody>
          <a:bodyPr wrap="none" rtlCol="0">
            <a:spAutoFit/>
          </a:bodyPr>
          <a:lstStyle/>
          <a:p>
            <a:r>
              <a:rPr lang="en-US" sz="1600" dirty="0" err="1">
                <a:solidFill>
                  <a:srgbClr val="FFFFFF"/>
                </a:solidFill>
                <a:ea typeface="Arial" charset="0"/>
                <a:cs typeface="Arial" charset="0"/>
              </a:rPr>
              <a:t>Venook</a:t>
            </a:r>
            <a:r>
              <a:rPr lang="en-US" sz="1600" dirty="0">
                <a:solidFill>
                  <a:srgbClr val="FFFFFF"/>
                </a:solidFill>
                <a:ea typeface="Arial" charset="0"/>
                <a:cs typeface="Arial" charset="0"/>
              </a:rPr>
              <a:t> A et al. </a:t>
            </a:r>
            <a:r>
              <a:rPr lang="en-US" sz="1600" i="1" dirty="0">
                <a:solidFill>
                  <a:srgbClr val="FFFFFF"/>
                </a:solidFill>
                <a:ea typeface="Arial" charset="0"/>
                <a:cs typeface="Arial" charset="0"/>
              </a:rPr>
              <a:t>Proc ASCO </a:t>
            </a:r>
            <a:r>
              <a:rPr lang="en-US" sz="1600" dirty="0">
                <a:solidFill>
                  <a:srgbClr val="FFFFFF"/>
                </a:solidFill>
                <a:ea typeface="Arial" charset="0"/>
                <a:cs typeface="Arial" charset="0"/>
              </a:rPr>
              <a:t>2016;Abstract 3504.</a:t>
            </a:r>
          </a:p>
        </p:txBody>
      </p:sp>
      <p:sp>
        <p:nvSpPr>
          <p:cNvPr id="4" name="Title 3"/>
          <p:cNvSpPr>
            <a:spLocks noGrp="1"/>
          </p:cNvSpPr>
          <p:nvPr>
            <p:ph type="title"/>
          </p:nvPr>
        </p:nvSpPr>
        <p:spPr/>
        <p:txBody>
          <a:bodyPr/>
          <a:lstStyle/>
          <a:p>
            <a:r>
              <a:rPr lang="en-US" dirty="0">
                <a:latin typeface="Arial" charset="0"/>
                <a:ea typeface="Arial" charset="0"/>
                <a:cs typeface="Arial" charset="0"/>
              </a:rPr>
              <a:t>Tumor Sidedness Associated with Genetic Alterations</a:t>
            </a:r>
          </a:p>
        </p:txBody>
      </p:sp>
    </p:spTree>
    <p:custDataLst>
      <p:tags r:id="rId1"/>
    </p:custDataLst>
    <p:extLst>
      <p:ext uri="{BB962C8B-B14F-4D97-AF65-F5344CB8AC3E}">
        <p14:creationId xmlns:p14="http://schemas.microsoft.com/office/powerpoint/2010/main" val="77665713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28444" y="3046598"/>
            <a:ext cx="10058400" cy="3104692"/>
          </a:xfrm>
          <a:prstGeom prst="rect">
            <a:avLst/>
          </a:prstGeom>
        </p:spPr>
      </p:pic>
      <p:sp>
        <p:nvSpPr>
          <p:cNvPr id="6146" name="Title 1"/>
          <p:cNvSpPr>
            <a:spLocks noGrp="1"/>
          </p:cNvSpPr>
          <p:nvPr>
            <p:ph type="title"/>
          </p:nvPr>
        </p:nvSpPr>
        <p:spPr>
          <a:xfrm>
            <a:off x="914400" y="0"/>
            <a:ext cx="10072444" cy="1235580"/>
          </a:xfrm>
        </p:spPr>
        <p:txBody>
          <a:bodyPr/>
          <a:lstStyle/>
          <a:p>
            <a:pPr eaLnBrk="1" hangingPunct="1"/>
            <a:r>
              <a:rPr lang="en-US" altLang="en-US" dirty="0">
                <a:latin typeface="Arial" charset="0"/>
                <a:ea typeface="Arial" charset="0"/>
                <a:cs typeface="Arial" charset="0"/>
              </a:rPr>
              <a:t>CALGB/SWOG 80405: Overall Survival by Biologic Agent and Primary Tumor Sidedness</a:t>
            </a:r>
          </a:p>
        </p:txBody>
      </p:sp>
      <p:sp>
        <p:nvSpPr>
          <p:cNvPr id="6147" name="TextBox 9"/>
          <p:cNvSpPr txBox="1">
            <a:spLocks noChangeArrowheads="1"/>
          </p:cNvSpPr>
          <p:nvPr/>
        </p:nvSpPr>
        <p:spPr bwMode="auto">
          <a:xfrm>
            <a:off x="290511" y="6409042"/>
            <a:ext cx="504348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x-none" sz="1600" dirty="0" err="1">
                <a:solidFill>
                  <a:srgbClr val="FFFFFF"/>
                </a:solidFill>
                <a:ea typeface="Arial" charset="0"/>
                <a:cs typeface="Arial" charset="0"/>
              </a:rPr>
              <a:t>Venook</a:t>
            </a:r>
            <a:r>
              <a:rPr lang="en-US" altLang="x-none" sz="1600" dirty="0">
                <a:solidFill>
                  <a:srgbClr val="FFFFFF"/>
                </a:solidFill>
                <a:ea typeface="Arial" charset="0"/>
                <a:cs typeface="Arial" charset="0"/>
              </a:rPr>
              <a:t> A et al. </a:t>
            </a:r>
            <a:r>
              <a:rPr lang="en-US" altLang="x-none" sz="1600" i="1" dirty="0">
                <a:solidFill>
                  <a:srgbClr val="FFFFFF"/>
                </a:solidFill>
                <a:ea typeface="Arial" charset="0"/>
                <a:cs typeface="Arial" charset="0"/>
              </a:rPr>
              <a:t>Proc ASCO </a:t>
            </a:r>
            <a:r>
              <a:rPr lang="en-US" altLang="x-none" sz="1600" dirty="0">
                <a:solidFill>
                  <a:srgbClr val="FFFFFF"/>
                </a:solidFill>
                <a:ea typeface="Arial" charset="0"/>
                <a:cs typeface="Arial" charset="0"/>
              </a:rPr>
              <a:t>2016;Abstract 3504.</a:t>
            </a:r>
          </a:p>
        </p:txBody>
      </p:sp>
      <p:sp>
        <p:nvSpPr>
          <p:cNvPr id="6148" name="TextBox 6"/>
          <p:cNvSpPr txBox="1">
            <a:spLocks noChangeArrowheads="1"/>
          </p:cNvSpPr>
          <p:nvPr/>
        </p:nvSpPr>
        <p:spPr bwMode="auto">
          <a:xfrm>
            <a:off x="7878011" y="1320201"/>
            <a:ext cx="23647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x-none" sz="1800" b="1">
                <a:solidFill>
                  <a:srgbClr val="FFFFFF"/>
                </a:solidFill>
                <a:ea typeface="Arial" charset="0"/>
                <a:cs typeface="Arial" charset="0"/>
              </a:rPr>
              <a:t>Right-sided primary</a:t>
            </a:r>
          </a:p>
        </p:txBody>
      </p:sp>
      <p:sp>
        <p:nvSpPr>
          <p:cNvPr id="6149" name="TextBox 11"/>
          <p:cNvSpPr txBox="1">
            <a:spLocks noChangeArrowheads="1"/>
          </p:cNvSpPr>
          <p:nvPr/>
        </p:nvSpPr>
        <p:spPr bwMode="auto">
          <a:xfrm>
            <a:off x="2812255" y="1295400"/>
            <a:ext cx="21980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x-none" sz="1800" b="1" dirty="0">
                <a:solidFill>
                  <a:srgbClr val="FFFFFF"/>
                </a:solidFill>
                <a:ea typeface="Arial" charset="0"/>
                <a:cs typeface="Arial" charset="0"/>
              </a:rPr>
              <a:t>Left-sided primary</a:t>
            </a:r>
          </a:p>
        </p:txBody>
      </p:sp>
      <p:graphicFrame>
        <p:nvGraphicFramePr>
          <p:cNvPr id="15" name="Table 14"/>
          <p:cNvGraphicFramePr>
            <a:graphicFrameLocks noGrp="1"/>
          </p:cNvGraphicFramePr>
          <p:nvPr>
            <p:extLst>
              <p:ext uri="{D42A27DB-BD31-4B8C-83A1-F6EECF244321}">
                <p14:modId xmlns:p14="http://schemas.microsoft.com/office/powerpoint/2010/main" val="4027696987"/>
              </p:ext>
            </p:extLst>
          </p:nvPr>
        </p:nvGraphicFramePr>
        <p:xfrm>
          <a:off x="1882774" y="1807771"/>
          <a:ext cx="3962401" cy="1093371"/>
        </p:xfrm>
        <a:graphic>
          <a:graphicData uri="http://schemas.openxmlformats.org/drawingml/2006/table">
            <a:tbl>
              <a:tblPr>
                <a:tableStyleId>{5C22544A-7EE6-4342-B048-85BDC9FD1C3A}</a:tableStyleId>
              </a:tblPr>
              <a:tblGrid>
                <a:gridCol w="1054748">
                  <a:extLst>
                    <a:ext uri="{9D8B030D-6E8A-4147-A177-3AD203B41FA5}">
                      <a16:colId xmlns:a16="http://schemas.microsoft.com/office/drawing/2014/main" val="20000"/>
                    </a:ext>
                  </a:extLst>
                </a:gridCol>
                <a:gridCol w="603100">
                  <a:extLst>
                    <a:ext uri="{9D8B030D-6E8A-4147-A177-3AD203B41FA5}">
                      <a16:colId xmlns:a16="http://schemas.microsoft.com/office/drawing/2014/main" val="20001"/>
                    </a:ext>
                  </a:extLst>
                </a:gridCol>
                <a:gridCol w="904648">
                  <a:extLst>
                    <a:ext uri="{9D8B030D-6E8A-4147-A177-3AD203B41FA5}">
                      <a16:colId xmlns:a16="http://schemas.microsoft.com/office/drawing/2014/main" val="20002"/>
                    </a:ext>
                  </a:extLst>
                </a:gridCol>
                <a:gridCol w="592042">
                  <a:extLst>
                    <a:ext uri="{9D8B030D-6E8A-4147-A177-3AD203B41FA5}">
                      <a16:colId xmlns:a16="http://schemas.microsoft.com/office/drawing/2014/main" val="20003"/>
                    </a:ext>
                  </a:extLst>
                </a:gridCol>
                <a:gridCol w="807863">
                  <a:extLst>
                    <a:ext uri="{9D8B030D-6E8A-4147-A177-3AD203B41FA5}">
                      <a16:colId xmlns:a16="http://schemas.microsoft.com/office/drawing/2014/main" val="20004"/>
                    </a:ext>
                  </a:extLst>
                </a:gridCol>
              </a:tblGrid>
              <a:tr h="364457">
                <a:tc>
                  <a:txBody>
                    <a:bodyPr/>
                    <a:lstStyle/>
                    <a:p>
                      <a:pPr marL="0" marR="0" algn="l">
                        <a:lnSpc>
                          <a:spcPct val="115000"/>
                        </a:lnSpc>
                        <a:spcBef>
                          <a:spcPts val="300"/>
                        </a:spcBef>
                        <a:spcAft>
                          <a:spcPts val="300"/>
                        </a:spcAft>
                      </a:pPr>
                      <a:r>
                        <a:rPr lang="en-US" sz="1400" b="1" dirty="0">
                          <a:solidFill>
                            <a:schemeClr val="bg1"/>
                          </a:solidFill>
                          <a:effectLst/>
                          <a:latin typeface="Arial" charset="0"/>
                          <a:ea typeface="Arial" charset="0"/>
                          <a:cs typeface="Arial" charset="0"/>
                        </a:rPr>
                        <a:t>Agent</a:t>
                      </a:r>
                    </a:p>
                  </a:txBody>
                  <a:tcPr marL="38098" marR="380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2E5D"/>
                    </a:solidFill>
                  </a:tcPr>
                </a:tc>
                <a:tc>
                  <a:txBody>
                    <a:bodyPr/>
                    <a:lstStyle/>
                    <a:p>
                      <a:pPr marL="0" marR="0" algn="ctr">
                        <a:lnSpc>
                          <a:spcPct val="115000"/>
                        </a:lnSpc>
                        <a:spcBef>
                          <a:spcPts val="300"/>
                        </a:spcBef>
                        <a:spcAft>
                          <a:spcPts val="300"/>
                        </a:spcAft>
                      </a:pPr>
                      <a:r>
                        <a:rPr lang="en-US" sz="1400" b="1" dirty="0">
                          <a:solidFill>
                            <a:schemeClr val="bg1"/>
                          </a:solidFill>
                          <a:effectLst/>
                          <a:latin typeface="Arial" charset="0"/>
                          <a:ea typeface="Arial" charset="0"/>
                          <a:cs typeface="Arial" charset="0"/>
                        </a:rPr>
                        <a:t>N</a:t>
                      </a:r>
                    </a:p>
                  </a:txBody>
                  <a:tcPr marL="38098" marR="380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2E5D"/>
                    </a:solidFill>
                  </a:tcPr>
                </a:tc>
                <a:tc>
                  <a:txBody>
                    <a:bodyPr/>
                    <a:lstStyle/>
                    <a:p>
                      <a:pPr marL="0" marR="0" algn="ctr">
                        <a:lnSpc>
                          <a:spcPct val="115000"/>
                        </a:lnSpc>
                        <a:spcBef>
                          <a:spcPts val="300"/>
                        </a:spcBef>
                        <a:spcAft>
                          <a:spcPts val="300"/>
                        </a:spcAft>
                      </a:pPr>
                      <a:r>
                        <a:rPr lang="en-US" sz="1400" b="1" dirty="0">
                          <a:solidFill>
                            <a:schemeClr val="bg1"/>
                          </a:solidFill>
                          <a:effectLst/>
                          <a:latin typeface="Arial" charset="0"/>
                          <a:ea typeface="Arial" charset="0"/>
                          <a:cs typeface="Arial" charset="0"/>
                        </a:rPr>
                        <a:t>Median </a:t>
                      </a:r>
                    </a:p>
                  </a:txBody>
                  <a:tcPr marL="38098" marR="380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2E5D"/>
                    </a:solidFill>
                  </a:tcPr>
                </a:tc>
                <a:tc>
                  <a:txBody>
                    <a:bodyPr/>
                    <a:lstStyle/>
                    <a:p>
                      <a:pPr marL="0" marR="0" algn="ctr">
                        <a:lnSpc>
                          <a:spcPct val="115000"/>
                        </a:lnSpc>
                        <a:spcBef>
                          <a:spcPts val="300"/>
                        </a:spcBef>
                        <a:spcAft>
                          <a:spcPts val="300"/>
                        </a:spcAft>
                      </a:pPr>
                      <a:r>
                        <a:rPr lang="en-US" sz="1400" b="1" dirty="0">
                          <a:solidFill>
                            <a:schemeClr val="bg1"/>
                          </a:solidFill>
                          <a:effectLst/>
                          <a:latin typeface="Arial" charset="0"/>
                          <a:ea typeface="Arial" charset="0"/>
                          <a:cs typeface="Arial" charset="0"/>
                        </a:rPr>
                        <a:t>HR</a:t>
                      </a:r>
                    </a:p>
                  </a:txBody>
                  <a:tcPr marL="38098" marR="380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2E5D"/>
                    </a:solidFill>
                  </a:tcPr>
                </a:tc>
                <a:tc>
                  <a:txBody>
                    <a:bodyPr/>
                    <a:lstStyle/>
                    <a:p>
                      <a:pPr marL="0" marR="0" algn="ctr">
                        <a:lnSpc>
                          <a:spcPct val="115000"/>
                        </a:lnSpc>
                        <a:spcBef>
                          <a:spcPts val="300"/>
                        </a:spcBef>
                        <a:spcAft>
                          <a:spcPts val="300"/>
                        </a:spcAft>
                      </a:pPr>
                      <a:r>
                        <a:rPr lang="en-US" sz="1400" b="1" i="1" dirty="0">
                          <a:solidFill>
                            <a:schemeClr val="bg1"/>
                          </a:solidFill>
                          <a:effectLst/>
                          <a:latin typeface="Arial" charset="0"/>
                          <a:ea typeface="Arial" charset="0"/>
                          <a:cs typeface="Arial" charset="0"/>
                        </a:rPr>
                        <a:t>p</a:t>
                      </a:r>
                      <a:r>
                        <a:rPr lang="en-US" sz="1400" b="1" dirty="0">
                          <a:solidFill>
                            <a:schemeClr val="bg1"/>
                          </a:solidFill>
                          <a:effectLst/>
                          <a:latin typeface="Arial" charset="0"/>
                          <a:ea typeface="Arial" charset="0"/>
                          <a:cs typeface="Arial" charset="0"/>
                        </a:rPr>
                        <a:t>-value</a:t>
                      </a:r>
                    </a:p>
                  </a:txBody>
                  <a:tcPr marL="38098" marR="380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2E5D"/>
                    </a:solidFill>
                  </a:tcPr>
                </a:tc>
                <a:extLst>
                  <a:ext uri="{0D108BD9-81ED-4DB2-BD59-A6C34878D82A}">
                    <a16:rowId xmlns:a16="http://schemas.microsoft.com/office/drawing/2014/main" val="10000"/>
                  </a:ext>
                </a:extLst>
              </a:tr>
              <a:tr h="364457">
                <a:tc>
                  <a:txBody>
                    <a:bodyPr/>
                    <a:lstStyle/>
                    <a:p>
                      <a:pPr marL="0" marR="0" algn="l">
                        <a:lnSpc>
                          <a:spcPct val="115000"/>
                        </a:lnSpc>
                        <a:spcBef>
                          <a:spcPts val="300"/>
                        </a:spcBef>
                        <a:spcAft>
                          <a:spcPts val="300"/>
                        </a:spcAft>
                      </a:pPr>
                      <a:r>
                        <a:rPr lang="en-US" sz="1400" b="0" dirty="0">
                          <a:solidFill>
                            <a:schemeClr val="tx1"/>
                          </a:solidFill>
                          <a:effectLst/>
                          <a:latin typeface="Arial" charset="0"/>
                          <a:ea typeface="Arial" charset="0"/>
                          <a:cs typeface="Arial" charset="0"/>
                        </a:rPr>
                        <a:t>Bev</a:t>
                      </a:r>
                    </a:p>
                  </a:txBody>
                  <a:tcPr marL="38098" marR="380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5796"/>
                    </a:solidFill>
                  </a:tcPr>
                </a:tc>
                <a:tc>
                  <a:txBody>
                    <a:bodyPr/>
                    <a:lstStyle/>
                    <a:p>
                      <a:pPr marL="0" marR="0" algn="ctr">
                        <a:lnSpc>
                          <a:spcPct val="115000"/>
                        </a:lnSpc>
                        <a:spcBef>
                          <a:spcPts val="300"/>
                        </a:spcBef>
                        <a:spcAft>
                          <a:spcPts val="300"/>
                        </a:spcAft>
                      </a:pPr>
                      <a:r>
                        <a:rPr lang="en-US" sz="1400" b="0" dirty="0">
                          <a:solidFill>
                            <a:schemeClr val="tx1"/>
                          </a:solidFill>
                          <a:effectLst/>
                          <a:latin typeface="Arial" charset="0"/>
                          <a:ea typeface="Arial" charset="0"/>
                          <a:cs typeface="Arial" charset="0"/>
                        </a:rPr>
                        <a:t>356 </a:t>
                      </a:r>
                    </a:p>
                  </a:txBody>
                  <a:tcPr marL="38098" marR="380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5796"/>
                    </a:solidFill>
                  </a:tcPr>
                </a:tc>
                <a:tc>
                  <a:txBody>
                    <a:bodyPr/>
                    <a:lstStyle/>
                    <a:p>
                      <a:pPr marL="0" marR="0" algn="ctr">
                        <a:lnSpc>
                          <a:spcPct val="115000"/>
                        </a:lnSpc>
                        <a:spcBef>
                          <a:spcPts val="300"/>
                        </a:spcBef>
                        <a:spcAft>
                          <a:spcPts val="300"/>
                        </a:spcAft>
                      </a:pPr>
                      <a:r>
                        <a:rPr lang="en-US" sz="1400" b="0" dirty="0">
                          <a:solidFill>
                            <a:schemeClr val="tx1"/>
                          </a:solidFill>
                          <a:effectLst/>
                          <a:latin typeface="Arial" charset="0"/>
                          <a:ea typeface="Arial" charset="0"/>
                          <a:cs typeface="Arial" charset="0"/>
                        </a:rPr>
                        <a:t>31.4</a:t>
                      </a:r>
                    </a:p>
                  </a:txBody>
                  <a:tcPr marL="38098" marR="380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5796"/>
                    </a:solidFill>
                  </a:tcPr>
                </a:tc>
                <a:tc rowSpan="2">
                  <a:txBody>
                    <a:bodyPr/>
                    <a:lstStyle/>
                    <a:p>
                      <a:pPr marL="0" marR="0" algn="ctr">
                        <a:lnSpc>
                          <a:spcPct val="115000"/>
                        </a:lnSpc>
                        <a:spcBef>
                          <a:spcPts val="300"/>
                        </a:spcBef>
                        <a:spcAft>
                          <a:spcPts val="300"/>
                        </a:spcAft>
                      </a:pPr>
                      <a:r>
                        <a:rPr lang="en-US" sz="1400" b="0" dirty="0">
                          <a:solidFill>
                            <a:schemeClr val="tx1"/>
                          </a:solidFill>
                          <a:effectLst/>
                          <a:latin typeface="Arial" charset="0"/>
                          <a:ea typeface="Arial" charset="0"/>
                          <a:cs typeface="Arial" charset="0"/>
                        </a:rPr>
                        <a:t>0.817</a:t>
                      </a:r>
                    </a:p>
                  </a:txBody>
                  <a:tcPr marL="38098" marR="380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5796"/>
                    </a:solidFill>
                  </a:tcPr>
                </a:tc>
                <a:tc rowSpan="2">
                  <a:txBody>
                    <a:bodyPr/>
                    <a:lstStyle/>
                    <a:p>
                      <a:pPr marL="0" marR="0" algn="ctr">
                        <a:lnSpc>
                          <a:spcPct val="115000"/>
                        </a:lnSpc>
                        <a:spcBef>
                          <a:spcPts val="300"/>
                        </a:spcBef>
                        <a:spcAft>
                          <a:spcPts val="300"/>
                        </a:spcAft>
                      </a:pPr>
                      <a:r>
                        <a:rPr lang="en-US" sz="1400" b="0" dirty="0">
                          <a:solidFill>
                            <a:schemeClr val="tx1"/>
                          </a:solidFill>
                          <a:effectLst/>
                          <a:latin typeface="Arial" charset="0"/>
                          <a:ea typeface="Arial" charset="0"/>
                          <a:cs typeface="Arial" charset="0"/>
                        </a:rPr>
                        <a:t>0.018</a:t>
                      </a:r>
                    </a:p>
                  </a:txBody>
                  <a:tcPr marL="38098" marR="380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5796"/>
                    </a:solidFill>
                  </a:tcPr>
                </a:tc>
                <a:extLst>
                  <a:ext uri="{0D108BD9-81ED-4DB2-BD59-A6C34878D82A}">
                    <a16:rowId xmlns:a16="http://schemas.microsoft.com/office/drawing/2014/main" val="10001"/>
                  </a:ext>
                </a:extLst>
              </a:tr>
              <a:tr h="364457">
                <a:tc>
                  <a:txBody>
                    <a:bodyPr/>
                    <a:lstStyle/>
                    <a:p>
                      <a:pPr marL="0" marR="0" algn="l">
                        <a:lnSpc>
                          <a:spcPct val="115000"/>
                        </a:lnSpc>
                        <a:spcBef>
                          <a:spcPts val="300"/>
                        </a:spcBef>
                        <a:spcAft>
                          <a:spcPts val="300"/>
                        </a:spcAft>
                      </a:pPr>
                      <a:r>
                        <a:rPr lang="en-US" sz="1400" b="0" dirty="0" err="1">
                          <a:solidFill>
                            <a:schemeClr val="tx1"/>
                          </a:solidFill>
                          <a:effectLst/>
                          <a:latin typeface="Arial" charset="0"/>
                          <a:ea typeface="Arial" charset="0"/>
                          <a:cs typeface="Arial" charset="0"/>
                        </a:rPr>
                        <a:t>Cetux</a:t>
                      </a:r>
                      <a:endParaRPr lang="en-US" sz="1400" b="0" dirty="0">
                        <a:solidFill>
                          <a:schemeClr val="tx1"/>
                        </a:solidFill>
                        <a:effectLst/>
                        <a:latin typeface="Arial" charset="0"/>
                        <a:ea typeface="Arial" charset="0"/>
                        <a:cs typeface="Arial" charset="0"/>
                      </a:endParaRPr>
                    </a:p>
                  </a:txBody>
                  <a:tcPr marL="38098" marR="380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5796"/>
                    </a:solidFill>
                  </a:tcPr>
                </a:tc>
                <a:tc>
                  <a:txBody>
                    <a:bodyPr/>
                    <a:lstStyle/>
                    <a:p>
                      <a:pPr marL="0" marR="0" algn="ctr">
                        <a:lnSpc>
                          <a:spcPct val="115000"/>
                        </a:lnSpc>
                        <a:spcBef>
                          <a:spcPts val="300"/>
                        </a:spcBef>
                        <a:spcAft>
                          <a:spcPts val="300"/>
                        </a:spcAft>
                      </a:pPr>
                      <a:r>
                        <a:rPr lang="en-US" sz="1400" b="0" dirty="0">
                          <a:solidFill>
                            <a:schemeClr val="tx1"/>
                          </a:solidFill>
                          <a:effectLst/>
                          <a:latin typeface="Arial" charset="0"/>
                          <a:ea typeface="Arial" charset="0"/>
                          <a:cs typeface="Arial" charset="0"/>
                        </a:rPr>
                        <a:t>376</a:t>
                      </a:r>
                    </a:p>
                  </a:txBody>
                  <a:tcPr marL="38098" marR="380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5796"/>
                    </a:solidFill>
                  </a:tcPr>
                </a:tc>
                <a:tc>
                  <a:txBody>
                    <a:bodyPr/>
                    <a:lstStyle/>
                    <a:p>
                      <a:pPr marL="0" marR="0" algn="ctr">
                        <a:lnSpc>
                          <a:spcPct val="115000"/>
                        </a:lnSpc>
                        <a:spcBef>
                          <a:spcPts val="300"/>
                        </a:spcBef>
                        <a:spcAft>
                          <a:spcPts val="300"/>
                        </a:spcAft>
                      </a:pPr>
                      <a:r>
                        <a:rPr lang="en-US" sz="1400" b="0" dirty="0">
                          <a:solidFill>
                            <a:schemeClr val="tx1"/>
                          </a:solidFill>
                          <a:effectLst/>
                          <a:latin typeface="Arial" charset="0"/>
                          <a:ea typeface="Arial" charset="0"/>
                          <a:cs typeface="Arial" charset="0"/>
                        </a:rPr>
                        <a:t>36.0</a:t>
                      </a:r>
                    </a:p>
                  </a:txBody>
                  <a:tcPr marL="38098" marR="380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5796"/>
                    </a:solidFill>
                  </a:tcPr>
                </a:tc>
                <a:tc vMerge="1">
                  <a:txBody>
                    <a:bodyPr/>
                    <a:lstStyle/>
                    <a:p>
                      <a:pPr marL="0" marR="0" algn="ctr">
                        <a:lnSpc>
                          <a:spcPct val="115000"/>
                        </a:lnSpc>
                        <a:spcBef>
                          <a:spcPts val="300"/>
                        </a:spcBef>
                        <a:spcAft>
                          <a:spcPts val="300"/>
                        </a:spcAft>
                      </a:pPr>
                      <a:endParaRPr lang="en-US" sz="1600" dirty="0">
                        <a:solidFill>
                          <a:schemeClr val="bg1"/>
                        </a:solidFill>
                        <a:effectLst/>
                        <a:latin typeface="Times New Roman"/>
                        <a:ea typeface="Times New Roman"/>
                      </a:endParaRPr>
                    </a:p>
                  </a:txBody>
                  <a:tcPr marL="38100" marR="3810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vMerge="1">
                  <a:txBody>
                    <a:bodyPr/>
                    <a:lstStyle/>
                    <a:p>
                      <a:pPr marL="0" marR="0" algn="ctr">
                        <a:lnSpc>
                          <a:spcPct val="115000"/>
                        </a:lnSpc>
                        <a:spcBef>
                          <a:spcPts val="300"/>
                        </a:spcBef>
                        <a:spcAft>
                          <a:spcPts val="300"/>
                        </a:spcAft>
                      </a:pPr>
                      <a:endParaRPr lang="en-US" sz="1600" dirty="0">
                        <a:solidFill>
                          <a:schemeClr val="bg1"/>
                        </a:solidFill>
                        <a:effectLst/>
                        <a:latin typeface="Times New Roman"/>
                        <a:ea typeface="Times New Roman"/>
                      </a:endParaRPr>
                    </a:p>
                  </a:txBody>
                  <a:tcPr marL="38100" marR="3810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bl>
          </a:graphicData>
        </a:graphic>
      </p:graphicFrame>
      <p:graphicFrame>
        <p:nvGraphicFramePr>
          <p:cNvPr id="18" name="Table 17"/>
          <p:cNvGraphicFramePr>
            <a:graphicFrameLocks noGrp="1"/>
          </p:cNvGraphicFramePr>
          <p:nvPr>
            <p:extLst>
              <p:ext uri="{D42A27DB-BD31-4B8C-83A1-F6EECF244321}">
                <p14:modId xmlns:p14="http://schemas.microsoft.com/office/powerpoint/2010/main" val="1706835755"/>
              </p:ext>
            </p:extLst>
          </p:nvPr>
        </p:nvGraphicFramePr>
        <p:xfrm>
          <a:off x="7188934" y="1807771"/>
          <a:ext cx="3997494" cy="1097280"/>
        </p:xfrm>
        <a:graphic>
          <a:graphicData uri="http://schemas.openxmlformats.org/drawingml/2006/table">
            <a:tbl>
              <a:tblPr>
                <a:tableStyleId>{5C22544A-7EE6-4342-B048-85BDC9FD1C3A}</a:tableStyleId>
              </a:tblPr>
              <a:tblGrid>
                <a:gridCol w="1064090">
                  <a:extLst>
                    <a:ext uri="{9D8B030D-6E8A-4147-A177-3AD203B41FA5}">
                      <a16:colId xmlns:a16="http://schemas.microsoft.com/office/drawing/2014/main" val="20000"/>
                    </a:ext>
                  </a:extLst>
                </a:gridCol>
                <a:gridCol w="608440">
                  <a:extLst>
                    <a:ext uri="{9D8B030D-6E8A-4147-A177-3AD203B41FA5}">
                      <a16:colId xmlns:a16="http://schemas.microsoft.com/office/drawing/2014/main" val="20001"/>
                    </a:ext>
                  </a:extLst>
                </a:gridCol>
                <a:gridCol w="912660">
                  <a:extLst>
                    <a:ext uri="{9D8B030D-6E8A-4147-A177-3AD203B41FA5}">
                      <a16:colId xmlns:a16="http://schemas.microsoft.com/office/drawing/2014/main" val="20002"/>
                    </a:ext>
                  </a:extLst>
                </a:gridCol>
                <a:gridCol w="597285">
                  <a:extLst>
                    <a:ext uri="{9D8B030D-6E8A-4147-A177-3AD203B41FA5}">
                      <a16:colId xmlns:a16="http://schemas.microsoft.com/office/drawing/2014/main" val="20003"/>
                    </a:ext>
                  </a:extLst>
                </a:gridCol>
                <a:gridCol w="815019">
                  <a:extLst>
                    <a:ext uri="{9D8B030D-6E8A-4147-A177-3AD203B41FA5}">
                      <a16:colId xmlns:a16="http://schemas.microsoft.com/office/drawing/2014/main" val="20004"/>
                    </a:ext>
                  </a:extLst>
                </a:gridCol>
              </a:tblGrid>
              <a:tr h="365760">
                <a:tc>
                  <a:txBody>
                    <a:bodyPr/>
                    <a:lstStyle/>
                    <a:p>
                      <a:pPr marL="0" marR="0" algn="l">
                        <a:lnSpc>
                          <a:spcPct val="115000"/>
                        </a:lnSpc>
                        <a:spcBef>
                          <a:spcPts val="300"/>
                        </a:spcBef>
                        <a:spcAft>
                          <a:spcPts val="300"/>
                        </a:spcAft>
                      </a:pPr>
                      <a:r>
                        <a:rPr lang="en-US" sz="1500" b="1" dirty="0">
                          <a:solidFill>
                            <a:schemeClr val="bg1"/>
                          </a:solidFill>
                          <a:effectLst/>
                          <a:latin typeface="Arial" charset="0"/>
                          <a:ea typeface="Arial" charset="0"/>
                          <a:cs typeface="Arial" charset="0"/>
                        </a:rPr>
                        <a:t>Agent</a:t>
                      </a:r>
                    </a:p>
                  </a:txBody>
                  <a:tcPr marL="40241" marR="4024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2E5D"/>
                    </a:solidFill>
                  </a:tcPr>
                </a:tc>
                <a:tc>
                  <a:txBody>
                    <a:bodyPr/>
                    <a:lstStyle/>
                    <a:p>
                      <a:pPr marL="0" marR="0" algn="ctr">
                        <a:lnSpc>
                          <a:spcPct val="115000"/>
                        </a:lnSpc>
                        <a:spcBef>
                          <a:spcPts val="300"/>
                        </a:spcBef>
                        <a:spcAft>
                          <a:spcPts val="300"/>
                        </a:spcAft>
                      </a:pPr>
                      <a:r>
                        <a:rPr lang="en-US" sz="1500" b="1" dirty="0">
                          <a:solidFill>
                            <a:schemeClr val="bg1"/>
                          </a:solidFill>
                          <a:effectLst/>
                          <a:latin typeface="Arial" charset="0"/>
                          <a:ea typeface="Arial" charset="0"/>
                          <a:cs typeface="Arial" charset="0"/>
                        </a:rPr>
                        <a:t>N</a:t>
                      </a:r>
                    </a:p>
                  </a:txBody>
                  <a:tcPr marL="40241" marR="4024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2E5D"/>
                    </a:solidFill>
                  </a:tcPr>
                </a:tc>
                <a:tc>
                  <a:txBody>
                    <a:bodyPr/>
                    <a:lstStyle/>
                    <a:p>
                      <a:pPr marL="0" marR="0" algn="ctr">
                        <a:lnSpc>
                          <a:spcPct val="115000"/>
                        </a:lnSpc>
                        <a:spcBef>
                          <a:spcPts val="300"/>
                        </a:spcBef>
                        <a:spcAft>
                          <a:spcPts val="300"/>
                        </a:spcAft>
                      </a:pPr>
                      <a:r>
                        <a:rPr lang="en-US" sz="1500" b="1" dirty="0">
                          <a:solidFill>
                            <a:schemeClr val="bg1"/>
                          </a:solidFill>
                          <a:effectLst/>
                          <a:latin typeface="Arial" charset="0"/>
                          <a:ea typeface="Arial" charset="0"/>
                          <a:cs typeface="Arial" charset="0"/>
                        </a:rPr>
                        <a:t>Median </a:t>
                      </a:r>
                    </a:p>
                  </a:txBody>
                  <a:tcPr marL="40241" marR="4024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2E5D"/>
                    </a:solidFill>
                  </a:tcPr>
                </a:tc>
                <a:tc>
                  <a:txBody>
                    <a:bodyPr/>
                    <a:lstStyle/>
                    <a:p>
                      <a:pPr marL="0" marR="0" algn="ctr">
                        <a:lnSpc>
                          <a:spcPct val="115000"/>
                        </a:lnSpc>
                        <a:spcBef>
                          <a:spcPts val="300"/>
                        </a:spcBef>
                        <a:spcAft>
                          <a:spcPts val="300"/>
                        </a:spcAft>
                      </a:pPr>
                      <a:r>
                        <a:rPr lang="en-US" sz="1500" b="1" dirty="0">
                          <a:solidFill>
                            <a:schemeClr val="bg1"/>
                          </a:solidFill>
                          <a:effectLst/>
                          <a:latin typeface="Arial" charset="0"/>
                          <a:ea typeface="Arial" charset="0"/>
                          <a:cs typeface="Arial" charset="0"/>
                        </a:rPr>
                        <a:t>HR</a:t>
                      </a:r>
                    </a:p>
                  </a:txBody>
                  <a:tcPr marL="40241" marR="4024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2E5D"/>
                    </a:solidFill>
                  </a:tcPr>
                </a:tc>
                <a:tc>
                  <a:txBody>
                    <a:bodyPr/>
                    <a:lstStyle/>
                    <a:p>
                      <a:pPr marL="0" marR="0" algn="ctr">
                        <a:lnSpc>
                          <a:spcPct val="115000"/>
                        </a:lnSpc>
                        <a:spcBef>
                          <a:spcPts val="300"/>
                        </a:spcBef>
                        <a:spcAft>
                          <a:spcPts val="300"/>
                        </a:spcAft>
                      </a:pPr>
                      <a:r>
                        <a:rPr lang="en-US" sz="1500" b="1" i="1" dirty="0">
                          <a:solidFill>
                            <a:schemeClr val="bg1"/>
                          </a:solidFill>
                          <a:effectLst/>
                          <a:latin typeface="Arial" charset="0"/>
                          <a:ea typeface="Arial" charset="0"/>
                          <a:cs typeface="Arial" charset="0"/>
                        </a:rPr>
                        <a:t>p</a:t>
                      </a:r>
                      <a:r>
                        <a:rPr lang="en-US" sz="1500" b="1" dirty="0">
                          <a:solidFill>
                            <a:schemeClr val="bg1"/>
                          </a:solidFill>
                          <a:effectLst/>
                          <a:latin typeface="Arial" charset="0"/>
                          <a:ea typeface="Arial" charset="0"/>
                          <a:cs typeface="Arial" charset="0"/>
                        </a:rPr>
                        <a:t>-value</a:t>
                      </a:r>
                    </a:p>
                  </a:txBody>
                  <a:tcPr marL="40241" marR="4024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2E5D"/>
                    </a:solidFill>
                  </a:tcPr>
                </a:tc>
                <a:extLst>
                  <a:ext uri="{0D108BD9-81ED-4DB2-BD59-A6C34878D82A}">
                    <a16:rowId xmlns:a16="http://schemas.microsoft.com/office/drawing/2014/main" val="10000"/>
                  </a:ext>
                </a:extLst>
              </a:tr>
              <a:tr h="365760">
                <a:tc>
                  <a:txBody>
                    <a:bodyPr/>
                    <a:lstStyle/>
                    <a:p>
                      <a:pPr marL="0" marR="0" algn="l">
                        <a:lnSpc>
                          <a:spcPct val="115000"/>
                        </a:lnSpc>
                        <a:spcBef>
                          <a:spcPts val="300"/>
                        </a:spcBef>
                        <a:spcAft>
                          <a:spcPts val="300"/>
                        </a:spcAft>
                      </a:pPr>
                      <a:r>
                        <a:rPr lang="en-US" sz="1500" b="0" dirty="0">
                          <a:solidFill>
                            <a:schemeClr val="tx1"/>
                          </a:solidFill>
                          <a:effectLst/>
                          <a:latin typeface="Arial" charset="0"/>
                          <a:ea typeface="Arial" charset="0"/>
                          <a:cs typeface="Arial" charset="0"/>
                        </a:rPr>
                        <a:t>Bev</a:t>
                      </a:r>
                    </a:p>
                  </a:txBody>
                  <a:tcPr marL="40241" marR="4024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5796"/>
                    </a:solidFill>
                  </a:tcPr>
                </a:tc>
                <a:tc>
                  <a:txBody>
                    <a:bodyPr/>
                    <a:lstStyle/>
                    <a:p>
                      <a:pPr marL="0" marR="0" algn="ctr">
                        <a:lnSpc>
                          <a:spcPct val="115000"/>
                        </a:lnSpc>
                        <a:spcBef>
                          <a:spcPts val="300"/>
                        </a:spcBef>
                        <a:spcAft>
                          <a:spcPts val="300"/>
                        </a:spcAft>
                      </a:pPr>
                      <a:r>
                        <a:rPr lang="en-US" sz="1500" b="0" dirty="0">
                          <a:solidFill>
                            <a:schemeClr val="tx1"/>
                          </a:solidFill>
                          <a:effectLst/>
                          <a:latin typeface="Arial" charset="0"/>
                          <a:ea typeface="Arial" charset="0"/>
                          <a:cs typeface="Arial" charset="0"/>
                        </a:rPr>
                        <a:t>150 </a:t>
                      </a:r>
                    </a:p>
                  </a:txBody>
                  <a:tcPr marL="40241" marR="4024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5796"/>
                    </a:solidFill>
                  </a:tcPr>
                </a:tc>
                <a:tc>
                  <a:txBody>
                    <a:bodyPr/>
                    <a:lstStyle/>
                    <a:p>
                      <a:pPr marL="0" marR="0" algn="ctr">
                        <a:lnSpc>
                          <a:spcPct val="115000"/>
                        </a:lnSpc>
                        <a:spcBef>
                          <a:spcPts val="300"/>
                        </a:spcBef>
                        <a:spcAft>
                          <a:spcPts val="300"/>
                        </a:spcAft>
                      </a:pPr>
                      <a:r>
                        <a:rPr lang="en-US" sz="1500" b="0" dirty="0">
                          <a:solidFill>
                            <a:schemeClr val="tx1"/>
                          </a:solidFill>
                          <a:effectLst/>
                          <a:latin typeface="Arial" charset="0"/>
                          <a:ea typeface="Arial" charset="0"/>
                          <a:cs typeface="Arial" charset="0"/>
                        </a:rPr>
                        <a:t>24.2</a:t>
                      </a:r>
                    </a:p>
                  </a:txBody>
                  <a:tcPr marL="40241" marR="4024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5796"/>
                    </a:solidFill>
                  </a:tcPr>
                </a:tc>
                <a:tc rowSpan="2">
                  <a:txBody>
                    <a:bodyPr/>
                    <a:lstStyle/>
                    <a:p>
                      <a:pPr marL="0" marR="0" algn="ctr">
                        <a:lnSpc>
                          <a:spcPct val="115000"/>
                        </a:lnSpc>
                        <a:spcBef>
                          <a:spcPts val="300"/>
                        </a:spcBef>
                        <a:spcAft>
                          <a:spcPts val="300"/>
                        </a:spcAft>
                      </a:pPr>
                      <a:r>
                        <a:rPr lang="en-US" sz="1500" b="0" dirty="0">
                          <a:solidFill>
                            <a:schemeClr val="tx1"/>
                          </a:solidFill>
                          <a:effectLst/>
                          <a:latin typeface="Arial" charset="0"/>
                          <a:ea typeface="Arial" charset="0"/>
                          <a:cs typeface="Arial" charset="0"/>
                        </a:rPr>
                        <a:t>1.269</a:t>
                      </a:r>
                    </a:p>
                  </a:txBody>
                  <a:tcPr marL="40226" marR="4022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5796"/>
                    </a:solidFill>
                  </a:tcPr>
                </a:tc>
                <a:tc rowSpan="2">
                  <a:txBody>
                    <a:bodyPr/>
                    <a:lstStyle/>
                    <a:p>
                      <a:pPr marL="0" marR="0" algn="ctr">
                        <a:lnSpc>
                          <a:spcPct val="115000"/>
                        </a:lnSpc>
                        <a:spcBef>
                          <a:spcPts val="300"/>
                        </a:spcBef>
                        <a:spcAft>
                          <a:spcPts val="300"/>
                        </a:spcAft>
                      </a:pPr>
                      <a:r>
                        <a:rPr lang="en-US" sz="1500" b="0" dirty="0">
                          <a:solidFill>
                            <a:schemeClr val="tx1"/>
                          </a:solidFill>
                          <a:effectLst/>
                          <a:latin typeface="Arial" charset="0"/>
                          <a:ea typeface="Arial" charset="0"/>
                          <a:cs typeface="Arial" charset="0"/>
                        </a:rPr>
                        <a:t>0.065</a:t>
                      </a:r>
                    </a:p>
                  </a:txBody>
                  <a:tcPr marL="40226" marR="4022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5796"/>
                    </a:solidFill>
                  </a:tcPr>
                </a:tc>
                <a:extLst>
                  <a:ext uri="{0D108BD9-81ED-4DB2-BD59-A6C34878D82A}">
                    <a16:rowId xmlns:a16="http://schemas.microsoft.com/office/drawing/2014/main" val="10001"/>
                  </a:ext>
                </a:extLst>
              </a:tr>
              <a:tr h="365760">
                <a:tc>
                  <a:txBody>
                    <a:bodyPr/>
                    <a:lstStyle/>
                    <a:p>
                      <a:pPr marL="0" marR="0" algn="l">
                        <a:lnSpc>
                          <a:spcPct val="115000"/>
                        </a:lnSpc>
                        <a:spcBef>
                          <a:spcPts val="300"/>
                        </a:spcBef>
                        <a:spcAft>
                          <a:spcPts val="300"/>
                        </a:spcAft>
                      </a:pPr>
                      <a:r>
                        <a:rPr lang="en-US" sz="1500" b="0" dirty="0" err="1">
                          <a:solidFill>
                            <a:schemeClr val="tx1"/>
                          </a:solidFill>
                          <a:effectLst/>
                          <a:latin typeface="Arial" charset="0"/>
                          <a:ea typeface="Arial" charset="0"/>
                          <a:cs typeface="Arial" charset="0"/>
                        </a:rPr>
                        <a:t>Cetux</a:t>
                      </a:r>
                      <a:endParaRPr lang="en-US" sz="1500" b="0" dirty="0">
                        <a:solidFill>
                          <a:schemeClr val="tx1"/>
                        </a:solidFill>
                        <a:effectLst/>
                        <a:latin typeface="Arial" charset="0"/>
                        <a:ea typeface="Arial" charset="0"/>
                        <a:cs typeface="Arial" charset="0"/>
                      </a:endParaRPr>
                    </a:p>
                  </a:txBody>
                  <a:tcPr marL="40241" marR="4024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5796"/>
                    </a:solidFill>
                  </a:tcPr>
                </a:tc>
                <a:tc>
                  <a:txBody>
                    <a:bodyPr/>
                    <a:lstStyle/>
                    <a:p>
                      <a:pPr marL="0" marR="0" algn="ctr">
                        <a:lnSpc>
                          <a:spcPct val="115000"/>
                        </a:lnSpc>
                        <a:spcBef>
                          <a:spcPts val="300"/>
                        </a:spcBef>
                        <a:spcAft>
                          <a:spcPts val="300"/>
                        </a:spcAft>
                      </a:pPr>
                      <a:r>
                        <a:rPr lang="en-US" sz="1500" b="0" dirty="0">
                          <a:solidFill>
                            <a:schemeClr val="tx1"/>
                          </a:solidFill>
                          <a:effectLst/>
                          <a:latin typeface="Arial" charset="0"/>
                          <a:ea typeface="Arial" charset="0"/>
                          <a:cs typeface="Arial" charset="0"/>
                        </a:rPr>
                        <a:t>143</a:t>
                      </a:r>
                    </a:p>
                  </a:txBody>
                  <a:tcPr marL="40241" marR="4024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5796"/>
                    </a:solidFill>
                  </a:tcPr>
                </a:tc>
                <a:tc>
                  <a:txBody>
                    <a:bodyPr/>
                    <a:lstStyle/>
                    <a:p>
                      <a:pPr marL="0" marR="0" algn="ctr">
                        <a:lnSpc>
                          <a:spcPct val="115000"/>
                        </a:lnSpc>
                        <a:spcBef>
                          <a:spcPts val="300"/>
                        </a:spcBef>
                        <a:spcAft>
                          <a:spcPts val="300"/>
                        </a:spcAft>
                      </a:pPr>
                      <a:r>
                        <a:rPr lang="en-US" sz="1500" b="0" dirty="0">
                          <a:solidFill>
                            <a:schemeClr val="tx1"/>
                          </a:solidFill>
                          <a:effectLst/>
                          <a:latin typeface="Arial" charset="0"/>
                          <a:ea typeface="Arial" charset="0"/>
                          <a:cs typeface="Arial" charset="0"/>
                        </a:rPr>
                        <a:t>16.7</a:t>
                      </a:r>
                    </a:p>
                  </a:txBody>
                  <a:tcPr marL="40241" marR="4024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5796"/>
                    </a:solidFill>
                  </a:tcPr>
                </a:tc>
                <a:tc vMerge="1">
                  <a:txBody>
                    <a:bodyPr/>
                    <a:lstStyle/>
                    <a:p>
                      <a:pPr marL="0" marR="0" algn="ctr">
                        <a:lnSpc>
                          <a:spcPct val="115000"/>
                        </a:lnSpc>
                        <a:spcBef>
                          <a:spcPts val="300"/>
                        </a:spcBef>
                        <a:spcAft>
                          <a:spcPts val="300"/>
                        </a:spcAft>
                      </a:pPr>
                      <a:endParaRPr lang="en-US" sz="1600" dirty="0">
                        <a:solidFill>
                          <a:schemeClr val="bg1"/>
                        </a:solidFill>
                        <a:effectLst/>
                        <a:latin typeface="Times New Roman"/>
                        <a:ea typeface="Times New Roman"/>
                      </a:endParaRPr>
                    </a:p>
                  </a:txBody>
                  <a:tcPr marL="38100" marR="3810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vMerge="1">
                  <a:txBody>
                    <a:bodyPr/>
                    <a:lstStyle/>
                    <a:p>
                      <a:pPr marL="0" marR="0" algn="ctr">
                        <a:lnSpc>
                          <a:spcPct val="115000"/>
                        </a:lnSpc>
                        <a:spcBef>
                          <a:spcPts val="300"/>
                        </a:spcBef>
                        <a:spcAft>
                          <a:spcPts val="300"/>
                        </a:spcAft>
                      </a:pPr>
                      <a:endParaRPr lang="en-US" sz="1600" dirty="0">
                        <a:solidFill>
                          <a:schemeClr val="bg1"/>
                        </a:solidFill>
                        <a:effectLst/>
                        <a:latin typeface="Times New Roman"/>
                        <a:ea typeface="Times New Roman"/>
                      </a:endParaRPr>
                    </a:p>
                  </a:txBody>
                  <a:tcPr marL="38100" marR="3810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bl>
          </a:graphicData>
        </a:graphic>
      </p:graphicFrame>
      <p:sp>
        <p:nvSpPr>
          <p:cNvPr id="6205" name="TextBox 6"/>
          <p:cNvSpPr txBox="1">
            <a:spLocks noChangeArrowheads="1"/>
          </p:cNvSpPr>
          <p:nvPr/>
        </p:nvSpPr>
        <p:spPr bwMode="auto">
          <a:xfrm>
            <a:off x="3074987" y="5021427"/>
            <a:ext cx="663575"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eaLnBrk="0" hangingPunct="0">
              <a:defRPr sz="3600" b="1">
                <a:solidFill>
                  <a:schemeClr val="accent2"/>
                </a:solidFill>
                <a:latin typeface="Arial" charset="0"/>
                <a:ea typeface="MS PGothic" charset="-128"/>
              </a:defRPr>
            </a:lvl1pPr>
            <a:lvl2pPr marL="742950" indent="-285750" defTabSz="457200" eaLnBrk="0" hangingPunct="0">
              <a:defRPr sz="3600" b="1">
                <a:solidFill>
                  <a:schemeClr val="accent2"/>
                </a:solidFill>
                <a:latin typeface="Arial" charset="0"/>
                <a:ea typeface="MS PGothic" charset="-128"/>
              </a:defRPr>
            </a:lvl2pPr>
            <a:lvl3pPr marL="1143000" indent="-228600" defTabSz="457200" eaLnBrk="0" hangingPunct="0">
              <a:defRPr sz="3600" b="1">
                <a:solidFill>
                  <a:schemeClr val="accent2"/>
                </a:solidFill>
                <a:latin typeface="Arial" charset="0"/>
                <a:ea typeface="MS PGothic" charset="-128"/>
              </a:defRPr>
            </a:lvl3pPr>
            <a:lvl4pPr marL="1600200" indent="-228600" defTabSz="457200" eaLnBrk="0" hangingPunct="0">
              <a:defRPr sz="3600" b="1">
                <a:solidFill>
                  <a:schemeClr val="accent2"/>
                </a:solidFill>
                <a:latin typeface="Arial" charset="0"/>
                <a:ea typeface="MS PGothic" charset="-128"/>
              </a:defRPr>
            </a:lvl4pPr>
            <a:lvl5pPr marL="2057400" indent="-228600" defTabSz="457200" eaLnBrk="0" hangingPunct="0">
              <a:defRPr sz="3600" b="1">
                <a:solidFill>
                  <a:schemeClr val="accent2"/>
                </a:solidFill>
                <a:latin typeface="Arial" charset="0"/>
                <a:ea typeface="MS PGothic" charset="-128"/>
              </a:defRPr>
            </a:lvl5pPr>
            <a:lvl6pPr marL="2514600" indent="-228600" defTabSz="457200" eaLnBrk="0" fontAlgn="base" hangingPunct="0">
              <a:spcBef>
                <a:spcPct val="0"/>
              </a:spcBef>
              <a:spcAft>
                <a:spcPct val="0"/>
              </a:spcAft>
              <a:defRPr sz="3600" b="1">
                <a:solidFill>
                  <a:schemeClr val="accent2"/>
                </a:solidFill>
                <a:latin typeface="Arial" charset="0"/>
                <a:ea typeface="MS PGothic" charset="-128"/>
              </a:defRPr>
            </a:lvl6pPr>
            <a:lvl7pPr marL="2971800" indent="-228600" defTabSz="457200" eaLnBrk="0" fontAlgn="base" hangingPunct="0">
              <a:spcBef>
                <a:spcPct val="0"/>
              </a:spcBef>
              <a:spcAft>
                <a:spcPct val="0"/>
              </a:spcAft>
              <a:defRPr sz="3600" b="1">
                <a:solidFill>
                  <a:schemeClr val="accent2"/>
                </a:solidFill>
                <a:latin typeface="Arial" charset="0"/>
                <a:ea typeface="MS PGothic" charset="-128"/>
              </a:defRPr>
            </a:lvl7pPr>
            <a:lvl8pPr marL="3429000" indent="-228600" defTabSz="457200" eaLnBrk="0" fontAlgn="base" hangingPunct="0">
              <a:spcBef>
                <a:spcPct val="0"/>
              </a:spcBef>
              <a:spcAft>
                <a:spcPct val="0"/>
              </a:spcAft>
              <a:defRPr sz="3600" b="1">
                <a:solidFill>
                  <a:schemeClr val="accent2"/>
                </a:solidFill>
                <a:latin typeface="Arial" charset="0"/>
                <a:ea typeface="MS PGothic" charset="-128"/>
              </a:defRPr>
            </a:lvl8pPr>
            <a:lvl9pPr marL="3886200" indent="-228600" defTabSz="457200" eaLnBrk="0" fontAlgn="base" hangingPunct="0">
              <a:spcBef>
                <a:spcPct val="0"/>
              </a:spcBef>
              <a:spcAft>
                <a:spcPct val="0"/>
              </a:spcAft>
              <a:defRPr sz="3600" b="1">
                <a:solidFill>
                  <a:schemeClr val="accent2"/>
                </a:solidFill>
                <a:latin typeface="Arial" charset="0"/>
                <a:ea typeface="MS PGothic" charset="-128"/>
              </a:defRPr>
            </a:lvl9pPr>
          </a:lstStyle>
          <a:p>
            <a:pPr eaLnBrk="1" hangingPunct="1"/>
            <a:r>
              <a:rPr lang="en-US" altLang="en-US" sz="1500" dirty="0">
                <a:solidFill>
                  <a:srgbClr val="99CD15"/>
                </a:solidFill>
                <a:ea typeface="Arial" charset="0"/>
                <a:cs typeface="Arial" charset="0"/>
              </a:rPr>
              <a:t>Bev</a:t>
            </a:r>
          </a:p>
        </p:txBody>
      </p:sp>
      <p:sp>
        <p:nvSpPr>
          <p:cNvPr id="6206" name="TextBox 5"/>
          <p:cNvSpPr txBox="1">
            <a:spLocks noChangeArrowheads="1"/>
          </p:cNvSpPr>
          <p:nvPr/>
        </p:nvSpPr>
        <p:spPr bwMode="auto">
          <a:xfrm>
            <a:off x="3898594" y="4713650"/>
            <a:ext cx="730250"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eaLnBrk="0" hangingPunct="0">
              <a:defRPr sz="3600" b="1">
                <a:solidFill>
                  <a:schemeClr val="accent2"/>
                </a:solidFill>
                <a:latin typeface="Arial" charset="0"/>
                <a:ea typeface="MS PGothic" charset="-128"/>
              </a:defRPr>
            </a:lvl1pPr>
            <a:lvl2pPr marL="742950" indent="-285750" defTabSz="457200" eaLnBrk="0" hangingPunct="0">
              <a:defRPr sz="3600" b="1">
                <a:solidFill>
                  <a:schemeClr val="accent2"/>
                </a:solidFill>
                <a:latin typeface="Arial" charset="0"/>
                <a:ea typeface="MS PGothic" charset="-128"/>
              </a:defRPr>
            </a:lvl2pPr>
            <a:lvl3pPr marL="1143000" indent="-228600" defTabSz="457200" eaLnBrk="0" hangingPunct="0">
              <a:defRPr sz="3600" b="1">
                <a:solidFill>
                  <a:schemeClr val="accent2"/>
                </a:solidFill>
                <a:latin typeface="Arial" charset="0"/>
                <a:ea typeface="MS PGothic" charset="-128"/>
              </a:defRPr>
            </a:lvl3pPr>
            <a:lvl4pPr marL="1600200" indent="-228600" defTabSz="457200" eaLnBrk="0" hangingPunct="0">
              <a:defRPr sz="3600" b="1">
                <a:solidFill>
                  <a:schemeClr val="accent2"/>
                </a:solidFill>
                <a:latin typeface="Arial" charset="0"/>
                <a:ea typeface="MS PGothic" charset="-128"/>
              </a:defRPr>
            </a:lvl4pPr>
            <a:lvl5pPr marL="2057400" indent="-228600" defTabSz="457200" eaLnBrk="0" hangingPunct="0">
              <a:defRPr sz="3600" b="1">
                <a:solidFill>
                  <a:schemeClr val="accent2"/>
                </a:solidFill>
                <a:latin typeface="Arial" charset="0"/>
                <a:ea typeface="MS PGothic" charset="-128"/>
              </a:defRPr>
            </a:lvl5pPr>
            <a:lvl6pPr marL="2514600" indent="-228600" defTabSz="457200" eaLnBrk="0" fontAlgn="base" hangingPunct="0">
              <a:spcBef>
                <a:spcPct val="0"/>
              </a:spcBef>
              <a:spcAft>
                <a:spcPct val="0"/>
              </a:spcAft>
              <a:defRPr sz="3600" b="1">
                <a:solidFill>
                  <a:schemeClr val="accent2"/>
                </a:solidFill>
                <a:latin typeface="Arial" charset="0"/>
                <a:ea typeface="MS PGothic" charset="-128"/>
              </a:defRPr>
            </a:lvl6pPr>
            <a:lvl7pPr marL="2971800" indent="-228600" defTabSz="457200" eaLnBrk="0" fontAlgn="base" hangingPunct="0">
              <a:spcBef>
                <a:spcPct val="0"/>
              </a:spcBef>
              <a:spcAft>
                <a:spcPct val="0"/>
              </a:spcAft>
              <a:defRPr sz="3600" b="1">
                <a:solidFill>
                  <a:schemeClr val="accent2"/>
                </a:solidFill>
                <a:latin typeface="Arial" charset="0"/>
                <a:ea typeface="MS PGothic" charset="-128"/>
              </a:defRPr>
            </a:lvl7pPr>
            <a:lvl8pPr marL="3429000" indent="-228600" defTabSz="457200" eaLnBrk="0" fontAlgn="base" hangingPunct="0">
              <a:spcBef>
                <a:spcPct val="0"/>
              </a:spcBef>
              <a:spcAft>
                <a:spcPct val="0"/>
              </a:spcAft>
              <a:defRPr sz="3600" b="1">
                <a:solidFill>
                  <a:schemeClr val="accent2"/>
                </a:solidFill>
                <a:latin typeface="Arial" charset="0"/>
                <a:ea typeface="MS PGothic" charset="-128"/>
              </a:defRPr>
            </a:lvl8pPr>
            <a:lvl9pPr marL="3886200" indent="-228600" defTabSz="457200" eaLnBrk="0" fontAlgn="base" hangingPunct="0">
              <a:spcBef>
                <a:spcPct val="0"/>
              </a:spcBef>
              <a:spcAft>
                <a:spcPct val="0"/>
              </a:spcAft>
              <a:defRPr sz="3600" b="1">
                <a:solidFill>
                  <a:schemeClr val="accent2"/>
                </a:solidFill>
                <a:latin typeface="Arial" charset="0"/>
                <a:ea typeface="MS PGothic" charset="-128"/>
              </a:defRPr>
            </a:lvl9pPr>
          </a:lstStyle>
          <a:p>
            <a:pPr eaLnBrk="1" hangingPunct="1"/>
            <a:r>
              <a:rPr lang="en-US" altLang="en-US" sz="1500" dirty="0" err="1">
                <a:solidFill>
                  <a:srgbClr val="FA841F"/>
                </a:solidFill>
                <a:ea typeface="Arial" charset="0"/>
                <a:cs typeface="Arial" charset="0"/>
              </a:rPr>
              <a:t>Cetux</a:t>
            </a:r>
            <a:endParaRPr lang="en-US" altLang="en-US" sz="1500" dirty="0">
              <a:solidFill>
                <a:srgbClr val="FA841F"/>
              </a:solidFill>
              <a:ea typeface="Arial" charset="0"/>
              <a:cs typeface="Arial" charset="0"/>
            </a:endParaRPr>
          </a:p>
        </p:txBody>
      </p:sp>
      <p:sp>
        <p:nvSpPr>
          <p:cNvPr id="6210" name="TextBox 5"/>
          <p:cNvSpPr txBox="1">
            <a:spLocks noChangeArrowheads="1"/>
          </p:cNvSpPr>
          <p:nvPr/>
        </p:nvSpPr>
        <p:spPr bwMode="auto">
          <a:xfrm>
            <a:off x="8062911" y="5058337"/>
            <a:ext cx="730250"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eaLnBrk="0" hangingPunct="0">
              <a:defRPr sz="3600" b="1">
                <a:solidFill>
                  <a:schemeClr val="accent2"/>
                </a:solidFill>
                <a:latin typeface="Arial" charset="0"/>
                <a:ea typeface="MS PGothic" charset="-128"/>
              </a:defRPr>
            </a:lvl1pPr>
            <a:lvl2pPr marL="742950" indent="-285750" defTabSz="457200" eaLnBrk="0" hangingPunct="0">
              <a:defRPr sz="3600" b="1">
                <a:solidFill>
                  <a:schemeClr val="accent2"/>
                </a:solidFill>
                <a:latin typeface="Arial" charset="0"/>
                <a:ea typeface="MS PGothic" charset="-128"/>
              </a:defRPr>
            </a:lvl2pPr>
            <a:lvl3pPr marL="1143000" indent="-228600" defTabSz="457200" eaLnBrk="0" hangingPunct="0">
              <a:defRPr sz="3600" b="1">
                <a:solidFill>
                  <a:schemeClr val="accent2"/>
                </a:solidFill>
                <a:latin typeface="Arial" charset="0"/>
                <a:ea typeface="MS PGothic" charset="-128"/>
              </a:defRPr>
            </a:lvl3pPr>
            <a:lvl4pPr marL="1600200" indent="-228600" defTabSz="457200" eaLnBrk="0" hangingPunct="0">
              <a:defRPr sz="3600" b="1">
                <a:solidFill>
                  <a:schemeClr val="accent2"/>
                </a:solidFill>
                <a:latin typeface="Arial" charset="0"/>
                <a:ea typeface="MS PGothic" charset="-128"/>
              </a:defRPr>
            </a:lvl4pPr>
            <a:lvl5pPr marL="2057400" indent="-228600" defTabSz="457200" eaLnBrk="0" hangingPunct="0">
              <a:defRPr sz="3600" b="1">
                <a:solidFill>
                  <a:schemeClr val="accent2"/>
                </a:solidFill>
                <a:latin typeface="Arial" charset="0"/>
                <a:ea typeface="MS PGothic" charset="-128"/>
              </a:defRPr>
            </a:lvl5pPr>
            <a:lvl6pPr marL="2514600" indent="-228600" defTabSz="457200" eaLnBrk="0" fontAlgn="base" hangingPunct="0">
              <a:spcBef>
                <a:spcPct val="0"/>
              </a:spcBef>
              <a:spcAft>
                <a:spcPct val="0"/>
              </a:spcAft>
              <a:defRPr sz="3600" b="1">
                <a:solidFill>
                  <a:schemeClr val="accent2"/>
                </a:solidFill>
                <a:latin typeface="Arial" charset="0"/>
                <a:ea typeface="MS PGothic" charset="-128"/>
              </a:defRPr>
            </a:lvl6pPr>
            <a:lvl7pPr marL="2971800" indent="-228600" defTabSz="457200" eaLnBrk="0" fontAlgn="base" hangingPunct="0">
              <a:spcBef>
                <a:spcPct val="0"/>
              </a:spcBef>
              <a:spcAft>
                <a:spcPct val="0"/>
              </a:spcAft>
              <a:defRPr sz="3600" b="1">
                <a:solidFill>
                  <a:schemeClr val="accent2"/>
                </a:solidFill>
                <a:latin typeface="Arial" charset="0"/>
                <a:ea typeface="MS PGothic" charset="-128"/>
              </a:defRPr>
            </a:lvl7pPr>
            <a:lvl8pPr marL="3429000" indent="-228600" defTabSz="457200" eaLnBrk="0" fontAlgn="base" hangingPunct="0">
              <a:spcBef>
                <a:spcPct val="0"/>
              </a:spcBef>
              <a:spcAft>
                <a:spcPct val="0"/>
              </a:spcAft>
              <a:defRPr sz="3600" b="1">
                <a:solidFill>
                  <a:schemeClr val="accent2"/>
                </a:solidFill>
                <a:latin typeface="Arial" charset="0"/>
                <a:ea typeface="MS PGothic" charset="-128"/>
              </a:defRPr>
            </a:lvl8pPr>
            <a:lvl9pPr marL="3886200" indent="-228600" defTabSz="457200" eaLnBrk="0" fontAlgn="base" hangingPunct="0">
              <a:spcBef>
                <a:spcPct val="0"/>
              </a:spcBef>
              <a:spcAft>
                <a:spcPct val="0"/>
              </a:spcAft>
              <a:defRPr sz="3600" b="1">
                <a:solidFill>
                  <a:schemeClr val="accent2"/>
                </a:solidFill>
                <a:latin typeface="Arial" charset="0"/>
                <a:ea typeface="MS PGothic" charset="-128"/>
              </a:defRPr>
            </a:lvl9pPr>
          </a:lstStyle>
          <a:p>
            <a:pPr eaLnBrk="1" hangingPunct="1"/>
            <a:r>
              <a:rPr lang="en-US" altLang="en-US" sz="1500" dirty="0" err="1">
                <a:solidFill>
                  <a:srgbClr val="FA841F"/>
                </a:solidFill>
                <a:ea typeface="Arial" charset="0"/>
                <a:cs typeface="Arial" charset="0"/>
              </a:rPr>
              <a:t>Cetux</a:t>
            </a:r>
            <a:endParaRPr lang="en-US" altLang="en-US" sz="1500" dirty="0">
              <a:solidFill>
                <a:srgbClr val="FA841F"/>
              </a:solidFill>
              <a:ea typeface="Arial" charset="0"/>
              <a:cs typeface="Arial" charset="0"/>
            </a:endParaRPr>
          </a:p>
        </p:txBody>
      </p:sp>
      <p:sp>
        <p:nvSpPr>
          <p:cNvPr id="6211" name="TextBox 6"/>
          <p:cNvSpPr txBox="1">
            <a:spLocks noChangeArrowheads="1"/>
          </p:cNvSpPr>
          <p:nvPr/>
        </p:nvSpPr>
        <p:spPr bwMode="auto">
          <a:xfrm>
            <a:off x="9170987" y="4918637"/>
            <a:ext cx="663575"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eaLnBrk="0" hangingPunct="0">
              <a:defRPr sz="3600" b="1">
                <a:solidFill>
                  <a:schemeClr val="accent2"/>
                </a:solidFill>
                <a:latin typeface="Arial" charset="0"/>
                <a:ea typeface="MS PGothic" charset="-128"/>
              </a:defRPr>
            </a:lvl1pPr>
            <a:lvl2pPr marL="742950" indent="-285750" defTabSz="457200" eaLnBrk="0" hangingPunct="0">
              <a:defRPr sz="3600" b="1">
                <a:solidFill>
                  <a:schemeClr val="accent2"/>
                </a:solidFill>
                <a:latin typeface="Arial" charset="0"/>
                <a:ea typeface="MS PGothic" charset="-128"/>
              </a:defRPr>
            </a:lvl2pPr>
            <a:lvl3pPr marL="1143000" indent="-228600" defTabSz="457200" eaLnBrk="0" hangingPunct="0">
              <a:defRPr sz="3600" b="1">
                <a:solidFill>
                  <a:schemeClr val="accent2"/>
                </a:solidFill>
                <a:latin typeface="Arial" charset="0"/>
                <a:ea typeface="MS PGothic" charset="-128"/>
              </a:defRPr>
            </a:lvl3pPr>
            <a:lvl4pPr marL="1600200" indent="-228600" defTabSz="457200" eaLnBrk="0" hangingPunct="0">
              <a:defRPr sz="3600" b="1">
                <a:solidFill>
                  <a:schemeClr val="accent2"/>
                </a:solidFill>
                <a:latin typeface="Arial" charset="0"/>
                <a:ea typeface="MS PGothic" charset="-128"/>
              </a:defRPr>
            </a:lvl4pPr>
            <a:lvl5pPr marL="2057400" indent="-228600" defTabSz="457200" eaLnBrk="0" hangingPunct="0">
              <a:defRPr sz="3600" b="1">
                <a:solidFill>
                  <a:schemeClr val="accent2"/>
                </a:solidFill>
                <a:latin typeface="Arial" charset="0"/>
                <a:ea typeface="MS PGothic" charset="-128"/>
              </a:defRPr>
            </a:lvl5pPr>
            <a:lvl6pPr marL="2514600" indent="-228600" defTabSz="457200" eaLnBrk="0" fontAlgn="base" hangingPunct="0">
              <a:spcBef>
                <a:spcPct val="0"/>
              </a:spcBef>
              <a:spcAft>
                <a:spcPct val="0"/>
              </a:spcAft>
              <a:defRPr sz="3600" b="1">
                <a:solidFill>
                  <a:schemeClr val="accent2"/>
                </a:solidFill>
                <a:latin typeface="Arial" charset="0"/>
                <a:ea typeface="MS PGothic" charset="-128"/>
              </a:defRPr>
            </a:lvl6pPr>
            <a:lvl7pPr marL="2971800" indent="-228600" defTabSz="457200" eaLnBrk="0" fontAlgn="base" hangingPunct="0">
              <a:spcBef>
                <a:spcPct val="0"/>
              </a:spcBef>
              <a:spcAft>
                <a:spcPct val="0"/>
              </a:spcAft>
              <a:defRPr sz="3600" b="1">
                <a:solidFill>
                  <a:schemeClr val="accent2"/>
                </a:solidFill>
                <a:latin typeface="Arial" charset="0"/>
                <a:ea typeface="MS PGothic" charset="-128"/>
              </a:defRPr>
            </a:lvl7pPr>
            <a:lvl8pPr marL="3429000" indent="-228600" defTabSz="457200" eaLnBrk="0" fontAlgn="base" hangingPunct="0">
              <a:spcBef>
                <a:spcPct val="0"/>
              </a:spcBef>
              <a:spcAft>
                <a:spcPct val="0"/>
              </a:spcAft>
              <a:defRPr sz="3600" b="1">
                <a:solidFill>
                  <a:schemeClr val="accent2"/>
                </a:solidFill>
                <a:latin typeface="Arial" charset="0"/>
                <a:ea typeface="MS PGothic" charset="-128"/>
              </a:defRPr>
            </a:lvl8pPr>
            <a:lvl9pPr marL="3886200" indent="-228600" defTabSz="457200" eaLnBrk="0" fontAlgn="base" hangingPunct="0">
              <a:spcBef>
                <a:spcPct val="0"/>
              </a:spcBef>
              <a:spcAft>
                <a:spcPct val="0"/>
              </a:spcAft>
              <a:defRPr sz="3600" b="1">
                <a:solidFill>
                  <a:schemeClr val="accent2"/>
                </a:solidFill>
                <a:latin typeface="Arial" charset="0"/>
                <a:ea typeface="MS PGothic" charset="-128"/>
              </a:defRPr>
            </a:lvl9pPr>
          </a:lstStyle>
          <a:p>
            <a:pPr eaLnBrk="1" hangingPunct="1"/>
            <a:r>
              <a:rPr lang="en-US" altLang="en-US" sz="1500" dirty="0">
                <a:solidFill>
                  <a:srgbClr val="92D050"/>
                </a:solidFill>
                <a:ea typeface="Arial" charset="0"/>
                <a:cs typeface="Arial" charset="0"/>
              </a:rPr>
              <a:t>Bev</a:t>
            </a:r>
          </a:p>
        </p:txBody>
      </p:sp>
    </p:spTree>
    <p:extLst>
      <p:ext uri="{BB962C8B-B14F-4D97-AF65-F5344CB8AC3E}">
        <p14:creationId xmlns:p14="http://schemas.microsoft.com/office/powerpoint/2010/main" val="3880670615"/>
      </p:ext>
    </p:extLst>
  </p:cSld>
  <p:clrMapOvr>
    <a:masterClrMapping/>
  </p:clrMapOvr>
  <p:transition spd="slow" advClick="0"/>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28444" y="3046598"/>
            <a:ext cx="10058400" cy="3104692"/>
          </a:xfrm>
          <a:prstGeom prst="rect">
            <a:avLst/>
          </a:prstGeom>
        </p:spPr>
      </p:pic>
      <p:sp>
        <p:nvSpPr>
          <p:cNvPr id="6146" name="Title 1"/>
          <p:cNvSpPr>
            <a:spLocks noGrp="1"/>
          </p:cNvSpPr>
          <p:nvPr>
            <p:ph type="title"/>
          </p:nvPr>
        </p:nvSpPr>
        <p:spPr>
          <a:xfrm>
            <a:off x="914400" y="0"/>
            <a:ext cx="10072444" cy="1235580"/>
          </a:xfrm>
        </p:spPr>
        <p:txBody>
          <a:bodyPr/>
          <a:lstStyle/>
          <a:p>
            <a:pPr eaLnBrk="1" hangingPunct="1"/>
            <a:r>
              <a:rPr lang="en-US" altLang="en-US" dirty="0">
                <a:latin typeface="Arial" charset="0"/>
                <a:ea typeface="Arial" charset="0"/>
                <a:cs typeface="Arial" charset="0"/>
              </a:rPr>
              <a:t>CALGB/SWOG 80405: Overall Survival by Biologic Agent and Primary Tumor Sidedness</a:t>
            </a:r>
          </a:p>
        </p:txBody>
      </p:sp>
      <p:sp>
        <p:nvSpPr>
          <p:cNvPr id="6147" name="TextBox 9"/>
          <p:cNvSpPr txBox="1">
            <a:spLocks noChangeArrowheads="1"/>
          </p:cNvSpPr>
          <p:nvPr/>
        </p:nvSpPr>
        <p:spPr bwMode="auto">
          <a:xfrm>
            <a:off x="290511" y="6409042"/>
            <a:ext cx="504348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x-none" sz="1600" dirty="0" err="1">
                <a:solidFill>
                  <a:srgbClr val="FFFFFF"/>
                </a:solidFill>
                <a:ea typeface="Arial" charset="0"/>
                <a:cs typeface="Arial" charset="0"/>
              </a:rPr>
              <a:t>Venook</a:t>
            </a:r>
            <a:r>
              <a:rPr lang="en-US" altLang="x-none" sz="1600" dirty="0">
                <a:solidFill>
                  <a:srgbClr val="FFFFFF"/>
                </a:solidFill>
                <a:ea typeface="Arial" charset="0"/>
                <a:cs typeface="Arial" charset="0"/>
              </a:rPr>
              <a:t> A et al. </a:t>
            </a:r>
            <a:r>
              <a:rPr lang="en-US" altLang="x-none" sz="1600" i="1" dirty="0">
                <a:solidFill>
                  <a:srgbClr val="FFFFFF"/>
                </a:solidFill>
                <a:ea typeface="Arial" charset="0"/>
                <a:cs typeface="Arial" charset="0"/>
              </a:rPr>
              <a:t>Proc ASCO </a:t>
            </a:r>
            <a:r>
              <a:rPr lang="en-US" altLang="x-none" sz="1600" dirty="0">
                <a:solidFill>
                  <a:srgbClr val="FFFFFF"/>
                </a:solidFill>
                <a:ea typeface="Arial" charset="0"/>
                <a:cs typeface="Arial" charset="0"/>
              </a:rPr>
              <a:t>2016;Abstract 3504.</a:t>
            </a:r>
          </a:p>
        </p:txBody>
      </p:sp>
      <p:sp>
        <p:nvSpPr>
          <p:cNvPr id="6148" name="TextBox 6"/>
          <p:cNvSpPr txBox="1">
            <a:spLocks noChangeArrowheads="1"/>
          </p:cNvSpPr>
          <p:nvPr/>
        </p:nvSpPr>
        <p:spPr bwMode="auto">
          <a:xfrm>
            <a:off x="7878011" y="1320201"/>
            <a:ext cx="23647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x-none" sz="1800" b="1">
                <a:solidFill>
                  <a:srgbClr val="FFFFFF"/>
                </a:solidFill>
                <a:ea typeface="Arial" charset="0"/>
                <a:cs typeface="Arial" charset="0"/>
              </a:rPr>
              <a:t>Right-sided primary</a:t>
            </a:r>
          </a:p>
        </p:txBody>
      </p:sp>
      <p:sp>
        <p:nvSpPr>
          <p:cNvPr id="6149" name="TextBox 11"/>
          <p:cNvSpPr txBox="1">
            <a:spLocks noChangeArrowheads="1"/>
          </p:cNvSpPr>
          <p:nvPr/>
        </p:nvSpPr>
        <p:spPr bwMode="auto">
          <a:xfrm>
            <a:off x="2812255" y="1295400"/>
            <a:ext cx="21980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x-none" sz="1800" b="1" dirty="0">
                <a:solidFill>
                  <a:srgbClr val="FFFFFF"/>
                </a:solidFill>
                <a:ea typeface="Arial" charset="0"/>
                <a:cs typeface="Arial" charset="0"/>
              </a:rPr>
              <a:t>Left-sided primary</a:t>
            </a:r>
          </a:p>
        </p:txBody>
      </p:sp>
      <p:graphicFrame>
        <p:nvGraphicFramePr>
          <p:cNvPr id="15" name="Table 14"/>
          <p:cNvGraphicFramePr>
            <a:graphicFrameLocks noGrp="1"/>
          </p:cNvGraphicFramePr>
          <p:nvPr>
            <p:extLst/>
          </p:nvPr>
        </p:nvGraphicFramePr>
        <p:xfrm>
          <a:off x="1882774" y="1807771"/>
          <a:ext cx="3962401" cy="1093371"/>
        </p:xfrm>
        <a:graphic>
          <a:graphicData uri="http://schemas.openxmlformats.org/drawingml/2006/table">
            <a:tbl>
              <a:tblPr>
                <a:tableStyleId>{5C22544A-7EE6-4342-B048-85BDC9FD1C3A}</a:tableStyleId>
              </a:tblPr>
              <a:tblGrid>
                <a:gridCol w="1054748">
                  <a:extLst>
                    <a:ext uri="{9D8B030D-6E8A-4147-A177-3AD203B41FA5}">
                      <a16:colId xmlns:a16="http://schemas.microsoft.com/office/drawing/2014/main" val="20000"/>
                    </a:ext>
                  </a:extLst>
                </a:gridCol>
                <a:gridCol w="603100">
                  <a:extLst>
                    <a:ext uri="{9D8B030D-6E8A-4147-A177-3AD203B41FA5}">
                      <a16:colId xmlns:a16="http://schemas.microsoft.com/office/drawing/2014/main" val="20001"/>
                    </a:ext>
                  </a:extLst>
                </a:gridCol>
                <a:gridCol w="904648">
                  <a:extLst>
                    <a:ext uri="{9D8B030D-6E8A-4147-A177-3AD203B41FA5}">
                      <a16:colId xmlns:a16="http://schemas.microsoft.com/office/drawing/2014/main" val="20002"/>
                    </a:ext>
                  </a:extLst>
                </a:gridCol>
                <a:gridCol w="592042">
                  <a:extLst>
                    <a:ext uri="{9D8B030D-6E8A-4147-A177-3AD203B41FA5}">
                      <a16:colId xmlns:a16="http://schemas.microsoft.com/office/drawing/2014/main" val="20003"/>
                    </a:ext>
                  </a:extLst>
                </a:gridCol>
                <a:gridCol w="807863">
                  <a:extLst>
                    <a:ext uri="{9D8B030D-6E8A-4147-A177-3AD203B41FA5}">
                      <a16:colId xmlns:a16="http://schemas.microsoft.com/office/drawing/2014/main" val="20004"/>
                    </a:ext>
                  </a:extLst>
                </a:gridCol>
              </a:tblGrid>
              <a:tr h="364457">
                <a:tc>
                  <a:txBody>
                    <a:bodyPr/>
                    <a:lstStyle/>
                    <a:p>
                      <a:pPr marL="0" marR="0" algn="l">
                        <a:lnSpc>
                          <a:spcPct val="115000"/>
                        </a:lnSpc>
                        <a:spcBef>
                          <a:spcPts val="300"/>
                        </a:spcBef>
                        <a:spcAft>
                          <a:spcPts val="300"/>
                        </a:spcAft>
                      </a:pPr>
                      <a:r>
                        <a:rPr lang="en-US" sz="1400" b="1" dirty="0">
                          <a:solidFill>
                            <a:schemeClr val="bg1"/>
                          </a:solidFill>
                          <a:effectLst/>
                          <a:latin typeface="Arial" charset="0"/>
                          <a:ea typeface="Arial" charset="0"/>
                          <a:cs typeface="Arial" charset="0"/>
                        </a:rPr>
                        <a:t>Agent</a:t>
                      </a:r>
                    </a:p>
                  </a:txBody>
                  <a:tcPr marL="38098" marR="380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2E5D"/>
                    </a:solidFill>
                  </a:tcPr>
                </a:tc>
                <a:tc>
                  <a:txBody>
                    <a:bodyPr/>
                    <a:lstStyle/>
                    <a:p>
                      <a:pPr marL="0" marR="0" algn="ctr">
                        <a:lnSpc>
                          <a:spcPct val="115000"/>
                        </a:lnSpc>
                        <a:spcBef>
                          <a:spcPts val="300"/>
                        </a:spcBef>
                        <a:spcAft>
                          <a:spcPts val="300"/>
                        </a:spcAft>
                      </a:pPr>
                      <a:r>
                        <a:rPr lang="en-US" sz="1400" b="1" dirty="0">
                          <a:solidFill>
                            <a:schemeClr val="bg1"/>
                          </a:solidFill>
                          <a:effectLst/>
                          <a:latin typeface="Arial" charset="0"/>
                          <a:ea typeface="Arial" charset="0"/>
                          <a:cs typeface="Arial" charset="0"/>
                        </a:rPr>
                        <a:t>N</a:t>
                      </a:r>
                    </a:p>
                  </a:txBody>
                  <a:tcPr marL="38098" marR="380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2E5D"/>
                    </a:solidFill>
                  </a:tcPr>
                </a:tc>
                <a:tc>
                  <a:txBody>
                    <a:bodyPr/>
                    <a:lstStyle/>
                    <a:p>
                      <a:pPr marL="0" marR="0" algn="ctr">
                        <a:lnSpc>
                          <a:spcPct val="115000"/>
                        </a:lnSpc>
                        <a:spcBef>
                          <a:spcPts val="300"/>
                        </a:spcBef>
                        <a:spcAft>
                          <a:spcPts val="300"/>
                        </a:spcAft>
                      </a:pPr>
                      <a:r>
                        <a:rPr lang="en-US" sz="1400" b="1" dirty="0">
                          <a:solidFill>
                            <a:schemeClr val="bg1"/>
                          </a:solidFill>
                          <a:effectLst/>
                          <a:latin typeface="Arial" charset="0"/>
                          <a:ea typeface="Arial" charset="0"/>
                          <a:cs typeface="Arial" charset="0"/>
                        </a:rPr>
                        <a:t>Median </a:t>
                      </a:r>
                    </a:p>
                  </a:txBody>
                  <a:tcPr marL="38098" marR="380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2E5D"/>
                    </a:solidFill>
                  </a:tcPr>
                </a:tc>
                <a:tc>
                  <a:txBody>
                    <a:bodyPr/>
                    <a:lstStyle/>
                    <a:p>
                      <a:pPr marL="0" marR="0" algn="ctr">
                        <a:lnSpc>
                          <a:spcPct val="115000"/>
                        </a:lnSpc>
                        <a:spcBef>
                          <a:spcPts val="300"/>
                        </a:spcBef>
                        <a:spcAft>
                          <a:spcPts val="300"/>
                        </a:spcAft>
                      </a:pPr>
                      <a:r>
                        <a:rPr lang="en-US" sz="1400" b="1" dirty="0">
                          <a:solidFill>
                            <a:schemeClr val="bg1"/>
                          </a:solidFill>
                          <a:effectLst/>
                          <a:latin typeface="Arial" charset="0"/>
                          <a:ea typeface="Arial" charset="0"/>
                          <a:cs typeface="Arial" charset="0"/>
                        </a:rPr>
                        <a:t>HR</a:t>
                      </a:r>
                    </a:p>
                  </a:txBody>
                  <a:tcPr marL="38098" marR="380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2E5D"/>
                    </a:solidFill>
                  </a:tcPr>
                </a:tc>
                <a:tc>
                  <a:txBody>
                    <a:bodyPr/>
                    <a:lstStyle/>
                    <a:p>
                      <a:pPr marL="0" marR="0" algn="ctr">
                        <a:lnSpc>
                          <a:spcPct val="115000"/>
                        </a:lnSpc>
                        <a:spcBef>
                          <a:spcPts val="300"/>
                        </a:spcBef>
                        <a:spcAft>
                          <a:spcPts val="300"/>
                        </a:spcAft>
                      </a:pPr>
                      <a:r>
                        <a:rPr lang="en-US" sz="1400" b="1" i="1" dirty="0">
                          <a:solidFill>
                            <a:schemeClr val="bg1"/>
                          </a:solidFill>
                          <a:effectLst/>
                          <a:latin typeface="Arial" charset="0"/>
                          <a:ea typeface="Arial" charset="0"/>
                          <a:cs typeface="Arial" charset="0"/>
                        </a:rPr>
                        <a:t>p</a:t>
                      </a:r>
                      <a:r>
                        <a:rPr lang="en-US" sz="1400" b="1" dirty="0">
                          <a:solidFill>
                            <a:schemeClr val="bg1"/>
                          </a:solidFill>
                          <a:effectLst/>
                          <a:latin typeface="Arial" charset="0"/>
                          <a:ea typeface="Arial" charset="0"/>
                          <a:cs typeface="Arial" charset="0"/>
                        </a:rPr>
                        <a:t>-value</a:t>
                      </a:r>
                    </a:p>
                  </a:txBody>
                  <a:tcPr marL="38098" marR="380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2E5D"/>
                    </a:solidFill>
                  </a:tcPr>
                </a:tc>
                <a:extLst>
                  <a:ext uri="{0D108BD9-81ED-4DB2-BD59-A6C34878D82A}">
                    <a16:rowId xmlns:a16="http://schemas.microsoft.com/office/drawing/2014/main" val="10000"/>
                  </a:ext>
                </a:extLst>
              </a:tr>
              <a:tr h="364457">
                <a:tc>
                  <a:txBody>
                    <a:bodyPr/>
                    <a:lstStyle/>
                    <a:p>
                      <a:pPr marL="0" marR="0" algn="l">
                        <a:lnSpc>
                          <a:spcPct val="115000"/>
                        </a:lnSpc>
                        <a:spcBef>
                          <a:spcPts val="300"/>
                        </a:spcBef>
                        <a:spcAft>
                          <a:spcPts val="300"/>
                        </a:spcAft>
                      </a:pPr>
                      <a:r>
                        <a:rPr lang="en-US" sz="1400" b="0" dirty="0">
                          <a:solidFill>
                            <a:schemeClr val="tx1"/>
                          </a:solidFill>
                          <a:effectLst/>
                          <a:latin typeface="Arial" charset="0"/>
                          <a:ea typeface="Arial" charset="0"/>
                          <a:cs typeface="Arial" charset="0"/>
                        </a:rPr>
                        <a:t>Bev</a:t>
                      </a:r>
                    </a:p>
                  </a:txBody>
                  <a:tcPr marL="38098" marR="380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5796"/>
                    </a:solidFill>
                  </a:tcPr>
                </a:tc>
                <a:tc>
                  <a:txBody>
                    <a:bodyPr/>
                    <a:lstStyle/>
                    <a:p>
                      <a:pPr marL="0" marR="0" algn="ctr">
                        <a:lnSpc>
                          <a:spcPct val="115000"/>
                        </a:lnSpc>
                        <a:spcBef>
                          <a:spcPts val="300"/>
                        </a:spcBef>
                        <a:spcAft>
                          <a:spcPts val="300"/>
                        </a:spcAft>
                      </a:pPr>
                      <a:r>
                        <a:rPr lang="en-US" sz="1400" b="0" dirty="0">
                          <a:solidFill>
                            <a:schemeClr val="tx1"/>
                          </a:solidFill>
                          <a:effectLst/>
                          <a:latin typeface="Arial" charset="0"/>
                          <a:ea typeface="Arial" charset="0"/>
                          <a:cs typeface="Arial" charset="0"/>
                        </a:rPr>
                        <a:t>356 </a:t>
                      </a:r>
                    </a:p>
                  </a:txBody>
                  <a:tcPr marL="38098" marR="380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5796"/>
                    </a:solidFill>
                  </a:tcPr>
                </a:tc>
                <a:tc>
                  <a:txBody>
                    <a:bodyPr/>
                    <a:lstStyle/>
                    <a:p>
                      <a:pPr marL="0" marR="0" algn="ctr">
                        <a:lnSpc>
                          <a:spcPct val="115000"/>
                        </a:lnSpc>
                        <a:spcBef>
                          <a:spcPts val="300"/>
                        </a:spcBef>
                        <a:spcAft>
                          <a:spcPts val="300"/>
                        </a:spcAft>
                      </a:pPr>
                      <a:r>
                        <a:rPr lang="en-US" sz="1400" b="0" dirty="0">
                          <a:solidFill>
                            <a:schemeClr val="tx1"/>
                          </a:solidFill>
                          <a:effectLst/>
                          <a:latin typeface="Arial" charset="0"/>
                          <a:ea typeface="Arial" charset="0"/>
                          <a:cs typeface="Arial" charset="0"/>
                        </a:rPr>
                        <a:t>31.4</a:t>
                      </a:r>
                    </a:p>
                  </a:txBody>
                  <a:tcPr marL="38098" marR="380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5796"/>
                    </a:solidFill>
                  </a:tcPr>
                </a:tc>
                <a:tc rowSpan="2">
                  <a:txBody>
                    <a:bodyPr/>
                    <a:lstStyle/>
                    <a:p>
                      <a:pPr marL="0" marR="0" algn="ctr">
                        <a:lnSpc>
                          <a:spcPct val="115000"/>
                        </a:lnSpc>
                        <a:spcBef>
                          <a:spcPts val="300"/>
                        </a:spcBef>
                        <a:spcAft>
                          <a:spcPts val="300"/>
                        </a:spcAft>
                      </a:pPr>
                      <a:r>
                        <a:rPr lang="en-US" sz="1400" b="0" dirty="0">
                          <a:solidFill>
                            <a:schemeClr val="tx1"/>
                          </a:solidFill>
                          <a:effectLst/>
                          <a:latin typeface="Arial" charset="0"/>
                          <a:ea typeface="Arial" charset="0"/>
                          <a:cs typeface="Arial" charset="0"/>
                        </a:rPr>
                        <a:t>0.817</a:t>
                      </a:r>
                    </a:p>
                  </a:txBody>
                  <a:tcPr marL="38098" marR="380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5796"/>
                    </a:solidFill>
                  </a:tcPr>
                </a:tc>
                <a:tc rowSpan="2">
                  <a:txBody>
                    <a:bodyPr/>
                    <a:lstStyle/>
                    <a:p>
                      <a:pPr marL="0" marR="0" algn="ctr">
                        <a:lnSpc>
                          <a:spcPct val="115000"/>
                        </a:lnSpc>
                        <a:spcBef>
                          <a:spcPts val="300"/>
                        </a:spcBef>
                        <a:spcAft>
                          <a:spcPts val="300"/>
                        </a:spcAft>
                      </a:pPr>
                      <a:r>
                        <a:rPr lang="en-US" sz="1400" b="0" dirty="0">
                          <a:solidFill>
                            <a:schemeClr val="tx1"/>
                          </a:solidFill>
                          <a:effectLst/>
                          <a:latin typeface="Arial" charset="0"/>
                          <a:ea typeface="Arial" charset="0"/>
                          <a:cs typeface="Arial" charset="0"/>
                        </a:rPr>
                        <a:t>0.018</a:t>
                      </a:r>
                    </a:p>
                  </a:txBody>
                  <a:tcPr marL="38098" marR="380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5796"/>
                    </a:solidFill>
                  </a:tcPr>
                </a:tc>
                <a:extLst>
                  <a:ext uri="{0D108BD9-81ED-4DB2-BD59-A6C34878D82A}">
                    <a16:rowId xmlns:a16="http://schemas.microsoft.com/office/drawing/2014/main" val="10001"/>
                  </a:ext>
                </a:extLst>
              </a:tr>
              <a:tr h="364457">
                <a:tc>
                  <a:txBody>
                    <a:bodyPr/>
                    <a:lstStyle/>
                    <a:p>
                      <a:pPr marL="0" marR="0" algn="l">
                        <a:lnSpc>
                          <a:spcPct val="115000"/>
                        </a:lnSpc>
                        <a:spcBef>
                          <a:spcPts val="300"/>
                        </a:spcBef>
                        <a:spcAft>
                          <a:spcPts val="300"/>
                        </a:spcAft>
                      </a:pPr>
                      <a:r>
                        <a:rPr lang="en-US" sz="1400" b="0" dirty="0" err="1">
                          <a:solidFill>
                            <a:schemeClr val="tx1"/>
                          </a:solidFill>
                          <a:effectLst/>
                          <a:latin typeface="Arial" charset="0"/>
                          <a:ea typeface="Arial" charset="0"/>
                          <a:cs typeface="Arial" charset="0"/>
                        </a:rPr>
                        <a:t>Cetux</a:t>
                      </a:r>
                      <a:endParaRPr lang="en-US" sz="1400" b="0" dirty="0">
                        <a:solidFill>
                          <a:schemeClr val="tx1"/>
                        </a:solidFill>
                        <a:effectLst/>
                        <a:latin typeface="Arial" charset="0"/>
                        <a:ea typeface="Arial" charset="0"/>
                        <a:cs typeface="Arial" charset="0"/>
                      </a:endParaRPr>
                    </a:p>
                  </a:txBody>
                  <a:tcPr marL="38098" marR="380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5796"/>
                    </a:solidFill>
                  </a:tcPr>
                </a:tc>
                <a:tc>
                  <a:txBody>
                    <a:bodyPr/>
                    <a:lstStyle/>
                    <a:p>
                      <a:pPr marL="0" marR="0" algn="ctr">
                        <a:lnSpc>
                          <a:spcPct val="115000"/>
                        </a:lnSpc>
                        <a:spcBef>
                          <a:spcPts val="300"/>
                        </a:spcBef>
                        <a:spcAft>
                          <a:spcPts val="300"/>
                        </a:spcAft>
                      </a:pPr>
                      <a:r>
                        <a:rPr lang="en-US" sz="1400" b="0" dirty="0">
                          <a:solidFill>
                            <a:schemeClr val="tx1"/>
                          </a:solidFill>
                          <a:effectLst/>
                          <a:latin typeface="Arial" charset="0"/>
                          <a:ea typeface="Arial" charset="0"/>
                          <a:cs typeface="Arial" charset="0"/>
                        </a:rPr>
                        <a:t>376</a:t>
                      </a:r>
                    </a:p>
                  </a:txBody>
                  <a:tcPr marL="38098" marR="380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5796"/>
                    </a:solidFill>
                  </a:tcPr>
                </a:tc>
                <a:tc>
                  <a:txBody>
                    <a:bodyPr/>
                    <a:lstStyle/>
                    <a:p>
                      <a:pPr marL="0" marR="0" algn="ctr">
                        <a:lnSpc>
                          <a:spcPct val="115000"/>
                        </a:lnSpc>
                        <a:spcBef>
                          <a:spcPts val="300"/>
                        </a:spcBef>
                        <a:spcAft>
                          <a:spcPts val="300"/>
                        </a:spcAft>
                      </a:pPr>
                      <a:r>
                        <a:rPr lang="en-US" sz="1400" b="0" dirty="0">
                          <a:solidFill>
                            <a:schemeClr val="tx1"/>
                          </a:solidFill>
                          <a:effectLst/>
                          <a:latin typeface="Arial" charset="0"/>
                          <a:ea typeface="Arial" charset="0"/>
                          <a:cs typeface="Arial" charset="0"/>
                        </a:rPr>
                        <a:t>36.0</a:t>
                      </a:r>
                    </a:p>
                  </a:txBody>
                  <a:tcPr marL="38098" marR="380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5796"/>
                    </a:solidFill>
                  </a:tcPr>
                </a:tc>
                <a:tc vMerge="1">
                  <a:txBody>
                    <a:bodyPr/>
                    <a:lstStyle/>
                    <a:p>
                      <a:pPr marL="0" marR="0" algn="ctr">
                        <a:lnSpc>
                          <a:spcPct val="115000"/>
                        </a:lnSpc>
                        <a:spcBef>
                          <a:spcPts val="300"/>
                        </a:spcBef>
                        <a:spcAft>
                          <a:spcPts val="300"/>
                        </a:spcAft>
                      </a:pPr>
                      <a:endParaRPr lang="en-US" sz="1600" dirty="0">
                        <a:solidFill>
                          <a:schemeClr val="bg1"/>
                        </a:solidFill>
                        <a:effectLst/>
                        <a:latin typeface="Times New Roman"/>
                        <a:ea typeface="Times New Roman"/>
                      </a:endParaRPr>
                    </a:p>
                  </a:txBody>
                  <a:tcPr marL="38100" marR="3810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vMerge="1">
                  <a:txBody>
                    <a:bodyPr/>
                    <a:lstStyle/>
                    <a:p>
                      <a:pPr marL="0" marR="0" algn="ctr">
                        <a:lnSpc>
                          <a:spcPct val="115000"/>
                        </a:lnSpc>
                        <a:spcBef>
                          <a:spcPts val="300"/>
                        </a:spcBef>
                        <a:spcAft>
                          <a:spcPts val="300"/>
                        </a:spcAft>
                      </a:pPr>
                      <a:endParaRPr lang="en-US" sz="1600" dirty="0">
                        <a:solidFill>
                          <a:schemeClr val="bg1"/>
                        </a:solidFill>
                        <a:effectLst/>
                        <a:latin typeface="Times New Roman"/>
                        <a:ea typeface="Times New Roman"/>
                      </a:endParaRPr>
                    </a:p>
                  </a:txBody>
                  <a:tcPr marL="38100" marR="3810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bl>
          </a:graphicData>
        </a:graphic>
      </p:graphicFrame>
      <p:graphicFrame>
        <p:nvGraphicFramePr>
          <p:cNvPr id="18" name="Table 17"/>
          <p:cNvGraphicFramePr>
            <a:graphicFrameLocks noGrp="1"/>
          </p:cNvGraphicFramePr>
          <p:nvPr>
            <p:extLst/>
          </p:nvPr>
        </p:nvGraphicFramePr>
        <p:xfrm>
          <a:off x="7188934" y="1807771"/>
          <a:ext cx="3997494" cy="1097280"/>
        </p:xfrm>
        <a:graphic>
          <a:graphicData uri="http://schemas.openxmlformats.org/drawingml/2006/table">
            <a:tbl>
              <a:tblPr>
                <a:tableStyleId>{5C22544A-7EE6-4342-B048-85BDC9FD1C3A}</a:tableStyleId>
              </a:tblPr>
              <a:tblGrid>
                <a:gridCol w="1064090">
                  <a:extLst>
                    <a:ext uri="{9D8B030D-6E8A-4147-A177-3AD203B41FA5}">
                      <a16:colId xmlns:a16="http://schemas.microsoft.com/office/drawing/2014/main" val="20000"/>
                    </a:ext>
                  </a:extLst>
                </a:gridCol>
                <a:gridCol w="608440">
                  <a:extLst>
                    <a:ext uri="{9D8B030D-6E8A-4147-A177-3AD203B41FA5}">
                      <a16:colId xmlns:a16="http://schemas.microsoft.com/office/drawing/2014/main" val="20001"/>
                    </a:ext>
                  </a:extLst>
                </a:gridCol>
                <a:gridCol w="912660">
                  <a:extLst>
                    <a:ext uri="{9D8B030D-6E8A-4147-A177-3AD203B41FA5}">
                      <a16:colId xmlns:a16="http://schemas.microsoft.com/office/drawing/2014/main" val="20002"/>
                    </a:ext>
                  </a:extLst>
                </a:gridCol>
                <a:gridCol w="597285">
                  <a:extLst>
                    <a:ext uri="{9D8B030D-6E8A-4147-A177-3AD203B41FA5}">
                      <a16:colId xmlns:a16="http://schemas.microsoft.com/office/drawing/2014/main" val="20003"/>
                    </a:ext>
                  </a:extLst>
                </a:gridCol>
                <a:gridCol w="815019">
                  <a:extLst>
                    <a:ext uri="{9D8B030D-6E8A-4147-A177-3AD203B41FA5}">
                      <a16:colId xmlns:a16="http://schemas.microsoft.com/office/drawing/2014/main" val="20004"/>
                    </a:ext>
                  </a:extLst>
                </a:gridCol>
              </a:tblGrid>
              <a:tr h="365760">
                <a:tc>
                  <a:txBody>
                    <a:bodyPr/>
                    <a:lstStyle/>
                    <a:p>
                      <a:pPr marL="0" marR="0" algn="l">
                        <a:lnSpc>
                          <a:spcPct val="115000"/>
                        </a:lnSpc>
                        <a:spcBef>
                          <a:spcPts val="300"/>
                        </a:spcBef>
                        <a:spcAft>
                          <a:spcPts val="300"/>
                        </a:spcAft>
                      </a:pPr>
                      <a:r>
                        <a:rPr lang="en-US" sz="1500" b="1" dirty="0">
                          <a:solidFill>
                            <a:schemeClr val="bg1"/>
                          </a:solidFill>
                          <a:effectLst/>
                          <a:latin typeface="Arial" charset="0"/>
                          <a:ea typeface="Arial" charset="0"/>
                          <a:cs typeface="Arial" charset="0"/>
                        </a:rPr>
                        <a:t>Agent</a:t>
                      </a:r>
                    </a:p>
                  </a:txBody>
                  <a:tcPr marL="40241" marR="4024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2E5D"/>
                    </a:solidFill>
                  </a:tcPr>
                </a:tc>
                <a:tc>
                  <a:txBody>
                    <a:bodyPr/>
                    <a:lstStyle/>
                    <a:p>
                      <a:pPr marL="0" marR="0" algn="ctr">
                        <a:lnSpc>
                          <a:spcPct val="115000"/>
                        </a:lnSpc>
                        <a:spcBef>
                          <a:spcPts val="300"/>
                        </a:spcBef>
                        <a:spcAft>
                          <a:spcPts val="300"/>
                        </a:spcAft>
                      </a:pPr>
                      <a:r>
                        <a:rPr lang="en-US" sz="1500" b="1" dirty="0">
                          <a:solidFill>
                            <a:schemeClr val="bg1"/>
                          </a:solidFill>
                          <a:effectLst/>
                          <a:latin typeface="Arial" charset="0"/>
                          <a:ea typeface="Arial" charset="0"/>
                          <a:cs typeface="Arial" charset="0"/>
                        </a:rPr>
                        <a:t>N</a:t>
                      </a:r>
                    </a:p>
                  </a:txBody>
                  <a:tcPr marL="40241" marR="4024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2E5D"/>
                    </a:solidFill>
                  </a:tcPr>
                </a:tc>
                <a:tc>
                  <a:txBody>
                    <a:bodyPr/>
                    <a:lstStyle/>
                    <a:p>
                      <a:pPr marL="0" marR="0" algn="ctr">
                        <a:lnSpc>
                          <a:spcPct val="115000"/>
                        </a:lnSpc>
                        <a:spcBef>
                          <a:spcPts val="300"/>
                        </a:spcBef>
                        <a:spcAft>
                          <a:spcPts val="300"/>
                        </a:spcAft>
                      </a:pPr>
                      <a:r>
                        <a:rPr lang="en-US" sz="1500" b="1" dirty="0">
                          <a:solidFill>
                            <a:schemeClr val="bg1"/>
                          </a:solidFill>
                          <a:effectLst/>
                          <a:latin typeface="Arial" charset="0"/>
                          <a:ea typeface="Arial" charset="0"/>
                          <a:cs typeface="Arial" charset="0"/>
                        </a:rPr>
                        <a:t>Median </a:t>
                      </a:r>
                    </a:p>
                  </a:txBody>
                  <a:tcPr marL="40241" marR="4024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2E5D"/>
                    </a:solidFill>
                  </a:tcPr>
                </a:tc>
                <a:tc>
                  <a:txBody>
                    <a:bodyPr/>
                    <a:lstStyle/>
                    <a:p>
                      <a:pPr marL="0" marR="0" algn="ctr">
                        <a:lnSpc>
                          <a:spcPct val="115000"/>
                        </a:lnSpc>
                        <a:spcBef>
                          <a:spcPts val="300"/>
                        </a:spcBef>
                        <a:spcAft>
                          <a:spcPts val="300"/>
                        </a:spcAft>
                      </a:pPr>
                      <a:r>
                        <a:rPr lang="en-US" sz="1500" b="1" dirty="0">
                          <a:solidFill>
                            <a:schemeClr val="bg1"/>
                          </a:solidFill>
                          <a:effectLst/>
                          <a:latin typeface="Arial" charset="0"/>
                          <a:ea typeface="Arial" charset="0"/>
                          <a:cs typeface="Arial" charset="0"/>
                        </a:rPr>
                        <a:t>HR</a:t>
                      </a:r>
                    </a:p>
                  </a:txBody>
                  <a:tcPr marL="40241" marR="4024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2E5D"/>
                    </a:solidFill>
                  </a:tcPr>
                </a:tc>
                <a:tc>
                  <a:txBody>
                    <a:bodyPr/>
                    <a:lstStyle/>
                    <a:p>
                      <a:pPr marL="0" marR="0" algn="ctr">
                        <a:lnSpc>
                          <a:spcPct val="115000"/>
                        </a:lnSpc>
                        <a:spcBef>
                          <a:spcPts val="300"/>
                        </a:spcBef>
                        <a:spcAft>
                          <a:spcPts val="300"/>
                        </a:spcAft>
                      </a:pPr>
                      <a:r>
                        <a:rPr lang="en-US" sz="1500" b="1" i="1" dirty="0">
                          <a:solidFill>
                            <a:schemeClr val="bg1"/>
                          </a:solidFill>
                          <a:effectLst/>
                          <a:latin typeface="Arial" charset="0"/>
                          <a:ea typeface="Arial" charset="0"/>
                          <a:cs typeface="Arial" charset="0"/>
                        </a:rPr>
                        <a:t>p</a:t>
                      </a:r>
                      <a:r>
                        <a:rPr lang="en-US" sz="1500" b="1" dirty="0">
                          <a:solidFill>
                            <a:schemeClr val="bg1"/>
                          </a:solidFill>
                          <a:effectLst/>
                          <a:latin typeface="Arial" charset="0"/>
                          <a:ea typeface="Arial" charset="0"/>
                          <a:cs typeface="Arial" charset="0"/>
                        </a:rPr>
                        <a:t>-value</a:t>
                      </a:r>
                    </a:p>
                  </a:txBody>
                  <a:tcPr marL="40241" marR="4024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2E5D"/>
                    </a:solidFill>
                  </a:tcPr>
                </a:tc>
                <a:extLst>
                  <a:ext uri="{0D108BD9-81ED-4DB2-BD59-A6C34878D82A}">
                    <a16:rowId xmlns:a16="http://schemas.microsoft.com/office/drawing/2014/main" val="10000"/>
                  </a:ext>
                </a:extLst>
              </a:tr>
              <a:tr h="365760">
                <a:tc>
                  <a:txBody>
                    <a:bodyPr/>
                    <a:lstStyle/>
                    <a:p>
                      <a:pPr marL="0" marR="0" algn="l">
                        <a:lnSpc>
                          <a:spcPct val="115000"/>
                        </a:lnSpc>
                        <a:spcBef>
                          <a:spcPts val="300"/>
                        </a:spcBef>
                        <a:spcAft>
                          <a:spcPts val="300"/>
                        </a:spcAft>
                      </a:pPr>
                      <a:r>
                        <a:rPr lang="en-US" sz="1500" b="0" dirty="0">
                          <a:solidFill>
                            <a:schemeClr val="tx1"/>
                          </a:solidFill>
                          <a:effectLst/>
                          <a:latin typeface="Arial" charset="0"/>
                          <a:ea typeface="Arial" charset="0"/>
                          <a:cs typeface="Arial" charset="0"/>
                        </a:rPr>
                        <a:t>Bev</a:t>
                      </a:r>
                    </a:p>
                  </a:txBody>
                  <a:tcPr marL="40241" marR="4024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5796"/>
                    </a:solidFill>
                  </a:tcPr>
                </a:tc>
                <a:tc>
                  <a:txBody>
                    <a:bodyPr/>
                    <a:lstStyle/>
                    <a:p>
                      <a:pPr marL="0" marR="0" algn="ctr">
                        <a:lnSpc>
                          <a:spcPct val="115000"/>
                        </a:lnSpc>
                        <a:spcBef>
                          <a:spcPts val="300"/>
                        </a:spcBef>
                        <a:spcAft>
                          <a:spcPts val="300"/>
                        </a:spcAft>
                      </a:pPr>
                      <a:r>
                        <a:rPr lang="en-US" sz="1500" b="0" dirty="0">
                          <a:solidFill>
                            <a:schemeClr val="tx1"/>
                          </a:solidFill>
                          <a:effectLst/>
                          <a:latin typeface="Arial" charset="0"/>
                          <a:ea typeface="Arial" charset="0"/>
                          <a:cs typeface="Arial" charset="0"/>
                        </a:rPr>
                        <a:t>150 </a:t>
                      </a:r>
                    </a:p>
                  </a:txBody>
                  <a:tcPr marL="40241" marR="4024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5796"/>
                    </a:solidFill>
                  </a:tcPr>
                </a:tc>
                <a:tc>
                  <a:txBody>
                    <a:bodyPr/>
                    <a:lstStyle/>
                    <a:p>
                      <a:pPr marL="0" marR="0" algn="ctr">
                        <a:lnSpc>
                          <a:spcPct val="115000"/>
                        </a:lnSpc>
                        <a:spcBef>
                          <a:spcPts val="300"/>
                        </a:spcBef>
                        <a:spcAft>
                          <a:spcPts val="300"/>
                        </a:spcAft>
                      </a:pPr>
                      <a:r>
                        <a:rPr lang="en-US" sz="1500" b="0" dirty="0">
                          <a:solidFill>
                            <a:schemeClr val="tx1"/>
                          </a:solidFill>
                          <a:effectLst/>
                          <a:latin typeface="Arial" charset="0"/>
                          <a:ea typeface="Arial" charset="0"/>
                          <a:cs typeface="Arial" charset="0"/>
                        </a:rPr>
                        <a:t>24.2</a:t>
                      </a:r>
                    </a:p>
                  </a:txBody>
                  <a:tcPr marL="40241" marR="4024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5796"/>
                    </a:solidFill>
                  </a:tcPr>
                </a:tc>
                <a:tc rowSpan="2">
                  <a:txBody>
                    <a:bodyPr/>
                    <a:lstStyle/>
                    <a:p>
                      <a:pPr marL="0" marR="0" algn="ctr">
                        <a:lnSpc>
                          <a:spcPct val="115000"/>
                        </a:lnSpc>
                        <a:spcBef>
                          <a:spcPts val="300"/>
                        </a:spcBef>
                        <a:spcAft>
                          <a:spcPts val="300"/>
                        </a:spcAft>
                      </a:pPr>
                      <a:r>
                        <a:rPr lang="en-US" sz="1500" b="0" dirty="0">
                          <a:solidFill>
                            <a:schemeClr val="tx1"/>
                          </a:solidFill>
                          <a:effectLst/>
                          <a:latin typeface="Arial" charset="0"/>
                          <a:ea typeface="Arial" charset="0"/>
                          <a:cs typeface="Arial" charset="0"/>
                        </a:rPr>
                        <a:t>1.269</a:t>
                      </a:r>
                    </a:p>
                  </a:txBody>
                  <a:tcPr marL="40226" marR="4022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5796"/>
                    </a:solidFill>
                  </a:tcPr>
                </a:tc>
                <a:tc rowSpan="2">
                  <a:txBody>
                    <a:bodyPr/>
                    <a:lstStyle/>
                    <a:p>
                      <a:pPr marL="0" marR="0" algn="ctr">
                        <a:lnSpc>
                          <a:spcPct val="115000"/>
                        </a:lnSpc>
                        <a:spcBef>
                          <a:spcPts val="300"/>
                        </a:spcBef>
                        <a:spcAft>
                          <a:spcPts val="300"/>
                        </a:spcAft>
                      </a:pPr>
                      <a:r>
                        <a:rPr lang="en-US" sz="1500" b="0" dirty="0">
                          <a:solidFill>
                            <a:schemeClr val="tx1"/>
                          </a:solidFill>
                          <a:effectLst/>
                          <a:latin typeface="Arial" charset="0"/>
                          <a:ea typeface="Arial" charset="0"/>
                          <a:cs typeface="Arial" charset="0"/>
                        </a:rPr>
                        <a:t>0.065</a:t>
                      </a:r>
                    </a:p>
                  </a:txBody>
                  <a:tcPr marL="40226" marR="4022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5796"/>
                    </a:solidFill>
                  </a:tcPr>
                </a:tc>
                <a:extLst>
                  <a:ext uri="{0D108BD9-81ED-4DB2-BD59-A6C34878D82A}">
                    <a16:rowId xmlns:a16="http://schemas.microsoft.com/office/drawing/2014/main" val="10001"/>
                  </a:ext>
                </a:extLst>
              </a:tr>
              <a:tr h="365760">
                <a:tc>
                  <a:txBody>
                    <a:bodyPr/>
                    <a:lstStyle/>
                    <a:p>
                      <a:pPr marL="0" marR="0" algn="l">
                        <a:lnSpc>
                          <a:spcPct val="115000"/>
                        </a:lnSpc>
                        <a:spcBef>
                          <a:spcPts val="300"/>
                        </a:spcBef>
                        <a:spcAft>
                          <a:spcPts val="300"/>
                        </a:spcAft>
                      </a:pPr>
                      <a:r>
                        <a:rPr lang="en-US" sz="1500" b="0" dirty="0" err="1">
                          <a:solidFill>
                            <a:schemeClr val="tx1"/>
                          </a:solidFill>
                          <a:effectLst/>
                          <a:latin typeface="Arial" charset="0"/>
                          <a:ea typeface="Arial" charset="0"/>
                          <a:cs typeface="Arial" charset="0"/>
                        </a:rPr>
                        <a:t>Cetux</a:t>
                      </a:r>
                      <a:endParaRPr lang="en-US" sz="1500" b="0" dirty="0">
                        <a:solidFill>
                          <a:schemeClr val="tx1"/>
                        </a:solidFill>
                        <a:effectLst/>
                        <a:latin typeface="Arial" charset="0"/>
                        <a:ea typeface="Arial" charset="0"/>
                        <a:cs typeface="Arial" charset="0"/>
                      </a:endParaRPr>
                    </a:p>
                  </a:txBody>
                  <a:tcPr marL="40241" marR="4024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5796"/>
                    </a:solidFill>
                  </a:tcPr>
                </a:tc>
                <a:tc>
                  <a:txBody>
                    <a:bodyPr/>
                    <a:lstStyle/>
                    <a:p>
                      <a:pPr marL="0" marR="0" algn="ctr">
                        <a:lnSpc>
                          <a:spcPct val="115000"/>
                        </a:lnSpc>
                        <a:spcBef>
                          <a:spcPts val="300"/>
                        </a:spcBef>
                        <a:spcAft>
                          <a:spcPts val="300"/>
                        </a:spcAft>
                      </a:pPr>
                      <a:r>
                        <a:rPr lang="en-US" sz="1500" b="0" dirty="0">
                          <a:solidFill>
                            <a:schemeClr val="tx1"/>
                          </a:solidFill>
                          <a:effectLst/>
                          <a:latin typeface="Arial" charset="0"/>
                          <a:ea typeface="Arial" charset="0"/>
                          <a:cs typeface="Arial" charset="0"/>
                        </a:rPr>
                        <a:t>143</a:t>
                      </a:r>
                    </a:p>
                  </a:txBody>
                  <a:tcPr marL="40241" marR="4024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5796"/>
                    </a:solidFill>
                  </a:tcPr>
                </a:tc>
                <a:tc>
                  <a:txBody>
                    <a:bodyPr/>
                    <a:lstStyle/>
                    <a:p>
                      <a:pPr marL="0" marR="0" algn="ctr">
                        <a:lnSpc>
                          <a:spcPct val="115000"/>
                        </a:lnSpc>
                        <a:spcBef>
                          <a:spcPts val="300"/>
                        </a:spcBef>
                        <a:spcAft>
                          <a:spcPts val="300"/>
                        </a:spcAft>
                      </a:pPr>
                      <a:r>
                        <a:rPr lang="en-US" sz="1500" b="0" dirty="0">
                          <a:solidFill>
                            <a:schemeClr val="tx1"/>
                          </a:solidFill>
                          <a:effectLst/>
                          <a:latin typeface="Arial" charset="0"/>
                          <a:ea typeface="Arial" charset="0"/>
                          <a:cs typeface="Arial" charset="0"/>
                        </a:rPr>
                        <a:t>16.7</a:t>
                      </a:r>
                    </a:p>
                  </a:txBody>
                  <a:tcPr marL="40241" marR="4024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5796"/>
                    </a:solidFill>
                  </a:tcPr>
                </a:tc>
                <a:tc vMerge="1">
                  <a:txBody>
                    <a:bodyPr/>
                    <a:lstStyle/>
                    <a:p>
                      <a:pPr marL="0" marR="0" algn="ctr">
                        <a:lnSpc>
                          <a:spcPct val="115000"/>
                        </a:lnSpc>
                        <a:spcBef>
                          <a:spcPts val="300"/>
                        </a:spcBef>
                        <a:spcAft>
                          <a:spcPts val="300"/>
                        </a:spcAft>
                      </a:pPr>
                      <a:endParaRPr lang="en-US" sz="1600" dirty="0">
                        <a:solidFill>
                          <a:schemeClr val="bg1"/>
                        </a:solidFill>
                        <a:effectLst/>
                        <a:latin typeface="Times New Roman"/>
                        <a:ea typeface="Times New Roman"/>
                      </a:endParaRPr>
                    </a:p>
                  </a:txBody>
                  <a:tcPr marL="38100" marR="3810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vMerge="1">
                  <a:txBody>
                    <a:bodyPr/>
                    <a:lstStyle/>
                    <a:p>
                      <a:pPr marL="0" marR="0" algn="ctr">
                        <a:lnSpc>
                          <a:spcPct val="115000"/>
                        </a:lnSpc>
                        <a:spcBef>
                          <a:spcPts val="300"/>
                        </a:spcBef>
                        <a:spcAft>
                          <a:spcPts val="300"/>
                        </a:spcAft>
                      </a:pPr>
                      <a:endParaRPr lang="en-US" sz="1600" dirty="0">
                        <a:solidFill>
                          <a:schemeClr val="bg1"/>
                        </a:solidFill>
                        <a:effectLst/>
                        <a:latin typeface="Times New Roman"/>
                        <a:ea typeface="Times New Roman"/>
                      </a:endParaRPr>
                    </a:p>
                  </a:txBody>
                  <a:tcPr marL="38100" marR="3810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bl>
          </a:graphicData>
        </a:graphic>
      </p:graphicFrame>
      <p:sp>
        <p:nvSpPr>
          <p:cNvPr id="6205" name="TextBox 6"/>
          <p:cNvSpPr txBox="1">
            <a:spLocks noChangeArrowheads="1"/>
          </p:cNvSpPr>
          <p:nvPr/>
        </p:nvSpPr>
        <p:spPr bwMode="auto">
          <a:xfrm>
            <a:off x="3074987" y="5021427"/>
            <a:ext cx="663575"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eaLnBrk="0" hangingPunct="0">
              <a:defRPr sz="3600" b="1">
                <a:solidFill>
                  <a:schemeClr val="accent2"/>
                </a:solidFill>
                <a:latin typeface="Arial" charset="0"/>
                <a:ea typeface="MS PGothic" charset="-128"/>
              </a:defRPr>
            </a:lvl1pPr>
            <a:lvl2pPr marL="742950" indent="-285750" defTabSz="457200" eaLnBrk="0" hangingPunct="0">
              <a:defRPr sz="3600" b="1">
                <a:solidFill>
                  <a:schemeClr val="accent2"/>
                </a:solidFill>
                <a:latin typeface="Arial" charset="0"/>
                <a:ea typeface="MS PGothic" charset="-128"/>
              </a:defRPr>
            </a:lvl2pPr>
            <a:lvl3pPr marL="1143000" indent="-228600" defTabSz="457200" eaLnBrk="0" hangingPunct="0">
              <a:defRPr sz="3600" b="1">
                <a:solidFill>
                  <a:schemeClr val="accent2"/>
                </a:solidFill>
                <a:latin typeface="Arial" charset="0"/>
                <a:ea typeface="MS PGothic" charset="-128"/>
              </a:defRPr>
            </a:lvl3pPr>
            <a:lvl4pPr marL="1600200" indent="-228600" defTabSz="457200" eaLnBrk="0" hangingPunct="0">
              <a:defRPr sz="3600" b="1">
                <a:solidFill>
                  <a:schemeClr val="accent2"/>
                </a:solidFill>
                <a:latin typeface="Arial" charset="0"/>
                <a:ea typeface="MS PGothic" charset="-128"/>
              </a:defRPr>
            </a:lvl4pPr>
            <a:lvl5pPr marL="2057400" indent="-228600" defTabSz="457200" eaLnBrk="0" hangingPunct="0">
              <a:defRPr sz="3600" b="1">
                <a:solidFill>
                  <a:schemeClr val="accent2"/>
                </a:solidFill>
                <a:latin typeface="Arial" charset="0"/>
                <a:ea typeface="MS PGothic" charset="-128"/>
              </a:defRPr>
            </a:lvl5pPr>
            <a:lvl6pPr marL="2514600" indent="-228600" defTabSz="457200" eaLnBrk="0" fontAlgn="base" hangingPunct="0">
              <a:spcBef>
                <a:spcPct val="0"/>
              </a:spcBef>
              <a:spcAft>
                <a:spcPct val="0"/>
              </a:spcAft>
              <a:defRPr sz="3600" b="1">
                <a:solidFill>
                  <a:schemeClr val="accent2"/>
                </a:solidFill>
                <a:latin typeface="Arial" charset="0"/>
                <a:ea typeface="MS PGothic" charset="-128"/>
              </a:defRPr>
            </a:lvl6pPr>
            <a:lvl7pPr marL="2971800" indent="-228600" defTabSz="457200" eaLnBrk="0" fontAlgn="base" hangingPunct="0">
              <a:spcBef>
                <a:spcPct val="0"/>
              </a:spcBef>
              <a:spcAft>
                <a:spcPct val="0"/>
              </a:spcAft>
              <a:defRPr sz="3600" b="1">
                <a:solidFill>
                  <a:schemeClr val="accent2"/>
                </a:solidFill>
                <a:latin typeface="Arial" charset="0"/>
                <a:ea typeface="MS PGothic" charset="-128"/>
              </a:defRPr>
            </a:lvl7pPr>
            <a:lvl8pPr marL="3429000" indent="-228600" defTabSz="457200" eaLnBrk="0" fontAlgn="base" hangingPunct="0">
              <a:spcBef>
                <a:spcPct val="0"/>
              </a:spcBef>
              <a:spcAft>
                <a:spcPct val="0"/>
              </a:spcAft>
              <a:defRPr sz="3600" b="1">
                <a:solidFill>
                  <a:schemeClr val="accent2"/>
                </a:solidFill>
                <a:latin typeface="Arial" charset="0"/>
                <a:ea typeface="MS PGothic" charset="-128"/>
              </a:defRPr>
            </a:lvl8pPr>
            <a:lvl9pPr marL="3886200" indent="-228600" defTabSz="457200" eaLnBrk="0" fontAlgn="base" hangingPunct="0">
              <a:spcBef>
                <a:spcPct val="0"/>
              </a:spcBef>
              <a:spcAft>
                <a:spcPct val="0"/>
              </a:spcAft>
              <a:defRPr sz="3600" b="1">
                <a:solidFill>
                  <a:schemeClr val="accent2"/>
                </a:solidFill>
                <a:latin typeface="Arial" charset="0"/>
                <a:ea typeface="MS PGothic" charset="-128"/>
              </a:defRPr>
            </a:lvl9pPr>
          </a:lstStyle>
          <a:p>
            <a:pPr eaLnBrk="1" hangingPunct="1"/>
            <a:r>
              <a:rPr lang="en-US" altLang="en-US" sz="1500" dirty="0">
                <a:solidFill>
                  <a:srgbClr val="99CD15"/>
                </a:solidFill>
                <a:ea typeface="Arial" charset="0"/>
                <a:cs typeface="Arial" charset="0"/>
              </a:rPr>
              <a:t>Bev</a:t>
            </a:r>
          </a:p>
        </p:txBody>
      </p:sp>
      <p:sp>
        <p:nvSpPr>
          <p:cNvPr id="6206" name="TextBox 5"/>
          <p:cNvSpPr txBox="1">
            <a:spLocks noChangeArrowheads="1"/>
          </p:cNvSpPr>
          <p:nvPr/>
        </p:nvSpPr>
        <p:spPr bwMode="auto">
          <a:xfrm>
            <a:off x="3898594" y="4713650"/>
            <a:ext cx="730250"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eaLnBrk="0" hangingPunct="0">
              <a:defRPr sz="3600" b="1">
                <a:solidFill>
                  <a:schemeClr val="accent2"/>
                </a:solidFill>
                <a:latin typeface="Arial" charset="0"/>
                <a:ea typeface="MS PGothic" charset="-128"/>
              </a:defRPr>
            </a:lvl1pPr>
            <a:lvl2pPr marL="742950" indent="-285750" defTabSz="457200" eaLnBrk="0" hangingPunct="0">
              <a:defRPr sz="3600" b="1">
                <a:solidFill>
                  <a:schemeClr val="accent2"/>
                </a:solidFill>
                <a:latin typeface="Arial" charset="0"/>
                <a:ea typeface="MS PGothic" charset="-128"/>
              </a:defRPr>
            </a:lvl2pPr>
            <a:lvl3pPr marL="1143000" indent="-228600" defTabSz="457200" eaLnBrk="0" hangingPunct="0">
              <a:defRPr sz="3600" b="1">
                <a:solidFill>
                  <a:schemeClr val="accent2"/>
                </a:solidFill>
                <a:latin typeface="Arial" charset="0"/>
                <a:ea typeface="MS PGothic" charset="-128"/>
              </a:defRPr>
            </a:lvl3pPr>
            <a:lvl4pPr marL="1600200" indent="-228600" defTabSz="457200" eaLnBrk="0" hangingPunct="0">
              <a:defRPr sz="3600" b="1">
                <a:solidFill>
                  <a:schemeClr val="accent2"/>
                </a:solidFill>
                <a:latin typeface="Arial" charset="0"/>
                <a:ea typeface="MS PGothic" charset="-128"/>
              </a:defRPr>
            </a:lvl4pPr>
            <a:lvl5pPr marL="2057400" indent="-228600" defTabSz="457200" eaLnBrk="0" hangingPunct="0">
              <a:defRPr sz="3600" b="1">
                <a:solidFill>
                  <a:schemeClr val="accent2"/>
                </a:solidFill>
                <a:latin typeface="Arial" charset="0"/>
                <a:ea typeface="MS PGothic" charset="-128"/>
              </a:defRPr>
            </a:lvl5pPr>
            <a:lvl6pPr marL="2514600" indent="-228600" defTabSz="457200" eaLnBrk="0" fontAlgn="base" hangingPunct="0">
              <a:spcBef>
                <a:spcPct val="0"/>
              </a:spcBef>
              <a:spcAft>
                <a:spcPct val="0"/>
              </a:spcAft>
              <a:defRPr sz="3600" b="1">
                <a:solidFill>
                  <a:schemeClr val="accent2"/>
                </a:solidFill>
                <a:latin typeface="Arial" charset="0"/>
                <a:ea typeface="MS PGothic" charset="-128"/>
              </a:defRPr>
            </a:lvl6pPr>
            <a:lvl7pPr marL="2971800" indent="-228600" defTabSz="457200" eaLnBrk="0" fontAlgn="base" hangingPunct="0">
              <a:spcBef>
                <a:spcPct val="0"/>
              </a:spcBef>
              <a:spcAft>
                <a:spcPct val="0"/>
              </a:spcAft>
              <a:defRPr sz="3600" b="1">
                <a:solidFill>
                  <a:schemeClr val="accent2"/>
                </a:solidFill>
                <a:latin typeface="Arial" charset="0"/>
                <a:ea typeface="MS PGothic" charset="-128"/>
              </a:defRPr>
            </a:lvl7pPr>
            <a:lvl8pPr marL="3429000" indent="-228600" defTabSz="457200" eaLnBrk="0" fontAlgn="base" hangingPunct="0">
              <a:spcBef>
                <a:spcPct val="0"/>
              </a:spcBef>
              <a:spcAft>
                <a:spcPct val="0"/>
              </a:spcAft>
              <a:defRPr sz="3600" b="1">
                <a:solidFill>
                  <a:schemeClr val="accent2"/>
                </a:solidFill>
                <a:latin typeface="Arial" charset="0"/>
                <a:ea typeface="MS PGothic" charset="-128"/>
              </a:defRPr>
            </a:lvl8pPr>
            <a:lvl9pPr marL="3886200" indent="-228600" defTabSz="457200" eaLnBrk="0" fontAlgn="base" hangingPunct="0">
              <a:spcBef>
                <a:spcPct val="0"/>
              </a:spcBef>
              <a:spcAft>
                <a:spcPct val="0"/>
              </a:spcAft>
              <a:defRPr sz="3600" b="1">
                <a:solidFill>
                  <a:schemeClr val="accent2"/>
                </a:solidFill>
                <a:latin typeface="Arial" charset="0"/>
                <a:ea typeface="MS PGothic" charset="-128"/>
              </a:defRPr>
            </a:lvl9pPr>
          </a:lstStyle>
          <a:p>
            <a:pPr eaLnBrk="1" hangingPunct="1"/>
            <a:r>
              <a:rPr lang="en-US" altLang="en-US" sz="1500" dirty="0" err="1">
                <a:solidFill>
                  <a:srgbClr val="FA841F"/>
                </a:solidFill>
                <a:ea typeface="Arial" charset="0"/>
                <a:cs typeface="Arial" charset="0"/>
              </a:rPr>
              <a:t>Cetux</a:t>
            </a:r>
            <a:endParaRPr lang="en-US" altLang="en-US" sz="1500" dirty="0">
              <a:solidFill>
                <a:srgbClr val="FA841F"/>
              </a:solidFill>
              <a:ea typeface="Arial" charset="0"/>
              <a:cs typeface="Arial" charset="0"/>
            </a:endParaRPr>
          </a:p>
        </p:txBody>
      </p:sp>
      <p:sp>
        <p:nvSpPr>
          <p:cNvPr id="6210" name="TextBox 5"/>
          <p:cNvSpPr txBox="1">
            <a:spLocks noChangeArrowheads="1"/>
          </p:cNvSpPr>
          <p:nvPr/>
        </p:nvSpPr>
        <p:spPr bwMode="auto">
          <a:xfrm>
            <a:off x="8062911" y="5058337"/>
            <a:ext cx="730250"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eaLnBrk="0" hangingPunct="0">
              <a:defRPr sz="3600" b="1">
                <a:solidFill>
                  <a:schemeClr val="accent2"/>
                </a:solidFill>
                <a:latin typeface="Arial" charset="0"/>
                <a:ea typeface="MS PGothic" charset="-128"/>
              </a:defRPr>
            </a:lvl1pPr>
            <a:lvl2pPr marL="742950" indent="-285750" defTabSz="457200" eaLnBrk="0" hangingPunct="0">
              <a:defRPr sz="3600" b="1">
                <a:solidFill>
                  <a:schemeClr val="accent2"/>
                </a:solidFill>
                <a:latin typeface="Arial" charset="0"/>
                <a:ea typeface="MS PGothic" charset="-128"/>
              </a:defRPr>
            </a:lvl2pPr>
            <a:lvl3pPr marL="1143000" indent="-228600" defTabSz="457200" eaLnBrk="0" hangingPunct="0">
              <a:defRPr sz="3600" b="1">
                <a:solidFill>
                  <a:schemeClr val="accent2"/>
                </a:solidFill>
                <a:latin typeface="Arial" charset="0"/>
                <a:ea typeface="MS PGothic" charset="-128"/>
              </a:defRPr>
            </a:lvl3pPr>
            <a:lvl4pPr marL="1600200" indent="-228600" defTabSz="457200" eaLnBrk="0" hangingPunct="0">
              <a:defRPr sz="3600" b="1">
                <a:solidFill>
                  <a:schemeClr val="accent2"/>
                </a:solidFill>
                <a:latin typeface="Arial" charset="0"/>
                <a:ea typeface="MS PGothic" charset="-128"/>
              </a:defRPr>
            </a:lvl4pPr>
            <a:lvl5pPr marL="2057400" indent="-228600" defTabSz="457200" eaLnBrk="0" hangingPunct="0">
              <a:defRPr sz="3600" b="1">
                <a:solidFill>
                  <a:schemeClr val="accent2"/>
                </a:solidFill>
                <a:latin typeface="Arial" charset="0"/>
                <a:ea typeface="MS PGothic" charset="-128"/>
              </a:defRPr>
            </a:lvl5pPr>
            <a:lvl6pPr marL="2514600" indent="-228600" defTabSz="457200" eaLnBrk="0" fontAlgn="base" hangingPunct="0">
              <a:spcBef>
                <a:spcPct val="0"/>
              </a:spcBef>
              <a:spcAft>
                <a:spcPct val="0"/>
              </a:spcAft>
              <a:defRPr sz="3600" b="1">
                <a:solidFill>
                  <a:schemeClr val="accent2"/>
                </a:solidFill>
                <a:latin typeface="Arial" charset="0"/>
                <a:ea typeface="MS PGothic" charset="-128"/>
              </a:defRPr>
            </a:lvl6pPr>
            <a:lvl7pPr marL="2971800" indent="-228600" defTabSz="457200" eaLnBrk="0" fontAlgn="base" hangingPunct="0">
              <a:spcBef>
                <a:spcPct val="0"/>
              </a:spcBef>
              <a:spcAft>
                <a:spcPct val="0"/>
              </a:spcAft>
              <a:defRPr sz="3600" b="1">
                <a:solidFill>
                  <a:schemeClr val="accent2"/>
                </a:solidFill>
                <a:latin typeface="Arial" charset="0"/>
                <a:ea typeface="MS PGothic" charset="-128"/>
              </a:defRPr>
            </a:lvl7pPr>
            <a:lvl8pPr marL="3429000" indent="-228600" defTabSz="457200" eaLnBrk="0" fontAlgn="base" hangingPunct="0">
              <a:spcBef>
                <a:spcPct val="0"/>
              </a:spcBef>
              <a:spcAft>
                <a:spcPct val="0"/>
              </a:spcAft>
              <a:defRPr sz="3600" b="1">
                <a:solidFill>
                  <a:schemeClr val="accent2"/>
                </a:solidFill>
                <a:latin typeface="Arial" charset="0"/>
                <a:ea typeface="MS PGothic" charset="-128"/>
              </a:defRPr>
            </a:lvl8pPr>
            <a:lvl9pPr marL="3886200" indent="-228600" defTabSz="457200" eaLnBrk="0" fontAlgn="base" hangingPunct="0">
              <a:spcBef>
                <a:spcPct val="0"/>
              </a:spcBef>
              <a:spcAft>
                <a:spcPct val="0"/>
              </a:spcAft>
              <a:defRPr sz="3600" b="1">
                <a:solidFill>
                  <a:schemeClr val="accent2"/>
                </a:solidFill>
                <a:latin typeface="Arial" charset="0"/>
                <a:ea typeface="MS PGothic" charset="-128"/>
              </a:defRPr>
            </a:lvl9pPr>
          </a:lstStyle>
          <a:p>
            <a:pPr eaLnBrk="1" hangingPunct="1"/>
            <a:r>
              <a:rPr lang="en-US" altLang="en-US" sz="1500" dirty="0" err="1">
                <a:solidFill>
                  <a:srgbClr val="FA841F"/>
                </a:solidFill>
                <a:ea typeface="Arial" charset="0"/>
                <a:cs typeface="Arial" charset="0"/>
              </a:rPr>
              <a:t>Cetux</a:t>
            </a:r>
            <a:endParaRPr lang="en-US" altLang="en-US" sz="1500" dirty="0">
              <a:solidFill>
                <a:srgbClr val="FA841F"/>
              </a:solidFill>
              <a:ea typeface="Arial" charset="0"/>
              <a:cs typeface="Arial" charset="0"/>
            </a:endParaRPr>
          </a:p>
        </p:txBody>
      </p:sp>
      <p:sp>
        <p:nvSpPr>
          <p:cNvPr id="6211" name="TextBox 6"/>
          <p:cNvSpPr txBox="1">
            <a:spLocks noChangeArrowheads="1"/>
          </p:cNvSpPr>
          <p:nvPr/>
        </p:nvSpPr>
        <p:spPr bwMode="auto">
          <a:xfrm>
            <a:off x="9170987" y="4918637"/>
            <a:ext cx="663575"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eaLnBrk="0" hangingPunct="0">
              <a:defRPr sz="3600" b="1">
                <a:solidFill>
                  <a:schemeClr val="accent2"/>
                </a:solidFill>
                <a:latin typeface="Arial" charset="0"/>
                <a:ea typeface="MS PGothic" charset="-128"/>
              </a:defRPr>
            </a:lvl1pPr>
            <a:lvl2pPr marL="742950" indent="-285750" defTabSz="457200" eaLnBrk="0" hangingPunct="0">
              <a:defRPr sz="3600" b="1">
                <a:solidFill>
                  <a:schemeClr val="accent2"/>
                </a:solidFill>
                <a:latin typeface="Arial" charset="0"/>
                <a:ea typeface="MS PGothic" charset="-128"/>
              </a:defRPr>
            </a:lvl2pPr>
            <a:lvl3pPr marL="1143000" indent="-228600" defTabSz="457200" eaLnBrk="0" hangingPunct="0">
              <a:defRPr sz="3600" b="1">
                <a:solidFill>
                  <a:schemeClr val="accent2"/>
                </a:solidFill>
                <a:latin typeface="Arial" charset="0"/>
                <a:ea typeface="MS PGothic" charset="-128"/>
              </a:defRPr>
            </a:lvl3pPr>
            <a:lvl4pPr marL="1600200" indent="-228600" defTabSz="457200" eaLnBrk="0" hangingPunct="0">
              <a:defRPr sz="3600" b="1">
                <a:solidFill>
                  <a:schemeClr val="accent2"/>
                </a:solidFill>
                <a:latin typeface="Arial" charset="0"/>
                <a:ea typeface="MS PGothic" charset="-128"/>
              </a:defRPr>
            </a:lvl4pPr>
            <a:lvl5pPr marL="2057400" indent="-228600" defTabSz="457200" eaLnBrk="0" hangingPunct="0">
              <a:defRPr sz="3600" b="1">
                <a:solidFill>
                  <a:schemeClr val="accent2"/>
                </a:solidFill>
                <a:latin typeface="Arial" charset="0"/>
                <a:ea typeface="MS PGothic" charset="-128"/>
              </a:defRPr>
            </a:lvl5pPr>
            <a:lvl6pPr marL="2514600" indent="-228600" defTabSz="457200" eaLnBrk="0" fontAlgn="base" hangingPunct="0">
              <a:spcBef>
                <a:spcPct val="0"/>
              </a:spcBef>
              <a:spcAft>
                <a:spcPct val="0"/>
              </a:spcAft>
              <a:defRPr sz="3600" b="1">
                <a:solidFill>
                  <a:schemeClr val="accent2"/>
                </a:solidFill>
                <a:latin typeface="Arial" charset="0"/>
                <a:ea typeface="MS PGothic" charset="-128"/>
              </a:defRPr>
            </a:lvl6pPr>
            <a:lvl7pPr marL="2971800" indent="-228600" defTabSz="457200" eaLnBrk="0" fontAlgn="base" hangingPunct="0">
              <a:spcBef>
                <a:spcPct val="0"/>
              </a:spcBef>
              <a:spcAft>
                <a:spcPct val="0"/>
              </a:spcAft>
              <a:defRPr sz="3600" b="1">
                <a:solidFill>
                  <a:schemeClr val="accent2"/>
                </a:solidFill>
                <a:latin typeface="Arial" charset="0"/>
                <a:ea typeface="MS PGothic" charset="-128"/>
              </a:defRPr>
            </a:lvl7pPr>
            <a:lvl8pPr marL="3429000" indent="-228600" defTabSz="457200" eaLnBrk="0" fontAlgn="base" hangingPunct="0">
              <a:spcBef>
                <a:spcPct val="0"/>
              </a:spcBef>
              <a:spcAft>
                <a:spcPct val="0"/>
              </a:spcAft>
              <a:defRPr sz="3600" b="1">
                <a:solidFill>
                  <a:schemeClr val="accent2"/>
                </a:solidFill>
                <a:latin typeface="Arial" charset="0"/>
                <a:ea typeface="MS PGothic" charset="-128"/>
              </a:defRPr>
            </a:lvl8pPr>
            <a:lvl9pPr marL="3886200" indent="-228600" defTabSz="457200" eaLnBrk="0" fontAlgn="base" hangingPunct="0">
              <a:spcBef>
                <a:spcPct val="0"/>
              </a:spcBef>
              <a:spcAft>
                <a:spcPct val="0"/>
              </a:spcAft>
              <a:defRPr sz="3600" b="1">
                <a:solidFill>
                  <a:schemeClr val="accent2"/>
                </a:solidFill>
                <a:latin typeface="Arial" charset="0"/>
                <a:ea typeface="MS PGothic" charset="-128"/>
              </a:defRPr>
            </a:lvl9pPr>
          </a:lstStyle>
          <a:p>
            <a:pPr eaLnBrk="1" hangingPunct="1"/>
            <a:r>
              <a:rPr lang="en-US" altLang="en-US" sz="1500" dirty="0">
                <a:solidFill>
                  <a:srgbClr val="92D050"/>
                </a:solidFill>
                <a:ea typeface="Arial" charset="0"/>
                <a:cs typeface="Arial" charset="0"/>
              </a:rPr>
              <a:t>Bev</a:t>
            </a:r>
          </a:p>
        </p:txBody>
      </p:sp>
      <p:sp>
        <p:nvSpPr>
          <p:cNvPr id="13" name="TextBox 12">
            <a:extLst>
              <a:ext uri="{FF2B5EF4-FFF2-40B4-BE49-F238E27FC236}">
                <a16:creationId xmlns:a16="http://schemas.microsoft.com/office/drawing/2014/main" id="{F1873ABE-CC97-F440-9899-7FFE9CE3BE68}"/>
              </a:ext>
            </a:extLst>
          </p:cNvPr>
          <p:cNvSpPr txBox="1"/>
          <p:nvPr/>
        </p:nvSpPr>
        <p:spPr>
          <a:xfrm>
            <a:off x="1527505" y="2063370"/>
            <a:ext cx="9781627" cy="2144498"/>
          </a:xfrm>
          <a:prstGeom prst="rect">
            <a:avLst/>
          </a:prstGeom>
          <a:solidFill>
            <a:schemeClr val="bg1"/>
          </a:solidFill>
        </p:spPr>
        <p:txBody>
          <a:bodyPr wrap="square" rtlCol="0">
            <a:spAutoFit/>
          </a:bodyPr>
          <a:lstStyle/>
          <a:p>
            <a:r>
              <a:rPr lang="en-US" sz="2667" u="sng" dirty="0">
                <a:solidFill>
                  <a:schemeClr val="tx2"/>
                </a:solidFill>
              </a:rPr>
              <a:t>NCCN Guidelines:</a:t>
            </a:r>
          </a:p>
          <a:p>
            <a:r>
              <a:rPr lang="en-US" sz="2667" dirty="0">
                <a:solidFill>
                  <a:schemeClr val="tx2"/>
                </a:solidFill>
              </a:rPr>
              <a:t> </a:t>
            </a:r>
          </a:p>
          <a:p>
            <a:r>
              <a:rPr lang="en-US" sz="2667" dirty="0">
                <a:solidFill>
                  <a:schemeClr val="tx2"/>
                </a:solidFill>
              </a:rPr>
              <a:t>Only patients whose primary tumors originated on the left side should be offered cetuximab or panitumumab in the first-line treatment of metastatic disease </a:t>
            </a:r>
          </a:p>
        </p:txBody>
      </p:sp>
    </p:spTree>
    <p:extLst>
      <p:ext uri="{BB962C8B-B14F-4D97-AF65-F5344CB8AC3E}">
        <p14:creationId xmlns:p14="http://schemas.microsoft.com/office/powerpoint/2010/main" val="1841710878"/>
      </p:ext>
    </p:extLst>
  </p:cSld>
  <p:clrMapOvr>
    <a:masterClrMapping/>
  </p:clrMapOvr>
  <p:transition spd="slow" advClick="0"/>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Title 1"/>
          <p:cNvSpPr>
            <a:spLocks noGrp="1"/>
          </p:cNvSpPr>
          <p:nvPr>
            <p:ph type="title"/>
          </p:nvPr>
        </p:nvSpPr>
        <p:spPr/>
        <p:txBody>
          <a:bodyPr/>
          <a:lstStyle/>
          <a:p>
            <a:r>
              <a:rPr lang="en-US" dirty="0">
                <a:latin typeface="Arial" charset="0"/>
                <a:ea typeface="ＭＳ Ｐゴシック" charset="0"/>
                <a:cs typeface="ＭＳ Ｐゴシック" charset="0"/>
              </a:rPr>
              <a:t>TAS-102</a:t>
            </a:r>
          </a:p>
        </p:txBody>
      </p:sp>
      <p:sp>
        <p:nvSpPr>
          <p:cNvPr id="69633" name="Content Placeholder 1"/>
          <p:cNvSpPr>
            <a:spLocks noGrp="1"/>
          </p:cNvSpPr>
          <p:nvPr>
            <p:ph idx="1"/>
          </p:nvPr>
        </p:nvSpPr>
        <p:spPr/>
        <p:txBody>
          <a:bodyPr/>
          <a:lstStyle/>
          <a:p>
            <a:pPr marL="0" indent="0">
              <a:spcBef>
                <a:spcPts val="600"/>
              </a:spcBef>
              <a:buNone/>
            </a:pPr>
            <a:r>
              <a:rPr lang="en-US" sz="2200" b="1" dirty="0">
                <a:solidFill>
                  <a:srgbClr val="FFCC31"/>
                </a:solidFill>
                <a:latin typeface="Arial" charset="0"/>
                <a:ea typeface="ＭＳ Ｐゴシック" charset="0"/>
                <a:cs typeface="Arial" charset="0"/>
              </a:rPr>
              <a:t>Mechanism of action</a:t>
            </a:r>
          </a:p>
          <a:p>
            <a:pPr>
              <a:spcBef>
                <a:spcPts val="600"/>
              </a:spcBef>
            </a:pPr>
            <a:r>
              <a:rPr lang="en-US" sz="2200" dirty="0">
                <a:latin typeface="Arial" charset="0"/>
                <a:ea typeface="ＭＳ Ｐゴシック" charset="0"/>
                <a:cs typeface="Arial" charset="0"/>
              </a:rPr>
              <a:t>Combination of trifluridine, a nucleoside metabolic inhibitor, and </a:t>
            </a:r>
            <a:r>
              <a:rPr lang="en-US" sz="2200" dirty="0" err="1">
                <a:latin typeface="Arial" charset="0"/>
                <a:ea typeface="ＭＳ Ｐゴシック" charset="0"/>
                <a:cs typeface="Arial" charset="0"/>
              </a:rPr>
              <a:t>tipiracil</a:t>
            </a:r>
            <a:r>
              <a:rPr lang="en-US" sz="2200" dirty="0">
                <a:latin typeface="Arial" charset="0"/>
                <a:ea typeface="ＭＳ Ｐゴシック" charset="0"/>
                <a:cs typeface="Arial" charset="0"/>
              </a:rPr>
              <a:t>, a thymidine phosphorylase inhibitor </a:t>
            </a:r>
            <a:endParaRPr lang="en-US" sz="2200" b="1" dirty="0">
              <a:solidFill>
                <a:srgbClr val="FFCC31"/>
              </a:solidFill>
              <a:latin typeface="Arial" charset="0"/>
              <a:ea typeface="ＭＳ Ｐゴシック" charset="0"/>
              <a:cs typeface="Arial" charset="0"/>
            </a:endParaRPr>
          </a:p>
          <a:p>
            <a:pPr marL="0" indent="0">
              <a:spcBef>
                <a:spcPts val="2400"/>
              </a:spcBef>
              <a:buNone/>
            </a:pPr>
            <a:r>
              <a:rPr lang="en-US" sz="2200" b="1" dirty="0">
                <a:solidFill>
                  <a:srgbClr val="FFCC31"/>
                </a:solidFill>
                <a:latin typeface="Arial" charset="0"/>
                <a:ea typeface="ＭＳ Ｐゴシック" charset="0"/>
                <a:cs typeface="Arial" charset="0"/>
              </a:rPr>
              <a:t>Indication</a:t>
            </a:r>
          </a:p>
          <a:p>
            <a:pPr>
              <a:spcBef>
                <a:spcPts val="600"/>
              </a:spcBef>
            </a:pPr>
            <a:r>
              <a:rPr lang="en-US" sz="2200" dirty="0">
                <a:latin typeface="Arial" charset="0"/>
                <a:ea typeface="ＭＳ Ｐゴシック" charset="0"/>
                <a:cs typeface="Arial" charset="0"/>
              </a:rPr>
              <a:t>For patients with mCRC who have previously received fluoropyrimidine-, oxaliplatin- and irinotecan-based chemotherapy, an anti-VEGF biologic product and an anti-EGFR therapy, if RAS wild type</a:t>
            </a:r>
            <a:endParaRPr lang="en-US" sz="2200" b="1" dirty="0">
              <a:solidFill>
                <a:srgbClr val="FFCC31"/>
              </a:solidFill>
              <a:latin typeface="Arial" charset="0"/>
              <a:ea typeface="ＭＳ Ｐゴシック" charset="0"/>
              <a:cs typeface="Arial" charset="0"/>
            </a:endParaRPr>
          </a:p>
          <a:p>
            <a:pPr marL="0" indent="0">
              <a:spcBef>
                <a:spcPts val="2400"/>
              </a:spcBef>
              <a:buNone/>
            </a:pPr>
            <a:r>
              <a:rPr lang="en-US" sz="2200" b="1" dirty="0">
                <a:solidFill>
                  <a:srgbClr val="FFCC31"/>
                </a:solidFill>
                <a:latin typeface="Arial" charset="0"/>
                <a:ea typeface="ＭＳ Ｐゴシック" charset="0"/>
                <a:cs typeface="Arial" charset="0"/>
              </a:rPr>
              <a:t>Recommended dose</a:t>
            </a:r>
          </a:p>
          <a:p>
            <a:pPr>
              <a:spcBef>
                <a:spcPts val="600"/>
              </a:spcBef>
            </a:pPr>
            <a:r>
              <a:rPr lang="en-US" sz="2200" dirty="0">
                <a:latin typeface="Arial" charset="0"/>
                <a:ea typeface="ＭＳ Ｐゴシック" charset="0"/>
                <a:cs typeface="Arial" charset="0"/>
              </a:rPr>
              <a:t>35 mg/m</a:t>
            </a:r>
            <a:r>
              <a:rPr lang="en-US" sz="2200" baseline="30000" dirty="0">
                <a:latin typeface="Arial" charset="0"/>
                <a:ea typeface="ＭＳ Ｐゴシック" charset="0"/>
                <a:cs typeface="Arial" charset="0"/>
              </a:rPr>
              <a:t>2</a:t>
            </a:r>
            <a:r>
              <a:rPr lang="is-IS" sz="2200" dirty="0">
                <a:latin typeface="Arial" charset="0"/>
                <a:ea typeface="ＭＳ Ｐゴシック" charset="0"/>
                <a:cs typeface="Arial" charset="0"/>
              </a:rPr>
              <a:t> per </a:t>
            </a:r>
            <a:r>
              <a:rPr lang="en-US" sz="2200" dirty="0">
                <a:latin typeface="Arial" charset="0"/>
                <a:ea typeface="ＭＳ Ｐゴシック" charset="0"/>
                <a:cs typeface="Arial" charset="0"/>
              </a:rPr>
              <a:t>dose PO twice daily on days 1 through 5 and days 8 through 12 of each 28-day cycle</a:t>
            </a:r>
            <a:endParaRPr lang="en-US" sz="2200" dirty="0">
              <a:solidFill>
                <a:srgbClr val="99CCFF"/>
              </a:solidFill>
              <a:latin typeface="Arial" charset="0"/>
              <a:ea typeface="ＭＳ Ｐゴシック" charset="0"/>
              <a:cs typeface="Arial" charset="0"/>
            </a:endParaRPr>
          </a:p>
        </p:txBody>
      </p:sp>
      <p:sp>
        <p:nvSpPr>
          <p:cNvPr id="69635" name="TextBox 6"/>
          <p:cNvSpPr txBox="1">
            <a:spLocks noChangeArrowheads="1"/>
          </p:cNvSpPr>
          <p:nvPr/>
        </p:nvSpPr>
        <p:spPr bwMode="auto">
          <a:xfrm>
            <a:off x="609600" y="6400800"/>
            <a:ext cx="10972800" cy="4389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82880" tIns="0" rIns="182880" bIns="91440" anchor="b"/>
          <a:lstStyle>
            <a:lvl1pPr defTabSz="457200">
              <a:defRPr sz="2400">
                <a:solidFill>
                  <a:schemeClr val="tx1"/>
                </a:solidFill>
                <a:latin typeface="Arial" charset="0"/>
                <a:ea typeface="ＭＳ Ｐゴシック" charset="0"/>
                <a:cs typeface="ＭＳ Ｐゴシック" charset="0"/>
              </a:defRPr>
            </a:lvl1pPr>
            <a:lvl2pPr marL="742950" indent="-285750" defTabSz="457200">
              <a:defRPr sz="2400">
                <a:solidFill>
                  <a:schemeClr val="tx1"/>
                </a:solidFill>
                <a:latin typeface="Arial" charset="0"/>
                <a:ea typeface="ＭＳ Ｐゴシック" charset="0"/>
              </a:defRPr>
            </a:lvl2pPr>
            <a:lvl3pPr marL="1143000" indent="-228600" defTabSz="457200">
              <a:defRPr sz="2400">
                <a:solidFill>
                  <a:schemeClr val="tx1"/>
                </a:solidFill>
                <a:latin typeface="Arial" charset="0"/>
                <a:ea typeface="ＭＳ Ｐゴシック" charset="0"/>
              </a:defRPr>
            </a:lvl3pPr>
            <a:lvl4pPr marL="1600200" indent="-228600" defTabSz="457200">
              <a:defRPr sz="2400">
                <a:solidFill>
                  <a:schemeClr val="tx1"/>
                </a:solidFill>
                <a:latin typeface="Arial" charset="0"/>
                <a:ea typeface="ＭＳ Ｐゴシック" charset="0"/>
              </a:defRPr>
            </a:lvl4pPr>
            <a:lvl5pPr marL="2057400" indent="-228600" defTabSz="4572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1600" dirty="0">
                <a:solidFill>
                  <a:srgbClr val="FFFFFF"/>
                </a:solidFill>
              </a:rPr>
              <a:t>http://</a:t>
            </a:r>
            <a:r>
              <a:rPr lang="en-US" sz="1600" dirty="0" err="1">
                <a:solidFill>
                  <a:srgbClr val="FFFFFF"/>
                </a:solidFill>
              </a:rPr>
              <a:t>www.fda.gov</a:t>
            </a:r>
            <a:r>
              <a:rPr lang="en-US" sz="1600" dirty="0">
                <a:solidFill>
                  <a:srgbClr val="FFFFFF"/>
                </a:solidFill>
              </a:rPr>
              <a:t>/Drugs/</a:t>
            </a:r>
            <a:r>
              <a:rPr lang="en-US" sz="1600" dirty="0" err="1">
                <a:solidFill>
                  <a:srgbClr val="FFFFFF"/>
                </a:solidFill>
              </a:rPr>
              <a:t>InformationOnDrugs</a:t>
            </a:r>
            <a:r>
              <a:rPr lang="en-US" sz="1600" dirty="0">
                <a:solidFill>
                  <a:srgbClr val="FFFFFF"/>
                </a:solidFill>
              </a:rPr>
              <a:t>/</a:t>
            </a:r>
            <a:r>
              <a:rPr lang="en-US" sz="1600" dirty="0" err="1">
                <a:solidFill>
                  <a:srgbClr val="FFFFFF"/>
                </a:solidFill>
              </a:rPr>
              <a:t>ApprovedDrugs</a:t>
            </a:r>
            <a:r>
              <a:rPr lang="en-US" sz="1600" dirty="0">
                <a:solidFill>
                  <a:srgbClr val="FFFFFF"/>
                </a:solidFill>
              </a:rPr>
              <a:t>/ucm463743.htm</a:t>
            </a:r>
          </a:p>
          <a:p>
            <a:r>
              <a:rPr lang="en-US" sz="1600" dirty="0">
                <a:solidFill>
                  <a:srgbClr val="FFFFFF"/>
                </a:solidFill>
              </a:rPr>
              <a:t>TAS-102 package insert</a:t>
            </a:r>
          </a:p>
        </p:txBody>
      </p:sp>
    </p:spTree>
    <p:extLst>
      <p:ext uri="{BB962C8B-B14F-4D97-AF65-F5344CB8AC3E}">
        <p14:creationId xmlns:p14="http://schemas.microsoft.com/office/powerpoint/2010/main" val="1388801850"/>
      </p:ext>
    </p:extLst>
  </p:cSld>
  <p:clrMapOvr>
    <a:masterClrMapping/>
  </p:clrMapOvr>
  <p:transition spd="slow" advClick="0"/>
</p:sld>
</file>

<file path=ppt/slides/slide3.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ctrTitle"/>
          </p:nvPr>
        </p:nvSpPr>
        <p:spPr>
          <a:xfrm>
            <a:off x="609600" y="222250"/>
            <a:ext cx="10972800" cy="841248"/>
          </a:xfrm>
        </p:spPr>
        <p:txBody>
          <a:bodyPr anchor="t"/>
          <a:lstStyle/>
          <a:p>
            <a:pPr eaLnBrk="1" hangingPunct="1">
              <a:spcAft>
                <a:spcPts val="600"/>
              </a:spcAft>
              <a:defRPr/>
            </a:pPr>
            <a:r>
              <a:rPr lang="en-US" sz="3200" dirty="0"/>
              <a:t>Oncology Grand Rounds Series</a:t>
            </a:r>
            <a:endParaRPr lang="en-US" sz="2600" dirty="0">
              <a:effectLst>
                <a:outerShdw blurRad="50800" dist="38100" dir="2700000" algn="tl" rotWithShape="0">
                  <a:srgbClr val="000000">
                    <a:alpha val="40000"/>
                  </a:srgbClr>
                </a:outerShdw>
              </a:effectLst>
              <a:latin typeface="Arial" charset="0"/>
              <a:ea typeface="ＭＳ Ｐゴシック" charset="0"/>
              <a:cs typeface="ＭＳ Ｐゴシック" charset="0"/>
            </a:endParaRPr>
          </a:p>
        </p:txBody>
      </p:sp>
      <p:pic>
        <p:nvPicPr>
          <p:cNvPr id="4" name="Picture 3" descr="A screenshot of a cell phone&#10;&#10;Description automatically generated">
            <a:extLst>
              <a:ext uri="{FF2B5EF4-FFF2-40B4-BE49-F238E27FC236}">
                <a16:creationId xmlns:a16="http://schemas.microsoft.com/office/drawing/2014/main" id="{3EA704ED-FB32-894D-97F0-D68FC2CFF7C1}"/>
              </a:ext>
            </a:extLst>
          </p:cNvPr>
          <p:cNvPicPr>
            <a:picLocks noChangeAspect="1"/>
          </p:cNvPicPr>
          <p:nvPr/>
        </p:nvPicPr>
        <p:blipFill>
          <a:blip r:embed="rId4"/>
          <a:stretch>
            <a:fillRect/>
          </a:stretch>
        </p:blipFill>
        <p:spPr>
          <a:xfrm>
            <a:off x="2175510" y="1066800"/>
            <a:ext cx="7833360" cy="5486400"/>
          </a:xfrm>
          <a:prstGeom prst="rect">
            <a:avLst/>
          </a:prstGeom>
          <a:effectLst>
            <a:glow rad="127000">
              <a:schemeClr val="tx2">
                <a:alpha val="20000"/>
              </a:schemeClr>
            </a:glow>
          </a:effectLst>
        </p:spPr>
      </p:pic>
    </p:spTree>
    <p:extLst>
      <p:ext uri="{BB962C8B-B14F-4D97-AF65-F5344CB8AC3E}">
        <p14:creationId xmlns:p14="http://schemas.microsoft.com/office/powerpoint/2010/main" val="1010935626"/>
      </p:ext>
    </p:extLst>
  </p:cSld>
  <p:clrMapOvr>
    <a:masterClrMapping/>
  </p:clrMapOvr>
  <p:transition spd="slow" advClick="0"/>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705" name="Picture 2" descr="Mayer_Graph1.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828800" y="1295401"/>
            <a:ext cx="8305800" cy="5067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2706" name="Title 1"/>
          <p:cNvSpPr>
            <a:spLocks noGrp="1"/>
          </p:cNvSpPr>
          <p:nvPr>
            <p:ph type="title"/>
          </p:nvPr>
        </p:nvSpPr>
        <p:spPr/>
        <p:txBody>
          <a:bodyPr/>
          <a:lstStyle/>
          <a:p>
            <a:r>
              <a:rPr lang="en-US" dirty="0">
                <a:latin typeface="Arial" charset="0"/>
                <a:ea typeface="ＭＳ Ｐゴシック" charset="0"/>
                <a:cs typeface="ＭＳ Ｐゴシック" charset="0"/>
              </a:rPr>
              <a:t>RECOURSE: Overall Survival with TAS-102 versus Placebo</a:t>
            </a:r>
          </a:p>
        </p:txBody>
      </p:sp>
      <p:sp>
        <p:nvSpPr>
          <p:cNvPr id="72707" name="TextBox 9"/>
          <p:cNvSpPr txBox="1">
            <a:spLocks noChangeArrowheads="1"/>
          </p:cNvSpPr>
          <p:nvPr/>
        </p:nvSpPr>
        <p:spPr bwMode="auto">
          <a:xfrm>
            <a:off x="25400" y="6553787"/>
            <a:ext cx="10972800" cy="307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82880" bIns="137160" anchor="b"/>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da-DK" sz="1600" dirty="0"/>
              <a:t>Mayer RJ et al. </a:t>
            </a:r>
            <a:r>
              <a:rPr lang="da-DK" sz="1600" i="1" dirty="0"/>
              <a:t>N </a:t>
            </a:r>
            <a:r>
              <a:rPr lang="da-DK" sz="1600" i="1" dirty="0" err="1"/>
              <a:t>Engl</a:t>
            </a:r>
            <a:r>
              <a:rPr lang="da-DK" sz="1600" i="1" dirty="0"/>
              <a:t> J Med</a:t>
            </a:r>
            <a:r>
              <a:rPr lang="da-DK" sz="1600" dirty="0"/>
              <a:t> 2015;372(20):1909-19. </a:t>
            </a:r>
            <a:endParaRPr lang="en-US" sz="1600" dirty="0"/>
          </a:p>
        </p:txBody>
      </p:sp>
      <p:sp>
        <p:nvSpPr>
          <p:cNvPr id="72708" name="TextBox 10"/>
          <p:cNvSpPr txBox="1">
            <a:spLocks noChangeArrowheads="1"/>
          </p:cNvSpPr>
          <p:nvPr/>
        </p:nvSpPr>
        <p:spPr bwMode="auto">
          <a:xfrm>
            <a:off x="3124201" y="3276600"/>
            <a:ext cx="1905000"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1400" b="1"/>
              <a:t>Placebo</a:t>
            </a:r>
          </a:p>
          <a:p>
            <a:r>
              <a:rPr lang="en-US" sz="1400" b="1"/>
              <a:t>Median OS: 5.3 mo</a:t>
            </a:r>
          </a:p>
        </p:txBody>
      </p:sp>
      <p:sp>
        <p:nvSpPr>
          <p:cNvPr id="72709" name="TextBox 11"/>
          <p:cNvSpPr txBox="1">
            <a:spLocks noChangeArrowheads="1"/>
          </p:cNvSpPr>
          <p:nvPr/>
        </p:nvSpPr>
        <p:spPr bwMode="auto">
          <a:xfrm>
            <a:off x="5715000" y="2438400"/>
            <a:ext cx="1981200"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1400" b="1"/>
              <a:t>TAS-102</a:t>
            </a:r>
          </a:p>
          <a:p>
            <a:r>
              <a:rPr lang="en-US" sz="1400" b="1"/>
              <a:t>Median OS: 7.1 mo</a:t>
            </a:r>
          </a:p>
        </p:txBody>
      </p:sp>
      <p:sp>
        <p:nvSpPr>
          <p:cNvPr id="72710" name="TextBox 16"/>
          <p:cNvSpPr txBox="1">
            <a:spLocks noChangeArrowheads="1"/>
          </p:cNvSpPr>
          <p:nvPr/>
        </p:nvSpPr>
        <p:spPr bwMode="auto">
          <a:xfrm>
            <a:off x="7543802" y="2957514"/>
            <a:ext cx="2601994" cy="7386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1400" b="1" dirty="0"/>
              <a:t>Median time to ECOG PS ≥ 2</a:t>
            </a:r>
          </a:p>
          <a:p>
            <a:r>
              <a:rPr lang="en-US" sz="1400" b="1" dirty="0"/>
              <a:t>TAS-102: 5.7 </a:t>
            </a:r>
            <a:r>
              <a:rPr lang="en-US" sz="1400" b="1" dirty="0" err="1"/>
              <a:t>mo</a:t>
            </a:r>
            <a:endParaRPr lang="en-US" sz="1400" b="1" dirty="0"/>
          </a:p>
          <a:p>
            <a:r>
              <a:rPr lang="en-US" sz="1400" b="1" dirty="0"/>
              <a:t>Placebo: 4.0 </a:t>
            </a:r>
            <a:r>
              <a:rPr lang="en-US" sz="1400" b="1" dirty="0" err="1"/>
              <a:t>mo</a:t>
            </a:r>
            <a:endParaRPr lang="en-US" sz="1400" b="1" dirty="0"/>
          </a:p>
        </p:txBody>
      </p:sp>
      <p:sp>
        <p:nvSpPr>
          <p:cNvPr id="72711" name="Rectangle 17"/>
          <p:cNvSpPr>
            <a:spLocks noChangeArrowheads="1"/>
          </p:cNvSpPr>
          <p:nvPr/>
        </p:nvSpPr>
        <p:spPr bwMode="auto">
          <a:xfrm>
            <a:off x="7543800" y="2933700"/>
            <a:ext cx="2667000" cy="762000"/>
          </a:xfrm>
          <a:prstGeom prst="rect">
            <a:avLst/>
          </a:prstGeom>
          <a:noFill/>
          <a:ln w="38100">
            <a:solidFill>
              <a:srgbClr val="FF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solidFill>
                <a:srgbClr val="000000"/>
              </a:solidFill>
            </a:endParaRPr>
          </a:p>
        </p:txBody>
      </p:sp>
      <p:sp>
        <p:nvSpPr>
          <p:cNvPr id="72712" name="TextBox 1"/>
          <p:cNvSpPr txBox="1">
            <a:spLocks noChangeArrowheads="1"/>
          </p:cNvSpPr>
          <p:nvPr/>
        </p:nvSpPr>
        <p:spPr bwMode="auto">
          <a:xfrm>
            <a:off x="5638800" y="1524000"/>
            <a:ext cx="4648200"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1600" dirty="0"/>
              <a:t>Hazard ratio for death, 0.68, </a:t>
            </a:r>
            <a:r>
              <a:rPr lang="en-US" sz="1600" i="1" dirty="0"/>
              <a:t>p</a:t>
            </a:r>
            <a:r>
              <a:rPr lang="en-US" sz="1600" dirty="0"/>
              <a:t> &lt; 0.001 </a:t>
            </a:r>
          </a:p>
        </p:txBody>
      </p:sp>
      <p:sp>
        <p:nvSpPr>
          <p:cNvPr id="72713" name="TextBox 11"/>
          <p:cNvSpPr txBox="1">
            <a:spLocks noChangeArrowheads="1"/>
          </p:cNvSpPr>
          <p:nvPr/>
        </p:nvSpPr>
        <p:spPr bwMode="auto">
          <a:xfrm>
            <a:off x="3048000" y="5334000"/>
            <a:ext cx="7162800"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a:r>
              <a:rPr lang="en-US" sz="1600" b="1"/>
              <a:t>Months since Randomization</a:t>
            </a:r>
          </a:p>
        </p:txBody>
      </p:sp>
      <p:sp>
        <p:nvSpPr>
          <p:cNvPr id="72714" name="TextBox 12"/>
          <p:cNvSpPr txBox="1">
            <a:spLocks noChangeArrowheads="1"/>
          </p:cNvSpPr>
          <p:nvPr/>
        </p:nvSpPr>
        <p:spPr bwMode="auto">
          <a:xfrm rot="-5400000">
            <a:off x="702469" y="3031123"/>
            <a:ext cx="3505200"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a:r>
              <a:rPr lang="en-US" sz="1600" b="1"/>
              <a:t>Overall Survival (%)</a:t>
            </a:r>
          </a:p>
        </p:txBody>
      </p:sp>
    </p:spTree>
    <p:extLst>
      <p:ext uri="{BB962C8B-B14F-4D97-AF65-F5344CB8AC3E}">
        <p14:creationId xmlns:p14="http://schemas.microsoft.com/office/powerpoint/2010/main" val="717921407"/>
      </p:ext>
    </p:extLst>
  </p:cSld>
  <p:clrMapOvr>
    <a:masterClrMapping/>
  </p:clrMapOvr>
  <p:transition spd="slow" advClick="0"/>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1"/>
          <p:cNvSpPr>
            <a:spLocks noGrp="1"/>
          </p:cNvSpPr>
          <p:nvPr>
            <p:ph type="title"/>
          </p:nvPr>
        </p:nvSpPr>
        <p:spPr/>
        <p:txBody>
          <a:bodyPr/>
          <a:lstStyle/>
          <a:p>
            <a:r>
              <a:rPr lang="en-US" dirty="0" err="1">
                <a:latin typeface="Arial" charset="0"/>
                <a:ea typeface="ＭＳ Ｐゴシック" charset="0"/>
                <a:cs typeface="ＭＳ Ｐゴシック" charset="0"/>
              </a:rPr>
              <a:t>Regorafenib</a:t>
            </a:r>
            <a:endParaRPr lang="en-US" dirty="0">
              <a:latin typeface="Arial" charset="0"/>
              <a:ea typeface="ＭＳ Ｐゴシック" charset="0"/>
              <a:cs typeface="ＭＳ Ｐゴシック" charset="0"/>
            </a:endParaRPr>
          </a:p>
        </p:txBody>
      </p:sp>
      <p:sp>
        <p:nvSpPr>
          <p:cNvPr id="63489" name="Content Placeholder 1"/>
          <p:cNvSpPr>
            <a:spLocks noGrp="1"/>
          </p:cNvSpPr>
          <p:nvPr>
            <p:ph idx="1"/>
          </p:nvPr>
        </p:nvSpPr>
        <p:spPr/>
        <p:txBody>
          <a:bodyPr/>
          <a:lstStyle/>
          <a:p>
            <a:pPr marL="0" indent="0">
              <a:spcBef>
                <a:spcPts val="400"/>
              </a:spcBef>
              <a:buNone/>
            </a:pPr>
            <a:r>
              <a:rPr lang="en-US" sz="2600" b="1" dirty="0">
                <a:solidFill>
                  <a:srgbClr val="FFCC31"/>
                </a:solidFill>
                <a:latin typeface="Arial" charset="0"/>
                <a:ea typeface="ＭＳ Ｐゴシック" charset="0"/>
                <a:cs typeface="Arial" charset="0"/>
              </a:rPr>
              <a:t>Mechanism of action</a:t>
            </a:r>
            <a:endParaRPr lang="en-US" sz="2600" b="1" dirty="0">
              <a:solidFill>
                <a:srgbClr val="EFC53D"/>
              </a:solidFill>
              <a:latin typeface="Arial" charset="0"/>
              <a:ea typeface="ＭＳ Ｐゴシック" charset="0"/>
              <a:cs typeface="Arial" charset="0"/>
            </a:endParaRPr>
          </a:p>
          <a:p>
            <a:pPr>
              <a:spcBef>
                <a:spcPts val="400"/>
              </a:spcBef>
            </a:pPr>
            <a:r>
              <a:rPr lang="en-US" sz="2600" dirty="0">
                <a:latin typeface="Arial" charset="0"/>
                <a:ea typeface="ＭＳ Ｐゴシック" charset="0"/>
                <a:cs typeface="Arial" charset="0"/>
              </a:rPr>
              <a:t>Oral </a:t>
            </a:r>
            <a:r>
              <a:rPr lang="en-US" sz="2600" dirty="0" err="1">
                <a:latin typeface="Arial" charset="0"/>
                <a:ea typeface="ＭＳ Ｐゴシック" charset="0"/>
                <a:cs typeface="Arial" charset="0"/>
              </a:rPr>
              <a:t>multikinase</a:t>
            </a:r>
            <a:r>
              <a:rPr lang="en-US" sz="2600" dirty="0">
                <a:latin typeface="Arial" charset="0"/>
                <a:ea typeface="ＭＳ Ｐゴシック" charset="0"/>
                <a:cs typeface="Arial" charset="0"/>
              </a:rPr>
              <a:t> inhibitor</a:t>
            </a:r>
            <a:endParaRPr lang="en-US" sz="2600" b="1" dirty="0">
              <a:solidFill>
                <a:srgbClr val="FFCC31"/>
              </a:solidFill>
              <a:latin typeface="Arial" charset="0"/>
              <a:ea typeface="ＭＳ Ｐゴシック" charset="0"/>
              <a:cs typeface="Arial" charset="0"/>
            </a:endParaRPr>
          </a:p>
          <a:p>
            <a:pPr marL="0" indent="0">
              <a:spcBef>
                <a:spcPts val="2200"/>
              </a:spcBef>
              <a:buNone/>
            </a:pPr>
            <a:r>
              <a:rPr lang="en-US" sz="2600" b="1" dirty="0">
                <a:solidFill>
                  <a:srgbClr val="FFCC31"/>
                </a:solidFill>
                <a:latin typeface="Arial" charset="0"/>
                <a:ea typeface="ＭＳ Ｐゴシック" charset="0"/>
                <a:cs typeface="Arial" charset="0"/>
              </a:rPr>
              <a:t>Indication</a:t>
            </a:r>
            <a:endParaRPr lang="en-US" sz="2600" dirty="0">
              <a:solidFill>
                <a:srgbClr val="FFCC31"/>
              </a:solidFill>
              <a:latin typeface="Arial" charset="0"/>
              <a:ea typeface="ＭＳ Ｐゴシック" charset="0"/>
              <a:cs typeface="Arial" charset="0"/>
            </a:endParaRPr>
          </a:p>
          <a:p>
            <a:pPr>
              <a:spcBef>
                <a:spcPts val="400"/>
              </a:spcBef>
            </a:pPr>
            <a:r>
              <a:rPr lang="en-US" sz="2600" dirty="0">
                <a:latin typeface="Arial" charset="0"/>
                <a:ea typeface="ＭＳ Ｐゴシック" charset="0"/>
                <a:cs typeface="Arial" charset="0"/>
              </a:rPr>
              <a:t>For patients with mCRC previously treated with fluoropyrimidine-, oxaliplatin- and irinotecan-based chemotherapy, with an anti-VEGF therapy and, if KRAS wild type, with an anti-EGFR therapy</a:t>
            </a:r>
            <a:endParaRPr lang="en-US" sz="2600" b="1" dirty="0">
              <a:solidFill>
                <a:srgbClr val="FFCC31"/>
              </a:solidFill>
              <a:latin typeface="Arial" charset="0"/>
              <a:ea typeface="ＭＳ Ｐゴシック" charset="0"/>
              <a:cs typeface="Arial" charset="0"/>
            </a:endParaRPr>
          </a:p>
          <a:p>
            <a:pPr marL="0" indent="0">
              <a:spcBef>
                <a:spcPts val="2200"/>
              </a:spcBef>
              <a:buNone/>
            </a:pPr>
            <a:r>
              <a:rPr lang="en-US" sz="2600" b="1" dirty="0">
                <a:solidFill>
                  <a:srgbClr val="FFCC31"/>
                </a:solidFill>
                <a:latin typeface="Arial" charset="0"/>
                <a:ea typeface="ＭＳ Ｐゴシック" charset="0"/>
                <a:cs typeface="Arial" charset="0"/>
              </a:rPr>
              <a:t>Recommended dose</a:t>
            </a:r>
          </a:p>
          <a:p>
            <a:pPr>
              <a:spcBef>
                <a:spcPts val="400"/>
              </a:spcBef>
            </a:pPr>
            <a:r>
              <a:rPr lang="en-US" sz="2600" dirty="0">
                <a:latin typeface="Arial" charset="0"/>
                <a:ea typeface="ＭＳ Ｐゴシック" charset="0"/>
                <a:cs typeface="Arial" charset="0"/>
              </a:rPr>
              <a:t>160 mg orally, once daily for the first 21 days of each 28-day cycle</a:t>
            </a:r>
            <a:endParaRPr lang="en-US" sz="2600" dirty="0">
              <a:solidFill>
                <a:srgbClr val="99CCFF"/>
              </a:solidFill>
              <a:latin typeface="Arial" charset="0"/>
              <a:ea typeface="ＭＳ Ｐゴシック" charset="0"/>
              <a:cs typeface="Arial" charset="0"/>
            </a:endParaRPr>
          </a:p>
        </p:txBody>
      </p:sp>
      <p:sp>
        <p:nvSpPr>
          <p:cNvPr id="63491" name="TextBox 6"/>
          <p:cNvSpPr txBox="1">
            <a:spLocks noChangeArrowheads="1"/>
          </p:cNvSpPr>
          <p:nvPr/>
        </p:nvSpPr>
        <p:spPr bwMode="auto">
          <a:xfrm>
            <a:off x="12551" y="6400800"/>
            <a:ext cx="10972800" cy="4389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82880" tIns="0" rIns="182880" bIns="91440" anchor="b"/>
          <a:lstStyle>
            <a:lvl1pPr defTabSz="457200">
              <a:defRPr sz="2400">
                <a:solidFill>
                  <a:schemeClr val="tx1"/>
                </a:solidFill>
                <a:latin typeface="Arial" charset="0"/>
                <a:ea typeface="ＭＳ Ｐゴシック" charset="0"/>
                <a:cs typeface="ＭＳ Ｐゴシック" charset="0"/>
              </a:defRPr>
            </a:lvl1pPr>
            <a:lvl2pPr marL="742950" indent="-285750" defTabSz="457200">
              <a:defRPr sz="2400">
                <a:solidFill>
                  <a:schemeClr val="tx1"/>
                </a:solidFill>
                <a:latin typeface="Arial" charset="0"/>
                <a:ea typeface="ＭＳ Ｐゴシック" charset="0"/>
              </a:defRPr>
            </a:lvl2pPr>
            <a:lvl3pPr marL="1143000" indent="-228600" defTabSz="457200">
              <a:defRPr sz="2400">
                <a:solidFill>
                  <a:schemeClr val="tx1"/>
                </a:solidFill>
                <a:latin typeface="Arial" charset="0"/>
                <a:ea typeface="ＭＳ Ｐゴシック" charset="0"/>
              </a:defRPr>
            </a:lvl3pPr>
            <a:lvl4pPr marL="1600200" indent="-228600" defTabSz="457200">
              <a:defRPr sz="2400">
                <a:solidFill>
                  <a:schemeClr val="tx1"/>
                </a:solidFill>
                <a:latin typeface="Arial" charset="0"/>
                <a:ea typeface="ＭＳ Ｐゴシック" charset="0"/>
              </a:defRPr>
            </a:lvl4pPr>
            <a:lvl5pPr marL="2057400" indent="-228600" defTabSz="4572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1600" dirty="0">
                <a:solidFill>
                  <a:srgbClr val="FFFFFF"/>
                </a:solidFill>
              </a:rPr>
              <a:t>http://</a:t>
            </a:r>
            <a:r>
              <a:rPr lang="en-US" sz="1600" dirty="0" err="1">
                <a:solidFill>
                  <a:srgbClr val="FFFFFF"/>
                </a:solidFill>
              </a:rPr>
              <a:t>www.fda.gov</a:t>
            </a:r>
            <a:r>
              <a:rPr lang="en-US" sz="1600" dirty="0">
                <a:solidFill>
                  <a:srgbClr val="FFFFFF"/>
                </a:solidFill>
              </a:rPr>
              <a:t>/Drugs/</a:t>
            </a:r>
            <a:r>
              <a:rPr lang="en-US" sz="1600" dirty="0" err="1">
                <a:solidFill>
                  <a:srgbClr val="FFFFFF"/>
                </a:solidFill>
              </a:rPr>
              <a:t>InformationOnDrugs</a:t>
            </a:r>
            <a:r>
              <a:rPr lang="en-US" sz="1600" dirty="0">
                <a:solidFill>
                  <a:srgbClr val="FFFFFF"/>
                </a:solidFill>
              </a:rPr>
              <a:t>/</a:t>
            </a:r>
            <a:r>
              <a:rPr lang="en-US" sz="1600" dirty="0" err="1">
                <a:solidFill>
                  <a:srgbClr val="FFFFFF"/>
                </a:solidFill>
              </a:rPr>
              <a:t>ApprovedDrugs</a:t>
            </a:r>
            <a:r>
              <a:rPr lang="en-US" sz="1600" dirty="0">
                <a:solidFill>
                  <a:srgbClr val="FFFFFF"/>
                </a:solidFill>
              </a:rPr>
              <a:t>/ucm321378.htm</a:t>
            </a:r>
          </a:p>
          <a:p>
            <a:r>
              <a:rPr lang="en-US" sz="1600" dirty="0" err="1">
                <a:solidFill>
                  <a:schemeClr val="bg1"/>
                </a:solidFill>
                <a:cs typeface="Arial" charset="0"/>
              </a:rPr>
              <a:t>Regorafenib</a:t>
            </a:r>
            <a:r>
              <a:rPr lang="en-US" sz="1600" dirty="0">
                <a:solidFill>
                  <a:schemeClr val="bg1"/>
                </a:solidFill>
                <a:cs typeface="Arial" charset="0"/>
              </a:rPr>
              <a:t> package insert</a:t>
            </a:r>
            <a:endParaRPr lang="en-US" sz="1600" i="1" dirty="0">
              <a:solidFill>
                <a:schemeClr val="bg1"/>
              </a:solidFill>
              <a:cs typeface="Arial" charset="0"/>
            </a:endParaRPr>
          </a:p>
        </p:txBody>
      </p:sp>
    </p:spTree>
    <p:extLst>
      <p:ext uri="{BB962C8B-B14F-4D97-AF65-F5344CB8AC3E}">
        <p14:creationId xmlns:p14="http://schemas.microsoft.com/office/powerpoint/2010/main" val="1231087712"/>
      </p:ext>
    </p:extLst>
  </p:cSld>
  <p:clrMapOvr>
    <a:masterClrMapping/>
  </p:clrMapOvr>
  <p:transition spd="slow" advClick="0"/>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Title 3"/>
          <p:cNvSpPr>
            <a:spLocks noGrp="1"/>
          </p:cNvSpPr>
          <p:nvPr>
            <p:ph type="title"/>
          </p:nvPr>
        </p:nvSpPr>
        <p:spPr>
          <a:xfrm>
            <a:off x="609600" y="1676400"/>
            <a:ext cx="10972800" cy="1143000"/>
          </a:xfrm>
        </p:spPr>
        <p:txBody>
          <a:bodyPr/>
          <a:lstStyle/>
          <a:p>
            <a:br>
              <a:rPr lang="en-US" dirty="0">
                <a:latin typeface="Arial" charset="0"/>
                <a:ea typeface="ＭＳ Ｐゴシック" charset="0"/>
                <a:cs typeface="ＭＳ Ｐゴシック" charset="0"/>
              </a:rPr>
            </a:br>
            <a:r>
              <a:rPr lang="en-US" dirty="0"/>
              <a:t>Regorafenib Dose Optimization Study (ReDOS): Randomized </a:t>
            </a:r>
            <a:br>
              <a:rPr lang="en-US" dirty="0"/>
            </a:br>
            <a:r>
              <a:rPr lang="en-US" dirty="0"/>
              <a:t>Phase II Trial to Evaluate Dosing Strategies for Regorafenib in Refractory Metastatic Colorectal Cancer (</a:t>
            </a:r>
            <a:r>
              <a:rPr lang="en-US" dirty="0" err="1"/>
              <a:t>mCRC</a:t>
            </a:r>
            <a:r>
              <a:rPr lang="en-US" dirty="0"/>
              <a:t>) — An ACCRU Network Study</a:t>
            </a:r>
            <a:endParaRPr lang="en-US" dirty="0">
              <a:latin typeface="Arial" charset="0"/>
              <a:ea typeface="ＭＳ Ｐゴシック" charset="0"/>
              <a:cs typeface="ＭＳ Ｐゴシック" charset="0"/>
            </a:endParaRPr>
          </a:p>
        </p:txBody>
      </p:sp>
      <p:sp>
        <p:nvSpPr>
          <p:cNvPr id="7170" name="Content Placeholder 4"/>
          <p:cNvSpPr>
            <a:spLocks noGrp="1"/>
          </p:cNvSpPr>
          <p:nvPr>
            <p:ph idx="1"/>
          </p:nvPr>
        </p:nvSpPr>
        <p:spPr>
          <a:xfrm>
            <a:off x="609600" y="3429000"/>
            <a:ext cx="10972800" cy="1066800"/>
          </a:xfrm>
        </p:spPr>
        <p:txBody>
          <a:bodyPr/>
          <a:lstStyle/>
          <a:p>
            <a:pPr marL="0" indent="0">
              <a:buNone/>
            </a:pPr>
            <a:r>
              <a:rPr lang="en-US" dirty="0">
                <a:latin typeface="Arial" charset="0"/>
                <a:ea typeface="ＭＳ Ｐゴシック" charset="0"/>
                <a:cs typeface="ＭＳ Ｐゴシック" charset="0"/>
              </a:rPr>
              <a:t>Bekaii-Saab TS et al. </a:t>
            </a:r>
            <a:br>
              <a:rPr lang="en-US" dirty="0">
                <a:latin typeface="Arial" charset="0"/>
                <a:ea typeface="ＭＳ Ｐゴシック" charset="0"/>
                <a:cs typeface="ＭＳ Ｐゴシック" charset="0"/>
              </a:rPr>
            </a:br>
            <a:r>
              <a:rPr lang="en-US" dirty="0"/>
              <a:t>Gastrointestinal Cancers Symposium </a:t>
            </a:r>
            <a:r>
              <a:rPr lang="en-US" dirty="0">
                <a:latin typeface="Arial" charset="0"/>
                <a:ea typeface="ＭＳ Ｐゴシック" charset="0"/>
                <a:cs typeface="ＭＳ Ｐゴシック" charset="0"/>
              </a:rPr>
              <a:t>2018;Abstract 611.</a:t>
            </a:r>
          </a:p>
        </p:txBody>
      </p:sp>
    </p:spTree>
    <p:extLst>
      <p:ext uri="{BB962C8B-B14F-4D97-AF65-F5344CB8AC3E}">
        <p14:creationId xmlns:p14="http://schemas.microsoft.com/office/powerpoint/2010/main" val="541443210"/>
      </p:ext>
    </p:extLst>
  </p:cSld>
  <p:clrMapOvr>
    <a:masterClrMapping/>
  </p:clrMapOvr>
  <p:transition spd="slow" advClick="0"/>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ChangeArrowheads="1"/>
          </p:cNvSpPr>
          <p:nvPr>
            <p:ph type="title" idx="4294967295"/>
          </p:nvPr>
        </p:nvSpPr>
        <p:spPr>
          <a:xfrm>
            <a:off x="914400" y="165891"/>
            <a:ext cx="10363200" cy="914400"/>
          </a:xfrm>
        </p:spPr>
        <p:txBody>
          <a:bodyPr>
            <a:normAutofit/>
          </a:bodyPr>
          <a:lstStyle/>
          <a:p>
            <a:pPr eaLnBrk="1" hangingPunct="1"/>
            <a:r>
              <a:rPr lang="en-US" dirty="0"/>
              <a:t>BRAF Mutations in Colorectal Cancer</a:t>
            </a:r>
          </a:p>
        </p:txBody>
      </p:sp>
      <p:sp>
        <p:nvSpPr>
          <p:cNvPr id="224259" name="Rectangle 3"/>
          <p:cNvSpPr>
            <a:spLocks noGrp="1" noChangeArrowheads="1"/>
          </p:cNvSpPr>
          <p:nvPr>
            <p:ph type="body" idx="4294967295"/>
          </p:nvPr>
        </p:nvSpPr>
        <p:spPr>
          <a:xfrm>
            <a:off x="5078119" y="1447800"/>
            <a:ext cx="6047081" cy="5181600"/>
          </a:xfrm>
        </p:spPr>
        <p:txBody>
          <a:bodyPr>
            <a:normAutofit/>
          </a:bodyPr>
          <a:lstStyle/>
          <a:p>
            <a:pPr eaLnBrk="1" hangingPunct="1">
              <a:spcAft>
                <a:spcPct val="35000"/>
              </a:spcAft>
              <a:defRPr/>
            </a:pPr>
            <a:r>
              <a:rPr lang="en-US" sz="2400" dirty="0">
                <a:latin typeface="Arial" pitchFamily="34" charset="0"/>
              </a:rPr>
              <a:t>BRAF mutated in 10%-20% of CRC</a:t>
            </a:r>
          </a:p>
          <a:p>
            <a:pPr eaLnBrk="1" hangingPunct="1">
              <a:spcAft>
                <a:spcPct val="35000"/>
              </a:spcAft>
              <a:defRPr/>
            </a:pPr>
            <a:r>
              <a:rPr lang="en-US" sz="2400" dirty="0">
                <a:latin typeface="Arial" pitchFamily="34" charset="0"/>
              </a:rPr>
              <a:t>Leads to constitutive activation &amp; cell proliferation</a:t>
            </a:r>
          </a:p>
          <a:p>
            <a:pPr eaLnBrk="1" hangingPunct="1">
              <a:spcAft>
                <a:spcPct val="35000"/>
              </a:spcAft>
              <a:defRPr/>
            </a:pPr>
            <a:r>
              <a:rPr lang="en-US" sz="2400" dirty="0">
                <a:latin typeface="Arial" pitchFamily="34" charset="0"/>
              </a:rPr>
              <a:t>Nonoverlapping pattern with KRAS mutation</a:t>
            </a:r>
          </a:p>
          <a:p>
            <a:pPr eaLnBrk="1" hangingPunct="1">
              <a:spcAft>
                <a:spcPct val="35000"/>
              </a:spcAft>
              <a:defRPr/>
            </a:pPr>
            <a:r>
              <a:rPr lang="en-US" sz="2400" dirty="0">
                <a:latin typeface="Arial" pitchFamily="34" charset="0"/>
              </a:rPr>
              <a:t>Confers inferior prognosis</a:t>
            </a:r>
          </a:p>
          <a:p>
            <a:pPr>
              <a:spcAft>
                <a:spcPct val="35000"/>
              </a:spcAft>
              <a:defRPr/>
            </a:pPr>
            <a:r>
              <a:rPr lang="en-US" sz="2400" dirty="0">
                <a:latin typeface="Arial" pitchFamily="34" charset="0"/>
              </a:rPr>
              <a:t>Poor response to single-agent BRAF inhibitors</a:t>
            </a:r>
          </a:p>
          <a:p>
            <a:pPr eaLnBrk="1" hangingPunct="1">
              <a:spcAft>
                <a:spcPct val="35000"/>
              </a:spcAft>
              <a:defRPr/>
            </a:pPr>
            <a:endParaRPr lang="en-US" sz="2400" dirty="0">
              <a:effectLst>
                <a:outerShdw blurRad="38100" dist="38100" dir="2700000" algn="tl">
                  <a:srgbClr val="000000"/>
                </a:outerShdw>
              </a:effectLst>
              <a:latin typeface="Arial" pitchFamily="34" charset="0"/>
            </a:endParaRPr>
          </a:p>
          <a:p>
            <a:pPr eaLnBrk="1" hangingPunct="1">
              <a:spcAft>
                <a:spcPct val="35000"/>
              </a:spcAft>
              <a:defRPr/>
            </a:pPr>
            <a:endParaRPr lang="en-US" sz="2400" dirty="0">
              <a:effectLst>
                <a:outerShdw blurRad="38100" dist="38100" dir="2700000" algn="tl">
                  <a:srgbClr val="000000"/>
                </a:outerShdw>
              </a:effectLst>
              <a:latin typeface="Arial" pitchFamily="34" charset="0"/>
            </a:endParaRPr>
          </a:p>
        </p:txBody>
      </p:sp>
      <p:sp>
        <p:nvSpPr>
          <p:cNvPr id="57" name="AutoShape 30"/>
          <p:cNvSpPr>
            <a:spLocks noChangeArrowheads="1"/>
          </p:cNvSpPr>
          <p:nvPr/>
        </p:nvSpPr>
        <p:spPr bwMode="auto">
          <a:xfrm>
            <a:off x="2485438" y="2233613"/>
            <a:ext cx="203200" cy="228600"/>
          </a:xfrm>
          <a:prstGeom prst="downArrow">
            <a:avLst>
              <a:gd name="adj1" fmla="val 50000"/>
              <a:gd name="adj2" fmla="val 37500"/>
            </a:avLst>
          </a:prstGeom>
          <a:solidFill>
            <a:srgbClr val="FF7F00"/>
          </a:solidFill>
          <a:ln w="9525">
            <a:solidFill>
              <a:schemeClr val="tx1"/>
            </a:solidFill>
            <a:miter lim="800000"/>
            <a:headEnd/>
            <a:tailEnd/>
          </a:ln>
        </p:spPr>
        <p:txBody>
          <a:bodyPr wrap="none" lIns="101524" tIns="50757" rIns="101524" bIns="50757" anchor="ctr"/>
          <a:lstStyle/>
          <a:p>
            <a:pPr>
              <a:defRPr/>
            </a:pPr>
            <a:endParaRPr lang="en-US" sz="2000" kern="0" dirty="0">
              <a:solidFill>
                <a:srgbClr val="000000"/>
              </a:solidFill>
              <a:latin typeface="Arial" charset="0"/>
              <a:ea typeface="ＭＳ Ｐゴシック" pitchFamily="34" charset="-128"/>
            </a:endParaRPr>
          </a:p>
        </p:txBody>
      </p:sp>
      <p:sp>
        <p:nvSpPr>
          <p:cNvPr id="58" name="AutoShape 31"/>
          <p:cNvSpPr>
            <a:spLocks noChangeArrowheads="1"/>
          </p:cNvSpPr>
          <p:nvPr/>
        </p:nvSpPr>
        <p:spPr bwMode="auto">
          <a:xfrm>
            <a:off x="2485438" y="2995613"/>
            <a:ext cx="203200" cy="228600"/>
          </a:xfrm>
          <a:prstGeom prst="downArrow">
            <a:avLst>
              <a:gd name="adj1" fmla="val 50000"/>
              <a:gd name="adj2" fmla="val 37500"/>
            </a:avLst>
          </a:prstGeom>
          <a:solidFill>
            <a:srgbClr val="FF7F00"/>
          </a:solidFill>
          <a:ln w="9525">
            <a:solidFill>
              <a:schemeClr val="tx1"/>
            </a:solidFill>
            <a:miter lim="800000"/>
            <a:headEnd/>
            <a:tailEnd/>
          </a:ln>
        </p:spPr>
        <p:txBody>
          <a:bodyPr wrap="none" lIns="101524" tIns="50757" rIns="101524" bIns="50757" anchor="ctr"/>
          <a:lstStyle/>
          <a:p>
            <a:pPr>
              <a:defRPr/>
            </a:pPr>
            <a:endParaRPr lang="en-US" sz="2000" kern="0" dirty="0">
              <a:solidFill>
                <a:srgbClr val="000000"/>
              </a:solidFill>
              <a:latin typeface="Arial" charset="0"/>
              <a:ea typeface="ＭＳ Ｐゴシック" pitchFamily="34" charset="-128"/>
            </a:endParaRPr>
          </a:p>
        </p:txBody>
      </p:sp>
      <p:sp>
        <p:nvSpPr>
          <p:cNvPr id="59" name="AutoShape 32"/>
          <p:cNvSpPr>
            <a:spLocks noChangeArrowheads="1"/>
          </p:cNvSpPr>
          <p:nvPr/>
        </p:nvSpPr>
        <p:spPr bwMode="auto">
          <a:xfrm>
            <a:off x="2485438" y="3833813"/>
            <a:ext cx="203200" cy="228600"/>
          </a:xfrm>
          <a:prstGeom prst="downArrow">
            <a:avLst>
              <a:gd name="adj1" fmla="val 50000"/>
              <a:gd name="adj2" fmla="val 37500"/>
            </a:avLst>
          </a:prstGeom>
          <a:solidFill>
            <a:srgbClr val="FF7F00"/>
          </a:solidFill>
          <a:ln w="9525">
            <a:solidFill>
              <a:schemeClr val="tx1"/>
            </a:solidFill>
            <a:miter lim="800000"/>
            <a:headEnd/>
            <a:tailEnd/>
          </a:ln>
        </p:spPr>
        <p:txBody>
          <a:bodyPr wrap="none" lIns="101524" tIns="50757" rIns="101524" bIns="50757" anchor="ctr"/>
          <a:lstStyle/>
          <a:p>
            <a:pPr>
              <a:defRPr/>
            </a:pPr>
            <a:endParaRPr lang="en-US" sz="2000" kern="0" dirty="0">
              <a:solidFill>
                <a:srgbClr val="000000"/>
              </a:solidFill>
              <a:latin typeface="Arial" charset="0"/>
              <a:ea typeface="ＭＳ Ｐゴシック" pitchFamily="34" charset="-128"/>
            </a:endParaRPr>
          </a:p>
        </p:txBody>
      </p:sp>
      <p:sp>
        <p:nvSpPr>
          <p:cNvPr id="60" name="AutoShape 33"/>
          <p:cNvSpPr>
            <a:spLocks noChangeArrowheads="1"/>
          </p:cNvSpPr>
          <p:nvPr/>
        </p:nvSpPr>
        <p:spPr bwMode="auto">
          <a:xfrm>
            <a:off x="2485438" y="4672013"/>
            <a:ext cx="203200" cy="228600"/>
          </a:xfrm>
          <a:prstGeom prst="downArrow">
            <a:avLst>
              <a:gd name="adj1" fmla="val 50000"/>
              <a:gd name="adj2" fmla="val 37500"/>
            </a:avLst>
          </a:prstGeom>
          <a:solidFill>
            <a:srgbClr val="FF7F00"/>
          </a:solidFill>
          <a:ln w="9525">
            <a:solidFill>
              <a:schemeClr val="tx1"/>
            </a:solidFill>
            <a:miter lim="800000"/>
            <a:headEnd/>
            <a:tailEnd/>
          </a:ln>
        </p:spPr>
        <p:txBody>
          <a:bodyPr wrap="none" lIns="101524" tIns="50757" rIns="101524" bIns="50757" anchor="ctr"/>
          <a:lstStyle/>
          <a:p>
            <a:pPr>
              <a:defRPr/>
            </a:pPr>
            <a:endParaRPr lang="en-US" sz="2000" kern="0" dirty="0">
              <a:solidFill>
                <a:srgbClr val="000000"/>
              </a:solidFill>
              <a:latin typeface="Arial" charset="0"/>
              <a:ea typeface="ＭＳ Ｐゴシック" pitchFamily="34" charset="-128"/>
            </a:endParaRPr>
          </a:p>
        </p:txBody>
      </p:sp>
      <p:sp>
        <p:nvSpPr>
          <p:cNvPr id="61" name="AutoShape 34"/>
          <p:cNvSpPr>
            <a:spLocks noChangeArrowheads="1"/>
          </p:cNvSpPr>
          <p:nvPr/>
        </p:nvSpPr>
        <p:spPr bwMode="auto">
          <a:xfrm>
            <a:off x="2944519" y="5410200"/>
            <a:ext cx="2235200" cy="838200"/>
          </a:xfrm>
          <a:prstGeom prst="irregularSeal1">
            <a:avLst/>
          </a:prstGeom>
          <a:solidFill>
            <a:srgbClr val="9685E4"/>
          </a:solidFill>
          <a:ln w="9525">
            <a:solidFill>
              <a:schemeClr val="tx1"/>
            </a:solidFill>
            <a:miter lim="800000"/>
            <a:headEnd/>
            <a:tailEnd/>
          </a:ln>
        </p:spPr>
        <p:txBody>
          <a:bodyPr wrap="none" lIns="101524" tIns="50757" rIns="101524" bIns="50757" anchor="ctr"/>
          <a:lstStyle/>
          <a:p>
            <a:pPr algn="ctr">
              <a:defRPr/>
            </a:pPr>
            <a:r>
              <a:rPr lang="en-US" sz="1600" b="1" kern="0" dirty="0">
                <a:latin typeface="Arial" charset="0"/>
                <a:ea typeface="ＭＳ Ｐゴシック" pitchFamily="34" charset="-128"/>
              </a:rPr>
              <a:t>Proliferation</a:t>
            </a:r>
            <a:endParaRPr lang="en-US" sz="3200" kern="0" dirty="0">
              <a:latin typeface="Arial" charset="0"/>
              <a:ea typeface="ＭＳ Ｐゴシック" pitchFamily="34" charset="-128"/>
            </a:endParaRPr>
          </a:p>
        </p:txBody>
      </p:sp>
      <p:sp>
        <p:nvSpPr>
          <p:cNvPr id="63" name="AutoShape 36"/>
          <p:cNvSpPr>
            <a:spLocks noChangeArrowheads="1"/>
          </p:cNvSpPr>
          <p:nvPr/>
        </p:nvSpPr>
        <p:spPr bwMode="auto">
          <a:xfrm>
            <a:off x="709319" y="5486400"/>
            <a:ext cx="2438400" cy="838200"/>
          </a:xfrm>
          <a:prstGeom prst="irregularSeal1">
            <a:avLst/>
          </a:prstGeom>
          <a:solidFill>
            <a:srgbClr val="00B0F0"/>
          </a:solidFill>
          <a:ln w="9525">
            <a:solidFill>
              <a:schemeClr val="tx1"/>
            </a:solidFill>
            <a:miter lim="800000"/>
            <a:headEnd/>
            <a:tailEnd/>
          </a:ln>
        </p:spPr>
        <p:txBody>
          <a:bodyPr wrap="none" lIns="101524" tIns="50757" rIns="101524" bIns="50757" anchor="ctr"/>
          <a:lstStyle/>
          <a:p>
            <a:pPr algn="ctr">
              <a:defRPr/>
            </a:pPr>
            <a:r>
              <a:rPr lang="en-US" sz="1600" b="1" kern="0" dirty="0">
                <a:latin typeface="Arial" charset="0"/>
                <a:ea typeface="ＭＳ Ｐゴシック" pitchFamily="34" charset="-128"/>
              </a:rPr>
              <a:t>Survival</a:t>
            </a:r>
            <a:endParaRPr lang="en-US" sz="3200" kern="0" dirty="0">
              <a:latin typeface="Arial" charset="0"/>
              <a:ea typeface="ＭＳ Ｐゴシック" pitchFamily="34" charset="-128"/>
            </a:endParaRPr>
          </a:p>
        </p:txBody>
      </p:sp>
      <p:sp>
        <p:nvSpPr>
          <p:cNvPr id="66" name="Rectangle 41"/>
          <p:cNvSpPr>
            <a:spLocks noChangeArrowheads="1"/>
          </p:cNvSpPr>
          <p:nvPr/>
        </p:nvSpPr>
        <p:spPr bwMode="auto">
          <a:xfrm>
            <a:off x="1808104" y="2309813"/>
            <a:ext cx="1625600" cy="838200"/>
          </a:xfrm>
          <a:prstGeom prst="rect">
            <a:avLst/>
          </a:prstGeom>
          <a:noFill/>
          <a:ln w="57150">
            <a:solidFill>
              <a:srgbClr val="FF3300"/>
            </a:solidFill>
            <a:miter lim="800000"/>
            <a:headEnd/>
            <a:tailEnd/>
          </a:ln>
          <a:effectLst>
            <a:prstShdw prst="shdw17" dist="17961" dir="2700000">
              <a:srgbClr val="FF3300">
                <a:gamma/>
                <a:shade val="60000"/>
                <a:invGamma/>
              </a:srgbClr>
            </a:prstShdw>
          </a:effectLst>
        </p:spPr>
        <p:txBody>
          <a:bodyPr wrap="none" lIns="101524" tIns="50757" rIns="101524" bIns="50757" anchor="ctr"/>
          <a:lstStyle/>
          <a:p>
            <a:pPr>
              <a:defRPr/>
            </a:pPr>
            <a:endParaRPr lang="en-US" sz="2000" kern="0" dirty="0">
              <a:solidFill>
                <a:sysClr val="windowText" lastClr="000000"/>
              </a:solidFill>
              <a:latin typeface="Times New Roman"/>
            </a:endParaRPr>
          </a:p>
        </p:txBody>
      </p:sp>
      <p:sp>
        <p:nvSpPr>
          <p:cNvPr id="16" name="TextBox 15">
            <a:extLst>
              <a:ext uri="{FF2B5EF4-FFF2-40B4-BE49-F238E27FC236}">
                <a16:creationId xmlns:a16="http://schemas.microsoft.com/office/drawing/2014/main" id="{874968F4-23F5-3441-A2A4-9D29DA3A4269}"/>
              </a:ext>
            </a:extLst>
          </p:cNvPr>
          <p:cNvSpPr txBox="1">
            <a:spLocks noChangeArrowheads="1"/>
          </p:cNvSpPr>
          <p:nvPr/>
        </p:nvSpPr>
        <p:spPr bwMode="auto">
          <a:xfrm>
            <a:off x="13447" y="6473279"/>
            <a:ext cx="9144000" cy="38472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182880" bIns="91440" anchor="b" anchorCtr="0">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1600" dirty="0">
                <a:solidFill>
                  <a:srgbClr val="FFFFFF"/>
                </a:solidFill>
              </a:rPr>
              <a:t>Courtesy of Charles S Fuchs, MD.</a:t>
            </a:r>
          </a:p>
        </p:txBody>
      </p:sp>
      <p:pic>
        <p:nvPicPr>
          <p:cNvPr id="5" name="Picture 4" descr="A close up of a sign&#10;&#10;Description automatically generated">
            <a:extLst>
              <a:ext uri="{FF2B5EF4-FFF2-40B4-BE49-F238E27FC236}">
                <a16:creationId xmlns:a16="http://schemas.microsoft.com/office/drawing/2014/main" id="{9D660C89-6BD3-4F41-A3B4-7FA420F151DB}"/>
              </a:ext>
            </a:extLst>
          </p:cNvPr>
          <p:cNvPicPr>
            <a:picLocks noChangeAspect="1"/>
          </p:cNvPicPr>
          <p:nvPr/>
        </p:nvPicPr>
        <p:blipFill>
          <a:blip r:embed="rId4"/>
          <a:stretch>
            <a:fillRect/>
          </a:stretch>
        </p:blipFill>
        <p:spPr>
          <a:xfrm>
            <a:off x="1183688" y="4949558"/>
            <a:ext cx="2806700" cy="471526"/>
          </a:xfrm>
          <a:prstGeom prst="rect">
            <a:avLst/>
          </a:prstGeom>
        </p:spPr>
      </p:pic>
      <p:sp>
        <p:nvSpPr>
          <p:cNvPr id="52" name="Oval 23"/>
          <p:cNvSpPr>
            <a:spLocks noChangeArrowheads="1"/>
          </p:cNvSpPr>
          <p:nvPr/>
        </p:nvSpPr>
        <p:spPr bwMode="auto">
          <a:xfrm>
            <a:off x="2079038" y="1700213"/>
            <a:ext cx="1016000" cy="533400"/>
          </a:xfrm>
          <a:prstGeom prst="ellipse">
            <a:avLst/>
          </a:prstGeom>
          <a:solidFill>
            <a:srgbClr val="F9951E"/>
          </a:solidFill>
          <a:ln w="12700">
            <a:solidFill>
              <a:srgbClr val="969696"/>
            </a:solidFill>
            <a:round/>
            <a:headEnd/>
            <a:tailEnd/>
          </a:ln>
        </p:spPr>
        <p:txBody>
          <a:bodyPr wrap="none" lIns="101524" tIns="50757" rIns="101524" bIns="50757" anchor="ctr"/>
          <a:lstStyle/>
          <a:p>
            <a:pPr algn="ctr">
              <a:defRPr/>
            </a:pPr>
            <a:r>
              <a:rPr lang="en-US" sz="2000" b="1" kern="0" dirty="0">
                <a:solidFill>
                  <a:srgbClr val="0B0B5B"/>
                </a:solidFill>
                <a:latin typeface="Arial" charset="0"/>
                <a:ea typeface="ＭＳ Ｐゴシック" pitchFamily="34" charset="-128"/>
              </a:rPr>
              <a:t>Ras</a:t>
            </a:r>
            <a:endParaRPr lang="en-US" sz="3600" kern="0" dirty="0">
              <a:solidFill>
                <a:srgbClr val="FFFFFF"/>
              </a:solidFill>
              <a:latin typeface="Arial" charset="0"/>
              <a:ea typeface="ＭＳ Ｐゴシック" pitchFamily="34" charset="-128"/>
            </a:endParaRPr>
          </a:p>
        </p:txBody>
      </p:sp>
      <p:sp>
        <p:nvSpPr>
          <p:cNvPr id="54" name="Oval 27"/>
          <p:cNvSpPr>
            <a:spLocks noChangeArrowheads="1"/>
          </p:cNvSpPr>
          <p:nvPr/>
        </p:nvSpPr>
        <p:spPr bwMode="auto">
          <a:xfrm>
            <a:off x="2079038" y="2462213"/>
            <a:ext cx="1016000" cy="533400"/>
          </a:xfrm>
          <a:prstGeom prst="ellipse">
            <a:avLst/>
          </a:prstGeom>
          <a:solidFill>
            <a:srgbClr val="B9D629"/>
          </a:solidFill>
          <a:ln w="12700">
            <a:solidFill>
              <a:srgbClr val="969696"/>
            </a:solidFill>
            <a:round/>
            <a:headEnd/>
            <a:tailEnd/>
          </a:ln>
        </p:spPr>
        <p:txBody>
          <a:bodyPr wrap="none" lIns="101524" tIns="50757" rIns="101524" bIns="50757" anchor="ctr"/>
          <a:lstStyle/>
          <a:p>
            <a:pPr algn="ctr">
              <a:defRPr/>
            </a:pPr>
            <a:r>
              <a:rPr lang="en-US" sz="2000" b="1" kern="0" dirty="0" err="1">
                <a:solidFill>
                  <a:srgbClr val="0B0B5B"/>
                </a:solidFill>
                <a:latin typeface="Arial" charset="0"/>
                <a:ea typeface="ＭＳ Ｐゴシック" pitchFamily="34" charset="-128"/>
              </a:rPr>
              <a:t>Raf</a:t>
            </a:r>
            <a:endParaRPr lang="en-US" sz="3600" kern="0" dirty="0">
              <a:solidFill>
                <a:srgbClr val="FFFFFF"/>
              </a:solidFill>
              <a:latin typeface="Arial" charset="0"/>
              <a:ea typeface="ＭＳ Ｐゴシック" pitchFamily="34" charset="-128"/>
            </a:endParaRPr>
          </a:p>
        </p:txBody>
      </p:sp>
      <p:sp>
        <p:nvSpPr>
          <p:cNvPr id="55" name="Oval 28"/>
          <p:cNvSpPr>
            <a:spLocks noChangeArrowheads="1"/>
          </p:cNvSpPr>
          <p:nvPr/>
        </p:nvSpPr>
        <p:spPr bwMode="auto">
          <a:xfrm>
            <a:off x="2079038" y="3300413"/>
            <a:ext cx="1016000" cy="533400"/>
          </a:xfrm>
          <a:prstGeom prst="ellipse">
            <a:avLst/>
          </a:prstGeom>
          <a:solidFill>
            <a:srgbClr val="B9D629"/>
          </a:solidFill>
          <a:ln w="12700">
            <a:solidFill>
              <a:srgbClr val="969696"/>
            </a:solidFill>
            <a:round/>
            <a:headEnd/>
            <a:tailEnd/>
          </a:ln>
        </p:spPr>
        <p:txBody>
          <a:bodyPr wrap="none" lIns="101524" tIns="50757" rIns="101524" bIns="50757" anchor="ctr"/>
          <a:lstStyle/>
          <a:p>
            <a:pPr algn="ctr">
              <a:defRPr/>
            </a:pPr>
            <a:r>
              <a:rPr lang="en-US" sz="2000" b="1" kern="0" dirty="0">
                <a:solidFill>
                  <a:srgbClr val="0B0B5B"/>
                </a:solidFill>
                <a:latin typeface="Arial" charset="0"/>
                <a:ea typeface="ＭＳ Ｐゴシック" pitchFamily="34" charset="-128"/>
              </a:rPr>
              <a:t>MEK</a:t>
            </a:r>
            <a:endParaRPr lang="en-US" sz="3600" kern="0" dirty="0">
              <a:solidFill>
                <a:srgbClr val="FFFFFF"/>
              </a:solidFill>
              <a:latin typeface="Arial" charset="0"/>
              <a:ea typeface="ＭＳ Ｐゴシック" pitchFamily="34" charset="-128"/>
            </a:endParaRPr>
          </a:p>
        </p:txBody>
      </p:sp>
      <p:sp>
        <p:nvSpPr>
          <p:cNvPr id="56" name="Oval 29"/>
          <p:cNvSpPr>
            <a:spLocks noChangeArrowheads="1"/>
          </p:cNvSpPr>
          <p:nvPr/>
        </p:nvSpPr>
        <p:spPr bwMode="auto">
          <a:xfrm>
            <a:off x="2079038" y="4138613"/>
            <a:ext cx="1016000" cy="533400"/>
          </a:xfrm>
          <a:prstGeom prst="ellipse">
            <a:avLst/>
          </a:prstGeom>
          <a:solidFill>
            <a:srgbClr val="B9D629"/>
          </a:solidFill>
          <a:ln w="12700">
            <a:solidFill>
              <a:srgbClr val="969696"/>
            </a:solidFill>
            <a:round/>
            <a:headEnd/>
            <a:tailEnd/>
          </a:ln>
        </p:spPr>
        <p:txBody>
          <a:bodyPr wrap="none" lIns="101524" tIns="50757" rIns="101524" bIns="50757" anchor="ctr"/>
          <a:lstStyle/>
          <a:p>
            <a:pPr algn="ctr">
              <a:defRPr/>
            </a:pPr>
            <a:r>
              <a:rPr lang="en-US" sz="2000" b="1" kern="0" dirty="0">
                <a:solidFill>
                  <a:srgbClr val="0B0B5B"/>
                </a:solidFill>
                <a:latin typeface="Arial" charset="0"/>
                <a:ea typeface="ＭＳ Ｐゴシック" pitchFamily="34" charset="-128"/>
              </a:rPr>
              <a:t>ERK</a:t>
            </a:r>
            <a:endParaRPr lang="en-US" sz="3600" kern="0" dirty="0">
              <a:solidFill>
                <a:srgbClr val="FFFFFF"/>
              </a:solidFill>
              <a:latin typeface="Arial" charset="0"/>
              <a:ea typeface="ＭＳ Ｐゴシック" pitchFamily="34" charset="-128"/>
            </a:endParaRPr>
          </a:p>
        </p:txBody>
      </p:sp>
    </p:spTree>
    <p:custDataLst>
      <p:tags r:id="rId1"/>
    </p:custDataLst>
    <p:extLst>
      <p:ext uri="{BB962C8B-B14F-4D97-AF65-F5344CB8AC3E}">
        <p14:creationId xmlns:p14="http://schemas.microsoft.com/office/powerpoint/2010/main" val="111064194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Select Systemic Treatments for CRC with BRAF Tumor Mutations</a:t>
            </a:r>
          </a:p>
        </p:txBody>
      </p:sp>
      <p:sp>
        <p:nvSpPr>
          <p:cNvPr id="4" name="Rectangle 3">
            <a:extLst>
              <a:ext uri="{FF2B5EF4-FFF2-40B4-BE49-F238E27FC236}">
                <a16:creationId xmlns:a16="http://schemas.microsoft.com/office/drawing/2014/main" id="{33C03F71-6D5E-5246-A75B-0BF6A24FD1ED}"/>
              </a:ext>
            </a:extLst>
          </p:cNvPr>
          <p:cNvSpPr txBox="1">
            <a:spLocks noChangeArrowheads="1"/>
          </p:cNvSpPr>
          <p:nvPr/>
        </p:nvSpPr>
        <p:spPr bwMode="auto">
          <a:xfrm>
            <a:off x="685800" y="1371600"/>
            <a:ext cx="10820400" cy="5181600"/>
          </a:xfrm>
          <a:prstGeom prst="rect">
            <a:avLst/>
          </a:prstGeom>
          <a:noFill/>
          <a:ln>
            <a:noFill/>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lvl1pPr marL="342906" indent="-342906" algn="l" rtl="0" eaLnBrk="0" fontAlgn="base" hangingPunct="0">
              <a:spcBef>
                <a:spcPct val="20000"/>
              </a:spcBef>
              <a:spcAft>
                <a:spcPct val="0"/>
              </a:spcAft>
              <a:buChar char="•"/>
              <a:defRPr sz="2500">
                <a:solidFill>
                  <a:schemeClr val="bg1"/>
                </a:solidFill>
                <a:latin typeface="+mn-lt"/>
                <a:ea typeface="+mn-ea"/>
                <a:cs typeface="+mn-cs"/>
              </a:defRPr>
            </a:lvl1pPr>
            <a:lvl2pPr marL="742962" indent="-285755" algn="l" rtl="0" eaLnBrk="0" fontAlgn="base" hangingPunct="0">
              <a:spcBef>
                <a:spcPct val="20000"/>
              </a:spcBef>
              <a:spcAft>
                <a:spcPct val="0"/>
              </a:spcAft>
              <a:buChar char="–"/>
              <a:defRPr sz="2500">
                <a:solidFill>
                  <a:schemeClr val="bg1"/>
                </a:solidFill>
                <a:latin typeface="+mn-lt"/>
                <a:ea typeface="+mn-ea"/>
              </a:defRPr>
            </a:lvl2pPr>
            <a:lvl3pPr marL="1143019" indent="-228604" algn="l" rtl="0" eaLnBrk="0" fontAlgn="base" hangingPunct="0">
              <a:spcBef>
                <a:spcPct val="20000"/>
              </a:spcBef>
              <a:spcAft>
                <a:spcPct val="0"/>
              </a:spcAft>
              <a:buChar char="•"/>
              <a:defRPr sz="2500">
                <a:solidFill>
                  <a:schemeClr val="bg1"/>
                </a:solidFill>
                <a:latin typeface="+mn-lt"/>
                <a:ea typeface="+mn-ea"/>
              </a:defRPr>
            </a:lvl3pPr>
            <a:lvl4pPr marL="1600227" indent="-228604" algn="l" rtl="0" eaLnBrk="0" fontAlgn="base" hangingPunct="0">
              <a:spcBef>
                <a:spcPct val="20000"/>
              </a:spcBef>
              <a:spcAft>
                <a:spcPct val="0"/>
              </a:spcAft>
              <a:buChar char="–"/>
              <a:defRPr sz="2500">
                <a:solidFill>
                  <a:schemeClr val="bg1"/>
                </a:solidFill>
                <a:latin typeface="+mn-lt"/>
                <a:ea typeface="+mn-ea"/>
              </a:defRPr>
            </a:lvl4pPr>
            <a:lvl5pPr marL="2057434" indent="-228604" algn="l" rtl="0" eaLnBrk="0" fontAlgn="base" hangingPunct="0">
              <a:spcBef>
                <a:spcPct val="20000"/>
              </a:spcBef>
              <a:spcAft>
                <a:spcPct val="0"/>
              </a:spcAft>
              <a:buChar char="»"/>
              <a:defRPr sz="2500">
                <a:solidFill>
                  <a:schemeClr val="bg1"/>
                </a:solidFill>
                <a:latin typeface="+mn-lt"/>
                <a:ea typeface="+mn-ea"/>
              </a:defRPr>
            </a:lvl5pPr>
            <a:lvl6pPr marL="2514642" indent="-228604" algn="l" rtl="0" fontAlgn="base">
              <a:spcBef>
                <a:spcPct val="20000"/>
              </a:spcBef>
              <a:spcAft>
                <a:spcPct val="0"/>
              </a:spcAft>
              <a:buChar char="»"/>
              <a:defRPr sz="2500">
                <a:solidFill>
                  <a:schemeClr val="bg1"/>
                </a:solidFill>
                <a:latin typeface="+mn-lt"/>
                <a:ea typeface="+mn-ea"/>
              </a:defRPr>
            </a:lvl6pPr>
            <a:lvl7pPr marL="2971849" indent="-228604" algn="l" rtl="0" fontAlgn="base">
              <a:spcBef>
                <a:spcPct val="20000"/>
              </a:spcBef>
              <a:spcAft>
                <a:spcPct val="0"/>
              </a:spcAft>
              <a:buChar char="»"/>
              <a:defRPr sz="2500">
                <a:solidFill>
                  <a:schemeClr val="bg1"/>
                </a:solidFill>
                <a:latin typeface="+mn-lt"/>
                <a:ea typeface="+mn-ea"/>
              </a:defRPr>
            </a:lvl7pPr>
            <a:lvl8pPr marL="3429057" indent="-228604" algn="l" rtl="0" fontAlgn="base">
              <a:spcBef>
                <a:spcPct val="20000"/>
              </a:spcBef>
              <a:spcAft>
                <a:spcPct val="0"/>
              </a:spcAft>
              <a:buChar char="»"/>
              <a:defRPr sz="2500">
                <a:solidFill>
                  <a:schemeClr val="bg1"/>
                </a:solidFill>
                <a:latin typeface="+mn-lt"/>
                <a:ea typeface="+mn-ea"/>
              </a:defRPr>
            </a:lvl8pPr>
            <a:lvl9pPr marL="3886265" indent="-228604" algn="l" rtl="0" fontAlgn="base">
              <a:spcBef>
                <a:spcPct val="20000"/>
              </a:spcBef>
              <a:spcAft>
                <a:spcPct val="0"/>
              </a:spcAft>
              <a:buChar char="»"/>
              <a:defRPr sz="2500">
                <a:solidFill>
                  <a:schemeClr val="bg1"/>
                </a:solidFill>
                <a:latin typeface="+mn-lt"/>
                <a:ea typeface="+mn-ea"/>
              </a:defRPr>
            </a:lvl9pPr>
          </a:lstStyle>
          <a:p>
            <a:pPr marL="0" indent="0" eaLnBrk="1" hangingPunct="1">
              <a:spcBef>
                <a:spcPts val="1224"/>
              </a:spcBef>
              <a:spcAft>
                <a:spcPct val="35000"/>
              </a:spcAft>
              <a:buNone/>
              <a:defRPr/>
            </a:pPr>
            <a:r>
              <a:rPr lang="en-US" sz="2600" b="1" dirty="0">
                <a:solidFill>
                  <a:srgbClr val="EFC53D"/>
                </a:solidFill>
                <a:latin typeface="+mj-lt"/>
                <a:ea typeface="+mj-ea"/>
                <a:cs typeface="+mj-cs"/>
              </a:rPr>
              <a:t>BRAF V600E Mutation-Positive</a:t>
            </a:r>
          </a:p>
          <a:p>
            <a:pPr>
              <a:lnSpc>
                <a:spcPct val="110000"/>
              </a:lnSpc>
              <a:spcBef>
                <a:spcPts val="1224"/>
              </a:spcBef>
            </a:pPr>
            <a:r>
              <a:rPr lang="en-US" sz="2400" dirty="0">
                <a:latin typeface="Arial" charset="0"/>
                <a:ea typeface="ＭＳ Ｐゴシック" charset="0"/>
                <a:cs typeface="ＭＳ Ｐゴシック" charset="0"/>
              </a:rPr>
              <a:t>Dabrafenib + trametinib + (cetuximab or panitumumab)</a:t>
            </a:r>
          </a:p>
          <a:p>
            <a:pPr>
              <a:lnSpc>
                <a:spcPct val="110000"/>
              </a:lnSpc>
              <a:spcBef>
                <a:spcPts val="1224"/>
              </a:spcBef>
            </a:pPr>
            <a:r>
              <a:rPr lang="en-US" sz="2400" dirty="0" err="1">
                <a:latin typeface="Arial" charset="0"/>
                <a:ea typeface="ＭＳ Ｐゴシック" charset="0"/>
              </a:rPr>
              <a:t>Encorafenib</a:t>
            </a:r>
            <a:r>
              <a:rPr lang="en-US" sz="2400" dirty="0">
                <a:latin typeface="Arial" charset="0"/>
                <a:ea typeface="ＭＳ Ｐゴシック" charset="0"/>
              </a:rPr>
              <a:t> + </a:t>
            </a:r>
            <a:r>
              <a:rPr lang="en-US" sz="2400" dirty="0" err="1">
                <a:latin typeface="Arial" charset="0"/>
                <a:ea typeface="ＭＳ Ｐゴシック" charset="0"/>
              </a:rPr>
              <a:t>binimetinib</a:t>
            </a:r>
            <a:r>
              <a:rPr lang="en-US" sz="2400" dirty="0">
                <a:latin typeface="Arial" charset="0"/>
                <a:ea typeface="ＭＳ Ｐゴシック" charset="0"/>
              </a:rPr>
              <a:t> + (cetuximab or panitumumab)</a:t>
            </a:r>
          </a:p>
          <a:p>
            <a:pPr>
              <a:lnSpc>
                <a:spcPct val="110000"/>
              </a:lnSpc>
              <a:spcBef>
                <a:spcPts val="1224"/>
              </a:spcBef>
            </a:pPr>
            <a:r>
              <a:rPr lang="en-US" sz="2400" dirty="0">
                <a:latin typeface="Arial" charset="0"/>
                <a:ea typeface="ＭＳ Ｐゴシック" charset="0"/>
              </a:rPr>
              <a:t>Vemurafenib + irinotecan + (cetuximab or panitumumab)</a:t>
            </a:r>
          </a:p>
        </p:txBody>
      </p:sp>
      <p:sp>
        <p:nvSpPr>
          <p:cNvPr id="7" name="TextBox 6">
            <a:extLst>
              <a:ext uri="{FF2B5EF4-FFF2-40B4-BE49-F238E27FC236}">
                <a16:creationId xmlns:a16="http://schemas.microsoft.com/office/drawing/2014/main" id="{63E9DC28-0F7C-ED40-96F5-A459E09C9B3F}"/>
              </a:ext>
            </a:extLst>
          </p:cNvPr>
          <p:cNvSpPr txBox="1">
            <a:spLocks noChangeArrowheads="1"/>
          </p:cNvSpPr>
          <p:nvPr/>
        </p:nvSpPr>
        <p:spPr bwMode="auto">
          <a:xfrm>
            <a:off x="13447" y="6473279"/>
            <a:ext cx="9144000" cy="38472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182880" bIns="91440" anchor="b" anchorCtr="0">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1600" dirty="0">
                <a:solidFill>
                  <a:srgbClr val="FFFFFF"/>
                </a:solidFill>
              </a:rPr>
              <a:t>NCCN Guidelines Version 1.2019 – Colon Cancer.</a:t>
            </a:r>
          </a:p>
        </p:txBody>
      </p:sp>
    </p:spTree>
    <p:extLst>
      <p:ext uri="{BB962C8B-B14F-4D97-AF65-F5344CB8AC3E}">
        <p14:creationId xmlns:p14="http://schemas.microsoft.com/office/powerpoint/2010/main" val="660403897"/>
      </p:ext>
    </p:extLst>
  </p:cSld>
  <p:clrMapOvr>
    <a:masterClrMapping/>
  </p:clrMapOvr>
  <p:transition spd="slow" advClick="0"/>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Title 1"/>
          <p:cNvSpPr>
            <a:spLocks noGrp="1"/>
          </p:cNvSpPr>
          <p:nvPr>
            <p:ph type="title"/>
          </p:nvPr>
        </p:nvSpPr>
        <p:spPr/>
        <p:txBody>
          <a:bodyPr/>
          <a:lstStyle/>
          <a:p>
            <a:r>
              <a:rPr lang="en-US" altLang="x-none" dirty="0">
                <a:latin typeface="Arial" panose="020B0604020202020204" pitchFamily="34" charset="0"/>
                <a:cs typeface="Arial" panose="020B0604020202020204" pitchFamily="34" charset="0"/>
              </a:rPr>
              <a:t>Case Presentation (</a:t>
            </a:r>
            <a:r>
              <a:rPr lang="en-US" altLang="x-none" dirty="0" err="1">
                <a:latin typeface="Arial" panose="020B0604020202020204" pitchFamily="34" charset="0"/>
                <a:cs typeface="Arial" panose="020B0604020202020204" pitchFamily="34" charset="0"/>
              </a:rPr>
              <a:t>Ms</a:t>
            </a:r>
            <a:r>
              <a:rPr lang="en-US" altLang="x-none" dirty="0">
                <a:latin typeface="Arial" panose="020B0604020202020204" pitchFamily="34" charset="0"/>
                <a:cs typeface="Arial" panose="020B0604020202020204" pitchFamily="34" charset="0"/>
              </a:rPr>
              <a:t> Mitchell)</a:t>
            </a:r>
          </a:p>
        </p:txBody>
      </p:sp>
      <p:sp>
        <p:nvSpPr>
          <p:cNvPr id="38914" name="Content Placeholder 2"/>
          <p:cNvSpPr>
            <a:spLocks noGrp="1"/>
          </p:cNvSpPr>
          <p:nvPr>
            <p:ph idx="1"/>
          </p:nvPr>
        </p:nvSpPr>
        <p:spPr>
          <a:xfrm>
            <a:off x="609600" y="1371600"/>
            <a:ext cx="10972800" cy="5486400"/>
          </a:xfrm>
        </p:spPr>
        <p:txBody>
          <a:bodyPr/>
          <a:lstStyle/>
          <a:p>
            <a:pPr marL="0" indent="0">
              <a:buNone/>
            </a:pPr>
            <a:r>
              <a:rPr lang="en-US" altLang="x-none" sz="2600" b="1" dirty="0">
                <a:solidFill>
                  <a:srgbClr val="EFC53D"/>
                </a:solidFill>
                <a:latin typeface="Arial" panose="020B0604020202020204" pitchFamily="34" charset="0"/>
                <a:cs typeface="Arial" panose="020B0604020202020204" pitchFamily="34" charset="0"/>
              </a:rPr>
              <a:t>A man in his early 40s with MSI-high metastatic colorectal cancer</a:t>
            </a:r>
          </a:p>
          <a:p>
            <a:pPr marL="0" indent="0">
              <a:spcBef>
                <a:spcPts val="1776"/>
              </a:spcBef>
              <a:buNone/>
            </a:pPr>
            <a:r>
              <a:rPr lang="en-US" altLang="x-none" sz="2600" b="1" dirty="0">
                <a:solidFill>
                  <a:srgbClr val="EFC53D"/>
                </a:solidFill>
                <a:latin typeface="Arial" panose="020B0604020202020204" pitchFamily="34" charset="0"/>
                <a:cs typeface="Arial" panose="020B0604020202020204" pitchFamily="34" charset="0"/>
              </a:rPr>
              <a:t>Treatments received</a:t>
            </a:r>
          </a:p>
          <a:p>
            <a:r>
              <a:rPr lang="en-US" sz="2600" dirty="0"/>
              <a:t>Neoadjuvant FOLFOX </a:t>
            </a:r>
            <a:r>
              <a:rPr lang="en-US" sz="2600" dirty="0">
                <a:sym typeface="Wingdings" pitchFamily="2" charset="2"/>
              </a:rPr>
              <a:t></a:t>
            </a:r>
            <a:r>
              <a:rPr lang="en-US" sz="2600" dirty="0"/>
              <a:t> surgery</a:t>
            </a:r>
          </a:p>
          <a:p>
            <a:r>
              <a:rPr lang="en-US" sz="2600" dirty="0"/>
              <a:t>Adjuvant FOLFOX </a:t>
            </a:r>
          </a:p>
          <a:p>
            <a:r>
              <a:rPr lang="en-US" sz="2600" dirty="0"/>
              <a:t>Pembrolizumab</a:t>
            </a:r>
          </a:p>
          <a:p>
            <a:pPr marL="0" indent="0">
              <a:spcBef>
                <a:spcPts val="1776"/>
              </a:spcBef>
              <a:buNone/>
            </a:pPr>
            <a:r>
              <a:rPr lang="en-US" sz="2600" b="1" dirty="0">
                <a:solidFill>
                  <a:srgbClr val="E9BB2B"/>
                </a:solidFill>
              </a:rPr>
              <a:t>Other considerations</a:t>
            </a:r>
          </a:p>
          <a:p>
            <a:r>
              <a:rPr lang="en-US" sz="2600" dirty="0"/>
              <a:t>Schizophrenia/paranoia contributed to his distrust in providers</a:t>
            </a:r>
          </a:p>
          <a:p>
            <a:r>
              <a:rPr lang="en-US" sz="2600" dirty="0"/>
              <a:t>Difficulty in understanding treatment rationale and necessity to come to appointments for therapy</a:t>
            </a:r>
          </a:p>
        </p:txBody>
      </p:sp>
    </p:spTree>
    <p:extLst>
      <p:ext uri="{BB962C8B-B14F-4D97-AF65-F5344CB8AC3E}">
        <p14:creationId xmlns:p14="http://schemas.microsoft.com/office/powerpoint/2010/main" val="4184333751"/>
      </p:ext>
    </p:extLst>
  </p:cSld>
  <p:clrMapOvr>
    <a:masterClrMapping/>
  </p:clrMapOvr>
  <p:transition spd="slow" advClick="0"/>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Title 1"/>
          <p:cNvSpPr>
            <a:spLocks noGrp="1"/>
          </p:cNvSpPr>
          <p:nvPr>
            <p:ph type="title"/>
          </p:nvPr>
        </p:nvSpPr>
        <p:spPr/>
        <p:txBody>
          <a:bodyPr/>
          <a:lstStyle/>
          <a:p>
            <a:r>
              <a:rPr lang="en-US" altLang="x-none" dirty="0">
                <a:latin typeface="Arial" panose="020B0604020202020204" pitchFamily="34" charset="0"/>
                <a:cs typeface="Arial" panose="020B0604020202020204" pitchFamily="34" charset="0"/>
              </a:rPr>
              <a:t>Case Presentation (</a:t>
            </a:r>
            <a:r>
              <a:rPr lang="en-US" altLang="x-none" dirty="0" err="1">
                <a:latin typeface="Arial" panose="020B0604020202020204" pitchFamily="34" charset="0"/>
                <a:cs typeface="Arial" panose="020B0604020202020204" pitchFamily="34" charset="0"/>
              </a:rPr>
              <a:t>Ms</a:t>
            </a:r>
            <a:r>
              <a:rPr lang="en-US" altLang="x-none" dirty="0">
                <a:latin typeface="Arial" panose="020B0604020202020204" pitchFamily="34" charset="0"/>
                <a:cs typeface="Arial" panose="020B0604020202020204" pitchFamily="34" charset="0"/>
              </a:rPr>
              <a:t> Mitchell)</a:t>
            </a:r>
          </a:p>
        </p:txBody>
      </p:sp>
      <p:pic>
        <p:nvPicPr>
          <p:cNvPr id="4" name="Picture 3">
            <a:extLst>
              <a:ext uri="{FF2B5EF4-FFF2-40B4-BE49-F238E27FC236}">
                <a16:creationId xmlns:a16="http://schemas.microsoft.com/office/drawing/2014/main" id="{D8C34DB5-F35F-0748-B6D6-9BF5A438AF47}"/>
              </a:ext>
            </a:extLst>
          </p:cNvPr>
          <p:cNvPicPr>
            <a:picLocks noChangeAspect="1"/>
          </p:cNvPicPr>
          <p:nvPr/>
        </p:nvPicPr>
        <p:blipFill>
          <a:blip r:embed="rId3"/>
          <a:stretch>
            <a:fillRect/>
          </a:stretch>
        </p:blipFill>
        <p:spPr>
          <a:xfrm>
            <a:off x="381000" y="2076049"/>
            <a:ext cx="5248618" cy="4572000"/>
          </a:xfrm>
          <a:prstGeom prst="rect">
            <a:avLst/>
          </a:prstGeom>
        </p:spPr>
      </p:pic>
      <p:pic>
        <p:nvPicPr>
          <p:cNvPr id="5" name="Picture 4">
            <a:extLst>
              <a:ext uri="{FF2B5EF4-FFF2-40B4-BE49-F238E27FC236}">
                <a16:creationId xmlns:a16="http://schemas.microsoft.com/office/drawing/2014/main" id="{DFE50D60-17CC-2244-B5C2-537E8D9ED1BE}"/>
              </a:ext>
            </a:extLst>
          </p:cNvPr>
          <p:cNvPicPr>
            <a:picLocks noChangeAspect="1"/>
          </p:cNvPicPr>
          <p:nvPr/>
        </p:nvPicPr>
        <p:blipFill>
          <a:blip r:embed="rId4"/>
          <a:stretch>
            <a:fillRect/>
          </a:stretch>
        </p:blipFill>
        <p:spPr>
          <a:xfrm>
            <a:off x="6248400" y="2068792"/>
            <a:ext cx="5467311" cy="4572000"/>
          </a:xfrm>
          <a:prstGeom prst="rect">
            <a:avLst/>
          </a:prstGeom>
        </p:spPr>
      </p:pic>
      <p:sp>
        <p:nvSpPr>
          <p:cNvPr id="6" name="TextBox 5">
            <a:extLst>
              <a:ext uri="{FF2B5EF4-FFF2-40B4-BE49-F238E27FC236}">
                <a16:creationId xmlns:a16="http://schemas.microsoft.com/office/drawing/2014/main" id="{0FFCA9BC-FFA3-2F4D-AA57-836DE7793A8C}"/>
              </a:ext>
            </a:extLst>
          </p:cNvPr>
          <p:cNvSpPr txBox="1"/>
          <p:nvPr/>
        </p:nvSpPr>
        <p:spPr>
          <a:xfrm>
            <a:off x="2346865" y="1371600"/>
            <a:ext cx="1451038" cy="461665"/>
          </a:xfrm>
          <a:prstGeom prst="rect">
            <a:avLst/>
          </a:prstGeom>
          <a:noFill/>
        </p:spPr>
        <p:txBody>
          <a:bodyPr wrap="none" rtlCol="0">
            <a:spAutoFit/>
          </a:bodyPr>
          <a:lstStyle/>
          <a:p>
            <a:r>
              <a:rPr lang="en-US" b="1" u="sng" dirty="0"/>
              <a:t>Baseline</a:t>
            </a:r>
          </a:p>
        </p:txBody>
      </p:sp>
      <p:sp>
        <p:nvSpPr>
          <p:cNvPr id="7" name="TextBox 6">
            <a:extLst>
              <a:ext uri="{FF2B5EF4-FFF2-40B4-BE49-F238E27FC236}">
                <a16:creationId xmlns:a16="http://schemas.microsoft.com/office/drawing/2014/main" id="{CAB3ADBC-8B92-214F-9FDB-EC3658124D12}"/>
              </a:ext>
            </a:extLst>
          </p:cNvPr>
          <p:cNvSpPr txBox="1"/>
          <p:nvPr/>
        </p:nvSpPr>
        <p:spPr>
          <a:xfrm>
            <a:off x="7137238" y="1371600"/>
            <a:ext cx="3759362" cy="461665"/>
          </a:xfrm>
          <a:prstGeom prst="rect">
            <a:avLst/>
          </a:prstGeom>
          <a:noFill/>
        </p:spPr>
        <p:txBody>
          <a:bodyPr wrap="none" rtlCol="0">
            <a:spAutoFit/>
          </a:bodyPr>
          <a:lstStyle/>
          <a:p>
            <a:r>
              <a:rPr lang="en-US" b="1" u="sng" dirty="0"/>
              <a:t>Pembrolizumab 3 cycles</a:t>
            </a:r>
          </a:p>
        </p:txBody>
      </p:sp>
    </p:spTree>
    <p:extLst>
      <p:ext uri="{BB962C8B-B14F-4D97-AF65-F5344CB8AC3E}">
        <p14:creationId xmlns:p14="http://schemas.microsoft.com/office/powerpoint/2010/main" val="510054777"/>
      </p:ext>
    </p:extLst>
  </p:cSld>
  <p:clrMapOvr>
    <a:masterClrMapping/>
  </p:clrMapOvr>
  <p:transition spd="slow" advClick="0"/>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a:spLocks noGrp="1"/>
          </p:cNvSpPr>
          <p:nvPr>
            <p:ph type="title"/>
          </p:nvPr>
        </p:nvSpPr>
        <p:spPr/>
        <p:txBody>
          <a:bodyPr/>
          <a:lstStyle/>
          <a:p>
            <a:r>
              <a:rPr lang="en-US" dirty="0">
                <a:latin typeface="Arial" charset="0"/>
                <a:ea typeface="ＭＳ Ｐゴシック" charset="0"/>
                <a:cs typeface="ＭＳ Ｐゴシック" charset="0"/>
              </a:rPr>
              <a:t>What Is Microsatellite Instability (MSI)?</a:t>
            </a:r>
          </a:p>
        </p:txBody>
      </p:sp>
      <p:sp>
        <p:nvSpPr>
          <p:cNvPr id="5" name="Content Placeholder 2"/>
          <p:cNvSpPr>
            <a:spLocks noGrp="1"/>
          </p:cNvSpPr>
          <p:nvPr>
            <p:ph idx="1"/>
          </p:nvPr>
        </p:nvSpPr>
        <p:spPr>
          <a:xfrm>
            <a:off x="609600" y="1371600"/>
            <a:ext cx="7135815" cy="5029200"/>
          </a:xfrm>
        </p:spPr>
        <p:txBody>
          <a:bodyPr/>
          <a:lstStyle/>
          <a:p>
            <a:pPr marL="0" indent="0">
              <a:buNone/>
              <a:defRPr/>
            </a:pPr>
            <a:r>
              <a:rPr lang="en-US" sz="2200" b="1" dirty="0">
                <a:latin typeface="Arial" charset="0"/>
                <a:ea typeface="ＭＳ Ｐゴシック" charset="0"/>
                <a:cs typeface="ＭＳ Ｐゴシック" charset="0"/>
              </a:rPr>
              <a:t>Microsatellites: </a:t>
            </a:r>
          </a:p>
          <a:p>
            <a:pPr>
              <a:defRPr/>
            </a:pPr>
            <a:r>
              <a:rPr lang="en-US" sz="2200" dirty="0">
                <a:latin typeface="Arial" charset="0"/>
                <a:ea typeface="ＭＳ Ｐゴシック" charset="0"/>
                <a:cs typeface="ＭＳ Ｐゴシック" charset="0"/>
              </a:rPr>
              <a:t>Repetitive segments of DNA</a:t>
            </a:r>
          </a:p>
          <a:p>
            <a:pPr>
              <a:defRPr/>
            </a:pPr>
            <a:r>
              <a:rPr lang="en-US" sz="2200" dirty="0">
                <a:latin typeface="Arial" charset="0"/>
                <a:ea typeface="ＭＳ Ｐゴシック" charset="0"/>
                <a:cs typeface="ＭＳ Ｐゴシック" charset="0"/>
              </a:rPr>
              <a:t>The same number of repeats are present in every cell</a:t>
            </a:r>
          </a:p>
          <a:p>
            <a:pPr marL="0" indent="0">
              <a:buNone/>
              <a:defRPr/>
            </a:pPr>
            <a:endParaRPr lang="en-US" sz="2200" dirty="0">
              <a:latin typeface="Arial" charset="0"/>
              <a:ea typeface="ＭＳ Ｐゴシック" charset="0"/>
              <a:cs typeface="ＭＳ Ｐゴシック" charset="0"/>
            </a:endParaRPr>
          </a:p>
          <a:p>
            <a:pPr marL="0" indent="0">
              <a:buNone/>
              <a:defRPr/>
            </a:pPr>
            <a:r>
              <a:rPr lang="en-US" sz="2200" b="1" dirty="0">
                <a:latin typeface="Arial" charset="0"/>
                <a:ea typeface="ＭＳ Ｐゴシック" charset="0"/>
                <a:cs typeface="ＭＳ Ｐゴシック" charset="0"/>
              </a:rPr>
              <a:t>Microsatellite instability:</a:t>
            </a:r>
          </a:p>
          <a:p>
            <a:pPr>
              <a:defRPr/>
            </a:pPr>
            <a:r>
              <a:rPr lang="en-US" sz="2200" dirty="0">
                <a:latin typeface="Arial" charset="0"/>
                <a:ea typeface="ＭＳ Ｐゴシック" charset="0"/>
                <a:cs typeface="ＭＳ Ｐゴシック" charset="0"/>
              </a:rPr>
              <a:t>The number of microsatellite repeats differs between normal cells/tissue and tumor cells/tissue</a:t>
            </a:r>
          </a:p>
          <a:p>
            <a:pPr>
              <a:defRPr/>
            </a:pPr>
            <a:endParaRPr lang="en-US" sz="2200" dirty="0">
              <a:latin typeface="Arial" charset="0"/>
              <a:ea typeface="ＭＳ Ｐゴシック" charset="0"/>
              <a:cs typeface="ＭＳ Ｐゴシック" charset="0"/>
            </a:endParaRPr>
          </a:p>
          <a:p>
            <a:pPr>
              <a:defRPr/>
            </a:pPr>
            <a:r>
              <a:rPr lang="en-US" sz="2200" i="1" dirty="0">
                <a:latin typeface="Arial" charset="0"/>
                <a:ea typeface="ＭＳ Ｐゴシック" charset="0"/>
                <a:cs typeface="ＭＳ Ｐゴシック" charset="0"/>
              </a:rPr>
              <a:t>Most MSI tumors are sporadic</a:t>
            </a:r>
          </a:p>
          <a:p>
            <a:pPr>
              <a:defRPr/>
            </a:pPr>
            <a:r>
              <a:rPr lang="en-US" sz="2200" i="1" dirty="0">
                <a:latin typeface="Arial" charset="0"/>
                <a:ea typeface="ＭＳ Ｐゴシック" charset="0"/>
                <a:cs typeface="ＭＳ Ｐゴシック" charset="0"/>
              </a:rPr>
              <a:t>Virtually all Lynch tumors are MSI high</a:t>
            </a:r>
          </a:p>
        </p:txBody>
      </p:sp>
      <p:sp>
        <p:nvSpPr>
          <p:cNvPr id="128003" name="TextBox 6"/>
          <p:cNvSpPr txBox="1">
            <a:spLocks noChangeArrowheads="1"/>
          </p:cNvSpPr>
          <p:nvPr/>
        </p:nvSpPr>
        <p:spPr bwMode="auto">
          <a:xfrm>
            <a:off x="152400" y="6400800"/>
            <a:ext cx="10972800" cy="4389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82880" tIns="0" rIns="182880" bIns="91440" anchor="b"/>
          <a:lstStyle>
            <a:lvl1pPr defTabSz="457200">
              <a:defRPr sz="2400">
                <a:solidFill>
                  <a:schemeClr val="tx1"/>
                </a:solidFill>
                <a:latin typeface="Arial" charset="0"/>
                <a:ea typeface="ＭＳ Ｐゴシック" charset="0"/>
                <a:cs typeface="ＭＳ Ｐゴシック" charset="0"/>
              </a:defRPr>
            </a:lvl1pPr>
            <a:lvl2pPr marL="742950" indent="-285750" defTabSz="457200">
              <a:defRPr sz="2400">
                <a:solidFill>
                  <a:schemeClr val="tx1"/>
                </a:solidFill>
                <a:latin typeface="Arial" charset="0"/>
                <a:ea typeface="ＭＳ Ｐゴシック" charset="0"/>
              </a:defRPr>
            </a:lvl2pPr>
            <a:lvl3pPr marL="1143000" indent="-228600" defTabSz="457200">
              <a:defRPr sz="2400">
                <a:solidFill>
                  <a:schemeClr val="tx1"/>
                </a:solidFill>
                <a:latin typeface="Arial" charset="0"/>
                <a:ea typeface="ＭＳ Ｐゴシック" charset="0"/>
              </a:defRPr>
            </a:lvl3pPr>
            <a:lvl4pPr marL="1600200" indent="-228600" defTabSz="457200">
              <a:defRPr sz="2400">
                <a:solidFill>
                  <a:schemeClr val="tx1"/>
                </a:solidFill>
                <a:latin typeface="Arial" charset="0"/>
                <a:ea typeface="ＭＳ Ｐゴシック" charset="0"/>
              </a:defRPr>
            </a:lvl4pPr>
            <a:lvl5pPr marL="2057400" indent="-228600" defTabSz="4572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1600" dirty="0"/>
              <a:t>http://</a:t>
            </a:r>
            <a:r>
              <a:rPr lang="en-US" sz="1600" dirty="0" err="1"/>
              <a:t>www.slideshare.net</a:t>
            </a:r>
            <a:r>
              <a:rPr lang="en-US" sz="1600" dirty="0"/>
              <a:t>/Pammy98/hereditary-colorectal-cancer-</a:t>
            </a:r>
            <a:r>
              <a:rPr lang="en-US" sz="1600" dirty="0" err="1"/>
              <a:t>powerpoint</a:t>
            </a:r>
            <a:r>
              <a:rPr lang="en-US" sz="1600" dirty="0"/>
              <a:t>-educational-module</a:t>
            </a:r>
          </a:p>
        </p:txBody>
      </p:sp>
      <p:sp>
        <p:nvSpPr>
          <p:cNvPr id="128004" name="TextBox 2"/>
          <p:cNvSpPr txBox="1">
            <a:spLocks noChangeArrowheads="1"/>
          </p:cNvSpPr>
          <p:nvPr/>
        </p:nvSpPr>
        <p:spPr bwMode="auto">
          <a:xfrm>
            <a:off x="7772400" y="2743202"/>
            <a:ext cx="2438400"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1600" b="1"/>
              <a:t>Normal microsatellite with 2 repeats</a:t>
            </a:r>
          </a:p>
        </p:txBody>
      </p:sp>
      <p:sp>
        <p:nvSpPr>
          <p:cNvPr id="128005" name="TextBox 8"/>
          <p:cNvSpPr txBox="1">
            <a:spLocks noChangeArrowheads="1"/>
          </p:cNvSpPr>
          <p:nvPr/>
        </p:nvSpPr>
        <p:spPr bwMode="auto">
          <a:xfrm>
            <a:off x="7848600" y="5257802"/>
            <a:ext cx="2057400" cy="830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1600" b="1" dirty="0"/>
              <a:t>Tumor tissue with MSI variable repeat size 5 &amp; 3</a:t>
            </a:r>
          </a:p>
        </p:txBody>
      </p:sp>
      <p:sp>
        <p:nvSpPr>
          <p:cNvPr id="128006" name="Left Arrow 3"/>
          <p:cNvSpPr>
            <a:spLocks noChangeArrowheads="1"/>
          </p:cNvSpPr>
          <p:nvPr/>
        </p:nvSpPr>
        <p:spPr bwMode="auto">
          <a:xfrm>
            <a:off x="8305800" y="1600200"/>
            <a:ext cx="609600" cy="152400"/>
          </a:xfrm>
          <a:prstGeom prst="leftArrow">
            <a:avLst>
              <a:gd name="adj1" fmla="val 16037"/>
              <a:gd name="adj2" fmla="val 74259"/>
            </a:avLst>
          </a:prstGeom>
          <a:solidFill>
            <a:srgbClr val="FFFFFF"/>
          </a:solidFill>
          <a:ln w="9525">
            <a:solidFill>
              <a:srgbClr val="FFFFFF"/>
            </a:solidFill>
            <a:round/>
            <a:headEnd/>
            <a:tailEnd/>
          </a:ln>
        </p:spPr>
        <p:txBody>
          <a:bodyPr/>
          <a:lstStyle/>
          <a:p>
            <a:endParaRPr lang="en-US">
              <a:solidFill>
                <a:srgbClr val="000000"/>
              </a:solidFill>
            </a:endParaRPr>
          </a:p>
        </p:txBody>
      </p:sp>
      <p:sp>
        <p:nvSpPr>
          <p:cNvPr id="128007" name="Left Arrow 10"/>
          <p:cNvSpPr>
            <a:spLocks noChangeArrowheads="1"/>
          </p:cNvSpPr>
          <p:nvPr/>
        </p:nvSpPr>
        <p:spPr bwMode="auto">
          <a:xfrm>
            <a:off x="8839200" y="3962401"/>
            <a:ext cx="609600" cy="152400"/>
          </a:xfrm>
          <a:prstGeom prst="leftArrow">
            <a:avLst>
              <a:gd name="adj1" fmla="val 16037"/>
              <a:gd name="adj2" fmla="val 74259"/>
            </a:avLst>
          </a:prstGeom>
          <a:solidFill>
            <a:srgbClr val="FFFFFF"/>
          </a:solidFill>
          <a:ln w="9525">
            <a:solidFill>
              <a:srgbClr val="FFFFFF"/>
            </a:solidFill>
            <a:round/>
            <a:headEnd/>
            <a:tailEnd/>
          </a:ln>
        </p:spPr>
        <p:txBody>
          <a:bodyPr/>
          <a:lstStyle/>
          <a:p>
            <a:endParaRPr lang="en-US">
              <a:solidFill>
                <a:srgbClr val="000000"/>
              </a:solidFill>
            </a:endParaRPr>
          </a:p>
        </p:txBody>
      </p:sp>
      <p:pic>
        <p:nvPicPr>
          <p:cNvPr id="128008" name="Picture 5" descr="Pammy_Graph1.png"/>
          <p:cNvPicPr>
            <a:picLocks noChangeAspect="1"/>
          </p:cNvPicPr>
          <p:nvPr/>
        </p:nvPicPr>
        <p:blipFill>
          <a:blip r:embed="rId2">
            <a:extLst>
              <a:ext uri="{28A0092B-C50C-407E-A947-70E740481C1C}">
                <a14:useLocalDpi xmlns:a14="http://schemas.microsoft.com/office/drawing/2010/main" val="0"/>
              </a:ext>
            </a:extLst>
          </a:blip>
          <a:srcRect b="65968"/>
          <a:stretch>
            <a:fillRect/>
          </a:stretch>
        </p:blipFill>
        <p:spPr bwMode="auto">
          <a:xfrm>
            <a:off x="7924802" y="1447802"/>
            <a:ext cx="963613" cy="137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8009" name="Picture 12" descr="Pammy_Graph1.png"/>
          <p:cNvPicPr>
            <a:picLocks noChangeAspect="1"/>
          </p:cNvPicPr>
          <p:nvPr/>
        </p:nvPicPr>
        <p:blipFill>
          <a:blip r:embed="rId2">
            <a:extLst>
              <a:ext uri="{28A0092B-C50C-407E-A947-70E740481C1C}">
                <a14:useLocalDpi xmlns:a14="http://schemas.microsoft.com/office/drawing/2010/main" val="0"/>
              </a:ext>
            </a:extLst>
          </a:blip>
          <a:srcRect t="57722" b="-4311"/>
          <a:stretch>
            <a:fillRect/>
          </a:stretch>
        </p:blipFill>
        <p:spPr bwMode="auto">
          <a:xfrm>
            <a:off x="7772402" y="3352801"/>
            <a:ext cx="963613" cy="18811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1262558237"/>
      </p:ext>
    </p:extLst>
  </p:cSld>
  <p:clrMapOvr>
    <a:masterClrMapping/>
  </p:clrMapOvr>
  <p:transition spd="slow" advClick="0"/>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7" name="Title 3"/>
          <p:cNvSpPr>
            <a:spLocks noGrp="1"/>
          </p:cNvSpPr>
          <p:nvPr>
            <p:ph type="title"/>
          </p:nvPr>
        </p:nvSpPr>
        <p:spPr/>
        <p:txBody>
          <a:bodyPr/>
          <a:lstStyle/>
          <a:p>
            <a:r>
              <a:rPr lang="en-US" dirty="0">
                <a:latin typeface="Arial" charset="0"/>
                <a:ea typeface="ＭＳ Ｐゴシック" charset="0"/>
                <a:cs typeface="ＭＳ Ｐゴシック" charset="0"/>
              </a:rPr>
              <a:t>Immunotherapy in Cancers with Mismatch Repair Deficiency</a:t>
            </a:r>
          </a:p>
        </p:txBody>
      </p:sp>
      <p:sp>
        <p:nvSpPr>
          <p:cNvPr id="132098" name="TextBox 5"/>
          <p:cNvSpPr txBox="1">
            <a:spLocks noChangeArrowheads="1"/>
          </p:cNvSpPr>
          <p:nvPr/>
        </p:nvSpPr>
        <p:spPr bwMode="auto">
          <a:xfrm>
            <a:off x="2209800" y="1295400"/>
            <a:ext cx="8229600"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a:r>
              <a:rPr lang="en-US" sz="2000" b="1" dirty="0"/>
              <a:t>Waterfall Plot: Radiographic Response to </a:t>
            </a:r>
            <a:r>
              <a:rPr lang="en-US" sz="2000" b="1" dirty="0" err="1"/>
              <a:t>Pembrolizumab</a:t>
            </a:r>
            <a:endParaRPr lang="en-US" sz="2000" b="1" dirty="0"/>
          </a:p>
        </p:txBody>
      </p:sp>
      <p:sp>
        <p:nvSpPr>
          <p:cNvPr id="132099" name="TextBox 6"/>
          <p:cNvSpPr txBox="1">
            <a:spLocks noChangeArrowheads="1"/>
          </p:cNvSpPr>
          <p:nvPr/>
        </p:nvSpPr>
        <p:spPr bwMode="auto">
          <a:xfrm>
            <a:off x="-4482" y="6412738"/>
            <a:ext cx="10972800" cy="4389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82880" tIns="0" rIns="182880" bIns="91440" anchor="b"/>
          <a:lstStyle>
            <a:lvl1pPr defTabSz="457200">
              <a:defRPr sz="2400">
                <a:solidFill>
                  <a:schemeClr val="tx1"/>
                </a:solidFill>
                <a:latin typeface="Arial" charset="0"/>
                <a:ea typeface="ＭＳ Ｐゴシック" charset="0"/>
                <a:cs typeface="ＭＳ Ｐゴシック" charset="0"/>
              </a:defRPr>
            </a:lvl1pPr>
            <a:lvl2pPr marL="742950" indent="-285750" defTabSz="457200">
              <a:defRPr sz="2400">
                <a:solidFill>
                  <a:schemeClr val="tx1"/>
                </a:solidFill>
                <a:latin typeface="Arial" charset="0"/>
                <a:ea typeface="ＭＳ Ｐゴシック" charset="0"/>
              </a:defRPr>
            </a:lvl2pPr>
            <a:lvl3pPr marL="1143000" indent="-228600" defTabSz="457200">
              <a:defRPr sz="2400">
                <a:solidFill>
                  <a:schemeClr val="tx1"/>
                </a:solidFill>
                <a:latin typeface="Arial" charset="0"/>
                <a:ea typeface="ＭＳ Ｐゴシック" charset="0"/>
              </a:defRPr>
            </a:lvl3pPr>
            <a:lvl4pPr marL="1600200" indent="-228600" defTabSz="457200">
              <a:defRPr sz="2400">
                <a:solidFill>
                  <a:schemeClr val="tx1"/>
                </a:solidFill>
                <a:latin typeface="Arial" charset="0"/>
                <a:ea typeface="ＭＳ Ｐゴシック" charset="0"/>
              </a:defRPr>
            </a:lvl4pPr>
            <a:lvl5pPr marL="2057400" indent="-228600" defTabSz="4572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1600" dirty="0"/>
              <a:t>Le DT et al. </a:t>
            </a:r>
            <a:r>
              <a:rPr lang="en-US" sz="1600" i="1" dirty="0"/>
              <a:t>N </a:t>
            </a:r>
            <a:r>
              <a:rPr lang="en-US" sz="1600" i="1" dirty="0" err="1"/>
              <a:t>Engl</a:t>
            </a:r>
            <a:r>
              <a:rPr lang="en-US" sz="1600" i="1" dirty="0"/>
              <a:t> J Med</a:t>
            </a:r>
            <a:r>
              <a:rPr lang="en-US" sz="1600" dirty="0"/>
              <a:t> 2016;372(26):2509-20.</a:t>
            </a:r>
          </a:p>
        </p:txBody>
      </p:sp>
      <p:pic>
        <p:nvPicPr>
          <p:cNvPr id="132100" name="Picture 1" descr="Le_Grah1.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362202" y="1695450"/>
            <a:ext cx="7821613" cy="47561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1926111314"/>
      </p:ext>
    </p:extLst>
  </p:cSld>
  <p:clrMapOvr>
    <a:masterClrMapping/>
  </p:clrMapOvr>
  <p:transition spd="slow" advClick="0"/>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 up of a logo&#10;&#10;Description automatically generated">
            <a:extLst>
              <a:ext uri="{FF2B5EF4-FFF2-40B4-BE49-F238E27FC236}">
                <a16:creationId xmlns:a16="http://schemas.microsoft.com/office/drawing/2014/main" id="{2494AF1E-97A9-5E46-8704-9CCF46990668}"/>
              </a:ext>
            </a:extLst>
          </p:cNvPr>
          <p:cNvPicPr>
            <a:picLocks noChangeAspect="1"/>
          </p:cNvPicPr>
          <p:nvPr/>
        </p:nvPicPr>
        <p:blipFill>
          <a:blip r:embed="rId2"/>
          <a:stretch>
            <a:fillRect/>
          </a:stretch>
        </p:blipFill>
        <p:spPr>
          <a:xfrm>
            <a:off x="1574010" y="1302036"/>
            <a:ext cx="9017790" cy="3546997"/>
          </a:xfrm>
          <a:prstGeom prst="rect">
            <a:avLst/>
          </a:prstGeom>
        </p:spPr>
      </p:pic>
      <p:sp>
        <p:nvSpPr>
          <p:cNvPr id="23553" name="Title 2"/>
          <p:cNvSpPr>
            <a:spLocks noGrp="1"/>
          </p:cNvSpPr>
          <p:nvPr>
            <p:ph type="title"/>
          </p:nvPr>
        </p:nvSpPr>
        <p:spPr/>
        <p:txBody>
          <a:bodyPr/>
          <a:lstStyle/>
          <a:p>
            <a:r>
              <a:rPr lang="en-US" dirty="0" err="1">
                <a:latin typeface="Arial" charset="0"/>
                <a:ea typeface="ヒラギノ角ゴ Pro W3" charset="0"/>
                <a:cs typeface="ヒラギノ角ゴ Pro W3" charset="0"/>
              </a:rPr>
              <a:t>CheckMate</a:t>
            </a:r>
            <a:r>
              <a:rPr lang="en-US" dirty="0">
                <a:latin typeface="Arial" charset="0"/>
                <a:ea typeface="ヒラギノ角ゴ Pro W3" charset="0"/>
                <a:cs typeface="ヒラギノ角ゴ Pro W3" charset="0"/>
              </a:rPr>
              <a:t> 142: Long-Term Follow-Up of Nivolumab + Ipilimumab for </a:t>
            </a:r>
            <a:r>
              <a:rPr lang="en-US" dirty="0" err="1">
                <a:latin typeface="Arial" charset="0"/>
                <a:ea typeface="ヒラギノ角ゴ Pro W3" charset="0"/>
                <a:cs typeface="ヒラギノ角ゴ Pro W3" charset="0"/>
              </a:rPr>
              <a:t>dMMR</a:t>
            </a:r>
            <a:r>
              <a:rPr lang="en-US" dirty="0">
                <a:latin typeface="Arial" charset="0"/>
                <a:ea typeface="ヒラギノ角ゴ Pro W3" charset="0"/>
                <a:cs typeface="ヒラギノ角ゴ Pro W3" charset="0"/>
              </a:rPr>
              <a:t>/MSI-H mCRC</a:t>
            </a:r>
            <a:endParaRPr lang="en-US" dirty="0">
              <a:latin typeface="Arial" charset="0"/>
              <a:ea typeface="ＭＳ Ｐゴシック" charset="0"/>
              <a:cs typeface="ＭＳ Ｐゴシック" charset="0"/>
            </a:endParaRPr>
          </a:p>
        </p:txBody>
      </p:sp>
      <p:sp>
        <p:nvSpPr>
          <p:cNvPr id="7" name="TextBox 6"/>
          <p:cNvSpPr txBox="1">
            <a:spLocks noChangeArrowheads="1"/>
          </p:cNvSpPr>
          <p:nvPr/>
        </p:nvSpPr>
        <p:spPr bwMode="auto">
          <a:xfrm>
            <a:off x="13447" y="6473279"/>
            <a:ext cx="9144000" cy="38472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182880" bIns="91440" anchor="b" anchorCtr="0">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1600" dirty="0">
                <a:solidFill>
                  <a:srgbClr val="FFFFFF"/>
                </a:solidFill>
              </a:rPr>
              <a:t>Overman MJ et al. </a:t>
            </a:r>
            <a:r>
              <a:rPr lang="en-US" sz="1600" dirty="0"/>
              <a:t>Gastrointestinal Cancers Symposium</a:t>
            </a:r>
            <a:r>
              <a:rPr lang="en-US" sz="1600" i="1" dirty="0"/>
              <a:t> </a:t>
            </a:r>
            <a:r>
              <a:rPr lang="en-US" sz="1600" dirty="0"/>
              <a:t>2019;Abstract 635</a:t>
            </a:r>
            <a:r>
              <a:rPr lang="en-US" sz="1600" dirty="0">
                <a:solidFill>
                  <a:srgbClr val="FFFFFF"/>
                </a:solidFill>
              </a:rPr>
              <a:t>.</a:t>
            </a:r>
          </a:p>
        </p:txBody>
      </p:sp>
      <p:sp>
        <p:nvSpPr>
          <p:cNvPr id="4" name="TextBox 3"/>
          <p:cNvSpPr txBox="1"/>
          <p:nvPr/>
        </p:nvSpPr>
        <p:spPr>
          <a:xfrm>
            <a:off x="1903941" y="5740669"/>
            <a:ext cx="8689935" cy="661720"/>
          </a:xfrm>
          <a:prstGeom prst="rect">
            <a:avLst/>
          </a:prstGeom>
          <a:noFill/>
          <a:ln>
            <a:solidFill>
              <a:schemeClr val="accent1"/>
            </a:solidFill>
          </a:ln>
        </p:spPr>
        <p:txBody>
          <a:bodyPr wrap="square" rtlCol="0">
            <a:spAutoFit/>
          </a:bodyPr>
          <a:lstStyle/>
          <a:p>
            <a:pPr marL="342900" indent="-342900">
              <a:spcBef>
                <a:spcPts val="300"/>
              </a:spcBef>
              <a:spcAft>
                <a:spcPts val="300"/>
              </a:spcAft>
              <a:buFont typeface="Arial" charset="0"/>
              <a:buChar char="•"/>
            </a:pPr>
            <a:r>
              <a:rPr lang="en-US" sz="1600" dirty="0"/>
              <a:t>Select Grade 3/4 treatment-related AEs: </a:t>
            </a:r>
          </a:p>
          <a:p>
            <a:pPr marL="800100" lvl="1" indent="-342900">
              <a:spcBef>
                <a:spcPts val="300"/>
              </a:spcBef>
              <a:spcAft>
                <a:spcPts val="300"/>
              </a:spcAft>
              <a:buFont typeface=".AppleSystemUIFont"/>
              <a:buChar char="-"/>
            </a:pPr>
            <a:r>
              <a:rPr lang="en-US" sz="1600" dirty="0"/>
              <a:t>Elevated AST (8%), diarrhea (3%), pruritis (2%), fatigue (2%)</a:t>
            </a:r>
          </a:p>
        </p:txBody>
      </p:sp>
      <p:sp>
        <p:nvSpPr>
          <p:cNvPr id="12" name="TextBox 11"/>
          <p:cNvSpPr txBox="1"/>
          <p:nvPr/>
        </p:nvSpPr>
        <p:spPr>
          <a:xfrm>
            <a:off x="2886934" y="1421435"/>
            <a:ext cx="6934200" cy="707886"/>
          </a:xfrm>
          <a:prstGeom prst="rect">
            <a:avLst/>
          </a:prstGeom>
          <a:noFill/>
        </p:spPr>
        <p:txBody>
          <a:bodyPr wrap="square" rtlCol="0">
            <a:spAutoFit/>
          </a:bodyPr>
          <a:lstStyle/>
          <a:p>
            <a:pPr algn="ctr"/>
            <a:r>
              <a:rPr lang="en-US" sz="2000" b="1" dirty="0">
                <a:latin typeface="Arial" panose="020B0604020202020204" pitchFamily="34" charset="0"/>
                <a:ea typeface="Arial" charset="0"/>
                <a:cs typeface="Arial" panose="020B0604020202020204" pitchFamily="34" charset="0"/>
              </a:rPr>
              <a:t>Nivolumab + ipilimumab (n = 119)</a:t>
            </a:r>
          </a:p>
          <a:p>
            <a:pPr algn="ctr"/>
            <a:r>
              <a:rPr lang="en-US" sz="2000" b="1" dirty="0">
                <a:latin typeface="Arial" panose="020B0604020202020204" pitchFamily="34" charset="0"/>
                <a:ea typeface="Arial" charset="0"/>
                <a:cs typeface="Arial" panose="020B0604020202020204" pitchFamily="34" charset="0"/>
              </a:rPr>
              <a:t>Median duration of follow-up: 25.4 </a:t>
            </a:r>
            <a:r>
              <a:rPr lang="en-US" sz="2000" b="1" dirty="0" err="1">
                <a:latin typeface="Arial" panose="020B0604020202020204" pitchFamily="34" charset="0"/>
                <a:ea typeface="Arial" charset="0"/>
                <a:cs typeface="Arial" panose="020B0604020202020204" pitchFamily="34" charset="0"/>
              </a:rPr>
              <a:t>mo</a:t>
            </a:r>
            <a:r>
              <a:rPr lang="en-US" sz="2000" b="1" dirty="0">
                <a:latin typeface="Arial" panose="020B0604020202020204" pitchFamily="34" charset="0"/>
                <a:ea typeface="Arial" charset="0"/>
                <a:cs typeface="Arial" panose="020B0604020202020204" pitchFamily="34" charset="0"/>
              </a:rPr>
              <a:t> </a:t>
            </a:r>
          </a:p>
        </p:txBody>
      </p:sp>
      <p:sp>
        <p:nvSpPr>
          <p:cNvPr id="11" name="TextBox 10"/>
          <p:cNvSpPr txBox="1"/>
          <p:nvPr/>
        </p:nvSpPr>
        <p:spPr>
          <a:xfrm>
            <a:off x="1973592" y="4089554"/>
            <a:ext cx="3077546" cy="615553"/>
          </a:xfrm>
          <a:prstGeom prst="rect">
            <a:avLst/>
          </a:prstGeom>
          <a:noFill/>
        </p:spPr>
        <p:txBody>
          <a:bodyPr wrap="square" rtlCol="0">
            <a:spAutoFit/>
          </a:bodyPr>
          <a:lstStyle/>
          <a:p>
            <a:pPr marL="180975" indent="-180975">
              <a:buFont typeface="Arial" charset="0"/>
              <a:buChar char="•"/>
            </a:pPr>
            <a:r>
              <a:rPr lang="de-DE" sz="1700" dirty="0"/>
              <a:t>ORR = 58%</a:t>
            </a:r>
          </a:p>
          <a:p>
            <a:pPr marL="180975" indent="-180975">
              <a:buFont typeface="Arial" charset="0"/>
              <a:buChar char="•"/>
            </a:pPr>
            <a:r>
              <a:rPr lang="de-DE" sz="1700" dirty="0"/>
              <a:t>DCR (≥12 weeks) = 81%</a:t>
            </a:r>
          </a:p>
        </p:txBody>
      </p:sp>
      <p:sp>
        <p:nvSpPr>
          <p:cNvPr id="8" name="TextBox 7"/>
          <p:cNvSpPr txBox="1"/>
          <p:nvPr/>
        </p:nvSpPr>
        <p:spPr>
          <a:xfrm>
            <a:off x="2886934" y="2370461"/>
            <a:ext cx="8305800" cy="338554"/>
          </a:xfrm>
          <a:prstGeom prst="rect">
            <a:avLst/>
          </a:prstGeom>
          <a:noFill/>
        </p:spPr>
        <p:txBody>
          <a:bodyPr wrap="square" rtlCol="0">
            <a:spAutoFit/>
          </a:bodyPr>
          <a:lstStyle/>
          <a:p>
            <a:r>
              <a:rPr lang="en-US" sz="1600" dirty="0"/>
              <a:t>79% of patients had a reduction in tumor burden from baseline with combination therapy</a:t>
            </a:r>
          </a:p>
        </p:txBody>
      </p:sp>
      <p:sp>
        <p:nvSpPr>
          <p:cNvPr id="10" name="TextBox 9">
            <a:extLst>
              <a:ext uri="{FF2B5EF4-FFF2-40B4-BE49-F238E27FC236}">
                <a16:creationId xmlns:a16="http://schemas.microsoft.com/office/drawing/2014/main" id="{BA803BD1-8184-2E42-86A1-FC4420B03E0A}"/>
              </a:ext>
            </a:extLst>
          </p:cNvPr>
          <p:cNvSpPr txBox="1"/>
          <p:nvPr/>
        </p:nvSpPr>
        <p:spPr>
          <a:xfrm>
            <a:off x="3265984" y="4800185"/>
            <a:ext cx="5923547" cy="338554"/>
          </a:xfrm>
          <a:prstGeom prst="rect">
            <a:avLst/>
          </a:prstGeom>
          <a:noFill/>
        </p:spPr>
        <p:txBody>
          <a:bodyPr wrap="square" rtlCol="0">
            <a:spAutoFit/>
          </a:bodyPr>
          <a:lstStyle/>
          <a:p>
            <a:pPr algn="ctr"/>
            <a:r>
              <a:rPr lang="en-US" sz="1600" b="1" dirty="0"/>
              <a:t>Patients</a:t>
            </a:r>
          </a:p>
        </p:txBody>
      </p:sp>
      <p:sp>
        <p:nvSpPr>
          <p:cNvPr id="13" name="TextBox 12">
            <a:extLst>
              <a:ext uri="{FF2B5EF4-FFF2-40B4-BE49-F238E27FC236}">
                <a16:creationId xmlns:a16="http://schemas.microsoft.com/office/drawing/2014/main" id="{D72E13DC-46DC-2D48-B04C-5C1D64791C6D}"/>
              </a:ext>
            </a:extLst>
          </p:cNvPr>
          <p:cNvSpPr txBox="1"/>
          <p:nvPr/>
        </p:nvSpPr>
        <p:spPr>
          <a:xfrm rot="16200000">
            <a:off x="-358156" y="2703325"/>
            <a:ext cx="3090063" cy="584775"/>
          </a:xfrm>
          <a:prstGeom prst="rect">
            <a:avLst/>
          </a:prstGeom>
          <a:noFill/>
        </p:spPr>
        <p:txBody>
          <a:bodyPr wrap="square" rtlCol="0">
            <a:spAutoFit/>
          </a:bodyPr>
          <a:lstStyle/>
          <a:p>
            <a:pPr algn="ctr"/>
            <a:r>
              <a:rPr lang="en-US" sz="1600" b="1" dirty="0"/>
              <a:t>Best reduction from baseline in target lesion (%)</a:t>
            </a:r>
          </a:p>
        </p:txBody>
      </p:sp>
      <p:sp>
        <p:nvSpPr>
          <p:cNvPr id="14" name="TextBox 13">
            <a:extLst>
              <a:ext uri="{FF2B5EF4-FFF2-40B4-BE49-F238E27FC236}">
                <a16:creationId xmlns:a16="http://schemas.microsoft.com/office/drawing/2014/main" id="{16A99C99-3609-B341-90AD-AB5D2777E061}"/>
              </a:ext>
            </a:extLst>
          </p:cNvPr>
          <p:cNvSpPr txBox="1"/>
          <p:nvPr/>
        </p:nvSpPr>
        <p:spPr>
          <a:xfrm>
            <a:off x="1973592" y="5178094"/>
            <a:ext cx="8305800" cy="523220"/>
          </a:xfrm>
          <a:prstGeom prst="rect">
            <a:avLst/>
          </a:prstGeom>
          <a:noFill/>
        </p:spPr>
        <p:txBody>
          <a:bodyPr wrap="square" rtlCol="0">
            <a:spAutoFit/>
          </a:bodyPr>
          <a:lstStyle/>
          <a:p>
            <a:r>
              <a:rPr lang="en-US" sz="1400" baseline="30000" dirty="0"/>
              <a:t>a </a:t>
            </a:r>
            <a:r>
              <a:rPr lang="en-US" sz="1400" dirty="0"/>
              <a:t>Patients with target lesion at baseline and at least 1 on-treatment tumor assessment</a:t>
            </a:r>
          </a:p>
          <a:p>
            <a:r>
              <a:rPr lang="en-US" sz="1400" dirty="0"/>
              <a:t>*</a:t>
            </a:r>
            <a:r>
              <a:rPr lang="en-US" sz="1400" baseline="30000" dirty="0"/>
              <a:t> </a:t>
            </a:r>
            <a:r>
              <a:rPr lang="en-US" sz="1400" dirty="0"/>
              <a:t>Confirmed response per investigator assessment</a:t>
            </a:r>
          </a:p>
        </p:txBody>
      </p:sp>
      <p:sp>
        <p:nvSpPr>
          <p:cNvPr id="15" name="TextBox 14">
            <a:extLst>
              <a:ext uri="{FF2B5EF4-FFF2-40B4-BE49-F238E27FC236}">
                <a16:creationId xmlns:a16="http://schemas.microsoft.com/office/drawing/2014/main" id="{D7636C0F-D5D0-0F4A-A030-BF24B16A63F3}"/>
              </a:ext>
            </a:extLst>
          </p:cNvPr>
          <p:cNvSpPr txBox="1"/>
          <p:nvPr/>
        </p:nvSpPr>
        <p:spPr>
          <a:xfrm>
            <a:off x="10591800" y="3378861"/>
            <a:ext cx="739279" cy="338554"/>
          </a:xfrm>
          <a:prstGeom prst="rect">
            <a:avLst/>
          </a:prstGeom>
          <a:noFill/>
        </p:spPr>
        <p:txBody>
          <a:bodyPr wrap="square" rtlCol="0">
            <a:spAutoFit/>
          </a:bodyPr>
          <a:lstStyle/>
          <a:p>
            <a:r>
              <a:rPr lang="en-US" sz="1600" b="1" dirty="0"/>
              <a:t>30%</a:t>
            </a:r>
          </a:p>
        </p:txBody>
      </p:sp>
    </p:spTree>
    <p:extLst>
      <p:ext uri="{BB962C8B-B14F-4D97-AF65-F5344CB8AC3E}">
        <p14:creationId xmlns:p14="http://schemas.microsoft.com/office/powerpoint/2010/main" val="2998138857"/>
      </p:ext>
    </p:extLst>
  </p:cSld>
  <p:clrMapOvr>
    <a:masterClrMapping/>
  </p:clrMapOvr>
  <p:transition spd="slow" advClick="0"/>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Title 7"/>
          <p:cNvSpPr>
            <a:spLocks noGrp="1"/>
          </p:cNvSpPr>
          <p:nvPr>
            <p:ph type="title"/>
          </p:nvPr>
        </p:nvSpPr>
        <p:spPr/>
        <p:txBody>
          <a:bodyPr/>
          <a:lstStyle/>
          <a:p>
            <a:pPr eaLnBrk="1" hangingPunct="1"/>
            <a:r>
              <a:rPr lang="en-US">
                <a:latin typeface="Arial" charset="0"/>
                <a:ea typeface="ＭＳ Ｐゴシック" charset="0"/>
                <a:cs typeface="ＭＳ Ｐゴシック" charset="0"/>
              </a:rPr>
              <a:t>Disclosures for Moderator Neil Love, MD</a:t>
            </a:r>
          </a:p>
        </p:txBody>
      </p:sp>
      <p:sp>
        <p:nvSpPr>
          <p:cNvPr id="8194" name="Content Placeholder 8"/>
          <p:cNvSpPr>
            <a:spLocks noGrp="1"/>
          </p:cNvSpPr>
          <p:nvPr>
            <p:ph idx="1"/>
          </p:nvPr>
        </p:nvSpPr>
        <p:spPr/>
        <p:txBody>
          <a:bodyPr/>
          <a:lstStyle/>
          <a:p>
            <a:pPr marL="0" lvl="0" indent="0">
              <a:buNone/>
            </a:pPr>
            <a:r>
              <a:rPr lang="en-US" sz="1900" dirty="0" err="1">
                <a:solidFill>
                  <a:srgbClr val="FFFFFF"/>
                </a:solidFill>
              </a:rPr>
              <a:t>Dr</a:t>
            </a:r>
            <a:r>
              <a:rPr lang="en-US" sz="1900" dirty="0">
                <a:solidFill>
                  <a:srgbClr val="FFFFFF"/>
                </a:solidFill>
              </a:rPr>
              <a:t> Love is president and CEO of Research To Practice. Research To Practice receives funds in the form of educational grants to develop CME activities from the following commercial interests: AbbVie Inc, </a:t>
            </a:r>
            <a:r>
              <a:rPr lang="en-US" sz="1900" dirty="0" err="1">
                <a:solidFill>
                  <a:srgbClr val="FFFFFF"/>
                </a:solidFill>
              </a:rPr>
              <a:t>Acerta</a:t>
            </a:r>
            <a:r>
              <a:rPr lang="en-US" sz="1900" dirty="0">
                <a:solidFill>
                  <a:srgbClr val="FFFFFF"/>
                </a:solidFill>
              </a:rPr>
              <a:t> Pharma — A member of the AstraZeneca Group, Adaptive Biotechnologies, </a:t>
            </a:r>
            <a:r>
              <a:rPr lang="en-US" sz="1900" dirty="0" err="1">
                <a:solidFill>
                  <a:srgbClr val="FFFFFF"/>
                </a:solidFill>
              </a:rPr>
              <a:t>Agendia</a:t>
            </a:r>
            <a:r>
              <a:rPr lang="en-US" sz="1900" dirty="0">
                <a:solidFill>
                  <a:srgbClr val="FFFFFF"/>
                </a:solidFill>
              </a:rPr>
              <a:t> Inc, </a:t>
            </a:r>
            <a:r>
              <a:rPr lang="en-US" sz="1900" dirty="0" err="1">
                <a:solidFill>
                  <a:srgbClr val="FFFFFF"/>
                </a:solidFill>
              </a:rPr>
              <a:t>Agios</a:t>
            </a:r>
            <a:r>
              <a:rPr lang="en-US" sz="1900" dirty="0">
                <a:solidFill>
                  <a:srgbClr val="FFFFFF"/>
                </a:solidFill>
              </a:rPr>
              <a:t> Pharmaceuticals Inc, Amgen Inc, Ariad Pharmaceuticals Inc, Array </a:t>
            </a:r>
            <a:r>
              <a:rPr lang="en-US" sz="1900" dirty="0" err="1">
                <a:solidFill>
                  <a:srgbClr val="FFFFFF"/>
                </a:solidFill>
              </a:rPr>
              <a:t>BioPharma</a:t>
            </a:r>
            <a:r>
              <a:rPr lang="en-US" sz="1900" dirty="0">
                <a:solidFill>
                  <a:srgbClr val="FFFFFF"/>
                </a:solidFill>
              </a:rPr>
              <a:t> Inc, Astellas Pharma Global Development Inc, AstraZeneca Pharmaceuticals LP, Bayer HealthCare Pharmaceuticals, </a:t>
            </a:r>
            <a:r>
              <a:rPr lang="en-US" sz="1900" dirty="0" err="1">
                <a:solidFill>
                  <a:srgbClr val="FFFFFF"/>
                </a:solidFill>
              </a:rPr>
              <a:t>Biodesix</a:t>
            </a:r>
            <a:r>
              <a:rPr lang="en-US" sz="1900" dirty="0">
                <a:solidFill>
                  <a:srgbClr val="FFFFFF"/>
                </a:solidFill>
              </a:rPr>
              <a:t> Inc, </a:t>
            </a:r>
            <a:r>
              <a:rPr lang="en-US" sz="1900" dirty="0" err="1">
                <a:solidFill>
                  <a:srgbClr val="FFFFFF"/>
                </a:solidFill>
              </a:rPr>
              <a:t>bioTheranostics</a:t>
            </a:r>
            <a:r>
              <a:rPr lang="en-US" sz="1900" dirty="0">
                <a:solidFill>
                  <a:srgbClr val="FFFFFF"/>
                </a:solidFill>
              </a:rPr>
              <a:t> Inc, Boehringer Ingelheim Pharmaceuticals Inc, Boston Biomedical Inc, Bristol-Myers Squibb Company, Celgene Corporation, Clovis Oncology, Daiichi Sankyo Inc, </a:t>
            </a:r>
            <a:r>
              <a:rPr lang="en-US" sz="1900" dirty="0" err="1">
                <a:solidFill>
                  <a:srgbClr val="FFFFFF"/>
                </a:solidFill>
              </a:rPr>
              <a:t>Dendreon</a:t>
            </a:r>
            <a:r>
              <a:rPr lang="en-US" sz="1900" dirty="0">
                <a:solidFill>
                  <a:srgbClr val="FFFFFF"/>
                </a:solidFill>
              </a:rPr>
              <a:t> Pharmaceuticals Inc, Eisai Inc, </a:t>
            </a:r>
            <a:r>
              <a:rPr lang="en-US" sz="1900" dirty="0" err="1">
                <a:solidFill>
                  <a:srgbClr val="FFFFFF"/>
                </a:solidFill>
              </a:rPr>
              <a:t>Exelixis</a:t>
            </a:r>
            <a:r>
              <a:rPr lang="en-US" sz="1900" dirty="0">
                <a:solidFill>
                  <a:srgbClr val="FFFFFF"/>
                </a:solidFill>
              </a:rPr>
              <a:t> Inc, Foundation Medicine, Genentech, </a:t>
            </a:r>
            <a:r>
              <a:rPr lang="en-US" sz="1900" dirty="0" err="1">
                <a:solidFill>
                  <a:srgbClr val="FFFFFF"/>
                </a:solidFill>
              </a:rPr>
              <a:t>Genmab</a:t>
            </a:r>
            <a:r>
              <a:rPr lang="en-US" sz="1900" dirty="0">
                <a:solidFill>
                  <a:srgbClr val="FFFFFF"/>
                </a:solidFill>
              </a:rPr>
              <a:t>, Genomic Health Inc, Gilead Sciences Inc, Guardant Health, </a:t>
            </a:r>
            <a:r>
              <a:rPr lang="en-US" sz="1900" dirty="0" err="1">
                <a:solidFill>
                  <a:srgbClr val="FFFFFF"/>
                </a:solidFill>
              </a:rPr>
              <a:t>Halozyme</a:t>
            </a:r>
            <a:r>
              <a:rPr lang="en-US" sz="1900" dirty="0">
                <a:solidFill>
                  <a:srgbClr val="FFFFFF"/>
                </a:solidFill>
              </a:rPr>
              <a:t> Inc, </a:t>
            </a:r>
            <a:r>
              <a:rPr lang="en-US" sz="1900" dirty="0" err="1">
                <a:solidFill>
                  <a:srgbClr val="FFFFFF"/>
                </a:solidFill>
              </a:rPr>
              <a:t>ImmunoGen</a:t>
            </a:r>
            <a:r>
              <a:rPr lang="en-US" sz="1900" dirty="0">
                <a:solidFill>
                  <a:srgbClr val="FFFFFF"/>
                </a:solidFill>
              </a:rPr>
              <a:t> Inc, Incyte Corporation, Infinity Pharmaceuticals Inc, Ipsen Biopharmaceuticals Inc, Janssen Biotech Inc, administered by Janssen Scientific Affairs LLC, Jazz Pharmaceuticals Inc, Kite Pharma Inc, Lexicon Pharmaceuticals Inc, Lilly, </a:t>
            </a:r>
            <a:r>
              <a:rPr lang="en-US" sz="1900" dirty="0" err="1">
                <a:solidFill>
                  <a:srgbClr val="FFFFFF"/>
                </a:solidFill>
              </a:rPr>
              <a:t>Loxo</a:t>
            </a:r>
            <a:r>
              <a:rPr lang="en-US" sz="1900" dirty="0">
                <a:solidFill>
                  <a:srgbClr val="FFFFFF"/>
                </a:solidFill>
              </a:rPr>
              <a:t> Oncology, Merck, Merrimack Pharmaceuticals Inc, Myriad Genetic Laboratories Inc, </a:t>
            </a:r>
            <a:r>
              <a:rPr lang="en-US" sz="1900" dirty="0" err="1">
                <a:solidFill>
                  <a:srgbClr val="FFFFFF"/>
                </a:solidFill>
              </a:rPr>
              <a:t>Natera</a:t>
            </a:r>
            <a:r>
              <a:rPr lang="en-US" sz="1900" dirty="0">
                <a:solidFill>
                  <a:srgbClr val="FFFFFF"/>
                </a:solidFill>
              </a:rPr>
              <a:t> Inc, Novartis, </a:t>
            </a:r>
            <a:r>
              <a:rPr lang="en-US" sz="1900" dirty="0" err="1">
                <a:solidFill>
                  <a:srgbClr val="FFFFFF"/>
                </a:solidFill>
              </a:rPr>
              <a:t>Oncopeptides</a:t>
            </a:r>
            <a:r>
              <a:rPr lang="en-US" sz="1900" dirty="0">
                <a:solidFill>
                  <a:srgbClr val="FFFFFF"/>
                </a:solidFill>
              </a:rPr>
              <a:t>, Pfizer Inc, Pharmacyclics LLC, an AbbVie Company, Prometheus Laboratories Inc, Puma Biotechnology Inc, Regeneron Pharmaceuticals Inc, Sandoz Inc, a Novartis Division, Sanofi Genzyme, Seattle Genetics, </a:t>
            </a:r>
            <a:r>
              <a:rPr lang="en-US" sz="1900" dirty="0" err="1">
                <a:solidFill>
                  <a:srgbClr val="FFFFFF"/>
                </a:solidFill>
              </a:rPr>
              <a:t>Sirtex</a:t>
            </a:r>
            <a:r>
              <a:rPr lang="en-US" sz="1900" dirty="0">
                <a:solidFill>
                  <a:srgbClr val="FFFFFF"/>
                </a:solidFill>
              </a:rPr>
              <a:t> Medical Ltd, Spectrum Pharmaceuticals Inc, Taiho Oncology Inc, Takeda Oncology, </a:t>
            </a:r>
            <a:r>
              <a:rPr lang="en-US" sz="1900" dirty="0" err="1">
                <a:solidFill>
                  <a:srgbClr val="FFFFFF"/>
                </a:solidFill>
              </a:rPr>
              <a:t>Tesaro</a:t>
            </a:r>
            <a:r>
              <a:rPr lang="en-US" sz="1900" dirty="0">
                <a:solidFill>
                  <a:srgbClr val="FFFFFF"/>
                </a:solidFill>
              </a:rPr>
              <a:t>, Teva Oncology, Tokai Pharmaceuticals Inc and </a:t>
            </a:r>
            <a:r>
              <a:rPr lang="en-US" sz="1900" dirty="0" err="1">
                <a:solidFill>
                  <a:srgbClr val="FFFFFF"/>
                </a:solidFill>
              </a:rPr>
              <a:t>Tolero</a:t>
            </a:r>
            <a:r>
              <a:rPr lang="en-US" sz="1900" dirty="0">
                <a:solidFill>
                  <a:srgbClr val="FFFFFF"/>
                </a:solidFill>
              </a:rPr>
              <a:t> Pharmaceuticals. </a:t>
            </a:r>
          </a:p>
        </p:txBody>
      </p:sp>
    </p:spTree>
    <p:extLst>
      <p:ext uri="{BB962C8B-B14F-4D97-AF65-F5344CB8AC3E}">
        <p14:creationId xmlns:p14="http://schemas.microsoft.com/office/powerpoint/2010/main" val="15029183"/>
      </p:ext>
    </p:extLst>
  </p:cSld>
  <p:clrMapOvr>
    <a:masterClrMapping/>
  </p:clrMapOvr>
  <mc:AlternateContent xmlns:mc="http://schemas.openxmlformats.org/markup-compatibility/2006" xmlns:p14="http://schemas.microsoft.com/office/powerpoint/2010/main">
    <mc:Choice Requires="p14">
      <p:transition spd="med" p14:dur="700" advClick="0" advTm="7000">
        <p:fade/>
      </p:transition>
    </mc:Choice>
    <mc:Fallback xmlns="">
      <p:transition spd="med" advClick="0" advTm="7000">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EECB4E71-B0F0-DE45-8C4E-4EB9C44ADF0C}"/>
              </a:ext>
            </a:extLst>
          </p:cNvPr>
          <p:cNvGrpSpPr/>
          <p:nvPr/>
        </p:nvGrpSpPr>
        <p:grpSpPr>
          <a:xfrm>
            <a:off x="740979" y="2819400"/>
            <a:ext cx="10184061" cy="756744"/>
            <a:chOff x="740979" y="3373822"/>
            <a:chExt cx="10184061" cy="756744"/>
          </a:xfrm>
          <a:solidFill>
            <a:srgbClr val="F6BF50"/>
          </a:solidFill>
          <a:effectLst>
            <a:outerShdw blurRad="50800" dist="38100" dir="2700000" algn="tl" rotWithShape="0">
              <a:prstClr val="black">
                <a:alpha val="40000"/>
              </a:prstClr>
            </a:outerShdw>
          </a:effectLst>
        </p:grpSpPr>
        <p:sp>
          <p:nvSpPr>
            <p:cNvPr id="6" name="Rectangle 5">
              <a:extLst>
                <a:ext uri="{FF2B5EF4-FFF2-40B4-BE49-F238E27FC236}">
                  <a16:creationId xmlns:a16="http://schemas.microsoft.com/office/drawing/2014/main" id="{883DF816-803A-CF4A-863F-D3FA3E6BDFC0}"/>
                </a:ext>
              </a:extLst>
            </p:cNvPr>
            <p:cNvSpPr/>
            <p:nvPr/>
          </p:nvSpPr>
          <p:spPr bwMode="auto">
            <a:xfrm>
              <a:off x="740979" y="3373822"/>
              <a:ext cx="9924393" cy="756744"/>
            </a:xfrm>
            <a:prstGeom prst="rect">
              <a:avLst/>
            </a:prstGeom>
            <a:grpFill/>
            <a:ln w="9525"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charset="0"/>
                <a:ea typeface="ＭＳ Ｐゴシック" charset="0"/>
                <a:cs typeface="ＭＳ Ｐゴシック" charset="0"/>
              </a:endParaRPr>
            </a:p>
          </p:txBody>
        </p:sp>
        <p:sp>
          <p:nvSpPr>
            <p:cNvPr id="7" name="Rectangle 6">
              <a:extLst>
                <a:ext uri="{FF2B5EF4-FFF2-40B4-BE49-F238E27FC236}">
                  <a16:creationId xmlns:a16="http://schemas.microsoft.com/office/drawing/2014/main" id="{95506F3A-72AF-AB4F-9CB9-7D61E0F67262}"/>
                </a:ext>
              </a:extLst>
            </p:cNvPr>
            <p:cNvSpPr>
              <a:spLocks noChangeAspect="1"/>
            </p:cNvSpPr>
            <p:nvPr/>
          </p:nvSpPr>
          <p:spPr bwMode="auto">
            <a:xfrm rot="2700000">
              <a:off x="10389943" y="3484644"/>
              <a:ext cx="535097" cy="535097"/>
            </a:xfrm>
            <a:prstGeom prst="rect">
              <a:avLst/>
            </a:prstGeom>
            <a:grpFill/>
            <a:ln w="9525"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charset="0"/>
                <a:ea typeface="ＭＳ Ｐゴシック" charset="0"/>
                <a:cs typeface="ＭＳ Ｐゴシック" charset="0"/>
              </a:endParaRPr>
            </a:p>
          </p:txBody>
        </p:sp>
      </p:grpSp>
      <p:sp>
        <p:nvSpPr>
          <p:cNvPr id="15" name="Content Placeholder 1">
            <a:extLst>
              <a:ext uri="{FF2B5EF4-FFF2-40B4-BE49-F238E27FC236}">
                <a16:creationId xmlns:a16="http://schemas.microsoft.com/office/drawing/2014/main" id="{CA275B60-6AB8-594F-BCED-A1BBEDC503C8}"/>
              </a:ext>
            </a:extLst>
          </p:cNvPr>
          <p:cNvSpPr txBox="1">
            <a:spLocks/>
          </p:cNvSpPr>
          <p:nvPr/>
        </p:nvSpPr>
        <p:spPr>
          <a:xfrm>
            <a:off x="914400" y="1830388"/>
            <a:ext cx="10363200" cy="4189412"/>
          </a:xfrm>
          <a:prstGeom prst="rect">
            <a:avLst/>
          </a:prstGeom>
        </p:spPr>
        <p:txBody>
          <a:bodyPr/>
          <a:lstStyle>
            <a:lvl1pPr marL="342906" indent="-342906" algn="l" rtl="0" eaLnBrk="0" fontAlgn="base" hangingPunct="0">
              <a:spcBef>
                <a:spcPct val="20000"/>
              </a:spcBef>
              <a:spcAft>
                <a:spcPct val="0"/>
              </a:spcAft>
              <a:buChar char="•"/>
              <a:defRPr sz="2500">
                <a:solidFill>
                  <a:schemeClr val="bg1"/>
                </a:solidFill>
                <a:latin typeface="+mn-lt"/>
                <a:ea typeface="+mn-ea"/>
                <a:cs typeface="+mn-cs"/>
              </a:defRPr>
            </a:lvl1pPr>
            <a:lvl2pPr marL="742962" indent="-285755" algn="l" rtl="0" eaLnBrk="0" fontAlgn="base" hangingPunct="0">
              <a:spcBef>
                <a:spcPct val="20000"/>
              </a:spcBef>
              <a:spcAft>
                <a:spcPct val="0"/>
              </a:spcAft>
              <a:buChar char="–"/>
              <a:defRPr sz="2500">
                <a:solidFill>
                  <a:schemeClr val="bg1"/>
                </a:solidFill>
                <a:latin typeface="+mn-lt"/>
                <a:ea typeface="+mn-ea"/>
              </a:defRPr>
            </a:lvl2pPr>
            <a:lvl3pPr marL="1143019" indent="-228604" algn="l" rtl="0" eaLnBrk="0" fontAlgn="base" hangingPunct="0">
              <a:spcBef>
                <a:spcPct val="20000"/>
              </a:spcBef>
              <a:spcAft>
                <a:spcPct val="0"/>
              </a:spcAft>
              <a:buChar char="•"/>
              <a:defRPr sz="2500">
                <a:solidFill>
                  <a:schemeClr val="bg1"/>
                </a:solidFill>
                <a:latin typeface="+mn-lt"/>
                <a:ea typeface="+mn-ea"/>
              </a:defRPr>
            </a:lvl3pPr>
            <a:lvl4pPr marL="1600227" indent="-228604" algn="l" rtl="0" eaLnBrk="0" fontAlgn="base" hangingPunct="0">
              <a:spcBef>
                <a:spcPct val="20000"/>
              </a:spcBef>
              <a:spcAft>
                <a:spcPct val="0"/>
              </a:spcAft>
              <a:buChar char="–"/>
              <a:defRPr sz="2500">
                <a:solidFill>
                  <a:schemeClr val="bg1"/>
                </a:solidFill>
                <a:latin typeface="+mn-lt"/>
                <a:ea typeface="+mn-ea"/>
              </a:defRPr>
            </a:lvl4pPr>
            <a:lvl5pPr marL="2057434" indent="-228604" algn="l" rtl="0" eaLnBrk="0" fontAlgn="base" hangingPunct="0">
              <a:spcBef>
                <a:spcPct val="20000"/>
              </a:spcBef>
              <a:spcAft>
                <a:spcPct val="0"/>
              </a:spcAft>
              <a:buChar char="»"/>
              <a:defRPr sz="2500">
                <a:solidFill>
                  <a:schemeClr val="bg1"/>
                </a:solidFill>
                <a:latin typeface="+mn-lt"/>
                <a:ea typeface="+mn-ea"/>
              </a:defRPr>
            </a:lvl5pPr>
            <a:lvl6pPr marL="2514642" indent="-228604" algn="l" rtl="0" fontAlgn="base">
              <a:spcBef>
                <a:spcPct val="20000"/>
              </a:spcBef>
              <a:spcAft>
                <a:spcPct val="0"/>
              </a:spcAft>
              <a:buChar char="»"/>
              <a:defRPr sz="2500">
                <a:solidFill>
                  <a:schemeClr val="bg1"/>
                </a:solidFill>
                <a:latin typeface="+mn-lt"/>
                <a:ea typeface="+mn-ea"/>
              </a:defRPr>
            </a:lvl6pPr>
            <a:lvl7pPr marL="2971849" indent="-228604" algn="l" rtl="0" fontAlgn="base">
              <a:spcBef>
                <a:spcPct val="20000"/>
              </a:spcBef>
              <a:spcAft>
                <a:spcPct val="0"/>
              </a:spcAft>
              <a:buChar char="»"/>
              <a:defRPr sz="2500">
                <a:solidFill>
                  <a:schemeClr val="bg1"/>
                </a:solidFill>
                <a:latin typeface="+mn-lt"/>
                <a:ea typeface="+mn-ea"/>
              </a:defRPr>
            </a:lvl7pPr>
            <a:lvl8pPr marL="3429057" indent="-228604" algn="l" rtl="0" fontAlgn="base">
              <a:spcBef>
                <a:spcPct val="20000"/>
              </a:spcBef>
              <a:spcAft>
                <a:spcPct val="0"/>
              </a:spcAft>
              <a:buChar char="»"/>
              <a:defRPr sz="2500">
                <a:solidFill>
                  <a:schemeClr val="bg1"/>
                </a:solidFill>
                <a:latin typeface="+mn-lt"/>
                <a:ea typeface="+mn-ea"/>
              </a:defRPr>
            </a:lvl8pPr>
            <a:lvl9pPr marL="3886265" indent="-228604" algn="l" rtl="0" fontAlgn="base">
              <a:spcBef>
                <a:spcPct val="20000"/>
              </a:spcBef>
              <a:spcAft>
                <a:spcPct val="0"/>
              </a:spcAft>
              <a:buChar char="»"/>
              <a:defRPr sz="2500">
                <a:solidFill>
                  <a:schemeClr val="bg1"/>
                </a:solidFill>
                <a:latin typeface="+mn-lt"/>
                <a:ea typeface="+mn-ea"/>
              </a:defRPr>
            </a:lvl9pPr>
          </a:lstStyle>
          <a:p>
            <a:pPr marL="0" marR="0" lvl="0" indent="0" algn="l" defTabSz="914400" rtl="0" eaLnBrk="0" fontAlgn="base" latinLnBrk="0" hangingPunct="0">
              <a:lnSpc>
                <a:spcPct val="100000"/>
              </a:lnSpc>
              <a:spcBef>
                <a:spcPts val="4800"/>
              </a:spcBef>
              <a:spcAft>
                <a:spcPct val="0"/>
              </a:spcAft>
              <a:buClrTx/>
              <a:buSzTx/>
              <a:buFontTx/>
              <a:buNone/>
              <a:tabLst/>
              <a:defRPr/>
            </a:pPr>
            <a:r>
              <a:rPr kumimoji="0" lang="en-US" sz="3200" b="1" i="0" u="none" strike="noStrike" kern="0" cap="none" spc="0" normalizeH="0" baseline="0" noProof="0" dirty="0">
                <a:ln>
                  <a:noFill/>
                </a:ln>
                <a:solidFill>
                  <a:srgbClr val="FFFFFF">
                    <a:alpha val="40000"/>
                  </a:srgbClr>
                </a:solidFill>
                <a:effectLst/>
                <a:uLnTx/>
                <a:uFillTx/>
                <a:latin typeface="Arial"/>
                <a:ea typeface="ＭＳ Ｐゴシック"/>
              </a:rPr>
              <a:t>Colorectal Cancer</a:t>
            </a:r>
          </a:p>
          <a:p>
            <a:pPr marL="0" marR="0" lvl="0" indent="0" algn="l" defTabSz="914400" rtl="0" eaLnBrk="0" fontAlgn="base" latinLnBrk="0" hangingPunct="0">
              <a:lnSpc>
                <a:spcPct val="100000"/>
              </a:lnSpc>
              <a:spcBef>
                <a:spcPts val="4800"/>
              </a:spcBef>
              <a:spcAft>
                <a:spcPct val="0"/>
              </a:spcAft>
              <a:buClrTx/>
              <a:buSzTx/>
              <a:buFontTx/>
              <a:buNone/>
              <a:tabLst/>
              <a:defRPr/>
            </a:pPr>
            <a:r>
              <a:rPr kumimoji="0" lang="en-US" sz="3200" b="1" i="0" u="none" strike="noStrike" kern="0" cap="none" spc="0" normalizeH="0" baseline="0" noProof="0" dirty="0">
                <a:ln>
                  <a:noFill/>
                </a:ln>
                <a:solidFill>
                  <a:srgbClr val="002B50"/>
                </a:solidFill>
                <a:effectLst/>
                <a:uLnTx/>
                <a:uFillTx/>
                <a:latin typeface="Arial"/>
                <a:ea typeface="ＭＳ Ｐゴシック"/>
              </a:rPr>
              <a:t>Hepatocellular Carcinoma</a:t>
            </a:r>
          </a:p>
          <a:p>
            <a:pPr marL="0" marR="0" lvl="0" indent="0" algn="l" defTabSz="914400" rtl="0" eaLnBrk="0" fontAlgn="base" latinLnBrk="0" hangingPunct="0">
              <a:lnSpc>
                <a:spcPct val="100000"/>
              </a:lnSpc>
              <a:spcBef>
                <a:spcPts val="4800"/>
              </a:spcBef>
              <a:spcAft>
                <a:spcPct val="0"/>
              </a:spcAft>
              <a:buClrTx/>
              <a:buSzTx/>
              <a:buFontTx/>
              <a:buNone/>
              <a:tabLst/>
              <a:defRPr/>
            </a:pPr>
            <a:r>
              <a:rPr kumimoji="0" lang="en-US" sz="3200" b="1" i="0" u="none" strike="noStrike" kern="0" cap="none" spc="0" normalizeH="0" baseline="0" noProof="0" dirty="0">
                <a:ln>
                  <a:noFill/>
                </a:ln>
                <a:solidFill>
                  <a:srgbClr val="FFFFFF">
                    <a:alpha val="40000"/>
                  </a:srgbClr>
                </a:solidFill>
                <a:effectLst/>
                <a:uLnTx/>
                <a:uFillTx/>
                <a:latin typeface="Arial"/>
                <a:ea typeface="ＭＳ Ｐゴシック"/>
              </a:rPr>
              <a:t>Pancreatic Cancer</a:t>
            </a:r>
          </a:p>
          <a:p>
            <a:pPr marL="0" marR="0" lvl="0" indent="0" algn="l" defTabSz="914400" rtl="0" eaLnBrk="0" fontAlgn="base" latinLnBrk="0" hangingPunct="0">
              <a:lnSpc>
                <a:spcPct val="100000"/>
              </a:lnSpc>
              <a:spcBef>
                <a:spcPts val="4800"/>
              </a:spcBef>
              <a:spcAft>
                <a:spcPct val="0"/>
              </a:spcAft>
              <a:buClrTx/>
              <a:buSzTx/>
              <a:buFontTx/>
              <a:buNone/>
              <a:tabLst/>
              <a:defRPr/>
            </a:pPr>
            <a:r>
              <a:rPr kumimoji="0" lang="en-US" sz="3200" b="1" i="0" u="none" strike="noStrike" kern="0" cap="none" spc="0" normalizeH="0" baseline="0" noProof="0" dirty="0">
                <a:ln>
                  <a:noFill/>
                </a:ln>
                <a:solidFill>
                  <a:srgbClr val="FFFFFF">
                    <a:alpha val="40000"/>
                  </a:srgbClr>
                </a:solidFill>
                <a:effectLst/>
                <a:uLnTx/>
                <a:uFillTx/>
                <a:latin typeface="Arial"/>
                <a:ea typeface="ＭＳ Ｐゴシック"/>
              </a:rPr>
              <a:t>Gastric/GEJ and Esophageal Cancers</a:t>
            </a:r>
            <a:endParaRPr kumimoji="0" lang="en-US" sz="3200" b="0" i="0" u="none" strike="noStrike" kern="0" cap="none" spc="0" normalizeH="0" baseline="0" noProof="0" dirty="0">
              <a:ln>
                <a:noFill/>
              </a:ln>
              <a:solidFill>
                <a:srgbClr val="FFFFFF">
                  <a:alpha val="40000"/>
                </a:srgbClr>
              </a:solidFill>
              <a:effectLst/>
              <a:uLnTx/>
              <a:uFillTx/>
              <a:latin typeface="Arial"/>
              <a:ea typeface="ＭＳ Ｐゴシック"/>
            </a:endParaRPr>
          </a:p>
        </p:txBody>
      </p:sp>
      <p:sp>
        <p:nvSpPr>
          <p:cNvPr id="2" name="Title 1">
            <a:extLst>
              <a:ext uri="{FF2B5EF4-FFF2-40B4-BE49-F238E27FC236}">
                <a16:creationId xmlns:a16="http://schemas.microsoft.com/office/drawing/2014/main" id="{08288E4C-AEC7-BB48-BBA1-601878705696}"/>
              </a:ext>
            </a:extLst>
          </p:cNvPr>
          <p:cNvSpPr>
            <a:spLocks noGrp="1"/>
          </p:cNvSpPr>
          <p:nvPr>
            <p:ph type="title"/>
          </p:nvPr>
        </p:nvSpPr>
        <p:spPr/>
        <p:txBody>
          <a:bodyPr/>
          <a:lstStyle/>
          <a:p>
            <a:pPr algn="ctr"/>
            <a:r>
              <a:rPr lang="en-US" sz="3400" dirty="0"/>
              <a:t>Gastrointestinal Cancers: Agenda</a:t>
            </a:r>
          </a:p>
        </p:txBody>
      </p:sp>
    </p:spTree>
    <p:extLst>
      <p:ext uri="{BB962C8B-B14F-4D97-AF65-F5344CB8AC3E}">
        <p14:creationId xmlns:p14="http://schemas.microsoft.com/office/powerpoint/2010/main" val="1312895953"/>
      </p:ext>
    </p:extLst>
  </p:cSld>
  <p:clrMapOvr>
    <a:masterClrMapping/>
  </p:clrMapOvr>
  <p:transition spd="slow" advClick="0"/>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Title 2"/>
          <p:cNvSpPr>
            <a:spLocks noGrp="1"/>
          </p:cNvSpPr>
          <p:nvPr>
            <p:ph type="title"/>
          </p:nvPr>
        </p:nvSpPr>
        <p:spPr/>
        <p:txBody>
          <a:bodyPr/>
          <a:lstStyle/>
          <a:p>
            <a:r>
              <a:rPr lang="en-US" dirty="0">
                <a:latin typeface="Arial" charset="0"/>
                <a:ea typeface="ＭＳ 明朝" charset="0"/>
                <a:cs typeface="ＭＳ 明朝" charset="0"/>
              </a:rPr>
              <a:t>Systemic Treatments and Promising Therapies in Development </a:t>
            </a:r>
            <a:endParaRPr lang="en-US" dirty="0">
              <a:latin typeface="Arial" charset="0"/>
              <a:ea typeface="ＭＳ Ｐゴシック" charset="0"/>
              <a:cs typeface="ＭＳ Ｐゴシック" charset="0"/>
            </a:endParaRPr>
          </a:p>
        </p:txBody>
      </p:sp>
      <p:sp>
        <p:nvSpPr>
          <p:cNvPr id="78850" name="Content Placeholder 3"/>
          <p:cNvSpPr>
            <a:spLocks noGrp="1"/>
          </p:cNvSpPr>
          <p:nvPr>
            <p:ph idx="1"/>
          </p:nvPr>
        </p:nvSpPr>
        <p:spPr/>
        <p:txBody>
          <a:bodyPr/>
          <a:lstStyle/>
          <a:p>
            <a:r>
              <a:rPr lang="en-US" dirty="0"/>
              <a:t>Tyrosine kinase inhibitors (TKIs)</a:t>
            </a:r>
          </a:p>
          <a:p>
            <a:pPr lvl="1"/>
            <a:r>
              <a:rPr lang="en-US" dirty="0"/>
              <a:t>Sorafenib, </a:t>
            </a:r>
            <a:r>
              <a:rPr lang="en-US" dirty="0" err="1"/>
              <a:t>lenvatinib</a:t>
            </a:r>
            <a:r>
              <a:rPr lang="en-US" dirty="0"/>
              <a:t>, regorafenib, </a:t>
            </a:r>
            <a:r>
              <a:rPr lang="en-US" dirty="0" err="1"/>
              <a:t>cabozantinib</a:t>
            </a:r>
            <a:endParaRPr lang="en-US" dirty="0"/>
          </a:p>
          <a:p>
            <a:pPr marL="457207" lvl="1" indent="0">
              <a:buNone/>
            </a:pPr>
            <a:endParaRPr lang="en-US" dirty="0"/>
          </a:p>
          <a:p>
            <a:pPr marL="400051" indent="-342900"/>
            <a:r>
              <a:rPr lang="en-US" dirty="0"/>
              <a:t>Anti-angiogenic agents</a:t>
            </a:r>
          </a:p>
          <a:p>
            <a:pPr marL="800107" lvl="1" indent="-342900"/>
            <a:r>
              <a:rPr lang="en-US" dirty="0"/>
              <a:t>Ramucirumab</a:t>
            </a:r>
          </a:p>
          <a:p>
            <a:pPr marL="457207" lvl="1" indent="0">
              <a:buNone/>
            </a:pPr>
            <a:endParaRPr lang="en-US" dirty="0"/>
          </a:p>
          <a:p>
            <a:r>
              <a:rPr lang="en-US" dirty="0"/>
              <a:t>Anti-PD-1 antibodies</a:t>
            </a:r>
          </a:p>
          <a:p>
            <a:pPr lvl="1"/>
            <a:r>
              <a:rPr lang="en-US" dirty="0"/>
              <a:t>Nivolumab, pembrolizumab</a:t>
            </a:r>
          </a:p>
          <a:p>
            <a:endParaRPr lang="en-US" dirty="0"/>
          </a:p>
        </p:txBody>
      </p:sp>
    </p:spTree>
    <p:extLst>
      <p:ext uri="{BB962C8B-B14F-4D97-AF65-F5344CB8AC3E}">
        <p14:creationId xmlns:p14="http://schemas.microsoft.com/office/powerpoint/2010/main" val="2671071736"/>
      </p:ext>
    </p:extLst>
  </p:cSld>
  <p:clrMapOvr>
    <a:masterClrMapping/>
  </p:clrMapOvr>
  <p:transition spd="slow" advClick="0"/>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Title 1"/>
          <p:cNvSpPr>
            <a:spLocks noGrp="1"/>
          </p:cNvSpPr>
          <p:nvPr>
            <p:ph type="title"/>
          </p:nvPr>
        </p:nvSpPr>
        <p:spPr/>
        <p:txBody>
          <a:bodyPr/>
          <a:lstStyle/>
          <a:p>
            <a:r>
              <a:rPr lang="en-US" altLang="x-none" dirty="0">
                <a:latin typeface="Arial" panose="020B0604020202020204" pitchFamily="34" charset="0"/>
                <a:cs typeface="Arial" panose="020B0604020202020204" pitchFamily="34" charset="0"/>
              </a:rPr>
              <a:t>Case Presentation (</a:t>
            </a:r>
            <a:r>
              <a:rPr lang="en-US" altLang="x-none" dirty="0" err="1">
                <a:latin typeface="Arial" panose="020B0604020202020204" pitchFamily="34" charset="0"/>
                <a:cs typeface="Arial" panose="020B0604020202020204" pitchFamily="34" charset="0"/>
              </a:rPr>
              <a:t>Ms</a:t>
            </a:r>
            <a:r>
              <a:rPr lang="en-US" altLang="x-none" dirty="0">
                <a:latin typeface="Arial" panose="020B0604020202020204" pitchFamily="34" charset="0"/>
                <a:cs typeface="Arial" panose="020B0604020202020204" pitchFamily="34" charset="0"/>
              </a:rPr>
              <a:t> Wagner)</a:t>
            </a:r>
          </a:p>
        </p:txBody>
      </p:sp>
      <p:sp>
        <p:nvSpPr>
          <p:cNvPr id="4" name="Content Placeholder 2">
            <a:extLst>
              <a:ext uri="{FF2B5EF4-FFF2-40B4-BE49-F238E27FC236}">
                <a16:creationId xmlns:a16="http://schemas.microsoft.com/office/drawing/2014/main" id="{AAFF97A9-D18E-8B40-A070-ED8D84DAE794}"/>
              </a:ext>
            </a:extLst>
          </p:cNvPr>
          <p:cNvSpPr txBox="1">
            <a:spLocks/>
          </p:cNvSpPr>
          <p:nvPr/>
        </p:nvSpPr>
        <p:spPr bwMode="auto">
          <a:xfrm>
            <a:off x="762000" y="1447800"/>
            <a:ext cx="10972800" cy="5486400"/>
          </a:xfrm>
          <a:prstGeom prst="rect">
            <a:avLst/>
          </a:prstGeom>
          <a:noFill/>
          <a:ln>
            <a:noFill/>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6" indent="-342906" algn="l" rtl="0" eaLnBrk="0" fontAlgn="base" hangingPunct="0">
              <a:spcBef>
                <a:spcPct val="20000"/>
              </a:spcBef>
              <a:spcAft>
                <a:spcPct val="0"/>
              </a:spcAft>
              <a:buChar char="•"/>
              <a:defRPr sz="2500">
                <a:solidFill>
                  <a:schemeClr val="bg1"/>
                </a:solidFill>
                <a:latin typeface="+mn-lt"/>
                <a:ea typeface="+mn-ea"/>
                <a:cs typeface="+mn-cs"/>
              </a:defRPr>
            </a:lvl1pPr>
            <a:lvl2pPr marL="742962" indent="-285755" algn="l" rtl="0" eaLnBrk="0" fontAlgn="base" hangingPunct="0">
              <a:spcBef>
                <a:spcPct val="20000"/>
              </a:spcBef>
              <a:spcAft>
                <a:spcPct val="0"/>
              </a:spcAft>
              <a:buChar char="–"/>
              <a:defRPr sz="2500">
                <a:solidFill>
                  <a:schemeClr val="bg1"/>
                </a:solidFill>
                <a:latin typeface="+mn-lt"/>
                <a:ea typeface="+mn-ea"/>
              </a:defRPr>
            </a:lvl2pPr>
            <a:lvl3pPr marL="1143019" indent="-228604" algn="l" rtl="0" eaLnBrk="0" fontAlgn="base" hangingPunct="0">
              <a:spcBef>
                <a:spcPct val="20000"/>
              </a:spcBef>
              <a:spcAft>
                <a:spcPct val="0"/>
              </a:spcAft>
              <a:buChar char="•"/>
              <a:defRPr sz="2500">
                <a:solidFill>
                  <a:schemeClr val="bg1"/>
                </a:solidFill>
                <a:latin typeface="+mn-lt"/>
                <a:ea typeface="+mn-ea"/>
              </a:defRPr>
            </a:lvl3pPr>
            <a:lvl4pPr marL="1600227" indent="-228604" algn="l" rtl="0" eaLnBrk="0" fontAlgn="base" hangingPunct="0">
              <a:spcBef>
                <a:spcPct val="20000"/>
              </a:spcBef>
              <a:spcAft>
                <a:spcPct val="0"/>
              </a:spcAft>
              <a:buChar char="–"/>
              <a:defRPr sz="2500">
                <a:solidFill>
                  <a:schemeClr val="bg1"/>
                </a:solidFill>
                <a:latin typeface="+mn-lt"/>
                <a:ea typeface="+mn-ea"/>
              </a:defRPr>
            </a:lvl4pPr>
            <a:lvl5pPr marL="2057434" indent="-228604" algn="l" rtl="0" eaLnBrk="0" fontAlgn="base" hangingPunct="0">
              <a:spcBef>
                <a:spcPct val="20000"/>
              </a:spcBef>
              <a:spcAft>
                <a:spcPct val="0"/>
              </a:spcAft>
              <a:buChar char="»"/>
              <a:defRPr sz="2500">
                <a:solidFill>
                  <a:schemeClr val="bg1"/>
                </a:solidFill>
                <a:latin typeface="+mn-lt"/>
                <a:ea typeface="+mn-ea"/>
              </a:defRPr>
            </a:lvl5pPr>
            <a:lvl6pPr marL="2514642" indent="-228604" algn="l" rtl="0" fontAlgn="base">
              <a:spcBef>
                <a:spcPct val="20000"/>
              </a:spcBef>
              <a:spcAft>
                <a:spcPct val="0"/>
              </a:spcAft>
              <a:buChar char="»"/>
              <a:defRPr sz="2500">
                <a:solidFill>
                  <a:schemeClr val="bg1"/>
                </a:solidFill>
                <a:latin typeface="+mn-lt"/>
                <a:ea typeface="+mn-ea"/>
              </a:defRPr>
            </a:lvl6pPr>
            <a:lvl7pPr marL="2971849" indent="-228604" algn="l" rtl="0" fontAlgn="base">
              <a:spcBef>
                <a:spcPct val="20000"/>
              </a:spcBef>
              <a:spcAft>
                <a:spcPct val="0"/>
              </a:spcAft>
              <a:buChar char="»"/>
              <a:defRPr sz="2500">
                <a:solidFill>
                  <a:schemeClr val="bg1"/>
                </a:solidFill>
                <a:latin typeface="+mn-lt"/>
                <a:ea typeface="+mn-ea"/>
              </a:defRPr>
            </a:lvl7pPr>
            <a:lvl8pPr marL="3429057" indent="-228604" algn="l" rtl="0" fontAlgn="base">
              <a:spcBef>
                <a:spcPct val="20000"/>
              </a:spcBef>
              <a:spcAft>
                <a:spcPct val="0"/>
              </a:spcAft>
              <a:buChar char="»"/>
              <a:defRPr sz="2500">
                <a:solidFill>
                  <a:schemeClr val="bg1"/>
                </a:solidFill>
                <a:latin typeface="+mn-lt"/>
                <a:ea typeface="+mn-ea"/>
              </a:defRPr>
            </a:lvl8pPr>
            <a:lvl9pPr marL="3886265" indent="-228604" algn="l" rtl="0" fontAlgn="base">
              <a:spcBef>
                <a:spcPct val="20000"/>
              </a:spcBef>
              <a:spcAft>
                <a:spcPct val="0"/>
              </a:spcAft>
              <a:buChar char="»"/>
              <a:defRPr sz="2500">
                <a:solidFill>
                  <a:schemeClr val="bg1"/>
                </a:solidFill>
                <a:latin typeface="+mn-lt"/>
                <a:ea typeface="+mn-ea"/>
              </a:defRPr>
            </a:lvl9pPr>
          </a:lstStyle>
          <a:p>
            <a:pPr marL="0" indent="0">
              <a:buNone/>
            </a:pPr>
            <a:r>
              <a:rPr lang="en-US" altLang="x-none" sz="2600" b="1" kern="0" dirty="0">
                <a:solidFill>
                  <a:srgbClr val="EFC53D"/>
                </a:solidFill>
                <a:latin typeface="Arial" panose="020B0604020202020204" pitchFamily="34" charset="0"/>
                <a:cs typeface="Arial" panose="020B0604020202020204" pitchFamily="34" charset="0"/>
              </a:rPr>
              <a:t>A man in his mid-40s with HCC metastatic to the lungs </a:t>
            </a:r>
          </a:p>
          <a:p>
            <a:pPr marL="0" indent="0">
              <a:buFontTx/>
              <a:buNone/>
            </a:pPr>
            <a:endParaRPr lang="en-US" altLang="x-none" sz="800" b="1" kern="0" dirty="0">
              <a:solidFill>
                <a:srgbClr val="EFC53D"/>
              </a:solidFill>
              <a:latin typeface="Arial" panose="020B0604020202020204" pitchFamily="34" charset="0"/>
              <a:cs typeface="Arial" panose="020B0604020202020204" pitchFamily="34" charset="0"/>
            </a:endParaRPr>
          </a:p>
          <a:p>
            <a:pPr marL="0" indent="0">
              <a:buFontTx/>
              <a:buNone/>
            </a:pPr>
            <a:r>
              <a:rPr lang="en-US" altLang="x-none" sz="2600" b="1" kern="0" dirty="0">
                <a:solidFill>
                  <a:srgbClr val="EFC53D"/>
                </a:solidFill>
                <a:latin typeface="Arial" panose="020B0604020202020204" pitchFamily="34" charset="0"/>
                <a:cs typeface="Arial" panose="020B0604020202020204" pitchFamily="34" charset="0"/>
              </a:rPr>
              <a:t>Treatments received</a:t>
            </a:r>
          </a:p>
          <a:p>
            <a:r>
              <a:rPr lang="en-US" sz="2600" kern="0" dirty="0"/>
              <a:t>Sorafenib </a:t>
            </a:r>
          </a:p>
          <a:p>
            <a:r>
              <a:rPr lang="en-US" sz="2600" kern="0" dirty="0"/>
              <a:t>Nivolumab</a:t>
            </a:r>
          </a:p>
          <a:p>
            <a:pPr marL="0" indent="0">
              <a:spcBef>
                <a:spcPts val="1776"/>
              </a:spcBef>
              <a:buFontTx/>
              <a:buNone/>
            </a:pPr>
            <a:r>
              <a:rPr lang="en-US" sz="2600" b="1" kern="0" dirty="0">
                <a:solidFill>
                  <a:srgbClr val="E9BB2B"/>
                </a:solidFill>
              </a:rPr>
              <a:t>Other considerations</a:t>
            </a:r>
          </a:p>
          <a:p>
            <a:r>
              <a:rPr lang="en-US" sz="2600" kern="0" dirty="0"/>
              <a:t>Hepatitis B virus infection at birth</a:t>
            </a:r>
          </a:p>
          <a:p>
            <a:r>
              <a:rPr lang="en-US" sz="2600" kern="0" dirty="0"/>
              <a:t>No therapy-related toxicities</a:t>
            </a:r>
          </a:p>
          <a:p>
            <a:r>
              <a:rPr lang="en-US" sz="2600" kern="0" dirty="0"/>
              <a:t>Duration of nivolumab therapy</a:t>
            </a:r>
          </a:p>
        </p:txBody>
      </p:sp>
    </p:spTree>
    <p:extLst>
      <p:ext uri="{BB962C8B-B14F-4D97-AF65-F5344CB8AC3E}">
        <p14:creationId xmlns:p14="http://schemas.microsoft.com/office/powerpoint/2010/main" val="201438024"/>
      </p:ext>
    </p:extLst>
  </p:cSld>
  <p:clrMapOvr>
    <a:masterClrMapping/>
  </p:clrMapOvr>
  <p:transition spd="slow" advClick="0"/>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Title 1"/>
          <p:cNvSpPr>
            <a:spLocks noGrp="1"/>
          </p:cNvSpPr>
          <p:nvPr>
            <p:ph type="title"/>
          </p:nvPr>
        </p:nvSpPr>
        <p:spPr/>
        <p:txBody>
          <a:bodyPr/>
          <a:lstStyle/>
          <a:p>
            <a:r>
              <a:rPr lang="en-US" altLang="x-none" dirty="0">
                <a:latin typeface="Arial" panose="020B0604020202020204" pitchFamily="34" charset="0"/>
                <a:cs typeface="Arial" panose="020B0604020202020204" pitchFamily="34" charset="0"/>
              </a:rPr>
              <a:t>Case Presentation (</a:t>
            </a:r>
            <a:r>
              <a:rPr lang="en-US" altLang="x-none" dirty="0" err="1">
                <a:latin typeface="Arial" panose="020B0604020202020204" pitchFamily="34" charset="0"/>
                <a:cs typeface="Arial" panose="020B0604020202020204" pitchFamily="34" charset="0"/>
              </a:rPr>
              <a:t>Ms</a:t>
            </a:r>
            <a:r>
              <a:rPr lang="en-US" altLang="x-none" dirty="0">
                <a:latin typeface="Arial" panose="020B0604020202020204" pitchFamily="34" charset="0"/>
                <a:cs typeface="Arial" panose="020B0604020202020204" pitchFamily="34" charset="0"/>
              </a:rPr>
              <a:t> Wagner)</a:t>
            </a:r>
          </a:p>
        </p:txBody>
      </p:sp>
      <p:sp>
        <p:nvSpPr>
          <p:cNvPr id="6" name="TextBox 5">
            <a:extLst>
              <a:ext uri="{FF2B5EF4-FFF2-40B4-BE49-F238E27FC236}">
                <a16:creationId xmlns:a16="http://schemas.microsoft.com/office/drawing/2014/main" id="{7BF79523-4E23-6C4C-89A1-66B9B9702EB4}"/>
              </a:ext>
            </a:extLst>
          </p:cNvPr>
          <p:cNvSpPr txBox="1"/>
          <p:nvPr/>
        </p:nvSpPr>
        <p:spPr>
          <a:xfrm>
            <a:off x="1728811" y="1609551"/>
            <a:ext cx="2919389" cy="461665"/>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2400" b="1" i="0" u="sng" strike="noStrike" kern="1200" cap="none" spc="0" normalizeH="0" baseline="0" noProof="0" dirty="0">
                <a:ln>
                  <a:noFill/>
                </a:ln>
                <a:solidFill>
                  <a:srgbClr val="FFFFFF"/>
                </a:solidFill>
                <a:effectLst/>
                <a:uLnTx/>
                <a:uFillTx/>
                <a:latin typeface="Arial" charset="0"/>
                <a:ea typeface="ＭＳ Ｐゴシック" charset="0"/>
              </a:rPr>
              <a:t>Start of nivolumab</a:t>
            </a:r>
          </a:p>
        </p:txBody>
      </p:sp>
      <p:sp>
        <p:nvSpPr>
          <p:cNvPr id="7" name="TextBox 6">
            <a:extLst>
              <a:ext uri="{FF2B5EF4-FFF2-40B4-BE49-F238E27FC236}">
                <a16:creationId xmlns:a16="http://schemas.microsoft.com/office/drawing/2014/main" id="{429E81BB-16C8-094E-BC47-AB57ABE69C5E}"/>
              </a:ext>
            </a:extLst>
          </p:cNvPr>
          <p:cNvSpPr txBox="1"/>
          <p:nvPr/>
        </p:nvSpPr>
        <p:spPr>
          <a:xfrm>
            <a:off x="6477000" y="1609551"/>
            <a:ext cx="4354077" cy="461665"/>
          </a:xfrm>
          <a:prstGeom prst="rect">
            <a:avLst/>
          </a:prstGeom>
          <a:noFill/>
        </p:spPr>
        <p:txBody>
          <a:bodyPr wrap="none" rtlCol="0">
            <a:spAutoFit/>
          </a:bodyPr>
          <a:lstStyle/>
          <a:p>
            <a:pPr lvl="0">
              <a:defRPr/>
            </a:pPr>
            <a:r>
              <a:rPr lang="en-US" b="1" u="sng" dirty="0">
                <a:solidFill>
                  <a:srgbClr val="FFFFFF"/>
                </a:solidFill>
              </a:rPr>
              <a:t>After 5 months of nivolumab</a:t>
            </a:r>
          </a:p>
        </p:txBody>
      </p:sp>
      <p:pic>
        <p:nvPicPr>
          <p:cNvPr id="3" name="Picture 2">
            <a:extLst>
              <a:ext uri="{FF2B5EF4-FFF2-40B4-BE49-F238E27FC236}">
                <a16:creationId xmlns:a16="http://schemas.microsoft.com/office/drawing/2014/main" id="{63945C19-5472-5F48-B1B6-50C836816E4E}"/>
              </a:ext>
            </a:extLst>
          </p:cNvPr>
          <p:cNvPicPr>
            <a:picLocks noChangeAspect="1"/>
          </p:cNvPicPr>
          <p:nvPr/>
        </p:nvPicPr>
        <p:blipFill>
          <a:blip r:embed="rId3"/>
          <a:stretch>
            <a:fillRect/>
          </a:stretch>
        </p:blipFill>
        <p:spPr>
          <a:xfrm>
            <a:off x="476250" y="2286000"/>
            <a:ext cx="11239500" cy="4013200"/>
          </a:xfrm>
          <a:prstGeom prst="rect">
            <a:avLst/>
          </a:prstGeom>
        </p:spPr>
      </p:pic>
    </p:spTree>
    <p:extLst>
      <p:ext uri="{BB962C8B-B14F-4D97-AF65-F5344CB8AC3E}">
        <p14:creationId xmlns:p14="http://schemas.microsoft.com/office/powerpoint/2010/main" val="295476345"/>
      </p:ext>
    </p:extLst>
  </p:cSld>
  <p:clrMapOvr>
    <a:masterClrMapping/>
  </p:clrMapOvr>
  <p:transition spd="slow" advClick="0"/>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155" name="Rectangle 593"/>
          <p:cNvSpPr>
            <a:spLocks noChangeArrowheads="1"/>
          </p:cNvSpPr>
          <p:nvPr/>
        </p:nvSpPr>
        <p:spPr bwMode="auto">
          <a:xfrm>
            <a:off x="7907162" y="2365095"/>
            <a:ext cx="3670374" cy="24929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marL="285750" indent="-285750" eaLnBrk="1" hangingPunct="1">
              <a:buFont typeface="Arial" panose="020B0604020202020204" pitchFamily="34" charset="0"/>
              <a:buChar char="•"/>
            </a:pPr>
            <a:r>
              <a:rPr lang="en-US" sz="1800" dirty="0">
                <a:solidFill>
                  <a:schemeClr val="bg1"/>
                </a:solidFill>
                <a:ea typeface="MS PGothic" charset="0"/>
                <a:cs typeface="MS PGothic" charset="0"/>
              </a:rPr>
              <a:t>Orally available inhibitor of multiple tyrosine kinases including VEGF receptors, FGFR, RET, PDGFR and KIT</a:t>
            </a:r>
          </a:p>
          <a:p>
            <a:pPr marL="285750" indent="-285750" eaLnBrk="1" hangingPunct="1">
              <a:buFont typeface="Arial" panose="020B0604020202020204" pitchFamily="34" charset="0"/>
              <a:buChar char="•"/>
            </a:pPr>
            <a:endParaRPr lang="en-US" sz="1800" dirty="0">
              <a:solidFill>
                <a:schemeClr val="bg1"/>
              </a:solidFill>
              <a:ea typeface="MS PGothic" charset="0"/>
              <a:cs typeface="MS PGothic" charset="0"/>
            </a:endParaRPr>
          </a:p>
          <a:p>
            <a:pPr marL="285750" indent="-285750" eaLnBrk="1" hangingPunct="1">
              <a:buFont typeface="Arial" panose="020B0604020202020204" pitchFamily="34" charset="0"/>
              <a:buChar char="•"/>
            </a:pPr>
            <a:r>
              <a:rPr lang="en-US" sz="1800" dirty="0">
                <a:solidFill>
                  <a:schemeClr val="bg1"/>
                </a:solidFill>
                <a:ea typeface="MS PGothic" charset="0"/>
                <a:cs typeface="MS PGothic" charset="0"/>
              </a:rPr>
              <a:t>Demonstrated promising radiographic response rates and survival results in Phase II and III trials in HCC</a:t>
            </a:r>
          </a:p>
        </p:txBody>
      </p:sp>
      <p:sp>
        <p:nvSpPr>
          <p:cNvPr id="89165" name="Rectangle 584"/>
          <p:cNvSpPr>
            <a:spLocks noGrp="1" noChangeArrowheads="1"/>
          </p:cNvSpPr>
          <p:nvPr>
            <p:ph type="title"/>
          </p:nvPr>
        </p:nvSpPr>
        <p:spPr/>
        <p:txBody>
          <a:bodyPr/>
          <a:lstStyle/>
          <a:p>
            <a:r>
              <a:rPr lang="en-US" dirty="0">
                <a:latin typeface="Arial" charset="0"/>
                <a:ea typeface="ＭＳ Ｐゴシック" charset="0"/>
                <a:cs typeface="ＭＳ Ｐゴシック" charset="0"/>
              </a:rPr>
              <a:t>Mechanism of Action of </a:t>
            </a:r>
            <a:r>
              <a:rPr lang="en-US" dirty="0" err="1">
                <a:latin typeface="Arial" charset="0"/>
                <a:ea typeface="ＭＳ Ｐゴシック" charset="0"/>
                <a:cs typeface="ＭＳ Ｐゴシック" charset="0"/>
              </a:rPr>
              <a:t>Lenvatinib</a:t>
            </a:r>
            <a:endParaRPr lang="en-US" dirty="0">
              <a:latin typeface="Arial" charset="0"/>
              <a:ea typeface="ＭＳ Ｐゴシック" charset="0"/>
              <a:cs typeface="ＭＳ Ｐゴシック" charset="0"/>
            </a:endParaRPr>
          </a:p>
        </p:txBody>
      </p:sp>
      <p:grpSp>
        <p:nvGrpSpPr>
          <p:cNvPr id="1179" name="Group 762">
            <a:extLst>
              <a:ext uri="{FF2B5EF4-FFF2-40B4-BE49-F238E27FC236}">
                <a16:creationId xmlns:a16="http://schemas.microsoft.com/office/drawing/2014/main" id="{EA2F8587-0E2D-054D-9D85-0FF49AAF0BF2}"/>
              </a:ext>
            </a:extLst>
          </p:cNvPr>
          <p:cNvGrpSpPr>
            <a:grpSpLocks/>
          </p:cNvGrpSpPr>
          <p:nvPr/>
        </p:nvGrpSpPr>
        <p:grpSpPr bwMode="auto">
          <a:xfrm>
            <a:off x="1219200" y="1371600"/>
            <a:ext cx="5541963" cy="4572000"/>
            <a:chOff x="6178977" y="1206605"/>
            <a:chExt cx="5541282" cy="5475220"/>
          </a:xfrm>
        </p:grpSpPr>
        <p:grpSp>
          <p:nvGrpSpPr>
            <p:cNvPr id="1180" name="Group 761">
              <a:extLst>
                <a:ext uri="{FF2B5EF4-FFF2-40B4-BE49-F238E27FC236}">
                  <a16:creationId xmlns:a16="http://schemas.microsoft.com/office/drawing/2014/main" id="{E9E90BB4-4FDF-204C-B748-22B204B4843E}"/>
                </a:ext>
              </a:extLst>
            </p:cNvPr>
            <p:cNvGrpSpPr>
              <a:grpSpLocks/>
            </p:cNvGrpSpPr>
            <p:nvPr/>
          </p:nvGrpSpPr>
          <p:grpSpPr bwMode="auto">
            <a:xfrm>
              <a:off x="7447363" y="5778527"/>
              <a:ext cx="3596703" cy="903298"/>
              <a:chOff x="7447363" y="5778527"/>
              <a:chExt cx="3596703" cy="903298"/>
            </a:xfrm>
          </p:grpSpPr>
          <p:grpSp>
            <p:nvGrpSpPr>
              <p:cNvPr id="1780" name="Group 1779">
                <a:extLst>
                  <a:ext uri="{FF2B5EF4-FFF2-40B4-BE49-F238E27FC236}">
                    <a16:creationId xmlns:a16="http://schemas.microsoft.com/office/drawing/2014/main" id="{97501353-385E-074E-BFBE-C0A001B787E1}"/>
                  </a:ext>
                </a:extLst>
              </p:cNvPr>
              <p:cNvGrpSpPr/>
              <p:nvPr/>
            </p:nvGrpSpPr>
            <p:grpSpPr>
              <a:xfrm>
                <a:off x="7447363" y="5778527"/>
                <a:ext cx="3566551" cy="903298"/>
                <a:chOff x="4053264" y="4852481"/>
                <a:chExt cx="3566551" cy="903298"/>
              </a:xfrm>
              <a:solidFill>
                <a:srgbClr val="00004B"/>
              </a:solidFill>
            </p:grpSpPr>
            <p:sp>
              <p:nvSpPr>
                <p:cNvPr id="1783" name="Oval 1782">
                  <a:extLst>
                    <a:ext uri="{FF2B5EF4-FFF2-40B4-BE49-F238E27FC236}">
                      <a16:creationId xmlns:a16="http://schemas.microsoft.com/office/drawing/2014/main" id="{E16E61E7-DB31-AE41-8FD7-7C42032095F4}"/>
                    </a:ext>
                  </a:extLst>
                </p:cNvPr>
                <p:cNvSpPr/>
                <p:nvPr/>
              </p:nvSpPr>
              <p:spPr>
                <a:xfrm>
                  <a:off x="4053264" y="4852481"/>
                  <a:ext cx="3566551" cy="903298"/>
                </a:xfrm>
                <a:prstGeom prst="ellipse">
                  <a:avLst/>
                </a:prstGeom>
                <a:solidFill>
                  <a:srgbClr val="F6A108">
                    <a:lumMod val="60000"/>
                    <a:lumOff val="40000"/>
                  </a:srgbClr>
                </a:solidFill>
                <a:ln w="28575">
                  <a:solidFill>
                    <a:srgbClr val="F6A108">
                      <a:lumMod val="75000"/>
                    </a:srgbClr>
                  </a:solidFill>
                </a:ln>
              </p:spPr>
              <p:txBody>
                <a:bodyPr lIns="121875" tIns="60937" rIns="121875" bIns="60937" anchor="ctr"/>
                <a:lstStyle/>
                <a:p>
                  <a:pPr marL="0" marR="0" lvl="0" indent="0" algn="ctr" defTabSz="1218746" eaLnBrk="1" fontAlgn="auto" latinLnBrk="0" hangingPunct="1">
                    <a:lnSpc>
                      <a:spcPct val="100000"/>
                    </a:lnSpc>
                    <a:spcBef>
                      <a:spcPct val="50000"/>
                    </a:spcBef>
                    <a:spcAft>
                      <a:spcPts val="0"/>
                    </a:spcAft>
                    <a:buClrTx/>
                    <a:buSzTx/>
                    <a:buFontTx/>
                    <a:buNone/>
                    <a:tabLst/>
                    <a:defRPr/>
                  </a:pPr>
                  <a:endParaRPr kumimoji="0" lang="en-US" sz="1400" b="0" i="0" u="none" strike="noStrike" kern="0" cap="none" spc="0" normalizeH="0" baseline="0" noProof="0" dirty="0">
                    <a:ln>
                      <a:noFill/>
                    </a:ln>
                    <a:solidFill>
                      <a:srgbClr val="CDCDCF"/>
                    </a:solidFill>
                    <a:effectLst/>
                    <a:uLnTx/>
                    <a:uFillTx/>
                    <a:latin typeface="Arial"/>
                    <a:ea typeface="MS PGothic" panose="020B0600070205080204" pitchFamily="34" charset="-128"/>
                    <a:cs typeface="Arial"/>
                  </a:endParaRPr>
                </a:p>
              </p:txBody>
            </p:sp>
            <p:sp>
              <p:nvSpPr>
                <p:cNvPr id="1784" name="Oval 1783">
                  <a:extLst>
                    <a:ext uri="{FF2B5EF4-FFF2-40B4-BE49-F238E27FC236}">
                      <a16:creationId xmlns:a16="http://schemas.microsoft.com/office/drawing/2014/main" id="{2991C7CE-C74E-FF40-8439-12CF0304ACCB}"/>
                    </a:ext>
                  </a:extLst>
                </p:cNvPr>
                <p:cNvSpPr/>
                <p:nvPr/>
              </p:nvSpPr>
              <p:spPr>
                <a:xfrm>
                  <a:off x="4324515" y="5005197"/>
                  <a:ext cx="3057001" cy="561154"/>
                </a:xfrm>
                <a:prstGeom prst="ellipse">
                  <a:avLst/>
                </a:prstGeom>
                <a:solidFill>
                  <a:srgbClr val="F6A108"/>
                </a:solidFill>
                <a:ln w="28575">
                  <a:solidFill>
                    <a:srgbClr val="F6A108">
                      <a:lumMod val="75000"/>
                    </a:srgbClr>
                  </a:solidFill>
                </a:ln>
              </p:spPr>
              <p:txBody>
                <a:bodyPr lIns="121875" tIns="60937" rIns="121875" bIns="60937" anchor="ctr"/>
                <a:lstStyle/>
                <a:p>
                  <a:pPr marL="0" marR="0" lvl="0" indent="0" algn="ctr" defTabSz="1218746" eaLnBrk="1" fontAlgn="auto" latinLnBrk="0" hangingPunct="1">
                    <a:lnSpc>
                      <a:spcPct val="100000"/>
                    </a:lnSpc>
                    <a:spcBef>
                      <a:spcPct val="50000"/>
                    </a:spcBef>
                    <a:spcAft>
                      <a:spcPts val="0"/>
                    </a:spcAft>
                    <a:buClrTx/>
                    <a:buSzTx/>
                    <a:buFontTx/>
                    <a:buNone/>
                    <a:tabLst/>
                    <a:defRPr/>
                  </a:pPr>
                  <a:endParaRPr kumimoji="0" lang="en-US" sz="1400" b="0" i="0" u="none" strike="noStrike" kern="0" cap="none" spc="0" normalizeH="0" baseline="0" noProof="0" dirty="0">
                    <a:ln>
                      <a:noFill/>
                    </a:ln>
                    <a:solidFill>
                      <a:srgbClr val="CDCDCF"/>
                    </a:solidFill>
                    <a:effectLst/>
                    <a:uLnTx/>
                    <a:uFillTx/>
                    <a:latin typeface="Arial"/>
                    <a:ea typeface="MS PGothic" panose="020B0600070205080204" pitchFamily="34" charset="-128"/>
                    <a:cs typeface="Arial"/>
                  </a:endParaRPr>
                </a:p>
              </p:txBody>
            </p:sp>
          </p:grpSp>
          <p:cxnSp>
            <p:nvCxnSpPr>
              <p:cNvPr id="1782" name="Straight Connector 1781">
                <a:extLst>
                  <a:ext uri="{FF2B5EF4-FFF2-40B4-BE49-F238E27FC236}">
                    <a16:creationId xmlns:a16="http://schemas.microsoft.com/office/drawing/2014/main" id="{723A49B5-C452-2E45-A713-6708D2AFDC6A}"/>
                  </a:ext>
                </a:extLst>
              </p:cNvPr>
              <p:cNvCxnSpPr>
                <a:cxnSpLocks/>
              </p:cNvCxnSpPr>
              <p:nvPr/>
            </p:nvCxnSpPr>
            <p:spPr bwMode="auto">
              <a:xfrm>
                <a:off x="7450408" y="6256269"/>
                <a:ext cx="3593658" cy="0"/>
              </a:xfrm>
              <a:prstGeom prst="line">
                <a:avLst/>
              </a:prstGeom>
              <a:noFill/>
              <a:ln w="28575" cap="flat" cmpd="sng" algn="ctr">
                <a:solidFill>
                  <a:srgbClr val="F6A108"/>
                </a:solidFill>
                <a:prstDash val="solid"/>
                <a:round/>
                <a:headEnd type="none" w="med" len="med"/>
                <a:tailEnd type="none" w="med" len="med"/>
              </a:ln>
              <a:effectLst/>
            </p:spPr>
          </p:cxnSp>
        </p:grpSp>
        <p:sp>
          <p:nvSpPr>
            <p:cNvPr id="1181" name="Freeform: Shape 744">
              <a:extLst>
                <a:ext uri="{FF2B5EF4-FFF2-40B4-BE49-F238E27FC236}">
                  <a16:creationId xmlns:a16="http://schemas.microsoft.com/office/drawing/2014/main" id="{54A133EB-395F-574C-B532-E7742510BF04}"/>
                </a:ext>
              </a:extLst>
            </p:cNvPr>
            <p:cNvSpPr/>
            <p:nvPr/>
          </p:nvSpPr>
          <p:spPr>
            <a:xfrm>
              <a:off x="8421839" y="4524366"/>
              <a:ext cx="1789664" cy="658711"/>
            </a:xfrm>
            <a:custGeom>
              <a:avLst/>
              <a:gdLst>
                <a:gd name="connsiteX0" fmla="*/ 1140178 w 1636889"/>
                <a:gd name="connsiteY0" fmla="*/ 0 h 677333"/>
                <a:gd name="connsiteX1" fmla="*/ 0 w 1636889"/>
                <a:gd name="connsiteY1" fmla="*/ 0 h 677333"/>
                <a:gd name="connsiteX2" fmla="*/ 1636889 w 1636889"/>
                <a:gd name="connsiteY2" fmla="*/ 677333 h 677333"/>
              </a:gdLst>
              <a:ahLst/>
              <a:cxnLst>
                <a:cxn ang="0">
                  <a:pos x="connsiteX0" y="connsiteY0"/>
                </a:cxn>
                <a:cxn ang="0">
                  <a:pos x="connsiteX1" y="connsiteY1"/>
                </a:cxn>
                <a:cxn ang="0">
                  <a:pos x="connsiteX2" y="connsiteY2"/>
                </a:cxn>
              </a:cxnLst>
              <a:rect l="l" t="t" r="r" b="b"/>
              <a:pathLst>
                <a:path w="1636889" h="677333">
                  <a:moveTo>
                    <a:pt x="1140178" y="0"/>
                  </a:moveTo>
                  <a:lnTo>
                    <a:pt x="0" y="0"/>
                  </a:lnTo>
                  <a:lnTo>
                    <a:pt x="1636889" y="677333"/>
                  </a:lnTo>
                </a:path>
              </a:pathLst>
            </a:custGeom>
            <a:noFill/>
            <a:ln w="28575">
              <a:solidFill>
                <a:srgbClr val="FFFFFF"/>
              </a:solidFill>
              <a:miter lim="800000"/>
              <a:headEnd type="triangle"/>
              <a:tailEnd type="triangle"/>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Arial"/>
                <a:ea typeface="MS PGothic" panose="020B0600070205080204" pitchFamily="34" charset="-128"/>
                <a:cs typeface="+mn-cs"/>
              </a:endParaRPr>
            </a:p>
          </p:txBody>
        </p:sp>
        <p:grpSp>
          <p:nvGrpSpPr>
            <p:cNvPr id="1182" name="Group 648">
              <a:extLst>
                <a:ext uri="{FF2B5EF4-FFF2-40B4-BE49-F238E27FC236}">
                  <a16:creationId xmlns:a16="http://schemas.microsoft.com/office/drawing/2014/main" id="{49CFF9CF-85FF-A047-92D7-CF86932B19AC}"/>
                </a:ext>
              </a:extLst>
            </p:cNvPr>
            <p:cNvGrpSpPr>
              <a:grpSpLocks/>
            </p:cNvGrpSpPr>
            <p:nvPr/>
          </p:nvGrpSpPr>
          <p:grpSpPr bwMode="auto">
            <a:xfrm>
              <a:off x="6178977" y="1590271"/>
              <a:ext cx="5541282" cy="282077"/>
              <a:chOff x="6178977" y="1590271"/>
              <a:chExt cx="5541282" cy="282077"/>
            </a:xfrm>
          </p:grpSpPr>
          <p:grpSp>
            <p:nvGrpSpPr>
              <p:cNvPr id="1260" name="Group 101">
                <a:extLst>
                  <a:ext uri="{FF2B5EF4-FFF2-40B4-BE49-F238E27FC236}">
                    <a16:creationId xmlns:a16="http://schemas.microsoft.com/office/drawing/2014/main" id="{7F382B25-FD6C-364F-8380-8E29F8321ECF}"/>
                  </a:ext>
                </a:extLst>
              </p:cNvPr>
              <p:cNvGrpSpPr>
                <a:grpSpLocks/>
              </p:cNvGrpSpPr>
              <p:nvPr/>
            </p:nvGrpSpPr>
            <p:grpSpPr bwMode="auto">
              <a:xfrm>
                <a:off x="6178977" y="1590271"/>
                <a:ext cx="138251" cy="282077"/>
                <a:chOff x="6178977" y="1583531"/>
                <a:chExt cx="138251" cy="282077"/>
              </a:xfrm>
            </p:grpSpPr>
            <p:grpSp>
              <p:nvGrpSpPr>
                <p:cNvPr id="1768" name="Group 94">
                  <a:extLst>
                    <a:ext uri="{FF2B5EF4-FFF2-40B4-BE49-F238E27FC236}">
                      <a16:creationId xmlns:a16="http://schemas.microsoft.com/office/drawing/2014/main" id="{465B6F8D-85BE-4E42-8814-DDFEDB07538A}"/>
                    </a:ext>
                  </a:extLst>
                </p:cNvPr>
                <p:cNvGrpSpPr>
                  <a:grpSpLocks/>
                </p:cNvGrpSpPr>
                <p:nvPr/>
              </p:nvGrpSpPr>
              <p:grpSpPr bwMode="auto">
                <a:xfrm>
                  <a:off x="6178977" y="1583531"/>
                  <a:ext cx="138251" cy="205876"/>
                  <a:chOff x="6174443" y="1583531"/>
                  <a:chExt cx="138251" cy="205876"/>
                </a:xfrm>
              </p:grpSpPr>
              <p:sp>
                <p:nvSpPr>
                  <p:cNvPr id="1775" name="Oval 1774">
                    <a:extLst>
                      <a:ext uri="{FF2B5EF4-FFF2-40B4-BE49-F238E27FC236}">
                        <a16:creationId xmlns:a16="http://schemas.microsoft.com/office/drawing/2014/main" id="{7B2A2858-1E20-5244-A657-6F099E292BFF}"/>
                      </a:ext>
                    </a:extLst>
                  </p:cNvPr>
                  <p:cNvSpPr/>
                  <p:nvPr/>
                </p:nvSpPr>
                <p:spPr>
                  <a:xfrm>
                    <a:off x="6174443" y="1584027"/>
                    <a:ext cx="138096" cy="77785"/>
                  </a:xfrm>
                  <a:prstGeom prst="ellipse">
                    <a:avLst/>
                  </a:prstGeom>
                  <a:solidFill>
                    <a:srgbClr val="FF2F92"/>
                  </a:solidFill>
                  <a:ln w="19050">
                    <a:noFill/>
                  </a:ln>
                </p:spPr>
                <p:txBody>
                  <a:bodyPr lIns="121875" tIns="60937" rIns="121875" bIns="60937" anchor="ctr"/>
                  <a:lstStyle>
                    <a:lvl1pPr defTabSz="1217613">
                      <a:defRPr b="1">
                        <a:solidFill>
                          <a:schemeClr val="tx1"/>
                        </a:solidFill>
                        <a:latin typeface="Arial" panose="020B0604020202020204" pitchFamily="34" charset="0"/>
                        <a:ea typeface="MS PGothic" panose="020B0600070205080204" pitchFamily="34" charset="-128"/>
                      </a:defRPr>
                    </a:lvl1pPr>
                    <a:lvl2pPr marL="742950" indent="-285750" defTabSz="1217613">
                      <a:defRPr b="1">
                        <a:solidFill>
                          <a:schemeClr val="tx1"/>
                        </a:solidFill>
                        <a:latin typeface="Arial" panose="020B0604020202020204" pitchFamily="34" charset="0"/>
                        <a:ea typeface="MS PGothic" panose="020B0600070205080204" pitchFamily="34" charset="-128"/>
                      </a:defRPr>
                    </a:lvl2pPr>
                    <a:lvl3pPr marL="1143000" indent="-228600" defTabSz="1217613">
                      <a:defRPr b="1">
                        <a:solidFill>
                          <a:schemeClr val="tx1"/>
                        </a:solidFill>
                        <a:latin typeface="Arial" panose="020B0604020202020204" pitchFamily="34" charset="0"/>
                        <a:ea typeface="MS PGothic" panose="020B0600070205080204" pitchFamily="34" charset="-128"/>
                      </a:defRPr>
                    </a:lvl3pPr>
                    <a:lvl4pPr marL="1600200" indent="-228600" defTabSz="1217613">
                      <a:defRPr b="1">
                        <a:solidFill>
                          <a:schemeClr val="tx1"/>
                        </a:solidFill>
                        <a:latin typeface="Arial" panose="020B0604020202020204" pitchFamily="34" charset="0"/>
                        <a:ea typeface="MS PGothic" panose="020B0600070205080204" pitchFamily="34" charset="-128"/>
                      </a:defRPr>
                    </a:lvl4pPr>
                    <a:lvl5pPr marL="2057400" indent="-228600" defTabSz="1217613">
                      <a:defRPr b="1">
                        <a:solidFill>
                          <a:schemeClr val="tx1"/>
                        </a:solidFill>
                        <a:latin typeface="Arial" panose="020B0604020202020204" pitchFamily="34" charset="0"/>
                        <a:ea typeface="MS PGothic" panose="020B0600070205080204" pitchFamily="34" charset="-128"/>
                      </a:defRPr>
                    </a:lvl5pPr>
                    <a:lvl6pPr marL="25146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6pPr>
                    <a:lvl7pPr marL="29718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7pPr>
                    <a:lvl8pPr marL="34290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8pPr>
                    <a:lvl9pPr marL="38862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9pPr>
                  </a:lstStyle>
                  <a:p>
                    <a:pPr marL="0" marR="0" lvl="0" indent="0" algn="ctr" defTabSz="1217613" eaLnBrk="1" fontAlgn="auto" latinLnBrk="0" hangingPunct="1">
                      <a:lnSpc>
                        <a:spcPct val="100000"/>
                      </a:lnSpc>
                      <a:spcBef>
                        <a:spcPct val="50000"/>
                      </a:spcBef>
                      <a:spcAft>
                        <a:spcPts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nvGrpSpPr>
                  <p:cNvPr id="1776" name="Group 93">
                    <a:extLst>
                      <a:ext uri="{FF2B5EF4-FFF2-40B4-BE49-F238E27FC236}">
                        <a16:creationId xmlns:a16="http://schemas.microsoft.com/office/drawing/2014/main" id="{33510947-6BB3-9143-8001-170A9F96BE75}"/>
                      </a:ext>
                    </a:extLst>
                  </p:cNvPr>
                  <p:cNvGrpSpPr>
                    <a:grpSpLocks/>
                  </p:cNvGrpSpPr>
                  <p:nvPr/>
                </p:nvGrpSpPr>
                <p:grpSpPr bwMode="auto">
                  <a:xfrm>
                    <a:off x="6181428" y="1659732"/>
                    <a:ext cx="54876" cy="129675"/>
                    <a:chOff x="6181428" y="1662113"/>
                    <a:chExt cx="54876" cy="129675"/>
                  </a:xfrm>
                </p:grpSpPr>
                <p:sp>
                  <p:nvSpPr>
                    <p:cNvPr id="1777" name="Oval 90">
                      <a:extLst>
                        <a:ext uri="{FF2B5EF4-FFF2-40B4-BE49-F238E27FC236}">
                          <a16:creationId xmlns:a16="http://schemas.microsoft.com/office/drawing/2014/main" id="{8075C660-068C-5E49-9DEB-A32CA08D2104}"/>
                        </a:ext>
                      </a:extLst>
                    </p:cNvPr>
                    <p:cNvSpPr>
                      <a:spLocks noChangeArrowheads="1"/>
                    </p:cNvSpPr>
                    <p:nvPr/>
                  </p:nvSpPr>
                  <p:spPr bwMode="auto">
                    <a:xfrm>
                      <a:off x="6190316" y="1662605"/>
                      <a:ext cx="46032"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778" name="Oval 91">
                      <a:extLst>
                        <a:ext uri="{FF2B5EF4-FFF2-40B4-BE49-F238E27FC236}">
                          <a16:creationId xmlns:a16="http://schemas.microsoft.com/office/drawing/2014/main" id="{4B082E07-64F1-3840-ACCA-657CBA7E50D1}"/>
                        </a:ext>
                      </a:extLst>
                    </p:cNvPr>
                    <p:cNvSpPr>
                      <a:spLocks noChangeArrowheads="1"/>
                    </p:cNvSpPr>
                    <p:nvPr/>
                  </p:nvSpPr>
                  <p:spPr bwMode="auto">
                    <a:xfrm>
                      <a:off x="6180792" y="1703879"/>
                      <a:ext cx="46032"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779" name="Oval 92">
                      <a:extLst>
                        <a:ext uri="{FF2B5EF4-FFF2-40B4-BE49-F238E27FC236}">
                          <a16:creationId xmlns:a16="http://schemas.microsoft.com/office/drawing/2014/main" id="{7AB18992-A30C-6142-87AC-2879AE28F22A}"/>
                        </a:ext>
                      </a:extLst>
                    </p:cNvPr>
                    <p:cNvSpPr>
                      <a:spLocks noChangeArrowheads="1"/>
                    </p:cNvSpPr>
                    <p:nvPr/>
                  </p:nvSpPr>
                  <p:spPr bwMode="auto">
                    <a:xfrm>
                      <a:off x="6190316" y="1745152"/>
                      <a:ext cx="46032"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grpSp>
            <p:grpSp>
              <p:nvGrpSpPr>
                <p:cNvPr id="1769" name="Group 95">
                  <a:extLst>
                    <a:ext uri="{FF2B5EF4-FFF2-40B4-BE49-F238E27FC236}">
                      <a16:creationId xmlns:a16="http://schemas.microsoft.com/office/drawing/2014/main" id="{ACE73ED9-69FD-EC47-A7F1-66DE73858E63}"/>
                    </a:ext>
                  </a:extLst>
                </p:cNvPr>
                <p:cNvGrpSpPr>
                  <a:grpSpLocks/>
                </p:cNvGrpSpPr>
                <p:nvPr/>
              </p:nvGrpSpPr>
              <p:grpSpPr bwMode="auto">
                <a:xfrm rot="10800000">
                  <a:off x="6178977" y="1659732"/>
                  <a:ext cx="138251" cy="205876"/>
                  <a:chOff x="6174443" y="1583531"/>
                  <a:chExt cx="138251" cy="205876"/>
                </a:xfrm>
              </p:grpSpPr>
              <p:sp>
                <p:nvSpPr>
                  <p:cNvPr id="1770" name="Oval 1769">
                    <a:extLst>
                      <a:ext uri="{FF2B5EF4-FFF2-40B4-BE49-F238E27FC236}">
                        <a16:creationId xmlns:a16="http://schemas.microsoft.com/office/drawing/2014/main" id="{625DACD3-5B84-EA4D-9848-4AFD1BE6F985}"/>
                      </a:ext>
                    </a:extLst>
                  </p:cNvPr>
                  <p:cNvSpPr/>
                  <p:nvPr/>
                </p:nvSpPr>
                <p:spPr>
                  <a:xfrm>
                    <a:off x="6204757" y="1614296"/>
                    <a:ext cx="138095" cy="77784"/>
                  </a:xfrm>
                  <a:prstGeom prst="ellipse">
                    <a:avLst/>
                  </a:prstGeom>
                  <a:solidFill>
                    <a:srgbClr val="FF2F92"/>
                  </a:solidFill>
                  <a:ln w="19050">
                    <a:noFill/>
                  </a:ln>
                </p:spPr>
                <p:txBody>
                  <a:bodyPr lIns="121875" tIns="60937" rIns="121875" bIns="60937" anchor="ctr"/>
                  <a:lstStyle>
                    <a:lvl1pPr defTabSz="1217613">
                      <a:defRPr b="1">
                        <a:solidFill>
                          <a:schemeClr val="tx1"/>
                        </a:solidFill>
                        <a:latin typeface="Arial" panose="020B0604020202020204" pitchFamily="34" charset="0"/>
                        <a:ea typeface="MS PGothic" panose="020B0600070205080204" pitchFamily="34" charset="-128"/>
                      </a:defRPr>
                    </a:lvl1pPr>
                    <a:lvl2pPr marL="742950" indent="-285750" defTabSz="1217613">
                      <a:defRPr b="1">
                        <a:solidFill>
                          <a:schemeClr val="tx1"/>
                        </a:solidFill>
                        <a:latin typeface="Arial" panose="020B0604020202020204" pitchFamily="34" charset="0"/>
                        <a:ea typeface="MS PGothic" panose="020B0600070205080204" pitchFamily="34" charset="-128"/>
                      </a:defRPr>
                    </a:lvl2pPr>
                    <a:lvl3pPr marL="1143000" indent="-228600" defTabSz="1217613">
                      <a:defRPr b="1">
                        <a:solidFill>
                          <a:schemeClr val="tx1"/>
                        </a:solidFill>
                        <a:latin typeface="Arial" panose="020B0604020202020204" pitchFamily="34" charset="0"/>
                        <a:ea typeface="MS PGothic" panose="020B0600070205080204" pitchFamily="34" charset="-128"/>
                      </a:defRPr>
                    </a:lvl3pPr>
                    <a:lvl4pPr marL="1600200" indent="-228600" defTabSz="1217613">
                      <a:defRPr b="1">
                        <a:solidFill>
                          <a:schemeClr val="tx1"/>
                        </a:solidFill>
                        <a:latin typeface="Arial" panose="020B0604020202020204" pitchFamily="34" charset="0"/>
                        <a:ea typeface="MS PGothic" panose="020B0600070205080204" pitchFamily="34" charset="-128"/>
                      </a:defRPr>
                    </a:lvl4pPr>
                    <a:lvl5pPr marL="2057400" indent="-228600" defTabSz="1217613">
                      <a:defRPr b="1">
                        <a:solidFill>
                          <a:schemeClr val="tx1"/>
                        </a:solidFill>
                        <a:latin typeface="Arial" panose="020B0604020202020204" pitchFamily="34" charset="0"/>
                        <a:ea typeface="MS PGothic" panose="020B0600070205080204" pitchFamily="34" charset="-128"/>
                      </a:defRPr>
                    </a:lvl5pPr>
                    <a:lvl6pPr marL="25146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6pPr>
                    <a:lvl7pPr marL="29718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7pPr>
                    <a:lvl8pPr marL="34290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8pPr>
                    <a:lvl9pPr marL="38862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9pPr>
                  </a:lstStyle>
                  <a:p>
                    <a:pPr marL="0" marR="0" lvl="0" indent="0" algn="ctr" defTabSz="1217613" eaLnBrk="1" fontAlgn="auto" latinLnBrk="0" hangingPunct="1">
                      <a:lnSpc>
                        <a:spcPct val="100000"/>
                      </a:lnSpc>
                      <a:spcBef>
                        <a:spcPct val="50000"/>
                      </a:spcBef>
                      <a:spcAft>
                        <a:spcPts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nvGrpSpPr>
                  <p:cNvPr id="1771" name="Group 97">
                    <a:extLst>
                      <a:ext uri="{FF2B5EF4-FFF2-40B4-BE49-F238E27FC236}">
                        <a16:creationId xmlns:a16="http://schemas.microsoft.com/office/drawing/2014/main" id="{8C658FE7-3DE8-214A-AB2F-14C8E64059E6}"/>
                      </a:ext>
                    </a:extLst>
                  </p:cNvPr>
                  <p:cNvGrpSpPr>
                    <a:grpSpLocks/>
                  </p:cNvGrpSpPr>
                  <p:nvPr/>
                </p:nvGrpSpPr>
                <p:grpSpPr bwMode="auto">
                  <a:xfrm>
                    <a:off x="6181428" y="1659732"/>
                    <a:ext cx="54876" cy="129675"/>
                    <a:chOff x="6181428" y="1662113"/>
                    <a:chExt cx="54876" cy="129675"/>
                  </a:xfrm>
                </p:grpSpPr>
                <p:sp>
                  <p:nvSpPr>
                    <p:cNvPr id="1772" name="Oval 98">
                      <a:extLst>
                        <a:ext uri="{FF2B5EF4-FFF2-40B4-BE49-F238E27FC236}">
                          <a16:creationId xmlns:a16="http://schemas.microsoft.com/office/drawing/2014/main" id="{8995375D-5490-A246-A8FF-7887E3DEE21C}"/>
                        </a:ext>
                      </a:extLst>
                    </p:cNvPr>
                    <p:cNvSpPr>
                      <a:spLocks noChangeArrowheads="1"/>
                    </p:cNvSpPr>
                    <p:nvPr/>
                  </p:nvSpPr>
                  <p:spPr bwMode="auto">
                    <a:xfrm>
                      <a:off x="6196820" y="1669062"/>
                      <a:ext cx="46032"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773" name="Oval 99">
                      <a:extLst>
                        <a:ext uri="{FF2B5EF4-FFF2-40B4-BE49-F238E27FC236}">
                          <a16:creationId xmlns:a16="http://schemas.microsoft.com/office/drawing/2014/main" id="{0A210C6D-046E-FA45-A47E-DEF8654B7524}"/>
                        </a:ext>
                      </a:extLst>
                    </p:cNvPr>
                    <p:cNvSpPr>
                      <a:spLocks noChangeArrowheads="1"/>
                    </p:cNvSpPr>
                    <p:nvPr/>
                  </p:nvSpPr>
                  <p:spPr bwMode="auto">
                    <a:xfrm>
                      <a:off x="6187296" y="1710336"/>
                      <a:ext cx="46032"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774" name="Oval 100">
                      <a:extLst>
                        <a:ext uri="{FF2B5EF4-FFF2-40B4-BE49-F238E27FC236}">
                          <a16:creationId xmlns:a16="http://schemas.microsoft.com/office/drawing/2014/main" id="{EFC71D97-D059-1440-8E8F-9A8A8B3BBDDE}"/>
                        </a:ext>
                      </a:extLst>
                    </p:cNvPr>
                    <p:cNvSpPr>
                      <a:spLocks noChangeArrowheads="1"/>
                    </p:cNvSpPr>
                    <p:nvPr/>
                  </p:nvSpPr>
                  <p:spPr bwMode="auto">
                    <a:xfrm>
                      <a:off x="6196820" y="1751609"/>
                      <a:ext cx="46032"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grpSp>
          </p:grpSp>
          <p:grpSp>
            <p:nvGrpSpPr>
              <p:cNvPr id="1261" name="Group 102">
                <a:extLst>
                  <a:ext uri="{FF2B5EF4-FFF2-40B4-BE49-F238E27FC236}">
                    <a16:creationId xmlns:a16="http://schemas.microsoft.com/office/drawing/2014/main" id="{8BFA3FE8-C314-EF4B-AAE0-193E79A99A66}"/>
                  </a:ext>
                </a:extLst>
              </p:cNvPr>
              <p:cNvGrpSpPr>
                <a:grpSpLocks/>
              </p:cNvGrpSpPr>
              <p:nvPr/>
            </p:nvGrpSpPr>
            <p:grpSpPr bwMode="auto">
              <a:xfrm>
                <a:off x="6317516" y="1590271"/>
                <a:ext cx="138251" cy="282077"/>
                <a:chOff x="6178977" y="1583531"/>
                <a:chExt cx="138251" cy="282077"/>
              </a:xfrm>
            </p:grpSpPr>
            <p:grpSp>
              <p:nvGrpSpPr>
                <p:cNvPr id="1756" name="Group 103">
                  <a:extLst>
                    <a:ext uri="{FF2B5EF4-FFF2-40B4-BE49-F238E27FC236}">
                      <a16:creationId xmlns:a16="http://schemas.microsoft.com/office/drawing/2014/main" id="{2B75985B-2D35-544F-ABBD-6DF78DFE2C5A}"/>
                    </a:ext>
                  </a:extLst>
                </p:cNvPr>
                <p:cNvGrpSpPr>
                  <a:grpSpLocks/>
                </p:cNvGrpSpPr>
                <p:nvPr/>
              </p:nvGrpSpPr>
              <p:grpSpPr bwMode="auto">
                <a:xfrm>
                  <a:off x="6178977" y="1583531"/>
                  <a:ext cx="138251" cy="205876"/>
                  <a:chOff x="6174443" y="1583531"/>
                  <a:chExt cx="138251" cy="205876"/>
                </a:xfrm>
              </p:grpSpPr>
              <p:sp>
                <p:nvSpPr>
                  <p:cNvPr id="1763" name="Oval 1762">
                    <a:extLst>
                      <a:ext uri="{FF2B5EF4-FFF2-40B4-BE49-F238E27FC236}">
                        <a16:creationId xmlns:a16="http://schemas.microsoft.com/office/drawing/2014/main" id="{88E7792F-D554-304A-9E7E-C29C746D4CFA}"/>
                      </a:ext>
                    </a:extLst>
                  </p:cNvPr>
                  <p:cNvSpPr/>
                  <p:nvPr/>
                </p:nvSpPr>
                <p:spPr>
                  <a:xfrm>
                    <a:off x="6174000" y="1584027"/>
                    <a:ext cx="138095" cy="77785"/>
                  </a:xfrm>
                  <a:prstGeom prst="ellipse">
                    <a:avLst/>
                  </a:prstGeom>
                  <a:solidFill>
                    <a:srgbClr val="FF2F92"/>
                  </a:solidFill>
                  <a:ln w="19050">
                    <a:noFill/>
                  </a:ln>
                </p:spPr>
                <p:txBody>
                  <a:bodyPr lIns="121875" tIns="60937" rIns="121875" bIns="60937" anchor="ctr"/>
                  <a:lstStyle>
                    <a:lvl1pPr defTabSz="1217613">
                      <a:defRPr b="1">
                        <a:solidFill>
                          <a:schemeClr val="tx1"/>
                        </a:solidFill>
                        <a:latin typeface="Arial" panose="020B0604020202020204" pitchFamily="34" charset="0"/>
                        <a:ea typeface="MS PGothic" panose="020B0600070205080204" pitchFamily="34" charset="-128"/>
                      </a:defRPr>
                    </a:lvl1pPr>
                    <a:lvl2pPr marL="742950" indent="-285750" defTabSz="1217613">
                      <a:defRPr b="1">
                        <a:solidFill>
                          <a:schemeClr val="tx1"/>
                        </a:solidFill>
                        <a:latin typeface="Arial" panose="020B0604020202020204" pitchFamily="34" charset="0"/>
                        <a:ea typeface="MS PGothic" panose="020B0600070205080204" pitchFamily="34" charset="-128"/>
                      </a:defRPr>
                    </a:lvl2pPr>
                    <a:lvl3pPr marL="1143000" indent="-228600" defTabSz="1217613">
                      <a:defRPr b="1">
                        <a:solidFill>
                          <a:schemeClr val="tx1"/>
                        </a:solidFill>
                        <a:latin typeface="Arial" panose="020B0604020202020204" pitchFamily="34" charset="0"/>
                        <a:ea typeface="MS PGothic" panose="020B0600070205080204" pitchFamily="34" charset="-128"/>
                      </a:defRPr>
                    </a:lvl3pPr>
                    <a:lvl4pPr marL="1600200" indent="-228600" defTabSz="1217613">
                      <a:defRPr b="1">
                        <a:solidFill>
                          <a:schemeClr val="tx1"/>
                        </a:solidFill>
                        <a:latin typeface="Arial" panose="020B0604020202020204" pitchFamily="34" charset="0"/>
                        <a:ea typeface="MS PGothic" panose="020B0600070205080204" pitchFamily="34" charset="-128"/>
                      </a:defRPr>
                    </a:lvl4pPr>
                    <a:lvl5pPr marL="2057400" indent="-228600" defTabSz="1217613">
                      <a:defRPr b="1">
                        <a:solidFill>
                          <a:schemeClr val="tx1"/>
                        </a:solidFill>
                        <a:latin typeface="Arial" panose="020B0604020202020204" pitchFamily="34" charset="0"/>
                        <a:ea typeface="MS PGothic" panose="020B0600070205080204" pitchFamily="34" charset="-128"/>
                      </a:defRPr>
                    </a:lvl5pPr>
                    <a:lvl6pPr marL="25146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6pPr>
                    <a:lvl7pPr marL="29718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7pPr>
                    <a:lvl8pPr marL="34290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8pPr>
                    <a:lvl9pPr marL="38862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9pPr>
                  </a:lstStyle>
                  <a:p>
                    <a:pPr marL="0" marR="0" lvl="0" indent="0" algn="ctr" defTabSz="1217613" eaLnBrk="1" fontAlgn="auto" latinLnBrk="0" hangingPunct="1">
                      <a:lnSpc>
                        <a:spcPct val="100000"/>
                      </a:lnSpc>
                      <a:spcBef>
                        <a:spcPct val="50000"/>
                      </a:spcBef>
                      <a:spcAft>
                        <a:spcPts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nvGrpSpPr>
                  <p:cNvPr id="1764" name="Group 111">
                    <a:extLst>
                      <a:ext uri="{FF2B5EF4-FFF2-40B4-BE49-F238E27FC236}">
                        <a16:creationId xmlns:a16="http://schemas.microsoft.com/office/drawing/2014/main" id="{E53EC92A-9694-0C42-8FC8-01F50AAD370E}"/>
                      </a:ext>
                    </a:extLst>
                  </p:cNvPr>
                  <p:cNvGrpSpPr>
                    <a:grpSpLocks/>
                  </p:cNvGrpSpPr>
                  <p:nvPr/>
                </p:nvGrpSpPr>
                <p:grpSpPr bwMode="auto">
                  <a:xfrm>
                    <a:off x="6181428" y="1659732"/>
                    <a:ext cx="54876" cy="129675"/>
                    <a:chOff x="6181428" y="1662113"/>
                    <a:chExt cx="54876" cy="129675"/>
                  </a:xfrm>
                </p:grpSpPr>
                <p:sp>
                  <p:nvSpPr>
                    <p:cNvPr id="1765" name="Oval 112">
                      <a:extLst>
                        <a:ext uri="{FF2B5EF4-FFF2-40B4-BE49-F238E27FC236}">
                          <a16:creationId xmlns:a16="http://schemas.microsoft.com/office/drawing/2014/main" id="{BAA1ACCE-9740-B54F-9FAC-0ECE8FE8612B}"/>
                        </a:ext>
                      </a:extLst>
                    </p:cNvPr>
                    <p:cNvSpPr>
                      <a:spLocks noChangeArrowheads="1"/>
                    </p:cNvSpPr>
                    <p:nvPr/>
                  </p:nvSpPr>
                  <p:spPr bwMode="auto">
                    <a:xfrm>
                      <a:off x="6188285" y="1662605"/>
                      <a:ext cx="47619"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766" name="Oval 113">
                      <a:extLst>
                        <a:ext uri="{FF2B5EF4-FFF2-40B4-BE49-F238E27FC236}">
                          <a16:creationId xmlns:a16="http://schemas.microsoft.com/office/drawing/2014/main" id="{585E0E45-8BC1-E941-B11D-D8D5C654D3AD}"/>
                        </a:ext>
                      </a:extLst>
                    </p:cNvPr>
                    <p:cNvSpPr>
                      <a:spLocks noChangeArrowheads="1"/>
                    </p:cNvSpPr>
                    <p:nvPr/>
                  </p:nvSpPr>
                  <p:spPr bwMode="auto">
                    <a:xfrm>
                      <a:off x="6178761" y="1703879"/>
                      <a:ext cx="47619"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767" name="Oval 114">
                      <a:extLst>
                        <a:ext uri="{FF2B5EF4-FFF2-40B4-BE49-F238E27FC236}">
                          <a16:creationId xmlns:a16="http://schemas.microsoft.com/office/drawing/2014/main" id="{8F5E8719-674C-1244-AF50-2D7A97047693}"/>
                        </a:ext>
                      </a:extLst>
                    </p:cNvPr>
                    <p:cNvSpPr>
                      <a:spLocks noChangeArrowheads="1"/>
                    </p:cNvSpPr>
                    <p:nvPr/>
                  </p:nvSpPr>
                  <p:spPr bwMode="auto">
                    <a:xfrm>
                      <a:off x="6188285" y="1745152"/>
                      <a:ext cx="47619"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grpSp>
            <p:grpSp>
              <p:nvGrpSpPr>
                <p:cNvPr id="1757" name="Group 104">
                  <a:extLst>
                    <a:ext uri="{FF2B5EF4-FFF2-40B4-BE49-F238E27FC236}">
                      <a16:creationId xmlns:a16="http://schemas.microsoft.com/office/drawing/2014/main" id="{168A1F5C-3C74-B943-98F3-E2B69EE96F72}"/>
                    </a:ext>
                  </a:extLst>
                </p:cNvPr>
                <p:cNvGrpSpPr>
                  <a:grpSpLocks/>
                </p:cNvGrpSpPr>
                <p:nvPr/>
              </p:nvGrpSpPr>
              <p:grpSpPr bwMode="auto">
                <a:xfrm rot="10800000">
                  <a:off x="6178977" y="1659732"/>
                  <a:ext cx="138251" cy="205876"/>
                  <a:chOff x="6174443" y="1583531"/>
                  <a:chExt cx="138251" cy="205876"/>
                </a:xfrm>
              </p:grpSpPr>
              <p:sp>
                <p:nvSpPr>
                  <p:cNvPr id="1758" name="Oval 1757">
                    <a:extLst>
                      <a:ext uri="{FF2B5EF4-FFF2-40B4-BE49-F238E27FC236}">
                        <a16:creationId xmlns:a16="http://schemas.microsoft.com/office/drawing/2014/main" id="{87D9D8D1-D488-0B40-9CDD-F1E6831ABB86}"/>
                      </a:ext>
                    </a:extLst>
                  </p:cNvPr>
                  <p:cNvSpPr/>
                  <p:nvPr/>
                </p:nvSpPr>
                <p:spPr>
                  <a:xfrm>
                    <a:off x="6205200" y="1614296"/>
                    <a:ext cx="138096" cy="77784"/>
                  </a:xfrm>
                  <a:prstGeom prst="ellipse">
                    <a:avLst/>
                  </a:prstGeom>
                  <a:solidFill>
                    <a:srgbClr val="FF2F92"/>
                  </a:solidFill>
                  <a:ln w="19050">
                    <a:noFill/>
                  </a:ln>
                </p:spPr>
                <p:txBody>
                  <a:bodyPr lIns="121875" tIns="60937" rIns="121875" bIns="60937" anchor="ctr"/>
                  <a:lstStyle>
                    <a:lvl1pPr defTabSz="1217613">
                      <a:defRPr b="1">
                        <a:solidFill>
                          <a:schemeClr val="tx1"/>
                        </a:solidFill>
                        <a:latin typeface="Arial" panose="020B0604020202020204" pitchFamily="34" charset="0"/>
                        <a:ea typeface="MS PGothic" panose="020B0600070205080204" pitchFamily="34" charset="-128"/>
                      </a:defRPr>
                    </a:lvl1pPr>
                    <a:lvl2pPr marL="742950" indent="-285750" defTabSz="1217613">
                      <a:defRPr b="1">
                        <a:solidFill>
                          <a:schemeClr val="tx1"/>
                        </a:solidFill>
                        <a:latin typeface="Arial" panose="020B0604020202020204" pitchFamily="34" charset="0"/>
                        <a:ea typeface="MS PGothic" panose="020B0600070205080204" pitchFamily="34" charset="-128"/>
                      </a:defRPr>
                    </a:lvl2pPr>
                    <a:lvl3pPr marL="1143000" indent="-228600" defTabSz="1217613">
                      <a:defRPr b="1">
                        <a:solidFill>
                          <a:schemeClr val="tx1"/>
                        </a:solidFill>
                        <a:latin typeface="Arial" panose="020B0604020202020204" pitchFamily="34" charset="0"/>
                        <a:ea typeface="MS PGothic" panose="020B0600070205080204" pitchFamily="34" charset="-128"/>
                      </a:defRPr>
                    </a:lvl3pPr>
                    <a:lvl4pPr marL="1600200" indent="-228600" defTabSz="1217613">
                      <a:defRPr b="1">
                        <a:solidFill>
                          <a:schemeClr val="tx1"/>
                        </a:solidFill>
                        <a:latin typeface="Arial" panose="020B0604020202020204" pitchFamily="34" charset="0"/>
                        <a:ea typeface="MS PGothic" panose="020B0600070205080204" pitchFamily="34" charset="-128"/>
                      </a:defRPr>
                    </a:lvl4pPr>
                    <a:lvl5pPr marL="2057400" indent="-228600" defTabSz="1217613">
                      <a:defRPr b="1">
                        <a:solidFill>
                          <a:schemeClr val="tx1"/>
                        </a:solidFill>
                        <a:latin typeface="Arial" panose="020B0604020202020204" pitchFamily="34" charset="0"/>
                        <a:ea typeface="MS PGothic" panose="020B0600070205080204" pitchFamily="34" charset="-128"/>
                      </a:defRPr>
                    </a:lvl5pPr>
                    <a:lvl6pPr marL="25146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6pPr>
                    <a:lvl7pPr marL="29718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7pPr>
                    <a:lvl8pPr marL="34290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8pPr>
                    <a:lvl9pPr marL="38862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9pPr>
                  </a:lstStyle>
                  <a:p>
                    <a:pPr marL="0" marR="0" lvl="0" indent="0" algn="ctr" defTabSz="1217613" eaLnBrk="1" fontAlgn="auto" latinLnBrk="0" hangingPunct="1">
                      <a:lnSpc>
                        <a:spcPct val="100000"/>
                      </a:lnSpc>
                      <a:spcBef>
                        <a:spcPct val="50000"/>
                      </a:spcBef>
                      <a:spcAft>
                        <a:spcPts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nvGrpSpPr>
                  <p:cNvPr id="1759" name="Group 106">
                    <a:extLst>
                      <a:ext uri="{FF2B5EF4-FFF2-40B4-BE49-F238E27FC236}">
                        <a16:creationId xmlns:a16="http://schemas.microsoft.com/office/drawing/2014/main" id="{2F16C42B-8183-674A-B503-C173ED90D0DA}"/>
                      </a:ext>
                    </a:extLst>
                  </p:cNvPr>
                  <p:cNvGrpSpPr>
                    <a:grpSpLocks/>
                  </p:cNvGrpSpPr>
                  <p:nvPr/>
                </p:nvGrpSpPr>
                <p:grpSpPr bwMode="auto">
                  <a:xfrm>
                    <a:off x="6181428" y="1659732"/>
                    <a:ext cx="54876" cy="129675"/>
                    <a:chOff x="6181428" y="1662113"/>
                    <a:chExt cx="54876" cy="129675"/>
                  </a:xfrm>
                </p:grpSpPr>
                <p:sp>
                  <p:nvSpPr>
                    <p:cNvPr id="1760" name="Oval 107">
                      <a:extLst>
                        <a:ext uri="{FF2B5EF4-FFF2-40B4-BE49-F238E27FC236}">
                          <a16:creationId xmlns:a16="http://schemas.microsoft.com/office/drawing/2014/main" id="{F62C1292-36A9-6A42-AAEA-F7B6C3C29DE5}"/>
                        </a:ext>
                      </a:extLst>
                    </p:cNvPr>
                    <p:cNvSpPr>
                      <a:spLocks noChangeArrowheads="1"/>
                    </p:cNvSpPr>
                    <p:nvPr/>
                  </p:nvSpPr>
                  <p:spPr bwMode="auto">
                    <a:xfrm>
                      <a:off x="6197264" y="1669062"/>
                      <a:ext cx="46031"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761" name="Oval 108">
                      <a:extLst>
                        <a:ext uri="{FF2B5EF4-FFF2-40B4-BE49-F238E27FC236}">
                          <a16:creationId xmlns:a16="http://schemas.microsoft.com/office/drawing/2014/main" id="{D09B63BF-1EA3-E046-BA3D-90961DFDA8AF}"/>
                        </a:ext>
                      </a:extLst>
                    </p:cNvPr>
                    <p:cNvSpPr>
                      <a:spLocks noChangeArrowheads="1"/>
                    </p:cNvSpPr>
                    <p:nvPr/>
                  </p:nvSpPr>
                  <p:spPr bwMode="auto">
                    <a:xfrm>
                      <a:off x="6187740" y="1710336"/>
                      <a:ext cx="46031"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762" name="Oval 109">
                      <a:extLst>
                        <a:ext uri="{FF2B5EF4-FFF2-40B4-BE49-F238E27FC236}">
                          <a16:creationId xmlns:a16="http://schemas.microsoft.com/office/drawing/2014/main" id="{10EBB4E8-C042-EF4A-AAC7-D4B22A484038}"/>
                        </a:ext>
                      </a:extLst>
                    </p:cNvPr>
                    <p:cNvSpPr>
                      <a:spLocks noChangeArrowheads="1"/>
                    </p:cNvSpPr>
                    <p:nvPr/>
                  </p:nvSpPr>
                  <p:spPr bwMode="auto">
                    <a:xfrm>
                      <a:off x="6197264" y="1751609"/>
                      <a:ext cx="46031"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grpSp>
          </p:grpSp>
          <p:grpSp>
            <p:nvGrpSpPr>
              <p:cNvPr id="1262" name="Group 115">
                <a:extLst>
                  <a:ext uri="{FF2B5EF4-FFF2-40B4-BE49-F238E27FC236}">
                    <a16:creationId xmlns:a16="http://schemas.microsoft.com/office/drawing/2014/main" id="{F12C82C8-B5BA-F944-8A0F-D37D8BA86CFB}"/>
                  </a:ext>
                </a:extLst>
              </p:cNvPr>
              <p:cNvGrpSpPr>
                <a:grpSpLocks/>
              </p:cNvGrpSpPr>
              <p:nvPr/>
            </p:nvGrpSpPr>
            <p:grpSpPr bwMode="auto">
              <a:xfrm>
                <a:off x="6456055" y="1590271"/>
                <a:ext cx="138251" cy="282077"/>
                <a:chOff x="6178977" y="1583531"/>
                <a:chExt cx="138251" cy="282077"/>
              </a:xfrm>
            </p:grpSpPr>
            <p:grpSp>
              <p:nvGrpSpPr>
                <p:cNvPr id="1744" name="Group 116">
                  <a:extLst>
                    <a:ext uri="{FF2B5EF4-FFF2-40B4-BE49-F238E27FC236}">
                      <a16:creationId xmlns:a16="http://schemas.microsoft.com/office/drawing/2014/main" id="{0DE9EA24-9C45-924D-8BD8-200D5029A293}"/>
                    </a:ext>
                  </a:extLst>
                </p:cNvPr>
                <p:cNvGrpSpPr>
                  <a:grpSpLocks/>
                </p:cNvGrpSpPr>
                <p:nvPr/>
              </p:nvGrpSpPr>
              <p:grpSpPr bwMode="auto">
                <a:xfrm>
                  <a:off x="6178977" y="1583531"/>
                  <a:ext cx="138251" cy="205876"/>
                  <a:chOff x="6174443" y="1583531"/>
                  <a:chExt cx="138251" cy="205876"/>
                </a:xfrm>
              </p:grpSpPr>
              <p:sp>
                <p:nvSpPr>
                  <p:cNvPr id="1751" name="Oval 1750">
                    <a:extLst>
                      <a:ext uri="{FF2B5EF4-FFF2-40B4-BE49-F238E27FC236}">
                        <a16:creationId xmlns:a16="http://schemas.microsoft.com/office/drawing/2014/main" id="{DB8C829F-81C8-F845-80E2-FED4662BE041}"/>
                      </a:ext>
                    </a:extLst>
                  </p:cNvPr>
                  <p:cNvSpPr/>
                  <p:nvPr/>
                </p:nvSpPr>
                <p:spPr>
                  <a:xfrm>
                    <a:off x="6175144" y="1584027"/>
                    <a:ext cx="138095" cy="77785"/>
                  </a:xfrm>
                  <a:prstGeom prst="ellipse">
                    <a:avLst/>
                  </a:prstGeom>
                  <a:solidFill>
                    <a:srgbClr val="FF2F92"/>
                  </a:solidFill>
                  <a:ln w="19050">
                    <a:noFill/>
                  </a:ln>
                </p:spPr>
                <p:txBody>
                  <a:bodyPr lIns="121875" tIns="60937" rIns="121875" bIns="60937" anchor="ctr"/>
                  <a:lstStyle>
                    <a:lvl1pPr defTabSz="1217613">
                      <a:defRPr b="1">
                        <a:solidFill>
                          <a:schemeClr val="tx1"/>
                        </a:solidFill>
                        <a:latin typeface="Arial" panose="020B0604020202020204" pitchFamily="34" charset="0"/>
                        <a:ea typeface="MS PGothic" panose="020B0600070205080204" pitchFamily="34" charset="-128"/>
                      </a:defRPr>
                    </a:lvl1pPr>
                    <a:lvl2pPr marL="742950" indent="-285750" defTabSz="1217613">
                      <a:defRPr b="1">
                        <a:solidFill>
                          <a:schemeClr val="tx1"/>
                        </a:solidFill>
                        <a:latin typeface="Arial" panose="020B0604020202020204" pitchFamily="34" charset="0"/>
                        <a:ea typeface="MS PGothic" panose="020B0600070205080204" pitchFamily="34" charset="-128"/>
                      </a:defRPr>
                    </a:lvl2pPr>
                    <a:lvl3pPr marL="1143000" indent="-228600" defTabSz="1217613">
                      <a:defRPr b="1">
                        <a:solidFill>
                          <a:schemeClr val="tx1"/>
                        </a:solidFill>
                        <a:latin typeface="Arial" panose="020B0604020202020204" pitchFamily="34" charset="0"/>
                        <a:ea typeface="MS PGothic" panose="020B0600070205080204" pitchFamily="34" charset="-128"/>
                      </a:defRPr>
                    </a:lvl3pPr>
                    <a:lvl4pPr marL="1600200" indent="-228600" defTabSz="1217613">
                      <a:defRPr b="1">
                        <a:solidFill>
                          <a:schemeClr val="tx1"/>
                        </a:solidFill>
                        <a:latin typeface="Arial" panose="020B0604020202020204" pitchFamily="34" charset="0"/>
                        <a:ea typeface="MS PGothic" panose="020B0600070205080204" pitchFamily="34" charset="-128"/>
                      </a:defRPr>
                    </a:lvl4pPr>
                    <a:lvl5pPr marL="2057400" indent="-228600" defTabSz="1217613">
                      <a:defRPr b="1">
                        <a:solidFill>
                          <a:schemeClr val="tx1"/>
                        </a:solidFill>
                        <a:latin typeface="Arial" panose="020B0604020202020204" pitchFamily="34" charset="0"/>
                        <a:ea typeface="MS PGothic" panose="020B0600070205080204" pitchFamily="34" charset="-128"/>
                      </a:defRPr>
                    </a:lvl5pPr>
                    <a:lvl6pPr marL="25146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6pPr>
                    <a:lvl7pPr marL="29718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7pPr>
                    <a:lvl8pPr marL="34290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8pPr>
                    <a:lvl9pPr marL="38862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9pPr>
                  </a:lstStyle>
                  <a:p>
                    <a:pPr marL="0" marR="0" lvl="0" indent="0" algn="ctr" defTabSz="1217613" eaLnBrk="1" fontAlgn="auto" latinLnBrk="0" hangingPunct="1">
                      <a:lnSpc>
                        <a:spcPct val="100000"/>
                      </a:lnSpc>
                      <a:spcBef>
                        <a:spcPct val="50000"/>
                      </a:spcBef>
                      <a:spcAft>
                        <a:spcPts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nvGrpSpPr>
                  <p:cNvPr id="1752" name="Group 124">
                    <a:extLst>
                      <a:ext uri="{FF2B5EF4-FFF2-40B4-BE49-F238E27FC236}">
                        <a16:creationId xmlns:a16="http://schemas.microsoft.com/office/drawing/2014/main" id="{0BDEEF6E-5E37-0043-BCFF-FFED2D90B5C7}"/>
                      </a:ext>
                    </a:extLst>
                  </p:cNvPr>
                  <p:cNvGrpSpPr>
                    <a:grpSpLocks/>
                  </p:cNvGrpSpPr>
                  <p:nvPr/>
                </p:nvGrpSpPr>
                <p:grpSpPr bwMode="auto">
                  <a:xfrm>
                    <a:off x="6181428" y="1659732"/>
                    <a:ext cx="54876" cy="129675"/>
                    <a:chOff x="6181428" y="1662113"/>
                    <a:chExt cx="54876" cy="129675"/>
                  </a:xfrm>
                </p:grpSpPr>
                <p:sp>
                  <p:nvSpPr>
                    <p:cNvPr id="1753" name="Oval 125">
                      <a:extLst>
                        <a:ext uri="{FF2B5EF4-FFF2-40B4-BE49-F238E27FC236}">
                          <a16:creationId xmlns:a16="http://schemas.microsoft.com/office/drawing/2014/main" id="{89770A0F-59D1-A241-95FC-8B7229B54D1C}"/>
                        </a:ext>
                      </a:extLst>
                    </p:cNvPr>
                    <p:cNvSpPr>
                      <a:spLocks noChangeArrowheads="1"/>
                    </p:cNvSpPr>
                    <p:nvPr/>
                  </p:nvSpPr>
                  <p:spPr bwMode="auto">
                    <a:xfrm>
                      <a:off x="6191017" y="1662605"/>
                      <a:ext cx="46031"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754" name="Oval 126">
                      <a:extLst>
                        <a:ext uri="{FF2B5EF4-FFF2-40B4-BE49-F238E27FC236}">
                          <a16:creationId xmlns:a16="http://schemas.microsoft.com/office/drawing/2014/main" id="{68E138D0-BDAA-D948-8EA0-39C3B74867C0}"/>
                        </a:ext>
                      </a:extLst>
                    </p:cNvPr>
                    <p:cNvSpPr>
                      <a:spLocks noChangeArrowheads="1"/>
                    </p:cNvSpPr>
                    <p:nvPr/>
                  </p:nvSpPr>
                  <p:spPr bwMode="auto">
                    <a:xfrm>
                      <a:off x="6181493" y="1703879"/>
                      <a:ext cx="46031"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755" name="Oval 127">
                      <a:extLst>
                        <a:ext uri="{FF2B5EF4-FFF2-40B4-BE49-F238E27FC236}">
                          <a16:creationId xmlns:a16="http://schemas.microsoft.com/office/drawing/2014/main" id="{F7550BD2-D0BB-9140-A062-D6BF388856CD}"/>
                        </a:ext>
                      </a:extLst>
                    </p:cNvPr>
                    <p:cNvSpPr>
                      <a:spLocks noChangeArrowheads="1"/>
                    </p:cNvSpPr>
                    <p:nvPr/>
                  </p:nvSpPr>
                  <p:spPr bwMode="auto">
                    <a:xfrm>
                      <a:off x="6191017" y="1745152"/>
                      <a:ext cx="46031"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grpSp>
            <p:grpSp>
              <p:nvGrpSpPr>
                <p:cNvPr id="1745" name="Group 117">
                  <a:extLst>
                    <a:ext uri="{FF2B5EF4-FFF2-40B4-BE49-F238E27FC236}">
                      <a16:creationId xmlns:a16="http://schemas.microsoft.com/office/drawing/2014/main" id="{1B943DB3-E96F-ED48-A0E9-3BCE9B07112D}"/>
                    </a:ext>
                  </a:extLst>
                </p:cNvPr>
                <p:cNvGrpSpPr>
                  <a:grpSpLocks/>
                </p:cNvGrpSpPr>
                <p:nvPr/>
              </p:nvGrpSpPr>
              <p:grpSpPr bwMode="auto">
                <a:xfrm rot="10800000">
                  <a:off x="6178977" y="1659732"/>
                  <a:ext cx="138251" cy="205876"/>
                  <a:chOff x="6174443" y="1583531"/>
                  <a:chExt cx="138251" cy="205876"/>
                </a:xfrm>
              </p:grpSpPr>
              <p:sp>
                <p:nvSpPr>
                  <p:cNvPr id="1746" name="Oval 1745">
                    <a:extLst>
                      <a:ext uri="{FF2B5EF4-FFF2-40B4-BE49-F238E27FC236}">
                        <a16:creationId xmlns:a16="http://schemas.microsoft.com/office/drawing/2014/main" id="{2DBB113E-BBC4-AA44-96B2-A47143A7B9D1}"/>
                      </a:ext>
                    </a:extLst>
                  </p:cNvPr>
                  <p:cNvSpPr/>
                  <p:nvPr/>
                </p:nvSpPr>
                <p:spPr>
                  <a:xfrm>
                    <a:off x="6204056" y="1614296"/>
                    <a:ext cx="138096" cy="77784"/>
                  </a:xfrm>
                  <a:prstGeom prst="ellipse">
                    <a:avLst/>
                  </a:prstGeom>
                  <a:solidFill>
                    <a:srgbClr val="FF2F92"/>
                  </a:solidFill>
                  <a:ln w="19050">
                    <a:noFill/>
                  </a:ln>
                </p:spPr>
                <p:txBody>
                  <a:bodyPr lIns="121875" tIns="60937" rIns="121875" bIns="60937" anchor="ctr"/>
                  <a:lstStyle>
                    <a:lvl1pPr defTabSz="1217613">
                      <a:defRPr b="1">
                        <a:solidFill>
                          <a:schemeClr val="tx1"/>
                        </a:solidFill>
                        <a:latin typeface="Arial" panose="020B0604020202020204" pitchFamily="34" charset="0"/>
                        <a:ea typeface="MS PGothic" panose="020B0600070205080204" pitchFamily="34" charset="-128"/>
                      </a:defRPr>
                    </a:lvl1pPr>
                    <a:lvl2pPr marL="742950" indent="-285750" defTabSz="1217613">
                      <a:defRPr b="1">
                        <a:solidFill>
                          <a:schemeClr val="tx1"/>
                        </a:solidFill>
                        <a:latin typeface="Arial" panose="020B0604020202020204" pitchFamily="34" charset="0"/>
                        <a:ea typeface="MS PGothic" panose="020B0600070205080204" pitchFamily="34" charset="-128"/>
                      </a:defRPr>
                    </a:lvl2pPr>
                    <a:lvl3pPr marL="1143000" indent="-228600" defTabSz="1217613">
                      <a:defRPr b="1">
                        <a:solidFill>
                          <a:schemeClr val="tx1"/>
                        </a:solidFill>
                        <a:latin typeface="Arial" panose="020B0604020202020204" pitchFamily="34" charset="0"/>
                        <a:ea typeface="MS PGothic" panose="020B0600070205080204" pitchFamily="34" charset="-128"/>
                      </a:defRPr>
                    </a:lvl3pPr>
                    <a:lvl4pPr marL="1600200" indent="-228600" defTabSz="1217613">
                      <a:defRPr b="1">
                        <a:solidFill>
                          <a:schemeClr val="tx1"/>
                        </a:solidFill>
                        <a:latin typeface="Arial" panose="020B0604020202020204" pitchFamily="34" charset="0"/>
                        <a:ea typeface="MS PGothic" panose="020B0600070205080204" pitchFamily="34" charset="-128"/>
                      </a:defRPr>
                    </a:lvl4pPr>
                    <a:lvl5pPr marL="2057400" indent="-228600" defTabSz="1217613">
                      <a:defRPr b="1">
                        <a:solidFill>
                          <a:schemeClr val="tx1"/>
                        </a:solidFill>
                        <a:latin typeface="Arial" panose="020B0604020202020204" pitchFamily="34" charset="0"/>
                        <a:ea typeface="MS PGothic" panose="020B0600070205080204" pitchFamily="34" charset="-128"/>
                      </a:defRPr>
                    </a:lvl5pPr>
                    <a:lvl6pPr marL="25146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6pPr>
                    <a:lvl7pPr marL="29718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7pPr>
                    <a:lvl8pPr marL="34290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8pPr>
                    <a:lvl9pPr marL="38862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9pPr>
                  </a:lstStyle>
                  <a:p>
                    <a:pPr marL="0" marR="0" lvl="0" indent="0" algn="ctr" defTabSz="1217613" eaLnBrk="1" fontAlgn="auto" latinLnBrk="0" hangingPunct="1">
                      <a:lnSpc>
                        <a:spcPct val="100000"/>
                      </a:lnSpc>
                      <a:spcBef>
                        <a:spcPct val="50000"/>
                      </a:spcBef>
                      <a:spcAft>
                        <a:spcPts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nvGrpSpPr>
                  <p:cNvPr id="1747" name="Group 119">
                    <a:extLst>
                      <a:ext uri="{FF2B5EF4-FFF2-40B4-BE49-F238E27FC236}">
                        <a16:creationId xmlns:a16="http://schemas.microsoft.com/office/drawing/2014/main" id="{3CA1986A-BFB8-6844-84DA-7035E182ADE7}"/>
                      </a:ext>
                    </a:extLst>
                  </p:cNvPr>
                  <p:cNvGrpSpPr>
                    <a:grpSpLocks/>
                  </p:cNvGrpSpPr>
                  <p:nvPr/>
                </p:nvGrpSpPr>
                <p:grpSpPr bwMode="auto">
                  <a:xfrm>
                    <a:off x="6181428" y="1659732"/>
                    <a:ext cx="54876" cy="129675"/>
                    <a:chOff x="6181428" y="1662113"/>
                    <a:chExt cx="54876" cy="129675"/>
                  </a:xfrm>
                </p:grpSpPr>
                <p:sp>
                  <p:nvSpPr>
                    <p:cNvPr id="1748" name="Oval 120">
                      <a:extLst>
                        <a:ext uri="{FF2B5EF4-FFF2-40B4-BE49-F238E27FC236}">
                          <a16:creationId xmlns:a16="http://schemas.microsoft.com/office/drawing/2014/main" id="{2A6BDD24-8BE3-1247-B653-1C8787A119AB}"/>
                        </a:ext>
                      </a:extLst>
                    </p:cNvPr>
                    <p:cNvSpPr>
                      <a:spLocks noChangeArrowheads="1"/>
                    </p:cNvSpPr>
                    <p:nvPr/>
                  </p:nvSpPr>
                  <p:spPr bwMode="auto">
                    <a:xfrm>
                      <a:off x="6192946" y="1669062"/>
                      <a:ext cx="47619"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749" name="Oval 121">
                      <a:extLst>
                        <a:ext uri="{FF2B5EF4-FFF2-40B4-BE49-F238E27FC236}">
                          <a16:creationId xmlns:a16="http://schemas.microsoft.com/office/drawing/2014/main" id="{E6C5666F-BCEE-2348-B616-21048FCAC6D8}"/>
                        </a:ext>
                      </a:extLst>
                    </p:cNvPr>
                    <p:cNvSpPr>
                      <a:spLocks noChangeArrowheads="1"/>
                    </p:cNvSpPr>
                    <p:nvPr/>
                  </p:nvSpPr>
                  <p:spPr bwMode="auto">
                    <a:xfrm>
                      <a:off x="6183422" y="1710336"/>
                      <a:ext cx="47619"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750" name="Oval 122">
                      <a:extLst>
                        <a:ext uri="{FF2B5EF4-FFF2-40B4-BE49-F238E27FC236}">
                          <a16:creationId xmlns:a16="http://schemas.microsoft.com/office/drawing/2014/main" id="{4A5E4396-C2F5-B347-A818-D232A6B1E824}"/>
                        </a:ext>
                      </a:extLst>
                    </p:cNvPr>
                    <p:cNvSpPr>
                      <a:spLocks noChangeArrowheads="1"/>
                    </p:cNvSpPr>
                    <p:nvPr/>
                  </p:nvSpPr>
                  <p:spPr bwMode="auto">
                    <a:xfrm>
                      <a:off x="6192946" y="1751609"/>
                      <a:ext cx="47619"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grpSp>
          </p:grpSp>
          <p:grpSp>
            <p:nvGrpSpPr>
              <p:cNvPr id="1263" name="Group 128">
                <a:extLst>
                  <a:ext uri="{FF2B5EF4-FFF2-40B4-BE49-F238E27FC236}">
                    <a16:creationId xmlns:a16="http://schemas.microsoft.com/office/drawing/2014/main" id="{2AF4D704-95E6-5744-B1B1-56CF3F33F6FF}"/>
                  </a:ext>
                </a:extLst>
              </p:cNvPr>
              <p:cNvGrpSpPr>
                <a:grpSpLocks/>
              </p:cNvGrpSpPr>
              <p:nvPr/>
            </p:nvGrpSpPr>
            <p:grpSpPr bwMode="auto">
              <a:xfrm>
                <a:off x="7564367" y="1590271"/>
                <a:ext cx="138251" cy="282077"/>
                <a:chOff x="6178977" y="1583531"/>
                <a:chExt cx="138251" cy="282077"/>
              </a:xfrm>
            </p:grpSpPr>
            <p:grpSp>
              <p:nvGrpSpPr>
                <p:cNvPr id="1732" name="Group 129">
                  <a:extLst>
                    <a:ext uri="{FF2B5EF4-FFF2-40B4-BE49-F238E27FC236}">
                      <a16:creationId xmlns:a16="http://schemas.microsoft.com/office/drawing/2014/main" id="{57BCCF5B-A90A-D347-AA58-882A4B51DE26}"/>
                    </a:ext>
                  </a:extLst>
                </p:cNvPr>
                <p:cNvGrpSpPr>
                  <a:grpSpLocks/>
                </p:cNvGrpSpPr>
                <p:nvPr/>
              </p:nvGrpSpPr>
              <p:grpSpPr bwMode="auto">
                <a:xfrm>
                  <a:off x="6178977" y="1583531"/>
                  <a:ext cx="138251" cy="205876"/>
                  <a:chOff x="6174443" y="1583531"/>
                  <a:chExt cx="138251" cy="205876"/>
                </a:xfrm>
              </p:grpSpPr>
              <p:sp>
                <p:nvSpPr>
                  <p:cNvPr id="1739" name="Oval 1738">
                    <a:extLst>
                      <a:ext uri="{FF2B5EF4-FFF2-40B4-BE49-F238E27FC236}">
                        <a16:creationId xmlns:a16="http://schemas.microsoft.com/office/drawing/2014/main" id="{97A867F3-A408-EE48-A9D0-C31637D233F7}"/>
                      </a:ext>
                    </a:extLst>
                  </p:cNvPr>
                  <p:cNvSpPr/>
                  <p:nvPr/>
                </p:nvSpPr>
                <p:spPr>
                  <a:xfrm>
                    <a:off x="6174771" y="1584027"/>
                    <a:ext cx="138095" cy="77785"/>
                  </a:xfrm>
                  <a:prstGeom prst="ellipse">
                    <a:avLst/>
                  </a:prstGeom>
                  <a:solidFill>
                    <a:srgbClr val="FF2F92"/>
                  </a:solidFill>
                  <a:ln w="19050">
                    <a:noFill/>
                  </a:ln>
                </p:spPr>
                <p:txBody>
                  <a:bodyPr lIns="121875" tIns="60937" rIns="121875" bIns="60937" anchor="ctr"/>
                  <a:lstStyle>
                    <a:lvl1pPr defTabSz="1217613">
                      <a:defRPr b="1">
                        <a:solidFill>
                          <a:schemeClr val="tx1"/>
                        </a:solidFill>
                        <a:latin typeface="Arial" panose="020B0604020202020204" pitchFamily="34" charset="0"/>
                        <a:ea typeface="MS PGothic" panose="020B0600070205080204" pitchFamily="34" charset="-128"/>
                      </a:defRPr>
                    </a:lvl1pPr>
                    <a:lvl2pPr marL="742950" indent="-285750" defTabSz="1217613">
                      <a:defRPr b="1">
                        <a:solidFill>
                          <a:schemeClr val="tx1"/>
                        </a:solidFill>
                        <a:latin typeface="Arial" panose="020B0604020202020204" pitchFamily="34" charset="0"/>
                        <a:ea typeface="MS PGothic" panose="020B0600070205080204" pitchFamily="34" charset="-128"/>
                      </a:defRPr>
                    </a:lvl2pPr>
                    <a:lvl3pPr marL="1143000" indent="-228600" defTabSz="1217613">
                      <a:defRPr b="1">
                        <a:solidFill>
                          <a:schemeClr val="tx1"/>
                        </a:solidFill>
                        <a:latin typeface="Arial" panose="020B0604020202020204" pitchFamily="34" charset="0"/>
                        <a:ea typeface="MS PGothic" panose="020B0600070205080204" pitchFamily="34" charset="-128"/>
                      </a:defRPr>
                    </a:lvl3pPr>
                    <a:lvl4pPr marL="1600200" indent="-228600" defTabSz="1217613">
                      <a:defRPr b="1">
                        <a:solidFill>
                          <a:schemeClr val="tx1"/>
                        </a:solidFill>
                        <a:latin typeface="Arial" panose="020B0604020202020204" pitchFamily="34" charset="0"/>
                        <a:ea typeface="MS PGothic" panose="020B0600070205080204" pitchFamily="34" charset="-128"/>
                      </a:defRPr>
                    </a:lvl4pPr>
                    <a:lvl5pPr marL="2057400" indent="-228600" defTabSz="1217613">
                      <a:defRPr b="1">
                        <a:solidFill>
                          <a:schemeClr val="tx1"/>
                        </a:solidFill>
                        <a:latin typeface="Arial" panose="020B0604020202020204" pitchFamily="34" charset="0"/>
                        <a:ea typeface="MS PGothic" panose="020B0600070205080204" pitchFamily="34" charset="-128"/>
                      </a:defRPr>
                    </a:lvl5pPr>
                    <a:lvl6pPr marL="25146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6pPr>
                    <a:lvl7pPr marL="29718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7pPr>
                    <a:lvl8pPr marL="34290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8pPr>
                    <a:lvl9pPr marL="38862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9pPr>
                  </a:lstStyle>
                  <a:p>
                    <a:pPr marL="0" marR="0" lvl="0" indent="0" algn="ctr" defTabSz="1217613" eaLnBrk="1" fontAlgn="auto" latinLnBrk="0" hangingPunct="1">
                      <a:lnSpc>
                        <a:spcPct val="100000"/>
                      </a:lnSpc>
                      <a:spcBef>
                        <a:spcPct val="50000"/>
                      </a:spcBef>
                      <a:spcAft>
                        <a:spcPts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nvGrpSpPr>
                  <p:cNvPr id="1740" name="Group 137">
                    <a:extLst>
                      <a:ext uri="{FF2B5EF4-FFF2-40B4-BE49-F238E27FC236}">
                        <a16:creationId xmlns:a16="http://schemas.microsoft.com/office/drawing/2014/main" id="{039EE395-BB7C-5B40-8ABF-0B99FFF3236D}"/>
                      </a:ext>
                    </a:extLst>
                  </p:cNvPr>
                  <p:cNvGrpSpPr>
                    <a:grpSpLocks/>
                  </p:cNvGrpSpPr>
                  <p:nvPr/>
                </p:nvGrpSpPr>
                <p:grpSpPr bwMode="auto">
                  <a:xfrm>
                    <a:off x="6181428" y="1659732"/>
                    <a:ext cx="54876" cy="129675"/>
                    <a:chOff x="6181428" y="1662113"/>
                    <a:chExt cx="54876" cy="129675"/>
                  </a:xfrm>
                </p:grpSpPr>
                <p:sp>
                  <p:nvSpPr>
                    <p:cNvPr id="1741" name="Oval 138">
                      <a:extLst>
                        <a:ext uri="{FF2B5EF4-FFF2-40B4-BE49-F238E27FC236}">
                          <a16:creationId xmlns:a16="http://schemas.microsoft.com/office/drawing/2014/main" id="{98DFF5B4-6C6E-464D-97DF-D46C5DAF0925}"/>
                        </a:ext>
                      </a:extLst>
                    </p:cNvPr>
                    <p:cNvSpPr>
                      <a:spLocks noChangeArrowheads="1"/>
                    </p:cNvSpPr>
                    <p:nvPr/>
                  </p:nvSpPr>
                  <p:spPr bwMode="auto">
                    <a:xfrm>
                      <a:off x="6190644" y="1662605"/>
                      <a:ext cx="46031"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742" name="Oval 139">
                      <a:extLst>
                        <a:ext uri="{FF2B5EF4-FFF2-40B4-BE49-F238E27FC236}">
                          <a16:creationId xmlns:a16="http://schemas.microsoft.com/office/drawing/2014/main" id="{ADE079ED-0594-4946-9B93-CCA5193888EC}"/>
                        </a:ext>
                      </a:extLst>
                    </p:cNvPr>
                    <p:cNvSpPr>
                      <a:spLocks noChangeArrowheads="1"/>
                    </p:cNvSpPr>
                    <p:nvPr/>
                  </p:nvSpPr>
                  <p:spPr bwMode="auto">
                    <a:xfrm>
                      <a:off x="6181120" y="1703879"/>
                      <a:ext cx="46031"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743" name="Oval 140">
                      <a:extLst>
                        <a:ext uri="{FF2B5EF4-FFF2-40B4-BE49-F238E27FC236}">
                          <a16:creationId xmlns:a16="http://schemas.microsoft.com/office/drawing/2014/main" id="{8987BD58-7839-1D46-A57E-DDE7C174D27B}"/>
                        </a:ext>
                      </a:extLst>
                    </p:cNvPr>
                    <p:cNvSpPr>
                      <a:spLocks noChangeArrowheads="1"/>
                    </p:cNvSpPr>
                    <p:nvPr/>
                  </p:nvSpPr>
                  <p:spPr bwMode="auto">
                    <a:xfrm>
                      <a:off x="6190644" y="1745152"/>
                      <a:ext cx="46031"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grpSp>
            <p:grpSp>
              <p:nvGrpSpPr>
                <p:cNvPr id="1733" name="Group 130">
                  <a:extLst>
                    <a:ext uri="{FF2B5EF4-FFF2-40B4-BE49-F238E27FC236}">
                      <a16:creationId xmlns:a16="http://schemas.microsoft.com/office/drawing/2014/main" id="{4F96D7EB-0749-1543-A160-3EB2D3849B86}"/>
                    </a:ext>
                  </a:extLst>
                </p:cNvPr>
                <p:cNvGrpSpPr>
                  <a:grpSpLocks/>
                </p:cNvGrpSpPr>
                <p:nvPr/>
              </p:nvGrpSpPr>
              <p:grpSpPr bwMode="auto">
                <a:xfrm rot="10800000">
                  <a:off x="6178977" y="1659732"/>
                  <a:ext cx="138251" cy="205876"/>
                  <a:chOff x="6174443" y="1583531"/>
                  <a:chExt cx="138251" cy="205876"/>
                </a:xfrm>
              </p:grpSpPr>
              <p:sp>
                <p:nvSpPr>
                  <p:cNvPr id="1734" name="Oval 1733">
                    <a:extLst>
                      <a:ext uri="{FF2B5EF4-FFF2-40B4-BE49-F238E27FC236}">
                        <a16:creationId xmlns:a16="http://schemas.microsoft.com/office/drawing/2014/main" id="{CBE8EB51-6945-314C-9ABA-237CB2747D6C}"/>
                      </a:ext>
                    </a:extLst>
                  </p:cNvPr>
                  <p:cNvSpPr/>
                  <p:nvPr/>
                </p:nvSpPr>
                <p:spPr>
                  <a:xfrm>
                    <a:off x="6204429" y="1638107"/>
                    <a:ext cx="138096" cy="77785"/>
                  </a:xfrm>
                  <a:prstGeom prst="ellipse">
                    <a:avLst/>
                  </a:prstGeom>
                  <a:solidFill>
                    <a:srgbClr val="FF2F92"/>
                  </a:solidFill>
                  <a:ln w="19050">
                    <a:noFill/>
                  </a:ln>
                </p:spPr>
                <p:txBody>
                  <a:bodyPr lIns="121875" tIns="60937" rIns="121875" bIns="60937" anchor="ctr"/>
                  <a:lstStyle>
                    <a:lvl1pPr defTabSz="1217613">
                      <a:defRPr b="1">
                        <a:solidFill>
                          <a:schemeClr val="tx1"/>
                        </a:solidFill>
                        <a:latin typeface="Arial" panose="020B0604020202020204" pitchFamily="34" charset="0"/>
                        <a:ea typeface="MS PGothic" panose="020B0600070205080204" pitchFamily="34" charset="-128"/>
                      </a:defRPr>
                    </a:lvl1pPr>
                    <a:lvl2pPr marL="742950" indent="-285750" defTabSz="1217613">
                      <a:defRPr b="1">
                        <a:solidFill>
                          <a:schemeClr val="tx1"/>
                        </a:solidFill>
                        <a:latin typeface="Arial" panose="020B0604020202020204" pitchFamily="34" charset="0"/>
                        <a:ea typeface="MS PGothic" panose="020B0600070205080204" pitchFamily="34" charset="-128"/>
                      </a:defRPr>
                    </a:lvl2pPr>
                    <a:lvl3pPr marL="1143000" indent="-228600" defTabSz="1217613">
                      <a:defRPr b="1">
                        <a:solidFill>
                          <a:schemeClr val="tx1"/>
                        </a:solidFill>
                        <a:latin typeface="Arial" panose="020B0604020202020204" pitchFamily="34" charset="0"/>
                        <a:ea typeface="MS PGothic" panose="020B0600070205080204" pitchFamily="34" charset="-128"/>
                      </a:defRPr>
                    </a:lvl3pPr>
                    <a:lvl4pPr marL="1600200" indent="-228600" defTabSz="1217613">
                      <a:defRPr b="1">
                        <a:solidFill>
                          <a:schemeClr val="tx1"/>
                        </a:solidFill>
                        <a:latin typeface="Arial" panose="020B0604020202020204" pitchFamily="34" charset="0"/>
                        <a:ea typeface="MS PGothic" panose="020B0600070205080204" pitchFamily="34" charset="-128"/>
                      </a:defRPr>
                    </a:lvl4pPr>
                    <a:lvl5pPr marL="2057400" indent="-228600" defTabSz="1217613">
                      <a:defRPr b="1">
                        <a:solidFill>
                          <a:schemeClr val="tx1"/>
                        </a:solidFill>
                        <a:latin typeface="Arial" panose="020B0604020202020204" pitchFamily="34" charset="0"/>
                        <a:ea typeface="MS PGothic" panose="020B0600070205080204" pitchFamily="34" charset="-128"/>
                      </a:defRPr>
                    </a:lvl5pPr>
                    <a:lvl6pPr marL="25146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6pPr>
                    <a:lvl7pPr marL="29718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7pPr>
                    <a:lvl8pPr marL="34290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8pPr>
                    <a:lvl9pPr marL="38862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9pPr>
                  </a:lstStyle>
                  <a:p>
                    <a:pPr marL="0" marR="0" lvl="0" indent="0" algn="ctr" defTabSz="1217613" eaLnBrk="1" fontAlgn="auto" latinLnBrk="0" hangingPunct="1">
                      <a:lnSpc>
                        <a:spcPct val="100000"/>
                      </a:lnSpc>
                      <a:spcBef>
                        <a:spcPct val="50000"/>
                      </a:spcBef>
                      <a:spcAft>
                        <a:spcPts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nvGrpSpPr>
                  <p:cNvPr id="1735" name="Group 132">
                    <a:extLst>
                      <a:ext uri="{FF2B5EF4-FFF2-40B4-BE49-F238E27FC236}">
                        <a16:creationId xmlns:a16="http://schemas.microsoft.com/office/drawing/2014/main" id="{75101B2A-88AB-2B4D-95A0-3357D3370E07}"/>
                      </a:ext>
                    </a:extLst>
                  </p:cNvPr>
                  <p:cNvGrpSpPr>
                    <a:grpSpLocks/>
                  </p:cNvGrpSpPr>
                  <p:nvPr/>
                </p:nvGrpSpPr>
                <p:grpSpPr bwMode="auto">
                  <a:xfrm>
                    <a:off x="6181428" y="1659732"/>
                    <a:ext cx="54876" cy="129675"/>
                    <a:chOff x="6181428" y="1662113"/>
                    <a:chExt cx="54876" cy="129675"/>
                  </a:xfrm>
                </p:grpSpPr>
                <p:sp>
                  <p:nvSpPr>
                    <p:cNvPr id="1736" name="Oval 133">
                      <a:extLst>
                        <a:ext uri="{FF2B5EF4-FFF2-40B4-BE49-F238E27FC236}">
                          <a16:creationId xmlns:a16="http://schemas.microsoft.com/office/drawing/2014/main" id="{94A4B507-CFB2-2846-8910-EDFB26D9D053}"/>
                        </a:ext>
                      </a:extLst>
                    </p:cNvPr>
                    <p:cNvSpPr>
                      <a:spLocks noChangeArrowheads="1"/>
                    </p:cNvSpPr>
                    <p:nvPr/>
                  </p:nvSpPr>
                  <p:spPr bwMode="auto">
                    <a:xfrm>
                      <a:off x="6196493" y="1669062"/>
                      <a:ext cx="46031"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737" name="Oval 134">
                      <a:extLst>
                        <a:ext uri="{FF2B5EF4-FFF2-40B4-BE49-F238E27FC236}">
                          <a16:creationId xmlns:a16="http://schemas.microsoft.com/office/drawing/2014/main" id="{2D6DD7D8-AC53-784B-A5DF-05ECE356AE53}"/>
                        </a:ext>
                      </a:extLst>
                    </p:cNvPr>
                    <p:cNvSpPr>
                      <a:spLocks noChangeArrowheads="1"/>
                    </p:cNvSpPr>
                    <p:nvPr/>
                  </p:nvSpPr>
                  <p:spPr bwMode="auto">
                    <a:xfrm>
                      <a:off x="6186969" y="1710336"/>
                      <a:ext cx="46031"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738" name="Oval 135">
                      <a:extLst>
                        <a:ext uri="{FF2B5EF4-FFF2-40B4-BE49-F238E27FC236}">
                          <a16:creationId xmlns:a16="http://schemas.microsoft.com/office/drawing/2014/main" id="{4D9C9915-AF82-D64B-9494-DF6FEA87E085}"/>
                        </a:ext>
                      </a:extLst>
                    </p:cNvPr>
                    <p:cNvSpPr>
                      <a:spLocks noChangeArrowheads="1"/>
                    </p:cNvSpPr>
                    <p:nvPr/>
                  </p:nvSpPr>
                  <p:spPr bwMode="auto">
                    <a:xfrm>
                      <a:off x="6196493" y="1751609"/>
                      <a:ext cx="46031"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grpSp>
          </p:grpSp>
          <p:grpSp>
            <p:nvGrpSpPr>
              <p:cNvPr id="1264" name="Group 141">
                <a:extLst>
                  <a:ext uri="{FF2B5EF4-FFF2-40B4-BE49-F238E27FC236}">
                    <a16:creationId xmlns:a16="http://schemas.microsoft.com/office/drawing/2014/main" id="{C580FC56-C19B-A94D-88C0-7FC69F30E002}"/>
                  </a:ext>
                </a:extLst>
              </p:cNvPr>
              <p:cNvGrpSpPr>
                <a:grpSpLocks/>
              </p:cNvGrpSpPr>
              <p:nvPr/>
            </p:nvGrpSpPr>
            <p:grpSpPr bwMode="auto">
              <a:xfrm>
                <a:off x="7287289" y="1590271"/>
                <a:ext cx="138251" cy="282077"/>
                <a:chOff x="6178977" y="1583531"/>
                <a:chExt cx="138251" cy="282077"/>
              </a:xfrm>
            </p:grpSpPr>
            <p:grpSp>
              <p:nvGrpSpPr>
                <p:cNvPr id="1720" name="Group 142">
                  <a:extLst>
                    <a:ext uri="{FF2B5EF4-FFF2-40B4-BE49-F238E27FC236}">
                      <a16:creationId xmlns:a16="http://schemas.microsoft.com/office/drawing/2014/main" id="{F93ED657-5EED-1B4E-B08E-04701D181761}"/>
                    </a:ext>
                  </a:extLst>
                </p:cNvPr>
                <p:cNvGrpSpPr>
                  <a:grpSpLocks/>
                </p:cNvGrpSpPr>
                <p:nvPr/>
              </p:nvGrpSpPr>
              <p:grpSpPr bwMode="auto">
                <a:xfrm>
                  <a:off x="6178977" y="1583531"/>
                  <a:ext cx="138251" cy="205876"/>
                  <a:chOff x="6174443" y="1583531"/>
                  <a:chExt cx="138251" cy="205876"/>
                </a:xfrm>
              </p:grpSpPr>
              <p:sp>
                <p:nvSpPr>
                  <p:cNvPr id="1727" name="Oval 1726">
                    <a:extLst>
                      <a:ext uri="{FF2B5EF4-FFF2-40B4-BE49-F238E27FC236}">
                        <a16:creationId xmlns:a16="http://schemas.microsoft.com/office/drawing/2014/main" id="{F84D40AA-1A27-4F4A-B86F-D7D1D3291F52}"/>
                      </a:ext>
                    </a:extLst>
                  </p:cNvPr>
                  <p:cNvSpPr/>
                  <p:nvPr/>
                </p:nvSpPr>
                <p:spPr>
                  <a:xfrm>
                    <a:off x="6174070" y="1584027"/>
                    <a:ext cx="138096" cy="77785"/>
                  </a:xfrm>
                  <a:prstGeom prst="ellipse">
                    <a:avLst/>
                  </a:prstGeom>
                  <a:solidFill>
                    <a:srgbClr val="FF2F92"/>
                  </a:solidFill>
                  <a:ln w="19050">
                    <a:noFill/>
                  </a:ln>
                </p:spPr>
                <p:txBody>
                  <a:bodyPr lIns="121875" tIns="60937" rIns="121875" bIns="60937" anchor="ctr"/>
                  <a:lstStyle>
                    <a:lvl1pPr defTabSz="1217613">
                      <a:defRPr b="1">
                        <a:solidFill>
                          <a:schemeClr val="tx1"/>
                        </a:solidFill>
                        <a:latin typeface="Arial" panose="020B0604020202020204" pitchFamily="34" charset="0"/>
                        <a:ea typeface="MS PGothic" panose="020B0600070205080204" pitchFamily="34" charset="-128"/>
                      </a:defRPr>
                    </a:lvl1pPr>
                    <a:lvl2pPr marL="742950" indent="-285750" defTabSz="1217613">
                      <a:defRPr b="1">
                        <a:solidFill>
                          <a:schemeClr val="tx1"/>
                        </a:solidFill>
                        <a:latin typeface="Arial" panose="020B0604020202020204" pitchFamily="34" charset="0"/>
                        <a:ea typeface="MS PGothic" panose="020B0600070205080204" pitchFamily="34" charset="-128"/>
                      </a:defRPr>
                    </a:lvl2pPr>
                    <a:lvl3pPr marL="1143000" indent="-228600" defTabSz="1217613">
                      <a:defRPr b="1">
                        <a:solidFill>
                          <a:schemeClr val="tx1"/>
                        </a:solidFill>
                        <a:latin typeface="Arial" panose="020B0604020202020204" pitchFamily="34" charset="0"/>
                        <a:ea typeface="MS PGothic" panose="020B0600070205080204" pitchFamily="34" charset="-128"/>
                      </a:defRPr>
                    </a:lvl3pPr>
                    <a:lvl4pPr marL="1600200" indent="-228600" defTabSz="1217613">
                      <a:defRPr b="1">
                        <a:solidFill>
                          <a:schemeClr val="tx1"/>
                        </a:solidFill>
                        <a:latin typeface="Arial" panose="020B0604020202020204" pitchFamily="34" charset="0"/>
                        <a:ea typeface="MS PGothic" panose="020B0600070205080204" pitchFamily="34" charset="-128"/>
                      </a:defRPr>
                    </a:lvl4pPr>
                    <a:lvl5pPr marL="2057400" indent="-228600" defTabSz="1217613">
                      <a:defRPr b="1">
                        <a:solidFill>
                          <a:schemeClr val="tx1"/>
                        </a:solidFill>
                        <a:latin typeface="Arial" panose="020B0604020202020204" pitchFamily="34" charset="0"/>
                        <a:ea typeface="MS PGothic" panose="020B0600070205080204" pitchFamily="34" charset="-128"/>
                      </a:defRPr>
                    </a:lvl5pPr>
                    <a:lvl6pPr marL="25146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6pPr>
                    <a:lvl7pPr marL="29718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7pPr>
                    <a:lvl8pPr marL="34290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8pPr>
                    <a:lvl9pPr marL="38862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9pPr>
                  </a:lstStyle>
                  <a:p>
                    <a:pPr marL="0" marR="0" lvl="0" indent="0" algn="ctr" defTabSz="1217613" eaLnBrk="1" fontAlgn="auto" latinLnBrk="0" hangingPunct="1">
                      <a:lnSpc>
                        <a:spcPct val="100000"/>
                      </a:lnSpc>
                      <a:spcBef>
                        <a:spcPct val="50000"/>
                      </a:spcBef>
                      <a:spcAft>
                        <a:spcPts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nvGrpSpPr>
                  <p:cNvPr id="1728" name="Group 150">
                    <a:extLst>
                      <a:ext uri="{FF2B5EF4-FFF2-40B4-BE49-F238E27FC236}">
                        <a16:creationId xmlns:a16="http://schemas.microsoft.com/office/drawing/2014/main" id="{067EFA9A-B267-AA41-8630-B8519686B413}"/>
                      </a:ext>
                    </a:extLst>
                  </p:cNvPr>
                  <p:cNvGrpSpPr>
                    <a:grpSpLocks/>
                  </p:cNvGrpSpPr>
                  <p:nvPr/>
                </p:nvGrpSpPr>
                <p:grpSpPr bwMode="auto">
                  <a:xfrm>
                    <a:off x="6181428" y="1659732"/>
                    <a:ext cx="54876" cy="129675"/>
                    <a:chOff x="6181428" y="1662113"/>
                    <a:chExt cx="54876" cy="129675"/>
                  </a:xfrm>
                </p:grpSpPr>
                <p:sp>
                  <p:nvSpPr>
                    <p:cNvPr id="1729" name="Oval 151">
                      <a:extLst>
                        <a:ext uri="{FF2B5EF4-FFF2-40B4-BE49-F238E27FC236}">
                          <a16:creationId xmlns:a16="http://schemas.microsoft.com/office/drawing/2014/main" id="{98FDF4BD-DD3A-4B47-A5BF-FD8AD0AAFDF2}"/>
                        </a:ext>
                      </a:extLst>
                    </p:cNvPr>
                    <p:cNvSpPr>
                      <a:spLocks noChangeArrowheads="1"/>
                    </p:cNvSpPr>
                    <p:nvPr/>
                  </p:nvSpPr>
                  <p:spPr bwMode="auto">
                    <a:xfrm>
                      <a:off x="6188356" y="1662605"/>
                      <a:ext cx="47619"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730" name="Oval 152">
                      <a:extLst>
                        <a:ext uri="{FF2B5EF4-FFF2-40B4-BE49-F238E27FC236}">
                          <a16:creationId xmlns:a16="http://schemas.microsoft.com/office/drawing/2014/main" id="{671472AC-B4D9-1645-B500-7A1F1B7C03B6}"/>
                        </a:ext>
                      </a:extLst>
                    </p:cNvPr>
                    <p:cNvSpPr>
                      <a:spLocks noChangeArrowheads="1"/>
                    </p:cNvSpPr>
                    <p:nvPr/>
                  </p:nvSpPr>
                  <p:spPr bwMode="auto">
                    <a:xfrm>
                      <a:off x="6178832" y="1703879"/>
                      <a:ext cx="47619"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731" name="Oval 153">
                      <a:extLst>
                        <a:ext uri="{FF2B5EF4-FFF2-40B4-BE49-F238E27FC236}">
                          <a16:creationId xmlns:a16="http://schemas.microsoft.com/office/drawing/2014/main" id="{EE4725FA-800C-F944-BF74-23FB17715F59}"/>
                        </a:ext>
                      </a:extLst>
                    </p:cNvPr>
                    <p:cNvSpPr>
                      <a:spLocks noChangeArrowheads="1"/>
                    </p:cNvSpPr>
                    <p:nvPr/>
                  </p:nvSpPr>
                  <p:spPr bwMode="auto">
                    <a:xfrm>
                      <a:off x="6188356" y="1745152"/>
                      <a:ext cx="47619"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grpSp>
            <p:grpSp>
              <p:nvGrpSpPr>
                <p:cNvPr id="1721" name="Group 143">
                  <a:extLst>
                    <a:ext uri="{FF2B5EF4-FFF2-40B4-BE49-F238E27FC236}">
                      <a16:creationId xmlns:a16="http://schemas.microsoft.com/office/drawing/2014/main" id="{5FC90D37-0641-C743-95C7-DD9596BC2CD5}"/>
                    </a:ext>
                  </a:extLst>
                </p:cNvPr>
                <p:cNvGrpSpPr>
                  <a:grpSpLocks/>
                </p:cNvGrpSpPr>
                <p:nvPr/>
              </p:nvGrpSpPr>
              <p:grpSpPr bwMode="auto">
                <a:xfrm rot="10800000">
                  <a:off x="6178977" y="1659732"/>
                  <a:ext cx="138251" cy="205876"/>
                  <a:chOff x="6174443" y="1583531"/>
                  <a:chExt cx="138251" cy="205876"/>
                </a:xfrm>
              </p:grpSpPr>
              <p:sp>
                <p:nvSpPr>
                  <p:cNvPr id="1722" name="Oval 1721">
                    <a:extLst>
                      <a:ext uri="{FF2B5EF4-FFF2-40B4-BE49-F238E27FC236}">
                        <a16:creationId xmlns:a16="http://schemas.microsoft.com/office/drawing/2014/main" id="{0686081E-0D94-CE49-88A4-94B129A0B8C8}"/>
                      </a:ext>
                    </a:extLst>
                  </p:cNvPr>
                  <p:cNvSpPr/>
                  <p:nvPr/>
                </p:nvSpPr>
                <p:spPr>
                  <a:xfrm>
                    <a:off x="6205130" y="1614296"/>
                    <a:ext cx="138095" cy="77784"/>
                  </a:xfrm>
                  <a:prstGeom prst="ellipse">
                    <a:avLst/>
                  </a:prstGeom>
                  <a:solidFill>
                    <a:srgbClr val="FF2F92"/>
                  </a:solidFill>
                  <a:ln w="19050">
                    <a:noFill/>
                  </a:ln>
                </p:spPr>
                <p:txBody>
                  <a:bodyPr lIns="121875" tIns="60937" rIns="121875" bIns="60937" anchor="ctr"/>
                  <a:lstStyle>
                    <a:lvl1pPr defTabSz="1217613">
                      <a:defRPr b="1">
                        <a:solidFill>
                          <a:schemeClr val="tx1"/>
                        </a:solidFill>
                        <a:latin typeface="Arial" panose="020B0604020202020204" pitchFamily="34" charset="0"/>
                        <a:ea typeface="MS PGothic" panose="020B0600070205080204" pitchFamily="34" charset="-128"/>
                      </a:defRPr>
                    </a:lvl1pPr>
                    <a:lvl2pPr marL="742950" indent="-285750" defTabSz="1217613">
                      <a:defRPr b="1">
                        <a:solidFill>
                          <a:schemeClr val="tx1"/>
                        </a:solidFill>
                        <a:latin typeface="Arial" panose="020B0604020202020204" pitchFamily="34" charset="0"/>
                        <a:ea typeface="MS PGothic" panose="020B0600070205080204" pitchFamily="34" charset="-128"/>
                      </a:defRPr>
                    </a:lvl2pPr>
                    <a:lvl3pPr marL="1143000" indent="-228600" defTabSz="1217613">
                      <a:defRPr b="1">
                        <a:solidFill>
                          <a:schemeClr val="tx1"/>
                        </a:solidFill>
                        <a:latin typeface="Arial" panose="020B0604020202020204" pitchFamily="34" charset="0"/>
                        <a:ea typeface="MS PGothic" panose="020B0600070205080204" pitchFamily="34" charset="-128"/>
                      </a:defRPr>
                    </a:lvl3pPr>
                    <a:lvl4pPr marL="1600200" indent="-228600" defTabSz="1217613">
                      <a:defRPr b="1">
                        <a:solidFill>
                          <a:schemeClr val="tx1"/>
                        </a:solidFill>
                        <a:latin typeface="Arial" panose="020B0604020202020204" pitchFamily="34" charset="0"/>
                        <a:ea typeface="MS PGothic" panose="020B0600070205080204" pitchFamily="34" charset="-128"/>
                      </a:defRPr>
                    </a:lvl4pPr>
                    <a:lvl5pPr marL="2057400" indent="-228600" defTabSz="1217613">
                      <a:defRPr b="1">
                        <a:solidFill>
                          <a:schemeClr val="tx1"/>
                        </a:solidFill>
                        <a:latin typeface="Arial" panose="020B0604020202020204" pitchFamily="34" charset="0"/>
                        <a:ea typeface="MS PGothic" panose="020B0600070205080204" pitchFamily="34" charset="-128"/>
                      </a:defRPr>
                    </a:lvl5pPr>
                    <a:lvl6pPr marL="25146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6pPr>
                    <a:lvl7pPr marL="29718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7pPr>
                    <a:lvl8pPr marL="34290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8pPr>
                    <a:lvl9pPr marL="38862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9pPr>
                  </a:lstStyle>
                  <a:p>
                    <a:pPr marL="0" marR="0" lvl="0" indent="0" algn="ctr" defTabSz="1217613" eaLnBrk="1" fontAlgn="auto" latinLnBrk="0" hangingPunct="1">
                      <a:lnSpc>
                        <a:spcPct val="100000"/>
                      </a:lnSpc>
                      <a:spcBef>
                        <a:spcPct val="50000"/>
                      </a:spcBef>
                      <a:spcAft>
                        <a:spcPts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nvGrpSpPr>
                  <p:cNvPr id="1723" name="Group 145">
                    <a:extLst>
                      <a:ext uri="{FF2B5EF4-FFF2-40B4-BE49-F238E27FC236}">
                        <a16:creationId xmlns:a16="http://schemas.microsoft.com/office/drawing/2014/main" id="{5226279A-6656-4F4A-94AF-CE46FFE8C75D}"/>
                      </a:ext>
                    </a:extLst>
                  </p:cNvPr>
                  <p:cNvGrpSpPr>
                    <a:grpSpLocks/>
                  </p:cNvGrpSpPr>
                  <p:nvPr/>
                </p:nvGrpSpPr>
                <p:grpSpPr bwMode="auto">
                  <a:xfrm>
                    <a:off x="6181428" y="1659732"/>
                    <a:ext cx="54876" cy="129675"/>
                    <a:chOff x="6181428" y="1662113"/>
                    <a:chExt cx="54876" cy="129675"/>
                  </a:xfrm>
                </p:grpSpPr>
                <p:sp>
                  <p:nvSpPr>
                    <p:cNvPr id="1724" name="Oval 146">
                      <a:extLst>
                        <a:ext uri="{FF2B5EF4-FFF2-40B4-BE49-F238E27FC236}">
                          <a16:creationId xmlns:a16="http://schemas.microsoft.com/office/drawing/2014/main" id="{3C7D6EFF-5533-6842-AAAF-FF8E3BDC5B45}"/>
                        </a:ext>
                      </a:extLst>
                    </p:cNvPr>
                    <p:cNvSpPr>
                      <a:spLocks noChangeArrowheads="1"/>
                    </p:cNvSpPr>
                    <p:nvPr/>
                  </p:nvSpPr>
                  <p:spPr bwMode="auto">
                    <a:xfrm>
                      <a:off x="6197193" y="1669062"/>
                      <a:ext cx="46032"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725" name="Oval 147">
                      <a:extLst>
                        <a:ext uri="{FF2B5EF4-FFF2-40B4-BE49-F238E27FC236}">
                          <a16:creationId xmlns:a16="http://schemas.microsoft.com/office/drawing/2014/main" id="{2CAC5F3B-F8FA-A841-883B-AFB3FBDD07EE}"/>
                        </a:ext>
                      </a:extLst>
                    </p:cNvPr>
                    <p:cNvSpPr>
                      <a:spLocks noChangeArrowheads="1"/>
                    </p:cNvSpPr>
                    <p:nvPr/>
                  </p:nvSpPr>
                  <p:spPr bwMode="auto">
                    <a:xfrm>
                      <a:off x="6187669" y="1710336"/>
                      <a:ext cx="46032"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726" name="Oval 148">
                      <a:extLst>
                        <a:ext uri="{FF2B5EF4-FFF2-40B4-BE49-F238E27FC236}">
                          <a16:creationId xmlns:a16="http://schemas.microsoft.com/office/drawing/2014/main" id="{B72C4B38-04CF-BB4E-A1FC-E9BBF1DD4AAE}"/>
                        </a:ext>
                      </a:extLst>
                    </p:cNvPr>
                    <p:cNvSpPr>
                      <a:spLocks noChangeArrowheads="1"/>
                    </p:cNvSpPr>
                    <p:nvPr/>
                  </p:nvSpPr>
                  <p:spPr bwMode="auto">
                    <a:xfrm>
                      <a:off x="6197193" y="1751609"/>
                      <a:ext cx="46032"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grpSp>
          </p:grpSp>
          <p:grpSp>
            <p:nvGrpSpPr>
              <p:cNvPr id="1265" name="Group 154">
                <a:extLst>
                  <a:ext uri="{FF2B5EF4-FFF2-40B4-BE49-F238E27FC236}">
                    <a16:creationId xmlns:a16="http://schemas.microsoft.com/office/drawing/2014/main" id="{5EE40FAE-6283-D44F-8BBF-FA8E5A2CB36A}"/>
                  </a:ext>
                </a:extLst>
              </p:cNvPr>
              <p:cNvGrpSpPr>
                <a:grpSpLocks/>
              </p:cNvGrpSpPr>
              <p:nvPr/>
            </p:nvGrpSpPr>
            <p:grpSpPr bwMode="auto">
              <a:xfrm>
                <a:off x="7148750" y="1590271"/>
                <a:ext cx="138251" cy="282077"/>
                <a:chOff x="6178977" y="1583531"/>
                <a:chExt cx="138251" cy="282077"/>
              </a:xfrm>
            </p:grpSpPr>
            <p:grpSp>
              <p:nvGrpSpPr>
                <p:cNvPr id="1708" name="Group 155">
                  <a:extLst>
                    <a:ext uri="{FF2B5EF4-FFF2-40B4-BE49-F238E27FC236}">
                      <a16:creationId xmlns:a16="http://schemas.microsoft.com/office/drawing/2014/main" id="{7BCC9164-EE46-9741-8A7F-EF20CA90F992}"/>
                    </a:ext>
                  </a:extLst>
                </p:cNvPr>
                <p:cNvGrpSpPr>
                  <a:grpSpLocks/>
                </p:cNvGrpSpPr>
                <p:nvPr/>
              </p:nvGrpSpPr>
              <p:grpSpPr bwMode="auto">
                <a:xfrm>
                  <a:off x="6178977" y="1583531"/>
                  <a:ext cx="138251" cy="205876"/>
                  <a:chOff x="6174443" y="1583531"/>
                  <a:chExt cx="138251" cy="205876"/>
                </a:xfrm>
              </p:grpSpPr>
              <p:sp>
                <p:nvSpPr>
                  <p:cNvPr id="1715" name="Oval 1714">
                    <a:extLst>
                      <a:ext uri="{FF2B5EF4-FFF2-40B4-BE49-F238E27FC236}">
                        <a16:creationId xmlns:a16="http://schemas.microsoft.com/office/drawing/2014/main" id="{CC84B994-179C-0945-84D3-147E4F08DAFD}"/>
                      </a:ext>
                    </a:extLst>
                  </p:cNvPr>
                  <p:cNvSpPr/>
                  <p:nvPr/>
                </p:nvSpPr>
                <p:spPr>
                  <a:xfrm>
                    <a:off x="6174514" y="1584027"/>
                    <a:ext cx="138095" cy="77785"/>
                  </a:xfrm>
                  <a:prstGeom prst="ellipse">
                    <a:avLst/>
                  </a:prstGeom>
                  <a:solidFill>
                    <a:srgbClr val="FF2F92"/>
                  </a:solidFill>
                  <a:ln w="19050">
                    <a:noFill/>
                  </a:ln>
                </p:spPr>
                <p:txBody>
                  <a:bodyPr lIns="121875" tIns="60937" rIns="121875" bIns="60937" anchor="ctr"/>
                  <a:lstStyle>
                    <a:lvl1pPr defTabSz="1217613">
                      <a:defRPr b="1">
                        <a:solidFill>
                          <a:schemeClr val="tx1"/>
                        </a:solidFill>
                        <a:latin typeface="Arial" panose="020B0604020202020204" pitchFamily="34" charset="0"/>
                        <a:ea typeface="MS PGothic" panose="020B0600070205080204" pitchFamily="34" charset="-128"/>
                      </a:defRPr>
                    </a:lvl1pPr>
                    <a:lvl2pPr marL="742950" indent="-285750" defTabSz="1217613">
                      <a:defRPr b="1">
                        <a:solidFill>
                          <a:schemeClr val="tx1"/>
                        </a:solidFill>
                        <a:latin typeface="Arial" panose="020B0604020202020204" pitchFamily="34" charset="0"/>
                        <a:ea typeface="MS PGothic" panose="020B0600070205080204" pitchFamily="34" charset="-128"/>
                      </a:defRPr>
                    </a:lvl2pPr>
                    <a:lvl3pPr marL="1143000" indent="-228600" defTabSz="1217613">
                      <a:defRPr b="1">
                        <a:solidFill>
                          <a:schemeClr val="tx1"/>
                        </a:solidFill>
                        <a:latin typeface="Arial" panose="020B0604020202020204" pitchFamily="34" charset="0"/>
                        <a:ea typeface="MS PGothic" panose="020B0600070205080204" pitchFamily="34" charset="-128"/>
                      </a:defRPr>
                    </a:lvl3pPr>
                    <a:lvl4pPr marL="1600200" indent="-228600" defTabSz="1217613">
                      <a:defRPr b="1">
                        <a:solidFill>
                          <a:schemeClr val="tx1"/>
                        </a:solidFill>
                        <a:latin typeface="Arial" panose="020B0604020202020204" pitchFamily="34" charset="0"/>
                        <a:ea typeface="MS PGothic" panose="020B0600070205080204" pitchFamily="34" charset="-128"/>
                      </a:defRPr>
                    </a:lvl4pPr>
                    <a:lvl5pPr marL="2057400" indent="-228600" defTabSz="1217613">
                      <a:defRPr b="1">
                        <a:solidFill>
                          <a:schemeClr val="tx1"/>
                        </a:solidFill>
                        <a:latin typeface="Arial" panose="020B0604020202020204" pitchFamily="34" charset="0"/>
                        <a:ea typeface="MS PGothic" panose="020B0600070205080204" pitchFamily="34" charset="-128"/>
                      </a:defRPr>
                    </a:lvl5pPr>
                    <a:lvl6pPr marL="25146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6pPr>
                    <a:lvl7pPr marL="29718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7pPr>
                    <a:lvl8pPr marL="34290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8pPr>
                    <a:lvl9pPr marL="38862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9pPr>
                  </a:lstStyle>
                  <a:p>
                    <a:pPr marL="0" marR="0" lvl="0" indent="0" algn="ctr" defTabSz="1217613" eaLnBrk="1" fontAlgn="auto" latinLnBrk="0" hangingPunct="1">
                      <a:lnSpc>
                        <a:spcPct val="100000"/>
                      </a:lnSpc>
                      <a:spcBef>
                        <a:spcPct val="50000"/>
                      </a:spcBef>
                      <a:spcAft>
                        <a:spcPts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nvGrpSpPr>
                  <p:cNvPr id="1716" name="Group 163">
                    <a:extLst>
                      <a:ext uri="{FF2B5EF4-FFF2-40B4-BE49-F238E27FC236}">
                        <a16:creationId xmlns:a16="http://schemas.microsoft.com/office/drawing/2014/main" id="{0C989EEB-E0C6-A44A-B6EB-83B39A66C33E}"/>
                      </a:ext>
                    </a:extLst>
                  </p:cNvPr>
                  <p:cNvGrpSpPr>
                    <a:grpSpLocks/>
                  </p:cNvGrpSpPr>
                  <p:nvPr/>
                </p:nvGrpSpPr>
                <p:grpSpPr bwMode="auto">
                  <a:xfrm>
                    <a:off x="6181428" y="1659732"/>
                    <a:ext cx="54876" cy="129675"/>
                    <a:chOff x="6181428" y="1662113"/>
                    <a:chExt cx="54876" cy="129675"/>
                  </a:xfrm>
                </p:grpSpPr>
                <p:sp>
                  <p:nvSpPr>
                    <p:cNvPr id="1717" name="Oval 164">
                      <a:extLst>
                        <a:ext uri="{FF2B5EF4-FFF2-40B4-BE49-F238E27FC236}">
                          <a16:creationId xmlns:a16="http://schemas.microsoft.com/office/drawing/2014/main" id="{C2DAFD5B-7BE4-2B46-B2A7-C4BAB2E31184}"/>
                        </a:ext>
                      </a:extLst>
                    </p:cNvPr>
                    <p:cNvSpPr>
                      <a:spLocks noChangeArrowheads="1"/>
                    </p:cNvSpPr>
                    <p:nvPr/>
                  </p:nvSpPr>
                  <p:spPr bwMode="auto">
                    <a:xfrm>
                      <a:off x="6190387" y="1662605"/>
                      <a:ext cx="46031"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718" name="Oval 165">
                      <a:extLst>
                        <a:ext uri="{FF2B5EF4-FFF2-40B4-BE49-F238E27FC236}">
                          <a16:creationId xmlns:a16="http://schemas.microsoft.com/office/drawing/2014/main" id="{D79AED84-8775-1D46-9BFD-21662E4CD31B}"/>
                        </a:ext>
                      </a:extLst>
                    </p:cNvPr>
                    <p:cNvSpPr>
                      <a:spLocks noChangeArrowheads="1"/>
                    </p:cNvSpPr>
                    <p:nvPr/>
                  </p:nvSpPr>
                  <p:spPr bwMode="auto">
                    <a:xfrm>
                      <a:off x="6180863" y="1703879"/>
                      <a:ext cx="46031"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719" name="Oval 166">
                      <a:extLst>
                        <a:ext uri="{FF2B5EF4-FFF2-40B4-BE49-F238E27FC236}">
                          <a16:creationId xmlns:a16="http://schemas.microsoft.com/office/drawing/2014/main" id="{5438C611-7962-8F40-9E63-0DC05FCBEE49}"/>
                        </a:ext>
                      </a:extLst>
                    </p:cNvPr>
                    <p:cNvSpPr>
                      <a:spLocks noChangeArrowheads="1"/>
                    </p:cNvSpPr>
                    <p:nvPr/>
                  </p:nvSpPr>
                  <p:spPr bwMode="auto">
                    <a:xfrm>
                      <a:off x="6190387" y="1745152"/>
                      <a:ext cx="46031"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grpSp>
            <p:grpSp>
              <p:nvGrpSpPr>
                <p:cNvPr id="1709" name="Group 156">
                  <a:extLst>
                    <a:ext uri="{FF2B5EF4-FFF2-40B4-BE49-F238E27FC236}">
                      <a16:creationId xmlns:a16="http://schemas.microsoft.com/office/drawing/2014/main" id="{7062DC08-3DA6-E04B-BB4D-35FB1C9C03A1}"/>
                    </a:ext>
                  </a:extLst>
                </p:cNvPr>
                <p:cNvGrpSpPr>
                  <a:grpSpLocks/>
                </p:cNvGrpSpPr>
                <p:nvPr/>
              </p:nvGrpSpPr>
              <p:grpSpPr bwMode="auto">
                <a:xfrm rot="10800000">
                  <a:off x="6178977" y="1659732"/>
                  <a:ext cx="138251" cy="205876"/>
                  <a:chOff x="6174443" y="1583531"/>
                  <a:chExt cx="138251" cy="205876"/>
                </a:xfrm>
              </p:grpSpPr>
              <p:sp>
                <p:nvSpPr>
                  <p:cNvPr id="1710" name="Oval 1709">
                    <a:extLst>
                      <a:ext uri="{FF2B5EF4-FFF2-40B4-BE49-F238E27FC236}">
                        <a16:creationId xmlns:a16="http://schemas.microsoft.com/office/drawing/2014/main" id="{135CD795-2B94-944B-82DF-58E72753997D}"/>
                      </a:ext>
                    </a:extLst>
                  </p:cNvPr>
                  <p:cNvSpPr/>
                  <p:nvPr/>
                </p:nvSpPr>
                <p:spPr>
                  <a:xfrm>
                    <a:off x="6204686" y="1614296"/>
                    <a:ext cx="138096" cy="77784"/>
                  </a:xfrm>
                  <a:prstGeom prst="ellipse">
                    <a:avLst/>
                  </a:prstGeom>
                  <a:solidFill>
                    <a:srgbClr val="FF2F92"/>
                  </a:solidFill>
                  <a:ln w="19050">
                    <a:noFill/>
                  </a:ln>
                </p:spPr>
                <p:txBody>
                  <a:bodyPr lIns="121875" tIns="60937" rIns="121875" bIns="60937" anchor="ctr"/>
                  <a:lstStyle>
                    <a:lvl1pPr defTabSz="1217613">
                      <a:defRPr b="1">
                        <a:solidFill>
                          <a:schemeClr val="tx1"/>
                        </a:solidFill>
                        <a:latin typeface="Arial" panose="020B0604020202020204" pitchFamily="34" charset="0"/>
                        <a:ea typeface="MS PGothic" panose="020B0600070205080204" pitchFamily="34" charset="-128"/>
                      </a:defRPr>
                    </a:lvl1pPr>
                    <a:lvl2pPr marL="742950" indent="-285750" defTabSz="1217613">
                      <a:defRPr b="1">
                        <a:solidFill>
                          <a:schemeClr val="tx1"/>
                        </a:solidFill>
                        <a:latin typeface="Arial" panose="020B0604020202020204" pitchFamily="34" charset="0"/>
                        <a:ea typeface="MS PGothic" panose="020B0600070205080204" pitchFamily="34" charset="-128"/>
                      </a:defRPr>
                    </a:lvl2pPr>
                    <a:lvl3pPr marL="1143000" indent="-228600" defTabSz="1217613">
                      <a:defRPr b="1">
                        <a:solidFill>
                          <a:schemeClr val="tx1"/>
                        </a:solidFill>
                        <a:latin typeface="Arial" panose="020B0604020202020204" pitchFamily="34" charset="0"/>
                        <a:ea typeface="MS PGothic" panose="020B0600070205080204" pitchFamily="34" charset="-128"/>
                      </a:defRPr>
                    </a:lvl3pPr>
                    <a:lvl4pPr marL="1600200" indent="-228600" defTabSz="1217613">
                      <a:defRPr b="1">
                        <a:solidFill>
                          <a:schemeClr val="tx1"/>
                        </a:solidFill>
                        <a:latin typeface="Arial" panose="020B0604020202020204" pitchFamily="34" charset="0"/>
                        <a:ea typeface="MS PGothic" panose="020B0600070205080204" pitchFamily="34" charset="-128"/>
                      </a:defRPr>
                    </a:lvl4pPr>
                    <a:lvl5pPr marL="2057400" indent="-228600" defTabSz="1217613">
                      <a:defRPr b="1">
                        <a:solidFill>
                          <a:schemeClr val="tx1"/>
                        </a:solidFill>
                        <a:latin typeface="Arial" panose="020B0604020202020204" pitchFamily="34" charset="0"/>
                        <a:ea typeface="MS PGothic" panose="020B0600070205080204" pitchFamily="34" charset="-128"/>
                      </a:defRPr>
                    </a:lvl5pPr>
                    <a:lvl6pPr marL="25146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6pPr>
                    <a:lvl7pPr marL="29718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7pPr>
                    <a:lvl8pPr marL="34290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8pPr>
                    <a:lvl9pPr marL="38862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9pPr>
                  </a:lstStyle>
                  <a:p>
                    <a:pPr marL="0" marR="0" lvl="0" indent="0" algn="ctr" defTabSz="1217613" eaLnBrk="1" fontAlgn="auto" latinLnBrk="0" hangingPunct="1">
                      <a:lnSpc>
                        <a:spcPct val="100000"/>
                      </a:lnSpc>
                      <a:spcBef>
                        <a:spcPct val="50000"/>
                      </a:spcBef>
                      <a:spcAft>
                        <a:spcPts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nvGrpSpPr>
                  <p:cNvPr id="1711" name="Group 158">
                    <a:extLst>
                      <a:ext uri="{FF2B5EF4-FFF2-40B4-BE49-F238E27FC236}">
                        <a16:creationId xmlns:a16="http://schemas.microsoft.com/office/drawing/2014/main" id="{63741B1A-251F-114B-B6D6-C2855A0710F1}"/>
                      </a:ext>
                    </a:extLst>
                  </p:cNvPr>
                  <p:cNvGrpSpPr>
                    <a:grpSpLocks/>
                  </p:cNvGrpSpPr>
                  <p:nvPr/>
                </p:nvGrpSpPr>
                <p:grpSpPr bwMode="auto">
                  <a:xfrm>
                    <a:off x="6181428" y="1659732"/>
                    <a:ext cx="54876" cy="129675"/>
                    <a:chOff x="6181428" y="1662113"/>
                    <a:chExt cx="54876" cy="129675"/>
                  </a:xfrm>
                </p:grpSpPr>
                <p:sp>
                  <p:nvSpPr>
                    <p:cNvPr id="1712" name="Oval 159">
                      <a:extLst>
                        <a:ext uri="{FF2B5EF4-FFF2-40B4-BE49-F238E27FC236}">
                          <a16:creationId xmlns:a16="http://schemas.microsoft.com/office/drawing/2014/main" id="{4F43409F-2C0D-8D46-90A6-8196343E0524}"/>
                        </a:ext>
                      </a:extLst>
                    </p:cNvPr>
                    <p:cNvSpPr>
                      <a:spLocks noChangeArrowheads="1"/>
                    </p:cNvSpPr>
                    <p:nvPr/>
                  </p:nvSpPr>
                  <p:spPr bwMode="auto">
                    <a:xfrm>
                      <a:off x="6196750" y="1669062"/>
                      <a:ext cx="46031"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713" name="Oval 160">
                      <a:extLst>
                        <a:ext uri="{FF2B5EF4-FFF2-40B4-BE49-F238E27FC236}">
                          <a16:creationId xmlns:a16="http://schemas.microsoft.com/office/drawing/2014/main" id="{D9A3E214-C148-004F-B2AF-08C786E12453}"/>
                        </a:ext>
                      </a:extLst>
                    </p:cNvPr>
                    <p:cNvSpPr>
                      <a:spLocks noChangeArrowheads="1"/>
                    </p:cNvSpPr>
                    <p:nvPr/>
                  </p:nvSpPr>
                  <p:spPr bwMode="auto">
                    <a:xfrm>
                      <a:off x="6187226" y="1710336"/>
                      <a:ext cx="46031"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714" name="Oval 161">
                      <a:extLst>
                        <a:ext uri="{FF2B5EF4-FFF2-40B4-BE49-F238E27FC236}">
                          <a16:creationId xmlns:a16="http://schemas.microsoft.com/office/drawing/2014/main" id="{E0B8F037-91BC-FB4B-A13F-72181C581C43}"/>
                        </a:ext>
                      </a:extLst>
                    </p:cNvPr>
                    <p:cNvSpPr>
                      <a:spLocks noChangeArrowheads="1"/>
                    </p:cNvSpPr>
                    <p:nvPr/>
                  </p:nvSpPr>
                  <p:spPr bwMode="auto">
                    <a:xfrm>
                      <a:off x="6196750" y="1751609"/>
                      <a:ext cx="46031"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grpSp>
          </p:grpSp>
          <p:grpSp>
            <p:nvGrpSpPr>
              <p:cNvPr id="1266" name="Group 167">
                <a:extLst>
                  <a:ext uri="{FF2B5EF4-FFF2-40B4-BE49-F238E27FC236}">
                    <a16:creationId xmlns:a16="http://schemas.microsoft.com/office/drawing/2014/main" id="{A8435F5B-7C28-184E-8AFF-2C2548B8E030}"/>
                  </a:ext>
                </a:extLst>
              </p:cNvPr>
              <p:cNvGrpSpPr>
                <a:grpSpLocks/>
              </p:cNvGrpSpPr>
              <p:nvPr/>
            </p:nvGrpSpPr>
            <p:grpSpPr bwMode="auto">
              <a:xfrm>
                <a:off x="7425828" y="1590271"/>
                <a:ext cx="138251" cy="282077"/>
                <a:chOff x="6178977" y="1583531"/>
                <a:chExt cx="138251" cy="282077"/>
              </a:xfrm>
            </p:grpSpPr>
            <p:grpSp>
              <p:nvGrpSpPr>
                <p:cNvPr id="1696" name="Group 168">
                  <a:extLst>
                    <a:ext uri="{FF2B5EF4-FFF2-40B4-BE49-F238E27FC236}">
                      <a16:creationId xmlns:a16="http://schemas.microsoft.com/office/drawing/2014/main" id="{83D21D1A-DED5-2545-8E90-883D28351C57}"/>
                    </a:ext>
                  </a:extLst>
                </p:cNvPr>
                <p:cNvGrpSpPr>
                  <a:grpSpLocks/>
                </p:cNvGrpSpPr>
                <p:nvPr/>
              </p:nvGrpSpPr>
              <p:grpSpPr bwMode="auto">
                <a:xfrm>
                  <a:off x="6178977" y="1583531"/>
                  <a:ext cx="138251" cy="205876"/>
                  <a:chOff x="6174443" y="1583531"/>
                  <a:chExt cx="138251" cy="205876"/>
                </a:xfrm>
              </p:grpSpPr>
              <p:sp>
                <p:nvSpPr>
                  <p:cNvPr id="1703" name="Oval 1702">
                    <a:extLst>
                      <a:ext uri="{FF2B5EF4-FFF2-40B4-BE49-F238E27FC236}">
                        <a16:creationId xmlns:a16="http://schemas.microsoft.com/office/drawing/2014/main" id="{D84D80A1-AC2F-3A4B-BC81-1BE5AD3C9E0F}"/>
                      </a:ext>
                    </a:extLst>
                  </p:cNvPr>
                  <p:cNvSpPr/>
                  <p:nvPr/>
                </p:nvSpPr>
                <p:spPr>
                  <a:xfrm>
                    <a:off x="6175214" y="1584027"/>
                    <a:ext cx="138096" cy="77785"/>
                  </a:xfrm>
                  <a:prstGeom prst="ellipse">
                    <a:avLst/>
                  </a:prstGeom>
                  <a:solidFill>
                    <a:srgbClr val="FF2F92"/>
                  </a:solidFill>
                  <a:ln w="19050">
                    <a:noFill/>
                  </a:ln>
                </p:spPr>
                <p:txBody>
                  <a:bodyPr lIns="121875" tIns="60937" rIns="121875" bIns="60937" anchor="ctr"/>
                  <a:lstStyle>
                    <a:lvl1pPr defTabSz="1217613">
                      <a:defRPr b="1">
                        <a:solidFill>
                          <a:schemeClr val="tx1"/>
                        </a:solidFill>
                        <a:latin typeface="Arial" panose="020B0604020202020204" pitchFamily="34" charset="0"/>
                        <a:ea typeface="MS PGothic" panose="020B0600070205080204" pitchFamily="34" charset="-128"/>
                      </a:defRPr>
                    </a:lvl1pPr>
                    <a:lvl2pPr marL="742950" indent="-285750" defTabSz="1217613">
                      <a:defRPr b="1">
                        <a:solidFill>
                          <a:schemeClr val="tx1"/>
                        </a:solidFill>
                        <a:latin typeface="Arial" panose="020B0604020202020204" pitchFamily="34" charset="0"/>
                        <a:ea typeface="MS PGothic" panose="020B0600070205080204" pitchFamily="34" charset="-128"/>
                      </a:defRPr>
                    </a:lvl2pPr>
                    <a:lvl3pPr marL="1143000" indent="-228600" defTabSz="1217613">
                      <a:defRPr b="1">
                        <a:solidFill>
                          <a:schemeClr val="tx1"/>
                        </a:solidFill>
                        <a:latin typeface="Arial" panose="020B0604020202020204" pitchFamily="34" charset="0"/>
                        <a:ea typeface="MS PGothic" panose="020B0600070205080204" pitchFamily="34" charset="-128"/>
                      </a:defRPr>
                    </a:lvl3pPr>
                    <a:lvl4pPr marL="1600200" indent="-228600" defTabSz="1217613">
                      <a:defRPr b="1">
                        <a:solidFill>
                          <a:schemeClr val="tx1"/>
                        </a:solidFill>
                        <a:latin typeface="Arial" panose="020B0604020202020204" pitchFamily="34" charset="0"/>
                        <a:ea typeface="MS PGothic" panose="020B0600070205080204" pitchFamily="34" charset="-128"/>
                      </a:defRPr>
                    </a:lvl4pPr>
                    <a:lvl5pPr marL="2057400" indent="-228600" defTabSz="1217613">
                      <a:defRPr b="1">
                        <a:solidFill>
                          <a:schemeClr val="tx1"/>
                        </a:solidFill>
                        <a:latin typeface="Arial" panose="020B0604020202020204" pitchFamily="34" charset="0"/>
                        <a:ea typeface="MS PGothic" panose="020B0600070205080204" pitchFamily="34" charset="-128"/>
                      </a:defRPr>
                    </a:lvl5pPr>
                    <a:lvl6pPr marL="25146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6pPr>
                    <a:lvl7pPr marL="29718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7pPr>
                    <a:lvl8pPr marL="34290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8pPr>
                    <a:lvl9pPr marL="38862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9pPr>
                  </a:lstStyle>
                  <a:p>
                    <a:pPr marL="0" marR="0" lvl="0" indent="0" algn="ctr" defTabSz="1217613" eaLnBrk="1" fontAlgn="auto" latinLnBrk="0" hangingPunct="1">
                      <a:lnSpc>
                        <a:spcPct val="100000"/>
                      </a:lnSpc>
                      <a:spcBef>
                        <a:spcPct val="50000"/>
                      </a:spcBef>
                      <a:spcAft>
                        <a:spcPts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nvGrpSpPr>
                  <p:cNvPr id="1704" name="Group 176">
                    <a:extLst>
                      <a:ext uri="{FF2B5EF4-FFF2-40B4-BE49-F238E27FC236}">
                        <a16:creationId xmlns:a16="http://schemas.microsoft.com/office/drawing/2014/main" id="{60A4E5EF-274A-5544-85FB-214452CBAE34}"/>
                      </a:ext>
                    </a:extLst>
                  </p:cNvPr>
                  <p:cNvGrpSpPr>
                    <a:grpSpLocks/>
                  </p:cNvGrpSpPr>
                  <p:nvPr/>
                </p:nvGrpSpPr>
                <p:grpSpPr bwMode="auto">
                  <a:xfrm>
                    <a:off x="6181428" y="1659732"/>
                    <a:ext cx="54876" cy="129675"/>
                    <a:chOff x="6181428" y="1662113"/>
                    <a:chExt cx="54876" cy="129675"/>
                  </a:xfrm>
                </p:grpSpPr>
                <p:sp>
                  <p:nvSpPr>
                    <p:cNvPr id="1705" name="Oval 177">
                      <a:extLst>
                        <a:ext uri="{FF2B5EF4-FFF2-40B4-BE49-F238E27FC236}">
                          <a16:creationId xmlns:a16="http://schemas.microsoft.com/office/drawing/2014/main" id="{5AEF1958-91F0-3D4D-B110-652EE3F03826}"/>
                        </a:ext>
                      </a:extLst>
                    </p:cNvPr>
                    <p:cNvSpPr>
                      <a:spLocks noChangeArrowheads="1"/>
                    </p:cNvSpPr>
                    <p:nvPr/>
                  </p:nvSpPr>
                  <p:spPr bwMode="auto">
                    <a:xfrm>
                      <a:off x="6191087" y="1662605"/>
                      <a:ext cx="47619"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706" name="Oval 178">
                      <a:extLst>
                        <a:ext uri="{FF2B5EF4-FFF2-40B4-BE49-F238E27FC236}">
                          <a16:creationId xmlns:a16="http://schemas.microsoft.com/office/drawing/2014/main" id="{3A9C936F-9313-624B-A24C-04EAEAEFEF79}"/>
                        </a:ext>
                      </a:extLst>
                    </p:cNvPr>
                    <p:cNvSpPr>
                      <a:spLocks noChangeArrowheads="1"/>
                    </p:cNvSpPr>
                    <p:nvPr/>
                  </p:nvSpPr>
                  <p:spPr bwMode="auto">
                    <a:xfrm>
                      <a:off x="6181563" y="1703879"/>
                      <a:ext cx="46032"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707" name="Oval 179">
                      <a:extLst>
                        <a:ext uri="{FF2B5EF4-FFF2-40B4-BE49-F238E27FC236}">
                          <a16:creationId xmlns:a16="http://schemas.microsoft.com/office/drawing/2014/main" id="{C3754ADE-18A0-F54B-8218-E17EA902BA8B}"/>
                        </a:ext>
                      </a:extLst>
                    </p:cNvPr>
                    <p:cNvSpPr>
                      <a:spLocks noChangeArrowheads="1"/>
                    </p:cNvSpPr>
                    <p:nvPr/>
                  </p:nvSpPr>
                  <p:spPr bwMode="auto">
                    <a:xfrm>
                      <a:off x="6191087" y="1745152"/>
                      <a:ext cx="47619"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grpSp>
            <p:grpSp>
              <p:nvGrpSpPr>
                <p:cNvPr id="1697" name="Group 169">
                  <a:extLst>
                    <a:ext uri="{FF2B5EF4-FFF2-40B4-BE49-F238E27FC236}">
                      <a16:creationId xmlns:a16="http://schemas.microsoft.com/office/drawing/2014/main" id="{928AB5C1-C056-B04A-A27B-25C107E0C202}"/>
                    </a:ext>
                  </a:extLst>
                </p:cNvPr>
                <p:cNvGrpSpPr>
                  <a:grpSpLocks/>
                </p:cNvGrpSpPr>
                <p:nvPr/>
              </p:nvGrpSpPr>
              <p:grpSpPr bwMode="auto">
                <a:xfrm rot="10800000">
                  <a:off x="6178977" y="1659732"/>
                  <a:ext cx="138251" cy="205876"/>
                  <a:chOff x="6174443" y="1583531"/>
                  <a:chExt cx="138251" cy="205876"/>
                </a:xfrm>
              </p:grpSpPr>
              <p:sp>
                <p:nvSpPr>
                  <p:cNvPr id="1698" name="Oval 1697">
                    <a:extLst>
                      <a:ext uri="{FF2B5EF4-FFF2-40B4-BE49-F238E27FC236}">
                        <a16:creationId xmlns:a16="http://schemas.microsoft.com/office/drawing/2014/main" id="{6381423B-1E29-C14F-891E-F430290D3A3D}"/>
                      </a:ext>
                    </a:extLst>
                  </p:cNvPr>
                  <p:cNvSpPr/>
                  <p:nvPr/>
                </p:nvSpPr>
                <p:spPr>
                  <a:xfrm>
                    <a:off x="6178589" y="1638107"/>
                    <a:ext cx="133334" cy="77785"/>
                  </a:xfrm>
                  <a:prstGeom prst="ellipse">
                    <a:avLst/>
                  </a:prstGeom>
                  <a:solidFill>
                    <a:srgbClr val="FF2F92"/>
                  </a:solidFill>
                  <a:ln w="19050">
                    <a:noFill/>
                  </a:ln>
                </p:spPr>
                <p:txBody>
                  <a:bodyPr lIns="121875" tIns="60937" rIns="121875" bIns="60937" anchor="ctr"/>
                  <a:lstStyle>
                    <a:lvl1pPr defTabSz="1217613">
                      <a:defRPr b="1">
                        <a:solidFill>
                          <a:schemeClr val="tx1"/>
                        </a:solidFill>
                        <a:latin typeface="Arial" panose="020B0604020202020204" pitchFamily="34" charset="0"/>
                        <a:ea typeface="MS PGothic" panose="020B0600070205080204" pitchFamily="34" charset="-128"/>
                      </a:defRPr>
                    </a:lvl1pPr>
                    <a:lvl2pPr marL="742950" indent="-285750" defTabSz="1217613">
                      <a:defRPr b="1">
                        <a:solidFill>
                          <a:schemeClr val="tx1"/>
                        </a:solidFill>
                        <a:latin typeface="Arial" panose="020B0604020202020204" pitchFamily="34" charset="0"/>
                        <a:ea typeface="MS PGothic" panose="020B0600070205080204" pitchFamily="34" charset="-128"/>
                      </a:defRPr>
                    </a:lvl2pPr>
                    <a:lvl3pPr marL="1143000" indent="-228600" defTabSz="1217613">
                      <a:defRPr b="1">
                        <a:solidFill>
                          <a:schemeClr val="tx1"/>
                        </a:solidFill>
                        <a:latin typeface="Arial" panose="020B0604020202020204" pitchFamily="34" charset="0"/>
                        <a:ea typeface="MS PGothic" panose="020B0600070205080204" pitchFamily="34" charset="-128"/>
                      </a:defRPr>
                    </a:lvl3pPr>
                    <a:lvl4pPr marL="1600200" indent="-228600" defTabSz="1217613">
                      <a:defRPr b="1">
                        <a:solidFill>
                          <a:schemeClr val="tx1"/>
                        </a:solidFill>
                        <a:latin typeface="Arial" panose="020B0604020202020204" pitchFamily="34" charset="0"/>
                        <a:ea typeface="MS PGothic" panose="020B0600070205080204" pitchFamily="34" charset="-128"/>
                      </a:defRPr>
                    </a:lvl4pPr>
                    <a:lvl5pPr marL="2057400" indent="-228600" defTabSz="1217613">
                      <a:defRPr b="1">
                        <a:solidFill>
                          <a:schemeClr val="tx1"/>
                        </a:solidFill>
                        <a:latin typeface="Arial" panose="020B0604020202020204" pitchFamily="34" charset="0"/>
                        <a:ea typeface="MS PGothic" panose="020B0600070205080204" pitchFamily="34" charset="-128"/>
                      </a:defRPr>
                    </a:lvl5pPr>
                    <a:lvl6pPr marL="25146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6pPr>
                    <a:lvl7pPr marL="29718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7pPr>
                    <a:lvl8pPr marL="34290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8pPr>
                    <a:lvl9pPr marL="38862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9pPr>
                  </a:lstStyle>
                  <a:p>
                    <a:pPr marL="0" marR="0" lvl="0" indent="0" algn="ctr" defTabSz="1217613" eaLnBrk="1" fontAlgn="auto" latinLnBrk="0" hangingPunct="1">
                      <a:lnSpc>
                        <a:spcPct val="100000"/>
                      </a:lnSpc>
                      <a:spcBef>
                        <a:spcPct val="50000"/>
                      </a:spcBef>
                      <a:spcAft>
                        <a:spcPts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nvGrpSpPr>
                  <p:cNvPr id="1699" name="Group 171">
                    <a:extLst>
                      <a:ext uri="{FF2B5EF4-FFF2-40B4-BE49-F238E27FC236}">
                        <a16:creationId xmlns:a16="http://schemas.microsoft.com/office/drawing/2014/main" id="{97741A07-48AB-0842-86A2-B125DBE91880}"/>
                      </a:ext>
                    </a:extLst>
                  </p:cNvPr>
                  <p:cNvGrpSpPr>
                    <a:grpSpLocks/>
                  </p:cNvGrpSpPr>
                  <p:nvPr/>
                </p:nvGrpSpPr>
                <p:grpSpPr bwMode="auto">
                  <a:xfrm>
                    <a:off x="6181428" y="1659732"/>
                    <a:ext cx="54876" cy="129675"/>
                    <a:chOff x="6181428" y="1662113"/>
                    <a:chExt cx="54876" cy="129675"/>
                  </a:xfrm>
                </p:grpSpPr>
                <p:sp>
                  <p:nvSpPr>
                    <p:cNvPr id="1700" name="Oval 172">
                      <a:extLst>
                        <a:ext uri="{FF2B5EF4-FFF2-40B4-BE49-F238E27FC236}">
                          <a16:creationId xmlns:a16="http://schemas.microsoft.com/office/drawing/2014/main" id="{307E4771-C4E1-BA49-B926-B5E40898F485}"/>
                        </a:ext>
                      </a:extLst>
                    </p:cNvPr>
                    <p:cNvSpPr>
                      <a:spLocks noChangeArrowheads="1"/>
                    </p:cNvSpPr>
                    <p:nvPr/>
                  </p:nvSpPr>
                  <p:spPr bwMode="auto">
                    <a:xfrm>
                      <a:off x="6192875" y="1669062"/>
                      <a:ext cx="47619"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701" name="Oval 173">
                      <a:extLst>
                        <a:ext uri="{FF2B5EF4-FFF2-40B4-BE49-F238E27FC236}">
                          <a16:creationId xmlns:a16="http://schemas.microsoft.com/office/drawing/2014/main" id="{16C0C53F-8C76-E34C-9CED-94610957117B}"/>
                        </a:ext>
                      </a:extLst>
                    </p:cNvPr>
                    <p:cNvSpPr>
                      <a:spLocks noChangeArrowheads="1"/>
                    </p:cNvSpPr>
                    <p:nvPr/>
                  </p:nvSpPr>
                  <p:spPr bwMode="auto">
                    <a:xfrm>
                      <a:off x="6183351" y="1710336"/>
                      <a:ext cx="47619"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702" name="Oval 174">
                      <a:extLst>
                        <a:ext uri="{FF2B5EF4-FFF2-40B4-BE49-F238E27FC236}">
                          <a16:creationId xmlns:a16="http://schemas.microsoft.com/office/drawing/2014/main" id="{DD52FB32-E43A-7A40-9F80-5E1106C49ECB}"/>
                        </a:ext>
                      </a:extLst>
                    </p:cNvPr>
                    <p:cNvSpPr>
                      <a:spLocks noChangeArrowheads="1"/>
                    </p:cNvSpPr>
                    <p:nvPr/>
                  </p:nvSpPr>
                  <p:spPr bwMode="auto">
                    <a:xfrm>
                      <a:off x="6192875" y="1751609"/>
                      <a:ext cx="47619"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grpSp>
          </p:grpSp>
          <p:grpSp>
            <p:nvGrpSpPr>
              <p:cNvPr id="1267" name="Group 180">
                <a:extLst>
                  <a:ext uri="{FF2B5EF4-FFF2-40B4-BE49-F238E27FC236}">
                    <a16:creationId xmlns:a16="http://schemas.microsoft.com/office/drawing/2014/main" id="{7F55AC72-D35E-6549-B0AA-22F21B6B91DA}"/>
                  </a:ext>
                </a:extLst>
              </p:cNvPr>
              <p:cNvGrpSpPr>
                <a:grpSpLocks/>
              </p:cNvGrpSpPr>
              <p:nvPr/>
            </p:nvGrpSpPr>
            <p:grpSpPr bwMode="auto">
              <a:xfrm>
                <a:off x="7010211" y="1590271"/>
                <a:ext cx="138251" cy="282077"/>
                <a:chOff x="6178977" y="1583531"/>
                <a:chExt cx="138251" cy="282077"/>
              </a:xfrm>
            </p:grpSpPr>
            <p:grpSp>
              <p:nvGrpSpPr>
                <p:cNvPr id="1684" name="Group 181">
                  <a:extLst>
                    <a:ext uri="{FF2B5EF4-FFF2-40B4-BE49-F238E27FC236}">
                      <a16:creationId xmlns:a16="http://schemas.microsoft.com/office/drawing/2014/main" id="{94610531-D467-7B4A-A768-90E7B669D3CC}"/>
                    </a:ext>
                  </a:extLst>
                </p:cNvPr>
                <p:cNvGrpSpPr>
                  <a:grpSpLocks/>
                </p:cNvGrpSpPr>
                <p:nvPr/>
              </p:nvGrpSpPr>
              <p:grpSpPr bwMode="auto">
                <a:xfrm>
                  <a:off x="6178977" y="1583531"/>
                  <a:ext cx="138251" cy="205876"/>
                  <a:chOff x="6174443" y="1583531"/>
                  <a:chExt cx="138251" cy="205876"/>
                </a:xfrm>
              </p:grpSpPr>
              <p:sp>
                <p:nvSpPr>
                  <p:cNvPr id="1691" name="Oval 1690">
                    <a:extLst>
                      <a:ext uri="{FF2B5EF4-FFF2-40B4-BE49-F238E27FC236}">
                        <a16:creationId xmlns:a16="http://schemas.microsoft.com/office/drawing/2014/main" id="{DA9FA427-80C0-0B46-9344-D83762AC1F18}"/>
                      </a:ext>
                    </a:extLst>
                  </p:cNvPr>
                  <p:cNvSpPr/>
                  <p:nvPr/>
                </p:nvSpPr>
                <p:spPr>
                  <a:xfrm>
                    <a:off x="6174957" y="1584027"/>
                    <a:ext cx="138096" cy="77785"/>
                  </a:xfrm>
                  <a:prstGeom prst="ellipse">
                    <a:avLst/>
                  </a:prstGeom>
                  <a:solidFill>
                    <a:srgbClr val="FF2F92"/>
                  </a:solidFill>
                  <a:ln w="19050">
                    <a:noFill/>
                  </a:ln>
                </p:spPr>
                <p:txBody>
                  <a:bodyPr lIns="121875" tIns="60937" rIns="121875" bIns="60937" anchor="ctr"/>
                  <a:lstStyle>
                    <a:lvl1pPr defTabSz="1217613">
                      <a:defRPr b="1">
                        <a:solidFill>
                          <a:schemeClr val="tx1"/>
                        </a:solidFill>
                        <a:latin typeface="Arial" panose="020B0604020202020204" pitchFamily="34" charset="0"/>
                        <a:ea typeface="MS PGothic" panose="020B0600070205080204" pitchFamily="34" charset="-128"/>
                      </a:defRPr>
                    </a:lvl1pPr>
                    <a:lvl2pPr marL="742950" indent="-285750" defTabSz="1217613">
                      <a:defRPr b="1">
                        <a:solidFill>
                          <a:schemeClr val="tx1"/>
                        </a:solidFill>
                        <a:latin typeface="Arial" panose="020B0604020202020204" pitchFamily="34" charset="0"/>
                        <a:ea typeface="MS PGothic" panose="020B0600070205080204" pitchFamily="34" charset="-128"/>
                      </a:defRPr>
                    </a:lvl2pPr>
                    <a:lvl3pPr marL="1143000" indent="-228600" defTabSz="1217613">
                      <a:defRPr b="1">
                        <a:solidFill>
                          <a:schemeClr val="tx1"/>
                        </a:solidFill>
                        <a:latin typeface="Arial" panose="020B0604020202020204" pitchFamily="34" charset="0"/>
                        <a:ea typeface="MS PGothic" panose="020B0600070205080204" pitchFamily="34" charset="-128"/>
                      </a:defRPr>
                    </a:lvl3pPr>
                    <a:lvl4pPr marL="1600200" indent="-228600" defTabSz="1217613">
                      <a:defRPr b="1">
                        <a:solidFill>
                          <a:schemeClr val="tx1"/>
                        </a:solidFill>
                        <a:latin typeface="Arial" panose="020B0604020202020204" pitchFamily="34" charset="0"/>
                        <a:ea typeface="MS PGothic" panose="020B0600070205080204" pitchFamily="34" charset="-128"/>
                      </a:defRPr>
                    </a:lvl4pPr>
                    <a:lvl5pPr marL="2057400" indent="-228600" defTabSz="1217613">
                      <a:defRPr b="1">
                        <a:solidFill>
                          <a:schemeClr val="tx1"/>
                        </a:solidFill>
                        <a:latin typeface="Arial" panose="020B0604020202020204" pitchFamily="34" charset="0"/>
                        <a:ea typeface="MS PGothic" panose="020B0600070205080204" pitchFamily="34" charset="-128"/>
                      </a:defRPr>
                    </a:lvl5pPr>
                    <a:lvl6pPr marL="25146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6pPr>
                    <a:lvl7pPr marL="29718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7pPr>
                    <a:lvl8pPr marL="34290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8pPr>
                    <a:lvl9pPr marL="38862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9pPr>
                  </a:lstStyle>
                  <a:p>
                    <a:pPr marL="0" marR="0" lvl="0" indent="0" algn="ctr" defTabSz="1217613" eaLnBrk="1" fontAlgn="auto" latinLnBrk="0" hangingPunct="1">
                      <a:lnSpc>
                        <a:spcPct val="100000"/>
                      </a:lnSpc>
                      <a:spcBef>
                        <a:spcPct val="50000"/>
                      </a:spcBef>
                      <a:spcAft>
                        <a:spcPts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nvGrpSpPr>
                  <p:cNvPr id="1692" name="Group 189">
                    <a:extLst>
                      <a:ext uri="{FF2B5EF4-FFF2-40B4-BE49-F238E27FC236}">
                        <a16:creationId xmlns:a16="http://schemas.microsoft.com/office/drawing/2014/main" id="{77785D33-E617-C644-843D-40EF931BDED8}"/>
                      </a:ext>
                    </a:extLst>
                  </p:cNvPr>
                  <p:cNvGrpSpPr>
                    <a:grpSpLocks/>
                  </p:cNvGrpSpPr>
                  <p:nvPr/>
                </p:nvGrpSpPr>
                <p:grpSpPr bwMode="auto">
                  <a:xfrm>
                    <a:off x="6181428" y="1659732"/>
                    <a:ext cx="54876" cy="129675"/>
                    <a:chOff x="6181428" y="1662113"/>
                    <a:chExt cx="54876" cy="129675"/>
                  </a:xfrm>
                </p:grpSpPr>
                <p:sp>
                  <p:nvSpPr>
                    <p:cNvPr id="1693" name="Oval 190">
                      <a:extLst>
                        <a:ext uri="{FF2B5EF4-FFF2-40B4-BE49-F238E27FC236}">
                          <a16:creationId xmlns:a16="http://schemas.microsoft.com/office/drawing/2014/main" id="{BCDE5A20-14D4-3447-9F86-63A85A6A75A5}"/>
                        </a:ext>
                      </a:extLst>
                    </p:cNvPr>
                    <p:cNvSpPr>
                      <a:spLocks noChangeArrowheads="1"/>
                    </p:cNvSpPr>
                    <p:nvPr/>
                  </p:nvSpPr>
                  <p:spPr bwMode="auto">
                    <a:xfrm>
                      <a:off x="6190830" y="1662605"/>
                      <a:ext cx="46032"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694" name="Oval 191">
                      <a:extLst>
                        <a:ext uri="{FF2B5EF4-FFF2-40B4-BE49-F238E27FC236}">
                          <a16:creationId xmlns:a16="http://schemas.microsoft.com/office/drawing/2014/main" id="{4FCF4BA4-7F9E-3249-A2D6-2F737F3B3F50}"/>
                        </a:ext>
                      </a:extLst>
                    </p:cNvPr>
                    <p:cNvSpPr>
                      <a:spLocks noChangeArrowheads="1"/>
                    </p:cNvSpPr>
                    <p:nvPr/>
                  </p:nvSpPr>
                  <p:spPr bwMode="auto">
                    <a:xfrm>
                      <a:off x="6181306" y="1703879"/>
                      <a:ext cx="46032"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695" name="Oval 192">
                      <a:extLst>
                        <a:ext uri="{FF2B5EF4-FFF2-40B4-BE49-F238E27FC236}">
                          <a16:creationId xmlns:a16="http://schemas.microsoft.com/office/drawing/2014/main" id="{C7F92AD0-C6C5-1246-AE24-69E303BE4A2B}"/>
                        </a:ext>
                      </a:extLst>
                    </p:cNvPr>
                    <p:cNvSpPr>
                      <a:spLocks noChangeArrowheads="1"/>
                    </p:cNvSpPr>
                    <p:nvPr/>
                  </p:nvSpPr>
                  <p:spPr bwMode="auto">
                    <a:xfrm>
                      <a:off x="6190830" y="1745152"/>
                      <a:ext cx="46032"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grpSp>
            <p:grpSp>
              <p:nvGrpSpPr>
                <p:cNvPr id="1685" name="Group 182">
                  <a:extLst>
                    <a:ext uri="{FF2B5EF4-FFF2-40B4-BE49-F238E27FC236}">
                      <a16:creationId xmlns:a16="http://schemas.microsoft.com/office/drawing/2014/main" id="{6C0BEA4B-03A3-5343-BD65-DDF5ACB9D872}"/>
                    </a:ext>
                  </a:extLst>
                </p:cNvPr>
                <p:cNvGrpSpPr>
                  <a:grpSpLocks/>
                </p:cNvGrpSpPr>
                <p:nvPr/>
              </p:nvGrpSpPr>
              <p:grpSpPr bwMode="auto">
                <a:xfrm rot="10800000">
                  <a:off x="6178977" y="1659732"/>
                  <a:ext cx="138251" cy="205876"/>
                  <a:chOff x="6174443" y="1583531"/>
                  <a:chExt cx="138251" cy="205876"/>
                </a:xfrm>
              </p:grpSpPr>
              <p:sp>
                <p:nvSpPr>
                  <p:cNvPr id="1686" name="Oval 1685">
                    <a:extLst>
                      <a:ext uri="{FF2B5EF4-FFF2-40B4-BE49-F238E27FC236}">
                        <a16:creationId xmlns:a16="http://schemas.microsoft.com/office/drawing/2014/main" id="{38939238-F2FC-5E43-9A8E-8239B348D6E6}"/>
                      </a:ext>
                    </a:extLst>
                  </p:cNvPr>
                  <p:cNvSpPr/>
                  <p:nvPr/>
                </p:nvSpPr>
                <p:spPr>
                  <a:xfrm>
                    <a:off x="6204243" y="1614296"/>
                    <a:ext cx="138095" cy="77784"/>
                  </a:xfrm>
                  <a:prstGeom prst="ellipse">
                    <a:avLst/>
                  </a:prstGeom>
                  <a:solidFill>
                    <a:srgbClr val="FF2F92"/>
                  </a:solidFill>
                  <a:ln w="19050">
                    <a:noFill/>
                  </a:ln>
                </p:spPr>
                <p:txBody>
                  <a:bodyPr lIns="121875" tIns="60937" rIns="121875" bIns="60937" anchor="ctr"/>
                  <a:lstStyle>
                    <a:lvl1pPr defTabSz="1217613">
                      <a:defRPr b="1">
                        <a:solidFill>
                          <a:schemeClr val="tx1"/>
                        </a:solidFill>
                        <a:latin typeface="Arial" panose="020B0604020202020204" pitchFamily="34" charset="0"/>
                        <a:ea typeface="MS PGothic" panose="020B0600070205080204" pitchFamily="34" charset="-128"/>
                      </a:defRPr>
                    </a:lvl1pPr>
                    <a:lvl2pPr marL="742950" indent="-285750" defTabSz="1217613">
                      <a:defRPr b="1">
                        <a:solidFill>
                          <a:schemeClr val="tx1"/>
                        </a:solidFill>
                        <a:latin typeface="Arial" panose="020B0604020202020204" pitchFamily="34" charset="0"/>
                        <a:ea typeface="MS PGothic" panose="020B0600070205080204" pitchFamily="34" charset="-128"/>
                      </a:defRPr>
                    </a:lvl2pPr>
                    <a:lvl3pPr marL="1143000" indent="-228600" defTabSz="1217613">
                      <a:defRPr b="1">
                        <a:solidFill>
                          <a:schemeClr val="tx1"/>
                        </a:solidFill>
                        <a:latin typeface="Arial" panose="020B0604020202020204" pitchFamily="34" charset="0"/>
                        <a:ea typeface="MS PGothic" panose="020B0600070205080204" pitchFamily="34" charset="-128"/>
                      </a:defRPr>
                    </a:lvl3pPr>
                    <a:lvl4pPr marL="1600200" indent="-228600" defTabSz="1217613">
                      <a:defRPr b="1">
                        <a:solidFill>
                          <a:schemeClr val="tx1"/>
                        </a:solidFill>
                        <a:latin typeface="Arial" panose="020B0604020202020204" pitchFamily="34" charset="0"/>
                        <a:ea typeface="MS PGothic" panose="020B0600070205080204" pitchFamily="34" charset="-128"/>
                      </a:defRPr>
                    </a:lvl4pPr>
                    <a:lvl5pPr marL="2057400" indent="-228600" defTabSz="1217613">
                      <a:defRPr b="1">
                        <a:solidFill>
                          <a:schemeClr val="tx1"/>
                        </a:solidFill>
                        <a:latin typeface="Arial" panose="020B0604020202020204" pitchFamily="34" charset="0"/>
                        <a:ea typeface="MS PGothic" panose="020B0600070205080204" pitchFamily="34" charset="-128"/>
                      </a:defRPr>
                    </a:lvl5pPr>
                    <a:lvl6pPr marL="25146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6pPr>
                    <a:lvl7pPr marL="29718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7pPr>
                    <a:lvl8pPr marL="34290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8pPr>
                    <a:lvl9pPr marL="38862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9pPr>
                  </a:lstStyle>
                  <a:p>
                    <a:pPr marL="0" marR="0" lvl="0" indent="0" algn="ctr" defTabSz="1217613" eaLnBrk="1" fontAlgn="auto" latinLnBrk="0" hangingPunct="1">
                      <a:lnSpc>
                        <a:spcPct val="100000"/>
                      </a:lnSpc>
                      <a:spcBef>
                        <a:spcPct val="50000"/>
                      </a:spcBef>
                      <a:spcAft>
                        <a:spcPts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nvGrpSpPr>
                  <p:cNvPr id="1687" name="Group 184">
                    <a:extLst>
                      <a:ext uri="{FF2B5EF4-FFF2-40B4-BE49-F238E27FC236}">
                        <a16:creationId xmlns:a16="http://schemas.microsoft.com/office/drawing/2014/main" id="{A1AD38B0-D1E6-6946-9A89-470B68BF0A57}"/>
                      </a:ext>
                    </a:extLst>
                  </p:cNvPr>
                  <p:cNvGrpSpPr>
                    <a:grpSpLocks/>
                  </p:cNvGrpSpPr>
                  <p:nvPr/>
                </p:nvGrpSpPr>
                <p:grpSpPr bwMode="auto">
                  <a:xfrm>
                    <a:off x="6181428" y="1659732"/>
                    <a:ext cx="54876" cy="129675"/>
                    <a:chOff x="6181428" y="1662113"/>
                    <a:chExt cx="54876" cy="129675"/>
                  </a:xfrm>
                </p:grpSpPr>
                <p:sp>
                  <p:nvSpPr>
                    <p:cNvPr id="1688" name="Oval 185">
                      <a:extLst>
                        <a:ext uri="{FF2B5EF4-FFF2-40B4-BE49-F238E27FC236}">
                          <a16:creationId xmlns:a16="http://schemas.microsoft.com/office/drawing/2014/main" id="{55C0EC3A-A224-A64A-9C86-6C986460C459}"/>
                        </a:ext>
                      </a:extLst>
                    </p:cNvPr>
                    <p:cNvSpPr>
                      <a:spLocks noChangeArrowheads="1"/>
                    </p:cNvSpPr>
                    <p:nvPr/>
                  </p:nvSpPr>
                  <p:spPr bwMode="auto">
                    <a:xfrm>
                      <a:off x="6193132" y="1669062"/>
                      <a:ext cx="47619"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689" name="Oval 186">
                      <a:extLst>
                        <a:ext uri="{FF2B5EF4-FFF2-40B4-BE49-F238E27FC236}">
                          <a16:creationId xmlns:a16="http://schemas.microsoft.com/office/drawing/2014/main" id="{979E5D6A-5051-4F46-8E0C-CB7BB3C29CCE}"/>
                        </a:ext>
                      </a:extLst>
                    </p:cNvPr>
                    <p:cNvSpPr>
                      <a:spLocks noChangeArrowheads="1"/>
                    </p:cNvSpPr>
                    <p:nvPr/>
                  </p:nvSpPr>
                  <p:spPr bwMode="auto">
                    <a:xfrm>
                      <a:off x="6183608" y="1710336"/>
                      <a:ext cx="47619"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690" name="Oval 187">
                      <a:extLst>
                        <a:ext uri="{FF2B5EF4-FFF2-40B4-BE49-F238E27FC236}">
                          <a16:creationId xmlns:a16="http://schemas.microsoft.com/office/drawing/2014/main" id="{38CD79D4-F27F-1841-99C5-7A78E9CC19FC}"/>
                        </a:ext>
                      </a:extLst>
                    </p:cNvPr>
                    <p:cNvSpPr>
                      <a:spLocks noChangeArrowheads="1"/>
                    </p:cNvSpPr>
                    <p:nvPr/>
                  </p:nvSpPr>
                  <p:spPr bwMode="auto">
                    <a:xfrm>
                      <a:off x="6193132" y="1751609"/>
                      <a:ext cx="47619"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grpSp>
          </p:grpSp>
          <p:grpSp>
            <p:nvGrpSpPr>
              <p:cNvPr id="1268" name="Group 193">
                <a:extLst>
                  <a:ext uri="{FF2B5EF4-FFF2-40B4-BE49-F238E27FC236}">
                    <a16:creationId xmlns:a16="http://schemas.microsoft.com/office/drawing/2014/main" id="{8ADA1FAB-326C-4941-BCBE-7B773B4D62FF}"/>
                  </a:ext>
                </a:extLst>
              </p:cNvPr>
              <p:cNvGrpSpPr>
                <a:grpSpLocks/>
              </p:cNvGrpSpPr>
              <p:nvPr/>
            </p:nvGrpSpPr>
            <p:grpSpPr bwMode="auto">
              <a:xfrm>
                <a:off x="6871672" y="1590271"/>
                <a:ext cx="138251" cy="282077"/>
                <a:chOff x="6178977" y="1583531"/>
                <a:chExt cx="138251" cy="282077"/>
              </a:xfrm>
            </p:grpSpPr>
            <p:grpSp>
              <p:nvGrpSpPr>
                <p:cNvPr id="1672" name="Group 194">
                  <a:extLst>
                    <a:ext uri="{FF2B5EF4-FFF2-40B4-BE49-F238E27FC236}">
                      <a16:creationId xmlns:a16="http://schemas.microsoft.com/office/drawing/2014/main" id="{035F8A95-76A7-074E-A29F-E970E2078F5E}"/>
                    </a:ext>
                  </a:extLst>
                </p:cNvPr>
                <p:cNvGrpSpPr>
                  <a:grpSpLocks/>
                </p:cNvGrpSpPr>
                <p:nvPr/>
              </p:nvGrpSpPr>
              <p:grpSpPr bwMode="auto">
                <a:xfrm>
                  <a:off x="6178977" y="1583531"/>
                  <a:ext cx="138251" cy="205876"/>
                  <a:chOff x="6174443" y="1583531"/>
                  <a:chExt cx="138251" cy="205876"/>
                </a:xfrm>
              </p:grpSpPr>
              <p:sp>
                <p:nvSpPr>
                  <p:cNvPr id="1679" name="Oval 1678">
                    <a:extLst>
                      <a:ext uri="{FF2B5EF4-FFF2-40B4-BE49-F238E27FC236}">
                        <a16:creationId xmlns:a16="http://schemas.microsoft.com/office/drawing/2014/main" id="{37197F0C-950E-1447-BACD-1C617BF938E0}"/>
                      </a:ext>
                    </a:extLst>
                  </p:cNvPr>
                  <p:cNvSpPr/>
                  <p:nvPr/>
                </p:nvSpPr>
                <p:spPr>
                  <a:xfrm>
                    <a:off x="6173813" y="1584027"/>
                    <a:ext cx="138096" cy="77785"/>
                  </a:xfrm>
                  <a:prstGeom prst="ellipse">
                    <a:avLst/>
                  </a:prstGeom>
                  <a:solidFill>
                    <a:srgbClr val="FF2F92"/>
                  </a:solidFill>
                  <a:ln w="19050">
                    <a:noFill/>
                  </a:ln>
                </p:spPr>
                <p:txBody>
                  <a:bodyPr lIns="121875" tIns="60937" rIns="121875" bIns="60937" anchor="ctr"/>
                  <a:lstStyle>
                    <a:lvl1pPr defTabSz="1217613">
                      <a:defRPr b="1">
                        <a:solidFill>
                          <a:schemeClr val="tx1"/>
                        </a:solidFill>
                        <a:latin typeface="Arial" panose="020B0604020202020204" pitchFamily="34" charset="0"/>
                        <a:ea typeface="MS PGothic" panose="020B0600070205080204" pitchFamily="34" charset="-128"/>
                      </a:defRPr>
                    </a:lvl1pPr>
                    <a:lvl2pPr marL="742950" indent="-285750" defTabSz="1217613">
                      <a:defRPr b="1">
                        <a:solidFill>
                          <a:schemeClr val="tx1"/>
                        </a:solidFill>
                        <a:latin typeface="Arial" panose="020B0604020202020204" pitchFamily="34" charset="0"/>
                        <a:ea typeface="MS PGothic" panose="020B0600070205080204" pitchFamily="34" charset="-128"/>
                      </a:defRPr>
                    </a:lvl2pPr>
                    <a:lvl3pPr marL="1143000" indent="-228600" defTabSz="1217613">
                      <a:defRPr b="1">
                        <a:solidFill>
                          <a:schemeClr val="tx1"/>
                        </a:solidFill>
                        <a:latin typeface="Arial" panose="020B0604020202020204" pitchFamily="34" charset="0"/>
                        <a:ea typeface="MS PGothic" panose="020B0600070205080204" pitchFamily="34" charset="-128"/>
                      </a:defRPr>
                    </a:lvl3pPr>
                    <a:lvl4pPr marL="1600200" indent="-228600" defTabSz="1217613">
                      <a:defRPr b="1">
                        <a:solidFill>
                          <a:schemeClr val="tx1"/>
                        </a:solidFill>
                        <a:latin typeface="Arial" panose="020B0604020202020204" pitchFamily="34" charset="0"/>
                        <a:ea typeface="MS PGothic" panose="020B0600070205080204" pitchFamily="34" charset="-128"/>
                      </a:defRPr>
                    </a:lvl4pPr>
                    <a:lvl5pPr marL="2057400" indent="-228600" defTabSz="1217613">
                      <a:defRPr b="1">
                        <a:solidFill>
                          <a:schemeClr val="tx1"/>
                        </a:solidFill>
                        <a:latin typeface="Arial" panose="020B0604020202020204" pitchFamily="34" charset="0"/>
                        <a:ea typeface="MS PGothic" panose="020B0600070205080204" pitchFamily="34" charset="-128"/>
                      </a:defRPr>
                    </a:lvl5pPr>
                    <a:lvl6pPr marL="25146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6pPr>
                    <a:lvl7pPr marL="29718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7pPr>
                    <a:lvl8pPr marL="34290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8pPr>
                    <a:lvl9pPr marL="38862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9pPr>
                  </a:lstStyle>
                  <a:p>
                    <a:pPr marL="0" marR="0" lvl="0" indent="0" algn="ctr" defTabSz="1217613" eaLnBrk="1" fontAlgn="auto" latinLnBrk="0" hangingPunct="1">
                      <a:lnSpc>
                        <a:spcPct val="100000"/>
                      </a:lnSpc>
                      <a:spcBef>
                        <a:spcPct val="50000"/>
                      </a:spcBef>
                      <a:spcAft>
                        <a:spcPts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nvGrpSpPr>
                  <p:cNvPr id="1680" name="Group 202">
                    <a:extLst>
                      <a:ext uri="{FF2B5EF4-FFF2-40B4-BE49-F238E27FC236}">
                        <a16:creationId xmlns:a16="http://schemas.microsoft.com/office/drawing/2014/main" id="{F02981A7-2D60-514A-8C35-38063C94D664}"/>
                      </a:ext>
                    </a:extLst>
                  </p:cNvPr>
                  <p:cNvGrpSpPr>
                    <a:grpSpLocks/>
                  </p:cNvGrpSpPr>
                  <p:nvPr/>
                </p:nvGrpSpPr>
                <p:grpSpPr bwMode="auto">
                  <a:xfrm>
                    <a:off x="6181428" y="1659732"/>
                    <a:ext cx="54876" cy="129675"/>
                    <a:chOff x="6181428" y="1662113"/>
                    <a:chExt cx="54876" cy="129675"/>
                  </a:xfrm>
                </p:grpSpPr>
                <p:sp>
                  <p:nvSpPr>
                    <p:cNvPr id="1681" name="Oval 203">
                      <a:extLst>
                        <a:ext uri="{FF2B5EF4-FFF2-40B4-BE49-F238E27FC236}">
                          <a16:creationId xmlns:a16="http://schemas.microsoft.com/office/drawing/2014/main" id="{FA0CDCC8-BC2F-FD45-8227-AF2582FEE1CF}"/>
                        </a:ext>
                      </a:extLst>
                    </p:cNvPr>
                    <p:cNvSpPr>
                      <a:spLocks noChangeArrowheads="1"/>
                    </p:cNvSpPr>
                    <p:nvPr/>
                  </p:nvSpPr>
                  <p:spPr bwMode="auto">
                    <a:xfrm>
                      <a:off x="6188099" y="1662605"/>
                      <a:ext cx="47619"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682" name="Oval 204">
                      <a:extLst>
                        <a:ext uri="{FF2B5EF4-FFF2-40B4-BE49-F238E27FC236}">
                          <a16:creationId xmlns:a16="http://schemas.microsoft.com/office/drawing/2014/main" id="{16EB0178-841A-474B-A11E-96D6C7F86AC8}"/>
                        </a:ext>
                      </a:extLst>
                    </p:cNvPr>
                    <p:cNvSpPr>
                      <a:spLocks noChangeArrowheads="1"/>
                    </p:cNvSpPr>
                    <p:nvPr/>
                  </p:nvSpPr>
                  <p:spPr bwMode="auto">
                    <a:xfrm>
                      <a:off x="6178575" y="1703879"/>
                      <a:ext cx="47619"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683" name="Oval 205">
                      <a:extLst>
                        <a:ext uri="{FF2B5EF4-FFF2-40B4-BE49-F238E27FC236}">
                          <a16:creationId xmlns:a16="http://schemas.microsoft.com/office/drawing/2014/main" id="{EB78C969-2A13-E344-9B67-2A3BCD64B438}"/>
                        </a:ext>
                      </a:extLst>
                    </p:cNvPr>
                    <p:cNvSpPr>
                      <a:spLocks noChangeArrowheads="1"/>
                    </p:cNvSpPr>
                    <p:nvPr/>
                  </p:nvSpPr>
                  <p:spPr bwMode="auto">
                    <a:xfrm>
                      <a:off x="6188099" y="1745152"/>
                      <a:ext cx="47619"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grpSp>
            <p:grpSp>
              <p:nvGrpSpPr>
                <p:cNvPr id="1673" name="Group 195">
                  <a:extLst>
                    <a:ext uri="{FF2B5EF4-FFF2-40B4-BE49-F238E27FC236}">
                      <a16:creationId xmlns:a16="http://schemas.microsoft.com/office/drawing/2014/main" id="{939E85DA-E81A-C94E-9F0A-811C64891BF4}"/>
                    </a:ext>
                  </a:extLst>
                </p:cNvPr>
                <p:cNvGrpSpPr>
                  <a:grpSpLocks/>
                </p:cNvGrpSpPr>
                <p:nvPr/>
              </p:nvGrpSpPr>
              <p:grpSpPr bwMode="auto">
                <a:xfrm rot="10800000">
                  <a:off x="6178977" y="1659732"/>
                  <a:ext cx="138251" cy="205876"/>
                  <a:chOff x="6174443" y="1583531"/>
                  <a:chExt cx="138251" cy="205876"/>
                </a:xfrm>
              </p:grpSpPr>
              <p:sp>
                <p:nvSpPr>
                  <p:cNvPr id="1674" name="Oval 1673">
                    <a:extLst>
                      <a:ext uri="{FF2B5EF4-FFF2-40B4-BE49-F238E27FC236}">
                        <a16:creationId xmlns:a16="http://schemas.microsoft.com/office/drawing/2014/main" id="{C4D66D06-A04A-3144-AA85-81FC6BE86184}"/>
                      </a:ext>
                    </a:extLst>
                  </p:cNvPr>
                  <p:cNvSpPr/>
                  <p:nvPr/>
                </p:nvSpPr>
                <p:spPr>
                  <a:xfrm>
                    <a:off x="6205387" y="1614296"/>
                    <a:ext cx="138095" cy="77784"/>
                  </a:xfrm>
                  <a:prstGeom prst="ellipse">
                    <a:avLst/>
                  </a:prstGeom>
                  <a:solidFill>
                    <a:srgbClr val="FF2F92"/>
                  </a:solidFill>
                  <a:ln w="19050">
                    <a:noFill/>
                  </a:ln>
                </p:spPr>
                <p:txBody>
                  <a:bodyPr lIns="121875" tIns="60937" rIns="121875" bIns="60937" anchor="ctr"/>
                  <a:lstStyle>
                    <a:lvl1pPr defTabSz="1217613">
                      <a:defRPr b="1">
                        <a:solidFill>
                          <a:schemeClr val="tx1"/>
                        </a:solidFill>
                        <a:latin typeface="Arial" panose="020B0604020202020204" pitchFamily="34" charset="0"/>
                        <a:ea typeface="MS PGothic" panose="020B0600070205080204" pitchFamily="34" charset="-128"/>
                      </a:defRPr>
                    </a:lvl1pPr>
                    <a:lvl2pPr marL="742950" indent="-285750" defTabSz="1217613">
                      <a:defRPr b="1">
                        <a:solidFill>
                          <a:schemeClr val="tx1"/>
                        </a:solidFill>
                        <a:latin typeface="Arial" panose="020B0604020202020204" pitchFamily="34" charset="0"/>
                        <a:ea typeface="MS PGothic" panose="020B0600070205080204" pitchFamily="34" charset="-128"/>
                      </a:defRPr>
                    </a:lvl2pPr>
                    <a:lvl3pPr marL="1143000" indent="-228600" defTabSz="1217613">
                      <a:defRPr b="1">
                        <a:solidFill>
                          <a:schemeClr val="tx1"/>
                        </a:solidFill>
                        <a:latin typeface="Arial" panose="020B0604020202020204" pitchFamily="34" charset="0"/>
                        <a:ea typeface="MS PGothic" panose="020B0600070205080204" pitchFamily="34" charset="-128"/>
                      </a:defRPr>
                    </a:lvl3pPr>
                    <a:lvl4pPr marL="1600200" indent="-228600" defTabSz="1217613">
                      <a:defRPr b="1">
                        <a:solidFill>
                          <a:schemeClr val="tx1"/>
                        </a:solidFill>
                        <a:latin typeface="Arial" panose="020B0604020202020204" pitchFamily="34" charset="0"/>
                        <a:ea typeface="MS PGothic" panose="020B0600070205080204" pitchFamily="34" charset="-128"/>
                      </a:defRPr>
                    </a:lvl4pPr>
                    <a:lvl5pPr marL="2057400" indent="-228600" defTabSz="1217613">
                      <a:defRPr b="1">
                        <a:solidFill>
                          <a:schemeClr val="tx1"/>
                        </a:solidFill>
                        <a:latin typeface="Arial" panose="020B0604020202020204" pitchFamily="34" charset="0"/>
                        <a:ea typeface="MS PGothic" panose="020B0600070205080204" pitchFamily="34" charset="-128"/>
                      </a:defRPr>
                    </a:lvl5pPr>
                    <a:lvl6pPr marL="25146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6pPr>
                    <a:lvl7pPr marL="29718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7pPr>
                    <a:lvl8pPr marL="34290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8pPr>
                    <a:lvl9pPr marL="38862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9pPr>
                  </a:lstStyle>
                  <a:p>
                    <a:pPr marL="0" marR="0" lvl="0" indent="0" algn="ctr" defTabSz="1217613" eaLnBrk="1" fontAlgn="auto" latinLnBrk="0" hangingPunct="1">
                      <a:lnSpc>
                        <a:spcPct val="100000"/>
                      </a:lnSpc>
                      <a:spcBef>
                        <a:spcPct val="50000"/>
                      </a:spcBef>
                      <a:spcAft>
                        <a:spcPts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nvGrpSpPr>
                  <p:cNvPr id="1675" name="Group 197">
                    <a:extLst>
                      <a:ext uri="{FF2B5EF4-FFF2-40B4-BE49-F238E27FC236}">
                        <a16:creationId xmlns:a16="http://schemas.microsoft.com/office/drawing/2014/main" id="{92183B63-6B6A-7249-9235-5C2DA91AD1D9}"/>
                      </a:ext>
                    </a:extLst>
                  </p:cNvPr>
                  <p:cNvGrpSpPr>
                    <a:grpSpLocks/>
                  </p:cNvGrpSpPr>
                  <p:nvPr/>
                </p:nvGrpSpPr>
                <p:grpSpPr bwMode="auto">
                  <a:xfrm>
                    <a:off x="6181428" y="1659732"/>
                    <a:ext cx="54876" cy="129675"/>
                    <a:chOff x="6181428" y="1662113"/>
                    <a:chExt cx="54876" cy="129675"/>
                  </a:xfrm>
                </p:grpSpPr>
                <p:sp>
                  <p:nvSpPr>
                    <p:cNvPr id="1676" name="Oval 198">
                      <a:extLst>
                        <a:ext uri="{FF2B5EF4-FFF2-40B4-BE49-F238E27FC236}">
                          <a16:creationId xmlns:a16="http://schemas.microsoft.com/office/drawing/2014/main" id="{E1FCD9F3-5EC9-4B4E-9E0D-9C46C2446BB9}"/>
                        </a:ext>
                      </a:extLst>
                    </p:cNvPr>
                    <p:cNvSpPr>
                      <a:spLocks noChangeArrowheads="1"/>
                    </p:cNvSpPr>
                    <p:nvPr/>
                  </p:nvSpPr>
                  <p:spPr bwMode="auto">
                    <a:xfrm>
                      <a:off x="6195863" y="1669062"/>
                      <a:ext cx="47619"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677" name="Oval 199">
                      <a:extLst>
                        <a:ext uri="{FF2B5EF4-FFF2-40B4-BE49-F238E27FC236}">
                          <a16:creationId xmlns:a16="http://schemas.microsoft.com/office/drawing/2014/main" id="{4910258A-BB2C-2B42-A56F-D648B71D83E2}"/>
                        </a:ext>
                      </a:extLst>
                    </p:cNvPr>
                    <p:cNvSpPr>
                      <a:spLocks noChangeArrowheads="1"/>
                    </p:cNvSpPr>
                    <p:nvPr/>
                  </p:nvSpPr>
                  <p:spPr bwMode="auto">
                    <a:xfrm>
                      <a:off x="6187926" y="1710336"/>
                      <a:ext cx="46032"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678" name="Oval 200">
                      <a:extLst>
                        <a:ext uri="{FF2B5EF4-FFF2-40B4-BE49-F238E27FC236}">
                          <a16:creationId xmlns:a16="http://schemas.microsoft.com/office/drawing/2014/main" id="{81144A82-B729-9A4E-872C-1AB7B7F11239}"/>
                        </a:ext>
                      </a:extLst>
                    </p:cNvPr>
                    <p:cNvSpPr>
                      <a:spLocks noChangeArrowheads="1"/>
                    </p:cNvSpPr>
                    <p:nvPr/>
                  </p:nvSpPr>
                  <p:spPr bwMode="auto">
                    <a:xfrm>
                      <a:off x="6195863" y="1751609"/>
                      <a:ext cx="47619"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grpSp>
          </p:grpSp>
          <p:grpSp>
            <p:nvGrpSpPr>
              <p:cNvPr id="1269" name="Group 206">
                <a:extLst>
                  <a:ext uri="{FF2B5EF4-FFF2-40B4-BE49-F238E27FC236}">
                    <a16:creationId xmlns:a16="http://schemas.microsoft.com/office/drawing/2014/main" id="{745F37E4-270E-C845-B327-255150DE64D0}"/>
                  </a:ext>
                </a:extLst>
              </p:cNvPr>
              <p:cNvGrpSpPr>
                <a:grpSpLocks/>
              </p:cNvGrpSpPr>
              <p:nvPr/>
            </p:nvGrpSpPr>
            <p:grpSpPr bwMode="auto">
              <a:xfrm>
                <a:off x="6733133" y="1590271"/>
                <a:ext cx="138251" cy="282077"/>
                <a:chOff x="6178977" y="1583531"/>
                <a:chExt cx="138251" cy="282077"/>
              </a:xfrm>
            </p:grpSpPr>
            <p:grpSp>
              <p:nvGrpSpPr>
                <p:cNvPr id="1660" name="Group 207">
                  <a:extLst>
                    <a:ext uri="{FF2B5EF4-FFF2-40B4-BE49-F238E27FC236}">
                      <a16:creationId xmlns:a16="http://schemas.microsoft.com/office/drawing/2014/main" id="{A35FB7CB-42D4-D246-95CC-86D7E55A5834}"/>
                    </a:ext>
                  </a:extLst>
                </p:cNvPr>
                <p:cNvGrpSpPr>
                  <a:grpSpLocks/>
                </p:cNvGrpSpPr>
                <p:nvPr/>
              </p:nvGrpSpPr>
              <p:grpSpPr bwMode="auto">
                <a:xfrm>
                  <a:off x="6178977" y="1583531"/>
                  <a:ext cx="138251" cy="205876"/>
                  <a:chOff x="6174443" y="1583531"/>
                  <a:chExt cx="138251" cy="205876"/>
                </a:xfrm>
              </p:grpSpPr>
              <p:sp>
                <p:nvSpPr>
                  <p:cNvPr id="1667" name="Oval 1666">
                    <a:extLst>
                      <a:ext uri="{FF2B5EF4-FFF2-40B4-BE49-F238E27FC236}">
                        <a16:creationId xmlns:a16="http://schemas.microsoft.com/office/drawing/2014/main" id="{9D06C4F1-97CE-F64D-BE91-91709F416CFA}"/>
                      </a:ext>
                    </a:extLst>
                  </p:cNvPr>
                  <p:cNvSpPr/>
                  <p:nvPr/>
                </p:nvSpPr>
                <p:spPr>
                  <a:xfrm>
                    <a:off x="6174257" y="1584027"/>
                    <a:ext cx="138095" cy="77785"/>
                  </a:xfrm>
                  <a:prstGeom prst="ellipse">
                    <a:avLst/>
                  </a:prstGeom>
                  <a:solidFill>
                    <a:srgbClr val="FF2F92"/>
                  </a:solidFill>
                  <a:ln w="19050">
                    <a:noFill/>
                  </a:ln>
                </p:spPr>
                <p:txBody>
                  <a:bodyPr lIns="121875" tIns="60937" rIns="121875" bIns="60937" anchor="ctr"/>
                  <a:lstStyle>
                    <a:lvl1pPr defTabSz="1217613">
                      <a:defRPr b="1">
                        <a:solidFill>
                          <a:schemeClr val="tx1"/>
                        </a:solidFill>
                        <a:latin typeface="Arial" panose="020B0604020202020204" pitchFamily="34" charset="0"/>
                        <a:ea typeface="MS PGothic" panose="020B0600070205080204" pitchFamily="34" charset="-128"/>
                      </a:defRPr>
                    </a:lvl1pPr>
                    <a:lvl2pPr marL="742950" indent="-285750" defTabSz="1217613">
                      <a:defRPr b="1">
                        <a:solidFill>
                          <a:schemeClr val="tx1"/>
                        </a:solidFill>
                        <a:latin typeface="Arial" panose="020B0604020202020204" pitchFamily="34" charset="0"/>
                        <a:ea typeface="MS PGothic" panose="020B0600070205080204" pitchFamily="34" charset="-128"/>
                      </a:defRPr>
                    </a:lvl2pPr>
                    <a:lvl3pPr marL="1143000" indent="-228600" defTabSz="1217613">
                      <a:defRPr b="1">
                        <a:solidFill>
                          <a:schemeClr val="tx1"/>
                        </a:solidFill>
                        <a:latin typeface="Arial" panose="020B0604020202020204" pitchFamily="34" charset="0"/>
                        <a:ea typeface="MS PGothic" panose="020B0600070205080204" pitchFamily="34" charset="-128"/>
                      </a:defRPr>
                    </a:lvl3pPr>
                    <a:lvl4pPr marL="1600200" indent="-228600" defTabSz="1217613">
                      <a:defRPr b="1">
                        <a:solidFill>
                          <a:schemeClr val="tx1"/>
                        </a:solidFill>
                        <a:latin typeface="Arial" panose="020B0604020202020204" pitchFamily="34" charset="0"/>
                        <a:ea typeface="MS PGothic" panose="020B0600070205080204" pitchFamily="34" charset="-128"/>
                      </a:defRPr>
                    </a:lvl4pPr>
                    <a:lvl5pPr marL="2057400" indent="-228600" defTabSz="1217613">
                      <a:defRPr b="1">
                        <a:solidFill>
                          <a:schemeClr val="tx1"/>
                        </a:solidFill>
                        <a:latin typeface="Arial" panose="020B0604020202020204" pitchFamily="34" charset="0"/>
                        <a:ea typeface="MS PGothic" panose="020B0600070205080204" pitchFamily="34" charset="-128"/>
                      </a:defRPr>
                    </a:lvl5pPr>
                    <a:lvl6pPr marL="25146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6pPr>
                    <a:lvl7pPr marL="29718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7pPr>
                    <a:lvl8pPr marL="34290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8pPr>
                    <a:lvl9pPr marL="38862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9pPr>
                  </a:lstStyle>
                  <a:p>
                    <a:pPr marL="0" marR="0" lvl="0" indent="0" algn="ctr" defTabSz="1217613" eaLnBrk="1" fontAlgn="auto" latinLnBrk="0" hangingPunct="1">
                      <a:lnSpc>
                        <a:spcPct val="100000"/>
                      </a:lnSpc>
                      <a:spcBef>
                        <a:spcPct val="50000"/>
                      </a:spcBef>
                      <a:spcAft>
                        <a:spcPts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nvGrpSpPr>
                  <p:cNvPr id="1668" name="Group 215">
                    <a:extLst>
                      <a:ext uri="{FF2B5EF4-FFF2-40B4-BE49-F238E27FC236}">
                        <a16:creationId xmlns:a16="http://schemas.microsoft.com/office/drawing/2014/main" id="{2008BF17-294E-5447-9911-E1B835A8521E}"/>
                      </a:ext>
                    </a:extLst>
                  </p:cNvPr>
                  <p:cNvGrpSpPr>
                    <a:grpSpLocks/>
                  </p:cNvGrpSpPr>
                  <p:nvPr/>
                </p:nvGrpSpPr>
                <p:grpSpPr bwMode="auto">
                  <a:xfrm>
                    <a:off x="6181428" y="1659732"/>
                    <a:ext cx="54876" cy="129675"/>
                    <a:chOff x="6181428" y="1662113"/>
                    <a:chExt cx="54876" cy="129675"/>
                  </a:xfrm>
                </p:grpSpPr>
                <p:sp>
                  <p:nvSpPr>
                    <p:cNvPr id="1669" name="Oval 216">
                      <a:extLst>
                        <a:ext uri="{FF2B5EF4-FFF2-40B4-BE49-F238E27FC236}">
                          <a16:creationId xmlns:a16="http://schemas.microsoft.com/office/drawing/2014/main" id="{B221A89B-7CAC-3246-ADEF-C62F0F30C31A}"/>
                        </a:ext>
                      </a:extLst>
                    </p:cNvPr>
                    <p:cNvSpPr>
                      <a:spLocks noChangeArrowheads="1"/>
                    </p:cNvSpPr>
                    <p:nvPr/>
                  </p:nvSpPr>
                  <p:spPr bwMode="auto">
                    <a:xfrm>
                      <a:off x="6190130" y="1662605"/>
                      <a:ext cx="46031"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670" name="Oval 217">
                      <a:extLst>
                        <a:ext uri="{FF2B5EF4-FFF2-40B4-BE49-F238E27FC236}">
                          <a16:creationId xmlns:a16="http://schemas.microsoft.com/office/drawing/2014/main" id="{1F52C0B4-C0BB-B243-91C8-14503E51D75C}"/>
                        </a:ext>
                      </a:extLst>
                    </p:cNvPr>
                    <p:cNvSpPr>
                      <a:spLocks noChangeArrowheads="1"/>
                    </p:cNvSpPr>
                    <p:nvPr/>
                  </p:nvSpPr>
                  <p:spPr bwMode="auto">
                    <a:xfrm>
                      <a:off x="6179018" y="1703879"/>
                      <a:ext cx="47619"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671" name="Oval 218">
                      <a:extLst>
                        <a:ext uri="{FF2B5EF4-FFF2-40B4-BE49-F238E27FC236}">
                          <a16:creationId xmlns:a16="http://schemas.microsoft.com/office/drawing/2014/main" id="{A4E23256-E395-7F43-9B70-030F9C3401FD}"/>
                        </a:ext>
                      </a:extLst>
                    </p:cNvPr>
                    <p:cNvSpPr>
                      <a:spLocks noChangeArrowheads="1"/>
                    </p:cNvSpPr>
                    <p:nvPr/>
                  </p:nvSpPr>
                  <p:spPr bwMode="auto">
                    <a:xfrm>
                      <a:off x="6190130" y="1745152"/>
                      <a:ext cx="46031"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grpSp>
            <p:grpSp>
              <p:nvGrpSpPr>
                <p:cNvPr id="1661" name="Group 208">
                  <a:extLst>
                    <a:ext uri="{FF2B5EF4-FFF2-40B4-BE49-F238E27FC236}">
                      <a16:creationId xmlns:a16="http://schemas.microsoft.com/office/drawing/2014/main" id="{6C216F03-C497-334B-B7FB-D5D6167C4823}"/>
                    </a:ext>
                  </a:extLst>
                </p:cNvPr>
                <p:cNvGrpSpPr>
                  <a:grpSpLocks/>
                </p:cNvGrpSpPr>
                <p:nvPr/>
              </p:nvGrpSpPr>
              <p:grpSpPr bwMode="auto">
                <a:xfrm rot="10800000">
                  <a:off x="6178977" y="1659732"/>
                  <a:ext cx="138251" cy="205876"/>
                  <a:chOff x="6174443" y="1583531"/>
                  <a:chExt cx="138251" cy="205876"/>
                </a:xfrm>
              </p:grpSpPr>
              <p:sp>
                <p:nvSpPr>
                  <p:cNvPr id="1662" name="Oval 1661">
                    <a:extLst>
                      <a:ext uri="{FF2B5EF4-FFF2-40B4-BE49-F238E27FC236}">
                        <a16:creationId xmlns:a16="http://schemas.microsoft.com/office/drawing/2014/main" id="{67EA6E90-D68D-6642-983E-138B5DE11109}"/>
                      </a:ext>
                    </a:extLst>
                  </p:cNvPr>
                  <p:cNvSpPr/>
                  <p:nvPr/>
                </p:nvSpPr>
                <p:spPr>
                  <a:xfrm>
                    <a:off x="6204943" y="1614296"/>
                    <a:ext cx="138096" cy="77784"/>
                  </a:xfrm>
                  <a:prstGeom prst="ellipse">
                    <a:avLst/>
                  </a:prstGeom>
                  <a:solidFill>
                    <a:srgbClr val="FF2F92"/>
                  </a:solidFill>
                  <a:ln w="19050">
                    <a:noFill/>
                  </a:ln>
                </p:spPr>
                <p:txBody>
                  <a:bodyPr lIns="121875" tIns="60937" rIns="121875" bIns="60937" anchor="ctr"/>
                  <a:lstStyle>
                    <a:lvl1pPr defTabSz="1217613">
                      <a:defRPr b="1">
                        <a:solidFill>
                          <a:schemeClr val="tx1"/>
                        </a:solidFill>
                        <a:latin typeface="Arial" panose="020B0604020202020204" pitchFamily="34" charset="0"/>
                        <a:ea typeface="MS PGothic" panose="020B0600070205080204" pitchFamily="34" charset="-128"/>
                      </a:defRPr>
                    </a:lvl1pPr>
                    <a:lvl2pPr marL="742950" indent="-285750" defTabSz="1217613">
                      <a:defRPr b="1">
                        <a:solidFill>
                          <a:schemeClr val="tx1"/>
                        </a:solidFill>
                        <a:latin typeface="Arial" panose="020B0604020202020204" pitchFamily="34" charset="0"/>
                        <a:ea typeface="MS PGothic" panose="020B0600070205080204" pitchFamily="34" charset="-128"/>
                      </a:defRPr>
                    </a:lvl2pPr>
                    <a:lvl3pPr marL="1143000" indent="-228600" defTabSz="1217613">
                      <a:defRPr b="1">
                        <a:solidFill>
                          <a:schemeClr val="tx1"/>
                        </a:solidFill>
                        <a:latin typeface="Arial" panose="020B0604020202020204" pitchFamily="34" charset="0"/>
                        <a:ea typeface="MS PGothic" panose="020B0600070205080204" pitchFamily="34" charset="-128"/>
                      </a:defRPr>
                    </a:lvl3pPr>
                    <a:lvl4pPr marL="1600200" indent="-228600" defTabSz="1217613">
                      <a:defRPr b="1">
                        <a:solidFill>
                          <a:schemeClr val="tx1"/>
                        </a:solidFill>
                        <a:latin typeface="Arial" panose="020B0604020202020204" pitchFamily="34" charset="0"/>
                        <a:ea typeface="MS PGothic" panose="020B0600070205080204" pitchFamily="34" charset="-128"/>
                      </a:defRPr>
                    </a:lvl4pPr>
                    <a:lvl5pPr marL="2057400" indent="-228600" defTabSz="1217613">
                      <a:defRPr b="1">
                        <a:solidFill>
                          <a:schemeClr val="tx1"/>
                        </a:solidFill>
                        <a:latin typeface="Arial" panose="020B0604020202020204" pitchFamily="34" charset="0"/>
                        <a:ea typeface="MS PGothic" panose="020B0600070205080204" pitchFamily="34" charset="-128"/>
                      </a:defRPr>
                    </a:lvl5pPr>
                    <a:lvl6pPr marL="25146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6pPr>
                    <a:lvl7pPr marL="29718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7pPr>
                    <a:lvl8pPr marL="34290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8pPr>
                    <a:lvl9pPr marL="38862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9pPr>
                  </a:lstStyle>
                  <a:p>
                    <a:pPr marL="0" marR="0" lvl="0" indent="0" algn="ctr" defTabSz="1217613" eaLnBrk="1" fontAlgn="auto" latinLnBrk="0" hangingPunct="1">
                      <a:lnSpc>
                        <a:spcPct val="100000"/>
                      </a:lnSpc>
                      <a:spcBef>
                        <a:spcPct val="50000"/>
                      </a:spcBef>
                      <a:spcAft>
                        <a:spcPts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nvGrpSpPr>
                  <p:cNvPr id="1663" name="Group 210">
                    <a:extLst>
                      <a:ext uri="{FF2B5EF4-FFF2-40B4-BE49-F238E27FC236}">
                        <a16:creationId xmlns:a16="http://schemas.microsoft.com/office/drawing/2014/main" id="{0AF108B2-DA0D-5543-B443-72E430A86DD7}"/>
                      </a:ext>
                    </a:extLst>
                  </p:cNvPr>
                  <p:cNvGrpSpPr>
                    <a:grpSpLocks/>
                  </p:cNvGrpSpPr>
                  <p:nvPr/>
                </p:nvGrpSpPr>
                <p:grpSpPr bwMode="auto">
                  <a:xfrm>
                    <a:off x="6181428" y="1659732"/>
                    <a:ext cx="54876" cy="129675"/>
                    <a:chOff x="6181428" y="1662113"/>
                    <a:chExt cx="54876" cy="129675"/>
                  </a:xfrm>
                </p:grpSpPr>
                <p:sp>
                  <p:nvSpPr>
                    <p:cNvPr id="1664" name="Oval 211">
                      <a:extLst>
                        <a:ext uri="{FF2B5EF4-FFF2-40B4-BE49-F238E27FC236}">
                          <a16:creationId xmlns:a16="http://schemas.microsoft.com/office/drawing/2014/main" id="{86749094-9CCF-DC43-A4CA-AA78A22C2C1D}"/>
                        </a:ext>
                      </a:extLst>
                    </p:cNvPr>
                    <p:cNvSpPr>
                      <a:spLocks noChangeArrowheads="1"/>
                    </p:cNvSpPr>
                    <p:nvPr/>
                  </p:nvSpPr>
                  <p:spPr bwMode="auto">
                    <a:xfrm>
                      <a:off x="6197007" y="1669062"/>
                      <a:ext cx="46031"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665" name="Oval 212">
                      <a:extLst>
                        <a:ext uri="{FF2B5EF4-FFF2-40B4-BE49-F238E27FC236}">
                          <a16:creationId xmlns:a16="http://schemas.microsoft.com/office/drawing/2014/main" id="{296C2C5A-0FDE-3941-9288-8D3941165A5E}"/>
                        </a:ext>
                      </a:extLst>
                    </p:cNvPr>
                    <p:cNvSpPr>
                      <a:spLocks noChangeArrowheads="1"/>
                    </p:cNvSpPr>
                    <p:nvPr/>
                  </p:nvSpPr>
                  <p:spPr bwMode="auto">
                    <a:xfrm>
                      <a:off x="6187483" y="1710336"/>
                      <a:ext cx="46031"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666" name="Oval 213">
                      <a:extLst>
                        <a:ext uri="{FF2B5EF4-FFF2-40B4-BE49-F238E27FC236}">
                          <a16:creationId xmlns:a16="http://schemas.microsoft.com/office/drawing/2014/main" id="{2FD9E6D1-5139-9B46-8013-D77FAF5500D3}"/>
                        </a:ext>
                      </a:extLst>
                    </p:cNvPr>
                    <p:cNvSpPr>
                      <a:spLocks noChangeArrowheads="1"/>
                    </p:cNvSpPr>
                    <p:nvPr/>
                  </p:nvSpPr>
                  <p:spPr bwMode="auto">
                    <a:xfrm>
                      <a:off x="6197007" y="1751609"/>
                      <a:ext cx="46031"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grpSp>
          </p:grpSp>
          <p:grpSp>
            <p:nvGrpSpPr>
              <p:cNvPr id="1270" name="Group 219">
                <a:extLst>
                  <a:ext uri="{FF2B5EF4-FFF2-40B4-BE49-F238E27FC236}">
                    <a16:creationId xmlns:a16="http://schemas.microsoft.com/office/drawing/2014/main" id="{0D52520E-2804-E747-9C16-37112FC2EDFB}"/>
                  </a:ext>
                </a:extLst>
              </p:cNvPr>
              <p:cNvGrpSpPr>
                <a:grpSpLocks/>
              </p:cNvGrpSpPr>
              <p:nvPr/>
            </p:nvGrpSpPr>
            <p:grpSpPr bwMode="auto">
              <a:xfrm>
                <a:off x="6594594" y="1590271"/>
                <a:ext cx="138251" cy="282077"/>
                <a:chOff x="6178977" y="1583531"/>
                <a:chExt cx="138251" cy="282077"/>
              </a:xfrm>
            </p:grpSpPr>
            <p:grpSp>
              <p:nvGrpSpPr>
                <p:cNvPr id="1648" name="Group 220">
                  <a:extLst>
                    <a:ext uri="{FF2B5EF4-FFF2-40B4-BE49-F238E27FC236}">
                      <a16:creationId xmlns:a16="http://schemas.microsoft.com/office/drawing/2014/main" id="{B529FE99-4772-534F-94DF-E98DA0706D90}"/>
                    </a:ext>
                  </a:extLst>
                </p:cNvPr>
                <p:cNvGrpSpPr>
                  <a:grpSpLocks/>
                </p:cNvGrpSpPr>
                <p:nvPr/>
              </p:nvGrpSpPr>
              <p:grpSpPr bwMode="auto">
                <a:xfrm>
                  <a:off x="6178977" y="1583531"/>
                  <a:ext cx="138251" cy="205876"/>
                  <a:chOff x="6174443" y="1583531"/>
                  <a:chExt cx="138251" cy="205876"/>
                </a:xfrm>
              </p:grpSpPr>
              <p:sp>
                <p:nvSpPr>
                  <p:cNvPr id="1655" name="Oval 1654">
                    <a:extLst>
                      <a:ext uri="{FF2B5EF4-FFF2-40B4-BE49-F238E27FC236}">
                        <a16:creationId xmlns:a16="http://schemas.microsoft.com/office/drawing/2014/main" id="{2A936175-9675-834C-9A03-B5CDDFABD036}"/>
                      </a:ext>
                    </a:extLst>
                  </p:cNvPr>
                  <p:cNvSpPr/>
                  <p:nvPr/>
                </p:nvSpPr>
                <p:spPr>
                  <a:xfrm>
                    <a:off x="6174700" y="1584027"/>
                    <a:ext cx="138096" cy="77785"/>
                  </a:xfrm>
                  <a:prstGeom prst="ellipse">
                    <a:avLst/>
                  </a:prstGeom>
                  <a:solidFill>
                    <a:srgbClr val="FF2F92"/>
                  </a:solidFill>
                  <a:ln w="19050">
                    <a:noFill/>
                  </a:ln>
                </p:spPr>
                <p:txBody>
                  <a:bodyPr lIns="121875" tIns="60937" rIns="121875" bIns="60937" anchor="ctr"/>
                  <a:lstStyle>
                    <a:lvl1pPr defTabSz="1217613">
                      <a:defRPr b="1">
                        <a:solidFill>
                          <a:schemeClr val="tx1"/>
                        </a:solidFill>
                        <a:latin typeface="Arial" panose="020B0604020202020204" pitchFamily="34" charset="0"/>
                        <a:ea typeface="MS PGothic" panose="020B0600070205080204" pitchFamily="34" charset="-128"/>
                      </a:defRPr>
                    </a:lvl1pPr>
                    <a:lvl2pPr marL="742950" indent="-285750" defTabSz="1217613">
                      <a:defRPr b="1">
                        <a:solidFill>
                          <a:schemeClr val="tx1"/>
                        </a:solidFill>
                        <a:latin typeface="Arial" panose="020B0604020202020204" pitchFamily="34" charset="0"/>
                        <a:ea typeface="MS PGothic" panose="020B0600070205080204" pitchFamily="34" charset="-128"/>
                      </a:defRPr>
                    </a:lvl2pPr>
                    <a:lvl3pPr marL="1143000" indent="-228600" defTabSz="1217613">
                      <a:defRPr b="1">
                        <a:solidFill>
                          <a:schemeClr val="tx1"/>
                        </a:solidFill>
                        <a:latin typeface="Arial" panose="020B0604020202020204" pitchFamily="34" charset="0"/>
                        <a:ea typeface="MS PGothic" panose="020B0600070205080204" pitchFamily="34" charset="-128"/>
                      </a:defRPr>
                    </a:lvl3pPr>
                    <a:lvl4pPr marL="1600200" indent="-228600" defTabSz="1217613">
                      <a:defRPr b="1">
                        <a:solidFill>
                          <a:schemeClr val="tx1"/>
                        </a:solidFill>
                        <a:latin typeface="Arial" panose="020B0604020202020204" pitchFamily="34" charset="0"/>
                        <a:ea typeface="MS PGothic" panose="020B0600070205080204" pitchFamily="34" charset="-128"/>
                      </a:defRPr>
                    </a:lvl4pPr>
                    <a:lvl5pPr marL="2057400" indent="-228600" defTabSz="1217613">
                      <a:defRPr b="1">
                        <a:solidFill>
                          <a:schemeClr val="tx1"/>
                        </a:solidFill>
                        <a:latin typeface="Arial" panose="020B0604020202020204" pitchFamily="34" charset="0"/>
                        <a:ea typeface="MS PGothic" panose="020B0600070205080204" pitchFamily="34" charset="-128"/>
                      </a:defRPr>
                    </a:lvl5pPr>
                    <a:lvl6pPr marL="25146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6pPr>
                    <a:lvl7pPr marL="29718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7pPr>
                    <a:lvl8pPr marL="34290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8pPr>
                    <a:lvl9pPr marL="38862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9pPr>
                  </a:lstStyle>
                  <a:p>
                    <a:pPr marL="0" marR="0" lvl="0" indent="0" algn="ctr" defTabSz="1217613" eaLnBrk="1" fontAlgn="auto" latinLnBrk="0" hangingPunct="1">
                      <a:lnSpc>
                        <a:spcPct val="100000"/>
                      </a:lnSpc>
                      <a:spcBef>
                        <a:spcPct val="50000"/>
                      </a:spcBef>
                      <a:spcAft>
                        <a:spcPts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nvGrpSpPr>
                  <p:cNvPr id="1656" name="Group 228">
                    <a:extLst>
                      <a:ext uri="{FF2B5EF4-FFF2-40B4-BE49-F238E27FC236}">
                        <a16:creationId xmlns:a16="http://schemas.microsoft.com/office/drawing/2014/main" id="{D6F42F7B-BF00-2F44-AF2B-C9CB15D8CF54}"/>
                      </a:ext>
                    </a:extLst>
                  </p:cNvPr>
                  <p:cNvGrpSpPr>
                    <a:grpSpLocks/>
                  </p:cNvGrpSpPr>
                  <p:nvPr/>
                </p:nvGrpSpPr>
                <p:grpSpPr bwMode="auto">
                  <a:xfrm>
                    <a:off x="6181428" y="1659732"/>
                    <a:ext cx="54876" cy="129675"/>
                    <a:chOff x="6181428" y="1662113"/>
                    <a:chExt cx="54876" cy="129675"/>
                  </a:xfrm>
                </p:grpSpPr>
                <p:sp>
                  <p:nvSpPr>
                    <p:cNvPr id="1657" name="Oval 229">
                      <a:extLst>
                        <a:ext uri="{FF2B5EF4-FFF2-40B4-BE49-F238E27FC236}">
                          <a16:creationId xmlns:a16="http://schemas.microsoft.com/office/drawing/2014/main" id="{6EED198F-E3C3-B34B-A570-040516BBC634}"/>
                        </a:ext>
                      </a:extLst>
                    </p:cNvPr>
                    <p:cNvSpPr>
                      <a:spLocks noChangeArrowheads="1"/>
                    </p:cNvSpPr>
                    <p:nvPr/>
                  </p:nvSpPr>
                  <p:spPr bwMode="auto">
                    <a:xfrm>
                      <a:off x="6190573" y="1662605"/>
                      <a:ext cx="46032"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658" name="Oval 230">
                      <a:extLst>
                        <a:ext uri="{FF2B5EF4-FFF2-40B4-BE49-F238E27FC236}">
                          <a16:creationId xmlns:a16="http://schemas.microsoft.com/office/drawing/2014/main" id="{E7C304D1-A231-C949-B401-24EBA4FE05AC}"/>
                        </a:ext>
                      </a:extLst>
                    </p:cNvPr>
                    <p:cNvSpPr>
                      <a:spLocks noChangeArrowheads="1"/>
                    </p:cNvSpPr>
                    <p:nvPr/>
                  </p:nvSpPr>
                  <p:spPr bwMode="auto">
                    <a:xfrm>
                      <a:off x="6181049" y="1703879"/>
                      <a:ext cx="46032"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659" name="Oval 231">
                      <a:extLst>
                        <a:ext uri="{FF2B5EF4-FFF2-40B4-BE49-F238E27FC236}">
                          <a16:creationId xmlns:a16="http://schemas.microsoft.com/office/drawing/2014/main" id="{395954B0-A780-9343-A4CD-C35A8CD30F5F}"/>
                        </a:ext>
                      </a:extLst>
                    </p:cNvPr>
                    <p:cNvSpPr>
                      <a:spLocks noChangeArrowheads="1"/>
                    </p:cNvSpPr>
                    <p:nvPr/>
                  </p:nvSpPr>
                  <p:spPr bwMode="auto">
                    <a:xfrm>
                      <a:off x="6190573" y="1745152"/>
                      <a:ext cx="46032"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grpSp>
            <p:grpSp>
              <p:nvGrpSpPr>
                <p:cNvPr id="1649" name="Group 221">
                  <a:extLst>
                    <a:ext uri="{FF2B5EF4-FFF2-40B4-BE49-F238E27FC236}">
                      <a16:creationId xmlns:a16="http://schemas.microsoft.com/office/drawing/2014/main" id="{27DD51B1-F60E-7C47-8784-409A1751EDC6}"/>
                    </a:ext>
                  </a:extLst>
                </p:cNvPr>
                <p:cNvGrpSpPr>
                  <a:grpSpLocks/>
                </p:cNvGrpSpPr>
                <p:nvPr/>
              </p:nvGrpSpPr>
              <p:grpSpPr bwMode="auto">
                <a:xfrm rot="10800000">
                  <a:off x="6178977" y="1659732"/>
                  <a:ext cx="138251" cy="205876"/>
                  <a:chOff x="6174443" y="1583531"/>
                  <a:chExt cx="138251" cy="205876"/>
                </a:xfrm>
              </p:grpSpPr>
              <p:sp>
                <p:nvSpPr>
                  <p:cNvPr id="1650" name="Oval 1649">
                    <a:extLst>
                      <a:ext uri="{FF2B5EF4-FFF2-40B4-BE49-F238E27FC236}">
                        <a16:creationId xmlns:a16="http://schemas.microsoft.com/office/drawing/2014/main" id="{B9494672-4279-1C4C-8DB3-5D4FE8F7F347}"/>
                      </a:ext>
                    </a:extLst>
                  </p:cNvPr>
                  <p:cNvSpPr/>
                  <p:nvPr/>
                </p:nvSpPr>
                <p:spPr>
                  <a:xfrm>
                    <a:off x="6204500" y="1614296"/>
                    <a:ext cx="138095" cy="77784"/>
                  </a:xfrm>
                  <a:prstGeom prst="ellipse">
                    <a:avLst/>
                  </a:prstGeom>
                  <a:solidFill>
                    <a:srgbClr val="FF2F92"/>
                  </a:solidFill>
                  <a:ln w="19050">
                    <a:noFill/>
                  </a:ln>
                </p:spPr>
                <p:txBody>
                  <a:bodyPr lIns="121875" tIns="60937" rIns="121875" bIns="60937" anchor="ctr"/>
                  <a:lstStyle>
                    <a:lvl1pPr defTabSz="1217613">
                      <a:defRPr b="1">
                        <a:solidFill>
                          <a:schemeClr val="tx1"/>
                        </a:solidFill>
                        <a:latin typeface="Arial" panose="020B0604020202020204" pitchFamily="34" charset="0"/>
                        <a:ea typeface="MS PGothic" panose="020B0600070205080204" pitchFamily="34" charset="-128"/>
                      </a:defRPr>
                    </a:lvl1pPr>
                    <a:lvl2pPr marL="742950" indent="-285750" defTabSz="1217613">
                      <a:defRPr b="1">
                        <a:solidFill>
                          <a:schemeClr val="tx1"/>
                        </a:solidFill>
                        <a:latin typeface="Arial" panose="020B0604020202020204" pitchFamily="34" charset="0"/>
                        <a:ea typeface="MS PGothic" panose="020B0600070205080204" pitchFamily="34" charset="-128"/>
                      </a:defRPr>
                    </a:lvl2pPr>
                    <a:lvl3pPr marL="1143000" indent="-228600" defTabSz="1217613">
                      <a:defRPr b="1">
                        <a:solidFill>
                          <a:schemeClr val="tx1"/>
                        </a:solidFill>
                        <a:latin typeface="Arial" panose="020B0604020202020204" pitchFamily="34" charset="0"/>
                        <a:ea typeface="MS PGothic" panose="020B0600070205080204" pitchFamily="34" charset="-128"/>
                      </a:defRPr>
                    </a:lvl3pPr>
                    <a:lvl4pPr marL="1600200" indent="-228600" defTabSz="1217613">
                      <a:defRPr b="1">
                        <a:solidFill>
                          <a:schemeClr val="tx1"/>
                        </a:solidFill>
                        <a:latin typeface="Arial" panose="020B0604020202020204" pitchFamily="34" charset="0"/>
                        <a:ea typeface="MS PGothic" panose="020B0600070205080204" pitchFamily="34" charset="-128"/>
                      </a:defRPr>
                    </a:lvl4pPr>
                    <a:lvl5pPr marL="2057400" indent="-228600" defTabSz="1217613">
                      <a:defRPr b="1">
                        <a:solidFill>
                          <a:schemeClr val="tx1"/>
                        </a:solidFill>
                        <a:latin typeface="Arial" panose="020B0604020202020204" pitchFamily="34" charset="0"/>
                        <a:ea typeface="MS PGothic" panose="020B0600070205080204" pitchFamily="34" charset="-128"/>
                      </a:defRPr>
                    </a:lvl5pPr>
                    <a:lvl6pPr marL="25146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6pPr>
                    <a:lvl7pPr marL="29718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7pPr>
                    <a:lvl8pPr marL="34290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8pPr>
                    <a:lvl9pPr marL="38862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9pPr>
                  </a:lstStyle>
                  <a:p>
                    <a:pPr marL="0" marR="0" lvl="0" indent="0" algn="ctr" defTabSz="1217613" eaLnBrk="1" fontAlgn="auto" latinLnBrk="0" hangingPunct="1">
                      <a:lnSpc>
                        <a:spcPct val="100000"/>
                      </a:lnSpc>
                      <a:spcBef>
                        <a:spcPct val="50000"/>
                      </a:spcBef>
                      <a:spcAft>
                        <a:spcPts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nvGrpSpPr>
                  <p:cNvPr id="1651" name="Group 223">
                    <a:extLst>
                      <a:ext uri="{FF2B5EF4-FFF2-40B4-BE49-F238E27FC236}">
                        <a16:creationId xmlns:a16="http://schemas.microsoft.com/office/drawing/2014/main" id="{BA68E6CE-B401-F244-8D25-6157B2C3D0C4}"/>
                      </a:ext>
                    </a:extLst>
                  </p:cNvPr>
                  <p:cNvGrpSpPr>
                    <a:grpSpLocks/>
                  </p:cNvGrpSpPr>
                  <p:nvPr/>
                </p:nvGrpSpPr>
                <p:grpSpPr bwMode="auto">
                  <a:xfrm>
                    <a:off x="6181428" y="1659732"/>
                    <a:ext cx="54876" cy="129675"/>
                    <a:chOff x="6181428" y="1662113"/>
                    <a:chExt cx="54876" cy="129675"/>
                  </a:xfrm>
                </p:grpSpPr>
                <p:sp>
                  <p:nvSpPr>
                    <p:cNvPr id="1652" name="Oval 224">
                      <a:extLst>
                        <a:ext uri="{FF2B5EF4-FFF2-40B4-BE49-F238E27FC236}">
                          <a16:creationId xmlns:a16="http://schemas.microsoft.com/office/drawing/2014/main" id="{2494DF63-9F19-4F44-B611-8D42A89793EF}"/>
                        </a:ext>
                      </a:extLst>
                    </p:cNvPr>
                    <p:cNvSpPr>
                      <a:spLocks noChangeArrowheads="1"/>
                    </p:cNvSpPr>
                    <p:nvPr/>
                  </p:nvSpPr>
                  <p:spPr bwMode="auto">
                    <a:xfrm>
                      <a:off x="6196563" y="1669062"/>
                      <a:ext cx="46032"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653" name="Oval 225">
                      <a:extLst>
                        <a:ext uri="{FF2B5EF4-FFF2-40B4-BE49-F238E27FC236}">
                          <a16:creationId xmlns:a16="http://schemas.microsoft.com/office/drawing/2014/main" id="{8CB610D2-3199-E84F-B281-C35801350522}"/>
                        </a:ext>
                      </a:extLst>
                    </p:cNvPr>
                    <p:cNvSpPr>
                      <a:spLocks noChangeArrowheads="1"/>
                    </p:cNvSpPr>
                    <p:nvPr/>
                  </p:nvSpPr>
                  <p:spPr bwMode="auto">
                    <a:xfrm>
                      <a:off x="6187039" y="1710336"/>
                      <a:ext cx="46032"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654" name="Oval 226">
                      <a:extLst>
                        <a:ext uri="{FF2B5EF4-FFF2-40B4-BE49-F238E27FC236}">
                          <a16:creationId xmlns:a16="http://schemas.microsoft.com/office/drawing/2014/main" id="{EA10F574-B9CA-ED45-800F-A2EA3709D276}"/>
                        </a:ext>
                      </a:extLst>
                    </p:cNvPr>
                    <p:cNvSpPr>
                      <a:spLocks noChangeArrowheads="1"/>
                    </p:cNvSpPr>
                    <p:nvPr/>
                  </p:nvSpPr>
                  <p:spPr bwMode="auto">
                    <a:xfrm>
                      <a:off x="6196563" y="1751609"/>
                      <a:ext cx="46032"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grpSp>
          </p:grpSp>
          <p:grpSp>
            <p:nvGrpSpPr>
              <p:cNvPr id="1271" name="Group 271">
                <a:extLst>
                  <a:ext uri="{FF2B5EF4-FFF2-40B4-BE49-F238E27FC236}">
                    <a16:creationId xmlns:a16="http://schemas.microsoft.com/office/drawing/2014/main" id="{06BEBEB1-EECB-2247-821E-D6E7878C3219}"/>
                  </a:ext>
                </a:extLst>
              </p:cNvPr>
              <p:cNvGrpSpPr>
                <a:grpSpLocks/>
              </p:cNvGrpSpPr>
              <p:nvPr/>
            </p:nvGrpSpPr>
            <p:grpSpPr bwMode="auto">
              <a:xfrm>
                <a:off x="7841445" y="1590271"/>
                <a:ext cx="138251" cy="282077"/>
                <a:chOff x="6178977" y="1583531"/>
                <a:chExt cx="138251" cy="282077"/>
              </a:xfrm>
            </p:grpSpPr>
            <p:grpSp>
              <p:nvGrpSpPr>
                <p:cNvPr id="1636" name="Group 272">
                  <a:extLst>
                    <a:ext uri="{FF2B5EF4-FFF2-40B4-BE49-F238E27FC236}">
                      <a16:creationId xmlns:a16="http://schemas.microsoft.com/office/drawing/2014/main" id="{1F764D7B-42C3-BB41-AD3C-A88028F8F9FF}"/>
                    </a:ext>
                  </a:extLst>
                </p:cNvPr>
                <p:cNvGrpSpPr>
                  <a:grpSpLocks/>
                </p:cNvGrpSpPr>
                <p:nvPr/>
              </p:nvGrpSpPr>
              <p:grpSpPr bwMode="auto">
                <a:xfrm>
                  <a:off x="6178977" y="1583531"/>
                  <a:ext cx="138251" cy="205876"/>
                  <a:chOff x="6174443" y="1583531"/>
                  <a:chExt cx="138251" cy="205876"/>
                </a:xfrm>
              </p:grpSpPr>
              <p:sp>
                <p:nvSpPr>
                  <p:cNvPr id="1643" name="Oval 1642">
                    <a:extLst>
                      <a:ext uri="{FF2B5EF4-FFF2-40B4-BE49-F238E27FC236}">
                        <a16:creationId xmlns:a16="http://schemas.microsoft.com/office/drawing/2014/main" id="{354CE390-B3DC-6248-A3DC-542EB17394CF}"/>
                      </a:ext>
                    </a:extLst>
                  </p:cNvPr>
                  <p:cNvSpPr/>
                  <p:nvPr/>
                </p:nvSpPr>
                <p:spPr>
                  <a:xfrm>
                    <a:off x="6173884" y="1584027"/>
                    <a:ext cx="138095" cy="77785"/>
                  </a:xfrm>
                  <a:prstGeom prst="ellipse">
                    <a:avLst/>
                  </a:prstGeom>
                  <a:solidFill>
                    <a:srgbClr val="FF2F92"/>
                  </a:solidFill>
                  <a:ln w="19050">
                    <a:noFill/>
                  </a:ln>
                </p:spPr>
                <p:txBody>
                  <a:bodyPr lIns="121875" tIns="60937" rIns="121875" bIns="60937" anchor="ctr"/>
                  <a:lstStyle>
                    <a:lvl1pPr defTabSz="1217613">
                      <a:defRPr b="1">
                        <a:solidFill>
                          <a:schemeClr val="tx1"/>
                        </a:solidFill>
                        <a:latin typeface="Arial" panose="020B0604020202020204" pitchFamily="34" charset="0"/>
                        <a:ea typeface="MS PGothic" panose="020B0600070205080204" pitchFamily="34" charset="-128"/>
                      </a:defRPr>
                    </a:lvl1pPr>
                    <a:lvl2pPr marL="742950" indent="-285750" defTabSz="1217613">
                      <a:defRPr b="1">
                        <a:solidFill>
                          <a:schemeClr val="tx1"/>
                        </a:solidFill>
                        <a:latin typeface="Arial" panose="020B0604020202020204" pitchFamily="34" charset="0"/>
                        <a:ea typeface="MS PGothic" panose="020B0600070205080204" pitchFamily="34" charset="-128"/>
                      </a:defRPr>
                    </a:lvl2pPr>
                    <a:lvl3pPr marL="1143000" indent="-228600" defTabSz="1217613">
                      <a:defRPr b="1">
                        <a:solidFill>
                          <a:schemeClr val="tx1"/>
                        </a:solidFill>
                        <a:latin typeface="Arial" panose="020B0604020202020204" pitchFamily="34" charset="0"/>
                        <a:ea typeface="MS PGothic" panose="020B0600070205080204" pitchFamily="34" charset="-128"/>
                      </a:defRPr>
                    </a:lvl3pPr>
                    <a:lvl4pPr marL="1600200" indent="-228600" defTabSz="1217613">
                      <a:defRPr b="1">
                        <a:solidFill>
                          <a:schemeClr val="tx1"/>
                        </a:solidFill>
                        <a:latin typeface="Arial" panose="020B0604020202020204" pitchFamily="34" charset="0"/>
                        <a:ea typeface="MS PGothic" panose="020B0600070205080204" pitchFamily="34" charset="-128"/>
                      </a:defRPr>
                    </a:lvl4pPr>
                    <a:lvl5pPr marL="2057400" indent="-228600" defTabSz="1217613">
                      <a:defRPr b="1">
                        <a:solidFill>
                          <a:schemeClr val="tx1"/>
                        </a:solidFill>
                        <a:latin typeface="Arial" panose="020B0604020202020204" pitchFamily="34" charset="0"/>
                        <a:ea typeface="MS PGothic" panose="020B0600070205080204" pitchFamily="34" charset="-128"/>
                      </a:defRPr>
                    </a:lvl5pPr>
                    <a:lvl6pPr marL="25146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6pPr>
                    <a:lvl7pPr marL="29718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7pPr>
                    <a:lvl8pPr marL="34290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8pPr>
                    <a:lvl9pPr marL="38862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9pPr>
                  </a:lstStyle>
                  <a:p>
                    <a:pPr marL="0" marR="0" lvl="0" indent="0" algn="ctr" defTabSz="1217613" eaLnBrk="1" fontAlgn="auto" latinLnBrk="0" hangingPunct="1">
                      <a:lnSpc>
                        <a:spcPct val="100000"/>
                      </a:lnSpc>
                      <a:spcBef>
                        <a:spcPct val="50000"/>
                      </a:spcBef>
                      <a:spcAft>
                        <a:spcPts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nvGrpSpPr>
                  <p:cNvPr id="1644" name="Group 280">
                    <a:extLst>
                      <a:ext uri="{FF2B5EF4-FFF2-40B4-BE49-F238E27FC236}">
                        <a16:creationId xmlns:a16="http://schemas.microsoft.com/office/drawing/2014/main" id="{30AA11CB-F6EA-2945-9B62-8A5663AF6B98}"/>
                      </a:ext>
                    </a:extLst>
                  </p:cNvPr>
                  <p:cNvGrpSpPr>
                    <a:grpSpLocks/>
                  </p:cNvGrpSpPr>
                  <p:nvPr/>
                </p:nvGrpSpPr>
                <p:grpSpPr bwMode="auto">
                  <a:xfrm>
                    <a:off x="6181428" y="1659732"/>
                    <a:ext cx="54876" cy="129675"/>
                    <a:chOff x="6181428" y="1662113"/>
                    <a:chExt cx="54876" cy="129675"/>
                  </a:xfrm>
                </p:grpSpPr>
                <p:sp>
                  <p:nvSpPr>
                    <p:cNvPr id="1645" name="Oval 281">
                      <a:extLst>
                        <a:ext uri="{FF2B5EF4-FFF2-40B4-BE49-F238E27FC236}">
                          <a16:creationId xmlns:a16="http://schemas.microsoft.com/office/drawing/2014/main" id="{743A746F-5B9F-0C46-85A1-6D0C15784C43}"/>
                        </a:ext>
                      </a:extLst>
                    </p:cNvPr>
                    <p:cNvSpPr>
                      <a:spLocks noChangeArrowheads="1"/>
                    </p:cNvSpPr>
                    <p:nvPr/>
                  </p:nvSpPr>
                  <p:spPr bwMode="auto">
                    <a:xfrm>
                      <a:off x="6188169" y="1662605"/>
                      <a:ext cx="47619"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646" name="Oval 282">
                      <a:extLst>
                        <a:ext uri="{FF2B5EF4-FFF2-40B4-BE49-F238E27FC236}">
                          <a16:creationId xmlns:a16="http://schemas.microsoft.com/office/drawing/2014/main" id="{8CE9DE2A-8AEF-6C47-8056-85B2AE3EC3F3}"/>
                        </a:ext>
                      </a:extLst>
                    </p:cNvPr>
                    <p:cNvSpPr>
                      <a:spLocks noChangeArrowheads="1"/>
                    </p:cNvSpPr>
                    <p:nvPr/>
                  </p:nvSpPr>
                  <p:spPr bwMode="auto">
                    <a:xfrm>
                      <a:off x="6178645" y="1703879"/>
                      <a:ext cx="47619"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647" name="Oval 283">
                      <a:extLst>
                        <a:ext uri="{FF2B5EF4-FFF2-40B4-BE49-F238E27FC236}">
                          <a16:creationId xmlns:a16="http://schemas.microsoft.com/office/drawing/2014/main" id="{B6B641B7-B1CB-254D-8E2F-BF9417E8027B}"/>
                        </a:ext>
                      </a:extLst>
                    </p:cNvPr>
                    <p:cNvSpPr>
                      <a:spLocks noChangeArrowheads="1"/>
                    </p:cNvSpPr>
                    <p:nvPr/>
                  </p:nvSpPr>
                  <p:spPr bwMode="auto">
                    <a:xfrm>
                      <a:off x="6188169" y="1745152"/>
                      <a:ext cx="47619"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grpSp>
            <p:grpSp>
              <p:nvGrpSpPr>
                <p:cNvPr id="1637" name="Group 273">
                  <a:extLst>
                    <a:ext uri="{FF2B5EF4-FFF2-40B4-BE49-F238E27FC236}">
                      <a16:creationId xmlns:a16="http://schemas.microsoft.com/office/drawing/2014/main" id="{960DE846-9EA6-8D4B-B354-1EA20A4FA4DF}"/>
                    </a:ext>
                  </a:extLst>
                </p:cNvPr>
                <p:cNvGrpSpPr>
                  <a:grpSpLocks/>
                </p:cNvGrpSpPr>
                <p:nvPr/>
              </p:nvGrpSpPr>
              <p:grpSpPr bwMode="auto">
                <a:xfrm rot="10800000">
                  <a:off x="6178977" y="1659732"/>
                  <a:ext cx="138251" cy="205876"/>
                  <a:chOff x="6174443" y="1583531"/>
                  <a:chExt cx="138251" cy="205876"/>
                </a:xfrm>
              </p:grpSpPr>
              <p:sp>
                <p:nvSpPr>
                  <p:cNvPr id="1638" name="Oval 1637">
                    <a:extLst>
                      <a:ext uri="{FF2B5EF4-FFF2-40B4-BE49-F238E27FC236}">
                        <a16:creationId xmlns:a16="http://schemas.microsoft.com/office/drawing/2014/main" id="{A381B6A5-4E1F-704F-8BBA-974B737566A7}"/>
                      </a:ext>
                    </a:extLst>
                  </p:cNvPr>
                  <p:cNvSpPr/>
                  <p:nvPr/>
                </p:nvSpPr>
                <p:spPr>
                  <a:xfrm>
                    <a:off x="6205316" y="1638107"/>
                    <a:ext cx="138096" cy="77785"/>
                  </a:xfrm>
                  <a:prstGeom prst="ellipse">
                    <a:avLst/>
                  </a:prstGeom>
                  <a:solidFill>
                    <a:srgbClr val="FF2F92"/>
                  </a:solidFill>
                  <a:ln w="19050">
                    <a:noFill/>
                  </a:ln>
                </p:spPr>
                <p:txBody>
                  <a:bodyPr lIns="121875" tIns="60937" rIns="121875" bIns="60937" anchor="ctr"/>
                  <a:lstStyle>
                    <a:lvl1pPr defTabSz="1217613">
                      <a:defRPr b="1">
                        <a:solidFill>
                          <a:schemeClr val="tx1"/>
                        </a:solidFill>
                        <a:latin typeface="Arial" panose="020B0604020202020204" pitchFamily="34" charset="0"/>
                        <a:ea typeface="MS PGothic" panose="020B0600070205080204" pitchFamily="34" charset="-128"/>
                      </a:defRPr>
                    </a:lvl1pPr>
                    <a:lvl2pPr marL="742950" indent="-285750" defTabSz="1217613">
                      <a:defRPr b="1">
                        <a:solidFill>
                          <a:schemeClr val="tx1"/>
                        </a:solidFill>
                        <a:latin typeface="Arial" panose="020B0604020202020204" pitchFamily="34" charset="0"/>
                        <a:ea typeface="MS PGothic" panose="020B0600070205080204" pitchFamily="34" charset="-128"/>
                      </a:defRPr>
                    </a:lvl2pPr>
                    <a:lvl3pPr marL="1143000" indent="-228600" defTabSz="1217613">
                      <a:defRPr b="1">
                        <a:solidFill>
                          <a:schemeClr val="tx1"/>
                        </a:solidFill>
                        <a:latin typeface="Arial" panose="020B0604020202020204" pitchFamily="34" charset="0"/>
                        <a:ea typeface="MS PGothic" panose="020B0600070205080204" pitchFamily="34" charset="-128"/>
                      </a:defRPr>
                    </a:lvl3pPr>
                    <a:lvl4pPr marL="1600200" indent="-228600" defTabSz="1217613">
                      <a:defRPr b="1">
                        <a:solidFill>
                          <a:schemeClr val="tx1"/>
                        </a:solidFill>
                        <a:latin typeface="Arial" panose="020B0604020202020204" pitchFamily="34" charset="0"/>
                        <a:ea typeface="MS PGothic" panose="020B0600070205080204" pitchFamily="34" charset="-128"/>
                      </a:defRPr>
                    </a:lvl4pPr>
                    <a:lvl5pPr marL="2057400" indent="-228600" defTabSz="1217613">
                      <a:defRPr b="1">
                        <a:solidFill>
                          <a:schemeClr val="tx1"/>
                        </a:solidFill>
                        <a:latin typeface="Arial" panose="020B0604020202020204" pitchFamily="34" charset="0"/>
                        <a:ea typeface="MS PGothic" panose="020B0600070205080204" pitchFamily="34" charset="-128"/>
                      </a:defRPr>
                    </a:lvl5pPr>
                    <a:lvl6pPr marL="25146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6pPr>
                    <a:lvl7pPr marL="29718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7pPr>
                    <a:lvl8pPr marL="34290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8pPr>
                    <a:lvl9pPr marL="38862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9pPr>
                  </a:lstStyle>
                  <a:p>
                    <a:pPr marL="0" marR="0" lvl="0" indent="0" algn="ctr" defTabSz="1217613" eaLnBrk="1" fontAlgn="auto" latinLnBrk="0" hangingPunct="1">
                      <a:lnSpc>
                        <a:spcPct val="100000"/>
                      </a:lnSpc>
                      <a:spcBef>
                        <a:spcPct val="50000"/>
                      </a:spcBef>
                      <a:spcAft>
                        <a:spcPts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nvGrpSpPr>
                  <p:cNvPr id="1639" name="Group 275">
                    <a:extLst>
                      <a:ext uri="{FF2B5EF4-FFF2-40B4-BE49-F238E27FC236}">
                        <a16:creationId xmlns:a16="http://schemas.microsoft.com/office/drawing/2014/main" id="{87C24A31-4256-8C4F-A3D5-CA5F6ECADB13}"/>
                      </a:ext>
                    </a:extLst>
                  </p:cNvPr>
                  <p:cNvGrpSpPr>
                    <a:grpSpLocks/>
                  </p:cNvGrpSpPr>
                  <p:nvPr/>
                </p:nvGrpSpPr>
                <p:grpSpPr bwMode="auto">
                  <a:xfrm>
                    <a:off x="6181428" y="1659732"/>
                    <a:ext cx="54876" cy="129675"/>
                    <a:chOff x="6181428" y="1662113"/>
                    <a:chExt cx="54876" cy="129675"/>
                  </a:xfrm>
                </p:grpSpPr>
                <p:sp>
                  <p:nvSpPr>
                    <p:cNvPr id="1640" name="Oval 276">
                      <a:extLst>
                        <a:ext uri="{FF2B5EF4-FFF2-40B4-BE49-F238E27FC236}">
                          <a16:creationId xmlns:a16="http://schemas.microsoft.com/office/drawing/2014/main" id="{BA19C4E6-E2D0-FC46-8E0F-03C58468628B}"/>
                        </a:ext>
                      </a:extLst>
                    </p:cNvPr>
                    <p:cNvSpPr>
                      <a:spLocks noChangeArrowheads="1"/>
                    </p:cNvSpPr>
                    <p:nvPr/>
                  </p:nvSpPr>
                  <p:spPr bwMode="auto">
                    <a:xfrm>
                      <a:off x="6195792" y="1669062"/>
                      <a:ext cx="47619"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641" name="Oval 277">
                      <a:extLst>
                        <a:ext uri="{FF2B5EF4-FFF2-40B4-BE49-F238E27FC236}">
                          <a16:creationId xmlns:a16="http://schemas.microsoft.com/office/drawing/2014/main" id="{5430C6ED-59D7-454B-B995-DDE3C3931FC1}"/>
                        </a:ext>
                      </a:extLst>
                    </p:cNvPr>
                    <p:cNvSpPr>
                      <a:spLocks noChangeArrowheads="1"/>
                    </p:cNvSpPr>
                    <p:nvPr/>
                  </p:nvSpPr>
                  <p:spPr bwMode="auto">
                    <a:xfrm>
                      <a:off x="6187856" y="1710336"/>
                      <a:ext cx="46031"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642" name="Oval 278">
                      <a:extLst>
                        <a:ext uri="{FF2B5EF4-FFF2-40B4-BE49-F238E27FC236}">
                          <a16:creationId xmlns:a16="http://schemas.microsoft.com/office/drawing/2014/main" id="{E6D152E1-9C90-F14A-AAD7-FF4BAD87E2C8}"/>
                        </a:ext>
                      </a:extLst>
                    </p:cNvPr>
                    <p:cNvSpPr>
                      <a:spLocks noChangeArrowheads="1"/>
                    </p:cNvSpPr>
                    <p:nvPr/>
                  </p:nvSpPr>
                  <p:spPr bwMode="auto">
                    <a:xfrm>
                      <a:off x="6195792" y="1751609"/>
                      <a:ext cx="47619"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grpSp>
          </p:grpSp>
          <p:grpSp>
            <p:nvGrpSpPr>
              <p:cNvPr id="1272" name="Group 284">
                <a:extLst>
                  <a:ext uri="{FF2B5EF4-FFF2-40B4-BE49-F238E27FC236}">
                    <a16:creationId xmlns:a16="http://schemas.microsoft.com/office/drawing/2014/main" id="{20C5CA8C-E333-C04C-8B5A-F409433058A5}"/>
                  </a:ext>
                </a:extLst>
              </p:cNvPr>
              <p:cNvGrpSpPr>
                <a:grpSpLocks/>
              </p:cNvGrpSpPr>
              <p:nvPr/>
            </p:nvGrpSpPr>
            <p:grpSpPr bwMode="auto">
              <a:xfrm>
                <a:off x="7702906" y="1590271"/>
                <a:ext cx="138251" cy="282077"/>
                <a:chOff x="6178977" y="1583531"/>
                <a:chExt cx="138251" cy="282077"/>
              </a:xfrm>
            </p:grpSpPr>
            <p:grpSp>
              <p:nvGrpSpPr>
                <p:cNvPr id="1624" name="Group 285">
                  <a:extLst>
                    <a:ext uri="{FF2B5EF4-FFF2-40B4-BE49-F238E27FC236}">
                      <a16:creationId xmlns:a16="http://schemas.microsoft.com/office/drawing/2014/main" id="{FA7D94FE-B646-C948-AB1A-F5F8A05D61DE}"/>
                    </a:ext>
                  </a:extLst>
                </p:cNvPr>
                <p:cNvGrpSpPr>
                  <a:grpSpLocks/>
                </p:cNvGrpSpPr>
                <p:nvPr/>
              </p:nvGrpSpPr>
              <p:grpSpPr bwMode="auto">
                <a:xfrm>
                  <a:off x="6178977" y="1583531"/>
                  <a:ext cx="138251" cy="205876"/>
                  <a:chOff x="6174443" y="1583531"/>
                  <a:chExt cx="138251" cy="205876"/>
                </a:xfrm>
              </p:grpSpPr>
              <p:sp>
                <p:nvSpPr>
                  <p:cNvPr id="1631" name="Oval 1630">
                    <a:extLst>
                      <a:ext uri="{FF2B5EF4-FFF2-40B4-BE49-F238E27FC236}">
                        <a16:creationId xmlns:a16="http://schemas.microsoft.com/office/drawing/2014/main" id="{EC6424A2-A0C7-9348-AA19-0A8A769239BE}"/>
                      </a:ext>
                    </a:extLst>
                  </p:cNvPr>
                  <p:cNvSpPr/>
                  <p:nvPr/>
                </p:nvSpPr>
                <p:spPr>
                  <a:xfrm>
                    <a:off x="6174327" y="1584027"/>
                    <a:ext cx="138096" cy="77785"/>
                  </a:xfrm>
                  <a:prstGeom prst="ellipse">
                    <a:avLst/>
                  </a:prstGeom>
                  <a:solidFill>
                    <a:srgbClr val="FF2F92"/>
                  </a:solidFill>
                  <a:ln w="19050">
                    <a:noFill/>
                  </a:ln>
                </p:spPr>
                <p:txBody>
                  <a:bodyPr lIns="121875" tIns="60937" rIns="121875" bIns="60937" anchor="ctr"/>
                  <a:lstStyle>
                    <a:lvl1pPr defTabSz="1217613">
                      <a:defRPr b="1">
                        <a:solidFill>
                          <a:schemeClr val="tx1"/>
                        </a:solidFill>
                        <a:latin typeface="Arial" panose="020B0604020202020204" pitchFamily="34" charset="0"/>
                        <a:ea typeface="MS PGothic" panose="020B0600070205080204" pitchFamily="34" charset="-128"/>
                      </a:defRPr>
                    </a:lvl1pPr>
                    <a:lvl2pPr marL="742950" indent="-285750" defTabSz="1217613">
                      <a:defRPr b="1">
                        <a:solidFill>
                          <a:schemeClr val="tx1"/>
                        </a:solidFill>
                        <a:latin typeface="Arial" panose="020B0604020202020204" pitchFamily="34" charset="0"/>
                        <a:ea typeface="MS PGothic" panose="020B0600070205080204" pitchFamily="34" charset="-128"/>
                      </a:defRPr>
                    </a:lvl2pPr>
                    <a:lvl3pPr marL="1143000" indent="-228600" defTabSz="1217613">
                      <a:defRPr b="1">
                        <a:solidFill>
                          <a:schemeClr val="tx1"/>
                        </a:solidFill>
                        <a:latin typeface="Arial" panose="020B0604020202020204" pitchFamily="34" charset="0"/>
                        <a:ea typeface="MS PGothic" panose="020B0600070205080204" pitchFamily="34" charset="-128"/>
                      </a:defRPr>
                    </a:lvl3pPr>
                    <a:lvl4pPr marL="1600200" indent="-228600" defTabSz="1217613">
                      <a:defRPr b="1">
                        <a:solidFill>
                          <a:schemeClr val="tx1"/>
                        </a:solidFill>
                        <a:latin typeface="Arial" panose="020B0604020202020204" pitchFamily="34" charset="0"/>
                        <a:ea typeface="MS PGothic" panose="020B0600070205080204" pitchFamily="34" charset="-128"/>
                      </a:defRPr>
                    </a:lvl4pPr>
                    <a:lvl5pPr marL="2057400" indent="-228600" defTabSz="1217613">
                      <a:defRPr b="1">
                        <a:solidFill>
                          <a:schemeClr val="tx1"/>
                        </a:solidFill>
                        <a:latin typeface="Arial" panose="020B0604020202020204" pitchFamily="34" charset="0"/>
                        <a:ea typeface="MS PGothic" panose="020B0600070205080204" pitchFamily="34" charset="-128"/>
                      </a:defRPr>
                    </a:lvl5pPr>
                    <a:lvl6pPr marL="25146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6pPr>
                    <a:lvl7pPr marL="29718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7pPr>
                    <a:lvl8pPr marL="34290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8pPr>
                    <a:lvl9pPr marL="38862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9pPr>
                  </a:lstStyle>
                  <a:p>
                    <a:pPr marL="0" marR="0" lvl="0" indent="0" algn="ctr" defTabSz="1217613" eaLnBrk="1" fontAlgn="auto" latinLnBrk="0" hangingPunct="1">
                      <a:lnSpc>
                        <a:spcPct val="100000"/>
                      </a:lnSpc>
                      <a:spcBef>
                        <a:spcPct val="50000"/>
                      </a:spcBef>
                      <a:spcAft>
                        <a:spcPts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nvGrpSpPr>
                  <p:cNvPr id="1632" name="Group 293">
                    <a:extLst>
                      <a:ext uri="{FF2B5EF4-FFF2-40B4-BE49-F238E27FC236}">
                        <a16:creationId xmlns:a16="http://schemas.microsoft.com/office/drawing/2014/main" id="{2265AA85-74BB-FF44-9F45-0AE5E6B8804B}"/>
                      </a:ext>
                    </a:extLst>
                  </p:cNvPr>
                  <p:cNvGrpSpPr>
                    <a:grpSpLocks/>
                  </p:cNvGrpSpPr>
                  <p:nvPr/>
                </p:nvGrpSpPr>
                <p:grpSpPr bwMode="auto">
                  <a:xfrm>
                    <a:off x="6181428" y="1659732"/>
                    <a:ext cx="54876" cy="129675"/>
                    <a:chOff x="6181428" y="1662113"/>
                    <a:chExt cx="54876" cy="129675"/>
                  </a:xfrm>
                </p:grpSpPr>
                <p:sp>
                  <p:nvSpPr>
                    <p:cNvPr id="1633" name="Oval 294">
                      <a:extLst>
                        <a:ext uri="{FF2B5EF4-FFF2-40B4-BE49-F238E27FC236}">
                          <a16:creationId xmlns:a16="http://schemas.microsoft.com/office/drawing/2014/main" id="{A619A81F-8AE8-1B42-83A5-8CE48C51B2CE}"/>
                        </a:ext>
                      </a:extLst>
                    </p:cNvPr>
                    <p:cNvSpPr>
                      <a:spLocks noChangeArrowheads="1"/>
                    </p:cNvSpPr>
                    <p:nvPr/>
                  </p:nvSpPr>
                  <p:spPr bwMode="auto">
                    <a:xfrm>
                      <a:off x="6190200" y="1662605"/>
                      <a:ext cx="46032"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634" name="Oval 295">
                      <a:extLst>
                        <a:ext uri="{FF2B5EF4-FFF2-40B4-BE49-F238E27FC236}">
                          <a16:creationId xmlns:a16="http://schemas.microsoft.com/office/drawing/2014/main" id="{95CA367F-0ABB-7B4B-A8FE-7D87BB1468C5}"/>
                        </a:ext>
                      </a:extLst>
                    </p:cNvPr>
                    <p:cNvSpPr>
                      <a:spLocks noChangeArrowheads="1"/>
                    </p:cNvSpPr>
                    <p:nvPr/>
                  </p:nvSpPr>
                  <p:spPr bwMode="auto">
                    <a:xfrm>
                      <a:off x="6180676" y="1703879"/>
                      <a:ext cx="46032"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635" name="Oval 296">
                      <a:extLst>
                        <a:ext uri="{FF2B5EF4-FFF2-40B4-BE49-F238E27FC236}">
                          <a16:creationId xmlns:a16="http://schemas.microsoft.com/office/drawing/2014/main" id="{54580A04-C22E-5245-A613-7D1DA7E4BEA2}"/>
                        </a:ext>
                      </a:extLst>
                    </p:cNvPr>
                    <p:cNvSpPr>
                      <a:spLocks noChangeArrowheads="1"/>
                    </p:cNvSpPr>
                    <p:nvPr/>
                  </p:nvSpPr>
                  <p:spPr bwMode="auto">
                    <a:xfrm>
                      <a:off x="6190200" y="1745152"/>
                      <a:ext cx="46032"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grpSp>
            <p:grpSp>
              <p:nvGrpSpPr>
                <p:cNvPr id="1625" name="Group 286">
                  <a:extLst>
                    <a:ext uri="{FF2B5EF4-FFF2-40B4-BE49-F238E27FC236}">
                      <a16:creationId xmlns:a16="http://schemas.microsoft.com/office/drawing/2014/main" id="{9B2A90F6-1B14-4642-BAA2-C7323314FB64}"/>
                    </a:ext>
                  </a:extLst>
                </p:cNvPr>
                <p:cNvGrpSpPr>
                  <a:grpSpLocks/>
                </p:cNvGrpSpPr>
                <p:nvPr/>
              </p:nvGrpSpPr>
              <p:grpSpPr bwMode="auto">
                <a:xfrm rot="10800000">
                  <a:off x="6178977" y="1659732"/>
                  <a:ext cx="138251" cy="205876"/>
                  <a:chOff x="6174443" y="1583531"/>
                  <a:chExt cx="138251" cy="205876"/>
                </a:xfrm>
              </p:grpSpPr>
              <p:sp>
                <p:nvSpPr>
                  <p:cNvPr id="1626" name="Oval 1625">
                    <a:extLst>
                      <a:ext uri="{FF2B5EF4-FFF2-40B4-BE49-F238E27FC236}">
                        <a16:creationId xmlns:a16="http://schemas.microsoft.com/office/drawing/2014/main" id="{BC517230-66CA-404D-9AA1-0F75CE1C73C8}"/>
                      </a:ext>
                    </a:extLst>
                  </p:cNvPr>
                  <p:cNvSpPr/>
                  <p:nvPr/>
                </p:nvSpPr>
                <p:spPr>
                  <a:xfrm>
                    <a:off x="6204873" y="1638107"/>
                    <a:ext cx="138095" cy="77785"/>
                  </a:xfrm>
                  <a:prstGeom prst="ellipse">
                    <a:avLst/>
                  </a:prstGeom>
                  <a:solidFill>
                    <a:srgbClr val="FF2F92"/>
                  </a:solidFill>
                  <a:ln w="19050">
                    <a:noFill/>
                  </a:ln>
                </p:spPr>
                <p:txBody>
                  <a:bodyPr lIns="121875" tIns="60937" rIns="121875" bIns="60937" anchor="ctr"/>
                  <a:lstStyle>
                    <a:lvl1pPr defTabSz="1217613">
                      <a:defRPr b="1">
                        <a:solidFill>
                          <a:schemeClr val="tx1"/>
                        </a:solidFill>
                        <a:latin typeface="Arial" panose="020B0604020202020204" pitchFamily="34" charset="0"/>
                        <a:ea typeface="MS PGothic" panose="020B0600070205080204" pitchFamily="34" charset="-128"/>
                      </a:defRPr>
                    </a:lvl1pPr>
                    <a:lvl2pPr marL="742950" indent="-285750" defTabSz="1217613">
                      <a:defRPr b="1">
                        <a:solidFill>
                          <a:schemeClr val="tx1"/>
                        </a:solidFill>
                        <a:latin typeface="Arial" panose="020B0604020202020204" pitchFamily="34" charset="0"/>
                        <a:ea typeface="MS PGothic" panose="020B0600070205080204" pitchFamily="34" charset="-128"/>
                      </a:defRPr>
                    </a:lvl2pPr>
                    <a:lvl3pPr marL="1143000" indent="-228600" defTabSz="1217613">
                      <a:defRPr b="1">
                        <a:solidFill>
                          <a:schemeClr val="tx1"/>
                        </a:solidFill>
                        <a:latin typeface="Arial" panose="020B0604020202020204" pitchFamily="34" charset="0"/>
                        <a:ea typeface="MS PGothic" panose="020B0600070205080204" pitchFamily="34" charset="-128"/>
                      </a:defRPr>
                    </a:lvl3pPr>
                    <a:lvl4pPr marL="1600200" indent="-228600" defTabSz="1217613">
                      <a:defRPr b="1">
                        <a:solidFill>
                          <a:schemeClr val="tx1"/>
                        </a:solidFill>
                        <a:latin typeface="Arial" panose="020B0604020202020204" pitchFamily="34" charset="0"/>
                        <a:ea typeface="MS PGothic" panose="020B0600070205080204" pitchFamily="34" charset="-128"/>
                      </a:defRPr>
                    </a:lvl4pPr>
                    <a:lvl5pPr marL="2057400" indent="-228600" defTabSz="1217613">
                      <a:defRPr b="1">
                        <a:solidFill>
                          <a:schemeClr val="tx1"/>
                        </a:solidFill>
                        <a:latin typeface="Arial" panose="020B0604020202020204" pitchFamily="34" charset="0"/>
                        <a:ea typeface="MS PGothic" panose="020B0600070205080204" pitchFamily="34" charset="-128"/>
                      </a:defRPr>
                    </a:lvl5pPr>
                    <a:lvl6pPr marL="25146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6pPr>
                    <a:lvl7pPr marL="29718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7pPr>
                    <a:lvl8pPr marL="34290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8pPr>
                    <a:lvl9pPr marL="38862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9pPr>
                  </a:lstStyle>
                  <a:p>
                    <a:pPr marL="0" marR="0" lvl="0" indent="0" algn="ctr" defTabSz="1217613" eaLnBrk="1" fontAlgn="auto" latinLnBrk="0" hangingPunct="1">
                      <a:lnSpc>
                        <a:spcPct val="100000"/>
                      </a:lnSpc>
                      <a:spcBef>
                        <a:spcPct val="50000"/>
                      </a:spcBef>
                      <a:spcAft>
                        <a:spcPts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nvGrpSpPr>
                  <p:cNvPr id="1627" name="Group 288">
                    <a:extLst>
                      <a:ext uri="{FF2B5EF4-FFF2-40B4-BE49-F238E27FC236}">
                        <a16:creationId xmlns:a16="http://schemas.microsoft.com/office/drawing/2014/main" id="{2D0D8D27-A57A-9748-A7E9-9D8086C8AF86}"/>
                      </a:ext>
                    </a:extLst>
                  </p:cNvPr>
                  <p:cNvGrpSpPr>
                    <a:grpSpLocks/>
                  </p:cNvGrpSpPr>
                  <p:nvPr/>
                </p:nvGrpSpPr>
                <p:grpSpPr bwMode="auto">
                  <a:xfrm>
                    <a:off x="6181428" y="1659732"/>
                    <a:ext cx="54876" cy="129675"/>
                    <a:chOff x="6181428" y="1662113"/>
                    <a:chExt cx="54876" cy="129675"/>
                  </a:xfrm>
                </p:grpSpPr>
                <p:sp>
                  <p:nvSpPr>
                    <p:cNvPr id="1628" name="Oval 289">
                      <a:extLst>
                        <a:ext uri="{FF2B5EF4-FFF2-40B4-BE49-F238E27FC236}">
                          <a16:creationId xmlns:a16="http://schemas.microsoft.com/office/drawing/2014/main" id="{DB8BC695-19F4-6D46-9154-2AC23105DBCB}"/>
                        </a:ext>
                      </a:extLst>
                    </p:cNvPr>
                    <p:cNvSpPr>
                      <a:spLocks noChangeArrowheads="1"/>
                    </p:cNvSpPr>
                    <p:nvPr/>
                  </p:nvSpPr>
                  <p:spPr bwMode="auto">
                    <a:xfrm>
                      <a:off x="6196936" y="1669062"/>
                      <a:ext cx="46032"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629" name="Oval 290">
                      <a:extLst>
                        <a:ext uri="{FF2B5EF4-FFF2-40B4-BE49-F238E27FC236}">
                          <a16:creationId xmlns:a16="http://schemas.microsoft.com/office/drawing/2014/main" id="{BE75AFE4-D3D4-3844-AEFD-B22F400CD964}"/>
                        </a:ext>
                      </a:extLst>
                    </p:cNvPr>
                    <p:cNvSpPr>
                      <a:spLocks noChangeArrowheads="1"/>
                    </p:cNvSpPr>
                    <p:nvPr/>
                  </p:nvSpPr>
                  <p:spPr bwMode="auto">
                    <a:xfrm>
                      <a:off x="6187412" y="1710336"/>
                      <a:ext cx="46032"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630" name="Oval 291">
                      <a:extLst>
                        <a:ext uri="{FF2B5EF4-FFF2-40B4-BE49-F238E27FC236}">
                          <a16:creationId xmlns:a16="http://schemas.microsoft.com/office/drawing/2014/main" id="{05ACF8D1-2C28-6348-B0A1-CC79208C641E}"/>
                        </a:ext>
                      </a:extLst>
                    </p:cNvPr>
                    <p:cNvSpPr>
                      <a:spLocks noChangeArrowheads="1"/>
                    </p:cNvSpPr>
                    <p:nvPr/>
                  </p:nvSpPr>
                  <p:spPr bwMode="auto">
                    <a:xfrm>
                      <a:off x="6196936" y="1751609"/>
                      <a:ext cx="46032"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grpSp>
          </p:grpSp>
          <p:grpSp>
            <p:nvGrpSpPr>
              <p:cNvPr id="1273" name="Group 297">
                <a:extLst>
                  <a:ext uri="{FF2B5EF4-FFF2-40B4-BE49-F238E27FC236}">
                    <a16:creationId xmlns:a16="http://schemas.microsoft.com/office/drawing/2014/main" id="{A14D2455-FEF7-8042-992F-8F124514DE31}"/>
                  </a:ext>
                </a:extLst>
              </p:cNvPr>
              <p:cNvGrpSpPr>
                <a:grpSpLocks/>
              </p:cNvGrpSpPr>
              <p:nvPr/>
            </p:nvGrpSpPr>
            <p:grpSpPr bwMode="auto">
              <a:xfrm>
                <a:off x="8811218" y="1590271"/>
                <a:ext cx="138251" cy="282077"/>
                <a:chOff x="6178977" y="1583531"/>
                <a:chExt cx="138251" cy="282077"/>
              </a:xfrm>
            </p:grpSpPr>
            <p:grpSp>
              <p:nvGrpSpPr>
                <p:cNvPr id="1612" name="Group 298">
                  <a:extLst>
                    <a:ext uri="{FF2B5EF4-FFF2-40B4-BE49-F238E27FC236}">
                      <a16:creationId xmlns:a16="http://schemas.microsoft.com/office/drawing/2014/main" id="{99679401-131C-F747-A757-AB0CE7965FA0}"/>
                    </a:ext>
                  </a:extLst>
                </p:cNvPr>
                <p:cNvGrpSpPr>
                  <a:grpSpLocks/>
                </p:cNvGrpSpPr>
                <p:nvPr/>
              </p:nvGrpSpPr>
              <p:grpSpPr bwMode="auto">
                <a:xfrm>
                  <a:off x="6178977" y="1583531"/>
                  <a:ext cx="138251" cy="205876"/>
                  <a:chOff x="6174443" y="1583531"/>
                  <a:chExt cx="138251" cy="205876"/>
                </a:xfrm>
              </p:grpSpPr>
              <p:sp>
                <p:nvSpPr>
                  <p:cNvPr id="1619" name="Oval 1618">
                    <a:extLst>
                      <a:ext uri="{FF2B5EF4-FFF2-40B4-BE49-F238E27FC236}">
                        <a16:creationId xmlns:a16="http://schemas.microsoft.com/office/drawing/2014/main" id="{F4B6AFF3-DA0F-FC40-B8F5-F60F3BCBD360}"/>
                      </a:ext>
                    </a:extLst>
                  </p:cNvPr>
                  <p:cNvSpPr/>
                  <p:nvPr/>
                </p:nvSpPr>
                <p:spPr>
                  <a:xfrm>
                    <a:off x="6173954" y="1584027"/>
                    <a:ext cx="138096" cy="77785"/>
                  </a:xfrm>
                  <a:prstGeom prst="ellipse">
                    <a:avLst/>
                  </a:prstGeom>
                  <a:solidFill>
                    <a:srgbClr val="FF2F92"/>
                  </a:solidFill>
                  <a:ln w="19050">
                    <a:noFill/>
                  </a:ln>
                </p:spPr>
                <p:txBody>
                  <a:bodyPr lIns="121875" tIns="60937" rIns="121875" bIns="60937" anchor="ctr"/>
                  <a:lstStyle>
                    <a:lvl1pPr defTabSz="1217613">
                      <a:defRPr b="1">
                        <a:solidFill>
                          <a:schemeClr val="tx1"/>
                        </a:solidFill>
                        <a:latin typeface="Arial" panose="020B0604020202020204" pitchFamily="34" charset="0"/>
                        <a:ea typeface="MS PGothic" panose="020B0600070205080204" pitchFamily="34" charset="-128"/>
                      </a:defRPr>
                    </a:lvl1pPr>
                    <a:lvl2pPr marL="742950" indent="-285750" defTabSz="1217613">
                      <a:defRPr b="1">
                        <a:solidFill>
                          <a:schemeClr val="tx1"/>
                        </a:solidFill>
                        <a:latin typeface="Arial" panose="020B0604020202020204" pitchFamily="34" charset="0"/>
                        <a:ea typeface="MS PGothic" panose="020B0600070205080204" pitchFamily="34" charset="-128"/>
                      </a:defRPr>
                    </a:lvl2pPr>
                    <a:lvl3pPr marL="1143000" indent="-228600" defTabSz="1217613">
                      <a:defRPr b="1">
                        <a:solidFill>
                          <a:schemeClr val="tx1"/>
                        </a:solidFill>
                        <a:latin typeface="Arial" panose="020B0604020202020204" pitchFamily="34" charset="0"/>
                        <a:ea typeface="MS PGothic" panose="020B0600070205080204" pitchFamily="34" charset="-128"/>
                      </a:defRPr>
                    </a:lvl3pPr>
                    <a:lvl4pPr marL="1600200" indent="-228600" defTabSz="1217613">
                      <a:defRPr b="1">
                        <a:solidFill>
                          <a:schemeClr val="tx1"/>
                        </a:solidFill>
                        <a:latin typeface="Arial" panose="020B0604020202020204" pitchFamily="34" charset="0"/>
                        <a:ea typeface="MS PGothic" panose="020B0600070205080204" pitchFamily="34" charset="-128"/>
                      </a:defRPr>
                    </a:lvl4pPr>
                    <a:lvl5pPr marL="2057400" indent="-228600" defTabSz="1217613">
                      <a:defRPr b="1">
                        <a:solidFill>
                          <a:schemeClr val="tx1"/>
                        </a:solidFill>
                        <a:latin typeface="Arial" panose="020B0604020202020204" pitchFamily="34" charset="0"/>
                        <a:ea typeface="MS PGothic" panose="020B0600070205080204" pitchFamily="34" charset="-128"/>
                      </a:defRPr>
                    </a:lvl5pPr>
                    <a:lvl6pPr marL="25146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6pPr>
                    <a:lvl7pPr marL="29718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7pPr>
                    <a:lvl8pPr marL="34290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8pPr>
                    <a:lvl9pPr marL="38862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9pPr>
                  </a:lstStyle>
                  <a:p>
                    <a:pPr marL="0" marR="0" lvl="0" indent="0" algn="ctr" defTabSz="1217613" eaLnBrk="1" fontAlgn="auto" latinLnBrk="0" hangingPunct="1">
                      <a:lnSpc>
                        <a:spcPct val="100000"/>
                      </a:lnSpc>
                      <a:spcBef>
                        <a:spcPct val="50000"/>
                      </a:spcBef>
                      <a:spcAft>
                        <a:spcPts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nvGrpSpPr>
                  <p:cNvPr id="1620" name="Group 306">
                    <a:extLst>
                      <a:ext uri="{FF2B5EF4-FFF2-40B4-BE49-F238E27FC236}">
                        <a16:creationId xmlns:a16="http://schemas.microsoft.com/office/drawing/2014/main" id="{53C36671-152C-C242-8564-664C8B3019C6}"/>
                      </a:ext>
                    </a:extLst>
                  </p:cNvPr>
                  <p:cNvGrpSpPr>
                    <a:grpSpLocks/>
                  </p:cNvGrpSpPr>
                  <p:nvPr/>
                </p:nvGrpSpPr>
                <p:grpSpPr bwMode="auto">
                  <a:xfrm>
                    <a:off x="6181428" y="1659732"/>
                    <a:ext cx="54876" cy="129675"/>
                    <a:chOff x="6181428" y="1662113"/>
                    <a:chExt cx="54876" cy="129675"/>
                  </a:xfrm>
                </p:grpSpPr>
                <p:sp>
                  <p:nvSpPr>
                    <p:cNvPr id="1621" name="Oval 307">
                      <a:extLst>
                        <a:ext uri="{FF2B5EF4-FFF2-40B4-BE49-F238E27FC236}">
                          <a16:creationId xmlns:a16="http://schemas.microsoft.com/office/drawing/2014/main" id="{B1AA266E-47CB-2046-9D00-288A8F3D0EF5}"/>
                        </a:ext>
                      </a:extLst>
                    </p:cNvPr>
                    <p:cNvSpPr>
                      <a:spLocks noChangeArrowheads="1"/>
                    </p:cNvSpPr>
                    <p:nvPr/>
                  </p:nvSpPr>
                  <p:spPr bwMode="auto">
                    <a:xfrm>
                      <a:off x="6188240" y="1662605"/>
                      <a:ext cx="47619"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622" name="Oval 308">
                      <a:extLst>
                        <a:ext uri="{FF2B5EF4-FFF2-40B4-BE49-F238E27FC236}">
                          <a16:creationId xmlns:a16="http://schemas.microsoft.com/office/drawing/2014/main" id="{7AD04E82-6FCD-0A4F-9187-AA77DFABD46F}"/>
                        </a:ext>
                      </a:extLst>
                    </p:cNvPr>
                    <p:cNvSpPr>
                      <a:spLocks noChangeArrowheads="1"/>
                    </p:cNvSpPr>
                    <p:nvPr/>
                  </p:nvSpPr>
                  <p:spPr bwMode="auto">
                    <a:xfrm>
                      <a:off x="6178716" y="1703879"/>
                      <a:ext cx="47619"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623" name="Oval 309">
                      <a:extLst>
                        <a:ext uri="{FF2B5EF4-FFF2-40B4-BE49-F238E27FC236}">
                          <a16:creationId xmlns:a16="http://schemas.microsoft.com/office/drawing/2014/main" id="{D36B9673-675A-8B4B-8FA7-18125D15CCEE}"/>
                        </a:ext>
                      </a:extLst>
                    </p:cNvPr>
                    <p:cNvSpPr>
                      <a:spLocks noChangeArrowheads="1"/>
                    </p:cNvSpPr>
                    <p:nvPr/>
                  </p:nvSpPr>
                  <p:spPr bwMode="auto">
                    <a:xfrm>
                      <a:off x="6188240" y="1745152"/>
                      <a:ext cx="47619"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grpSp>
            <p:grpSp>
              <p:nvGrpSpPr>
                <p:cNvPr id="1613" name="Group 299">
                  <a:extLst>
                    <a:ext uri="{FF2B5EF4-FFF2-40B4-BE49-F238E27FC236}">
                      <a16:creationId xmlns:a16="http://schemas.microsoft.com/office/drawing/2014/main" id="{6F092291-B2D3-4E44-930A-292668D797ED}"/>
                    </a:ext>
                  </a:extLst>
                </p:cNvPr>
                <p:cNvGrpSpPr>
                  <a:grpSpLocks/>
                </p:cNvGrpSpPr>
                <p:nvPr/>
              </p:nvGrpSpPr>
              <p:grpSpPr bwMode="auto">
                <a:xfrm rot="10800000">
                  <a:off x="6178977" y="1659732"/>
                  <a:ext cx="138251" cy="205876"/>
                  <a:chOff x="6174443" y="1583531"/>
                  <a:chExt cx="138251" cy="205876"/>
                </a:xfrm>
              </p:grpSpPr>
              <p:sp>
                <p:nvSpPr>
                  <p:cNvPr id="1614" name="Oval 1613">
                    <a:extLst>
                      <a:ext uri="{FF2B5EF4-FFF2-40B4-BE49-F238E27FC236}">
                        <a16:creationId xmlns:a16="http://schemas.microsoft.com/office/drawing/2014/main" id="{3AF46FF9-8D5C-D94C-8456-084431F0651F}"/>
                      </a:ext>
                    </a:extLst>
                  </p:cNvPr>
                  <p:cNvSpPr/>
                  <p:nvPr/>
                </p:nvSpPr>
                <p:spPr>
                  <a:xfrm>
                    <a:off x="6205246" y="1638107"/>
                    <a:ext cx="138095" cy="77785"/>
                  </a:xfrm>
                  <a:prstGeom prst="ellipse">
                    <a:avLst/>
                  </a:prstGeom>
                  <a:solidFill>
                    <a:srgbClr val="FF2F92"/>
                  </a:solidFill>
                  <a:ln w="19050">
                    <a:noFill/>
                  </a:ln>
                </p:spPr>
                <p:txBody>
                  <a:bodyPr lIns="121875" tIns="60937" rIns="121875" bIns="60937" anchor="ctr"/>
                  <a:lstStyle>
                    <a:lvl1pPr defTabSz="1217613">
                      <a:defRPr b="1">
                        <a:solidFill>
                          <a:schemeClr val="tx1"/>
                        </a:solidFill>
                        <a:latin typeface="Arial" panose="020B0604020202020204" pitchFamily="34" charset="0"/>
                        <a:ea typeface="MS PGothic" panose="020B0600070205080204" pitchFamily="34" charset="-128"/>
                      </a:defRPr>
                    </a:lvl1pPr>
                    <a:lvl2pPr marL="742950" indent="-285750" defTabSz="1217613">
                      <a:defRPr b="1">
                        <a:solidFill>
                          <a:schemeClr val="tx1"/>
                        </a:solidFill>
                        <a:latin typeface="Arial" panose="020B0604020202020204" pitchFamily="34" charset="0"/>
                        <a:ea typeface="MS PGothic" panose="020B0600070205080204" pitchFamily="34" charset="-128"/>
                      </a:defRPr>
                    </a:lvl2pPr>
                    <a:lvl3pPr marL="1143000" indent="-228600" defTabSz="1217613">
                      <a:defRPr b="1">
                        <a:solidFill>
                          <a:schemeClr val="tx1"/>
                        </a:solidFill>
                        <a:latin typeface="Arial" panose="020B0604020202020204" pitchFamily="34" charset="0"/>
                        <a:ea typeface="MS PGothic" panose="020B0600070205080204" pitchFamily="34" charset="-128"/>
                      </a:defRPr>
                    </a:lvl3pPr>
                    <a:lvl4pPr marL="1600200" indent="-228600" defTabSz="1217613">
                      <a:defRPr b="1">
                        <a:solidFill>
                          <a:schemeClr val="tx1"/>
                        </a:solidFill>
                        <a:latin typeface="Arial" panose="020B0604020202020204" pitchFamily="34" charset="0"/>
                        <a:ea typeface="MS PGothic" panose="020B0600070205080204" pitchFamily="34" charset="-128"/>
                      </a:defRPr>
                    </a:lvl4pPr>
                    <a:lvl5pPr marL="2057400" indent="-228600" defTabSz="1217613">
                      <a:defRPr b="1">
                        <a:solidFill>
                          <a:schemeClr val="tx1"/>
                        </a:solidFill>
                        <a:latin typeface="Arial" panose="020B0604020202020204" pitchFamily="34" charset="0"/>
                        <a:ea typeface="MS PGothic" panose="020B0600070205080204" pitchFamily="34" charset="-128"/>
                      </a:defRPr>
                    </a:lvl5pPr>
                    <a:lvl6pPr marL="25146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6pPr>
                    <a:lvl7pPr marL="29718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7pPr>
                    <a:lvl8pPr marL="34290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8pPr>
                    <a:lvl9pPr marL="38862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9pPr>
                  </a:lstStyle>
                  <a:p>
                    <a:pPr marL="0" marR="0" lvl="0" indent="0" algn="ctr" defTabSz="1217613" eaLnBrk="1" fontAlgn="auto" latinLnBrk="0" hangingPunct="1">
                      <a:lnSpc>
                        <a:spcPct val="100000"/>
                      </a:lnSpc>
                      <a:spcBef>
                        <a:spcPct val="50000"/>
                      </a:spcBef>
                      <a:spcAft>
                        <a:spcPts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nvGrpSpPr>
                  <p:cNvPr id="1615" name="Group 301">
                    <a:extLst>
                      <a:ext uri="{FF2B5EF4-FFF2-40B4-BE49-F238E27FC236}">
                        <a16:creationId xmlns:a16="http://schemas.microsoft.com/office/drawing/2014/main" id="{1340F2B3-3829-9C44-BB29-F72E152FBF0D}"/>
                      </a:ext>
                    </a:extLst>
                  </p:cNvPr>
                  <p:cNvGrpSpPr>
                    <a:grpSpLocks/>
                  </p:cNvGrpSpPr>
                  <p:nvPr/>
                </p:nvGrpSpPr>
                <p:grpSpPr bwMode="auto">
                  <a:xfrm>
                    <a:off x="6181428" y="1659732"/>
                    <a:ext cx="54876" cy="129675"/>
                    <a:chOff x="6181428" y="1662113"/>
                    <a:chExt cx="54876" cy="129675"/>
                  </a:xfrm>
                </p:grpSpPr>
                <p:sp>
                  <p:nvSpPr>
                    <p:cNvPr id="1616" name="Oval 302">
                      <a:extLst>
                        <a:ext uri="{FF2B5EF4-FFF2-40B4-BE49-F238E27FC236}">
                          <a16:creationId xmlns:a16="http://schemas.microsoft.com/office/drawing/2014/main" id="{42286B9D-6430-844E-9593-F72CD9825749}"/>
                        </a:ext>
                      </a:extLst>
                    </p:cNvPr>
                    <p:cNvSpPr>
                      <a:spLocks noChangeArrowheads="1"/>
                    </p:cNvSpPr>
                    <p:nvPr/>
                  </p:nvSpPr>
                  <p:spPr bwMode="auto">
                    <a:xfrm>
                      <a:off x="6197309" y="1669062"/>
                      <a:ext cx="46032"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617" name="Oval 303">
                      <a:extLst>
                        <a:ext uri="{FF2B5EF4-FFF2-40B4-BE49-F238E27FC236}">
                          <a16:creationId xmlns:a16="http://schemas.microsoft.com/office/drawing/2014/main" id="{1779996E-F4DE-0B4B-8B8F-4EBF93A16F7D}"/>
                        </a:ext>
                      </a:extLst>
                    </p:cNvPr>
                    <p:cNvSpPr>
                      <a:spLocks noChangeArrowheads="1"/>
                    </p:cNvSpPr>
                    <p:nvPr/>
                  </p:nvSpPr>
                  <p:spPr bwMode="auto">
                    <a:xfrm>
                      <a:off x="6187785" y="1710336"/>
                      <a:ext cx="46032"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618" name="Oval 304">
                      <a:extLst>
                        <a:ext uri="{FF2B5EF4-FFF2-40B4-BE49-F238E27FC236}">
                          <a16:creationId xmlns:a16="http://schemas.microsoft.com/office/drawing/2014/main" id="{E7DAF1F6-2993-3549-9206-302EBE695295}"/>
                        </a:ext>
                      </a:extLst>
                    </p:cNvPr>
                    <p:cNvSpPr>
                      <a:spLocks noChangeArrowheads="1"/>
                    </p:cNvSpPr>
                    <p:nvPr/>
                  </p:nvSpPr>
                  <p:spPr bwMode="auto">
                    <a:xfrm>
                      <a:off x="6197309" y="1751609"/>
                      <a:ext cx="46032"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grpSp>
          </p:grpSp>
          <p:grpSp>
            <p:nvGrpSpPr>
              <p:cNvPr id="1274" name="Group 310">
                <a:extLst>
                  <a:ext uri="{FF2B5EF4-FFF2-40B4-BE49-F238E27FC236}">
                    <a16:creationId xmlns:a16="http://schemas.microsoft.com/office/drawing/2014/main" id="{799215F6-C5FC-E040-B2B5-76469AEE94DA}"/>
                  </a:ext>
                </a:extLst>
              </p:cNvPr>
              <p:cNvGrpSpPr>
                <a:grpSpLocks/>
              </p:cNvGrpSpPr>
              <p:nvPr/>
            </p:nvGrpSpPr>
            <p:grpSpPr bwMode="auto">
              <a:xfrm>
                <a:off x="8534140" y="1590271"/>
                <a:ext cx="138251" cy="282077"/>
                <a:chOff x="6178977" y="1583531"/>
                <a:chExt cx="138251" cy="282077"/>
              </a:xfrm>
            </p:grpSpPr>
            <p:grpSp>
              <p:nvGrpSpPr>
                <p:cNvPr id="1600" name="Group 311">
                  <a:extLst>
                    <a:ext uri="{FF2B5EF4-FFF2-40B4-BE49-F238E27FC236}">
                      <a16:creationId xmlns:a16="http://schemas.microsoft.com/office/drawing/2014/main" id="{44FDE50F-A269-9F4D-9426-028D7E9665BB}"/>
                    </a:ext>
                  </a:extLst>
                </p:cNvPr>
                <p:cNvGrpSpPr>
                  <a:grpSpLocks/>
                </p:cNvGrpSpPr>
                <p:nvPr/>
              </p:nvGrpSpPr>
              <p:grpSpPr bwMode="auto">
                <a:xfrm>
                  <a:off x="6178977" y="1583531"/>
                  <a:ext cx="138251" cy="205876"/>
                  <a:chOff x="6174443" y="1583531"/>
                  <a:chExt cx="138251" cy="205876"/>
                </a:xfrm>
              </p:grpSpPr>
              <p:sp>
                <p:nvSpPr>
                  <p:cNvPr id="1607" name="Oval 1606">
                    <a:extLst>
                      <a:ext uri="{FF2B5EF4-FFF2-40B4-BE49-F238E27FC236}">
                        <a16:creationId xmlns:a16="http://schemas.microsoft.com/office/drawing/2014/main" id="{5C4401DC-0A23-9840-9106-60C9393ECA7B}"/>
                      </a:ext>
                    </a:extLst>
                  </p:cNvPr>
                  <p:cNvSpPr/>
                  <p:nvPr/>
                </p:nvSpPr>
                <p:spPr>
                  <a:xfrm>
                    <a:off x="6174841" y="1584027"/>
                    <a:ext cx="138096" cy="77785"/>
                  </a:xfrm>
                  <a:prstGeom prst="ellipse">
                    <a:avLst/>
                  </a:prstGeom>
                  <a:solidFill>
                    <a:srgbClr val="FF2F92"/>
                  </a:solidFill>
                  <a:ln w="19050">
                    <a:noFill/>
                  </a:ln>
                </p:spPr>
                <p:txBody>
                  <a:bodyPr lIns="121875" tIns="60937" rIns="121875" bIns="60937" anchor="ctr"/>
                  <a:lstStyle>
                    <a:lvl1pPr defTabSz="1217613">
                      <a:defRPr b="1">
                        <a:solidFill>
                          <a:schemeClr val="tx1"/>
                        </a:solidFill>
                        <a:latin typeface="Arial" panose="020B0604020202020204" pitchFamily="34" charset="0"/>
                        <a:ea typeface="MS PGothic" panose="020B0600070205080204" pitchFamily="34" charset="-128"/>
                      </a:defRPr>
                    </a:lvl1pPr>
                    <a:lvl2pPr marL="742950" indent="-285750" defTabSz="1217613">
                      <a:defRPr b="1">
                        <a:solidFill>
                          <a:schemeClr val="tx1"/>
                        </a:solidFill>
                        <a:latin typeface="Arial" panose="020B0604020202020204" pitchFamily="34" charset="0"/>
                        <a:ea typeface="MS PGothic" panose="020B0600070205080204" pitchFamily="34" charset="-128"/>
                      </a:defRPr>
                    </a:lvl2pPr>
                    <a:lvl3pPr marL="1143000" indent="-228600" defTabSz="1217613">
                      <a:defRPr b="1">
                        <a:solidFill>
                          <a:schemeClr val="tx1"/>
                        </a:solidFill>
                        <a:latin typeface="Arial" panose="020B0604020202020204" pitchFamily="34" charset="0"/>
                        <a:ea typeface="MS PGothic" panose="020B0600070205080204" pitchFamily="34" charset="-128"/>
                      </a:defRPr>
                    </a:lvl3pPr>
                    <a:lvl4pPr marL="1600200" indent="-228600" defTabSz="1217613">
                      <a:defRPr b="1">
                        <a:solidFill>
                          <a:schemeClr val="tx1"/>
                        </a:solidFill>
                        <a:latin typeface="Arial" panose="020B0604020202020204" pitchFamily="34" charset="0"/>
                        <a:ea typeface="MS PGothic" panose="020B0600070205080204" pitchFamily="34" charset="-128"/>
                      </a:defRPr>
                    </a:lvl4pPr>
                    <a:lvl5pPr marL="2057400" indent="-228600" defTabSz="1217613">
                      <a:defRPr b="1">
                        <a:solidFill>
                          <a:schemeClr val="tx1"/>
                        </a:solidFill>
                        <a:latin typeface="Arial" panose="020B0604020202020204" pitchFamily="34" charset="0"/>
                        <a:ea typeface="MS PGothic" panose="020B0600070205080204" pitchFamily="34" charset="-128"/>
                      </a:defRPr>
                    </a:lvl5pPr>
                    <a:lvl6pPr marL="25146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6pPr>
                    <a:lvl7pPr marL="29718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7pPr>
                    <a:lvl8pPr marL="34290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8pPr>
                    <a:lvl9pPr marL="38862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9pPr>
                  </a:lstStyle>
                  <a:p>
                    <a:pPr marL="0" marR="0" lvl="0" indent="0" algn="ctr" defTabSz="1217613" eaLnBrk="1" fontAlgn="auto" latinLnBrk="0" hangingPunct="1">
                      <a:lnSpc>
                        <a:spcPct val="100000"/>
                      </a:lnSpc>
                      <a:spcBef>
                        <a:spcPct val="50000"/>
                      </a:spcBef>
                      <a:spcAft>
                        <a:spcPts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nvGrpSpPr>
                  <p:cNvPr id="1608" name="Group 319">
                    <a:extLst>
                      <a:ext uri="{FF2B5EF4-FFF2-40B4-BE49-F238E27FC236}">
                        <a16:creationId xmlns:a16="http://schemas.microsoft.com/office/drawing/2014/main" id="{443D674D-6D14-3B4A-BBB9-FB3B43C0B4F9}"/>
                      </a:ext>
                    </a:extLst>
                  </p:cNvPr>
                  <p:cNvGrpSpPr>
                    <a:grpSpLocks/>
                  </p:cNvGrpSpPr>
                  <p:nvPr/>
                </p:nvGrpSpPr>
                <p:grpSpPr bwMode="auto">
                  <a:xfrm>
                    <a:off x="6181428" y="1659732"/>
                    <a:ext cx="54876" cy="129675"/>
                    <a:chOff x="6181428" y="1662113"/>
                    <a:chExt cx="54876" cy="129675"/>
                  </a:xfrm>
                </p:grpSpPr>
                <p:sp>
                  <p:nvSpPr>
                    <p:cNvPr id="1609" name="Oval 320">
                      <a:extLst>
                        <a:ext uri="{FF2B5EF4-FFF2-40B4-BE49-F238E27FC236}">
                          <a16:creationId xmlns:a16="http://schemas.microsoft.com/office/drawing/2014/main" id="{F66E4926-D77C-2645-A438-35AC479678EF}"/>
                        </a:ext>
                      </a:extLst>
                    </p:cNvPr>
                    <p:cNvSpPr>
                      <a:spLocks noChangeArrowheads="1"/>
                    </p:cNvSpPr>
                    <p:nvPr/>
                  </p:nvSpPr>
                  <p:spPr bwMode="auto">
                    <a:xfrm>
                      <a:off x="6190714" y="1662605"/>
                      <a:ext cx="46032"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610" name="Oval 321">
                      <a:extLst>
                        <a:ext uri="{FF2B5EF4-FFF2-40B4-BE49-F238E27FC236}">
                          <a16:creationId xmlns:a16="http://schemas.microsoft.com/office/drawing/2014/main" id="{3663A190-7A58-004E-BE3D-475659D5F08F}"/>
                        </a:ext>
                      </a:extLst>
                    </p:cNvPr>
                    <p:cNvSpPr>
                      <a:spLocks noChangeArrowheads="1"/>
                    </p:cNvSpPr>
                    <p:nvPr/>
                  </p:nvSpPr>
                  <p:spPr bwMode="auto">
                    <a:xfrm>
                      <a:off x="6181190" y="1703879"/>
                      <a:ext cx="46032"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611" name="Oval 322">
                      <a:extLst>
                        <a:ext uri="{FF2B5EF4-FFF2-40B4-BE49-F238E27FC236}">
                          <a16:creationId xmlns:a16="http://schemas.microsoft.com/office/drawing/2014/main" id="{8D5F42D3-E46E-FC43-86B0-16D261F4025D}"/>
                        </a:ext>
                      </a:extLst>
                    </p:cNvPr>
                    <p:cNvSpPr>
                      <a:spLocks noChangeArrowheads="1"/>
                    </p:cNvSpPr>
                    <p:nvPr/>
                  </p:nvSpPr>
                  <p:spPr bwMode="auto">
                    <a:xfrm>
                      <a:off x="6190714" y="1745152"/>
                      <a:ext cx="46032"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grpSp>
            <p:grpSp>
              <p:nvGrpSpPr>
                <p:cNvPr id="1601" name="Group 312">
                  <a:extLst>
                    <a:ext uri="{FF2B5EF4-FFF2-40B4-BE49-F238E27FC236}">
                      <a16:creationId xmlns:a16="http://schemas.microsoft.com/office/drawing/2014/main" id="{574D6AE2-7C71-F347-8E1C-008B86178754}"/>
                    </a:ext>
                  </a:extLst>
                </p:cNvPr>
                <p:cNvGrpSpPr>
                  <a:grpSpLocks/>
                </p:cNvGrpSpPr>
                <p:nvPr/>
              </p:nvGrpSpPr>
              <p:grpSpPr bwMode="auto">
                <a:xfrm rot="10800000">
                  <a:off x="6178977" y="1659732"/>
                  <a:ext cx="138251" cy="205876"/>
                  <a:chOff x="6174443" y="1583531"/>
                  <a:chExt cx="138251" cy="205876"/>
                </a:xfrm>
              </p:grpSpPr>
              <p:sp>
                <p:nvSpPr>
                  <p:cNvPr id="1602" name="Oval 1601">
                    <a:extLst>
                      <a:ext uri="{FF2B5EF4-FFF2-40B4-BE49-F238E27FC236}">
                        <a16:creationId xmlns:a16="http://schemas.microsoft.com/office/drawing/2014/main" id="{0CB9C288-E942-D34D-859F-00EFE14AB696}"/>
                      </a:ext>
                    </a:extLst>
                  </p:cNvPr>
                  <p:cNvSpPr/>
                  <p:nvPr/>
                </p:nvSpPr>
                <p:spPr>
                  <a:xfrm>
                    <a:off x="6204359" y="1638107"/>
                    <a:ext cx="138095" cy="77785"/>
                  </a:xfrm>
                  <a:prstGeom prst="ellipse">
                    <a:avLst/>
                  </a:prstGeom>
                  <a:solidFill>
                    <a:srgbClr val="FF2F92"/>
                  </a:solidFill>
                  <a:ln w="19050">
                    <a:noFill/>
                  </a:ln>
                </p:spPr>
                <p:txBody>
                  <a:bodyPr lIns="121875" tIns="60937" rIns="121875" bIns="60937" anchor="ctr"/>
                  <a:lstStyle>
                    <a:lvl1pPr defTabSz="1217613">
                      <a:defRPr b="1">
                        <a:solidFill>
                          <a:schemeClr val="tx1"/>
                        </a:solidFill>
                        <a:latin typeface="Arial" panose="020B0604020202020204" pitchFamily="34" charset="0"/>
                        <a:ea typeface="MS PGothic" panose="020B0600070205080204" pitchFamily="34" charset="-128"/>
                      </a:defRPr>
                    </a:lvl1pPr>
                    <a:lvl2pPr marL="742950" indent="-285750" defTabSz="1217613">
                      <a:defRPr b="1">
                        <a:solidFill>
                          <a:schemeClr val="tx1"/>
                        </a:solidFill>
                        <a:latin typeface="Arial" panose="020B0604020202020204" pitchFamily="34" charset="0"/>
                        <a:ea typeface="MS PGothic" panose="020B0600070205080204" pitchFamily="34" charset="-128"/>
                      </a:defRPr>
                    </a:lvl2pPr>
                    <a:lvl3pPr marL="1143000" indent="-228600" defTabSz="1217613">
                      <a:defRPr b="1">
                        <a:solidFill>
                          <a:schemeClr val="tx1"/>
                        </a:solidFill>
                        <a:latin typeface="Arial" panose="020B0604020202020204" pitchFamily="34" charset="0"/>
                        <a:ea typeface="MS PGothic" panose="020B0600070205080204" pitchFamily="34" charset="-128"/>
                      </a:defRPr>
                    </a:lvl3pPr>
                    <a:lvl4pPr marL="1600200" indent="-228600" defTabSz="1217613">
                      <a:defRPr b="1">
                        <a:solidFill>
                          <a:schemeClr val="tx1"/>
                        </a:solidFill>
                        <a:latin typeface="Arial" panose="020B0604020202020204" pitchFamily="34" charset="0"/>
                        <a:ea typeface="MS PGothic" panose="020B0600070205080204" pitchFamily="34" charset="-128"/>
                      </a:defRPr>
                    </a:lvl4pPr>
                    <a:lvl5pPr marL="2057400" indent="-228600" defTabSz="1217613">
                      <a:defRPr b="1">
                        <a:solidFill>
                          <a:schemeClr val="tx1"/>
                        </a:solidFill>
                        <a:latin typeface="Arial" panose="020B0604020202020204" pitchFamily="34" charset="0"/>
                        <a:ea typeface="MS PGothic" panose="020B0600070205080204" pitchFamily="34" charset="-128"/>
                      </a:defRPr>
                    </a:lvl5pPr>
                    <a:lvl6pPr marL="25146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6pPr>
                    <a:lvl7pPr marL="29718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7pPr>
                    <a:lvl8pPr marL="34290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8pPr>
                    <a:lvl9pPr marL="38862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9pPr>
                  </a:lstStyle>
                  <a:p>
                    <a:pPr marL="0" marR="0" lvl="0" indent="0" algn="ctr" defTabSz="1217613" eaLnBrk="1" fontAlgn="auto" latinLnBrk="0" hangingPunct="1">
                      <a:lnSpc>
                        <a:spcPct val="100000"/>
                      </a:lnSpc>
                      <a:spcBef>
                        <a:spcPct val="50000"/>
                      </a:spcBef>
                      <a:spcAft>
                        <a:spcPts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nvGrpSpPr>
                  <p:cNvPr id="1603" name="Group 314">
                    <a:extLst>
                      <a:ext uri="{FF2B5EF4-FFF2-40B4-BE49-F238E27FC236}">
                        <a16:creationId xmlns:a16="http://schemas.microsoft.com/office/drawing/2014/main" id="{C045D69B-80C5-5F40-B11B-4AACB34FCED1}"/>
                      </a:ext>
                    </a:extLst>
                  </p:cNvPr>
                  <p:cNvGrpSpPr>
                    <a:grpSpLocks/>
                  </p:cNvGrpSpPr>
                  <p:nvPr/>
                </p:nvGrpSpPr>
                <p:grpSpPr bwMode="auto">
                  <a:xfrm>
                    <a:off x="6181428" y="1659732"/>
                    <a:ext cx="54876" cy="129675"/>
                    <a:chOff x="6181428" y="1662113"/>
                    <a:chExt cx="54876" cy="129675"/>
                  </a:xfrm>
                </p:grpSpPr>
                <p:sp>
                  <p:nvSpPr>
                    <p:cNvPr id="1604" name="Oval 315">
                      <a:extLst>
                        <a:ext uri="{FF2B5EF4-FFF2-40B4-BE49-F238E27FC236}">
                          <a16:creationId xmlns:a16="http://schemas.microsoft.com/office/drawing/2014/main" id="{E8CFC237-6B14-5645-996E-698E6FFCB02E}"/>
                        </a:ext>
                      </a:extLst>
                    </p:cNvPr>
                    <p:cNvSpPr>
                      <a:spLocks noChangeArrowheads="1"/>
                    </p:cNvSpPr>
                    <p:nvPr/>
                  </p:nvSpPr>
                  <p:spPr bwMode="auto">
                    <a:xfrm>
                      <a:off x="6196422" y="1669062"/>
                      <a:ext cx="46032"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605" name="Oval 316">
                      <a:extLst>
                        <a:ext uri="{FF2B5EF4-FFF2-40B4-BE49-F238E27FC236}">
                          <a16:creationId xmlns:a16="http://schemas.microsoft.com/office/drawing/2014/main" id="{32FEE948-94D3-E442-97DB-3C3A32193F2F}"/>
                        </a:ext>
                      </a:extLst>
                    </p:cNvPr>
                    <p:cNvSpPr>
                      <a:spLocks noChangeArrowheads="1"/>
                    </p:cNvSpPr>
                    <p:nvPr/>
                  </p:nvSpPr>
                  <p:spPr bwMode="auto">
                    <a:xfrm>
                      <a:off x="6183724" y="1710336"/>
                      <a:ext cx="47619"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606" name="Oval 317">
                      <a:extLst>
                        <a:ext uri="{FF2B5EF4-FFF2-40B4-BE49-F238E27FC236}">
                          <a16:creationId xmlns:a16="http://schemas.microsoft.com/office/drawing/2014/main" id="{D7051581-4BD0-8D4D-829A-0B6322CA167C}"/>
                        </a:ext>
                      </a:extLst>
                    </p:cNvPr>
                    <p:cNvSpPr>
                      <a:spLocks noChangeArrowheads="1"/>
                    </p:cNvSpPr>
                    <p:nvPr/>
                  </p:nvSpPr>
                  <p:spPr bwMode="auto">
                    <a:xfrm>
                      <a:off x="6196422" y="1751609"/>
                      <a:ext cx="46032"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grpSp>
          </p:grpSp>
          <p:grpSp>
            <p:nvGrpSpPr>
              <p:cNvPr id="1275" name="Group 323">
                <a:extLst>
                  <a:ext uri="{FF2B5EF4-FFF2-40B4-BE49-F238E27FC236}">
                    <a16:creationId xmlns:a16="http://schemas.microsoft.com/office/drawing/2014/main" id="{1A139366-D51D-DE4D-BA0A-33F11297CBFF}"/>
                  </a:ext>
                </a:extLst>
              </p:cNvPr>
              <p:cNvGrpSpPr>
                <a:grpSpLocks/>
              </p:cNvGrpSpPr>
              <p:nvPr/>
            </p:nvGrpSpPr>
            <p:grpSpPr bwMode="auto">
              <a:xfrm>
                <a:off x="8395601" y="1590271"/>
                <a:ext cx="138251" cy="282077"/>
                <a:chOff x="6178977" y="1583531"/>
                <a:chExt cx="138251" cy="282077"/>
              </a:xfrm>
            </p:grpSpPr>
            <p:grpSp>
              <p:nvGrpSpPr>
                <p:cNvPr id="1588" name="Group 324">
                  <a:extLst>
                    <a:ext uri="{FF2B5EF4-FFF2-40B4-BE49-F238E27FC236}">
                      <a16:creationId xmlns:a16="http://schemas.microsoft.com/office/drawing/2014/main" id="{A815A25B-4DD2-1248-A7A3-FADAC2FCF162}"/>
                    </a:ext>
                  </a:extLst>
                </p:cNvPr>
                <p:cNvGrpSpPr>
                  <a:grpSpLocks/>
                </p:cNvGrpSpPr>
                <p:nvPr/>
              </p:nvGrpSpPr>
              <p:grpSpPr bwMode="auto">
                <a:xfrm>
                  <a:off x="6178977" y="1583531"/>
                  <a:ext cx="138251" cy="205876"/>
                  <a:chOff x="6174443" y="1583531"/>
                  <a:chExt cx="138251" cy="205876"/>
                </a:xfrm>
              </p:grpSpPr>
              <p:sp>
                <p:nvSpPr>
                  <p:cNvPr id="1595" name="Oval 1594">
                    <a:extLst>
                      <a:ext uri="{FF2B5EF4-FFF2-40B4-BE49-F238E27FC236}">
                        <a16:creationId xmlns:a16="http://schemas.microsoft.com/office/drawing/2014/main" id="{67F20C0B-711E-4143-9B2E-B3D896C96E17}"/>
                      </a:ext>
                    </a:extLst>
                  </p:cNvPr>
                  <p:cNvSpPr/>
                  <p:nvPr/>
                </p:nvSpPr>
                <p:spPr>
                  <a:xfrm>
                    <a:off x="6173697" y="1584027"/>
                    <a:ext cx="139683" cy="77785"/>
                  </a:xfrm>
                  <a:prstGeom prst="ellipse">
                    <a:avLst/>
                  </a:prstGeom>
                  <a:solidFill>
                    <a:srgbClr val="FF2F92"/>
                  </a:solidFill>
                  <a:ln w="19050">
                    <a:noFill/>
                  </a:ln>
                </p:spPr>
                <p:txBody>
                  <a:bodyPr lIns="121875" tIns="60937" rIns="121875" bIns="60937" anchor="ctr"/>
                  <a:lstStyle>
                    <a:lvl1pPr defTabSz="1217613">
                      <a:defRPr b="1">
                        <a:solidFill>
                          <a:schemeClr val="tx1"/>
                        </a:solidFill>
                        <a:latin typeface="Arial" panose="020B0604020202020204" pitchFamily="34" charset="0"/>
                        <a:ea typeface="MS PGothic" panose="020B0600070205080204" pitchFamily="34" charset="-128"/>
                      </a:defRPr>
                    </a:lvl1pPr>
                    <a:lvl2pPr marL="742950" indent="-285750" defTabSz="1217613">
                      <a:defRPr b="1">
                        <a:solidFill>
                          <a:schemeClr val="tx1"/>
                        </a:solidFill>
                        <a:latin typeface="Arial" panose="020B0604020202020204" pitchFamily="34" charset="0"/>
                        <a:ea typeface="MS PGothic" panose="020B0600070205080204" pitchFamily="34" charset="-128"/>
                      </a:defRPr>
                    </a:lvl2pPr>
                    <a:lvl3pPr marL="1143000" indent="-228600" defTabSz="1217613">
                      <a:defRPr b="1">
                        <a:solidFill>
                          <a:schemeClr val="tx1"/>
                        </a:solidFill>
                        <a:latin typeface="Arial" panose="020B0604020202020204" pitchFamily="34" charset="0"/>
                        <a:ea typeface="MS PGothic" panose="020B0600070205080204" pitchFamily="34" charset="-128"/>
                      </a:defRPr>
                    </a:lvl3pPr>
                    <a:lvl4pPr marL="1600200" indent="-228600" defTabSz="1217613">
                      <a:defRPr b="1">
                        <a:solidFill>
                          <a:schemeClr val="tx1"/>
                        </a:solidFill>
                        <a:latin typeface="Arial" panose="020B0604020202020204" pitchFamily="34" charset="0"/>
                        <a:ea typeface="MS PGothic" panose="020B0600070205080204" pitchFamily="34" charset="-128"/>
                      </a:defRPr>
                    </a:lvl4pPr>
                    <a:lvl5pPr marL="2057400" indent="-228600" defTabSz="1217613">
                      <a:defRPr b="1">
                        <a:solidFill>
                          <a:schemeClr val="tx1"/>
                        </a:solidFill>
                        <a:latin typeface="Arial" panose="020B0604020202020204" pitchFamily="34" charset="0"/>
                        <a:ea typeface="MS PGothic" panose="020B0600070205080204" pitchFamily="34" charset="-128"/>
                      </a:defRPr>
                    </a:lvl5pPr>
                    <a:lvl6pPr marL="25146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6pPr>
                    <a:lvl7pPr marL="29718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7pPr>
                    <a:lvl8pPr marL="34290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8pPr>
                    <a:lvl9pPr marL="38862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9pPr>
                  </a:lstStyle>
                  <a:p>
                    <a:pPr marL="0" marR="0" lvl="0" indent="0" algn="ctr" defTabSz="1217613" eaLnBrk="1" fontAlgn="auto" latinLnBrk="0" hangingPunct="1">
                      <a:lnSpc>
                        <a:spcPct val="100000"/>
                      </a:lnSpc>
                      <a:spcBef>
                        <a:spcPct val="50000"/>
                      </a:spcBef>
                      <a:spcAft>
                        <a:spcPts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nvGrpSpPr>
                  <p:cNvPr id="1596" name="Group 332">
                    <a:extLst>
                      <a:ext uri="{FF2B5EF4-FFF2-40B4-BE49-F238E27FC236}">
                        <a16:creationId xmlns:a16="http://schemas.microsoft.com/office/drawing/2014/main" id="{95511820-D157-2240-AB57-B5A86D50F3B9}"/>
                      </a:ext>
                    </a:extLst>
                  </p:cNvPr>
                  <p:cNvGrpSpPr>
                    <a:grpSpLocks/>
                  </p:cNvGrpSpPr>
                  <p:nvPr/>
                </p:nvGrpSpPr>
                <p:grpSpPr bwMode="auto">
                  <a:xfrm>
                    <a:off x="6181428" y="1659732"/>
                    <a:ext cx="54876" cy="129675"/>
                    <a:chOff x="6181428" y="1662113"/>
                    <a:chExt cx="54876" cy="129675"/>
                  </a:xfrm>
                </p:grpSpPr>
                <p:sp>
                  <p:nvSpPr>
                    <p:cNvPr id="1597" name="Oval 333">
                      <a:extLst>
                        <a:ext uri="{FF2B5EF4-FFF2-40B4-BE49-F238E27FC236}">
                          <a16:creationId xmlns:a16="http://schemas.microsoft.com/office/drawing/2014/main" id="{832861ED-7E44-A743-B8CD-1628E49106B1}"/>
                        </a:ext>
                      </a:extLst>
                    </p:cNvPr>
                    <p:cNvSpPr>
                      <a:spLocks noChangeArrowheads="1"/>
                    </p:cNvSpPr>
                    <p:nvPr/>
                  </p:nvSpPr>
                  <p:spPr bwMode="auto">
                    <a:xfrm>
                      <a:off x="6187983" y="1662605"/>
                      <a:ext cx="47619"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598" name="Oval 334">
                      <a:extLst>
                        <a:ext uri="{FF2B5EF4-FFF2-40B4-BE49-F238E27FC236}">
                          <a16:creationId xmlns:a16="http://schemas.microsoft.com/office/drawing/2014/main" id="{2B1617DF-ED8C-344A-A1BC-BC59ECB58D21}"/>
                        </a:ext>
                      </a:extLst>
                    </p:cNvPr>
                    <p:cNvSpPr>
                      <a:spLocks noChangeArrowheads="1"/>
                    </p:cNvSpPr>
                    <p:nvPr/>
                  </p:nvSpPr>
                  <p:spPr bwMode="auto">
                    <a:xfrm>
                      <a:off x="6178459" y="1703879"/>
                      <a:ext cx="46031"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599" name="Oval 335">
                      <a:extLst>
                        <a:ext uri="{FF2B5EF4-FFF2-40B4-BE49-F238E27FC236}">
                          <a16:creationId xmlns:a16="http://schemas.microsoft.com/office/drawing/2014/main" id="{F8997A9F-3136-7C4C-9EB0-A9233C46FFC6}"/>
                        </a:ext>
                      </a:extLst>
                    </p:cNvPr>
                    <p:cNvSpPr>
                      <a:spLocks noChangeArrowheads="1"/>
                    </p:cNvSpPr>
                    <p:nvPr/>
                  </p:nvSpPr>
                  <p:spPr bwMode="auto">
                    <a:xfrm>
                      <a:off x="6187983" y="1745152"/>
                      <a:ext cx="47619"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grpSp>
            <p:grpSp>
              <p:nvGrpSpPr>
                <p:cNvPr id="1589" name="Group 325">
                  <a:extLst>
                    <a:ext uri="{FF2B5EF4-FFF2-40B4-BE49-F238E27FC236}">
                      <a16:creationId xmlns:a16="http://schemas.microsoft.com/office/drawing/2014/main" id="{122474A6-8378-F34B-9ADB-2C66254A8602}"/>
                    </a:ext>
                  </a:extLst>
                </p:cNvPr>
                <p:cNvGrpSpPr>
                  <a:grpSpLocks/>
                </p:cNvGrpSpPr>
                <p:nvPr/>
              </p:nvGrpSpPr>
              <p:grpSpPr bwMode="auto">
                <a:xfrm rot="10800000">
                  <a:off x="6178977" y="1659732"/>
                  <a:ext cx="138251" cy="205876"/>
                  <a:chOff x="6174443" y="1583531"/>
                  <a:chExt cx="138251" cy="205876"/>
                </a:xfrm>
              </p:grpSpPr>
              <p:sp>
                <p:nvSpPr>
                  <p:cNvPr id="1590" name="Oval 1589">
                    <a:extLst>
                      <a:ext uri="{FF2B5EF4-FFF2-40B4-BE49-F238E27FC236}">
                        <a16:creationId xmlns:a16="http://schemas.microsoft.com/office/drawing/2014/main" id="{93392DAF-6E70-8A46-8472-A0CA02B6FEBB}"/>
                      </a:ext>
                    </a:extLst>
                  </p:cNvPr>
                  <p:cNvSpPr/>
                  <p:nvPr/>
                </p:nvSpPr>
                <p:spPr>
                  <a:xfrm>
                    <a:off x="6229312" y="1638107"/>
                    <a:ext cx="188890" cy="77785"/>
                  </a:xfrm>
                  <a:prstGeom prst="ellipse">
                    <a:avLst/>
                  </a:prstGeom>
                  <a:solidFill>
                    <a:srgbClr val="FF2F92"/>
                  </a:solidFill>
                  <a:ln w="19050">
                    <a:noFill/>
                  </a:ln>
                </p:spPr>
                <p:txBody>
                  <a:bodyPr lIns="121875" tIns="60937" rIns="121875" bIns="60937" anchor="ctr"/>
                  <a:lstStyle>
                    <a:lvl1pPr defTabSz="1217613">
                      <a:defRPr b="1">
                        <a:solidFill>
                          <a:schemeClr val="tx1"/>
                        </a:solidFill>
                        <a:latin typeface="Arial" panose="020B0604020202020204" pitchFamily="34" charset="0"/>
                        <a:ea typeface="MS PGothic" panose="020B0600070205080204" pitchFamily="34" charset="-128"/>
                      </a:defRPr>
                    </a:lvl1pPr>
                    <a:lvl2pPr marL="742950" indent="-285750" defTabSz="1217613">
                      <a:defRPr b="1">
                        <a:solidFill>
                          <a:schemeClr val="tx1"/>
                        </a:solidFill>
                        <a:latin typeface="Arial" panose="020B0604020202020204" pitchFamily="34" charset="0"/>
                        <a:ea typeface="MS PGothic" panose="020B0600070205080204" pitchFamily="34" charset="-128"/>
                      </a:defRPr>
                    </a:lvl2pPr>
                    <a:lvl3pPr marL="1143000" indent="-228600" defTabSz="1217613">
                      <a:defRPr b="1">
                        <a:solidFill>
                          <a:schemeClr val="tx1"/>
                        </a:solidFill>
                        <a:latin typeface="Arial" panose="020B0604020202020204" pitchFamily="34" charset="0"/>
                        <a:ea typeface="MS PGothic" panose="020B0600070205080204" pitchFamily="34" charset="-128"/>
                      </a:defRPr>
                    </a:lvl3pPr>
                    <a:lvl4pPr marL="1600200" indent="-228600" defTabSz="1217613">
                      <a:defRPr b="1">
                        <a:solidFill>
                          <a:schemeClr val="tx1"/>
                        </a:solidFill>
                        <a:latin typeface="Arial" panose="020B0604020202020204" pitchFamily="34" charset="0"/>
                        <a:ea typeface="MS PGothic" panose="020B0600070205080204" pitchFamily="34" charset="-128"/>
                      </a:defRPr>
                    </a:lvl4pPr>
                    <a:lvl5pPr marL="2057400" indent="-228600" defTabSz="1217613">
                      <a:defRPr b="1">
                        <a:solidFill>
                          <a:schemeClr val="tx1"/>
                        </a:solidFill>
                        <a:latin typeface="Arial" panose="020B0604020202020204" pitchFamily="34" charset="0"/>
                        <a:ea typeface="MS PGothic" panose="020B0600070205080204" pitchFamily="34" charset="-128"/>
                      </a:defRPr>
                    </a:lvl5pPr>
                    <a:lvl6pPr marL="25146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6pPr>
                    <a:lvl7pPr marL="29718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7pPr>
                    <a:lvl8pPr marL="34290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8pPr>
                    <a:lvl9pPr marL="38862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9pPr>
                  </a:lstStyle>
                  <a:p>
                    <a:pPr marL="0" marR="0" lvl="0" indent="0" algn="ctr" defTabSz="1217613" eaLnBrk="1" fontAlgn="auto" latinLnBrk="0" hangingPunct="1">
                      <a:lnSpc>
                        <a:spcPct val="100000"/>
                      </a:lnSpc>
                      <a:spcBef>
                        <a:spcPct val="50000"/>
                      </a:spcBef>
                      <a:spcAft>
                        <a:spcPts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nvGrpSpPr>
                  <p:cNvPr id="1591" name="Group 327">
                    <a:extLst>
                      <a:ext uri="{FF2B5EF4-FFF2-40B4-BE49-F238E27FC236}">
                        <a16:creationId xmlns:a16="http://schemas.microsoft.com/office/drawing/2014/main" id="{A09589A4-F781-C941-82DA-68DDF61EB313}"/>
                      </a:ext>
                    </a:extLst>
                  </p:cNvPr>
                  <p:cNvGrpSpPr>
                    <a:grpSpLocks/>
                  </p:cNvGrpSpPr>
                  <p:nvPr/>
                </p:nvGrpSpPr>
                <p:grpSpPr bwMode="auto">
                  <a:xfrm>
                    <a:off x="6181428" y="1659732"/>
                    <a:ext cx="54876" cy="129675"/>
                    <a:chOff x="6181428" y="1662113"/>
                    <a:chExt cx="54876" cy="129675"/>
                  </a:xfrm>
                </p:grpSpPr>
                <p:sp>
                  <p:nvSpPr>
                    <p:cNvPr id="1592" name="Oval 328">
                      <a:extLst>
                        <a:ext uri="{FF2B5EF4-FFF2-40B4-BE49-F238E27FC236}">
                          <a16:creationId xmlns:a16="http://schemas.microsoft.com/office/drawing/2014/main" id="{6330048B-8F28-244E-B609-08DC8943B3C6}"/>
                        </a:ext>
                      </a:extLst>
                    </p:cNvPr>
                    <p:cNvSpPr>
                      <a:spLocks noChangeArrowheads="1"/>
                    </p:cNvSpPr>
                    <p:nvPr/>
                  </p:nvSpPr>
                  <p:spPr bwMode="auto">
                    <a:xfrm>
                      <a:off x="6195979" y="1669062"/>
                      <a:ext cx="47619"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593" name="Oval 329">
                      <a:extLst>
                        <a:ext uri="{FF2B5EF4-FFF2-40B4-BE49-F238E27FC236}">
                          <a16:creationId xmlns:a16="http://schemas.microsoft.com/office/drawing/2014/main" id="{CAF30AAF-3C60-1543-A455-DF7C3B7F8C8F}"/>
                        </a:ext>
                      </a:extLst>
                    </p:cNvPr>
                    <p:cNvSpPr>
                      <a:spLocks noChangeArrowheads="1"/>
                    </p:cNvSpPr>
                    <p:nvPr/>
                  </p:nvSpPr>
                  <p:spPr bwMode="auto">
                    <a:xfrm>
                      <a:off x="6186455" y="1710336"/>
                      <a:ext cx="47619"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594" name="Oval 330">
                      <a:extLst>
                        <a:ext uri="{FF2B5EF4-FFF2-40B4-BE49-F238E27FC236}">
                          <a16:creationId xmlns:a16="http://schemas.microsoft.com/office/drawing/2014/main" id="{36005F05-8532-7541-9121-3018BCFD893E}"/>
                        </a:ext>
                      </a:extLst>
                    </p:cNvPr>
                    <p:cNvSpPr>
                      <a:spLocks noChangeArrowheads="1"/>
                    </p:cNvSpPr>
                    <p:nvPr/>
                  </p:nvSpPr>
                  <p:spPr bwMode="auto">
                    <a:xfrm>
                      <a:off x="6195979" y="1751609"/>
                      <a:ext cx="47619"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grpSp>
          </p:grpSp>
          <p:grpSp>
            <p:nvGrpSpPr>
              <p:cNvPr id="1276" name="Group 336">
                <a:extLst>
                  <a:ext uri="{FF2B5EF4-FFF2-40B4-BE49-F238E27FC236}">
                    <a16:creationId xmlns:a16="http://schemas.microsoft.com/office/drawing/2014/main" id="{3CDBAB8A-7FEF-7B4F-83FC-3B0517298C87}"/>
                  </a:ext>
                </a:extLst>
              </p:cNvPr>
              <p:cNvGrpSpPr>
                <a:grpSpLocks/>
              </p:cNvGrpSpPr>
              <p:nvPr/>
            </p:nvGrpSpPr>
            <p:grpSpPr bwMode="auto">
              <a:xfrm>
                <a:off x="8672679" y="1590271"/>
                <a:ext cx="138251" cy="282077"/>
                <a:chOff x="6178977" y="1583531"/>
                <a:chExt cx="138251" cy="282077"/>
              </a:xfrm>
            </p:grpSpPr>
            <p:grpSp>
              <p:nvGrpSpPr>
                <p:cNvPr id="1576" name="Group 337">
                  <a:extLst>
                    <a:ext uri="{FF2B5EF4-FFF2-40B4-BE49-F238E27FC236}">
                      <a16:creationId xmlns:a16="http://schemas.microsoft.com/office/drawing/2014/main" id="{0E994EAF-B4C3-E048-AE4B-BFE72D458743}"/>
                    </a:ext>
                  </a:extLst>
                </p:cNvPr>
                <p:cNvGrpSpPr>
                  <a:grpSpLocks/>
                </p:cNvGrpSpPr>
                <p:nvPr/>
              </p:nvGrpSpPr>
              <p:grpSpPr bwMode="auto">
                <a:xfrm>
                  <a:off x="6178977" y="1583531"/>
                  <a:ext cx="138251" cy="205876"/>
                  <a:chOff x="6174443" y="1583531"/>
                  <a:chExt cx="138251" cy="205876"/>
                </a:xfrm>
              </p:grpSpPr>
              <p:sp>
                <p:nvSpPr>
                  <p:cNvPr id="1583" name="Oval 1582">
                    <a:extLst>
                      <a:ext uri="{FF2B5EF4-FFF2-40B4-BE49-F238E27FC236}">
                        <a16:creationId xmlns:a16="http://schemas.microsoft.com/office/drawing/2014/main" id="{2A0DFD86-49BA-2A40-9FB0-351619347D46}"/>
                      </a:ext>
                    </a:extLst>
                  </p:cNvPr>
                  <p:cNvSpPr/>
                  <p:nvPr/>
                </p:nvSpPr>
                <p:spPr>
                  <a:xfrm>
                    <a:off x="6174398" y="1584027"/>
                    <a:ext cx="138095" cy="77785"/>
                  </a:xfrm>
                  <a:prstGeom prst="ellipse">
                    <a:avLst/>
                  </a:prstGeom>
                  <a:solidFill>
                    <a:srgbClr val="FF2F92"/>
                  </a:solidFill>
                  <a:ln w="19050">
                    <a:noFill/>
                  </a:ln>
                </p:spPr>
                <p:txBody>
                  <a:bodyPr lIns="121875" tIns="60937" rIns="121875" bIns="60937" anchor="ctr"/>
                  <a:lstStyle>
                    <a:lvl1pPr defTabSz="1217613">
                      <a:defRPr b="1">
                        <a:solidFill>
                          <a:schemeClr val="tx1"/>
                        </a:solidFill>
                        <a:latin typeface="Arial" panose="020B0604020202020204" pitchFamily="34" charset="0"/>
                        <a:ea typeface="MS PGothic" panose="020B0600070205080204" pitchFamily="34" charset="-128"/>
                      </a:defRPr>
                    </a:lvl1pPr>
                    <a:lvl2pPr marL="742950" indent="-285750" defTabSz="1217613">
                      <a:defRPr b="1">
                        <a:solidFill>
                          <a:schemeClr val="tx1"/>
                        </a:solidFill>
                        <a:latin typeface="Arial" panose="020B0604020202020204" pitchFamily="34" charset="0"/>
                        <a:ea typeface="MS PGothic" panose="020B0600070205080204" pitchFamily="34" charset="-128"/>
                      </a:defRPr>
                    </a:lvl2pPr>
                    <a:lvl3pPr marL="1143000" indent="-228600" defTabSz="1217613">
                      <a:defRPr b="1">
                        <a:solidFill>
                          <a:schemeClr val="tx1"/>
                        </a:solidFill>
                        <a:latin typeface="Arial" panose="020B0604020202020204" pitchFamily="34" charset="0"/>
                        <a:ea typeface="MS PGothic" panose="020B0600070205080204" pitchFamily="34" charset="-128"/>
                      </a:defRPr>
                    </a:lvl3pPr>
                    <a:lvl4pPr marL="1600200" indent="-228600" defTabSz="1217613">
                      <a:defRPr b="1">
                        <a:solidFill>
                          <a:schemeClr val="tx1"/>
                        </a:solidFill>
                        <a:latin typeface="Arial" panose="020B0604020202020204" pitchFamily="34" charset="0"/>
                        <a:ea typeface="MS PGothic" panose="020B0600070205080204" pitchFamily="34" charset="-128"/>
                      </a:defRPr>
                    </a:lvl4pPr>
                    <a:lvl5pPr marL="2057400" indent="-228600" defTabSz="1217613">
                      <a:defRPr b="1">
                        <a:solidFill>
                          <a:schemeClr val="tx1"/>
                        </a:solidFill>
                        <a:latin typeface="Arial" panose="020B0604020202020204" pitchFamily="34" charset="0"/>
                        <a:ea typeface="MS PGothic" panose="020B0600070205080204" pitchFamily="34" charset="-128"/>
                      </a:defRPr>
                    </a:lvl5pPr>
                    <a:lvl6pPr marL="25146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6pPr>
                    <a:lvl7pPr marL="29718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7pPr>
                    <a:lvl8pPr marL="34290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8pPr>
                    <a:lvl9pPr marL="38862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9pPr>
                  </a:lstStyle>
                  <a:p>
                    <a:pPr marL="0" marR="0" lvl="0" indent="0" algn="ctr" defTabSz="1217613" eaLnBrk="1" fontAlgn="auto" latinLnBrk="0" hangingPunct="1">
                      <a:lnSpc>
                        <a:spcPct val="100000"/>
                      </a:lnSpc>
                      <a:spcBef>
                        <a:spcPct val="50000"/>
                      </a:spcBef>
                      <a:spcAft>
                        <a:spcPts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nvGrpSpPr>
                  <p:cNvPr id="1584" name="Group 345">
                    <a:extLst>
                      <a:ext uri="{FF2B5EF4-FFF2-40B4-BE49-F238E27FC236}">
                        <a16:creationId xmlns:a16="http://schemas.microsoft.com/office/drawing/2014/main" id="{2394FFB2-D216-2145-9A47-B57A6F40AE6D}"/>
                      </a:ext>
                    </a:extLst>
                  </p:cNvPr>
                  <p:cNvGrpSpPr>
                    <a:grpSpLocks/>
                  </p:cNvGrpSpPr>
                  <p:nvPr/>
                </p:nvGrpSpPr>
                <p:grpSpPr bwMode="auto">
                  <a:xfrm>
                    <a:off x="6181428" y="1659732"/>
                    <a:ext cx="54876" cy="129675"/>
                    <a:chOff x="6181428" y="1662113"/>
                    <a:chExt cx="54876" cy="129675"/>
                  </a:xfrm>
                </p:grpSpPr>
                <p:sp>
                  <p:nvSpPr>
                    <p:cNvPr id="1585" name="Oval 346">
                      <a:extLst>
                        <a:ext uri="{FF2B5EF4-FFF2-40B4-BE49-F238E27FC236}">
                          <a16:creationId xmlns:a16="http://schemas.microsoft.com/office/drawing/2014/main" id="{3EAA311C-33A7-234F-BD28-F4DB2CB56FC9}"/>
                        </a:ext>
                      </a:extLst>
                    </p:cNvPr>
                    <p:cNvSpPr>
                      <a:spLocks noChangeArrowheads="1"/>
                    </p:cNvSpPr>
                    <p:nvPr/>
                  </p:nvSpPr>
                  <p:spPr bwMode="auto">
                    <a:xfrm>
                      <a:off x="6190271" y="1662605"/>
                      <a:ext cx="46031"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586" name="Oval 347">
                      <a:extLst>
                        <a:ext uri="{FF2B5EF4-FFF2-40B4-BE49-F238E27FC236}">
                          <a16:creationId xmlns:a16="http://schemas.microsoft.com/office/drawing/2014/main" id="{68286F10-88B3-D643-92BC-26186AD92104}"/>
                        </a:ext>
                      </a:extLst>
                    </p:cNvPr>
                    <p:cNvSpPr>
                      <a:spLocks noChangeArrowheads="1"/>
                    </p:cNvSpPr>
                    <p:nvPr/>
                  </p:nvSpPr>
                  <p:spPr bwMode="auto">
                    <a:xfrm>
                      <a:off x="6180747" y="1703879"/>
                      <a:ext cx="46031"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587" name="Oval 348">
                      <a:extLst>
                        <a:ext uri="{FF2B5EF4-FFF2-40B4-BE49-F238E27FC236}">
                          <a16:creationId xmlns:a16="http://schemas.microsoft.com/office/drawing/2014/main" id="{D4815737-3357-494B-9DD5-E5348E70B21E}"/>
                        </a:ext>
                      </a:extLst>
                    </p:cNvPr>
                    <p:cNvSpPr>
                      <a:spLocks noChangeArrowheads="1"/>
                    </p:cNvSpPr>
                    <p:nvPr/>
                  </p:nvSpPr>
                  <p:spPr bwMode="auto">
                    <a:xfrm>
                      <a:off x="6190271" y="1745152"/>
                      <a:ext cx="46031"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grpSp>
            <p:grpSp>
              <p:nvGrpSpPr>
                <p:cNvPr id="1577" name="Group 338">
                  <a:extLst>
                    <a:ext uri="{FF2B5EF4-FFF2-40B4-BE49-F238E27FC236}">
                      <a16:creationId xmlns:a16="http://schemas.microsoft.com/office/drawing/2014/main" id="{345D3507-329D-D84A-8B8F-44625CD7522B}"/>
                    </a:ext>
                  </a:extLst>
                </p:cNvPr>
                <p:cNvGrpSpPr>
                  <a:grpSpLocks/>
                </p:cNvGrpSpPr>
                <p:nvPr/>
              </p:nvGrpSpPr>
              <p:grpSpPr bwMode="auto">
                <a:xfrm rot="10800000">
                  <a:off x="6178977" y="1659732"/>
                  <a:ext cx="138251" cy="205876"/>
                  <a:chOff x="6174443" y="1583531"/>
                  <a:chExt cx="138251" cy="205876"/>
                </a:xfrm>
              </p:grpSpPr>
              <p:sp>
                <p:nvSpPr>
                  <p:cNvPr id="1578" name="Oval 1577">
                    <a:extLst>
                      <a:ext uri="{FF2B5EF4-FFF2-40B4-BE49-F238E27FC236}">
                        <a16:creationId xmlns:a16="http://schemas.microsoft.com/office/drawing/2014/main" id="{A8D05334-6339-4E42-93F2-7612B41C4DC3}"/>
                      </a:ext>
                    </a:extLst>
                  </p:cNvPr>
                  <p:cNvSpPr/>
                  <p:nvPr/>
                </p:nvSpPr>
                <p:spPr>
                  <a:xfrm>
                    <a:off x="6204802" y="1638107"/>
                    <a:ext cx="138096" cy="77785"/>
                  </a:xfrm>
                  <a:prstGeom prst="ellipse">
                    <a:avLst/>
                  </a:prstGeom>
                  <a:solidFill>
                    <a:srgbClr val="FF2F92"/>
                  </a:solidFill>
                  <a:ln w="19050">
                    <a:noFill/>
                  </a:ln>
                </p:spPr>
                <p:txBody>
                  <a:bodyPr lIns="121875" tIns="60937" rIns="121875" bIns="60937" anchor="ctr"/>
                  <a:lstStyle>
                    <a:lvl1pPr defTabSz="1217613">
                      <a:defRPr b="1">
                        <a:solidFill>
                          <a:schemeClr val="tx1"/>
                        </a:solidFill>
                        <a:latin typeface="Arial" panose="020B0604020202020204" pitchFamily="34" charset="0"/>
                        <a:ea typeface="MS PGothic" panose="020B0600070205080204" pitchFamily="34" charset="-128"/>
                      </a:defRPr>
                    </a:lvl1pPr>
                    <a:lvl2pPr marL="742950" indent="-285750" defTabSz="1217613">
                      <a:defRPr b="1">
                        <a:solidFill>
                          <a:schemeClr val="tx1"/>
                        </a:solidFill>
                        <a:latin typeface="Arial" panose="020B0604020202020204" pitchFamily="34" charset="0"/>
                        <a:ea typeface="MS PGothic" panose="020B0600070205080204" pitchFamily="34" charset="-128"/>
                      </a:defRPr>
                    </a:lvl2pPr>
                    <a:lvl3pPr marL="1143000" indent="-228600" defTabSz="1217613">
                      <a:defRPr b="1">
                        <a:solidFill>
                          <a:schemeClr val="tx1"/>
                        </a:solidFill>
                        <a:latin typeface="Arial" panose="020B0604020202020204" pitchFamily="34" charset="0"/>
                        <a:ea typeface="MS PGothic" panose="020B0600070205080204" pitchFamily="34" charset="-128"/>
                      </a:defRPr>
                    </a:lvl3pPr>
                    <a:lvl4pPr marL="1600200" indent="-228600" defTabSz="1217613">
                      <a:defRPr b="1">
                        <a:solidFill>
                          <a:schemeClr val="tx1"/>
                        </a:solidFill>
                        <a:latin typeface="Arial" panose="020B0604020202020204" pitchFamily="34" charset="0"/>
                        <a:ea typeface="MS PGothic" panose="020B0600070205080204" pitchFamily="34" charset="-128"/>
                      </a:defRPr>
                    </a:lvl4pPr>
                    <a:lvl5pPr marL="2057400" indent="-228600" defTabSz="1217613">
                      <a:defRPr b="1">
                        <a:solidFill>
                          <a:schemeClr val="tx1"/>
                        </a:solidFill>
                        <a:latin typeface="Arial" panose="020B0604020202020204" pitchFamily="34" charset="0"/>
                        <a:ea typeface="MS PGothic" panose="020B0600070205080204" pitchFamily="34" charset="-128"/>
                      </a:defRPr>
                    </a:lvl5pPr>
                    <a:lvl6pPr marL="25146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6pPr>
                    <a:lvl7pPr marL="29718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7pPr>
                    <a:lvl8pPr marL="34290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8pPr>
                    <a:lvl9pPr marL="38862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9pPr>
                  </a:lstStyle>
                  <a:p>
                    <a:pPr marL="0" marR="0" lvl="0" indent="0" algn="ctr" defTabSz="1217613" eaLnBrk="1" fontAlgn="auto" latinLnBrk="0" hangingPunct="1">
                      <a:lnSpc>
                        <a:spcPct val="100000"/>
                      </a:lnSpc>
                      <a:spcBef>
                        <a:spcPct val="50000"/>
                      </a:spcBef>
                      <a:spcAft>
                        <a:spcPts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nvGrpSpPr>
                  <p:cNvPr id="1579" name="Group 340">
                    <a:extLst>
                      <a:ext uri="{FF2B5EF4-FFF2-40B4-BE49-F238E27FC236}">
                        <a16:creationId xmlns:a16="http://schemas.microsoft.com/office/drawing/2014/main" id="{91EEBCC4-6C6F-E04F-AFA8-B628FA4F02E7}"/>
                      </a:ext>
                    </a:extLst>
                  </p:cNvPr>
                  <p:cNvGrpSpPr>
                    <a:grpSpLocks/>
                  </p:cNvGrpSpPr>
                  <p:nvPr/>
                </p:nvGrpSpPr>
                <p:grpSpPr bwMode="auto">
                  <a:xfrm>
                    <a:off x="6181428" y="1659732"/>
                    <a:ext cx="54876" cy="129675"/>
                    <a:chOff x="6181428" y="1662113"/>
                    <a:chExt cx="54876" cy="129675"/>
                  </a:xfrm>
                </p:grpSpPr>
                <p:sp>
                  <p:nvSpPr>
                    <p:cNvPr id="1580" name="Oval 341">
                      <a:extLst>
                        <a:ext uri="{FF2B5EF4-FFF2-40B4-BE49-F238E27FC236}">
                          <a16:creationId xmlns:a16="http://schemas.microsoft.com/office/drawing/2014/main" id="{3944AC22-E23A-1D4E-B4EE-43560214FC7B}"/>
                        </a:ext>
                      </a:extLst>
                    </p:cNvPr>
                    <p:cNvSpPr>
                      <a:spLocks noChangeArrowheads="1"/>
                    </p:cNvSpPr>
                    <p:nvPr/>
                  </p:nvSpPr>
                  <p:spPr bwMode="auto">
                    <a:xfrm>
                      <a:off x="6196866" y="1669062"/>
                      <a:ext cx="46031"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581" name="Oval 342">
                      <a:extLst>
                        <a:ext uri="{FF2B5EF4-FFF2-40B4-BE49-F238E27FC236}">
                          <a16:creationId xmlns:a16="http://schemas.microsoft.com/office/drawing/2014/main" id="{63E89A69-0818-204D-A069-F959BA93417A}"/>
                        </a:ext>
                      </a:extLst>
                    </p:cNvPr>
                    <p:cNvSpPr>
                      <a:spLocks noChangeArrowheads="1"/>
                    </p:cNvSpPr>
                    <p:nvPr/>
                  </p:nvSpPr>
                  <p:spPr bwMode="auto">
                    <a:xfrm>
                      <a:off x="6187342" y="1710336"/>
                      <a:ext cx="46031"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582" name="Oval 343">
                      <a:extLst>
                        <a:ext uri="{FF2B5EF4-FFF2-40B4-BE49-F238E27FC236}">
                          <a16:creationId xmlns:a16="http://schemas.microsoft.com/office/drawing/2014/main" id="{53076EE3-FC15-7343-BE63-46AA1E332A10}"/>
                        </a:ext>
                      </a:extLst>
                    </p:cNvPr>
                    <p:cNvSpPr>
                      <a:spLocks noChangeArrowheads="1"/>
                    </p:cNvSpPr>
                    <p:nvPr/>
                  </p:nvSpPr>
                  <p:spPr bwMode="auto">
                    <a:xfrm>
                      <a:off x="6196866" y="1751609"/>
                      <a:ext cx="46031"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grpSp>
          </p:grpSp>
          <p:grpSp>
            <p:nvGrpSpPr>
              <p:cNvPr id="1277" name="Group 349">
                <a:extLst>
                  <a:ext uri="{FF2B5EF4-FFF2-40B4-BE49-F238E27FC236}">
                    <a16:creationId xmlns:a16="http://schemas.microsoft.com/office/drawing/2014/main" id="{488C2F89-68FE-7F41-BC0F-A871A416328F}"/>
                  </a:ext>
                </a:extLst>
              </p:cNvPr>
              <p:cNvGrpSpPr>
                <a:grpSpLocks/>
              </p:cNvGrpSpPr>
              <p:nvPr/>
            </p:nvGrpSpPr>
            <p:grpSpPr bwMode="auto">
              <a:xfrm>
                <a:off x="8257062" y="1590271"/>
                <a:ext cx="138251" cy="282077"/>
                <a:chOff x="6178977" y="1583531"/>
                <a:chExt cx="138251" cy="282077"/>
              </a:xfrm>
            </p:grpSpPr>
            <p:grpSp>
              <p:nvGrpSpPr>
                <p:cNvPr id="1564" name="Group 350">
                  <a:extLst>
                    <a:ext uri="{FF2B5EF4-FFF2-40B4-BE49-F238E27FC236}">
                      <a16:creationId xmlns:a16="http://schemas.microsoft.com/office/drawing/2014/main" id="{EEE094E9-7530-C64B-AD62-34DAFE850F0A}"/>
                    </a:ext>
                  </a:extLst>
                </p:cNvPr>
                <p:cNvGrpSpPr>
                  <a:grpSpLocks/>
                </p:cNvGrpSpPr>
                <p:nvPr/>
              </p:nvGrpSpPr>
              <p:grpSpPr bwMode="auto">
                <a:xfrm>
                  <a:off x="6178977" y="1583531"/>
                  <a:ext cx="138251" cy="205876"/>
                  <a:chOff x="6174443" y="1583531"/>
                  <a:chExt cx="138251" cy="205876"/>
                </a:xfrm>
              </p:grpSpPr>
              <p:sp>
                <p:nvSpPr>
                  <p:cNvPr id="1571" name="Oval 1570">
                    <a:extLst>
                      <a:ext uri="{FF2B5EF4-FFF2-40B4-BE49-F238E27FC236}">
                        <a16:creationId xmlns:a16="http://schemas.microsoft.com/office/drawing/2014/main" id="{75B0E803-BED3-1940-BE40-892C1B69E80A}"/>
                      </a:ext>
                    </a:extLst>
                  </p:cNvPr>
                  <p:cNvSpPr/>
                  <p:nvPr/>
                </p:nvSpPr>
                <p:spPr>
                  <a:xfrm>
                    <a:off x="6174141" y="1584027"/>
                    <a:ext cx="138095" cy="77785"/>
                  </a:xfrm>
                  <a:prstGeom prst="ellipse">
                    <a:avLst/>
                  </a:prstGeom>
                  <a:solidFill>
                    <a:srgbClr val="FF2F92"/>
                  </a:solidFill>
                  <a:ln w="19050">
                    <a:noFill/>
                  </a:ln>
                </p:spPr>
                <p:txBody>
                  <a:bodyPr lIns="121875" tIns="60937" rIns="121875" bIns="60937" anchor="ctr"/>
                  <a:lstStyle>
                    <a:lvl1pPr defTabSz="1217613">
                      <a:defRPr b="1">
                        <a:solidFill>
                          <a:schemeClr val="tx1"/>
                        </a:solidFill>
                        <a:latin typeface="Arial" panose="020B0604020202020204" pitchFamily="34" charset="0"/>
                        <a:ea typeface="MS PGothic" panose="020B0600070205080204" pitchFamily="34" charset="-128"/>
                      </a:defRPr>
                    </a:lvl1pPr>
                    <a:lvl2pPr marL="742950" indent="-285750" defTabSz="1217613">
                      <a:defRPr b="1">
                        <a:solidFill>
                          <a:schemeClr val="tx1"/>
                        </a:solidFill>
                        <a:latin typeface="Arial" panose="020B0604020202020204" pitchFamily="34" charset="0"/>
                        <a:ea typeface="MS PGothic" panose="020B0600070205080204" pitchFamily="34" charset="-128"/>
                      </a:defRPr>
                    </a:lvl2pPr>
                    <a:lvl3pPr marL="1143000" indent="-228600" defTabSz="1217613">
                      <a:defRPr b="1">
                        <a:solidFill>
                          <a:schemeClr val="tx1"/>
                        </a:solidFill>
                        <a:latin typeface="Arial" panose="020B0604020202020204" pitchFamily="34" charset="0"/>
                        <a:ea typeface="MS PGothic" panose="020B0600070205080204" pitchFamily="34" charset="-128"/>
                      </a:defRPr>
                    </a:lvl3pPr>
                    <a:lvl4pPr marL="1600200" indent="-228600" defTabSz="1217613">
                      <a:defRPr b="1">
                        <a:solidFill>
                          <a:schemeClr val="tx1"/>
                        </a:solidFill>
                        <a:latin typeface="Arial" panose="020B0604020202020204" pitchFamily="34" charset="0"/>
                        <a:ea typeface="MS PGothic" panose="020B0600070205080204" pitchFamily="34" charset="-128"/>
                      </a:defRPr>
                    </a:lvl4pPr>
                    <a:lvl5pPr marL="2057400" indent="-228600" defTabSz="1217613">
                      <a:defRPr b="1">
                        <a:solidFill>
                          <a:schemeClr val="tx1"/>
                        </a:solidFill>
                        <a:latin typeface="Arial" panose="020B0604020202020204" pitchFamily="34" charset="0"/>
                        <a:ea typeface="MS PGothic" panose="020B0600070205080204" pitchFamily="34" charset="-128"/>
                      </a:defRPr>
                    </a:lvl5pPr>
                    <a:lvl6pPr marL="25146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6pPr>
                    <a:lvl7pPr marL="29718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7pPr>
                    <a:lvl8pPr marL="34290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8pPr>
                    <a:lvl9pPr marL="38862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9pPr>
                  </a:lstStyle>
                  <a:p>
                    <a:pPr marL="0" marR="0" lvl="0" indent="0" algn="ctr" defTabSz="1217613" eaLnBrk="1" fontAlgn="auto" latinLnBrk="0" hangingPunct="1">
                      <a:lnSpc>
                        <a:spcPct val="100000"/>
                      </a:lnSpc>
                      <a:spcBef>
                        <a:spcPct val="50000"/>
                      </a:spcBef>
                      <a:spcAft>
                        <a:spcPts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nvGrpSpPr>
                  <p:cNvPr id="1572" name="Group 358">
                    <a:extLst>
                      <a:ext uri="{FF2B5EF4-FFF2-40B4-BE49-F238E27FC236}">
                        <a16:creationId xmlns:a16="http://schemas.microsoft.com/office/drawing/2014/main" id="{2E4C6BEC-84D1-B447-A55B-B8D4C6772C6D}"/>
                      </a:ext>
                    </a:extLst>
                  </p:cNvPr>
                  <p:cNvGrpSpPr>
                    <a:grpSpLocks/>
                  </p:cNvGrpSpPr>
                  <p:nvPr/>
                </p:nvGrpSpPr>
                <p:grpSpPr bwMode="auto">
                  <a:xfrm>
                    <a:off x="6181428" y="1659732"/>
                    <a:ext cx="54876" cy="129675"/>
                    <a:chOff x="6181428" y="1662113"/>
                    <a:chExt cx="54876" cy="129675"/>
                  </a:xfrm>
                </p:grpSpPr>
                <p:sp>
                  <p:nvSpPr>
                    <p:cNvPr id="1573" name="Oval 359">
                      <a:extLst>
                        <a:ext uri="{FF2B5EF4-FFF2-40B4-BE49-F238E27FC236}">
                          <a16:creationId xmlns:a16="http://schemas.microsoft.com/office/drawing/2014/main" id="{B577E112-0502-024D-B649-9F84F826CAF3}"/>
                        </a:ext>
                      </a:extLst>
                    </p:cNvPr>
                    <p:cNvSpPr>
                      <a:spLocks noChangeArrowheads="1"/>
                    </p:cNvSpPr>
                    <p:nvPr/>
                  </p:nvSpPr>
                  <p:spPr bwMode="auto">
                    <a:xfrm>
                      <a:off x="6188426" y="1662605"/>
                      <a:ext cx="47619"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574" name="Oval 360">
                      <a:extLst>
                        <a:ext uri="{FF2B5EF4-FFF2-40B4-BE49-F238E27FC236}">
                          <a16:creationId xmlns:a16="http://schemas.microsoft.com/office/drawing/2014/main" id="{7B0F77DC-91E8-2F49-A2C7-7EE9B87DA2BB}"/>
                        </a:ext>
                      </a:extLst>
                    </p:cNvPr>
                    <p:cNvSpPr>
                      <a:spLocks noChangeArrowheads="1"/>
                    </p:cNvSpPr>
                    <p:nvPr/>
                  </p:nvSpPr>
                  <p:spPr bwMode="auto">
                    <a:xfrm>
                      <a:off x="6178902" y="1703879"/>
                      <a:ext cx="47619"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575" name="Oval 361">
                      <a:extLst>
                        <a:ext uri="{FF2B5EF4-FFF2-40B4-BE49-F238E27FC236}">
                          <a16:creationId xmlns:a16="http://schemas.microsoft.com/office/drawing/2014/main" id="{119F35E5-9C5C-BF44-8F7F-9DDDF3780FE7}"/>
                        </a:ext>
                      </a:extLst>
                    </p:cNvPr>
                    <p:cNvSpPr>
                      <a:spLocks noChangeArrowheads="1"/>
                    </p:cNvSpPr>
                    <p:nvPr/>
                  </p:nvSpPr>
                  <p:spPr bwMode="auto">
                    <a:xfrm>
                      <a:off x="6188426" y="1745152"/>
                      <a:ext cx="47619"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grpSp>
            <p:grpSp>
              <p:nvGrpSpPr>
                <p:cNvPr id="1565" name="Group 351">
                  <a:extLst>
                    <a:ext uri="{FF2B5EF4-FFF2-40B4-BE49-F238E27FC236}">
                      <a16:creationId xmlns:a16="http://schemas.microsoft.com/office/drawing/2014/main" id="{15800A94-1BAD-8145-9387-49D2252B167B}"/>
                    </a:ext>
                  </a:extLst>
                </p:cNvPr>
                <p:cNvGrpSpPr>
                  <a:grpSpLocks/>
                </p:cNvGrpSpPr>
                <p:nvPr/>
              </p:nvGrpSpPr>
              <p:grpSpPr bwMode="auto">
                <a:xfrm rot="10800000">
                  <a:off x="6178977" y="1659732"/>
                  <a:ext cx="138251" cy="205876"/>
                  <a:chOff x="6174443" y="1583531"/>
                  <a:chExt cx="138251" cy="205876"/>
                </a:xfrm>
              </p:grpSpPr>
              <p:sp>
                <p:nvSpPr>
                  <p:cNvPr id="1566" name="Oval 1565">
                    <a:extLst>
                      <a:ext uri="{FF2B5EF4-FFF2-40B4-BE49-F238E27FC236}">
                        <a16:creationId xmlns:a16="http://schemas.microsoft.com/office/drawing/2014/main" id="{60C5F31F-9201-AF4C-9F80-7F12EF950159}"/>
                      </a:ext>
                    </a:extLst>
                  </p:cNvPr>
                  <p:cNvSpPr/>
                  <p:nvPr/>
                </p:nvSpPr>
                <p:spPr>
                  <a:xfrm>
                    <a:off x="6205059" y="1638107"/>
                    <a:ext cx="138096" cy="77785"/>
                  </a:xfrm>
                  <a:prstGeom prst="ellipse">
                    <a:avLst/>
                  </a:prstGeom>
                  <a:solidFill>
                    <a:srgbClr val="2B85B8"/>
                  </a:solidFill>
                  <a:ln w="19050">
                    <a:noFill/>
                  </a:ln>
                </p:spPr>
                <p:txBody>
                  <a:bodyPr lIns="121875" tIns="60937" rIns="121875" bIns="60937" anchor="ctr"/>
                  <a:lstStyle>
                    <a:lvl1pPr defTabSz="1217613">
                      <a:defRPr b="1">
                        <a:solidFill>
                          <a:schemeClr val="tx1"/>
                        </a:solidFill>
                        <a:latin typeface="Arial" panose="020B0604020202020204" pitchFamily="34" charset="0"/>
                        <a:ea typeface="MS PGothic" panose="020B0600070205080204" pitchFamily="34" charset="-128"/>
                      </a:defRPr>
                    </a:lvl1pPr>
                    <a:lvl2pPr marL="742950" indent="-285750" defTabSz="1217613">
                      <a:defRPr b="1">
                        <a:solidFill>
                          <a:schemeClr val="tx1"/>
                        </a:solidFill>
                        <a:latin typeface="Arial" panose="020B0604020202020204" pitchFamily="34" charset="0"/>
                        <a:ea typeface="MS PGothic" panose="020B0600070205080204" pitchFamily="34" charset="-128"/>
                      </a:defRPr>
                    </a:lvl2pPr>
                    <a:lvl3pPr marL="1143000" indent="-228600" defTabSz="1217613">
                      <a:defRPr b="1">
                        <a:solidFill>
                          <a:schemeClr val="tx1"/>
                        </a:solidFill>
                        <a:latin typeface="Arial" panose="020B0604020202020204" pitchFamily="34" charset="0"/>
                        <a:ea typeface="MS PGothic" panose="020B0600070205080204" pitchFamily="34" charset="-128"/>
                      </a:defRPr>
                    </a:lvl3pPr>
                    <a:lvl4pPr marL="1600200" indent="-228600" defTabSz="1217613">
                      <a:defRPr b="1">
                        <a:solidFill>
                          <a:schemeClr val="tx1"/>
                        </a:solidFill>
                        <a:latin typeface="Arial" panose="020B0604020202020204" pitchFamily="34" charset="0"/>
                        <a:ea typeface="MS PGothic" panose="020B0600070205080204" pitchFamily="34" charset="-128"/>
                      </a:defRPr>
                    </a:lvl4pPr>
                    <a:lvl5pPr marL="2057400" indent="-228600" defTabSz="1217613">
                      <a:defRPr b="1">
                        <a:solidFill>
                          <a:schemeClr val="tx1"/>
                        </a:solidFill>
                        <a:latin typeface="Arial" panose="020B0604020202020204" pitchFamily="34" charset="0"/>
                        <a:ea typeface="MS PGothic" panose="020B0600070205080204" pitchFamily="34" charset="-128"/>
                      </a:defRPr>
                    </a:lvl5pPr>
                    <a:lvl6pPr marL="25146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6pPr>
                    <a:lvl7pPr marL="29718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7pPr>
                    <a:lvl8pPr marL="34290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8pPr>
                    <a:lvl9pPr marL="38862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9pPr>
                  </a:lstStyle>
                  <a:p>
                    <a:pPr marL="0" marR="0" lvl="0" indent="0" algn="ctr" defTabSz="1217613" eaLnBrk="1" fontAlgn="auto" latinLnBrk="0" hangingPunct="1">
                      <a:lnSpc>
                        <a:spcPct val="100000"/>
                      </a:lnSpc>
                      <a:spcBef>
                        <a:spcPct val="50000"/>
                      </a:spcBef>
                      <a:spcAft>
                        <a:spcPts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nvGrpSpPr>
                  <p:cNvPr id="1567" name="Group 353">
                    <a:extLst>
                      <a:ext uri="{FF2B5EF4-FFF2-40B4-BE49-F238E27FC236}">
                        <a16:creationId xmlns:a16="http://schemas.microsoft.com/office/drawing/2014/main" id="{675E8E6D-158B-7349-9D3B-5AF6F3B39B3B}"/>
                      </a:ext>
                    </a:extLst>
                  </p:cNvPr>
                  <p:cNvGrpSpPr>
                    <a:grpSpLocks/>
                  </p:cNvGrpSpPr>
                  <p:nvPr/>
                </p:nvGrpSpPr>
                <p:grpSpPr bwMode="auto">
                  <a:xfrm>
                    <a:off x="6181428" y="1659732"/>
                    <a:ext cx="54876" cy="129675"/>
                    <a:chOff x="6181428" y="1662113"/>
                    <a:chExt cx="54876" cy="129675"/>
                  </a:xfrm>
                </p:grpSpPr>
                <p:sp>
                  <p:nvSpPr>
                    <p:cNvPr id="1568" name="Oval 354">
                      <a:extLst>
                        <a:ext uri="{FF2B5EF4-FFF2-40B4-BE49-F238E27FC236}">
                          <a16:creationId xmlns:a16="http://schemas.microsoft.com/office/drawing/2014/main" id="{DB6F57AE-7432-3845-8501-CF48172FABAF}"/>
                        </a:ext>
                      </a:extLst>
                    </p:cNvPr>
                    <p:cNvSpPr>
                      <a:spLocks noChangeArrowheads="1"/>
                    </p:cNvSpPr>
                    <p:nvPr/>
                  </p:nvSpPr>
                  <p:spPr bwMode="auto">
                    <a:xfrm>
                      <a:off x="6197123" y="1669062"/>
                      <a:ext cx="46031"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569" name="Oval 355">
                      <a:extLst>
                        <a:ext uri="{FF2B5EF4-FFF2-40B4-BE49-F238E27FC236}">
                          <a16:creationId xmlns:a16="http://schemas.microsoft.com/office/drawing/2014/main" id="{E5861390-A504-CF40-ABC3-D5F411D9F9AF}"/>
                        </a:ext>
                      </a:extLst>
                    </p:cNvPr>
                    <p:cNvSpPr>
                      <a:spLocks noChangeArrowheads="1"/>
                    </p:cNvSpPr>
                    <p:nvPr/>
                  </p:nvSpPr>
                  <p:spPr bwMode="auto">
                    <a:xfrm>
                      <a:off x="6187599" y="1710336"/>
                      <a:ext cx="46031"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570" name="Oval 356">
                      <a:extLst>
                        <a:ext uri="{FF2B5EF4-FFF2-40B4-BE49-F238E27FC236}">
                          <a16:creationId xmlns:a16="http://schemas.microsoft.com/office/drawing/2014/main" id="{A877E0C5-9D9E-FF46-80E7-883E55D318F7}"/>
                        </a:ext>
                      </a:extLst>
                    </p:cNvPr>
                    <p:cNvSpPr>
                      <a:spLocks noChangeArrowheads="1"/>
                    </p:cNvSpPr>
                    <p:nvPr/>
                  </p:nvSpPr>
                  <p:spPr bwMode="auto">
                    <a:xfrm>
                      <a:off x="6197123" y="1751609"/>
                      <a:ext cx="46031"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grpSp>
          </p:grpSp>
          <p:grpSp>
            <p:nvGrpSpPr>
              <p:cNvPr id="1278" name="Group 362">
                <a:extLst>
                  <a:ext uri="{FF2B5EF4-FFF2-40B4-BE49-F238E27FC236}">
                    <a16:creationId xmlns:a16="http://schemas.microsoft.com/office/drawing/2014/main" id="{80C5529A-08EC-E44C-BAAF-9802B3F14712}"/>
                  </a:ext>
                </a:extLst>
              </p:cNvPr>
              <p:cNvGrpSpPr>
                <a:grpSpLocks/>
              </p:cNvGrpSpPr>
              <p:nvPr/>
            </p:nvGrpSpPr>
            <p:grpSpPr bwMode="auto">
              <a:xfrm>
                <a:off x="8118523" y="1590271"/>
                <a:ext cx="138251" cy="282077"/>
                <a:chOff x="6178977" y="1583531"/>
                <a:chExt cx="138251" cy="282077"/>
              </a:xfrm>
            </p:grpSpPr>
            <p:grpSp>
              <p:nvGrpSpPr>
                <p:cNvPr id="1552" name="Group 363">
                  <a:extLst>
                    <a:ext uri="{FF2B5EF4-FFF2-40B4-BE49-F238E27FC236}">
                      <a16:creationId xmlns:a16="http://schemas.microsoft.com/office/drawing/2014/main" id="{D914C559-2487-564E-98AF-E4E5A268E379}"/>
                    </a:ext>
                  </a:extLst>
                </p:cNvPr>
                <p:cNvGrpSpPr>
                  <a:grpSpLocks/>
                </p:cNvGrpSpPr>
                <p:nvPr/>
              </p:nvGrpSpPr>
              <p:grpSpPr bwMode="auto">
                <a:xfrm>
                  <a:off x="6178977" y="1583531"/>
                  <a:ext cx="138251" cy="205876"/>
                  <a:chOff x="6174443" y="1583531"/>
                  <a:chExt cx="138251" cy="205876"/>
                </a:xfrm>
              </p:grpSpPr>
              <p:sp>
                <p:nvSpPr>
                  <p:cNvPr id="1559" name="Oval 1558">
                    <a:extLst>
                      <a:ext uri="{FF2B5EF4-FFF2-40B4-BE49-F238E27FC236}">
                        <a16:creationId xmlns:a16="http://schemas.microsoft.com/office/drawing/2014/main" id="{8BF30C1F-E938-2442-84F9-CBE02AF6B276}"/>
                      </a:ext>
                    </a:extLst>
                  </p:cNvPr>
                  <p:cNvSpPr/>
                  <p:nvPr/>
                </p:nvSpPr>
                <p:spPr>
                  <a:xfrm>
                    <a:off x="6174584" y="1584027"/>
                    <a:ext cx="138096" cy="77785"/>
                  </a:xfrm>
                  <a:prstGeom prst="ellipse">
                    <a:avLst/>
                  </a:prstGeom>
                  <a:solidFill>
                    <a:srgbClr val="2B85B8"/>
                  </a:solidFill>
                  <a:ln w="19050">
                    <a:noFill/>
                  </a:ln>
                </p:spPr>
                <p:txBody>
                  <a:bodyPr lIns="121875" tIns="60937" rIns="121875" bIns="60937" anchor="ctr"/>
                  <a:lstStyle>
                    <a:lvl1pPr defTabSz="1217613">
                      <a:defRPr b="1">
                        <a:solidFill>
                          <a:schemeClr val="tx1"/>
                        </a:solidFill>
                        <a:latin typeface="Arial" panose="020B0604020202020204" pitchFamily="34" charset="0"/>
                        <a:ea typeface="MS PGothic" panose="020B0600070205080204" pitchFamily="34" charset="-128"/>
                      </a:defRPr>
                    </a:lvl1pPr>
                    <a:lvl2pPr marL="742950" indent="-285750" defTabSz="1217613">
                      <a:defRPr b="1">
                        <a:solidFill>
                          <a:schemeClr val="tx1"/>
                        </a:solidFill>
                        <a:latin typeface="Arial" panose="020B0604020202020204" pitchFamily="34" charset="0"/>
                        <a:ea typeface="MS PGothic" panose="020B0600070205080204" pitchFamily="34" charset="-128"/>
                      </a:defRPr>
                    </a:lvl2pPr>
                    <a:lvl3pPr marL="1143000" indent="-228600" defTabSz="1217613">
                      <a:defRPr b="1">
                        <a:solidFill>
                          <a:schemeClr val="tx1"/>
                        </a:solidFill>
                        <a:latin typeface="Arial" panose="020B0604020202020204" pitchFamily="34" charset="0"/>
                        <a:ea typeface="MS PGothic" panose="020B0600070205080204" pitchFamily="34" charset="-128"/>
                      </a:defRPr>
                    </a:lvl3pPr>
                    <a:lvl4pPr marL="1600200" indent="-228600" defTabSz="1217613">
                      <a:defRPr b="1">
                        <a:solidFill>
                          <a:schemeClr val="tx1"/>
                        </a:solidFill>
                        <a:latin typeface="Arial" panose="020B0604020202020204" pitchFamily="34" charset="0"/>
                        <a:ea typeface="MS PGothic" panose="020B0600070205080204" pitchFamily="34" charset="-128"/>
                      </a:defRPr>
                    </a:lvl4pPr>
                    <a:lvl5pPr marL="2057400" indent="-228600" defTabSz="1217613">
                      <a:defRPr b="1">
                        <a:solidFill>
                          <a:schemeClr val="tx1"/>
                        </a:solidFill>
                        <a:latin typeface="Arial" panose="020B0604020202020204" pitchFamily="34" charset="0"/>
                        <a:ea typeface="MS PGothic" panose="020B0600070205080204" pitchFamily="34" charset="-128"/>
                      </a:defRPr>
                    </a:lvl5pPr>
                    <a:lvl6pPr marL="25146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6pPr>
                    <a:lvl7pPr marL="29718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7pPr>
                    <a:lvl8pPr marL="34290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8pPr>
                    <a:lvl9pPr marL="38862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9pPr>
                  </a:lstStyle>
                  <a:p>
                    <a:pPr marL="0" marR="0" lvl="0" indent="0" algn="ctr" defTabSz="1217613" eaLnBrk="1" fontAlgn="auto" latinLnBrk="0" hangingPunct="1">
                      <a:lnSpc>
                        <a:spcPct val="100000"/>
                      </a:lnSpc>
                      <a:spcBef>
                        <a:spcPct val="50000"/>
                      </a:spcBef>
                      <a:spcAft>
                        <a:spcPts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nvGrpSpPr>
                  <p:cNvPr id="1560" name="Group 371">
                    <a:extLst>
                      <a:ext uri="{FF2B5EF4-FFF2-40B4-BE49-F238E27FC236}">
                        <a16:creationId xmlns:a16="http://schemas.microsoft.com/office/drawing/2014/main" id="{4E06DEBB-067C-8245-A1BA-12A64EEE6C6F}"/>
                      </a:ext>
                    </a:extLst>
                  </p:cNvPr>
                  <p:cNvGrpSpPr>
                    <a:grpSpLocks/>
                  </p:cNvGrpSpPr>
                  <p:nvPr/>
                </p:nvGrpSpPr>
                <p:grpSpPr bwMode="auto">
                  <a:xfrm>
                    <a:off x="6181428" y="1659732"/>
                    <a:ext cx="54876" cy="129675"/>
                    <a:chOff x="6181428" y="1662113"/>
                    <a:chExt cx="54876" cy="129675"/>
                  </a:xfrm>
                </p:grpSpPr>
                <p:sp>
                  <p:nvSpPr>
                    <p:cNvPr id="1561" name="Oval 372">
                      <a:extLst>
                        <a:ext uri="{FF2B5EF4-FFF2-40B4-BE49-F238E27FC236}">
                          <a16:creationId xmlns:a16="http://schemas.microsoft.com/office/drawing/2014/main" id="{F9360C09-E74B-2141-BBF3-1CFD96E0BA4D}"/>
                        </a:ext>
                      </a:extLst>
                    </p:cNvPr>
                    <p:cNvSpPr>
                      <a:spLocks noChangeArrowheads="1"/>
                    </p:cNvSpPr>
                    <p:nvPr/>
                  </p:nvSpPr>
                  <p:spPr bwMode="auto">
                    <a:xfrm>
                      <a:off x="6190457" y="1662605"/>
                      <a:ext cx="46032"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562" name="Oval 373">
                      <a:extLst>
                        <a:ext uri="{FF2B5EF4-FFF2-40B4-BE49-F238E27FC236}">
                          <a16:creationId xmlns:a16="http://schemas.microsoft.com/office/drawing/2014/main" id="{5EC4E247-213C-6841-B1DB-78556E7801B6}"/>
                        </a:ext>
                      </a:extLst>
                    </p:cNvPr>
                    <p:cNvSpPr>
                      <a:spLocks noChangeArrowheads="1"/>
                    </p:cNvSpPr>
                    <p:nvPr/>
                  </p:nvSpPr>
                  <p:spPr bwMode="auto">
                    <a:xfrm>
                      <a:off x="6180933" y="1703879"/>
                      <a:ext cx="46032"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563" name="Oval 374">
                      <a:extLst>
                        <a:ext uri="{FF2B5EF4-FFF2-40B4-BE49-F238E27FC236}">
                          <a16:creationId xmlns:a16="http://schemas.microsoft.com/office/drawing/2014/main" id="{976CF920-275C-324A-9A16-ACB5F223E3F8}"/>
                        </a:ext>
                      </a:extLst>
                    </p:cNvPr>
                    <p:cNvSpPr>
                      <a:spLocks noChangeArrowheads="1"/>
                    </p:cNvSpPr>
                    <p:nvPr/>
                  </p:nvSpPr>
                  <p:spPr bwMode="auto">
                    <a:xfrm>
                      <a:off x="6190457" y="1745152"/>
                      <a:ext cx="46032"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grpSp>
            <p:grpSp>
              <p:nvGrpSpPr>
                <p:cNvPr id="1553" name="Group 364">
                  <a:extLst>
                    <a:ext uri="{FF2B5EF4-FFF2-40B4-BE49-F238E27FC236}">
                      <a16:creationId xmlns:a16="http://schemas.microsoft.com/office/drawing/2014/main" id="{95732D3A-C829-3548-BCC1-CD302AA15D53}"/>
                    </a:ext>
                  </a:extLst>
                </p:cNvPr>
                <p:cNvGrpSpPr>
                  <a:grpSpLocks/>
                </p:cNvGrpSpPr>
                <p:nvPr/>
              </p:nvGrpSpPr>
              <p:grpSpPr bwMode="auto">
                <a:xfrm rot="10800000">
                  <a:off x="6178977" y="1659732"/>
                  <a:ext cx="138251" cy="205876"/>
                  <a:chOff x="6174443" y="1583531"/>
                  <a:chExt cx="138251" cy="205876"/>
                </a:xfrm>
              </p:grpSpPr>
              <p:sp>
                <p:nvSpPr>
                  <p:cNvPr id="1554" name="Oval 1553">
                    <a:extLst>
                      <a:ext uri="{FF2B5EF4-FFF2-40B4-BE49-F238E27FC236}">
                        <a16:creationId xmlns:a16="http://schemas.microsoft.com/office/drawing/2014/main" id="{AB6266AB-0F87-1446-A27D-6C6B25D19831}"/>
                      </a:ext>
                    </a:extLst>
                  </p:cNvPr>
                  <p:cNvSpPr/>
                  <p:nvPr/>
                </p:nvSpPr>
                <p:spPr>
                  <a:xfrm>
                    <a:off x="6204616" y="1638107"/>
                    <a:ext cx="138095" cy="77785"/>
                  </a:xfrm>
                  <a:prstGeom prst="ellipse">
                    <a:avLst/>
                  </a:prstGeom>
                  <a:solidFill>
                    <a:srgbClr val="FF2F92"/>
                  </a:solidFill>
                  <a:ln w="19050">
                    <a:noFill/>
                  </a:ln>
                </p:spPr>
                <p:txBody>
                  <a:bodyPr lIns="121875" tIns="60937" rIns="121875" bIns="60937" anchor="ctr"/>
                  <a:lstStyle>
                    <a:lvl1pPr defTabSz="1217613">
                      <a:defRPr b="1">
                        <a:solidFill>
                          <a:schemeClr val="tx1"/>
                        </a:solidFill>
                        <a:latin typeface="Arial" panose="020B0604020202020204" pitchFamily="34" charset="0"/>
                        <a:ea typeface="MS PGothic" panose="020B0600070205080204" pitchFamily="34" charset="-128"/>
                      </a:defRPr>
                    </a:lvl1pPr>
                    <a:lvl2pPr marL="742950" indent="-285750" defTabSz="1217613">
                      <a:defRPr b="1">
                        <a:solidFill>
                          <a:schemeClr val="tx1"/>
                        </a:solidFill>
                        <a:latin typeface="Arial" panose="020B0604020202020204" pitchFamily="34" charset="0"/>
                        <a:ea typeface="MS PGothic" panose="020B0600070205080204" pitchFamily="34" charset="-128"/>
                      </a:defRPr>
                    </a:lvl2pPr>
                    <a:lvl3pPr marL="1143000" indent="-228600" defTabSz="1217613">
                      <a:defRPr b="1">
                        <a:solidFill>
                          <a:schemeClr val="tx1"/>
                        </a:solidFill>
                        <a:latin typeface="Arial" panose="020B0604020202020204" pitchFamily="34" charset="0"/>
                        <a:ea typeface="MS PGothic" panose="020B0600070205080204" pitchFamily="34" charset="-128"/>
                      </a:defRPr>
                    </a:lvl3pPr>
                    <a:lvl4pPr marL="1600200" indent="-228600" defTabSz="1217613">
                      <a:defRPr b="1">
                        <a:solidFill>
                          <a:schemeClr val="tx1"/>
                        </a:solidFill>
                        <a:latin typeface="Arial" panose="020B0604020202020204" pitchFamily="34" charset="0"/>
                        <a:ea typeface="MS PGothic" panose="020B0600070205080204" pitchFamily="34" charset="-128"/>
                      </a:defRPr>
                    </a:lvl4pPr>
                    <a:lvl5pPr marL="2057400" indent="-228600" defTabSz="1217613">
                      <a:defRPr b="1">
                        <a:solidFill>
                          <a:schemeClr val="tx1"/>
                        </a:solidFill>
                        <a:latin typeface="Arial" panose="020B0604020202020204" pitchFamily="34" charset="0"/>
                        <a:ea typeface="MS PGothic" panose="020B0600070205080204" pitchFamily="34" charset="-128"/>
                      </a:defRPr>
                    </a:lvl5pPr>
                    <a:lvl6pPr marL="25146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6pPr>
                    <a:lvl7pPr marL="29718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7pPr>
                    <a:lvl8pPr marL="34290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8pPr>
                    <a:lvl9pPr marL="38862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9pPr>
                  </a:lstStyle>
                  <a:p>
                    <a:pPr marL="0" marR="0" lvl="0" indent="0" algn="ctr" defTabSz="1217613" eaLnBrk="1" fontAlgn="auto" latinLnBrk="0" hangingPunct="1">
                      <a:lnSpc>
                        <a:spcPct val="100000"/>
                      </a:lnSpc>
                      <a:spcBef>
                        <a:spcPct val="50000"/>
                      </a:spcBef>
                      <a:spcAft>
                        <a:spcPts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nvGrpSpPr>
                  <p:cNvPr id="1555" name="Group 366">
                    <a:extLst>
                      <a:ext uri="{FF2B5EF4-FFF2-40B4-BE49-F238E27FC236}">
                        <a16:creationId xmlns:a16="http://schemas.microsoft.com/office/drawing/2014/main" id="{FDBDF300-CC0D-3145-935B-BB299CA212A9}"/>
                      </a:ext>
                    </a:extLst>
                  </p:cNvPr>
                  <p:cNvGrpSpPr>
                    <a:grpSpLocks/>
                  </p:cNvGrpSpPr>
                  <p:nvPr/>
                </p:nvGrpSpPr>
                <p:grpSpPr bwMode="auto">
                  <a:xfrm>
                    <a:off x="6181428" y="1659732"/>
                    <a:ext cx="54876" cy="129675"/>
                    <a:chOff x="6181428" y="1662113"/>
                    <a:chExt cx="54876" cy="129675"/>
                  </a:xfrm>
                </p:grpSpPr>
                <p:sp>
                  <p:nvSpPr>
                    <p:cNvPr id="1556" name="Oval 367">
                      <a:extLst>
                        <a:ext uri="{FF2B5EF4-FFF2-40B4-BE49-F238E27FC236}">
                          <a16:creationId xmlns:a16="http://schemas.microsoft.com/office/drawing/2014/main" id="{6006B799-5122-6B49-94AA-C5A8ACA1712A}"/>
                        </a:ext>
                      </a:extLst>
                    </p:cNvPr>
                    <p:cNvSpPr>
                      <a:spLocks noChangeArrowheads="1"/>
                    </p:cNvSpPr>
                    <p:nvPr/>
                  </p:nvSpPr>
                  <p:spPr bwMode="auto">
                    <a:xfrm>
                      <a:off x="6196679" y="1669062"/>
                      <a:ext cx="46032"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557" name="Oval 368">
                      <a:extLst>
                        <a:ext uri="{FF2B5EF4-FFF2-40B4-BE49-F238E27FC236}">
                          <a16:creationId xmlns:a16="http://schemas.microsoft.com/office/drawing/2014/main" id="{D2DE73D1-F6F2-9549-9F39-6359F1979B79}"/>
                        </a:ext>
                      </a:extLst>
                    </p:cNvPr>
                    <p:cNvSpPr>
                      <a:spLocks noChangeArrowheads="1"/>
                    </p:cNvSpPr>
                    <p:nvPr/>
                  </p:nvSpPr>
                  <p:spPr bwMode="auto">
                    <a:xfrm>
                      <a:off x="6187155" y="1710336"/>
                      <a:ext cx="46032"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558" name="Oval 369">
                      <a:extLst>
                        <a:ext uri="{FF2B5EF4-FFF2-40B4-BE49-F238E27FC236}">
                          <a16:creationId xmlns:a16="http://schemas.microsoft.com/office/drawing/2014/main" id="{7465FCF5-9C94-1648-A633-A83F42C9A17A}"/>
                        </a:ext>
                      </a:extLst>
                    </p:cNvPr>
                    <p:cNvSpPr>
                      <a:spLocks noChangeArrowheads="1"/>
                    </p:cNvSpPr>
                    <p:nvPr/>
                  </p:nvSpPr>
                  <p:spPr bwMode="auto">
                    <a:xfrm>
                      <a:off x="6196679" y="1751609"/>
                      <a:ext cx="46032"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grpSp>
          </p:grpSp>
          <p:grpSp>
            <p:nvGrpSpPr>
              <p:cNvPr id="1279" name="Group 375">
                <a:extLst>
                  <a:ext uri="{FF2B5EF4-FFF2-40B4-BE49-F238E27FC236}">
                    <a16:creationId xmlns:a16="http://schemas.microsoft.com/office/drawing/2014/main" id="{09FC6397-72A6-6848-99D7-4F49570DF863}"/>
                  </a:ext>
                </a:extLst>
              </p:cNvPr>
              <p:cNvGrpSpPr>
                <a:grpSpLocks/>
              </p:cNvGrpSpPr>
              <p:nvPr/>
            </p:nvGrpSpPr>
            <p:grpSpPr bwMode="auto">
              <a:xfrm>
                <a:off x="7979984" y="1590271"/>
                <a:ext cx="138251" cy="282077"/>
                <a:chOff x="6178977" y="1583531"/>
                <a:chExt cx="138251" cy="282077"/>
              </a:xfrm>
            </p:grpSpPr>
            <p:grpSp>
              <p:nvGrpSpPr>
                <p:cNvPr id="1540" name="Group 376">
                  <a:extLst>
                    <a:ext uri="{FF2B5EF4-FFF2-40B4-BE49-F238E27FC236}">
                      <a16:creationId xmlns:a16="http://schemas.microsoft.com/office/drawing/2014/main" id="{043EA49B-6FEA-F248-9B27-B5D7592D570F}"/>
                    </a:ext>
                  </a:extLst>
                </p:cNvPr>
                <p:cNvGrpSpPr>
                  <a:grpSpLocks/>
                </p:cNvGrpSpPr>
                <p:nvPr/>
              </p:nvGrpSpPr>
              <p:grpSpPr bwMode="auto">
                <a:xfrm>
                  <a:off x="6178977" y="1583531"/>
                  <a:ext cx="138251" cy="205876"/>
                  <a:chOff x="6174443" y="1583531"/>
                  <a:chExt cx="138251" cy="205876"/>
                </a:xfrm>
              </p:grpSpPr>
              <p:sp>
                <p:nvSpPr>
                  <p:cNvPr id="1547" name="Oval 1546">
                    <a:extLst>
                      <a:ext uri="{FF2B5EF4-FFF2-40B4-BE49-F238E27FC236}">
                        <a16:creationId xmlns:a16="http://schemas.microsoft.com/office/drawing/2014/main" id="{F84154DB-D20D-E743-B5F2-E07FE9793E4A}"/>
                      </a:ext>
                    </a:extLst>
                  </p:cNvPr>
                  <p:cNvSpPr/>
                  <p:nvPr/>
                </p:nvSpPr>
                <p:spPr>
                  <a:xfrm>
                    <a:off x="6175028" y="1584027"/>
                    <a:ext cx="138095" cy="77785"/>
                  </a:xfrm>
                  <a:prstGeom prst="ellipse">
                    <a:avLst/>
                  </a:prstGeom>
                  <a:solidFill>
                    <a:srgbClr val="FF2F92"/>
                  </a:solidFill>
                  <a:ln w="19050">
                    <a:noFill/>
                  </a:ln>
                </p:spPr>
                <p:txBody>
                  <a:bodyPr lIns="121875" tIns="60937" rIns="121875" bIns="60937" anchor="ctr"/>
                  <a:lstStyle>
                    <a:lvl1pPr defTabSz="1217613">
                      <a:defRPr b="1">
                        <a:solidFill>
                          <a:schemeClr val="tx1"/>
                        </a:solidFill>
                        <a:latin typeface="Arial" panose="020B0604020202020204" pitchFamily="34" charset="0"/>
                        <a:ea typeface="MS PGothic" panose="020B0600070205080204" pitchFamily="34" charset="-128"/>
                      </a:defRPr>
                    </a:lvl1pPr>
                    <a:lvl2pPr marL="742950" indent="-285750" defTabSz="1217613">
                      <a:defRPr b="1">
                        <a:solidFill>
                          <a:schemeClr val="tx1"/>
                        </a:solidFill>
                        <a:latin typeface="Arial" panose="020B0604020202020204" pitchFamily="34" charset="0"/>
                        <a:ea typeface="MS PGothic" panose="020B0600070205080204" pitchFamily="34" charset="-128"/>
                      </a:defRPr>
                    </a:lvl2pPr>
                    <a:lvl3pPr marL="1143000" indent="-228600" defTabSz="1217613">
                      <a:defRPr b="1">
                        <a:solidFill>
                          <a:schemeClr val="tx1"/>
                        </a:solidFill>
                        <a:latin typeface="Arial" panose="020B0604020202020204" pitchFamily="34" charset="0"/>
                        <a:ea typeface="MS PGothic" panose="020B0600070205080204" pitchFamily="34" charset="-128"/>
                      </a:defRPr>
                    </a:lvl3pPr>
                    <a:lvl4pPr marL="1600200" indent="-228600" defTabSz="1217613">
                      <a:defRPr b="1">
                        <a:solidFill>
                          <a:schemeClr val="tx1"/>
                        </a:solidFill>
                        <a:latin typeface="Arial" panose="020B0604020202020204" pitchFamily="34" charset="0"/>
                        <a:ea typeface="MS PGothic" panose="020B0600070205080204" pitchFamily="34" charset="-128"/>
                      </a:defRPr>
                    </a:lvl4pPr>
                    <a:lvl5pPr marL="2057400" indent="-228600" defTabSz="1217613">
                      <a:defRPr b="1">
                        <a:solidFill>
                          <a:schemeClr val="tx1"/>
                        </a:solidFill>
                        <a:latin typeface="Arial" panose="020B0604020202020204" pitchFamily="34" charset="0"/>
                        <a:ea typeface="MS PGothic" panose="020B0600070205080204" pitchFamily="34" charset="-128"/>
                      </a:defRPr>
                    </a:lvl5pPr>
                    <a:lvl6pPr marL="25146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6pPr>
                    <a:lvl7pPr marL="29718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7pPr>
                    <a:lvl8pPr marL="34290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8pPr>
                    <a:lvl9pPr marL="38862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9pPr>
                  </a:lstStyle>
                  <a:p>
                    <a:pPr marL="0" marR="0" lvl="0" indent="0" algn="ctr" defTabSz="1217613" eaLnBrk="1" fontAlgn="auto" latinLnBrk="0" hangingPunct="1">
                      <a:lnSpc>
                        <a:spcPct val="100000"/>
                      </a:lnSpc>
                      <a:spcBef>
                        <a:spcPct val="50000"/>
                      </a:spcBef>
                      <a:spcAft>
                        <a:spcPts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nvGrpSpPr>
                  <p:cNvPr id="1548" name="Group 384">
                    <a:extLst>
                      <a:ext uri="{FF2B5EF4-FFF2-40B4-BE49-F238E27FC236}">
                        <a16:creationId xmlns:a16="http://schemas.microsoft.com/office/drawing/2014/main" id="{F397905E-3A0F-9D48-9904-326292156D2B}"/>
                      </a:ext>
                    </a:extLst>
                  </p:cNvPr>
                  <p:cNvGrpSpPr>
                    <a:grpSpLocks/>
                  </p:cNvGrpSpPr>
                  <p:nvPr/>
                </p:nvGrpSpPr>
                <p:grpSpPr bwMode="auto">
                  <a:xfrm>
                    <a:off x="6181428" y="1659732"/>
                    <a:ext cx="54876" cy="129675"/>
                    <a:chOff x="6181428" y="1662113"/>
                    <a:chExt cx="54876" cy="129675"/>
                  </a:xfrm>
                </p:grpSpPr>
                <p:sp>
                  <p:nvSpPr>
                    <p:cNvPr id="1549" name="Oval 385">
                      <a:extLst>
                        <a:ext uri="{FF2B5EF4-FFF2-40B4-BE49-F238E27FC236}">
                          <a16:creationId xmlns:a16="http://schemas.microsoft.com/office/drawing/2014/main" id="{FAC923A7-DDA9-7645-9730-6CFB92FDE02B}"/>
                        </a:ext>
                      </a:extLst>
                    </p:cNvPr>
                    <p:cNvSpPr>
                      <a:spLocks noChangeArrowheads="1"/>
                    </p:cNvSpPr>
                    <p:nvPr/>
                  </p:nvSpPr>
                  <p:spPr bwMode="auto">
                    <a:xfrm>
                      <a:off x="6190901" y="1662605"/>
                      <a:ext cx="46031"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550" name="Oval 386">
                      <a:extLst>
                        <a:ext uri="{FF2B5EF4-FFF2-40B4-BE49-F238E27FC236}">
                          <a16:creationId xmlns:a16="http://schemas.microsoft.com/office/drawing/2014/main" id="{0BB44707-C044-A345-8CEF-3067AA01F9C7}"/>
                        </a:ext>
                      </a:extLst>
                    </p:cNvPr>
                    <p:cNvSpPr>
                      <a:spLocks noChangeArrowheads="1"/>
                    </p:cNvSpPr>
                    <p:nvPr/>
                  </p:nvSpPr>
                  <p:spPr bwMode="auto">
                    <a:xfrm>
                      <a:off x="6181377" y="1703879"/>
                      <a:ext cx="46031"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551" name="Oval 387">
                      <a:extLst>
                        <a:ext uri="{FF2B5EF4-FFF2-40B4-BE49-F238E27FC236}">
                          <a16:creationId xmlns:a16="http://schemas.microsoft.com/office/drawing/2014/main" id="{0DB03BDB-CE8F-8549-A801-6E5132AF75B3}"/>
                        </a:ext>
                      </a:extLst>
                    </p:cNvPr>
                    <p:cNvSpPr>
                      <a:spLocks noChangeArrowheads="1"/>
                    </p:cNvSpPr>
                    <p:nvPr/>
                  </p:nvSpPr>
                  <p:spPr bwMode="auto">
                    <a:xfrm>
                      <a:off x="6190901" y="1745152"/>
                      <a:ext cx="46031"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grpSp>
            <p:grpSp>
              <p:nvGrpSpPr>
                <p:cNvPr id="1541" name="Group 377">
                  <a:extLst>
                    <a:ext uri="{FF2B5EF4-FFF2-40B4-BE49-F238E27FC236}">
                      <a16:creationId xmlns:a16="http://schemas.microsoft.com/office/drawing/2014/main" id="{C697FA5D-E2ED-5646-ADD0-0398F513196E}"/>
                    </a:ext>
                  </a:extLst>
                </p:cNvPr>
                <p:cNvGrpSpPr>
                  <a:grpSpLocks/>
                </p:cNvGrpSpPr>
                <p:nvPr/>
              </p:nvGrpSpPr>
              <p:grpSpPr bwMode="auto">
                <a:xfrm rot="10800000">
                  <a:off x="6178977" y="1659732"/>
                  <a:ext cx="138251" cy="205876"/>
                  <a:chOff x="6174443" y="1583531"/>
                  <a:chExt cx="138251" cy="205876"/>
                </a:xfrm>
              </p:grpSpPr>
              <p:sp>
                <p:nvSpPr>
                  <p:cNvPr id="1542" name="Oval 1541">
                    <a:extLst>
                      <a:ext uri="{FF2B5EF4-FFF2-40B4-BE49-F238E27FC236}">
                        <a16:creationId xmlns:a16="http://schemas.microsoft.com/office/drawing/2014/main" id="{2611699A-1675-F340-B57E-31CA5E43CBDA}"/>
                      </a:ext>
                    </a:extLst>
                  </p:cNvPr>
                  <p:cNvSpPr/>
                  <p:nvPr/>
                </p:nvSpPr>
                <p:spPr>
                  <a:xfrm>
                    <a:off x="6204172" y="1638107"/>
                    <a:ext cx="138096" cy="77785"/>
                  </a:xfrm>
                  <a:prstGeom prst="ellipse">
                    <a:avLst/>
                  </a:prstGeom>
                  <a:solidFill>
                    <a:srgbClr val="FF2F92"/>
                  </a:solidFill>
                  <a:ln w="19050">
                    <a:noFill/>
                  </a:ln>
                </p:spPr>
                <p:txBody>
                  <a:bodyPr lIns="121875" tIns="60937" rIns="121875" bIns="60937" anchor="ctr"/>
                  <a:lstStyle>
                    <a:lvl1pPr defTabSz="1217613">
                      <a:defRPr b="1">
                        <a:solidFill>
                          <a:schemeClr val="tx1"/>
                        </a:solidFill>
                        <a:latin typeface="Arial" panose="020B0604020202020204" pitchFamily="34" charset="0"/>
                        <a:ea typeface="MS PGothic" panose="020B0600070205080204" pitchFamily="34" charset="-128"/>
                      </a:defRPr>
                    </a:lvl1pPr>
                    <a:lvl2pPr marL="742950" indent="-285750" defTabSz="1217613">
                      <a:defRPr b="1">
                        <a:solidFill>
                          <a:schemeClr val="tx1"/>
                        </a:solidFill>
                        <a:latin typeface="Arial" panose="020B0604020202020204" pitchFamily="34" charset="0"/>
                        <a:ea typeface="MS PGothic" panose="020B0600070205080204" pitchFamily="34" charset="-128"/>
                      </a:defRPr>
                    </a:lvl2pPr>
                    <a:lvl3pPr marL="1143000" indent="-228600" defTabSz="1217613">
                      <a:defRPr b="1">
                        <a:solidFill>
                          <a:schemeClr val="tx1"/>
                        </a:solidFill>
                        <a:latin typeface="Arial" panose="020B0604020202020204" pitchFamily="34" charset="0"/>
                        <a:ea typeface="MS PGothic" panose="020B0600070205080204" pitchFamily="34" charset="-128"/>
                      </a:defRPr>
                    </a:lvl3pPr>
                    <a:lvl4pPr marL="1600200" indent="-228600" defTabSz="1217613">
                      <a:defRPr b="1">
                        <a:solidFill>
                          <a:schemeClr val="tx1"/>
                        </a:solidFill>
                        <a:latin typeface="Arial" panose="020B0604020202020204" pitchFamily="34" charset="0"/>
                        <a:ea typeface="MS PGothic" panose="020B0600070205080204" pitchFamily="34" charset="-128"/>
                      </a:defRPr>
                    </a:lvl4pPr>
                    <a:lvl5pPr marL="2057400" indent="-228600" defTabSz="1217613">
                      <a:defRPr b="1">
                        <a:solidFill>
                          <a:schemeClr val="tx1"/>
                        </a:solidFill>
                        <a:latin typeface="Arial" panose="020B0604020202020204" pitchFamily="34" charset="0"/>
                        <a:ea typeface="MS PGothic" panose="020B0600070205080204" pitchFamily="34" charset="-128"/>
                      </a:defRPr>
                    </a:lvl5pPr>
                    <a:lvl6pPr marL="25146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6pPr>
                    <a:lvl7pPr marL="29718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7pPr>
                    <a:lvl8pPr marL="34290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8pPr>
                    <a:lvl9pPr marL="38862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9pPr>
                  </a:lstStyle>
                  <a:p>
                    <a:pPr marL="0" marR="0" lvl="0" indent="0" algn="ctr" defTabSz="1217613" eaLnBrk="1" fontAlgn="auto" latinLnBrk="0" hangingPunct="1">
                      <a:lnSpc>
                        <a:spcPct val="100000"/>
                      </a:lnSpc>
                      <a:spcBef>
                        <a:spcPct val="50000"/>
                      </a:spcBef>
                      <a:spcAft>
                        <a:spcPts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nvGrpSpPr>
                  <p:cNvPr id="1543" name="Group 379">
                    <a:extLst>
                      <a:ext uri="{FF2B5EF4-FFF2-40B4-BE49-F238E27FC236}">
                        <a16:creationId xmlns:a16="http://schemas.microsoft.com/office/drawing/2014/main" id="{5FD99881-942B-1146-9E1C-33AF1285A376}"/>
                      </a:ext>
                    </a:extLst>
                  </p:cNvPr>
                  <p:cNvGrpSpPr>
                    <a:grpSpLocks/>
                  </p:cNvGrpSpPr>
                  <p:nvPr/>
                </p:nvGrpSpPr>
                <p:grpSpPr bwMode="auto">
                  <a:xfrm>
                    <a:off x="6181428" y="1659732"/>
                    <a:ext cx="54876" cy="129675"/>
                    <a:chOff x="6181428" y="1662113"/>
                    <a:chExt cx="54876" cy="129675"/>
                  </a:xfrm>
                </p:grpSpPr>
                <p:sp>
                  <p:nvSpPr>
                    <p:cNvPr id="1544" name="Oval 380">
                      <a:extLst>
                        <a:ext uri="{FF2B5EF4-FFF2-40B4-BE49-F238E27FC236}">
                          <a16:creationId xmlns:a16="http://schemas.microsoft.com/office/drawing/2014/main" id="{3F9F2561-4C95-3E41-A42C-C2E6954A7F15}"/>
                        </a:ext>
                      </a:extLst>
                    </p:cNvPr>
                    <p:cNvSpPr>
                      <a:spLocks noChangeArrowheads="1"/>
                    </p:cNvSpPr>
                    <p:nvPr/>
                  </p:nvSpPr>
                  <p:spPr bwMode="auto">
                    <a:xfrm>
                      <a:off x="6193062" y="1669062"/>
                      <a:ext cx="47619"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545" name="Oval 381">
                      <a:extLst>
                        <a:ext uri="{FF2B5EF4-FFF2-40B4-BE49-F238E27FC236}">
                          <a16:creationId xmlns:a16="http://schemas.microsoft.com/office/drawing/2014/main" id="{58509721-0300-3C4E-8771-C1E5E10FCDD0}"/>
                        </a:ext>
                      </a:extLst>
                    </p:cNvPr>
                    <p:cNvSpPr>
                      <a:spLocks noChangeArrowheads="1"/>
                    </p:cNvSpPr>
                    <p:nvPr/>
                  </p:nvSpPr>
                  <p:spPr bwMode="auto">
                    <a:xfrm>
                      <a:off x="6183538" y="1710336"/>
                      <a:ext cx="47619"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546" name="Oval 382">
                      <a:extLst>
                        <a:ext uri="{FF2B5EF4-FFF2-40B4-BE49-F238E27FC236}">
                          <a16:creationId xmlns:a16="http://schemas.microsoft.com/office/drawing/2014/main" id="{00478C65-5F60-7A43-95A7-FCF171096780}"/>
                        </a:ext>
                      </a:extLst>
                    </p:cNvPr>
                    <p:cNvSpPr>
                      <a:spLocks noChangeArrowheads="1"/>
                    </p:cNvSpPr>
                    <p:nvPr/>
                  </p:nvSpPr>
                  <p:spPr bwMode="auto">
                    <a:xfrm>
                      <a:off x="6193062" y="1751609"/>
                      <a:ext cx="47619"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grpSp>
          </p:grpSp>
          <p:grpSp>
            <p:nvGrpSpPr>
              <p:cNvPr id="1280" name="Group 388">
                <a:extLst>
                  <a:ext uri="{FF2B5EF4-FFF2-40B4-BE49-F238E27FC236}">
                    <a16:creationId xmlns:a16="http://schemas.microsoft.com/office/drawing/2014/main" id="{D71B4F5B-FD4F-A349-AAA9-96946BAC2942}"/>
                  </a:ext>
                </a:extLst>
              </p:cNvPr>
              <p:cNvGrpSpPr>
                <a:grpSpLocks/>
              </p:cNvGrpSpPr>
              <p:nvPr/>
            </p:nvGrpSpPr>
            <p:grpSpPr bwMode="auto">
              <a:xfrm>
                <a:off x="9088296" y="1590271"/>
                <a:ext cx="138251" cy="282077"/>
                <a:chOff x="6178977" y="1583531"/>
                <a:chExt cx="138251" cy="282077"/>
              </a:xfrm>
            </p:grpSpPr>
            <p:grpSp>
              <p:nvGrpSpPr>
                <p:cNvPr id="1528" name="Group 389">
                  <a:extLst>
                    <a:ext uri="{FF2B5EF4-FFF2-40B4-BE49-F238E27FC236}">
                      <a16:creationId xmlns:a16="http://schemas.microsoft.com/office/drawing/2014/main" id="{49161454-02C1-C343-83CE-F88400AC96B6}"/>
                    </a:ext>
                  </a:extLst>
                </p:cNvPr>
                <p:cNvGrpSpPr>
                  <a:grpSpLocks/>
                </p:cNvGrpSpPr>
                <p:nvPr/>
              </p:nvGrpSpPr>
              <p:grpSpPr bwMode="auto">
                <a:xfrm>
                  <a:off x="6178977" y="1583531"/>
                  <a:ext cx="138251" cy="205876"/>
                  <a:chOff x="6174443" y="1583531"/>
                  <a:chExt cx="138251" cy="205876"/>
                </a:xfrm>
              </p:grpSpPr>
              <p:sp>
                <p:nvSpPr>
                  <p:cNvPr id="1535" name="Oval 1534">
                    <a:extLst>
                      <a:ext uri="{FF2B5EF4-FFF2-40B4-BE49-F238E27FC236}">
                        <a16:creationId xmlns:a16="http://schemas.microsoft.com/office/drawing/2014/main" id="{6540E798-16D9-CE44-A91E-68A3DC10E454}"/>
                      </a:ext>
                    </a:extLst>
                  </p:cNvPr>
                  <p:cNvSpPr/>
                  <p:nvPr/>
                </p:nvSpPr>
                <p:spPr>
                  <a:xfrm>
                    <a:off x="6174654" y="1584027"/>
                    <a:ext cx="138095" cy="77785"/>
                  </a:xfrm>
                  <a:prstGeom prst="ellipse">
                    <a:avLst/>
                  </a:prstGeom>
                  <a:solidFill>
                    <a:srgbClr val="FF2F92"/>
                  </a:solidFill>
                  <a:ln w="19050">
                    <a:noFill/>
                  </a:ln>
                </p:spPr>
                <p:txBody>
                  <a:bodyPr lIns="121875" tIns="60937" rIns="121875" bIns="60937" anchor="ctr"/>
                  <a:lstStyle>
                    <a:lvl1pPr defTabSz="1217613">
                      <a:defRPr b="1">
                        <a:solidFill>
                          <a:schemeClr val="tx1"/>
                        </a:solidFill>
                        <a:latin typeface="Arial" panose="020B0604020202020204" pitchFamily="34" charset="0"/>
                        <a:ea typeface="MS PGothic" panose="020B0600070205080204" pitchFamily="34" charset="-128"/>
                      </a:defRPr>
                    </a:lvl1pPr>
                    <a:lvl2pPr marL="742950" indent="-285750" defTabSz="1217613">
                      <a:defRPr b="1">
                        <a:solidFill>
                          <a:schemeClr val="tx1"/>
                        </a:solidFill>
                        <a:latin typeface="Arial" panose="020B0604020202020204" pitchFamily="34" charset="0"/>
                        <a:ea typeface="MS PGothic" panose="020B0600070205080204" pitchFamily="34" charset="-128"/>
                      </a:defRPr>
                    </a:lvl2pPr>
                    <a:lvl3pPr marL="1143000" indent="-228600" defTabSz="1217613">
                      <a:defRPr b="1">
                        <a:solidFill>
                          <a:schemeClr val="tx1"/>
                        </a:solidFill>
                        <a:latin typeface="Arial" panose="020B0604020202020204" pitchFamily="34" charset="0"/>
                        <a:ea typeface="MS PGothic" panose="020B0600070205080204" pitchFamily="34" charset="-128"/>
                      </a:defRPr>
                    </a:lvl3pPr>
                    <a:lvl4pPr marL="1600200" indent="-228600" defTabSz="1217613">
                      <a:defRPr b="1">
                        <a:solidFill>
                          <a:schemeClr val="tx1"/>
                        </a:solidFill>
                        <a:latin typeface="Arial" panose="020B0604020202020204" pitchFamily="34" charset="0"/>
                        <a:ea typeface="MS PGothic" panose="020B0600070205080204" pitchFamily="34" charset="-128"/>
                      </a:defRPr>
                    </a:lvl4pPr>
                    <a:lvl5pPr marL="2057400" indent="-228600" defTabSz="1217613">
                      <a:defRPr b="1">
                        <a:solidFill>
                          <a:schemeClr val="tx1"/>
                        </a:solidFill>
                        <a:latin typeface="Arial" panose="020B0604020202020204" pitchFamily="34" charset="0"/>
                        <a:ea typeface="MS PGothic" panose="020B0600070205080204" pitchFamily="34" charset="-128"/>
                      </a:defRPr>
                    </a:lvl5pPr>
                    <a:lvl6pPr marL="25146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6pPr>
                    <a:lvl7pPr marL="29718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7pPr>
                    <a:lvl8pPr marL="34290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8pPr>
                    <a:lvl9pPr marL="38862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9pPr>
                  </a:lstStyle>
                  <a:p>
                    <a:pPr marL="0" marR="0" lvl="0" indent="0" algn="ctr" defTabSz="1217613" eaLnBrk="1" fontAlgn="auto" latinLnBrk="0" hangingPunct="1">
                      <a:lnSpc>
                        <a:spcPct val="100000"/>
                      </a:lnSpc>
                      <a:spcBef>
                        <a:spcPct val="50000"/>
                      </a:spcBef>
                      <a:spcAft>
                        <a:spcPts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nvGrpSpPr>
                  <p:cNvPr id="1536" name="Group 397">
                    <a:extLst>
                      <a:ext uri="{FF2B5EF4-FFF2-40B4-BE49-F238E27FC236}">
                        <a16:creationId xmlns:a16="http://schemas.microsoft.com/office/drawing/2014/main" id="{5A950DCA-D55A-D844-8E4C-796C3B60B07C}"/>
                      </a:ext>
                    </a:extLst>
                  </p:cNvPr>
                  <p:cNvGrpSpPr>
                    <a:grpSpLocks/>
                  </p:cNvGrpSpPr>
                  <p:nvPr/>
                </p:nvGrpSpPr>
                <p:grpSpPr bwMode="auto">
                  <a:xfrm>
                    <a:off x="6181428" y="1659732"/>
                    <a:ext cx="54876" cy="129675"/>
                    <a:chOff x="6181428" y="1662113"/>
                    <a:chExt cx="54876" cy="129675"/>
                  </a:xfrm>
                </p:grpSpPr>
                <p:sp>
                  <p:nvSpPr>
                    <p:cNvPr id="1537" name="Oval 398">
                      <a:extLst>
                        <a:ext uri="{FF2B5EF4-FFF2-40B4-BE49-F238E27FC236}">
                          <a16:creationId xmlns:a16="http://schemas.microsoft.com/office/drawing/2014/main" id="{AC032A49-E82A-5C4F-9579-1C755B703CED}"/>
                        </a:ext>
                      </a:extLst>
                    </p:cNvPr>
                    <p:cNvSpPr>
                      <a:spLocks noChangeArrowheads="1"/>
                    </p:cNvSpPr>
                    <p:nvPr/>
                  </p:nvSpPr>
                  <p:spPr bwMode="auto">
                    <a:xfrm>
                      <a:off x="6190527" y="1662605"/>
                      <a:ext cx="46031"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538" name="Oval 399">
                      <a:extLst>
                        <a:ext uri="{FF2B5EF4-FFF2-40B4-BE49-F238E27FC236}">
                          <a16:creationId xmlns:a16="http://schemas.microsoft.com/office/drawing/2014/main" id="{8164A52F-750B-2D46-BB57-58C7A2D0D4B2}"/>
                        </a:ext>
                      </a:extLst>
                    </p:cNvPr>
                    <p:cNvSpPr>
                      <a:spLocks noChangeArrowheads="1"/>
                    </p:cNvSpPr>
                    <p:nvPr/>
                  </p:nvSpPr>
                  <p:spPr bwMode="auto">
                    <a:xfrm>
                      <a:off x="6181003" y="1703879"/>
                      <a:ext cx="46031"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539" name="Oval 400">
                      <a:extLst>
                        <a:ext uri="{FF2B5EF4-FFF2-40B4-BE49-F238E27FC236}">
                          <a16:creationId xmlns:a16="http://schemas.microsoft.com/office/drawing/2014/main" id="{1937511F-2B3B-8F41-BCE4-FB53719A6E2F}"/>
                        </a:ext>
                      </a:extLst>
                    </p:cNvPr>
                    <p:cNvSpPr>
                      <a:spLocks noChangeArrowheads="1"/>
                    </p:cNvSpPr>
                    <p:nvPr/>
                  </p:nvSpPr>
                  <p:spPr bwMode="auto">
                    <a:xfrm>
                      <a:off x="6190527" y="1745152"/>
                      <a:ext cx="46031"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grpSp>
            <p:grpSp>
              <p:nvGrpSpPr>
                <p:cNvPr id="1529" name="Group 390">
                  <a:extLst>
                    <a:ext uri="{FF2B5EF4-FFF2-40B4-BE49-F238E27FC236}">
                      <a16:creationId xmlns:a16="http://schemas.microsoft.com/office/drawing/2014/main" id="{A99F3BFA-B37C-754C-9EFF-15A3D51F589D}"/>
                    </a:ext>
                  </a:extLst>
                </p:cNvPr>
                <p:cNvGrpSpPr>
                  <a:grpSpLocks/>
                </p:cNvGrpSpPr>
                <p:nvPr/>
              </p:nvGrpSpPr>
              <p:grpSpPr bwMode="auto">
                <a:xfrm rot="10800000">
                  <a:off x="6178977" y="1659732"/>
                  <a:ext cx="138251" cy="205876"/>
                  <a:chOff x="6174443" y="1583531"/>
                  <a:chExt cx="138251" cy="205876"/>
                </a:xfrm>
              </p:grpSpPr>
              <p:sp>
                <p:nvSpPr>
                  <p:cNvPr id="1530" name="Oval 1529">
                    <a:extLst>
                      <a:ext uri="{FF2B5EF4-FFF2-40B4-BE49-F238E27FC236}">
                        <a16:creationId xmlns:a16="http://schemas.microsoft.com/office/drawing/2014/main" id="{4EA27DF1-BCC8-7243-A3AC-35EE56505274}"/>
                      </a:ext>
                    </a:extLst>
                  </p:cNvPr>
                  <p:cNvSpPr/>
                  <p:nvPr/>
                </p:nvSpPr>
                <p:spPr>
                  <a:xfrm>
                    <a:off x="6204546" y="1638107"/>
                    <a:ext cx="138096" cy="77785"/>
                  </a:xfrm>
                  <a:prstGeom prst="ellipse">
                    <a:avLst/>
                  </a:prstGeom>
                  <a:solidFill>
                    <a:srgbClr val="FF2F92"/>
                  </a:solidFill>
                  <a:ln w="19050">
                    <a:noFill/>
                  </a:ln>
                </p:spPr>
                <p:txBody>
                  <a:bodyPr lIns="121875" tIns="60937" rIns="121875" bIns="60937" anchor="ctr"/>
                  <a:lstStyle>
                    <a:lvl1pPr defTabSz="1217613">
                      <a:defRPr b="1">
                        <a:solidFill>
                          <a:schemeClr val="tx1"/>
                        </a:solidFill>
                        <a:latin typeface="Arial" panose="020B0604020202020204" pitchFamily="34" charset="0"/>
                        <a:ea typeface="MS PGothic" panose="020B0600070205080204" pitchFamily="34" charset="-128"/>
                      </a:defRPr>
                    </a:lvl1pPr>
                    <a:lvl2pPr marL="742950" indent="-285750" defTabSz="1217613">
                      <a:defRPr b="1">
                        <a:solidFill>
                          <a:schemeClr val="tx1"/>
                        </a:solidFill>
                        <a:latin typeface="Arial" panose="020B0604020202020204" pitchFamily="34" charset="0"/>
                        <a:ea typeface="MS PGothic" panose="020B0600070205080204" pitchFamily="34" charset="-128"/>
                      </a:defRPr>
                    </a:lvl2pPr>
                    <a:lvl3pPr marL="1143000" indent="-228600" defTabSz="1217613">
                      <a:defRPr b="1">
                        <a:solidFill>
                          <a:schemeClr val="tx1"/>
                        </a:solidFill>
                        <a:latin typeface="Arial" panose="020B0604020202020204" pitchFamily="34" charset="0"/>
                        <a:ea typeface="MS PGothic" panose="020B0600070205080204" pitchFamily="34" charset="-128"/>
                      </a:defRPr>
                    </a:lvl3pPr>
                    <a:lvl4pPr marL="1600200" indent="-228600" defTabSz="1217613">
                      <a:defRPr b="1">
                        <a:solidFill>
                          <a:schemeClr val="tx1"/>
                        </a:solidFill>
                        <a:latin typeface="Arial" panose="020B0604020202020204" pitchFamily="34" charset="0"/>
                        <a:ea typeface="MS PGothic" panose="020B0600070205080204" pitchFamily="34" charset="-128"/>
                      </a:defRPr>
                    </a:lvl4pPr>
                    <a:lvl5pPr marL="2057400" indent="-228600" defTabSz="1217613">
                      <a:defRPr b="1">
                        <a:solidFill>
                          <a:schemeClr val="tx1"/>
                        </a:solidFill>
                        <a:latin typeface="Arial" panose="020B0604020202020204" pitchFamily="34" charset="0"/>
                        <a:ea typeface="MS PGothic" panose="020B0600070205080204" pitchFamily="34" charset="-128"/>
                      </a:defRPr>
                    </a:lvl5pPr>
                    <a:lvl6pPr marL="25146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6pPr>
                    <a:lvl7pPr marL="29718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7pPr>
                    <a:lvl8pPr marL="34290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8pPr>
                    <a:lvl9pPr marL="38862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9pPr>
                  </a:lstStyle>
                  <a:p>
                    <a:pPr marL="0" marR="0" lvl="0" indent="0" algn="ctr" defTabSz="1217613" eaLnBrk="1" fontAlgn="auto" latinLnBrk="0" hangingPunct="1">
                      <a:lnSpc>
                        <a:spcPct val="100000"/>
                      </a:lnSpc>
                      <a:spcBef>
                        <a:spcPct val="50000"/>
                      </a:spcBef>
                      <a:spcAft>
                        <a:spcPts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nvGrpSpPr>
                  <p:cNvPr id="1531" name="Group 392">
                    <a:extLst>
                      <a:ext uri="{FF2B5EF4-FFF2-40B4-BE49-F238E27FC236}">
                        <a16:creationId xmlns:a16="http://schemas.microsoft.com/office/drawing/2014/main" id="{4DAE096C-985D-9E46-BD1C-60786125DD64}"/>
                      </a:ext>
                    </a:extLst>
                  </p:cNvPr>
                  <p:cNvGrpSpPr>
                    <a:grpSpLocks/>
                  </p:cNvGrpSpPr>
                  <p:nvPr/>
                </p:nvGrpSpPr>
                <p:grpSpPr bwMode="auto">
                  <a:xfrm>
                    <a:off x="6181428" y="1659732"/>
                    <a:ext cx="54876" cy="129675"/>
                    <a:chOff x="6181428" y="1662113"/>
                    <a:chExt cx="54876" cy="129675"/>
                  </a:xfrm>
                </p:grpSpPr>
                <p:sp>
                  <p:nvSpPr>
                    <p:cNvPr id="1532" name="Oval 393">
                      <a:extLst>
                        <a:ext uri="{FF2B5EF4-FFF2-40B4-BE49-F238E27FC236}">
                          <a16:creationId xmlns:a16="http://schemas.microsoft.com/office/drawing/2014/main" id="{304D5E11-F9BC-7342-9D3C-1EFA8B35DCDA}"/>
                        </a:ext>
                      </a:extLst>
                    </p:cNvPr>
                    <p:cNvSpPr>
                      <a:spLocks noChangeArrowheads="1"/>
                    </p:cNvSpPr>
                    <p:nvPr/>
                  </p:nvSpPr>
                  <p:spPr bwMode="auto">
                    <a:xfrm>
                      <a:off x="6196610" y="1669062"/>
                      <a:ext cx="46031"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533" name="Oval 394">
                      <a:extLst>
                        <a:ext uri="{FF2B5EF4-FFF2-40B4-BE49-F238E27FC236}">
                          <a16:creationId xmlns:a16="http://schemas.microsoft.com/office/drawing/2014/main" id="{BEF57100-4C2C-B64D-A60A-1A9D949A5A8E}"/>
                        </a:ext>
                      </a:extLst>
                    </p:cNvPr>
                    <p:cNvSpPr>
                      <a:spLocks noChangeArrowheads="1"/>
                    </p:cNvSpPr>
                    <p:nvPr/>
                  </p:nvSpPr>
                  <p:spPr bwMode="auto">
                    <a:xfrm>
                      <a:off x="6187086" y="1710336"/>
                      <a:ext cx="46031"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534" name="Oval 395">
                      <a:extLst>
                        <a:ext uri="{FF2B5EF4-FFF2-40B4-BE49-F238E27FC236}">
                          <a16:creationId xmlns:a16="http://schemas.microsoft.com/office/drawing/2014/main" id="{7861344D-D76F-DA44-9AB1-E198EEF66651}"/>
                        </a:ext>
                      </a:extLst>
                    </p:cNvPr>
                    <p:cNvSpPr>
                      <a:spLocks noChangeArrowheads="1"/>
                    </p:cNvSpPr>
                    <p:nvPr/>
                  </p:nvSpPr>
                  <p:spPr bwMode="auto">
                    <a:xfrm>
                      <a:off x="6196610" y="1751609"/>
                      <a:ext cx="46031"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grpSp>
          </p:grpSp>
          <p:grpSp>
            <p:nvGrpSpPr>
              <p:cNvPr id="1281" name="Group 401">
                <a:extLst>
                  <a:ext uri="{FF2B5EF4-FFF2-40B4-BE49-F238E27FC236}">
                    <a16:creationId xmlns:a16="http://schemas.microsoft.com/office/drawing/2014/main" id="{2FD3F7CF-453B-1447-8E84-9377E32BA8B0}"/>
                  </a:ext>
                </a:extLst>
              </p:cNvPr>
              <p:cNvGrpSpPr>
                <a:grpSpLocks/>
              </p:cNvGrpSpPr>
              <p:nvPr/>
            </p:nvGrpSpPr>
            <p:grpSpPr bwMode="auto">
              <a:xfrm>
                <a:off x="8949757" y="1590271"/>
                <a:ext cx="138251" cy="282077"/>
                <a:chOff x="6178977" y="1583531"/>
                <a:chExt cx="138251" cy="282077"/>
              </a:xfrm>
            </p:grpSpPr>
            <p:grpSp>
              <p:nvGrpSpPr>
                <p:cNvPr id="1516" name="Group 402">
                  <a:extLst>
                    <a:ext uri="{FF2B5EF4-FFF2-40B4-BE49-F238E27FC236}">
                      <a16:creationId xmlns:a16="http://schemas.microsoft.com/office/drawing/2014/main" id="{D050F067-9604-D94D-A2A6-144702D0592F}"/>
                    </a:ext>
                  </a:extLst>
                </p:cNvPr>
                <p:cNvGrpSpPr>
                  <a:grpSpLocks/>
                </p:cNvGrpSpPr>
                <p:nvPr/>
              </p:nvGrpSpPr>
              <p:grpSpPr bwMode="auto">
                <a:xfrm>
                  <a:off x="6178977" y="1583531"/>
                  <a:ext cx="138251" cy="205876"/>
                  <a:chOff x="6174443" y="1583531"/>
                  <a:chExt cx="138251" cy="205876"/>
                </a:xfrm>
              </p:grpSpPr>
              <p:sp>
                <p:nvSpPr>
                  <p:cNvPr id="1523" name="Oval 1522">
                    <a:extLst>
                      <a:ext uri="{FF2B5EF4-FFF2-40B4-BE49-F238E27FC236}">
                        <a16:creationId xmlns:a16="http://schemas.microsoft.com/office/drawing/2014/main" id="{E54ACBE6-CD01-9040-AA43-13566E8E476B}"/>
                      </a:ext>
                    </a:extLst>
                  </p:cNvPr>
                  <p:cNvSpPr/>
                  <p:nvPr/>
                </p:nvSpPr>
                <p:spPr>
                  <a:xfrm>
                    <a:off x="6175097" y="1584027"/>
                    <a:ext cx="138096" cy="77785"/>
                  </a:xfrm>
                  <a:prstGeom prst="ellipse">
                    <a:avLst/>
                  </a:prstGeom>
                  <a:solidFill>
                    <a:srgbClr val="FF2F92"/>
                  </a:solidFill>
                  <a:ln w="19050">
                    <a:noFill/>
                  </a:ln>
                </p:spPr>
                <p:txBody>
                  <a:bodyPr lIns="121875" tIns="60937" rIns="121875" bIns="60937" anchor="ctr"/>
                  <a:lstStyle>
                    <a:lvl1pPr defTabSz="1217613">
                      <a:defRPr b="1">
                        <a:solidFill>
                          <a:schemeClr val="tx1"/>
                        </a:solidFill>
                        <a:latin typeface="Arial" panose="020B0604020202020204" pitchFamily="34" charset="0"/>
                        <a:ea typeface="MS PGothic" panose="020B0600070205080204" pitchFamily="34" charset="-128"/>
                      </a:defRPr>
                    </a:lvl1pPr>
                    <a:lvl2pPr marL="742950" indent="-285750" defTabSz="1217613">
                      <a:defRPr b="1">
                        <a:solidFill>
                          <a:schemeClr val="tx1"/>
                        </a:solidFill>
                        <a:latin typeface="Arial" panose="020B0604020202020204" pitchFamily="34" charset="0"/>
                        <a:ea typeface="MS PGothic" panose="020B0600070205080204" pitchFamily="34" charset="-128"/>
                      </a:defRPr>
                    </a:lvl2pPr>
                    <a:lvl3pPr marL="1143000" indent="-228600" defTabSz="1217613">
                      <a:defRPr b="1">
                        <a:solidFill>
                          <a:schemeClr val="tx1"/>
                        </a:solidFill>
                        <a:latin typeface="Arial" panose="020B0604020202020204" pitchFamily="34" charset="0"/>
                        <a:ea typeface="MS PGothic" panose="020B0600070205080204" pitchFamily="34" charset="-128"/>
                      </a:defRPr>
                    </a:lvl3pPr>
                    <a:lvl4pPr marL="1600200" indent="-228600" defTabSz="1217613">
                      <a:defRPr b="1">
                        <a:solidFill>
                          <a:schemeClr val="tx1"/>
                        </a:solidFill>
                        <a:latin typeface="Arial" panose="020B0604020202020204" pitchFamily="34" charset="0"/>
                        <a:ea typeface="MS PGothic" panose="020B0600070205080204" pitchFamily="34" charset="-128"/>
                      </a:defRPr>
                    </a:lvl4pPr>
                    <a:lvl5pPr marL="2057400" indent="-228600" defTabSz="1217613">
                      <a:defRPr b="1">
                        <a:solidFill>
                          <a:schemeClr val="tx1"/>
                        </a:solidFill>
                        <a:latin typeface="Arial" panose="020B0604020202020204" pitchFamily="34" charset="0"/>
                        <a:ea typeface="MS PGothic" panose="020B0600070205080204" pitchFamily="34" charset="-128"/>
                      </a:defRPr>
                    </a:lvl5pPr>
                    <a:lvl6pPr marL="25146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6pPr>
                    <a:lvl7pPr marL="29718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7pPr>
                    <a:lvl8pPr marL="34290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8pPr>
                    <a:lvl9pPr marL="38862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9pPr>
                  </a:lstStyle>
                  <a:p>
                    <a:pPr marL="0" marR="0" lvl="0" indent="0" algn="ctr" defTabSz="1217613" eaLnBrk="1" fontAlgn="auto" latinLnBrk="0" hangingPunct="1">
                      <a:lnSpc>
                        <a:spcPct val="100000"/>
                      </a:lnSpc>
                      <a:spcBef>
                        <a:spcPct val="50000"/>
                      </a:spcBef>
                      <a:spcAft>
                        <a:spcPts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nvGrpSpPr>
                  <p:cNvPr id="1524" name="Group 410">
                    <a:extLst>
                      <a:ext uri="{FF2B5EF4-FFF2-40B4-BE49-F238E27FC236}">
                        <a16:creationId xmlns:a16="http://schemas.microsoft.com/office/drawing/2014/main" id="{64615C56-1AD3-0948-9280-6BEBE90505E8}"/>
                      </a:ext>
                    </a:extLst>
                  </p:cNvPr>
                  <p:cNvGrpSpPr>
                    <a:grpSpLocks/>
                  </p:cNvGrpSpPr>
                  <p:nvPr/>
                </p:nvGrpSpPr>
                <p:grpSpPr bwMode="auto">
                  <a:xfrm>
                    <a:off x="6181428" y="1659732"/>
                    <a:ext cx="54876" cy="129675"/>
                    <a:chOff x="6181428" y="1662113"/>
                    <a:chExt cx="54876" cy="129675"/>
                  </a:xfrm>
                </p:grpSpPr>
                <p:sp>
                  <p:nvSpPr>
                    <p:cNvPr id="1525" name="Oval 411">
                      <a:extLst>
                        <a:ext uri="{FF2B5EF4-FFF2-40B4-BE49-F238E27FC236}">
                          <a16:creationId xmlns:a16="http://schemas.microsoft.com/office/drawing/2014/main" id="{9EB5267E-CF7F-0D41-9E64-F758799C857A}"/>
                        </a:ext>
                      </a:extLst>
                    </p:cNvPr>
                    <p:cNvSpPr>
                      <a:spLocks noChangeArrowheads="1"/>
                    </p:cNvSpPr>
                    <p:nvPr/>
                  </p:nvSpPr>
                  <p:spPr bwMode="auto">
                    <a:xfrm>
                      <a:off x="6190970" y="1662605"/>
                      <a:ext cx="46032"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526" name="Oval 412">
                      <a:extLst>
                        <a:ext uri="{FF2B5EF4-FFF2-40B4-BE49-F238E27FC236}">
                          <a16:creationId xmlns:a16="http://schemas.microsoft.com/office/drawing/2014/main" id="{73A4E2AE-2058-7242-B953-DD2BE927EA6F}"/>
                        </a:ext>
                      </a:extLst>
                    </p:cNvPr>
                    <p:cNvSpPr>
                      <a:spLocks noChangeArrowheads="1"/>
                    </p:cNvSpPr>
                    <p:nvPr/>
                  </p:nvSpPr>
                  <p:spPr bwMode="auto">
                    <a:xfrm>
                      <a:off x="6181446" y="1703879"/>
                      <a:ext cx="46032"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527" name="Oval 413">
                      <a:extLst>
                        <a:ext uri="{FF2B5EF4-FFF2-40B4-BE49-F238E27FC236}">
                          <a16:creationId xmlns:a16="http://schemas.microsoft.com/office/drawing/2014/main" id="{2F274635-FF8F-1349-81C2-FEC6D8F1DF3A}"/>
                        </a:ext>
                      </a:extLst>
                    </p:cNvPr>
                    <p:cNvSpPr>
                      <a:spLocks noChangeArrowheads="1"/>
                    </p:cNvSpPr>
                    <p:nvPr/>
                  </p:nvSpPr>
                  <p:spPr bwMode="auto">
                    <a:xfrm>
                      <a:off x="6190970" y="1745152"/>
                      <a:ext cx="46032"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grpSp>
            <p:grpSp>
              <p:nvGrpSpPr>
                <p:cNvPr id="1517" name="Group 403">
                  <a:extLst>
                    <a:ext uri="{FF2B5EF4-FFF2-40B4-BE49-F238E27FC236}">
                      <a16:creationId xmlns:a16="http://schemas.microsoft.com/office/drawing/2014/main" id="{E36DB7AF-1117-7248-921C-030E461D16C4}"/>
                    </a:ext>
                  </a:extLst>
                </p:cNvPr>
                <p:cNvGrpSpPr>
                  <a:grpSpLocks/>
                </p:cNvGrpSpPr>
                <p:nvPr/>
              </p:nvGrpSpPr>
              <p:grpSpPr bwMode="auto">
                <a:xfrm rot="10800000">
                  <a:off x="6178977" y="1659732"/>
                  <a:ext cx="138251" cy="205876"/>
                  <a:chOff x="6174443" y="1583531"/>
                  <a:chExt cx="138251" cy="205876"/>
                </a:xfrm>
              </p:grpSpPr>
              <p:sp>
                <p:nvSpPr>
                  <p:cNvPr id="1518" name="Oval 1517">
                    <a:extLst>
                      <a:ext uri="{FF2B5EF4-FFF2-40B4-BE49-F238E27FC236}">
                        <a16:creationId xmlns:a16="http://schemas.microsoft.com/office/drawing/2014/main" id="{69C7B21A-8B74-1F42-AB56-F81F56AE1DBD}"/>
                      </a:ext>
                    </a:extLst>
                  </p:cNvPr>
                  <p:cNvSpPr/>
                  <p:nvPr/>
                </p:nvSpPr>
                <p:spPr>
                  <a:xfrm>
                    <a:off x="6204103" y="1638107"/>
                    <a:ext cx="138095" cy="77785"/>
                  </a:xfrm>
                  <a:prstGeom prst="ellipse">
                    <a:avLst/>
                  </a:prstGeom>
                  <a:solidFill>
                    <a:srgbClr val="FF2F92"/>
                  </a:solidFill>
                  <a:ln w="19050">
                    <a:noFill/>
                  </a:ln>
                </p:spPr>
                <p:txBody>
                  <a:bodyPr lIns="121875" tIns="60937" rIns="121875" bIns="60937" anchor="ctr"/>
                  <a:lstStyle>
                    <a:lvl1pPr defTabSz="1217613">
                      <a:defRPr b="1">
                        <a:solidFill>
                          <a:schemeClr val="tx1"/>
                        </a:solidFill>
                        <a:latin typeface="Arial" panose="020B0604020202020204" pitchFamily="34" charset="0"/>
                        <a:ea typeface="MS PGothic" panose="020B0600070205080204" pitchFamily="34" charset="-128"/>
                      </a:defRPr>
                    </a:lvl1pPr>
                    <a:lvl2pPr marL="742950" indent="-285750" defTabSz="1217613">
                      <a:defRPr b="1">
                        <a:solidFill>
                          <a:schemeClr val="tx1"/>
                        </a:solidFill>
                        <a:latin typeface="Arial" panose="020B0604020202020204" pitchFamily="34" charset="0"/>
                        <a:ea typeface="MS PGothic" panose="020B0600070205080204" pitchFamily="34" charset="-128"/>
                      </a:defRPr>
                    </a:lvl2pPr>
                    <a:lvl3pPr marL="1143000" indent="-228600" defTabSz="1217613">
                      <a:defRPr b="1">
                        <a:solidFill>
                          <a:schemeClr val="tx1"/>
                        </a:solidFill>
                        <a:latin typeface="Arial" panose="020B0604020202020204" pitchFamily="34" charset="0"/>
                        <a:ea typeface="MS PGothic" panose="020B0600070205080204" pitchFamily="34" charset="-128"/>
                      </a:defRPr>
                    </a:lvl3pPr>
                    <a:lvl4pPr marL="1600200" indent="-228600" defTabSz="1217613">
                      <a:defRPr b="1">
                        <a:solidFill>
                          <a:schemeClr val="tx1"/>
                        </a:solidFill>
                        <a:latin typeface="Arial" panose="020B0604020202020204" pitchFamily="34" charset="0"/>
                        <a:ea typeface="MS PGothic" panose="020B0600070205080204" pitchFamily="34" charset="-128"/>
                      </a:defRPr>
                    </a:lvl4pPr>
                    <a:lvl5pPr marL="2057400" indent="-228600" defTabSz="1217613">
                      <a:defRPr b="1">
                        <a:solidFill>
                          <a:schemeClr val="tx1"/>
                        </a:solidFill>
                        <a:latin typeface="Arial" panose="020B0604020202020204" pitchFamily="34" charset="0"/>
                        <a:ea typeface="MS PGothic" panose="020B0600070205080204" pitchFamily="34" charset="-128"/>
                      </a:defRPr>
                    </a:lvl5pPr>
                    <a:lvl6pPr marL="25146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6pPr>
                    <a:lvl7pPr marL="29718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7pPr>
                    <a:lvl8pPr marL="34290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8pPr>
                    <a:lvl9pPr marL="38862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9pPr>
                  </a:lstStyle>
                  <a:p>
                    <a:pPr marL="0" marR="0" lvl="0" indent="0" algn="ctr" defTabSz="1217613" eaLnBrk="1" fontAlgn="auto" latinLnBrk="0" hangingPunct="1">
                      <a:lnSpc>
                        <a:spcPct val="100000"/>
                      </a:lnSpc>
                      <a:spcBef>
                        <a:spcPct val="50000"/>
                      </a:spcBef>
                      <a:spcAft>
                        <a:spcPts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nvGrpSpPr>
                  <p:cNvPr id="1519" name="Group 405">
                    <a:extLst>
                      <a:ext uri="{FF2B5EF4-FFF2-40B4-BE49-F238E27FC236}">
                        <a16:creationId xmlns:a16="http://schemas.microsoft.com/office/drawing/2014/main" id="{928CE935-B999-764C-8771-C5BFA552E85E}"/>
                      </a:ext>
                    </a:extLst>
                  </p:cNvPr>
                  <p:cNvGrpSpPr>
                    <a:grpSpLocks/>
                  </p:cNvGrpSpPr>
                  <p:nvPr/>
                </p:nvGrpSpPr>
                <p:grpSpPr bwMode="auto">
                  <a:xfrm>
                    <a:off x="6181428" y="1659732"/>
                    <a:ext cx="54876" cy="129675"/>
                    <a:chOff x="6181428" y="1662113"/>
                    <a:chExt cx="54876" cy="129675"/>
                  </a:xfrm>
                </p:grpSpPr>
                <p:sp>
                  <p:nvSpPr>
                    <p:cNvPr id="1520" name="Oval 406">
                      <a:extLst>
                        <a:ext uri="{FF2B5EF4-FFF2-40B4-BE49-F238E27FC236}">
                          <a16:creationId xmlns:a16="http://schemas.microsoft.com/office/drawing/2014/main" id="{2724CFEB-1611-BE4F-8429-01CACE39ECD9}"/>
                        </a:ext>
                      </a:extLst>
                    </p:cNvPr>
                    <p:cNvSpPr>
                      <a:spLocks noChangeArrowheads="1"/>
                    </p:cNvSpPr>
                    <p:nvPr/>
                  </p:nvSpPr>
                  <p:spPr bwMode="auto">
                    <a:xfrm>
                      <a:off x="6192992" y="1669062"/>
                      <a:ext cx="47619"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521" name="Oval 407">
                      <a:extLst>
                        <a:ext uri="{FF2B5EF4-FFF2-40B4-BE49-F238E27FC236}">
                          <a16:creationId xmlns:a16="http://schemas.microsoft.com/office/drawing/2014/main" id="{BCDBE648-A148-6145-97A9-9ADB8ECE946C}"/>
                        </a:ext>
                      </a:extLst>
                    </p:cNvPr>
                    <p:cNvSpPr>
                      <a:spLocks noChangeArrowheads="1"/>
                    </p:cNvSpPr>
                    <p:nvPr/>
                  </p:nvSpPr>
                  <p:spPr bwMode="auto">
                    <a:xfrm>
                      <a:off x="6183468" y="1710336"/>
                      <a:ext cx="47619"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522" name="Oval 408">
                      <a:extLst>
                        <a:ext uri="{FF2B5EF4-FFF2-40B4-BE49-F238E27FC236}">
                          <a16:creationId xmlns:a16="http://schemas.microsoft.com/office/drawing/2014/main" id="{2E8D7214-A459-4D47-BFD8-CCB4CC33D27D}"/>
                        </a:ext>
                      </a:extLst>
                    </p:cNvPr>
                    <p:cNvSpPr>
                      <a:spLocks noChangeArrowheads="1"/>
                    </p:cNvSpPr>
                    <p:nvPr/>
                  </p:nvSpPr>
                  <p:spPr bwMode="auto">
                    <a:xfrm>
                      <a:off x="6192992" y="1751609"/>
                      <a:ext cx="47619"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grpSp>
          </p:grpSp>
          <p:grpSp>
            <p:nvGrpSpPr>
              <p:cNvPr id="1282" name="Group 414">
                <a:extLst>
                  <a:ext uri="{FF2B5EF4-FFF2-40B4-BE49-F238E27FC236}">
                    <a16:creationId xmlns:a16="http://schemas.microsoft.com/office/drawing/2014/main" id="{AE2E3424-0CC1-994C-9827-5581ED6C04F9}"/>
                  </a:ext>
                </a:extLst>
              </p:cNvPr>
              <p:cNvGrpSpPr>
                <a:grpSpLocks/>
              </p:cNvGrpSpPr>
              <p:nvPr/>
            </p:nvGrpSpPr>
            <p:grpSpPr bwMode="auto">
              <a:xfrm>
                <a:off x="10058069" y="1590271"/>
                <a:ext cx="138251" cy="282077"/>
                <a:chOff x="6178977" y="1583531"/>
                <a:chExt cx="138251" cy="282077"/>
              </a:xfrm>
            </p:grpSpPr>
            <p:grpSp>
              <p:nvGrpSpPr>
                <p:cNvPr id="1504" name="Group 415">
                  <a:extLst>
                    <a:ext uri="{FF2B5EF4-FFF2-40B4-BE49-F238E27FC236}">
                      <a16:creationId xmlns:a16="http://schemas.microsoft.com/office/drawing/2014/main" id="{2271DBE6-C1FC-2F49-9662-2A9CED567221}"/>
                    </a:ext>
                  </a:extLst>
                </p:cNvPr>
                <p:cNvGrpSpPr>
                  <a:grpSpLocks/>
                </p:cNvGrpSpPr>
                <p:nvPr/>
              </p:nvGrpSpPr>
              <p:grpSpPr bwMode="auto">
                <a:xfrm>
                  <a:off x="6178977" y="1583531"/>
                  <a:ext cx="138251" cy="205876"/>
                  <a:chOff x="6174443" y="1583531"/>
                  <a:chExt cx="138251" cy="205876"/>
                </a:xfrm>
              </p:grpSpPr>
              <p:sp>
                <p:nvSpPr>
                  <p:cNvPr id="1511" name="Oval 1510">
                    <a:extLst>
                      <a:ext uri="{FF2B5EF4-FFF2-40B4-BE49-F238E27FC236}">
                        <a16:creationId xmlns:a16="http://schemas.microsoft.com/office/drawing/2014/main" id="{CC39CE60-B363-9F41-BEAB-8F1CB8D173E3}"/>
                      </a:ext>
                    </a:extLst>
                  </p:cNvPr>
                  <p:cNvSpPr/>
                  <p:nvPr/>
                </p:nvSpPr>
                <p:spPr>
                  <a:xfrm>
                    <a:off x="6174724" y="1584027"/>
                    <a:ext cx="138096" cy="77785"/>
                  </a:xfrm>
                  <a:prstGeom prst="ellipse">
                    <a:avLst/>
                  </a:prstGeom>
                  <a:solidFill>
                    <a:srgbClr val="FF2F92"/>
                  </a:solidFill>
                  <a:ln w="19050">
                    <a:noFill/>
                  </a:ln>
                </p:spPr>
                <p:txBody>
                  <a:bodyPr lIns="121875" tIns="60937" rIns="121875" bIns="60937" anchor="ctr"/>
                  <a:lstStyle>
                    <a:lvl1pPr defTabSz="1217613">
                      <a:defRPr b="1">
                        <a:solidFill>
                          <a:schemeClr val="tx1"/>
                        </a:solidFill>
                        <a:latin typeface="Arial" panose="020B0604020202020204" pitchFamily="34" charset="0"/>
                        <a:ea typeface="MS PGothic" panose="020B0600070205080204" pitchFamily="34" charset="-128"/>
                      </a:defRPr>
                    </a:lvl1pPr>
                    <a:lvl2pPr marL="742950" indent="-285750" defTabSz="1217613">
                      <a:defRPr b="1">
                        <a:solidFill>
                          <a:schemeClr val="tx1"/>
                        </a:solidFill>
                        <a:latin typeface="Arial" panose="020B0604020202020204" pitchFamily="34" charset="0"/>
                        <a:ea typeface="MS PGothic" panose="020B0600070205080204" pitchFamily="34" charset="-128"/>
                      </a:defRPr>
                    </a:lvl2pPr>
                    <a:lvl3pPr marL="1143000" indent="-228600" defTabSz="1217613">
                      <a:defRPr b="1">
                        <a:solidFill>
                          <a:schemeClr val="tx1"/>
                        </a:solidFill>
                        <a:latin typeface="Arial" panose="020B0604020202020204" pitchFamily="34" charset="0"/>
                        <a:ea typeface="MS PGothic" panose="020B0600070205080204" pitchFamily="34" charset="-128"/>
                      </a:defRPr>
                    </a:lvl3pPr>
                    <a:lvl4pPr marL="1600200" indent="-228600" defTabSz="1217613">
                      <a:defRPr b="1">
                        <a:solidFill>
                          <a:schemeClr val="tx1"/>
                        </a:solidFill>
                        <a:latin typeface="Arial" panose="020B0604020202020204" pitchFamily="34" charset="0"/>
                        <a:ea typeface="MS PGothic" panose="020B0600070205080204" pitchFamily="34" charset="-128"/>
                      </a:defRPr>
                    </a:lvl4pPr>
                    <a:lvl5pPr marL="2057400" indent="-228600" defTabSz="1217613">
                      <a:defRPr b="1">
                        <a:solidFill>
                          <a:schemeClr val="tx1"/>
                        </a:solidFill>
                        <a:latin typeface="Arial" panose="020B0604020202020204" pitchFamily="34" charset="0"/>
                        <a:ea typeface="MS PGothic" panose="020B0600070205080204" pitchFamily="34" charset="-128"/>
                      </a:defRPr>
                    </a:lvl5pPr>
                    <a:lvl6pPr marL="25146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6pPr>
                    <a:lvl7pPr marL="29718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7pPr>
                    <a:lvl8pPr marL="34290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8pPr>
                    <a:lvl9pPr marL="38862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9pPr>
                  </a:lstStyle>
                  <a:p>
                    <a:pPr marL="0" marR="0" lvl="0" indent="0" algn="ctr" defTabSz="1217613" eaLnBrk="1" fontAlgn="auto" latinLnBrk="0" hangingPunct="1">
                      <a:lnSpc>
                        <a:spcPct val="100000"/>
                      </a:lnSpc>
                      <a:spcBef>
                        <a:spcPct val="50000"/>
                      </a:spcBef>
                      <a:spcAft>
                        <a:spcPts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nvGrpSpPr>
                  <p:cNvPr id="1512" name="Group 423">
                    <a:extLst>
                      <a:ext uri="{FF2B5EF4-FFF2-40B4-BE49-F238E27FC236}">
                        <a16:creationId xmlns:a16="http://schemas.microsoft.com/office/drawing/2014/main" id="{6D1FA427-EF46-B840-B8C7-459E354CAF37}"/>
                      </a:ext>
                    </a:extLst>
                  </p:cNvPr>
                  <p:cNvGrpSpPr>
                    <a:grpSpLocks/>
                  </p:cNvGrpSpPr>
                  <p:nvPr/>
                </p:nvGrpSpPr>
                <p:grpSpPr bwMode="auto">
                  <a:xfrm>
                    <a:off x="6181428" y="1659732"/>
                    <a:ext cx="54876" cy="129675"/>
                    <a:chOff x="6181428" y="1662113"/>
                    <a:chExt cx="54876" cy="129675"/>
                  </a:xfrm>
                </p:grpSpPr>
                <p:sp>
                  <p:nvSpPr>
                    <p:cNvPr id="1513" name="Oval 424">
                      <a:extLst>
                        <a:ext uri="{FF2B5EF4-FFF2-40B4-BE49-F238E27FC236}">
                          <a16:creationId xmlns:a16="http://schemas.microsoft.com/office/drawing/2014/main" id="{5F438DA1-BB2D-2346-86B9-0C0796824A79}"/>
                        </a:ext>
                      </a:extLst>
                    </p:cNvPr>
                    <p:cNvSpPr>
                      <a:spLocks noChangeArrowheads="1"/>
                    </p:cNvSpPr>
                    <p:nvPr/>
                  </p:nvSpPr>
                  <p:spPr bwMode="auto">
                    <a:xfrm>
                      <a:off x="6190597" y="1662605"/>
                      <a:ext cx="46032"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514" name="Oval 425">
                      <a:extLst>
                        <a:ext uri="{FF2B5EF4-FFF2-40B4-BE49-F238E27FC236}">
                          <a16:creationId xmlns:a16="http://schemas.microsoft.com/office/drawing/2014/main" id="{DD0041D5-6B08-9443-9143-85EB37CFCCBB}"/>
                        </a:ext>
                      </a:extLst>
                    </p:cNvPr>
                    <p:cNvSpPr>
                      <a:spLocks noChangeArrowheads="1"/>
                    </p:cNvSpPr>
                    <p:nvPr/>
                  </p:nvSpPr>
                  <p:spPr bwMode="auto">
                    <a:xfrm>
                      <a:off x="6181073" y="1703879"/>
                      <a:ext cx="46032"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515" name="Oval 426">
                      <a:extLst>
                        <a:ext uri="{FF2B5EF4-FFF2-40B4-BE49-F238E27FC236}">
                          <a16:creationId xmlns:a16="http://schemas.microsoft.com/office/drawing/2014/main" id="{19866B74-A017-7A4A-ABD6-02F98415944A}"/>
                        </a:ext>
                      </a:extLst>
                    </p:cNvPr>
                    <p:cNvSpPr>
                      <a:spLocks noChangeArrowheads="1"/>
                    </p:cNvSpPr>
                    <p:nvPr/>
                  </p:nvSpPr>
                  <p:spPr bwMode="auto">
                    <a:xfrm>
                      <a:off x="6190597" y="1745152"/>
                      <a:ext cx="46032"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grpSp>
            <p:grpSp>
              <p:nvGrpSpPr>
                <p:cNvPr id="1505" name="Group 416">
                  <a:extLst>
                    <a:ext uri="{FF2B5EF4-FFF2-40B4-BE49-F238E27FC236}">
                      <a16:creationId xmlns:a16="http://schemas.microsoft.com/office/drawing/2014/main" id="{44C3EF85-1727-E44B-B6DB-B14EE8164A41}"/>
                    </a:ext>
                  </a:extLst>
                </p:cNvPr>
                <p:cNvGrpSpPr>
                  <a:grpSpLocks/>
                </p:cNvGrpSpPr>
                <p:nvPr/>
              </p:nvGrpSpPr>
              <p:grpSpPr bwMode="auto">
                <a:xfrm rot="10800000">
                  <a:off x="6178977" y="1659732"/>
                  <a:ext cx="138251" cy="205876"/>
                  <a:chOff x="6174443" y="1583531"/>
                  <a:chExt cx="138251" cy="205876"/>
                </a:xfrm>
              </p:grpSpPr>
              <p:sp>
                <p:nvSpPr>
                  <p:cNvPr id="1506" name="Oval 1505">
                    <a:extLst>
                      <a:ext uri="{FF2B5EF4-FFF2-40B4-BE49-F238E27FC236}">
                        <a16:creationId xmlns:a16="http://schemas.microsoft.com/office/drawing/2014/main" id="{E103A65B-1A9F-B546-9DEF-9DB5D8464394}"/>
                      </a:ext>
                    </a:extLst>
                  </p:cNvPr>
                  <p:cNvSpPr/>
                  <p:nvPr/>
                </p:nvSpPr>
                <p:spPr>
                  <a:xfrm>
                    <a:off x="6204476" y="1638107"/>
                    <a:ext cx="138095" cy="77785"/>
                  </a:xfrm>
                  <a:prstGeom prst="ellipse">
                    <a:avLst/>
                  </a:prstGeom>
                  <a:solidFill>
                    <a:srgbClr val="FF2F92"/>
                  </a:solidFill>
                  <a:ln w="19050">
                    <a:noFill/>
                  </a:ln>
                </p:spPr>
                <p:txBody>
                  <a:bodyPr lIns="121875" tIns="60937" rIns="121875" bIns="60937" anchor="ctr"/>
                  <a:lstStyle>
                    <a:lvl1pPr defTabSz="1217613">
                      <a:defRPr b="1">
                        <a:solidFill>
                          <a:schemeClr val="tx1"/>
                        </a:solidFill>
                        <a:latin typeface="Arial" panose="020B0604020202020204" pitchFamily="34" charset="0"/>
                        <a:ea typeface="MS PGothic" panose="020B0600070205080204" pitchFamily="34" charset="-128"/>
                      </a:defRPr>
                    </a:lvl1pPr>
                    <a:lvl2pPr marL="742950" indent="-285750" defTabSz="1217613">
                      <a:defRPr b="1">
                        <a:solidFill>
                          <a:schemeClr val="tx1"/>
                        </a:solidFill>
                        <a:latin typeface="Arial" panose="020B0604020202020204" pitchFamily="34" charset="0"/>
                        <a:ea typeface="MS PGothic" panose="020B0600070205080204" pitchFamily="34" charset="-128"/>
                      </a:defRPr>
                    </a:lvl2pPr>
                    <a:lvl3pPr marL="1143000" indent="-228600" defTabSz="1217613">
                      <a:defRPr b="1">
                        <a:solidFill>
                          <a:schemeClr val="tx1"/>
                        </a:solidFill>
                        <a:latin typeface="Arial" panose="020B0604020202020204" pitchFamily="34" charset="0"/>
                        <a:ea typeface="MS PGothic" panose="020B0600070205080204" pitchFamily="34" charset="-128"/>
                      </a:defRPr>
                    </a:lvl3pPr>
                    <a:lvl4pPr marL="1600200" indent="-228600" defTabSz="1217613">
                      <a:defRPr b="1">
                        <a:solidFill>
                          <a:schemeClr val="tx1"/>
                        </a:solidFill>
                        <a:latin typeface="Arial" panose="020B0604020202020204" pitchFamily="34" charset="0"/>
                        <a:ea typeface="MS PGothic" panose="020B0600070205080204" pitchFamily="34" charset="-128"/>
                      </a:defRPr>
                    </a:lvl4pPr>
                    <a:lvl5pPr marL="2057400" indent="-228600" defTabSz="1217613">
                      <a:defRPr b="1">
                        <a:solidFill>
                          <a:schemeClr val="tx1"/>
                        </a:solidFill>
                        <a:latin typeface="Arial" panose="020B0604020202020204" pitchFamily="34" charset="0"/>
                        <a:ea typeface="MS PGothic" panose="020B0600070205080204" pitchFamily="34" charset="-128"/>
                      </a:defRPr>
                    </a:lvl5pPr>
                    <a:lvl6pPr marL="25146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6pPr>
                    <a:lvl7pPr marL="29718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7pPr>
                    <a:lvl8pPr marL="34290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8pPr>
                    <a:lvl9pPr marL="38862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9pPr>
                  </a:lstStyle>
                  <a:p>
                    <a:pPr marL="0" marR="0" lvl="0" indent="0" algn="ctr" defTabSz="1217613" eaLnBrk="1" fontAlgn="auto" latinLnBrk="0" hangingPunct="1">
                      <a:lnSpc>
                        <a:spcPct val="100000"/>
                      </a:lnSpc>
                      <a:spcBef>
                        <a:spcPct val="50000"/>
                      </a:spcBef>
                      <a:spcAft>
                        <a:spcPts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nvGrpSpPr>
                  <p:cNvPr id="1507" name="Group 418">
                    <a:extLst>
                      <a:ext uri="{FF2B5EF4-FFF2-40B4-BE49-F238E27FC236}">
                        <a16:creationId xmlns:a16="http://schemas.microsoft.com/office/drawing/2014/main" id="{267F1926-3C3F-0E4C-AE4C-F37D25BB2EDC}"/>
                      </a:ext>
                    </a:extLst>
                  </p:cNvPr>
                  <p:cNvGrpSpPr>
                    <a:grpSpLocks/>
                  </p:cNvGrpSpPr>
                  <p:nvPr/>
                </p:nvGrpSpPr>
                <p:grpSpPr bwMode="auto">
                  <a:xfrm>
                    <a:off x="6181428" y="1659732"/>
                    <a:ext cx="54876" cy="129675"/>
                    <a:chOff x="6181428" y="1662113"/>
                    <a:chExt cx="54876" cy="129675"/>
                  </a:xfrm>
                </p:grpSpPr>
                <p:sp>
                  <p:nvSpPr>
                    <p:cNvPr id="1508" name="Oval 419">
                      <a:extLst>
                        <a:ext uri="{FF2B5EF4-FFF2-40B4-BE49-F238E27FC236}">
                          <a16:creationId xmlns:a16="http://schemas.microsoft.com/office/drawing/2014/main" id="{24146695-1F4E-954C-9848-44E5B0034BAF}"/>
                        </a:ext>
                      </a:extLst>
                    </p:cNvPr>
                    <p:cNvSpPr>
                      <a:spLocks noChangeArrowheads="1"/>
                    </p:cNvSpPr>
                    <p:nvPr/>
                  </p:nvSpPr>
                  <p:spPr bwMode="auto">
                    <a:xfrm>
                      <a:off x="6196539" y="1669062"/>
                      <a:ext cx="46032"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509" name="Oval 420">
                      <a:extLst>
                        <a:ext uri="{FF2B5EF4-FFF2-40B4-BE49-F238E27FC236}">
                          <a16:creationId xmlns:a16="http://schemas.microsoft.com/office/drawing/2014/main" id="{DD202FAB-2F3C-084C-BA63-02F658E95174}"/>
                        </a:ext>
                      </a:extLst>
                    </p:cNvPr>
                    <p:cNvSpPr>
                      <a:spLocks noChangeArrowheads="1"/>
                    </p:cNvSpPr>
                    <p:nvPr/>
                  </p:nvSpPr>
                  <p:spPr bwMode="auto">
                    <a:xfrm>
                      <a:off x="6187015" y="1710336"/>
                      <a:ext cx="46032"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510" name="Oval 421">
                      <a:extLst>
                        <a:ext uri="{FF2B5EF4-FFF2-40B4-BE49-F238E27FC236}">
                          <a16:creationId xmlns:a16="http://schemas.microsoft.com/office/drawing/2014/main" id="{C4256CEF-940B-244A-8A52-C56008E94C0B}"/>
                        </a:ext>
                      </a:extLst>
                    </p:cNvPr>
                    <p:cNvSpPr>
                      <a:spLocks noChangeArrowheads="1"/>
                    </p:cNvSpPr>
                    <p:nvPr/>
                  </p:nvSpPr>
                  <p:spPr bwMode="auto">
                    <a:xfrm>
                      <a:off x="6196539" y="1751609"/>
                      <a:ext cx="46032"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grpSp>
          </p:grpSp>
          <p:grpSp>
            <p:nvGrpSpPr>
              <p:cNvPr id="1283" name="Group 427">
                <a:extLst>
                  <a:ext uri="{FF2B5EF4-FFF2-40B4-BE49-F238E27FC236}">
                    <a16:creationId xmlns:a16="http://schemas.microsoft.com/office/drawing/2014/main" id="{49482E35-2A96-734B-AA03-EEAB47A57F87}"/>
                  </a:ext>
                </a:extLst>
              </p:cNvPr>
              <p:cNvGrpSpPr>
                <a:grpSpLocks/>
              </p:cNvGrpSpPr>
              <p:nvPr/>
            </p:nvGrpSpPr>
            <p:grpSpPr bwMode="auto">
              <a:xfrm>
                <a:off x="9780991" y="1590271"/>
                <a:ext cx="138251" cy="282077"/>
                <a:chOff x="6178977" y="1583531"/>
                <a:chExt cx="138251" cy="282077"/>
              </a:xfrm>
            </p:grpSpPr>
            <p:grpSp>
              <p:nvGrpSpPr>
                <p:cNvPr id="1492" name="Group 428">
                  <a:extLst>
                    <a:ext uri="{FF2B5EF4-FFF2-40B4-BE49-F238E27FC236}">
                      <a16:creationId xmlns:a16="http://schemas.microsoft.com/office/drawing/2014/main" id="{C20D94C1-AC1B-D14E-AE5B-94C59195755B}"/>
                    </a:ext>
                  </a:extLst>
                </p:cNvPr>
                <p:cNvGrpSpPr>
                  <a:grpSpLocks/>
                </p:cNvGrpSpPr>
                <p:nvPr/>
              </p:nvGrpSpPr>
              <p:grpSpPr bwMode="auto">
                <a:xfrm>
                  <a:off x="6178977" y="1583531"/>
                  <a:ext cx="138251" cy="205876"/>
                  <a:chOff x="6174443" y="1583531"/>
                  <a:chExt cx="138251" cy="205876"/>
                </a:xfrm>
              </p:grpSpPr>
              <p:sp>
                <p:nvSpPr>
                  <p:cNvPr id="1499" name="Oval 1498">
                    <a:extLst>
                      <a:ext uri="{FF2B5EF4-FFF2-40B4-BE49-F238E27FC236}">
                        <a16:creationId xmlns:a16="http://schemas.microsoft.com/office/drawing/2014/main" id="{3D2D1F7D-3B45-E149-8640-578DBE638387}"/>
                      </a:ext>
                    </a:extLst>
                  </p:cNvPr>
                  <p:cNvSpPr/>
                  <p:nvPr/>
                </p:nvSpPr>
                <p:spPr>
                  <a:xfrm>
                    <a:off x="6174024" y="1584027"/>
                    <a:ext cx="138095" cy="77785"/>
                  </a:xfrm>
                  <a:prstGeom prst="ellipse">
                    <a:avLst/>
                  </a:prstGeom>
                  <a:solidFill>
                    <a:srgbClr val="FF2F92"/>
                  </a:solidFill>
                  <a:ln w="19050">
                    <a:noFill/>
                  </a:ln>
                </p:spPr>
                <p:txBody>
                  <a:bodyPr lIns="121875" tIns="60937" rIns="121875" bIns="60937" anchor="ctr"/>
                  <a:lstStyle>
                    <a:lvl1pPr defTabSz="1217613">
                      <a:defRPr b="1">
                        <a:solidFill>
                          <a:schemeClr val="tx1"/>
                        </a:solidFill>
                        <a:latin typeface="Arial" panose="020B0604020202020204" pitchFamily="34" charset="0"/>
                        <a:ea typeface="MS PGothic" panose="020B0600070205080204" pitchFamily="34" charset="-128"/>
                      </a:defRPr>
                    </a:lvl1pPr>
                    <a:lvl2pPr marL="742950" indent="-285750" defTabSz="1217613">
                      <a:defRPr b="1">
                        <a:solidFill>
                          <a:schemeClr val="tx1"/>
                        </a:solidFill>
                        <a:latin typeface="Arial" panose="020B0604020202020204" pitchFamily="34" charset="0"/>
                        <a:ea typeface="MS PGothic" panose="020B0600070205080204" pitchFamily="34" charset="-128"/>
                      </a:defRPr>
                    </a:lvl2pPr>
                    <a:lvl3pPr marL="1143000" indent="-228600" defTabSz="1217613">
                      <a:defRPr b="1">
                        <a:solidFill>
                          <a:schemeClr val="tx1"/>
                        </a:solidFill>
                        <a:latin typeface="Arial" panose="020B0604020202020204" pitchFamily="34" charset="0"/>
                        <a:ea typeface="MS PGothic" panose="020B0600070205080204" pitchFamily="34" charset="-128"/>
                      </a:defRPr>
                    </a:lvl3pPr>
                    <a:lvl4pPr marL="1600200" indent="-228600" defTabSz="1217613">
                      <a:defRPr b="1">
                        <a:solidFill>
                          <a:schemeClr val="tx1"/>
                        </a:solidFill>
                        <a:latin typeface="Arial" panose="020B0604020202020204" pitchFamily="34" charset="0"/>
                        <a:ea typeface="MS PGothic" panose="020B0600070205080204" pitchFamily="34" charset="-128"/>
                      </a:defRPr>
                    </a:lvl4pPr>
                    <a:lvl5pPr marL="2057400" indent="-228600" defTabSz="1217613">
                      <a:defRPr b="1">
                        <a:solidFill>
                          <a:schemeClr val="tx1"/>
                        </a:solidFill>
                        <a:latin typeface="Arial" panose="020B0604020202020204" pitchFamily="34" charset="0"/>
                        <a:ea typeface="MS PGothic" panose="020B0600070205080204" pitchFamily="34" charset="-128"/>
                      </a:defRPr>
                    </a:lvl5pPr>
                    <a:lvl6pPr marL="25146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6pPr>
                    <a:lvl7pPr marL="29718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7pPr>
                    <a:lvl8pPr marL="34290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8pPr>
                    <a:lvl9pPr marL="38862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9pPr>
                  </a:lstStyle>
                  <a:p>
                    <a:pPr marL="0" marR="0" lvl="0" indent="0" algn="ctr" defTabSz="1217613" eaLnBrk="1" fontAlgn="auto" latinLnBrk="0" hangingPunct="1">
                      <a:lnSpc>
                        <a:spcPct val="100000"/>
                      </a:lnSpc>
                      <a:spcBef>
                        <a:spcPct val="50000"/>
                      </a:spcBef>
                      <a:spcAft>
                        <a:spcPts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nvGrpSpPr>
                  <p:cNvPr id="1500" name="Group 436">
                    <a:extLst>
                      <a:ext uri="{FF2B5EF4-FFF2-40B4-BE49-F238E27FC236}">
                        <a16:creationId xmlns:a16="http://schemas.microsoft.com/office/drawing/2014/main" id="{A18652BA-A2D5-5D47-A7EA-FC395289508C}"/>
                      </a:ext>
                    </a:extLst>
                  </p:cNvPr>
                  <p:cNvGrpSpPr>
                    <a:grpSpLocks/>
                  </p:cNvGrpSpPr>
                  <p:nvPr/>
                </p:nvGrpSpPr>
                <p:grpSpPr bwMode="auto">
                  <a:xfrm>
                    <a:off x="6181428" y="1659732"/>
                    <a:ext cx="54876" cy="129675"/>
                    <a:chOff x="6181428" y="1662113"/>
                    <a:chExt cx="54876" cy="129675"/>
                  </a:xfrm>
                </p:grpSpPr>
                <p:sp>
                  <p:nvSpPr>
                    <p:cNvPr id="1501" name="Oval 437">
                      <a:extLst>
                        <a:ext uri="{FF2B5EF4-FFF2-40B4-BE49-F238E27FC236}">
                          <a16:creationId xmlns:a16="http://schemas.microsoft.com/office/drawing/2014/main" id="{307D91D6-A74B-A948-9596-C312228C36AD}"/>
                        </a:ext>
                      </a:extLst>
                    </p:cNvPr>
                    <p:cNvSpPr>
                      <a:spLocks noChangeArrowheads="1"/>
                    </p:cNvSpPr>
                    <p:nvPr/>
                  </p:nvSpPr>
                  <p:spPr bwMode="auto">
                    <a:xfrm>
                      <a:off x="6188309" y="1662605"/>
                      <a:ext cx="47619"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502" name="Oval 438">
                      <a:extLst>
                        <a:ext uri="{FF2B5EF4-FFF2-40B4-BE49-F238E27FC236}">
                          <a16:creationId xmlns:a16="http://schemas.microsoft.com/office/drawing/2014/main" id="{E8E4F89F-04BF-9642-9B8A-34345E0684F4}"/>
                        </a:ext>
                      </a:extLst>
                    </p:cNvPr>
                    <p:cNvSpPr>
                      <a:spLocks noChangeArrowheads="1"/>
                    </p:cNvSpPr>
                    <p:nvPr/>
                  </p:nvSpPr>
                  <p:spPr bwMode="auto">
                    <a:xfrm>
                      <a:off x="6178785" y="1703879"/>
                      <a:ext cx="47619"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503" name="Oval 439">
                      <a:extLst>
                        <a:ext uri="{FF2B5EF4-FFF2-40B4-BE49-F238E27FC236}">
                          <a16:creationId xmlns:a16="http://schemas.microsoft.com/office/drawing/2014/main" id="{CB3E7B42-A67E-544D-A400-5D79FD63693B}"/>
                        </a:ext>
                      </a:extLst>
                    </p:cNvPr>
                    <p:cNvSpPr>
                      <a:spLocks noChangeArrowheads="1"/>
                    </p:cNvSpPr>
                    <p:nvPr/>
                  </p:nvSpPr>
                  <p:spPr bwMode="auto">
                    <a:xfrm>
                      <a:off x="6188309" y="1745152"/>
                      <a:ext cx="47619"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grpSp>
            <p:grpSp>
              <p:nvGrpSpPr>
                <p:cNvPr id="1493" name="Group 429">
                  <a:extLst>
                    <a:ext uri="{FF2B5EF4-FFF2-40B4-BE49-F238E27FC236}">
                      <a16:creationId xmlns:a16="http://schemas.microsoft.com/office/drawing/2014/main" id="{CE23F2B1-4908-B547-9720-39AE883DA4EA}"/>
                    </a:ext>
                  </a:extLst>
                </p:cNvPr>
                <p:cNvGrpSpPr>
                  <a:grpSpLocks/>
                </p:cNvGrpSpPr>
                <p:nvPr/>
              </p:nvGrpSpPr>
              <p:grpSpPr bwMode="auto">
                <a:xfrm rot="10800000">
                  <a:off x="6178977" y="1659732"/>
                  <a:ext cx="138251" cy="205876"/>
                  <a:chOff x="6174443" y="1583531"/>
                  <a:chExt cx="138251" cy="205876"/>
                </a:xfrm>
              </p:grpSpPr>
              <p:sp>
                <p:nvSpPr>
                  <p:cNvPr id="1494" name="Oval 1493">
                    <a:extLst>
                      <a:ext uri="{FF2B5EF4-FFF2-40B4-BE49-F238E27FC236}">
                        <a16:creationId xmlns:a16="http://schemas.microsoft.com/office/drawing/2014/main" id="{B51E84D3-6E24-6843-B1AB-674E5B9563D2}"/>
                      </a:ext>
                    </a:extLst>
                  </p:cNvPr>
                  <p:cNvSpPr/>
                  <p:nvPr/>
                </p:nvSpPr>
                <p:spPr>
                  <a:xfrm>
                    <a:off x="6205176" y="1638107"/>
                    <a:ext cx="138096" cy="77785"/>
                  </a:xfrm>
                  <a:prstGeom prst="ellipse">
                    <a:avLst/>
                  </a:prstGeom>
                  <a:solidFill>
                    <a:srgbClr val="FF2F92"/>
                  </a:solidFill>
                  <a:ln w="19050">
                    <a:noFill/>
                  </a:ln>
                </p:spPr>
                <p:txBody>
                  <a:bodyPr lIns="121875" tIns="60937" rIns="121875" bIns="60937" anchor="ctr"/>
                  <a:lstStyle>
                    <a:lvl1pPr defTabSz="1217613">
                      <a:defRPr b="1">
                        <a:solidFill>
                          <a:schemeClr val="tx1"/>
                        </a:solidFill>
                        <a:latin typeface="Arial" panose="020B0604020202020204" pitchFamily="34" charset="0"/>
                        <a:ea typeface="MS PGothic" panose="020B0600070205080204" pitchFamily="34" charset="-128"/>
                      </a:defRPr>
                    </a:lvl1pPr>
                    <a:lvl2pPr marL="742950" indent="-285750" defTabSz="1217613">
                      <a:defRPr b="1">
                        <a:solidFill>
                          <a:schemeClr val="tx1"/>
                        </a:solidFill>
                        <a:latin typeface="Arial" panose="020B0604020202020204" pitchFamily="34" charset="0"/>
                        <a:ea typeface="MS PGothic" panose="020B0600070205080204" pitchFamily="34" charset="-128"/>
                      </a:defRPr>
                    </a:lvl2pPr>
                    <a:lvl3pPr marL="1143000" indent="-228600" defTabSz="1217613">
                      <a:defRPr b="1">
                        <a:solidFill>
                          <a:schemeClr val="tx1"/>
                        </a:solidFill>
                        <a:latin typeface="Arial" panose="020B0604020202020204" pitchFamily="34" charset="0"/>
                        <a:ea typeface="MS PGothic" panose="020B0600070205080204" pitchFamily="34" charset="-128"/>
                      </a:defRPr>
                    </a:lvl3pPr>
                    <a:lvl4pPr marL="1600200" indent="-228600" defTabSz="1217613">
                      <a:defRPr b="1">
                        <a:solidFill>
                          <a:schemeClr val="tx1"/>
                        </a:solidFill>
                        <a:latin typeface="Arial" panose="020B0604020202020204" pitchFamily="34" charset="0"/>
                        <a:ea typeface="MS PGothic" panose="020B0600070205080204" pitchFamily="34" charset="-128"/>
                      </a:defRPr>
                    </a:lvl4pPr>
                    <a:lvl5pPr marL="2057400" indent="-228600" defTabSz="1217613">
                      <a:defRPr b="1">
                        <a:solidFill>
                          <a:schemeClr val="tx1"/>
                        </a:solidFill>
                        <a:latin typeface="Arial" panose="020B0604020202020204" pitchFamily="34" charset="0"/>
                        <a:ea typeface="MS PGothic" panose="020B0600070205080204" pitchFamily="34" charset="-128"/>
                      </a:defRPr>
                    </a:lvl5pPr>
                    <a:lvl6pPr marL="25146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6pPr>
                    <a:lvl7pPr marL="29718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7pPr>
                    <a:lvl8pPr marL="34290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8pPr>
                    <a:lvl9pPr marL="38862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9pPr>
                  </a:lstStyle>
                  <a:p>
                    <a:pPr marL="0" marR="0" lvl="0" indent="0" algn="ctr" defTabSz="1217613" eaLnBrk="1" fontAlgn="auto" latinLnBrk="0" hangingPunct="1">
                      <a:lnSpc>
                        <a:spcPct val="100000"/>
                      </a:lnSpc>
                      <a:spcBef>
                        <a:spcPct val="50000"/>
                      </a:spcBef>
                      <a:spcAft>
                        <a:spcPts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nvGrpSpPr>
                  <p:cNvPr id="1495" name="Group 431">
                    <a:extLst>
                      <a:ext uri="{FF2B5EF4-FFF2-40B4-BE49-F238E27FC236}">
                        <a16:creationId xmlns:a16="http://schemas.microsoft.com/office/drawing/2014/main" id="{53AD7F9E-7EC9-B646-AB81-D4EE26911F7D}"/>
                      </a:ext>
                    </a:extLst>
                  </p:cNvPr>
                  <p:cNvGrpSpPr>
                    <a:grpSpLocks/>
                  </p:cNvGrpSpPr>
                  <p:nvPr/>
                </p:nvGrpSpPr>
                <p:grpSpPr bwMode="auto">
                  <a:xfrm>
                    <a:off x="6181428" y="1659732"/>
                    <a:ext cx="54876" cy="129675"/>
                    <a:chOff x="6181428" y="1662113"/>
                    <a:chExt cx="54876" cy="129675"/>
                  </a:xfrm>
                </p:grpSpPr>
                <p:sp>
                  <p:nvSpPr>
                    <p:cNvPr id="1496" name="Oval 432">
                      <a:extLst>
                        <a:ext uri="{FF2B5EF4-FFF2-40B4-BE49-F238E27FC236}">
                          <a16:creationId xmlns:a16="http://schemas.microsoft.com/office/drawing/2014/main" id="{34502547-54BA-7040-99EA-C5C3315FCB36}"/>
                        </a:ext>
                      </a:extLst>
                    </p:cNvPr>
                    <p:cNvSpPr>
                      <a:spLocks noChangeArrowheads="1"/>
                    </p:cNvSpPr>
                    <p:nvPr/>
                  </p:nvSpPr>
                  <p:spPr bwMode="auto">
                    <a:xfrm>
                      <a:off x="6197240" y="1669062"/>
                      <a:ext cx="46031"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497" name="Oval 433">
                      <a:extLst>
                        <a:ext uri="{FF2B5EF4-FFF2-40B4-BE49-F238E27FC236}">
                          <a16:creationId xmlns:a16="http://schemas.microsoft.com/office/drawing/2014/main" id="{B55F3830-7176-F045-BFC8-DEECBFD603C6}"/>
                        </a:ext>
                      </a:extLst>
                    </p:cNvPr>
                    <p:cNvSpPr>
                      <a:spLocks noChangeArrowheads="1"/>
                    </p:cNvSpPr>
                    <p:nvPr/>
                  </p:nvSpPr>
                  <p:spPr bwMode="auto">
                    <a:xfrm>
                      <a:off x="6187716" y="1710336"/>
                      <a:ext cx="46031"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498" name="Oval 434">
                      <a:extLst>
                        <a:ext uri="{FF2B5EF4-FFF2-40B4-BE49-F238E27FC236}">
                          <a16:creationId xmlns:a16="http://schemas.microsoft.com/office/drawing/2014/main" id="{CD0607BB-179D-C54F-9686-30DA12CA7A0E}"/>
                        </a:ext>
                      </a:extLst>
                    </p:cNvPr>
                    <p:cNvSpPr>
                      <a:spLocks noChangeArrowheads="1"/>
                    </p:cNvSpPr>
                    <p:nvPr/>
                  </p:nvSpPr>
                  <p:spPr bwMode="auto">
                    <a:xfrm>
                      <a:off x="6197240" y="1751609"/>
                      <a:ext cx="46031"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grpSp>
          </p:grpSp>
          <p:grpSp>
            <p:nvGrpSpPr>
              <p:cNvPr id="1284" name="Group 440">
                <a:extLst>
                  <a:ext uri="{FF2B5EF4-FFF2-40B4-BE49-F238E27FC236}">
                    <a16:creationId xmlns:a16="http://schemas.microsoft.com/office/drawing/2014/main" id="{7E0E1F3C-8FA6-5242-8A28-400A0EF07B7F}"/>
                  </a:ext>
                </a:extLst>
              </p:cNvPr>
              <p:cNvGrpSpPr>
                <a:grpSpLocks/>
              </p:cNvGrpSpPr>
              <p:nvPr/>
            </p:nvGrpSpPr>
            <p:grpSpPr bwMode="auto">
              <a:xfrm>
                <a:off x="9642452" y="1590271"/>
                <a:ext cx="138251" cy="282077"/>
                <a:chOff x="6178977" y="1583531"/>
                <a:chExt cx="138251" cy="282077"/>
              </a:xfrm>
            </p:grpSpPr>
            <p:grpSp>
              <p:nvGrpSpPr>
                <p:cNvPr id="1480" name="Group 441">
                  <a:extLst>
                    <a:ext uri="{FF2B5EF4-FFF2-40B4-BE49-F238E27FC236}">
                      <a16:creationId xmlns:a16="http://schemas.microsoft.com/office/drawing/2014/main" id="{66666D97-3D52-6643-9E14-47CD082964C6}"/>
                    </a:ext>
                  </a:extLst>
                </p:cNvPr>
                <p:cNvGrpSpPr>
                  <a:grpSpLocks/>
                </p:cNvGrpSpPr>
                <p:nvPr/>
              </p:nvGrpSpPr>
              <p:grpSpPr bwMode="auto">
                <a:xfrm>
                  <a:off x="6178977" y="1583531"/>
                  <a:ext cx="138251" cy="205876"/>
                  <a:chOff x="6174443" y="1583531"/>
                  <a:chExt cx="138251" cy="205876"/>
                </a:xfrm>
              </p:grpSpPr>
              <p:sp>
                <p:nvSpPr>
                  <p:cNvPr id="1487" name="Oval 1486">
                    <a:extLst>
                      <a:ext uri="{FF2B5EF4-FFF2-40B4-BE49-F238E27FC236}">
                        <a16:creationId xmlns:a16="http://schemas.microsoft.com/office/drawing/2014/main" id="{4AC1CCD8-07BD-6845-9DF9-BCE5EBB4497A}"/>
                      </a:ext>
                    </a:extLst>
                  </p:cNvPr>
                  <p:cNvSpPr/>
                  <p:nvPr/>
                </p:nvSpPr>
                <p:spPr>
                  <a:xfrm>
                    <a:off x="6174467" y="1584027"/>
                    <a:ext cx="138096" cy="77785"/>
                  </a:xfrm>
                  <a:prstGeom prst="ellipse">
                    <a:avLst/>
                  </a:prstGeom>
                  <a:solidFill>
                    <a:srgbClr val="FF2F92"/>
                  </a:solidFill>
                  <a:ln w="19050">
                    <a:noFill/>
                  </a:ln>
                </p:spPr>
                <p:txBody>
                  <a:bodyPr lIns="121875" tIns="60937" rIns="121875" bIns="60937" anchor="ctr"/>
                  <a:lstStyle>
                    <a:lvl1pPr defTabSz="1217613">
                      <a:defRPr b="1">
                        <a:solidFill>
                          <a:schemeClr val="tx1"/>
                        </a:solidFill>
                        <a:latin typeface="Arial" panose="020B0604020202020204" pitchFamily="34" charset="0"/>
                        <a:ea typeface="MS PGothic" panose="020B0600070205080204" pitchFamily="34" charset="-128"/>
                      </a:defRPr>
                    </a:lvl1pPr>
                    <a:lvl2pPr marL="742950" indent="-285750" defTabSz="1217613">
                      <a:defRPr b="1">
                        <a:solidFill>
                          <a:schemeClr val="tx1"/>
                        </a:solidFill>
                        <a:latin typeface="Arial" panose="020B0604020202020204" pitchFamily="34" charset="0"/>
                        <a:ea typeface="MS PGothic" panose="020B0600070205080204" pitchFamily="34" charset="-128"/>
                      </a:defRPr>
                    </a:lvl2pPr>
                    <a:lvl3pPr marL="1143000" indent="-228600" defTabSz="1217613">
                      <a:defRPr b="1">
                        <a:solidFill>
                          <a:schemeClr val="tx1"/>
                        </a:solidFill>
                        <a:latin typeface="Arial" panose="020B0604020202020204" pitchFamily="34" charset="0"/>
                        <a:ea typeface="MS PGothic" panose="020B0600070205080204" pitchFamily="34" charset="-128"/>
                      </a:defRPr>
                    </a:lvl3pPr>
                    <a:lvl4pPr marL="1600200" indent="-228600" defTabSz="1217613">
                      <a:defRPr b="1">
                        <a:solidFill>
                          <a:schemeClr val="tx1"/>
                        </a:solidFill>
                        <a:latin typeface="Arial" panose="020B0604020202020204" pitchFamily="34" charset="0"/>
                        <a:ea typeface="MS PGothic" panose="020B0600070205080204" pitchFamily="34" charset="-128"/>
                      </a:defRPr>
                    </a:lvl4pPr>
                    <a:lvl5pPr marL="2057400" indent="-228600" defTabSz="1217613">
                      <a:defRPr b="1">
                        <a:solidFill>
                          <a:schemeClr val="tx1"/>
                        </a:solidFill>
                        <a:latin typeface="Arial" panose="020B0604020202020204" pitchFamily="34" charset="0"/>
                        <a:ea typeface="MS PGothic" panose="020B0600070205080204" pitchFamily="34" charset="-128"/>
                      </a:defRPr>
                    </a:lvl5pPr>
                    <a:lvl6pPr marL="25146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6pPr>
                    <a:lvl7pPr marL="29718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7pPr>
                    <a:lvl8pPr marL="34290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8pPr>
                    <a:lvl9pPr marL="38862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9pPr>
                  </a:lstStyle>
                  <a:p>
                    <a:pPr marL="0" marR="0" lvl="0" indent="0" algn="ctr" defTabSz="1217613" eaLnBrk="1" fontAlgn="auto" latinLnBrk="0" hangingPunct="1">
                      <a:lnSpc>
                        <a:spcPct val="100000"/>
                      </a:lnSpc>
                      <a:spcBef>
                        <a:spcPct val="50000"/>
                      </a:spcBef>
                      <a:spcAft>
                        <a:spcPts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nvGrpSpPr>
                  <p:cNvPr id="1488" name="Group 449">
                    <a:extLst>
                      <a:ext uri="{FF2B5EF4-FFF2-40B4-BE49-F238E27FC236}">
                        <a16:creationId xmlns:a16="http://schemas.microsoft.com/office/drawing/2014/main" id="{E860FDFB-35F0-3E4C-979F-4AF4D32B629F}"/>
                      </a:ext>
                    </a:extLst>
                  </p:cNvPr>
                  <p:cNvGrpSpPr>
                    <a:grpSpLocks/>
                  </p:cNvGrpSpPr>
                  <p:nvPr/>
                </p:nvGrpSpPr>
                <p:grpSpPr bwMode="auto">
                  <a:xfrm>
                    <a:off x="6181428" y="1659732"/>
                    <a:ext cx="54876" cy="129675"/>
                    <a:chOff x="6181428" y="1662113"/>
                    <a:chExt cx="54876" cy="129675"/>
                  </a:xfrm>
                </p:grpSpPr>
                <p:sp>
                  <p:nvSpPr>
                    <p:cNvPr id="1489" name="Oval 450">
                      <a:extLst>
                        <a:ext uri="{FF2B5EF4-FFF2-40B4-BE49-F238E27FC236}">
                          <a16:creationId xmlns:a16="http://schemas.microsoft.com/office/drawing/2014/main" id="{83614169-BA9F-684F-9CCF-F57480CCC731}"/>
                        </a:ext>
                      </a:extLst>
                    </p:cNvPr>
                    <p:cNvSpPr>
                      <a:spLocks noChangeArrowheads="1"/>
                    </p:cNvSpPr>
                    <p:nvPr/>
                  </p:nvSpPr>
                  <p:spPr bwMode="auto">
                    <a:xfrm>
                      <a:off x="6190340" y="1662605"/>
                      <a:ext cx="46032"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490" name="Oval 451">
                      <a:extLst>
                        <a:ext uri="{FF2B5EF4-FFF2-40B4-BE49-F238E27FC236}">
                          <a16:creationId xmlns:a16="http://schemas.microsoft.com/office/drawing/2014/main" id="{0C7DC1F0-E416-184D-A7C5-45430FA71DB2}"/>
                        </a:ext>
                      </a:extLst>
                    </p:cNvPr>
                    <p:cNvSpPr>
                      <a:spLocks noChangeArrowheads="1"/>
                    </p:cNvSpPr>
                    <p:nvPr/>
                  </p:nvSpPr>
                  <p:spPr bwMode="auto">
                    <a:xfrm>
                      <a:off x="6180816" y="1703879"/>
                      <a:ext cx="46032"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491" name="Oval 452">
                      <a:extLst>
                        <a:ext uri="{FF2B5EF4-FFF2-40B4-BE49-F238E27FC236}">
                          <a16:creationId xmlns:a16="http://schemas.microsoft.com/office/drawing/2014/main" id="{3505BBDA-41BE-084D-8D83-AE244EB26837}"/>
                        </a:ext>
                      </a:extLst>
                    </p:cNvPr>
                    <p:cNvSpPr>
                      <a:spLocks noChangeArrowheads="1"/>
                    </p:cNvSpPr>
                    <p:nvPr/>
                  </p:nvSpPr>
                  <p:spPr bwMode="auto">
                    <a:xfrm>
                      <a:off x="6190340" y="1745152"/>
                      <a:ext cx="46032"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grpSp>
            <p:grpSp>
              <p:nvGrpSpPr>
                <p:cNvPr id="1481" name="Group 442">
                  <a:extLst>
                    <a:ext uri="{FF2B5EF4-FFF2-40B4-BE49-F238E27FC236}">
                      <a16:creationId xmlns:a16="http://schemas.microsoft.com/office/drawing/2014/main" id="{940C2F20-7F3D-FA42-90C1-70800931BF8E}"/>
                    </a:ext>
                  </a:extLst>
                </p:cNvPr>
                <p:cNvGrpSpPr>
                  <a:grpSpLocks/>
                </p:cNvGrpSpPr>
                <p:nvPr/>
              </p:nvGrpSpPr>
              <p:grpSpPr bwMode="auto">
                <a:xfrm rot="10800000">
                  <a:off x="6178977" y="1659732"/>
                  <a:ext cx="138251" cy="205876"/>
                  <a:chOff x="6174443" y="1583531"/>
                  <a:chExt cx="138251" cy="205876"/>
                </a:xfrm>
              </p:grpSpPr>
              <p:sp>
                <p:nvSpPr>
                  <p:cNvPr id="1482" name="Oval 1481">
                    <a:extLst>
                      <a:ext uri="{FF2B5EF4-FFF2-40B4-BE49-F238E27FC236}">
                        <a16:creationId xmlns:a16="http://schemas.microsoft.com/office/drawing/2014/main" id="{62DD158D-9227-E748-84DD-B0BCE1E0BBE3}"/>
                      </a:ext>
                    </a:extLst>
                  </p:cNvPr>
                  <p:cNvSpPr/>
                  <p:nvPr/>
                </p:nvSpPr>
                <p:spPr>
                  <a:xfrm>
                    <a:off x="6204733" y="1638107"/>
                    <a:ext cx="138095" cy="77785"/>
                  </a:xfrm>
                  <a:prstGeom prst="ellipse">
                    <a:avLst/>
                  </a:prstGeom>
                  <a:solidFill>
                    <a:srgbClr val="FF2F92"/>
                  </a:solidFill>
                  <a:ln w="19050">
                    <a:noFill/>
                  </a:ln>
                </p:spPr>
                <p:txBody>
                  <a:bodyPr lIns="121875" tIns="60937" rIns="121875" bIns="60937" anchor="ctr"/>
                  <a:lstStyle>
                    <a:lvl1pPr defTabSz="1217613">
                      <a:defRPr b="1">
                        <a:solidFill>
                          <a:schemeClr val="tx1"/>
                        </a:solidFill>
                        <a:latin typeface="Arial" panose="020B0604020202020204" pitchFamily="34" charset="0"/>
                        <a:ea typeface="MS PGothic" panose="020B0600070205080204" pitchFamily="34" charset="-128"/>
                      </a:defRPr>
                    </a:lvl1pPr>
                    <a:lvl2pPr marL="742950" indent="-285750" defTabSz="1217613">
                      <a:defRPr b="1">
                        <a:solidFill>
                          <a:schemeClr val="tx1"/>
                        </a:solidFill>
                        <a:latin typeface="Arial" panose="020B0604020202020204" pitchFamily="34" charset="0"/>
                        <a:ea typeface="MS PGothic" panose="020B0600070205080204" pitchFamily="34" charset="-128"/>
                      </a:defRPr>
                    </a:lvl2pPr>
                    <a:lvl3pPr marL="1143000" indent="-228600" defTabSz="1217613">
                      <a:defRPr b="1">
                        <a:solidFill>
                          <a:schemeClr val="tx1"/>
                        </a:solidFill>
                        <a:latin typeface="Arial" panose="020B0604020202020204" pitchFamily="34" charset="0"/>
                        <a:ea typeface="MS PGothic" panose="020B0600070205080204" pitchFamily="34" charset="-128"/>
                      </a:defRPr>
                    </a:lvl3pPr>
                    <a:lvl4pPr marL="1600200" indent="-228600" defTabSz="1217613">
                      <a:defRPr b="1">
                        <a:solidFill>
                          <a:schemeClr val="tx1"/>
                        </a:solidFill>
                        <a:latin typeface="Arial" panose="020B0604020202020204" pitchFamily="34" charset="0"/>
                        <a:ea typeface="MS PGothic" panose="020B0600070205080204" pitchFamily="34" charset="-128"/>
                      </a:defRPr>
                    </a:lvl4pPr>
                    <a:lvl5pPr marL="2057400" indent="-228600" defTabSz="1217613">
                      <a:defRPr b="1">
                        <a:solidFill>
                          <a:schemeClr val="tx1"/>
                        </a:solidFill>
                        <a:latin typeface="Arial" panose="020B0604020202020204" pitchFamily="34" charset="0"/>
                        <a:ea typeface="MS PGothic" panose="020B0600070205080204" pitchFamily="34" charset="-128"/>
                      </a:defRPr>
                    </a:lvl5pPr>
                    <a:lvl6pPr marL="25146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6pPr>
                    <a:lvl7pPr marL="29718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7pPr>
                    <a:lvl8pPr marL="34290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8pPr>
                    <a:lvl9pPr marL="38862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9pPr>
                  </a:lstStyle>
                  <a:p>
                    <a:pPr marL="0" marR="0" lvl="0" indent="0" algn="ctr" defTabSz="1217613" eaLnBrk="1" fontAlgn="auto" latinLnBrk="0" hangingPunct="1">
                      <a:lnSpc>
                        <a:spcPct val="100000"/>
                      </a:lnSpc>
                      <a:spcBef>
                        <a:spcPct val="50000"/>
                      </a:spcBef>
                      <a:spcAft>
                        <a:spcPts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nvGrpSpPr>
                  <p:cNvPr id="1483" name="Group 444">
                    <a:extLst>
                      <a:ext uri="{FF2B5EF4-FFF2-40B4-BE49-F238E27FC236}">
                        <a16:creationId xmlns:a16="http://schemas.microsoft.com/office/drawing/2014/main" id="{41424D72-A6D1-1848-8D06-E1F722AE7DC1}"/>
                      </a:ext>
                    </a:extLst>
                  </p:cNvPr>
                  <p:cNvGrpSpPr>
                    <a:grpSpLocks/>
                  </p:cNvGrpSpPr>
                  <p:nvPr/>
                </p:nvGrpSpPr>
                <p:grpSpPr bwMode="auto">
                  <a:xfrm>
                    <a:off x="6181428" y="1659732"/>
                    <a:ext cx="54876" cy="129675"/>
                    <a:chOff x="6181428" y="1662113"/>
                    <a:chExt cx="54876" cy="129675"/>
                  </a:xfrm>
                </p:grpSpPr>
                <p:sp>
                  <p:nvSpPr>
                    <p:cNvPr id="1484" name="Oval 445">
                      <a:extLst>
                        <a:ext uri="{FF2B5EF4-FFF2-40B4-BE49-F238E27FC236}">
                          <a16:creationId xmlns:a16="http://schemas.microsoft.com/office/drawing/2014/main" id="{39118885-8C33-7B40-89DC-AD4EFA67DBFF}"/>
                        </a:ext>
                      </a:extLst>
                    </p:cNvPr>
                    <p:cNvSpPr>
                      <a:spLocks noChangeArrowheads="1"/>
                    </p:cNvSpPr>
                    <p:nvPr/>
                  </p:nvSpPr>
                  <p:spPr bwMode="auto">
                    <a:xfrm>
                      <a:off x="6196796" y="1669062"/>
                      <a:ext cx="46032"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485" name="Oval 446">
                      <a:extLst>
                        <a:ext uri="{FF2B5EF4-FFF2-40B4-BE49-F238E27FC236}">
                          <a16:creationId xmlns:a16="http://schemas.microsoft.com/office/drawing/2014/main" id="{2FB5ED8C-FA62-D841-A8AD-144954B180D9}"/>
                        </a:ext>
                      </a:extLst>
                    </p:cNvPr>
                    <p:cNvSpPr>
                      <a:spLocks noChangeArrowheads="1"/>
                    </p:cNvSpPr>
                    <p:nvPr/>
                  </p:nvSpPr>
                  <p:spPr bwMode="auto">
                    <a:xfrm>
                      <a:off x="6187272" y="1710336"/>
                      <a:ext cx="46032"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486" name="Oval 447">
                      <a:extLst>
                        <a:ext uri="{FF2B5EF4-FFF2-40B4-BE49-F238E27FC236}">
                          <a16:creationId xmlns:a16="http://schemas.microsoft.com/office/drawing/2014/main" id="{CE06D10C-6263-F84D-9CCF-4D01332AD32E}"/>
                        </a:ext>
                      </a:extLst>
                    </p:cNvPr>
                    <p:cNvSpPr>
                      <a:spLocks noChangeArrowheads="1"/>
                    </p:cNvSpPr>
                    <p:nvPr/>
                  </p:nvSpPr>
                  <p:spPr bwMode="auto">
                    <a:xfrm>
                      <a:off x="6196796" y="1751609"/>
                      <a:ext cx="46032"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grpSp>
          </p:grpSp>
          <p:grpSp>
            <p:nvGrpSpPr>
              <p:cNvPr id="1285" name="Group 453">
                <a:extLst>
                  <a:ext uri="{FF2B5EF4-FFF2-40B4-BE49-F238E27FC236}">
                    <a16:creationId xmlns:a16="http://schemas.microsoft.com/office/drawing/2014/main" id="{96E43696-D671-854C-8D64-F4503333E594}"/>
                  </a:ext>
                </a:extLst>
              </p:cNvPr>
              <p:cNvGrpSpPr>
                <a:grpSpLocks/>
              </p:cNvGrpSpPr>
              <p:nvPr/>
            </p:nvGrpSpPr>
            <p:grpSpPr bwMode="auto">
              <a:xfrm>
                <a:off x="9919530" y="1590271"/>
                <a:ext cx="138251" cy="282077"/>
                <a:chOff x="6178977" y="1583531"/>
                <a:chExt cx="138251" cy="282077"/>
              </a:xfrm>
            </p:grpSpPr>
            <p:grpSp>
              <p:nvGrpSpPr>
                <p:cNvPr id="1468" name="Group 454">
                  <a:extLst>
                    <a:ext uri="{FF2B5EF4-FFF2-40B4-BE49-F238E27FC236}">
                      <a16:creationId xmlns:a16="http://schemas.microsoft.com/office/drawing/2014/main" id="{C692D3D6-2F75-FB47-9630-C1372DD2863F}"/>
                    </a:ext>
                  </a:extLst>
                </p:cNvPr>
                <p:cNvGrpSpPr>
                  <a:grpSpLocks/>
                </p:cNvGrpSpPr>
                <p:nvPr/>
              </p:nvGrpSpPr>
              <p:grpSpPr bwMode="auto">
                <a:xfrm>
                  <a:off x="6178977" y="1583531"/>
                  <a:ext cx="138251" cy="205876"/>
                  <a:chOff x="6174443" y="1583531"/>
                  <a:chExt cx="138251" cy="205876"/>
                </a:xfrm>
              </p:grpSpPr>
              <p:sp>
                <p:nvSpPr>
                  <p:cNvPr id="1475" name="Oval 1474">
                    <a:extLst>
                      <a:ext uri="{FF2B5EF4-FFF2-40B4-BE49-F238E27FC236}">
                        <a16:creationId xmlns:a16="http://schemas.microsoft.com/office/drawing/2014/main" id="{AD570338-A9D9-FA49-B930-822A602D5215}"/>
                      </a:ext>
                    </a:extLst>
                  </p:cNvPr>
                  <p:cNvSpPr/>
                  <p:nvPr/>
                </p:nvSpPr>
                <p:spPr>
                  <a:xfrm>
                    <a:off x="6175168" y="1584027"/>
                    <a:ext cx="138095" cy="77785"/>
                  </a:xfrm>
                  <a:prstGeom prst="ellipse">
                    <a:avLst/>
                  </a:prstGeom>
                  <a:solidFill>
                    <a:srgbClr val="2B85B8"/>
                  </a:solidFill>
                  <a:ln w="19050">
                    <a:noFill/>
                  </a:ln>
                </p:spPr>
                <p:txBody>
                  <a:bodyPr lIns="121875" tIns="60937" rIns="121875" bIns="60937" anchor="ctr"/>
                  <a:lstStyle>
                    <a:lvl1pPr defTabSz="1217613">
                      <a:defRPr b="1">
                        <a:solidFill>
                          <a:schemeClr val="tx1"/>
                        </a:solidFill>
                        <a:latin typeface="Arial" panose="020B0604020202020204" pitchFamily="34" charset="0"/>
                        <a:ea typeface="MS PGothic" panose="020B0600070205080204" pitchFamily="34" charset="-128"/>
                      </a:defRPr>
                    </a:lvl1pPr>
                    <a:lvl2pPr marL="742950" indent="-285750" defTabSz="1217613">
                      <a:defRPr b="1">
                        <a:solidFill>
                          <a:schemeClr val="tx1"/>
                        </a:solidFill>
                        <a:latin typeface="Arial" panose="020B0604020202020204" pitchFamily="34" charset="0"/>
                        <a:ea typeface="MS PGothic" panose="020B0600070205080204" pitchFamily="34" charset="-128"/>
                      </a:defRPr>
                    </a:lvl2pPr>
                    <a:lvl3pPr marL="1143000" indent="-228600" defTabSz="1217613">
                      <a:defRPr b="1">
                        <a:solidFill>
                          <a:schemeClr val="tx1"/>
                        </a:solidFill>
                        <a:latin typeface="Arial" panose="020B0604020202020204" pitchFamily="34" charset="0"/>
                        <a:ea typeface="MS PGothic" panose="020B0600070205080204" pitchFamily="34" charset="-128"/>
                      </a:defRPr>
                    </a:lvl3pPr>
                    <a:lvl4pPr marL="1600200" indent="-228600" defTabSz="1217613">
                      <a:defRPr b="1">
                        <a:solidFill>
                          <a:schemeClr val="tx1"/>
                        </a:solidFill>
                        <a:latin typeface="Arial" panose="020B0604020202020204" pitchFamily="34" charset="0"/>
                        <a:ea typeface="MS PGothic" panose="020B0600070205080204" pitchFamily="34" charset="-128"/>
                      </a:defRPr>
                    </a:lvl4pPr>
                    <a:lvl5pPr marL="2057400" indent="-228600" defTabSz="1217613">
                      <a:defRPr b="1">
                        <a:solidFill>
                          <a:schemeClr val="tx1"/>
                        </a:solidFill>
                        <a:latin typeface="Arial" panose="020B0604020202020204" pitchFamily="34" charset="0"/>
                        <a:ea typeface="MS PGothic" panose="020B0600070205080204" pitchFamily="34" charset="-128"/>
                      </a:defRPr>
                    </a:lvl5pPr>
                    <a:lvl6pPr marL="25146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6pPr>
                    <a:lvl7pPr marL="29718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7pPr>
                    <a:lvl8pPr marL="34290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8pPr>
                    <a:lvl9pPr marL="38862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9pPr>
                  </a:lstStyle>
                  <a:p>
                    <a:pPr marL="0" marR="0" lvl="0" indent="0" algn="ctr" defTabSz="1217613" eaLnBrk="1" fontAlgn="auto" latinLnBrk="0" hangingPunct="1">
                      <a:lnSpc>
                        <a:spcPct val="100000"/>
                      </a:lnSpc>
                      <a:spcBef>
                        <a:spcPct val="50000"/>
                      </a:spcBef>
                      <a:spcAft>
                        <a:spcPts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nvGrpSpPr>
                  <p:cNvPr id="1476" name="Group 462">
                    <a:extLst>
                      <a:ext uri="{FF2B5EF4-FFF2-40B4-BE49-F238E27FC236}">
                        <a16:creationId xmlns:a16="http://schemas.microsoft.com/office/drawing/2014/main" id="{5C73BB32-3254-8341-A2B5-F021459A2134}"/>
                      </a:ext>
                    </a:extLst>
                  </p:cNvPr>
                  <p:cNvGrpSpPr>
                    <a:grpSpLocks/>
                  </p:cNvGrpSpPr>
                  <p:nvPr/>
                </p:nvGrpSpPr>
                <p:grpSpPr bwMode="auto">
                  <a:xfrm>
                    <a:off x="6181428" y="1659732"/>
                    <a:ext cx="54876" cy="129675"/>
                    <a:chOff x="6181428" y="1662113"/>
                    <a:chExt cx="54876" cy="129675"/>
                  </a:xfrm>
                </p:grpSpPr>
                <p:sp>
                  <p:nvSpPr>
                    <p:cNvPr id="1477" name="Oval 463">
                      <a:extLst>
                        <a:ext uri="{FF2B5EF4-FFF2-40B4-BE49-F238E27FC236}">
                          <a16:creationId xmlns:a16="http://schemas.microsoft.com/office/drawing/2014/main" id="{30708BDA-C0F6-474A-9330-C8B879E9B7A5}"/>
                        </a:ext>
                      </a:extLst>
                    </p:cNvPr>
                    <p:cNvSpPr>
                      <a:spLocks noChangeArrowheads="1"/>
                    </p:cNvSpPr>
                    <p:nvPr/>
                  </p:nvSpPr>
                  <p:spPr bwMode="auto">
                    <a:xfrm>
                      <a:off x="6191041" y="1662605"/>
                      <a:ext cx="46031"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478" name="Oval 464">
                      <a:extLst>
                        <a:ext uri="{FF2B5EF4-FFF2-40B4-BE49-F238E27FC236}">
                          <a16:creationId xmlns:a16="http://schemas.microsoft.com/office/drawing/2014/main" id="{21FD07DB-3410-7049-9F1F-2D84AABC9313}"/>
                        </a:ext>
                      </a:extLst>
                    </p:cNvPr>
                    <p:cNvSpPr>
                      <a:spLocks noChangeArrowheads="1"/>
                    </p:cNvSpPr>
                    <p:nvPr/>
                  </p:nvSpPr>
                  <p:spPr bwMode="auto">
                    <a:xfrm>
                      <a:off x="6181517" y="1703879"/>
                      <a:ext cx="46031"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479" name="Oval 465">
                      <a:extLst>
                        <a:ext uri="{FF2B5EF4-FFF2-40B4-BE49-F238E27FC236}">
                          <a16:creationId xmlns:a16="http://schemas.microsoft.com/office/drawing/2014/main" id="{EEE6B908-4C5E-E542-AEC7-4FE0BDE6223E}"/>
                        </a:ext>
                      </a:extLst>
                    </p:cNvPr>
                    <p:cNvSpPr>
                      <a:spLocks noChangeArrowheads="1"/>
                    </p:cNvSpPr>
                    <p:nvPr/>
                  </p:nvSpPr>
                  <p:spPr bwMode="auto">
                    <a:xfrm>
                      <a:off x="6191041" y="1745152"/>
                      <a:ext cx="46031"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grpSp>
            <p:grpSp>
              <p:nvGrpSpPr>
                <p:cNvPr id="1469" name="Group 455">
                  <a:extLst>
                    <a:ext uri="{FF2B5EF4-FFF2-40B4-BE49-F238E27FC236}">
                      <a16:creationId xmlns:a16="http://schemas.microsoft.com/office/drawing/2014/main" id="{587271F0-D94E-8F42-AA71-CF7E6BD2DEAA}"/>
                    </a:ext>
                  </a:extLst>
                </p:cNvPr>
                <p:cNvGrpSpPr>
                  <a:grpSpLocks/>
                </p:cNvGrpSpPr>
                <p:nvPr/>
              </p:nvGrpSpPr>
              <p:grpSpPr bwMode="auto">
                <a:xfrm rot="10800000">
                  <a:off x="6178977" y="1659732"/>
                  <a:ext cx="138251" cy="205876"/>
                  <a:chOff x="6174443" y="1583531"/>
                  <a:chExt cx="138251" cy="205876"/>
                </a:xfrm>
              </p:grpSpPr>
              <p:sp>
                <p:nvSpPr>
                  <p:cNvPr id="1470" name="Oval 1469">
                    <a:extLst>
                      <a:ext uri="{FF2B5EF4-FFF2-40B4-BE49-F238E27FC236}">
                        <a16:creationId xmlns:a16="http://schemas.microsoft.com/office/drawing/2014/main" id="{B326404A-9EF7-5843-BA3F-227673EA1CAF}"/>
                      </a:ext>
                    </a:extLst>
                  </p:cNvPr>
                  <p:cNvSpPr/>
                  <p:nvPr/>
                </p:nvSpPr>
                <p:spPr>
                  <a:xfrm>
                    <a:off x="6204032" y="1638107"/>
                    <a:ext cx="138096" cy="77785"/>
                  </a:xfrm>
                  <a:prstGeom prst="ellipse">
                    <a:avLst/>
                  </a:prstGeom>
                  <a:solidFill>
                    <a:srgbClr val="2B85B8"/>
                  </a:solidFill>
                  <a:ln w="19050">
                    <a:noFill/>
                  </a:ln>
                </p:spPr>
                <p:txBody>
                  <a:bodyPr lIns="121875" tIns="60937" rIns="121875" bIns="60937" anchor="ctr"/>
                  <a:lstStyle>
                    <a:lvl1pPr defTabSz="1217613">
                      <a:defRPr b="1">
                        <a:solidFill>
                          <a:schemeClr val="tx1"/>
                        </a:solidFill>
                        <a:latin typeface="Arial" panose="020B0604020202020204" pitchFamily="34" charset="0"/>
                        <a:ea typeface="MS PGothic" panose="020B0600070205080204" pitchFamily="34" charset="-128"/>
                      </a:defRPr>
                    </a:lvl1pPr>
                    <a:lvl2pPr marL="742950" indent="-285750" defTabSz="1217613">
                      <a:defRPr b="1">
                        <a:solidFill>
                          <a:schemeClr val="tx1"/>
                        </a:solidFill>
                        <a:latin typeface="Arial" panose="020B0604020202020204" pitchFamily="34" charset="0"/>
                        <a:ea typeface="MS PGothic" panose="020B0600070205080204" pitchFamily="34" charset="-128"/>
                      </a:defRPr>
                    </a:lvl2pPr>
                    <a:lvl3pPr marL="1143000" indent="-228600" defTabSz="1217613">
                      <a:defRPr b="1">
                        <a:solidFill>
                          <a:schemeClr val="tx1"/>
                        </a:solidFill>
                        <a:latin typeface="Arial" panose="020B0604020202020204" pitchFamily="34" charset="0"/>
                        <a:ea typeface="MS PGothic" panose="020B0600070205080204" pitchFamily="34" charset="-128"/>
                      </a:defRPr>
                    </a:lvl3pPr>
                    <a:lvl4pPr marL="1600200" indent="-228600" defTabSz="1217613">
                      <a:defRPr b="1">
                        <a:solidFill>
                          <a:schemeClr val="tx1"/>
                        </a:solidFill>
                        <a:latin typeface="Arial" panose="020B0604020202020204" pitchFamily="34" charset="0"/>
                        <a:ea typeface="MS PGothic" panose="020B0600070205080204" pitchFamily="34" charset="-128"/>
                      </a:defRPr>
                    </a:lvl4pPr>
                    <a:lvl5pPr marL="2057400" indent="-228600" defTabSz="1217613">
                      <a:defRPr b="1">
                        <a:solidFill>
                          <a:schemeClr val="tx1"/>
                        </a:solidFill>
                        <a:latin typeface="Arial" panose="020B0604020202020204" pitchFamily="34" charset="0"/>
                        <a:ea typeface="MS PGothic" panose="020B0600070205080204" pitchFamily="34" charset="-128"/>
                      </a:defRPr>
                    </a:lvl5pPr>
                    <a:lvl6pPr marL="25146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6pPr>
                    <a:lvl7pPr marL="29718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7pPr>
                    <a:lvl8pPr marL="34290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8pPr>
                    <a:lvl9pPr marL="38862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9pPr>
                  </a:lstStyle>
                  <a:p>
                    <a:pPr marL="0" marR="0" lvl="0" indent="0" algn="ctr" defTabSz="1217613" eaLnBrk="1" fontAlgn="auto" latinLnBrk="0" hangingPunct="1">
                      <a:lnSpc>
                        <a:spcPct val="100000"/>
                      </a:lnSpc>
                      <a:spcBef>
                        <a:spcPct val="50000"/>
                      </a:spcBef>
                      <a:spcAft>
                        <a:spcPts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nvGrpSpPr>
                  <p:cNvPr id="1471" name="Group 457">
                    <a:extLst>
                      <a:ext uri="{FF2B5EF4-FFF2-40B4-BE49-F238E27FC236}">
                        <a16:creationId xmlns:a16="http://schemas.microsoft.com/office/drawing/2014/main" id="{A3BBEC14-E46D-9942-AA1D-C73B1DCE0C48}"/>
                      </a:ext>
                    </a:extLst>
                  </p:cNvPr>
                  <p:cNvGrpSpPr>
                    <a:grpSpLocks/>
                  </p:cNvGrpSpPr>
                  <p:nvPr/>
                </p:nvGrpSpPr>
                <p:grpSpPr bwMode="auto">
                  <a:xfrm>
                    <a:off x="6181428" y="1659732"/>
                    <a:ext cx="54876" cy="129675"/>
                    <a:chOff x="6181428" y="1662113"/>
                    <a:chExt cx="54876" cy="129675"/>
                  </a:xfrm>
                </p:grpSpPr>
                <p:sp>
                  <p:nvSpPr>
                    <p:cNvPr id="1472" name="Oval 458">
                      <a:extLst>
                        <a:ext uri="{FF2B5EF4-FFF2-40B4-BE49-F238E27FC236}">
                          <a16:creationId xmlns:a16="http://schemas.microsoft.com/office/drawing/2014/main" id="{47796BBC-4C71-3E4A-B2A6-4AA2055DA130}"/>
                        </a:ext>
                      </a:extLst>
                    </p:cNvPr>
                    <p:cNvSpPr>
                      <a:spLocks noChangeArrowheads="1"/>
                    </p:cNvSpPr>
                    <p:nvPr/>
                  </p:nvSpPr>
                  <p:spPr bwMode="auto">
                    <a:xfrm>
                      <a:off x="6192922" y="1669062"/>
                      <a:ext cx="47619"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473" name="Oval 459">
                      <a:extLst>
                        <a:ext uri="{FF2B5EF4-FFF2-40B4-BE49-F238E27FC236}">
                          <a16:creationId xmlns:a16="http://schemas.microsoft.com/office/drawing/2014/main" id="{33A0D5A5-C31C-4D4F-AB37-37A0CA4724B8}"/>
                        </a:ext>
                      </a:extLst>
                    </p:cNvPr>
                    <p:cNvSpPr>
                      <a:spLocks noChangeArrowheads="1"/>
                    </p:cNvSpPr>
                    <p:nvPr/>
                  </p:nvSpPr>
                  <p:spPr bwMode="auto">
                    <a:xfrm>
                      <a:off x="6183398" y="1710336"/>
                      <a:ext cx="47619"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474" name="Oval 460">
                      <a:extLst>
                        <a:ext uri="{FF2B5EF4-FFF2-40B4-BE49-F238E27FC236}">
                          <a16:creationId xmlns:a16="http://schemas.microsoft.com/office/drawing/2014/main" id="{5E226EEA-E3D7-064D-9AE2-BECDD29BEF41}"/>
                        </a:ext>
                      </a:extLst>
                    </p:cNvPr>
                    <p:cNvSpPr>
                      <a:spLocks noChangeArrowheads="1"/>
                    </p:cNvSpPr>
                    <p:nvPr/>
                  </p:nvSpPr>
                  <p:spPr bwMode="auto">
                    <a:xfrm>
                      <a:off x="6192922" y="1751609"/>
                      <a:ext cx="47619"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grpSp>
          </p:grpSp>
          <p:grpSp>
            <p:nvGrpSpPr>
              <p:cNvPr id="1286" name="Group 466">
                <a:extLst>
                  <a:ext uri="{FF2B5EF4-FFF2-40B4-BE49-F238E27FC236}">
                    <a16:creationId xmlns:a16="http://schemas.microsoft.com/office/drawing/2014/main" id="{97AE13C0-AEE5-9B4F-B94E-56A2A3F965E3}"/>
                  </a:ext>
                </a:extLst>
              </p:cNvPr>
              <p:cNvGrpSpPr>
                <a:grpSpLocks/>
              </p:cNvGrpSpPr>
              <p:nvPr/>
            </p:nvGrpSpPr>
            <p:grpSpPr bwMode="auto">
              <a:xfrm>
                <a:off x="9503913" y="1590271"/>
                <a:ext cx="138251" cy="282077"/>
                <a:chOff x="6178977" y="1583531"/>
                <a:chExt cx="138251" cy="282077"/>
              </a:xfrm>
            </p:grpSpPr>
            <p:grpSp>
              <p:nvGrpSpPr>
                <p:cNvPr id="1456" name="Group 467">
                  <a:extLst>
                    <a:ext uri="{FF2B5EF4-FFF2-40B4-BE49-F238E27FC236}">
                      <a16:creationId xmlns:a16="http://schemas.microsoft.com/office/drawing/2014/main" id="{E81D32A2-D590-114A-A60B-BC1FC0AFC750}"/>
                    </a:ext>
                  </a:extLst>
                </p:cNvPr>
                <p:cNvGrpSpPr>
                  <a:grpSpLocks/>
                </p:cNvGrpSpPr>
                <p:nvPr/>
              </p:nvGrpSpPr>
              <p:grpSpPr bwMode="auto">
                <a:xfrm>
                  <a:off x="6178977" y="1583531"/>
                  <a:ext cx="138251" cy="205876"/>
                  <a:chOff x="6174443" y="1583531"/>
                  <a:chExt cx="138251" cy="205876"/>
                </a:xfrm>
              </p:grpSpPr>
              <p:sp>
                <p:nvSpPr>
                  <p:cNvPr id="1463" name="Oval 1462">
                    <a:extLst>
                      <a:ext uri="{FF2B5EF4-FFF2-40B4-BE49-F238E27FC236}">
                        <a16:creationId xmlns:a16="http://schemas.microsoft.com/office/drawing/2014/main" id="{8322B935-95D0-B144-B67D-A6A54730EA00}"/>
                      </a:ext>
                    </a:extLst>
                  </p:cNvPr>
                  <p:cNvSpPr/>
                  <p:nvPr/>
                </p:nvSpPr>
                <p:spPr>
                  <a:xfrm>
                    <a:off x="6174911" y="1584027"/>
                    <a:ext cx="138095" cy="77785"/>
                  </a:xfrm>
                  <a:prstGeom prst="ellipse">
                    <a:avLst/>
                  </a:prstGeom>
                  <a:solidFill>
                    <a:srgbClr val="FF2F92"/>
                  </a:solidFill>
                  <a:ln w="19050">
                    <a:noFill/>
                  </a:ln>
                </p:spPr>
                <p:txBody>
                  <a:bodyPr lIns="121875" tIns="60937" rIns="121875" bIns="60937" anchor="ctr"/>
                  <a:lstStyle>
                    <a:lvl1pPr defTabSz="1217613">
                      <a:defRPr b="1">
                        <a:solidFill>
                          <a:schemeClr val="tx1"/>
                        </a:solidFill>
                        <a:latin typeface="Arial" panose="020B0604020202020204" pitchFamily="34" charset="0"/>
                        <a:ea typeface="MS PGothic" panose="020B0600070205080204" pitchFamily="34" charset="-128"/>
                      </a:defRPr>
                    </a:lvl1pPr>
                    <a:lvl2pPr marL="742950" indent="-285750" defTabSz="1217613">
                      <a:defRPr b="1">
                        <a:solidFill>
                          <a:schemeClr val="tx1"/>
                        </a:solidFill>
                        <a:latin typeface="Arial" panose="020B0604020202020204" pitchFamily="34" charset="0"/>
                        <a:ea typeface="MS PGothic" panose="020B0600070205080204" pitchFamily="34" charset="-128"/>
                      </a:defRPr>
                    </a:lvl2pPr>
                    <a:lvl3pPr marL="1143000" indent="-228600" defTabSz="1217613">
                      <a:defRPr b="1">
                        <a:solidFill>
                          <a:schemeClr val="tx1"/>
                        </a:solidFill>
                        <a:latin typeface="Arial" panose="020B0604020202020204" pitchFamily="34" charset="0"/>
                        <a:ea typeface="MS PGothic" panose="020B0600070205080204" pitchFamily="34" charset="-128"/>
                      </a:defRPr>
                    </a:lvl3pPr>
                    <a:lvl4pPr marL="1600200" indent="-228600" defTabSz="1217613">
                      <a:defRPr b="1">
                        <a:solidFill>
                          <a:schemeClr val="tx1"/>
                        </a:solidFill>
                        <a:latin typeface="Arial" panose="020B0604020202020204" pitchFamily="34" charset="0"/>
                        <a:ea typeface="MS PGothic" panose="020B0600070205080204" pitchFamily="34" charset="-128"/>
                      </a:defRPr>
                    </a:lvl4pPr>
                    <a:lvl5pPr marL="2057400" indent="-228600" defTabSz="1217613">
                      <a:defRPr b="1">
                        <a:solidFill>
                          <a:schemeClr val="tx1"/>
                        </a:solidFill>
                        <a:latin typeface="Arial" panose="020B0604020202020204" pitchFamily="34" charset="0"/>
                        <a:ea typeface="MS PGothic" panose="020B0600070205080204" pitchFamily="34" charset="-128"/>
                      </a:defRPr>
                    </a:lvl5pPr>
                    <a:lvl6pPr marL="25146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6pPr>
                    <a:lvl7pPr marL="29718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7pPr>
                    <a:lvl8pPr marL="34290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8pPr>
                    <a:lvl9pPr marL="38862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9pPr>
                  </a:lstStyle>
                  <a:p>
                    <a:pPr marL="0" marR="0" lvl="0" indent="0" algn="ctr" defTabSz="1217613" eaLnBrk="1" fontAlgn="auto" latinLnBrk="0" hangingPunct="1">
                      <a:lnSpc>
                        <a:spcPct val="100000"/>
                      </a:lnSpc>
                      <a:spcBef>
                        <a:spcPct val="50000"/>
                      </a:spcBef>
                      <a:spcAft>
                        <a:spcPts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nvGrpSpPr>
                  <p:cNvPr id="1464" name="Group 475">
                    <a:extLst>
                      <a:ext uri="{FF2B5EF4-FFF2-40B4-BE49-F238E27FC236}">
                        <a16:creationId xmlns:a16="http://schemas.microsoft.com/office/drawing/2014/main" id="{D4B15849-A8E5-8748-A0B8-435BDFC07D92}"/>
                      </a:ext>
                    </a:extLst>
                  </p:cNvPr>
                  <p:cNvGrpSpPr>
                    <a:grpSpLocks/>
                  </p:cNvGrpSpPr>
                  <p:nvPr/>
                </p:nvGrpSpPr>
                <p:grpSpPr bwMode="auto">
                  <a:xfrm>
                    <a:off x="6181428" y="1659732"/>
                    <a:ext cx="54876" cy="129675"/>
                    <a:chOff x="6181428" y="1662113"/>
                    <a:chExt cx="54876" cy="129675"/>
                  </a:xfrm>
                </p:grpSpPr>
                <p:sp>
                  <p:nvSpPr>
                    <p:cNvPr id="1465" name="Oval 476">
                      <a:extLst>
                        <a:ext uri="{FF2B5EF4-FFF2-40B4-BE49-F238E27FC236}">
                          <a16:creationId xmlns:a16="http://schemas.microsoft.com/office/drawing/2014/main" id="{D566888A-58F3-344E-99D5-F700A2A3A561}"/>
                        </a:ext>
                      </a:extLst>
                    </p:cNvPr>
                    <p:cNvSpPr>
                      <a:spLocks noChangeArrowheads="1"/>
                    </p:cNvSpPr>
                    <p:nvPr/>
                  </p:nvSpPr>
                  <p:spPr bwMode="auto">
                    <a:xfrm>
                      <a:off x="6190784" y="1662605"/>
                      <a:ext cx="46031"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466" name="Oval 477">
                      <a:extLst>
                        <a:ext uri="{FF2B5EF4-FFF2-40B4-BE49-F238E27FC236}">
                          <a16:creationId xmlns:a16="http://schemas.microsoft.com/office/drawing/2014/main" id="{DCD9BE99-0EDC-5149-A561-C92F6DA2DC8E}"/>
                        </a:ext>
                      </a:extLst>
                    </p:cNvPr>
                    <p:cNvSpPr>
                      <a:spLocks noChangeArrowheads="1"/>
                    </p:cNvSpPr>
                    <p:nvPr/>
                  </p:nvSpPr>
                  <p:spPr bwMode="auto">
                    <a:xfrm>
                      <a:off x="6181260" y="1703879"/>
                      <a:ext cx="46031"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467" name="Oval 478">
                      <a:extLst>
                        <a:ext uri="{FF2B5EF4-FFF2-40B4-BE49-F238E27FC236}">
                          <a16:creationId xmlns:a16="http://schemas.microsoft.com/office/drawing/2014/main" id="{6C7521F5-9163-F640-AEAC-B621DE2BAE55}"/>
                        </a:ext>
                      </a:extLst>
                    </p:cNvPr>
                    <p:cNvSpPr>
                      <a:spLocks noChangeArrowheads="1"/>
                    </p:cNvSpPr>
                    <p:nvPr/>
                  </p:nvSpPr>
                  <p:spPr bwMode="auto">
                    <a:xfrm>
                      <a:off x="6190784" y="1745152"/>
                      <a:ext cx="46031"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grpSp>
            <p:grpSp>
              <p:nvGrpSpPr>
                <p:cNvPr id="1457" name="Group 468">
                  <a:extLst>
                    <a:ext uri="{FF2B5EF4-FFF2-40B4-BE49-F238E27FC236}">
                      <a16:creationId xmlns:a16="http://schemas.microsoft.com/office/drawing/2014/main" id="{A773F547-B631-9841-8458-E99718275C58}"/>
                    </a:ext>
                  </a:extLst>
                </p:cNvPr>
                <p:cNvGrpSpPr>
                  <a:grpSpLocks/>
                </p:cNvGrpSpPr>
                <p:nvPr/>
              </p:nvGrpSpPr>
              <p:grpSpPr bwMode="auto">
                <a:xfrm rot="10800000">
                  <a:off x="6178977" y="1659732"/>
                  <a:ext cx="138251" cy="205876"/>
                  <a:chOff x="6174443" y="1583531"/>
                  <a:chExt cx="138251" cy="205876"/>
                </a:xfrm>
              </p:grpSpPr>
              <p:sp>
                <p:nvSpPr>
                  <p:cNvPr id="1458" name="Oval 1457">
                    <a:extLst>
                      <a:ext uri="{FF2B5EF4-FFF2-40B4-BE49-F238E27FC236}">
                        <a16:creationId xmlns:a16="http://schemas.microsoft.com/office/drawing/2014/main" id="{D4B660F3-0C2A-1F46-8AFA-F743FC6A38C2}"/>
                      </a:ext>
                    </a:extLst>
                  </p:cNvPr>
                  <p:cNvSpPr/>
                  <p:nvPr/>
                </p:nvSpPr>
                <p:spPr>
                  <a:xfrm>
                    <a:off x="6204289" y="1638107"/>
                    <a:ext cx="138096" cy="77785"/>
                  </a:xfrm>
                  <a:prstGeom prst="ellipse">
                    <a:avLst/>
                  </a:prstGeom>
                  <a:solidFill>
                    <a:srgbClr val="FF2F92"/>
                  </a:solidFill>
                  <a:ln w="19050">
                    <a:noFill/>
                  </a:ln>
                </p:spPr>
                <p:txBody>
                  <a:bodyPr lIns="121875" tIns="60937" rIns="121875" bIns="60937" anchor="ctr"/>
                  <a:lstStyle>
                    <a:lvl1pPr defTabSz="1217613">
                      <a:defRPr b="1">
                        <a:solidFill>
                          <a:schemeClr val="tx1"/>
                        </a:solidFill>
                        <a:latin typeface="Arial" panose="020B0604020202020204" pitchFamily="34" charset="0"/>
                        <a:ea typeface="MS PGothic" panose="020B0600070205080204" pitchFamily="34" charset="-128"/>
                      </a:defRPr>
                    </a:lvl1pPr>
                    <a:lvl2pPr marL="742950" indent="-285750" defTabSz="1217613">
                      <a:defRPr b="1">
                        <a:solidFill>
                          <a:schemeClr val="tx1"/>
                        </a:solidFill>
                        <a:latin typeface="Arial" panose="020B0604020202020204" pitchFamily="34" charset="0"/>
                        <a:ea typeface="MS PGothic" panose="020B0600070205080204" pitchFamily="34" charset="-128"/>
                      </a:defRPr>
                    </a:lvl2pPr>
                    <a:lvl3pPr marL="1143000" indent="-228600" defTabSz="1217613">
                      <a:defRPr b="1">
                        <a:solidFill>
                          <a:schemeClr val="tx1"/>
                        </a:solidFill>
                        <a:latin typeface="Arial" panose="020B0604020202020204" pitchFamily="34" charset="0"/>
                        <a:ea typeface="MS PGothic" panose="020B0600070205080204" pitchFamily="34" charset="-128"/>
                      </a:defRPr>
                    </a:lvl3pPr>
                    <a:lvl4pPr marL="1600200" indent="-228600" defTabSz="1217613">
                      <a:defRPr b="1">
                        <a:solidFill>
                          <a:schemeClr val="tx1"/>
                        </a:solidFill>
                        <a:latin typeface="Arial" panose="020B0604020202020204" pitchFamily="34" charset="0"/>
                        <a:ea typeface="MS PGothic" panose="020B0600070205080204" pitchFamily="34" charset="-128"/>
                      </a:defRPr>
                    </a:lvl4pPr>
                    <a:lvl5pPr marL="2057400" indent="-228600" defTabSz="1217613">
                      <a:defRPr b="1">
                        <a:solidFill>
                          <a:schemeClr val="tx1"/>
                        </a:solidFill>
                        <a:latin typeface="Arial" panose="020B0604020202020204" pitchFamily="34" charset="0"/>
                        <a:ea typeface="MS PGothic" panose="020B0600070205080204" pitchFamily="34" charset="-128"/>
                      </a:defRPr>
                    </a:lvl5pPr>
                    <a:lvl6pPr marL="25146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6pPr>
                    <a:lvl7pPr marL="29718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7pPr>
                    <a:lvl8pPr marL="34290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8pPr>
                    <a:lvl9pPr marL="38862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9pPr>
                  </a:lstStyle>
                  <a:p>
                    <a:pPr marL="0" marR="0" lvl="0" indent="0" algn="ctr" defTabSz="1217613" eaLnBrk="1" fontAlgn="auto" latinLnBrk="0" hangingPunct="1">
                      <a:lnSpc>
                        <a:spcPct val="100000"/>
                      </a:lnSpc>
                      <a:spcBef>
                        <a:spcPct val="50000"/>
                      </a:spcBef>
                      <a:spcAft>
                        <a:spcPts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nvGrpSpPr>
                  <p:cNvPr id="1459" name="Group 470">
                    <a:extLst>
                      <a:ext uri="{FF2B5EF4-FFF2-40B4-BE49-F238E27FC236}">
                        <a16:creationId xmlns:a16="http://schemas.microsoft.com/office/drawing/2014/main" id="{116A9248-D1F7-1349-95C4-EFCEC68C0669}"/>
                      </a:ext>
                    </a:extLst>
                  </p:cNvPr>
                  <p:cNvGrpSpPr>
                    <a:grpSpLocks/>
                  </p:cNvGrpSpPr>
                  <p:nvPr/>
                </p:nvGrpSpPr>
                <p:grpSpPr bwMode="auto">
                  <a:xfrm>
                    <a:off x="6181428" y="1659732"/>
                    <a:ext cx="54876" cy="129675"/>
                    <a:chOff x="6181428" y="1662113"/>
                    <a:chExt cx="54876" cy="129675"/>
                  </a:xfrm>
                </p:grpSpPr>
                <p:sp>
                  <p:nvSpPr>
                    <p:cNvPr id="1460" name="Oval 471">
                      <a:extLst>
                        <a:ext uri="{FF2B5EF4-FFF2-40B4-BE49-F238E27FC236}">
                          <a16:creationId xmlns:a16="http://schemas.microsoft.com/office/drawing/2014/main" id="{61E71602-712B-EB4B-869E-5CC4206B6626}"/>
                        </a:ext>
                      </a:extLst>
                    </p:cNvPr>
                    <p:cNvSpPr>
                      <a:spLocks noChangeArrowheads="1"/>
                    </p:cNvSpPr>
                    <p:nvPr/>
                  </p:nvSpPr>
                  <p:spPr bwMode="auto">
                    <a:xfrm>
                      <a:off x="6193179" y="1669062"/>
                      <a:ext cx="47619"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461" name="Oval 472">
                      <a:extLst>
                        <a:ext uri="{FF2B5EF4-FFF2-40B4-BE49-F238E27FC236}">
                          <a16:creationId xmlns:a16="http://schemas.microsoft.com/office/drawing/2014/main" id="{7A41F43C-C67E-3E47-94FE-65B6391621CF}"/>
                        </a:ext>
                      </a:extLst>
                    </p:cNvPr>
                    <p:cNvSpPr>
                      <a:spLocks noChangeArrowheads="1"/>
                    </p:cNvSpPr>
                    <p:nvPr/>
                  </p:nvSpPr>
                  <p:spPr bwMode="auto">
                    <a:xfrm>
                      <a:off x="6183655" y="1710336"/>
                      <a:ext cx="47619"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462" name="Oval 473">
                      <a:extLst>
                        <a:ext uri="{FF2B5EF4-FFF2-40B4-BE49-F238E27FC236}">
                          <a16:creationId xmlns:a16="http://schemas.microsoft.com/office/drawing/2014/main" id="{B905FCF1-2D7B-394A-BB26-E73A522E39AE}"/>
                        </a:ext>
                      </a:extLst>
                    </p:cNvPr>
                    <p:cNvSpPr>
                      <a:spLocks noChangeArrowheads="1"/>
                    </p:cNvSpPr>
                    <p:nvPr/>
                  </p:nvSpPr>
                  <p:spPr bwMode="auto">
                    <a:xfrm>
                      <a:off x="6193179" y="1751609"/>
                      <a:ext cx="47619"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grpSp>
          </p:grpSp>
          <p:grpSp>
            <p:nvGrpSpPr>
              <p:cNvPr id="1287" name="Group 479">
                <a:extLst>
                  <a:ext uri="{FF2B5EF4-FFF2-40B4-BE49-F238E27FC236}">
                    <a16:creationId xmlns:a16="http://schemas.microsoft.com/office/drawing/2014/main" id="{5A22E33A-2D31-4945-BA8F-B0AB595BE6EE}"/>
                  </a:ext>
                </a:extLst>
              </p:cNvPr>
              <p:cNvGrpSpPr>
                <a:grpSpLocks/>
              </p:cNvGrpSpPr>
              <p:nvPr/>
            </p:nvGrpSpPr>
            <p:grpSpPr bwMode="auto">
              <a:xfrm>
                <a:off x="9365374" y="1590271"/>
                <a:ext cx="138251" cy="282077"/>
                <a:chOff x="6178977" y="1583531"/>
                <a:chExt cx="138251" cy="282077"/>
              </a:xfrm>
            </p:grpSpPr>
            <p:grpSp>
              <p:nvGrpSpPr>
                <p:cNvPr id="1444" name="Group 480">
                  <a:extLst>
                    <a:ext uri="{FF2B5EF4-FFF2-40B4-BE49-F238E27FC236}">
                      <a16:creationId xmlns:a16="http://schemas.microsoft.com/office/drawing/2014/main" id="{52ACA572-F7C9-AD41-8EA7-3B5646FE8A3A}"/>
                    </a:ext>
                  </a:extLst>
                </p:cNvPr>
                <p:cNvGrpSpPr>
                  <a:grpSpLocks/>
                </p:cNvGrpSpPr>
                <p:nvPr/>
              </p:nvGrpSpPr>
              <p:grpSpPr bwMode="auto">
                <a:xfrm>
                  <a:off x="6178977" y="1583531"/>
                  <a:ext cx="138251" cy="205876"/>
                  <a:chOff x="6174443" y="1583531"/>
                  <a:chExt cx="138251" cy="205876"/>
                </a:xfrm>
              </p:grpSpPr>
              <p:sp>
                <p:nvSpPr>
                  <p:cNvPr id="1451" name="Oval 1450">
                    <a:extLst>
                      <a:ext uri="{FF2B5EF4-FFF2-40B4-BE49-F238E27FC236}">
                        <a16:creationId xmlns:a16="http://schemas.microsoft.com/office/drawing/2014/main" id="{4A2DC8B3-B8B3-2D4A-8460-FC2F37BE72AB}"/>
                      </a:ext>
                    </a:extLst>
                  </p:cNvPr>
                  <p:cNvSpPr/>
                  <p:nvPr/>
                </p:nvSpPr>
                <p:spPr>
                  <a:xfrm>
                    <a:off x="6173767" y="1584027"/>
                    <a:ext cx="139683" cy="77785"/>
                  </a:xfrm>
                  <a:prstGeom prst="ellipse">
                    <a:avLst/>
                  </a:prstGeom>
                  <a:solidFill>
                    <a:srgbClr val="FF2F92"/>
                  </a:solidFill>
                  <a:ln w="19050">
                    <a:noFill/>
                  </a:ln>
                </p:spPr>
                <p:txBody>
                  <a:bodyPr lIns="121875" tIns="60937" rIns="121875" bIns="60937" anchor="ctr"/>
                  <a:lstStyle>
                    <a:lvl1pPr defTabSz="1217613">
                      <a:defRPr b="1">
                        <a:solidFill>
                          <a:schemeClr val="tx1"/>
                        </a:solidFill>
                        <a:latin typeface="Arial" panose="020B0604020202020204" pitchFamily="34" charset="0"/>
                        <a:ea typeface="MS PGothic" panose="020B0600070205080204" pitchFamily="34" charset="-128"/>
                      </a:defRPr>
                    </a:lvl1pPr>
                    <a:lvl2pPr marL="742950" indent="-285750" defTabSz="1217613">
                      <a:defRPr b="1">
                        <a:solidFill>
                          <a:schemeClr val="tx1"/>
                        </a:solidFill>
                        <a:latin typeface="Arial" panose="020B0604020202020204" pitchFamily="34" charset="0"/>
                        <a:ea typeface="MS PGothic" panose="020B0600070205080204" pitchFamily="34" charset="-128"/>
                      </a:defRPr>
                    </a:lvl2pPr>
                    <a:lvl3pPr marL="1143000" indent="-228600" defTabSz="1217613">
                      <a:defRPr b="1">
                        <a:solidFill>
                          <a:schemeClr val="tx1"/>
                        </a:solidFill>
                        <a:latin typeface="Arial" panose="020B0604020202020204" pitchFamily="34" charset="0"/>
                        <a:ea typeface="MS PGothic" panose="020B0600070205080204" pitchFamily="34" charset="-128"/>
                      </a:defRPr>
                    </a:lvl3pPr>
                    <a:lvl4pPr marL="1600200" indent="-228600" defTabSz="1217613">
                      <a:defRPr b="1">
                        <a:solidFill>
                          <a:schemeClr val="tx1"/>
                        </a:solidFill>
                        <a:latin typeface="Arial" panose="020B0604020202020204" pitchFamily="34" charset="0"/>
                        <a:ea typeface="MS PGothic" panose="020B0600070205080204" pitchFamily="34" charset="-128"/>
                      </a:defRPr>
                    </a:lvl4pPr>
                    <a:lvl5pPr marL="2057400" indent="-228600" defTabSz="1217613">
                      <a:defRPr b="1">
                        <a:solidFill>
                          <a:schemeClr val="tx1"/>
                        </a:solidFill>
                        <a:latin typeface="Arial" panose="020B0604020202020204" pitchFamily="34" charset="0"/>
                        <a:ea typeface="MS PGothic" panose="020B0600070205080204" pitchFamily="34" charset="-128"/>
                      </a:defRPr>
                    </a:lvl5pPr>
                    <a:lvl6pPr marL="25146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6pPr>
                    <a:lvl7pPr marL="29718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7pPr>
                    <a:lvl8pPr marL="34290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8pPr>
                    <a:lvl9pPr marL="38862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9pPr>
                  </a:lstStyle>
                  <a:p>
                    <a:pPr marL="0" marR="0" lvl="0" indent="0" algn="ctr" defTabSz="1217613" eaLnBrk="1" fontAlgn="auto" latinLnBrk="0" hangingPunct="1">
                      <a:lnSpc>
                        <a:spcPct val="100000"/>
                      </a:lnSpc>
                      <a:spcBef>
                        <a:spcPct val="50000"/>
                      </a:spcBef>
                      <a:spcAft>
                        <a:spcPts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nvGrpSpPr>
                  <p:cNvPr id="1452" name="Group 488">
                    <a:extLst>
                      <a:ext uri="{FF2B5EF4-FFF2-40B4-BE49-F238E27FC236}">
                        <a16:creationId xmlns:a16="http://schemas.microsoft.com/office/drawing/2014/main" id="{DB2CF0DB-B574-884F-8376-B5512BEFCEAF}"/>
                      </a:ext>
                    </a:extLst>
                  </p:cNvPr>
                  <p:cNvGrpSpPr>
                    <a:grpSpLocks/>
                  </p:cNvGrpSpPr>
                  <p:nvPr/>
                </p:nvGrpSpPr>
                <p:grpSpPr bwMode="auto">
                  <a:xfrm>
                    <a:off x="6181428" y="1659732"/>
                    <a:ext cx="54876" cy="129675"/>
                    <a:chOff x="6181428" y="1662113"/>
                    <a:chExt cx="54876" cy="129675"/>
                  </a:xfrm>
                </p:grpSpPr>
                <p:sp>
                  <p:nvSpPr>
                    <p:cNvPr id="1453" name="Oval 489">
                      <a:extLst>
                        <a:ext uri="{FF2B5EF4-FFF2-40B4-BE49-F238E27FC236}">
                          <a16:creationId xmlns:a16="http://schemas.microsoft.com/office/drawing/2014/main" id="{BB495290-D579-274A-B6D2-9CBA75EC103F}"/>
                        </a:ext>
                      </a:extLst>
                    </p:cNvPr>
                    <p:cNvSpPr>
                      <a:spLocks noChangeArrowheads="1"/>
                    </p:cNvSpPr>
                    <p:nvPr/>
                  </p:nvSpPr>
                  <p:spPr bwMode="auto">
                    <a:xfrm>
                      <a:off x="6188052" y="1662605"/>
                      <a:ext cx="47619"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454" name="Oval 490">
                      <a:extLst>
                        <a:ext uri="{FF2B5EF4-FFF2-40B4-BE49-F238E27FC236}">
                          <a16:creationId xmlns:a16="http://schemas.microsoft.com/office/drawing/2014/main" id="{21D3C0A5-1168-264E-A580-E6072D05D223}"/>
                        </a:ext>
                      </a:extLst>
                    </p:cNvPr>
                    <p:cNvSpPr>
                      <a:spLocks noChangeArrowheads="1"/>
                    </p:cNvSpPr>
                    <p:nvPr/>
                  </p:nvSpPr>
                  <p:spPr bwMode="auto">
                    <a:xfrm>
                      <a:off x="6178528" y="1703879"/>
                      <a:ext cx="47619"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455" name="Oval 491">
                      <a:extLst>
                        <a:ext uri="{FF2B5EF4-FFF2-40B4-BE49-F238E27FC236}">
                          <a16:creationId xmlns:a16="http://schemas.microsoft.com/office/drawing/2014/main" id="{F86CBD98-3240-3449-A360-804792157B6B}"/>
                        </a:ext>
                      </a:extLst>
                    </p:cNvPr>
                    <p:cNvSpPr>
                      <a:spLocks noChangeArrowheads="1"/>
                    </p:cNvSpPr>
                    <p:nvPr/>
                  </p:nvSpPr>
                  <p:spPr bwMode="auto">
                    <a:xfrm>
                      <a:off x="6188052" y="1745152"/>
                      <a:ext cx="47619"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grpSp>
            <p:grpSp>
              <p:nvGrpSpPr>
                <p:cNvPr id="1445" name="Group 481">
                  <a:extLst>
                    <a:ext uri="{FF2B5EF4-FFF2-40B4-BE49-F238E27FC236}">
                      <a16:creationId xmlns:a16="http://schemas.microsoft.com/office/drawing/2014/main" id="{FAC597F1-D3E9-E24A-8D55-D052B09AEC97}"/>
                    </a:ext>
                  </a:extLst>
                </p:cNvPr>
                <p:cNvGrpSpPr>
                  <a:grpSpLocks/>
                </p:cNvGrpSpPr>
                <p:nvPr/>
              </p:nvGrpSpPr>
              <p:grpSpPr bwMode="auto">
                <a:xfrm rot="10800000">
                  <a:off x="6178977" y="1659732"/>
                  <a:ext cx="138251" cy="205876"/>
                  <a:chOff x="6174443" y="1583531"/>
                  <a:chExt cx="138251" cy="205876"/>
                </a:xfrm>
              </p:grpSpPr>
              <p:sp>
                <p:nvSpPr>
                  <p:cNvPr id="1446" name="Oval 1445">
                    <a:extLst>
                      <a:ext uri="{FF2B5EF4-FFF2-40B4-BE49-F238E27FC236}">
                        <a16:creationId xmlns:a16="http://schemas.microsoft.com/office/drawing/2014/main" id="{6D88AC76-A4A9-DF40-A0D1-4F0B928ED0DE}"/>
                      </a:ext>
                    </a:extLst>
                  </p:cNvPr>
                  <p:cNvSpPr/>
                  <p:nvPr/>
                </p:nvSpPr>
                <p:spPr>
                  <a:xfrm>
                    <a:off x="6226069" y="1638107"/>
                    <a:ext cx="182540" cy="77785"/>
                  </a:xfrm>
                  <a:prstGeom prst="ellipse">
                    <a:avLst/>
                  </a:prstGeom>
                  <a:solidFill>
                    <a:srgbClr val="FF2F92"/>
                  </a:solidFill>
                  <a:ln w="19050">
                    <a:noFill/>
                  </a:ln>
                </p:spPr>
                <p:txBody>
                  <a:bodyPr lIns="121875" tIns="60937" rIns="121875" bIns="60937" anchor="ctr"/>
                  <a:lstStyle>
                    <a:lvl1pPr defTabSz="1217613">
                      <a:defRPr b="1">
                        <a:solidFill>
                          <a:schemeClr val="tx1"/>
                        </a:solidFill>
                        <a:latin typeface="Arial" panose="020B0604020202020204" pitchFamily="34" charset="0"/>
                        <a:ea typeface="MS PGothic" panose="020B0600070205080204" pitchFamily="34" charset="-128"/>
                      </a:defRPr>
                    </a:lvl1pPr>
                    <a:lvl2pPr marL="742950" indent="-285750" defTabSz="1217613">
                      <a:defRPr b="1">
                        <a:solidFill>
                          <a:schemeClr val="tx1"/>
                        </a:solidFill>
                        <a:latin typeface="Arial" panose="020B0604020202020204" pitchFamily="34" charset="0"/>
                        <a:ea typeface="MS PGothic" panose="020B0600070205080204" pitchFamily="34" charset="-128"/>
                      </a:defRPr>
                    </a:lvl2pPr>
                    <a:lvl3pPr marL="1143000" indent="-228600" defTabSz="1217613">
                      <a:defRPr b="1">
                        <a:solidFill>
                          <a:schemeClr val="tx1"/>
                        </a:solidFill>
                        <a:latin typeface="Arial" panose="020B0604020202020204" pitchFamily="34" charset="0"/>
                        <a:ea typeface="MS PGothic" panose="020B0600070205080204" pitchFamily="34" charset="-128"/>
                      </a:defRPr>
                    </a:lvl3pPr>
                    <a:lvl4pPr marL="1600200" indent="-228600" defTabSz="1217613">
                      <a:defRPr b="1">
                        <a:solidFill>
                          <a:schemeClr val="tx1"/>
                        </a:solidFill>
                        <a:latin typeface="Arial" panose="020B0604020202020204" pitchFamily="34" charset="0"/>
                        <a:ea typeface="MS PGothic" panose="020B0600070205080204" pitchFamily="34" charset="-128"/>
                      </a:defRPr>
                    </a:lvl4pPr>
                    <a:lvl5pPr marL="2057400" indent="-228600" defTabSz="1217613">
                      <a:defRPr b="1">
                        <a:solidFill>
                          <a:schemeClr val="tx1"/>
                        </a:solidFill>
                        <a:latin typeface="Arial" panose="020B0604020202020204" pitchFamily="34" charset="0"/>
                        <a:ea typeface="MS PGothic" panose="020B0600070205080204" pitchFamily="34" charset="-128"/>
                      </a:defRPr>
                    </a:lvl5pPr>
                    <a:lvl6pPr marL="25146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6pPr>
                    <a:lvl7pPr marL="29718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7pPr>
                    <a:lvl8pPr marL="34290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8pPr>
                    <a:lvl9pPr marL="38862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9pPr>
                  </a:lstStyle>
                  <a:p>
                    <a:pPr marL="0" marR="0" lvl="0" indent="0" algn="ctr" defTabSz="1217613" eaLnBrk="1" fontAlgn="auto" latinLnBrk="0" hangingPunct="1">
                      <a:lnSpc>
                        <a:spcPct val="100000"/>
                      </a:lnSpc>
                      <a:spcBef>
                        <a:spcPct val="50000"/>
                      </a:spcBef>
                      <a:spcAft>
                        <a:spcPts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nvGrpSpPr>
                  <p:cNvPr id="1447" name="Group 483">
                    <a:extLst>
                      <a:ext uri="{FF2B5EF4-FFF2-40B4-BE49-F238E27FC236}">
                        <a16:creationId xmlns:a16="http://schemas.microsoft.com/office/drawing/2014/main" id="{9284D0AF-EB05-FB47-A4AD-EC0780189432}"/>
                      </a:ext>
                    </a:extLst>
                  </p:cNvPr>
                  <p:cNvGrpSpPr>
                    <a:grpSpLocks/>
                  </p:cNvGrpSpPr>
                  <p:nvPr/>
                </p:nvGrpSpPr>
                <p:grpSpPr bwMode="auto">
                  <a:xfrm>
                    <a:off x="6181428" y="1659732"/>
                    <a:ext cx="54876" cy="129675"/>
                    <a:chOff x="6181428" y="1662113"/>
                    <a:chExt cx="54876" cy="129675"/>
                  </a:xfrm>
                </p:grpSpPr>
                <p:sp>
                  <p:nvSpPr>
                    <p:cNvPr id="1448" name="Oval 484">
                      <a:extLst>
                        <a:ext uri="{FF2B5EF4-FFF2-40B4-BE49-F238E27FC236}">
                          <a16:creationId xmlns:a16="http://schemas.microsoft.com/office/drawing/2014/main" id="{BF104BE3-692E-5640-98CD-6076D01937DE}"/>
                        </a:ext>
                      </a:extLst>
                    </p:cNvPr>
                    <p:cNvSpPr>
                      <a:spLocks noChangeArrowheads="1"/>
                    </p:cNvSpPr>
                    <p:nvPr/>
                  </p:nvSpPr>
                  <p:spPr bwMode="auto">
                    <a:xfrm>
                      <a:off x="6195909" y="1669062"/>
                      <a:ext cx="47619"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449" name="Oval 485">
                      <a:extLst>
                        <a:ext uri="{FF2B5EF4-FFF2-40B4-BE49-F238E27FC236}">
                          <a16:creationId xmlns:a16="http://schemas.microsoft.com/office/drawing/2014/main" id="{1DBC44A3-C271-E74F-92F7-F30619E43BCA}"/>
                        </a:ext>
                      </a:extLst>
                    </p:cNvPr>
                    <p:cNvSpPr>
                      <a:spLocks noChangeArrowheads="1"/>
                    </p:cNvSpPr>
                    <p:nvPr/>
                  </p:nvSpPr>
                  <p:spPr bwMode="auto">
                    <a:xfrm>
                      <a:off x="6186385" y="1710336"/>
                      <a:ext cx="47619"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450" name="Oval 486">
                      <a:extLst>
                        <a:ext uri="{FF2B5EF4-FFF2-40B4-BE49-F238E27FC236}">
                          <a16:creationId xmlns:a16="http://schemas.microsoft.com/office/drawing/2014/main" id="{332D134C-5668-7042-AE35-C365FB786823}"/>
                        </a:ext>
                      </a:extLst>
                    </p:cNvPr>
                    <p:cNvSpPr>
                      <a:spLocks noChangeArrowheads="1"/>
                    </p:cNvSpPr>
                    <p:nvPr/>
                  </p:nvSpPr>
                  <p:spPr bwMode="auto">
                    <a:xfrm>
                      <a:off x="6195909" y="1751609"/>
                      <a:ext cx="47619"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grpSp>
          </p:grpSp>
          <p:grpSp>
            <p:nvGrpSpPr>
              <p:cNvPr id="1288" name="Group 492">
                <a:extLst>
                  <a:ext uri="{FF2B5EF4-FFF2-40B4-BE49-F238E27FC236}">
                    <a16:creationId xmlns:a16="http://schemas.microsoft.com/office/drawing/2014/main" id="{1878445F-7F31-2946-95A7-A3F48FDFBDC0}"/>
                  </a:ext>
                </a:extLst>
              </p:cNvPr>
              <p:cNvGrpSpPr>
                <a:grpSpLocks/>
              </p:cNvGrpSpPr>
              <p:nvPr/>
            </p:nvGrpSpPr>
            <p:grpSpPr bwMode="auto">
              <a:xfrm>
                <a:off x="9226835" y="1590271"/>
                <a:ext cx="138251" cy="282077"/>
                <a:chOff x="6178977" y="1583531"/>
                <a:chExt cx="138251" cy="282077"/>
              </a:xfrm>
            </p:grpSpPr>
            <p:grpSp>
              <p:nvGrpSpPr>
                <p:cNvPr id="1432" name="Group 493">
                  <a:extLst>
                    <a:ext uri="{FF2B5EF4-FFF2-40B4-BE49-F238E27FC236}">
                      <a16:creationId xmlns:a16="http://schemas.microsoft.com/office/drawing/2014/main" id="{ED9C3B86-A1E8-FA4D-B301-B9CA657B62A7}"/>
                    </a:ext>
                  </a:extLst>
                </p:cNvPr>
                <p:cNvGrpSpPr>
                  <a:grpSpLocks/>
                </p:cNvGrpSpPr>
                <p:nvPr/>
              </p:nvGrpSpPr>
              <p:grpSpPr bwMode="auto">
                <a:xfrm>
                  <a:off x="6178977" y="1583531"/>
                  <a:ext cx="138251" cy="205876"/>
                  <a:chOff x="6174443" y="1583531"/>
                  <a:chExt cx="138251" cy="205876"/>
                </a:xfrm>
              </p:grpSpPr>
              <p:sp>
                <p:nvSpPr>
                  <p:cNvPr id="1439" name="Oval 1438">
                    <a:extLst>
                      <a:ext uri="{FF2B5EF4-FFF2-40B4-BE49-F238E27FC236}">
                        <a16:creationId xmlns:a16="http://schemas.microsoft.com/office/drawing/2014/main" id="{DC03FFA5-7995-1042-8C0D-01613B1C6BD2}"/>
                      </a:ext>
                    </a:extLst>
                  </p:cNvPr>
                  <p:cNvSpPr/>
                  <p:nvPr/>
                </p:nvSpPr>
                <p:spPr>
                  <a:xfrm>
                    <a:off x="6174210" y="1584027"/>
                    <a:ext cx="138096" cy="77785"/>
                  </a:xfrm>
                  <a:prstGeom prst="ellipse">
                    <a:avLst/>
                  </a:prstGeom>
                  <a:solidFill>
                    <a:srgbClr val="FF2F92"/>
                  </a:solidFill>
                  <a:ln w="19050">
                    <a:noFill/>
                  </a:ln>
                </p:spPr>
                <p:txBody>
                  <a:bodyPr lIns="121875" tIns="60937" rIns="121875" bIns="60937" anchor="ctr"/>
                  <a:lstStyle>
                    <a:lvl1pPr defTabSz="1217613">
                      <a:defRPr b="1">
                        <a:solidFill>
                          <a:schemeClr val="tx1"/>
                        </a:solidFill>
                        <a:latin typeface="Arial" panose="020B0604020202020204" pitchFamily="34" charset="0"/>
                        <a:ea typeface="MS PGothic" panose="020B0600070205080204" pitchFamily="34" charset="-128"/>
                      </a:defRPr>
                    </a:lvl1pPr>
                    <a:lvl2pPr marL="742950" indent="-285750" defTabSz="1217613">
                      <a:defRPr b="1">
                        <a:solidFill>
                          <a:schemeClr val="tx1"/>
                        </a:solidFill>
                        <a:latin typeface="Arial" panose="020B0604020202020204" pitchFamily="34" charset="0"/>
                        <a:ea typeface="MS PGothic" panose="020B0600070205080204" pitchFamily="34" charset="-128"/>
                      </a:defRPr>
                    </a:lvl2pPr>
                    <a:lvl3pPr marL="1143000" indent="-228600" defTabSz="1217613">
                      <a:defRPr b="1">
                        <a:solidFill>
                          <a:schemeClr val="tx1"/>
                        </a:solidFill>
                        <a:latin typeface="Arial" panose="020B0604020202020204" pitchFamily="34" charset="0"/>
                        <a:ea typeface="MS PGothic" panose="020B0600070205080204" pitchFamily="34" charset="-128"/>
                      </a:defRPr>
                    </a:lvl3pPr>
                    <a:lvl4pPr marL="1600200" indent="-228600" defTabSz="1217613">
                      <a:defRPr b="1">
                        <a:solidFill>
                          <a:schemeClr val="tx1"/>
                        </a:solidFill>
                        <a:latin typeface="Arial" panose="020B0604020202020204" pitchFamily="34" charset="0"/>
                        <a:ea typeface="MS PGothic" panose="020B0600070205080204" pitchFamily="34" charset="-128"/>
                      </a:defRPr>
                    </a:lvl4pPr>
                    <a:lvl5pPr marL="2057400" indent="-228600" defTabSz="1217613">
                      <a:defRPr b="1">
                        <a:solidFill>
                          <a:schemeClr val="tx1"/>
                        </a:solidFill>
                        <a:latin typeface="Arial" panose="020B0604020202020204" pitchFamily="34" charset="0"/>
                        <a:ea typeface="MS PGothic" panose="020B0600070205080204" pitchFamily="34" charset="-128"/>
                      </a:defRPr>
                    </a:lvl5pPr>
                    <a:lvl6pPr marL="25146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6pPr>
                    <a:lvl7pPr marL="29718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7pPr>
                    <a:lvl8pPr marL="34290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8pPr>
                    <a:lvl9pPr marL="38862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9pPr>
                  </a:lstStyle>
                  <a:p>
                    <a:pPr marL="0" marR="0" lvl="0" indent="0" algn="ctr" defTabSz="1217613" eaLnBrk="1" fontAlgn="auto" latinLnBrk="0" hangingPunct="1">
                      <a:lnSpc>
                        <a:spcPct val="100000"/>
                      </a:lnSpc>
                      <a:spcBef>
                        <a:spcPct val="50000"/>
                      </a:spcBef>
                      <a:spcAft>
                        <a:spcPts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nvGrpSpPr>
                  <p:cNvPr id="1440" name="Group 501">
                    <a:extLst>
                      <a:ext uri="{FF2B5EF4-FFF2-40B4-BE49-F238E27FC236}">
                        <a16:creationId xmlns:a16="http://schemas.microsoft.com/office/drawing/2014/main" id="{D489E6EC-EE2A-8E40-B946-80F914A760BA}"/>
                      </a:ext>
                    </a:extLst>
                  </p:cNvPr>
                  <p:cNvGrpSpPr>
                    <a:grpSpLocks/>
                  </p:cNvGrpSpPr>
                  <p:nvPr/>
                </p:nvGrpSpPr>
                <p:grpSpPr bwMode="auto">
                  <a:xfrm>
                    <a:off x="6181428" y="1659732"/>
                    <a:ext cx="54876" cy="129675"/>
                    <a:chOff x="6181428" y="1662113"/>
                    <a:chExt cx="54876" cy="129675"/>
                  </a:xfrm>
                </p:grpSpPr>
                <p:sp>
                  <p:nvSpPr>
                    <p:cNvPr id="1441" name="Oval 502">
                      <a:extLst>
                        <a:ext uri="{FF2B5EF4-FFF2-40B4-BE49-F238E27FC236}">
                          <a16:creationId xmlns:a16="http://schemas.microsoft.com/office/drawing/2014/main" id="{5D4148C6-D9A4-4541-A86F-475A8A7EAEE1}"/>
                        </a:ext>
                      </a:extLst>
                    </p:cNvPr>
                    <p:cNvSpPr>
                      <a:spLocks noChangeArrowheads="1"/>
                    </p:cNvSpPr>
                    <p:nvPr/>
                  </p:nvSpPr>
                  <p:spPr bwMode="auto">
                    <a:xfrm>
                      <a:off x="6190083" y="1662605"/>
                      <a:ext cx="46032"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442" name="Oval 503">
                      <a:extLst>
                        <a:ext uri="{FF2B5EF4-FFF2-40B4-BE49-F238E27FC236}">
                          <a16:creationId xmlns:a16="http://schemas.microsoft.com/office/drawing/2014/main" id="{BC3D90F0-6CE9-8640-9D27-C7CB75368F6D}"/>
                        </a:ext>
                      </a:extLst>
                    </p:cNvPr>
                    <p:cNvSpPr>
                      <a:spLocks noChangeArrowheads="1"/>
                    </p:cNvSpPr>
                    <p:nvPr/>
                  </p:nvSpPr>
                  <p:spPr bwMode="auto">
                    <a:xfrm>
                      <a:off x="6178972" y="1703879"/>
                      <a:ext cx="47619"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443" name="Oval 504">
                      <a:extLst>
                        <a:ext uri="{FF2B5EF4-FFF2-40B4-BE49-F238E27FC236}">
                          <a16:creationId xmlns:a16="http://schemas.microsoft.com/office/drawing/2014/main" id="{076223CC-9978-7B4D-B2FD-49361C2ACF6A}"/>
                        </a:ext>
                      </a:extLst>
                    </p:cNvPr>
                    <p:cNvSpPr>
                      <a:spLocks noChangeArrowheads="1"/>
                    </p:cNvSpPr>
                    <p:nvPr/>
                  </p:nvSpPr>
                  <p:spPr bwMode="auto">
                    <a:xfrm>
                      <a:off x="6190083" y="1745152"/>
                      <a:ext cx="46032"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grpSp>
            <p:grpSp>
              <p:nvGrpSpPr>
                <p:cNvPr id="1433" name="Group 494">
                  <a:extLst>
                    <a:ext uri="{FF2B5EF4-FFF2-40B4-BE49-F238E27FC236}">
                      <a16:creationId xmlns:a16="http://schemas.microsoft.com/office/drawing/2014/main" id="{2ED6191B-ACE3-BA49-99D0-1C8D191B6224}"/>
                    </a:ext>
                  </a:extLst>
                </p:cNvPr>
                <p:cNvGrpSpPr>
                  <a:grpSpLocks/>
                </p:cNvGrpSpPr>
                <p:nvPr/>
              </p:nvGrpSpPr>
              <p:grpSpPr bwMode="auto">
                <a:xfrm rot="10800000">
                  <a:off x="6178977" y="1659732"/>
                  <a:ext cx="138251" cy="205876"/>
                  <a:chOff x="6174443" y="1583531"/>
                  <a:chExt cx="138251" cy="205876"/>
                </a:xfrm>
              </p:grpSpPr>
              <p:sp>
                <p:nvSpPr>
                  <p:cNvPr id="1434" name="Oval 1433">
                    <a:extLst>
                      <a:ext uri="{FF2B5EF4-FFF2-40B4-BE49-F238E27FC236}">
                        <a16:creationId xmlns:a16="http://schemas.microsoft.com/office/drawing/2014/main" id="{4E210B1B-4BA3-1C4A-9D86-AEF1140A51C8}"/>
                      </a:ext>
                    </a:extLst>
                  </p:cNvPr>
                  <p:cNvSpPr/>
                  <p:nvPr/>
                </p:nvSpPr>
                <p:spPr>
                  <a:xfrm>
                    <a:off x="6204990" y="1638107"/>
                    <a:ext cx="138095" cy="77785"/>
                  </a:xfrm>
                  <a:prstGeom prst="ellipse">
                    <a:avLst/>
                  </a:prstGeom>
                  <a:solidFill>
                    <a:srgbClr val="FF2F92"/>
                  </a:solidFill>
                  <a:ln w="19050">
                    <a:noFill/>
                  </a:ln>
                </p:spPr>
                <p:txBody>
                  <a:bodyPr lIns="121875" tIns="60937" rIns="121875" bIns="60937" anchor="ctr"/>
                  <a:lstStyle>
                    <a:lvl1pPr defTabSz="1217613">
                      <a:defRPr b="1">
                        <a:solidFill>
                          <a:schemeClr val="tx1"/>
                        </a:solidFill>
                        <a:latin typeface="Arial" panose="020B0604020202020204" pitchFamily="34" charset="0"/>
                        <a:ea typeface="MS PGothic" panose="020B0600070205080204" pitchFamily="34" charset="-128"/>
                      </a:defRPr>
                    </a:lvl1pPr>
                    <a:lvl2pPr marL="742950" indent="-285750" defTabSz="1217613">
                      <a:defRPr b="1">
                        <a:solidFill>
                          <a:schemeClr val="tx1"/>
                        </a:solidFill>
                        <a:latin typeface="Arial" panose="020B0604020202020204" pitchFamily="34" charset="0"/>
                        <a:ea typeface="MS PGothic" panose="020B0600070205080204" pitchFamily="34" charset="-128"/>
                      </a:defRPr>
                    </a:lvl2pPr>
                    <a:lvl3pPr marL="1143000" indent="-228600" defTabSz="1217613">
                      <a:defRPr b="1">
                        <a:solidFill>
                          <a:schemeClr val="tx1"/>
                        </a:solidFill>
                        <a:latin typeface="Arial" panose="020B0604020202020204" pitchFamily="34" charset="0"/>
                        <a:ea typeface="MS PGothic" panose="020B0600070205080204" pitchFamily="34" charset="-128"/>
                      </a:defRPr>
                    </a:lvl3pPr>
                    <a:lvl4pPr marL="1600200" indent="-228600" defTabSz="1217613">
                      <a:defRPr b="1">
                        <a:solidFill>
                          <a:schemeClr val="tx1"/>
                        </a:solidFill>
                        <a:latin typeface="Arial" panose="020B0604020202020204" pitchFamily="34" charset="0"/>
                        <a:ea typeface="MS PGothic" panose="020B0600070205080204" pitchFamily="34" charset="-128"/>
                      </a:defRPr>
                    </a:lvl4pPr>
                    <a:lvl5pPr marL="2057400" indent="-228600" defTabSz="1217613">
                      <a:defRPr b="1">
                        <a:solidFill>
                          <a:schemeClr val="tx1"/>
                        </a:solidFill>
                        <a:latin typeface="Arial" panose="020B0604020202020204" pitchFamily="34" charset="0"/>
                        <a:ea typeface="MS PGothic" panose="020B0600070205080204" pitchFamily="34" charset="-128"/>
                      </a:defRPr>
                    </a:lvl5pPr>
                    <a:lvl6pPr marL="25146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6pPr>
                    <a:lvl7pPr marL="29718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7pPr>
                    <a:lvl8pPr marL="34290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8pPr>
                    <a:lvl9pPr marL="38862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9pPr>
                  </a:lstStyle>
                  <a:p>
                    <a:pPr marL="0" marR="0" lvl="0" indent="0" algn="ctr" defTabSz="1217613" eaLnBrk="1" fontAlgn="auto" latinLnBrk="0" hangingPunct="1">
                      <a:lnSpc>
                        <a:spcPct val="100000"/>
                      </a:lnSpc>
                      <a:spcBef>
                        <a:spcPct val="50000"/>
                      </a:spcBef>
                      <a:spcAft>
                        <a:spcPts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nvGrpSpPr>
                  <p:cNvPr id="1435" name="Group 496">
                    <a:extLst>
                      <a:ext uri="{FF2B5EF4-FFF2-40B4-BE49-F238E27FC236}">
                        <a16:creationId xmlns:a16="http://schemas.microsoft.com/office/drawing/2014/main" id="{DAE02A6E-A490-5640-B03C-07C57A52F5FE}"/>
                      </a:ext>
                    </a:extLst>
                  </p:cNvPr>
                  <p:cNvGrpSpPr>
                    <a:grpSpLocks/>
                  </p:cNvGrpSpPr>
                  <p:nvPr/>
                </p:nvGrpSpPr>
                <p:grpSpPr bwMode="auto">
                  <a:xfrm>
                    <a:off x="6181428" y="1659732"/>
                    <a:ext cx="54876" cy="129675"/>
                    <a:chOff x="6181428" y="1662113"/>
                    <a:chExt cx="54876" cy="129675"/>
                  </a:xfrm>
                </p:grpSpPr>
                <p:sp>
                  <p:nvSpPr>
                    <p:cNvPr id="1436" name="Oval 497">
                      <a:extLst>
                        <a:ext uri="{FF2B5EF4-FFF2-40B4-BE49-F238E27FC236}">
                          <a16:creationId xmlns:a16="http://schemas.microsoft.com/office/drawing/2014/main" id="{95184747-FBC9-2949-83CC-32B0B80F20D5}"/>
                        </a:ext>
                      </a:extLst>
                    </p:cNvPr>
                    <p:cNvSpPr>
                      <a:spLocks noChangeArrowheads="1"/>
                    </p:cNvSpPr>
                    <p:nvPr/>
                  </p:nvSpPr>
                  <p:spPr bwMode="auto">
                    <a:xfrm>
                      <a:off x="6197053" y="1669062"/>
                      <a:ext cx="46032"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437" name="Oval 498">
                      <a:extLst>
                        <a:ext uri="{FF2B5EF4-FFF2-40B4-BE49-F238E27FC236}">
                          <a16:creationId xmlns:a16="http://schemas.microsoft.com/office/drawing/2014/main" id="{D5B560B3-6AEB-3841-96EB-46B760796080}"/>
                        </a:ext>
                      </a:extLst>
                    </p:cNvPr>
                    <p:cNvSpPr>
                      <a:spLocks noChangeArrowheads="1"/>
                    </p:cNvSpPr>
                    <p:nvPr/>
                  </p:nvSpPr>
                  <p:spPr bwMode="auto">
                    <a:xfrm>
                      <a:off x="6187529" y="1710336"/>
                      <a:ext cx="46032"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438" name="Oval 499">
                      <a:extLst>
                        <a:ext uri="{FF2B5EF4-FFF2-40B4-BE49-F238E27FC236}">
                          <a16:creationId xmlns:a16="http://schemas.microsoft.com/office/drawing/2014/main" id="{F0E32D30-4F25-E949-89BE-B6D5BDB9CD15}"/>
                        </a:ext>
                      </a:extLst>
                    </p:cNvPr>
                    <p:cNvSpPr>
                      <a:spLocks noChangeArrowheads="1"/>
                    </p:cNvSpPr>
                    <p:nvPr/>
                  </p:nvSpPr>
                  <p:spPr bwMode="auto">
                    <a:xfrm>
                      <a:off x="6197053" y="1751609"/>
                      <a:ext cx="46032"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grpSp>
          </p:grpSp>
          <p:grpSp>
            <p:nvGrpSpPr>
              <p:cNvPr id="1289" name="Group 505">
                <a:extLst>
                  <a:ext uri="{FF2B5EF4-FFF2-40B4-BE49-F238E27FC236}">
                    <a16:creationId xmlns:a16="http://schemas.microsoft.com/office/drawing/2014/main" id="{BED98CCF-4A57-AB4F-A01F-34A21E5A09FD}"/>
                  </a:ext>
                </a:extLst>
              </p:cNvPr>
              <p:cNvGrpSpPr>
                <a:grpSpLocks/>
              </p:cNvGrpSpPr>
              <p:nvPr/>
            </p:nvGrpSpPr>
            <p:grpSpPr bwMode="auto">
              <a:xfrm>
                <a:off x="10335147" y="1590271"/>
                <a:ext cx="138251" cy="282077"/>
                <a:chOff x="6178977" y="1583531"/>
                <a:chExt cx="138251" cy="282077"/>
              </a:xfrm>
            </p:grpSpPr>
            <p:grpSp>
              <p:nvGrpSpPr>
                <p:cNvPr id="1420" name="Group 506">
                  <a:extLst>
                    <a:ext uri="{FF2B5EF4-FFF2-40B4-BE49-F238E27FC236}">
                      <a16:creationId xmlns:a16="http://schemas.microsoft.com/office/drawing/2014/main" id="{BB7C1D3B-89C3-8F4C-8D58-B777E9860F1B}"/>
                    </a:ext>
                  </a:extLst>
                </p:cNvPr>
                <p:cNvGrpSpPr>
                  <a:grpSpLocks/>
                </p:cNvGrpSpPr>
                <p:nvPr/>
              </p:nvGrpSpPr>
              <p:grpSpPr bwMode="auto">
                <a:xfrm>
                  <a:off x="6178977" y="1583531"/>
                  <a:ext cx="138251" cy="205876"/>
                  <a:chOff x="6174443" y="1583531"/>
                  <a:chExt cx="138251" cy="205876"/>
                </a:xfrm>
              </p:grpSpPr>
              <p:sp>
                <p:nvSpPr>
                  <p:cNvPr id="1427" name="Oval 1426">
                    <a:extLst>
                      <a:ext uri="{FF2B5EF4-FFF2-40B4-BE49-F238E27FC236}">
                        <a16:creationId xmlns:a16="http://schemas.microsoft.com/office/drawing/2014/main" id="{DA785FC5-1AF9-4143-B9BC-593987D79C0C}"/>
                      </a:ext>
                    </a:extLst>
                  </p:cNvPr>
                  <p:cNvSpPr/>
                  <p:nvPr/>
                </p:nvSpPr>
                <p:spPr>
                  <a:xfrm>
                    <a:off x="6173837" y="1584027"/>
                    <a:ext cx="138096" cy="77785"/>
                  </a:xfrm>
                  <a:prstGeom prst="ellipse">
                    <a:avLst/>
                  </a:prstGeom>
                  <a:solidFill>
                    <a:srgbClr val="FF2F92"/>
                  </a:solidFill>
                  <a:ln w="19050">
                    <a:noFill/>
                  </a:ln>
                </p:spPr>
                <p:txBody>
                  <a:bodyPr lIns="121875" tIns="60937" rIns="121875" bIns="60937" anchor="ctr"/>
                  <a:lstStyle>
                    <a:lvl1pPr defTabSz="1217613">
                      <a:defRPr b="1">
                        <a:solidFill>
                          <a:schemeClr val="tx1"/>
                        </a:solidFill>
                        <a:latin typeface="Arial" panose="020B0604020202020204" pitchFamily="34" charset="0"/>
                        <a:ea typeface="MS PGothic" panose="020B0600070205080204" pitchFamily="34" charset="-128"/>
                      </a:defRPr>
                    </a:lvl1pPr>
                    <a:lvl2pPr marL="742950" indent="-285750" defTabSz="1217613">
                      <a:defRPr b="1">
                        <a:solidFill>
                          <a:schemeClr val="tx1"/>
                        </a:solidFill>
                        <a:latin typeface="Arial" panose="020B0604020202020204" pitchFamily="34" charset="0"/>
                        <a:ea typeface="MS PGothic" panose="020B0600070205080204" pitchFamily="34" charset="-128"/>
                      </a:defRPr>
                    </a:lvl2pPr>
                    <a:lvl3pPr marL="1143000" indent="-228600" defTabSz="1217613">
                      <a:defRPr b="1">
                        <a:solidFill>
                          <a:schemeClr val="tx1"/>
                        </a:solidFill>
                        <a:latin typeface="Arial" panose="020B0604020202020204" pitchFamily="34" charset="0"/>
                        <a:ea typeface="MS PGothic" panose="020B0600070205080204" pitchFamily="34" charset="-128"/>
                      </a:defRPr>
                    </a:lvl3pPr>
                    <a:lvl4pPr marL="1600200" indent="-228600" defTabSz="1217613">
                      <a:defRPr b="1">
                        <a:solidFill>
                          <a:schemeClr val="tx1"/>
                        </a:solidFill>
                        <a:latin typeface="Arial" panose="020B0604020202020204" pitchFamily="34" charset="0"/>
                        <a:ea typeface="MS PGothic" panose="020B0600070205080204" pitchFamily="34" charset="-128"/>
                      </a:defRPr>
                    </a:lvl4pPr>
                    <a:lvl5pPr marL="2057400" indent="-228600" defTabSz="1217613">
                      <a:defRPr b="1">
                        <a:solidFill>
                          <a:schemeClr val="tx1"/>
                        </a:solidFill>
                        <a:latin typeface="Arial" panose="020B0604020202020204" pitchFamily="34" charset="0"/>
                        <a:ea typeface="MS PGothic" panose="020B0600070205080204" pitchFamily="34" charset="-128"/>
                      </a:defRPr>
                    </a:lvl5pPr>
                    <a:lvl6pPr marL="25146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6pPr>
                    <a:lvl7pPr marL="29718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7pPr>
                    <a:lvl8pPr marL="34290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8pPr>
                    <a:lvl9pPr marL="38862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9pPr>
                  </a:lstStyle>
                  <a:p>
                    <a:pPr marL="0" marR="0" lvl="0" indent="0" algn="ctr" defTabSz="1217613" eaLnBrk="1" fontAlgn="auto" latinLnBrk="0" hangingPunct="1">
                      <a:lnSpc>
                        <a:spcPct val="100000"/>
                      </a:lnSpc>
                      <a:spcBef>
                        <a:spcPct val="50000"/>
                      </a:spcBef>
                      <a:spcAft>
                        <a:spcPts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nvGrpSpPr>
                  <p:cNvPr id="1428" name="Group 514">
                    <a:extLst>
                      <a:ext uri="{FF2B5EF4-FFF2-40B4-BE49-F238E27FC236}">
                        <a16:creationId xmlns:a16="http://schemas.microsoft.com/office/drawing/2014/main" id="{5C67C11A-0AA6-734E-93DF-AD03E05FB478}"/>
                      </a:ext>
                    </a:extLst>
                  </p:cNvPr>
                  <p:cNvGrpSpPr>
                    <a:grpSpLocks/>
                  </p:cNvGrpSpPr>
                  <p:nvPr/>
                </p:nvGrpSpPr>
                <p:grpSpPr bwMode="auto">
                  <a:xfrm>
                    <a:off x="6181428" y="1659732"/>
                    <a:ext cx="54876" cy="129675"/>
                    <a:chOff x="6181428" y="1662113"/>
                    <a:chExt cx="54876" cy="129675"/>
                  </a:xfrm>
                </p:grpSpPr>
                <p:sp>
                  <p:nvSpPr>
                    <p:cNvPr id="1429" name="Oval 515">
                      <a:extLst>
                        <a:ext uri="{FF2B5EF4-FFF2-40B4-BE49-F238E27FC236}">
                          <a16:creationId xmlns:a16="http://schemas.microsoft.com/office/drawing/2014/main" id="{7140650B-32F5-8347-ACE1-D39BDC7371C4}"/>
                        </a:ext>
                      </a:extLst>
                    </p:cNvPr>
                    <p:cNvSpPr>
                      <a:spLocks noChangeArrowheads="1"/>
                    </p:cNvSpPr>
                    <p:nvPr/>
                  </p:nvSpPr>
                  <p:spPr bwMode="auto">
                    <a:xfrm>
                      <a:off x="6188123" y="1662605"/>
                      <a:ext cx="47619"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430" name="Oval 516">
                      <a:extLst>
                        <a:ext uri="{FF2B5EF4-FFF2-40B4-BE49-F238E27FC236}">
                          <a16:creationId xmlns:a16="http://schemas.microsoft.com/office/drawing/2014/main" id="{21A2FF78-74B5-B647-A272-37064BBECEF3}"/>
                        </a:ext>
                      </a:extLst>
                    </p:cNvPr>
                    <p:cNvSpPr>
                      <a:spLocks noChangeArrowheads="1"/>
                    </p:cNvSpPr>
                    <p:nvPr/>
                  </p:nvSpPr>
                  <p:spPr bwMode="auto">
                    <a:xfrm>
                      <a:off x="6178599" y="1703879"/>
                      <a:ext cx="47619"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431" name="Oval 517">
                      <a:extLst>
                        <a:ext uri="{FF2B5EF4-FFF2-40B4-BE49-F238E27FC236}">
                          <a16:creationId xmlns:a16="http://schemas.microsoft.com/office/drawing/2014/main" id="{315AE083-45A3-5B45-AD29-F510B2115C86}"/>
                        </a:ext>
                      </a:extLst>
                    </p:cNvPr>
                    <p:cNvSpPr>
                      <a:spLocks noChangeArrowheads="1"/>
                    </p:cNvSpPr>
                    <p:nvPr/>
                  </p:nvSpPr>
                  <p:spPr bwMode="auto">
                    <a:xfrm>
                      <a:off x="6188123" y="1745152"/>
                      <a:ext cx="47619"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grpSp>
            <p:grpSp>
              <p:nvGrpSpPr>
                <p:cNvPr id="1421" name="Group 507">
                  <a:extLst>
                    <a:ext uri="{FF2B5EF4-FFF2-40B4-BE49-F238E27FC236}">
                      <a16:creationId xmlns:a16="http://schemas.microsoft.com/office/drawing/2014/main" id="{CC0D83E6-7F69-DA4D-B6CF-16B3E212738F}"/>
                    </a:ext>
                  </a:extLst>
                </p:cNvPr>
                <p:cNvGrpSpPr>
                  <a:grpSpLocks/>
                </p:cNvGrpSpPr>
                <p:nvPr/>
              </p:nvGrpSpPr>
              <p:grpSpPr bwMode="auto">
                <a:xfrm rot="10800000">
                  <a:off x="6178977" y="1659732"/>
                  <a:ext cx="138251" cy="205876"/>
                  <a:chOff x="6174443" y="1583531"/>
                  <a:chExt cx="138251" cy="205876"/>
                </a:xfrm>
              </p:grpSpPr>
              <p:sp>
                <p:nvSpPr>
                  <p:cNvPr id="1422" name="Oval 1421">
                    <a:extLst>
                      <a:ext uri="{FF2B5EF4-FFF2-40B4-BE49-F238E27FC236}">
                        <a16:creationId xmlns:a16="http://schemas.microsoft.com/office/drawing/2014/main" id="{BF7DFD8D-DD46-4C48-A282-25344C63CB3F}"/>
                      </a:ext>
                    </a:extLst>
                  </p:cNvPr>
                  <p:cNvSpPr/>
                  <p:nvPr/>
                </p:nvSpPr>
                <p:spPr>
                  <a:xfrm>
                    <a:off x="6205363" y="1614296"/>
                    <a:ext cx="138095" cy="77784"/>
                  </a:xfrm>
                  <a:prstGeom prst="ellipse">
                    <a:avLst/>
                  </a:prstGeom>
                  <a:solidFill>
                    <a:srgbClr val="FF2F92"/>
                  </a:solidFill>
                  <a:ln w="19050">
                    <a:noFill/>
                  </a:ln>
                </p:spPr>
                <p:txBody>
                  <a:bodyPr lIns="121875" tIns="60937" rIns="121875" bIns="60937" anchor="ctr"/>
                  <a:lstStyle>
                    <a:lvl1pPr defTabSz="1217613">
                      <a:defRPr b="1">
                        <a:solidFill>
                          <a:schemeClr val="tx1"/>
                        </a:solidFill>
                        <a:latin typeface="Arial" panose="020B0604020202020204" pitchFamily="34" charset="0"/>
                        <a:ea typeface="MS PGothic" panose="020B0600070205080204" pitchFamily="34" charset="-128"/>
                      </a:defRPr>
                    </a:lvl1pPr>
                    <a:lvl2pPr marL="742950" indent="-285750" defTabSz="1217613">
                      <a:defRPr b="1">
                        <a:solidFill>
                          <a:schemeClr val="tx1"/>
                        </a:solidFill>
                        <a:latin typeface="Arial" panose="020B0604020202020204" pitchFamily="34" charset="0"/>
                        <a:ea typeface="MS PGothic" panose="020B0600070205080204" pitchFamily="34" charset="-128"/>
                      </a:defRPr>
                    </a:lvl2pPr>
                    <a:lvl3pPr marL="1143000" indent="-228600" defTabSz="1217613">
                      <a:defRPr b="1">
                        <a:solidFill>
                          <a:schemeClr val="tx1"/>
                        </a:solidFill>
                        <a:latin typeface="Arial" panose="020B0604020202020204" pitchFamily="34" charset="0"/>
                        <a:ea typeface="MS PGothic" panose="020B0600070205080204" pitchFamily="34" charset="-128"/>
                      </a:defRPr>
                    </a:lvl3pPr>
                    <a:lvl4pPr marL="1600200" indent="-228600" defTabSz="1217613">
                      <a:defRPr b="1">
                        <a:solidFill>
                          <a:schemeClr val="tx1"/>
                        </a:solidFill>
                        <a:latin typeface="Arial" panose="020B0604020202020204" pitchFamily="34" charset="0"/>
                        <a:ea typeface="MS PGothic" panose="020B0600070205080204" pitchFamily="34" charset="-128"/>
                      </a:defRPr>
                    </a:lvl4pPr>
                    <a:lvl5pPr marL="2057400" indent="-228600" defTabSz="1217613">
                      <a:defRPr b="1">
                        <a:solidFill>
                          <a:schemeClr val="tx1"/>
                        </a:solidFill>
                        <a:latin typeface="Arial" panose="020B0604020202020204" pitchFamily="34" charset="0"/>
                        <a:ea typeface="MS PGothic" panose="020B0600070205080204" pitchFamily="34" charset="-128"/>
                      </a:defRPr>
                    </a:lvl5pPr>
                    <a:lvl6pPr marL="25146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6pPr>
                    <a:lvl7pPr marL="29718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7pPr>
                    <a:lvl8pPr marL="34290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8pPr>
                    <a:lvl9pPr marL="38862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9pPr>
                  </a:lstStyle>
                  <a:p>
                    <a:pPr marL="0" marR="0" lvl="0" indent="0" algn="ctr" defTabSz="1217613" eaLnBrk="1" fontAlgn="auto" latinLnBrk="0" hangingPunct="1">
                      <a:lnSpc>
                        <a:spcPct val="100000"/>
                      </a:lnSpc>
                      <a:spcBef>
                        <a:spcPct val="50000"/>
                      </a:spcBef>
                      <a:spcAft>
                        <a:spcPts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nvGrpSpPr>
                  <p:cNvPr id="1423" name="Group 509">
                    <a:extLst>
                      <a:ext uri="{FF2B5EF4-FFF2-40B4-BE49-F238E27FC236}">
                        <a16:creationId xmlns:a16="http://schemas.microsoft.com/office/drawing/2014/main" id="{FF38378A-8C2F-E842-BF5B-DE37F12CD441}"/>
                      </a:ext>
                    </a:extLst>
                  </p:cNvPr>
                  <p:cNvGrpSpPr>
                    <a:grpSpLocks/>
                  </p:cNvGrpSpPr>
                  <p:nvPr/>
                </p:nvGrpSpPr>
                <p:grpSpPr bwMode="auto">
                  <a:xfrm>
                    <a:off x="6181428" y="1659732"/>
                    <a:ext cx="54876" cy="129675"/>
                    <a:chOff x="6181428" y="1662113"/>
                    <a:chExt cx="54876" cy="129675"/>
                  </a:xfrm>
                </p:grpSpPr>
                <p:sp>
                  <p:nvSpPr>
                    <p:cNvPr id="1424" name="Oval 510">
                      <a:extLst>
                        <a:ext uri="{FF2B5EF4-FFF2-40B4-BE49-F238E27FC236}">
                          <a16:creationId xmlns:a16="http://schemas.microsoft.com/office/drawing/2014/main" id="{40560021-F5F9-2142-8ACF-553791BE263D}"/>
                        </a:ext>
                      </a:extLst>
                    </p:cNvPr>
                    <p:cNvSpPr>
                      <a:spLocks noChangeArrowheads="1"/>
                    </p:cNvSpPr>
                    <p:nvPr/>
                  </p:nvSpPr>
                  <p:spPr bwMode="auto">
                    <a:xfrm>
                      <a:off x="6195839" y="1669062"/>
                      <a:ext cx="47619"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425" name="Oval 511">
                      <a:extLst>
                        <a:ext uri="{FF2B5EF4-FFF2-40B4-BE49-F238E27FC236}">
                          <a16:creationId xmlns:a16="http://schemas.microsoft.com/office/drawing/2014/main" id="{10613DCF-B03C-2C47-AC03-6FCF794EDC91}"/>
                        </a:ext>
                      </a:extLst>
                    </p:cNvPr>
                    <p:cNvSpPr>
                      <a:spLocks noChangeArrowheads="1"/>
                    </p:cNvSpPr>
                    <p:nvPr/>
                  </p:nvSpPr>
                  <p:spPr bwMode="auto">
                    <a:xfrm>
                      <a:off x="6187902" y="1710336"/>
                      <a:ext cx="46032"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426" name="Oval 512">
                      <a:extLst>
                        <a:ext uri="{FF2B5EF4-FFF2-40B4-BE49-F238E27FC236}">
                          <a16:creationId xmlns:a16="http://schemas.microsoft.com/office/drawing/2014/main" id="{D32CE441-5C90-9A45-A182-E7AA2BD552CE}"/>
                        </a:ext>
                      </a:extLst>
                    </p:cNvPr>
                    <p:cNvSpPr>
                      <a:spLocks noChangeArrowheads="1"/>
                    </p:cNvSpPr>
                    <p:nvPr/>
                  </p:nvSpPr>
                  <p:spPr bwMode="auto">
                    <a:xfrm>
                      <a:off x="6195839" y="1751609"/>
                      <a:ext cx="47619"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grpSp>
          </p:grpSp>
          <p:grpSp>
            <p:nvGrpSpPr>
              <p:cNvPr id="1290" name="Group 518">
                <a:extLst>
                  <a:ext uri="{FF2B5EF4-FFF2-40B4-BE49-F238E27FC236}">
                    <a16:creationId xmlns:a16="http://schemas.microsoft.com/office/drawing/2014/main" id="{1DE246EF-3471-DD42-A7C0-AE04AFF11DF0}"/>
                  </a:ext>
                </a:extLst>
              </p:cNvPr>
              <p:cNvGrpSpPr>
                <a:grpSpLocks/>
              </p:cNvGrpSpPr>
              <p:nvPr/>
            </p:nvGrpSpPr>
            <p:grpSpPr bwMode="auto">
              <a:xfrm>
                <a:off x="10196608" y="1590271"/>
                <a:ext cx="138251" cy="282077"/>
                <a:chOff x="6178977" y="1583531"/>
                <a:chExt cx="138251" cy="282077"/>
              </a:xfrm>
            </p:grpSpPr>
            <p:grpSp>
              <p:nvGrpSpPr>
                <p:cNvPr id="1408" name="Group 519">
                  <a:extLst>
                    <a:ext uri="{FF2B5EF4-FFF2-40B4-BE49-F238E27FC236}">
                      <a16:creationId xmlns:a16="http://schemas.microsoft.com/office/drawing/2014/main" id="{9FC0B94D-E2AC-0C4D-8889-A8762A865EA8}"/>
                    </a:ext>
                  </a:extLst>
                </p:cNvPr>
                <p:cNvGrpSpPr>
                  <a:grpSpLocks/>
                </p:cNvGrpSpPr>
                <p:nvPr/>
              </p:nvGrpSpPr>
              <p:grpSpPr bwMode="auto">
                <a:xfrm>
                  <a:off x="6178977" y="1583531"/>
                  <a:ext cx="138251" cy="205876"/>
                  <a:chOff x="6174443" y="1583531"/>
                  <a:chExt cx="138251" cy="205876"/>
                </a:xfrm>
              </p:grpSpPr>
              <p:sp>
                <p:nvSpPr>
                  <p:cNvPr id="1415" name="Oval 1414">
                    <a:extLst>
                      <a:ext uri="{FF2B5EF4-FFF2-40B4-BE49-F238E27FC236}">
                        <a16:creationId xmlns:a16="http://schemas.microsoft.com/office/drawing/2014/main" id="{C503FBB2-07FC-5E4F-B815-E529BC56B029}"/>
                      </a:ext>
                    </a:extLst>
                  </p:cNvPr>
                  <p:cNvSpPr/>
                  <p:nvPr/>
                </p:nvSpPr>
                <p:spPr>
                  <a:xfrm>
                    <a:off x="6174281" y="1584027"/>
                    <a:ext cx="138095" cy="77785"/>
                  </a:xfrm>
                  <a:prstGeom prst="ellipse">
                    <a:avLst/>
                  </a:prstGeom>
                  <a:solidFill>
                    <a:srgbClr val="FF2F92"/>
                  </a:solidFill>
                  <a:ln w="19050">
                    <a:noFill/>
                  </a:ln>
                </p:spPr>
                <p:txBody>
                  <a:bodyPr lIns="121875" tIns="60937" rIns="121875" bIns="60937" anchor="ctr"/>
                  <a:lstStyle>
                    <a:lvl1pPr defTabSz="1217613">
                      <a:defRPr b="1">
                        <a:solidFill>
                          <a:schemeClr val="tx1"/>
                        </a:solidFill>
                        <a:latin typeface="Arial" panose="020B0604020202020204" pitchFamily="34" charset="0"/>
                        <a:ea typeface="MS PGothic" panose="020B0600070205080204" pitchFamily="34" charset="-128"/>
                      </a:defRPr>
                    </a:lvl1pPr>
                    <a:lvl2pPr marL="742950" indent="-285750" defTabSz="1217613">
                      <a:defRPr b="1">
                        <a:solidFill>
                          <a:schemeClr val="tx1"/>
                        </a:solidFill>
                        <a:latin typeface="Arial" panose="020B0604020202020204" pitchFamily="34" charset="0"/>
                        <a:ea typeface="MS PGothic" panose="020B0600070205080204" pitchFamily="34" charset="-128"/>
                      </a:defRPr>
                    </a:lvl2pPr>
                    <a:lvl3pPr marL="1143000" indent="-228600" defTabSz="1217613">
                      <a:defRPr b="1">
                        <a:solidFill>
                          <a:schemeClr val="tx1"/>
                        </a:solidFill>
                        <a:latin typeface="Arial" panose="020B0604020202020204" pitchFamily="34" charset="0"/>
                        <a:ea typeface="MS PGothic" panose="020B0600070205080204" pitchFamily="34" charset="-128"/>
                      </a:defRPr>
                    </a:lvl3pPr>
                    <a:lvl4pPr marL="1600200" indent="-228600" defTabSz="1217613">
                      <a:defRPr b="1">
                        <a:solidFill>
                          <a:schemeClr val="tx1"/>
                        </a:solidFill>
                        <a:latin typeface="Arial" panose="020B0604020202020204" pitchFamily="34" charset="0"/>
                        <a:ea typeface="MS PGothic" panose="020B0600070205080204" pitchFamily="34" charset="-128"/>
                      </a:defRPr>
                    </a:lvl4pPr>
                    <a:lvl5pPr marL="2057400" indent="-228600" defTabSz="1217613">
                      <a:defRPr b="1">
                        <a:solidFill>
                          <a:schemeClr val="tx1"/>
                        </a:solidFill>
                        <a:latin typeface="Arial" panose="020B0604020202020204" pitchFamily="34" charset="0"/>
                        <a:ea typeface="MS PGothic" panose="020B0600070205080204" pitchFamily="34" charset="-128"/>
                      </a:defRPr>
                    </a:lvl5pPr>
                    <a:lvl6pPr marL="25146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6pPr>
                    <a:lvl7pPr marL="29718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7pPr>
                    <a:lvl8pPr marL="34290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8pPr>
                    <a:lvl9pPr marL="38862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9pPr>
                  </a:lstStyle>
                  <a:p>
                    <a:pPr marL="0" marR="0" lvl="0" indent="0" algn="ctr" defTabSz="1217613" eaLnBrk="1" fontAlgn="auto" latinLnBrk="0" hangingPunct="1">
                      <a:lnSpc>
                        <a:spcPct val="100000"/>
                      </a:lnSpc>
                      <a:spcBef>
                        <a:spcPct val="50000"/>
                      </a:spcBef>
                      <a:spcAft>
                        <a:spcPts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nvGrpSpPr>
                  <p:cNvPr id="1416" name="Group 527">
                    <a:extLst>
                      <a:ext uri="{FF2B5EF4-FFF2-40B4-BE49-F238E27FC236}">
                        <a16:creationId xmlns:a16="http://schemas.microsoft.com/office/drawing/2014/main" id="{252AE0F5-31D8-424D-9465-058438B9C60B}"/>
                      </a:ext>
                    </a:extLst>
                  </p:cNvPr>
                  <p:cNvGrpSpPr>
                    <a:grpSpLocks/>
                  </p:cNvGrpSpPr>
                  <p:nvPr/>
                </p:nvGrpSpPr>
                <p:grpSpPr bwMode="auto">
                  <a:xfrm>
                    <a:off x="6181428" y="1659732"/>
                    <a:ext cx="54876" cy="129675"/>
                    <a:chOff x="6181428" y="1662113"/>
                    <a:chExt cx="54876" cy="129675"/>
                  </a:xfrm>
                </p:grpSpPr>
                <p:sp>
                  <p:nvSpPr>
                    <p:cNvPr id="1417" name="Oval 528">
                      <a:extLst>
                        <a:ext uri="{FF2B5EF4-FFF2-40B4-BE49-F238E27FC236}">
                          <a16:creationId xmlns:a16="http://schemas.microsoft.com/office/drawing/2014/main" id="{E20BA6F2-FAC1-7642-B9CB-D1FDFB85AF6B}"/>
                        </a:ext>
                      </a:extLst>
                    </p:cNvPr>
                    <p:cNvSpPr>
                      <a:spLocks noChangeArrowheads="1"/>
                    </p:cNvSpPr>
                    <p:nvPr/>
                  </p:nvSpPr>
                  <p:spPr bwMode="auto">
                    <a:xfrm>
                      <a:off x="6190154" y="1662605"/>
                      <a:ext cx="46031"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418" name="Oval 529">
                      <a:extLst>
                        <a:ext uri="{FF2B5EF4-FFF2-40B4-BE49-F238E27FC236}">
                          <a16:creationId xmlns:a16="http://schemas.microsoft.com/office/drawing/2014/main" id="{AC98CFBE-3319-6745-BCF3-38EA24785A80}"/>
                        </a:ext>
                      </a:extLst>
                    </p:cNvPr>
                    <p:cNvSpPr>
                      <a:spLocks noChangeArrowheads="1"/>
                    </p:cNvSpPr>
                    <p:nvPr/>
                  </p:nvSpPr>
                  <p:spPr bwMode="auto">
                    <a:xfrm>
                      <a:off x="6179042" y="1703879"/>
                      <a:ext cx="47619"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419" name="Oval 530">
                      <a:extLst>
                        <a:ext uri="{FF2B5EF4-FFF2-40B4-BE49-F238E27FC236}">
                          <a16:creationId xmlns:a16="http://schemas.microsoft.com/office/drawing/2014/main" id="{88DB5C96-2E3E-3C41-AF2F-2F55D9C38FB4}"/>
                        </a:ext>
                      </a:extLst>
                    </p:cNvPr>
                    <p:cNvSpPr>
                      <a:spLocks noChangeArrowheads="1"/>
                    </p:cNvSpPr>
                    <p:nvPr/>
                  </p:nvSpPr>
                  <p:spPr bwMode="auto">
                    <a:xfrm>
                      <a:off x="6190154" y="1745152"/>
                      <a:ext cx="46031"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grpSp>
            <p:grpSp>
              <p:nvGrpSpPr>
                <p:cNvPr id="1409" name="Group 520">
                  <a:extLst>
                    <a:ext uri="{FF2B5EF4-FFF2-40B4-BE49-F238E27FC236}">
                      <a16:creationId xmlns:a16="http://schemas.microsoft.com/office/drawing/2014/main" id="{8870704F-09B4-E740-9480-C429CA26C1C7}"/>
                    </a:ext>
                  </a:extLst>
                </p:cNvPr>
                <p:cNvGrpSpPr>
                  <a:grpSpLocks/>
                </p:cNvGrpSpPr>
                <p:nvPr/>
              </p:nvGrpSpPr>
              <p:grpSpPr bwMode="auto">
                <a:xfrm rot="10800000">
                  <a:off x="6178977" y="1659732"/>
                  <a:ext cx="138251" cy="205876"/>
                  <a:chOff x="6174443" y="1583531"/>
                  <a:chExt cx="138251" cy="205876"/>
                </a:xfrm>
              </p:grpSpPr>
              <p:sp>
                <p:nvSpPr>
                  <p:cNvPr id="1410" name="Oval 1409">
                    <a:extLst>
                      <a:ext uri="{FF2B5EF4-FFF2-40B4-BE49-F238E27FC236}">
                        <a16:creationId xmlns:a16="http://schemas.microsoft.com/office/drawing/2014/main" id="{A2F74408-81A4-4D4C-B879-5711FBF76AE5}"/>
                      </a:ext>
                    </a:extLst>
                  </p:cNvPr>
                  <p:cNvSpPr/>
                  <p:nvPr/>
                </p:nvSpPr>
                <p:spPr>
                  <a:xfrm>
                    <a:off x="6204919" y="1638107"/>
                    <a:ext cx="138096" cy="77785"/>
                  </a:xfrm>
                  <a:prstGeom prst="ellipse">
                    <a:avLst/>
                  </a:prstGeom>
                  <a:solidFill>
                    <a:srgbClr val="FF2F92"/>
                  </a:solidFill>
                  <a:ln w="19050">
                    <a:noFill/>
                  </a:ln>
                </p:spPr>
                <p:txBody>
                  <a:bodyPr lIns="121875" tIns="60937" rIns="121875" bIns="60937" anchor="ctr"/>
                  <a:lstStyle>
                    <a:lvl1pPr defTabSz="1217613">
                      <a:defRPr b="1">
                        <a:solidFill>
                          <a:schemeClr val="tx1"/>
                        </a:solidFill>
                        <a:latin typeface="Arial" panose="020B0604020202020204" pitchFamily="34" charset="0"/>
                        <a:ea typeface="MS PGothic" panose="020B0600070205080204" pitchFamily="34" charset="-128"/>
                      </a:defRPr>
                    </a:lvl1pPr>
                    <a:lvl2pPr marL="742950" indent="-285750" defTabSz="1217613">
                      <a:defRPr b="1">
                        <a:solidFill>
                          <a:schemeClr val="tx1"/>
                        </a:solidFill>
                        <a:latin typeface="Arial" panose="020B0604020202020204" pitchFamily="34" charset="0"/>
                        <a:ea typeface="MS PGothic" panose="020B0600070205080204" pitchFamily="34" charset="-128"/>
                      </a:defRPr>
                    </a:lvl2pPr>
                    <a:lvl3pPr marL="1143000" indent="-228600" defTabSz="1217613">
                      <a:defRPr b="1">
                        <a:solidFill>
                          <a:schemeClr val="tx1"/>
                        </a:solidFill>
                        <a:latin typeface="Arial" panose="020B0604020202020204" pitchFamily="34" charset="0"/>
                        <a:ea typeface="MS PGothic" panose="020B0600070205080204" pitchFamily="34" charset="-128"/>
                      </a:defRPr>
                    </a:lvl3pPr>
                    <a:lvl4pPr marL="1600200" indent="-228600" defTabSz="1217613">
                      <a:defRPr b="1">
                        <a:solidFill>
                          <a:schemeClr val="tx1"/>
                        </a:solidFill>
                        <a:latin typeface="Arial" panose="020B0604020202020204" pitchFamily="34" charset="0"/>
                        <a:ea typeface="MS PGothic" panose="020B0600070205080204" pitchFamily="34" charset="-128"/>
                      </a:defRPr>
                    </a:lvl4pPr>
                    <a:lvl5pPr marL="2057400" indent="-228600" defTabSz="1217613">
                      <a:defRPr b="1">
                        <a:solidFill>
                          <a:schemeClr val="tx1"/>
                        </a:solidFill>
                        <a:latin typeface="Arial" panose="020B0604020202020204" pitchFamily="34" charset="0"/>
                        <a:ea typeface="MS PGothic" panose="020B0600070205080204" pitchFamily="34" charset="-128"/>
                      </a:defRPr>
                    </a:lvl5pPr>
                    <a:lvl6pPr marL="25146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6pPr>
                    <a:lvl7pPr marL="29718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7pPr>
                    <a:lvl8pPr marL="34290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8pPr>
                    <a:lvl9pPr marL="38862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9pPr>
                  </a:lstStyle>
                  <a:p>
                    <a:pPr marL="0" marR="0" lvl="0" indent="0" algn="ctr" defTabSz="1217613" eaLnBrk="1" fontAlgn="auto" latinLnBrk="0" hangingPunct="1">
                      <a:lnSpc>
                        <a:spcPct val="100000"/>
                      </a:lnSpc>
                      <a:spcBef>
                        <a:spcPct val="50000"/>
                      </a:spcBef>
                      <a:spcAft>
                        <a:spcPts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nvGrpSpPr>
                  <p:cNvPr id="1411" name="Group 522">
                    <a:extLst>
                      <a:ext uri="{FF2B5EF4-FFF2-40B4-BE49-F238E27FC236}">
                        <a16:creationId xmlns:a16="http://schemas.microsoft.com/office/drawing/2014/main" id="{7E3FA373-C8CE-EA4B-AABF-47058706600D}"/>
                      </a:ext>
                    </a:extLst>
                  </p:cNvPr>
                  <p:cNvGrpSpPr>
                    <a:grpSpLocks/>
                  </p:cNvGrpSpPr>
                  <p:nvPr/>
                </p:nvGrpSpPr>
                <p:grpSpPr bwMode="auto">
                  <a:xfrm>
                    <a:off x="6181428" y="1659732"/>
                    <a:ext cx="54876" cy="129675"/>
                    <a:chOff x="6181428" y="1662113"/>
                    <a:chExt cx="54876" cy="129675"/>
                  </a:xfrm>
                </p:grpSpPr>
                <p:sp>
                  <p:nvSpPr>
                    <p:cNvPr id="1412" name="Oval 523">
                      <a:extLst>
                        <a:ext uri="{FF2B5EF4-FFF2-40B4-BE49-F238E27FC236}">
                          <a16:creationId xmlns:a16="http://schemas.microsoft.com/office/drawing/2014/main" id="{3E4D964E-F931-B643-BA87-CA6A30F601AB}"/>
                        </a:ext>
                      </a:extLst>
                    </p:cNvPr>
                    <p:cNvSpPr>
                      <a:spLocks noChangeArrowheads="1"/>
                    </p:cNvSpPr>
                    <p:nvPr/>
                  </p:nvSpPr>
                  <p:spPr bwMode="auto">
                    <a:xfrm>
                      <a:off x="6196983" y="1669062"/>
                      <a:ext cx="46031"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413" name="Oval 524">
                      <a:extLst>
                        <a:ext uri="{FF2B5EF4-FFF2-40B4-BE49-F238E27FC236}">
                          <a16:creationId xmlns:a16="http://schemas.microsoft.com/office/drawing/2014/main" id="{1E2CB686-743A-D14B-AB27-2A4435E2DE12}"/>
                        </a:ext>
                      </a:extLst>
                    </p:cNvPr>
                    <p:cNvSpPr>
                      <a:spLocks noChangeArrowheads="1"/>
                    </p:cNvSpPr>
                    <p:nvPr/>
                  </p:nvSpPr>
                  <p:spPr bwMode="auto">
                    <a:xfrm>
                      <a:off x="6187459" y="1710336"/>
                      <a:ext cx="46031"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414" name="Oval 525">
                      <a:extLst>
                        <a:ext uri="{FF2B5EF4-FFF2-40B4-BE49-F238E27FC236}">
                          <a16:creationId xmlns:a16="http://schemas.microsoft.com/office/drawing/2014/main" id="{3AF5E176-841D-DD46-9341-26AB6149ED55}"/>
                        </a:ext>
                      </a:extLst>
                    </p:cNvPr>
                    <p:cNvSpPr>
                      <a:spLocks noChangeArrowheads="1"/>
                    </p:cNvSpPr>
                    <p:nvPr/>
                  </p:nvSpPr>
                  <p:spPr bwMode="auto">
                    <a:xfrm>
                      <a:off x="6196983" y="1751609"/>
                      <a:ext cx="46031"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grpSp>
          </p:grpSp>
          <p:grpSp>
            <p:nvGrpSpPr>
              <p:cNvPr id="1291" name="Group 531">
                <a:extLst>
                  <a:ext uri="{FF2B5EF4-FFF2-40B4-BE49-F238E27FC236}">
                    <a16:creationId xmlns:a16="http://schemas.microsoft.com/office/drawing/2014/main" id="{AAB847E6-EC77-1449-BA57-FB4182968B28}"/>
                  </a:ext>
                </a:extLst>
              </p:cNvPr>
              <p:cNvGrpSpPr>
                <a:grpSpLocks/>
              </p:cNvGrpSpPr>
              <p:nvPr/>
            </p:nvGrpSpPr>
            <p:grpSpPr bwMode="auto">
              <a:xfrm>
                <a:off x="11304920" y="1590271"/>
                <a:ext cx="138251" cy="282077"/>
                <a:chOff x="6178977" y="1583531"/>
                <a:chExt cx="138251" cy="282077"/>
              </a:xfrm>
            </p:grpSpPr>
            <p:grpSp>
              <p:nvGrpSpPr>
                <p:cNvPr id="1396" name="Group 532">
                  <a:extLst>
                    <a:ext uri="{FF2B5EF4-FFF2-40B4-BE49-F238E27FC236}">
                      <a16:creationId xmlns:a16="http://schemas.microsoft.com/office/drawing/2014/main" id="{0C798AA1-C227-504A-8E23-C3D3FBF532EF}"/>
                    </a:ext>
                  </a:extLst>
                </p:cNvPr>
                <p:cNvGrpSpPr>
                  <a:grpSpLocks/>
                </p:cNvGrpSpPr>
                <p:nvPr/>
              </p:nvGrpSpPr>
              <p:grpSpPr bwMode="auto">
                <a:xfrm>
                  <a:off x="6178977" y="1583531"/>
                  <a:ext cx="138251" cy="205876"/>
                  <a:chOff x="6174443" y="1583531"/>
                  <a:chExt cx="138251" cy="205876"/>
                </a:xfrm>
              </p:grpSpPr>
              <p:sp>
                <p:nvSpPr>
                  <p:cNvPr id="1403" name="Oval 1402">
                    <a:extLst>
                      <a:ext uri="{FF2B5EF4-FFF2-40B4-BE49-F238E27FC236}">
                        <a16:creationId xmlns:a16="http://schemas.microsoft.com/office/drawing/2014/main" id="{60A59457-441B-DF41-8860-EC5909B41F5A}"/>
                      </a:ext>
                    </a:extLst>
                  </p:cNvPr>
                  <p:cNvSpPr/>
                  <p:nvPr/>
                </p:nvSpPr>
                <p:spPr>
                  <a:xfrm>
                    <a:off x="6173908" y="1584027"/>
                    <a:ext cx="138095" cy="77785"/>
                  </a:xfrm>
                  <a:prstGeom prst="ellipse">
                    <a:avLst/>
                  </a:prstGeom>
                  <a:solidFill>
                    <a:srgbClr val="FF2F92"/>
                  </a:solidFill>
                  <a:ln w="19050">
                    <a:noFill/>
                  </a:ln>
                </p:spPr>
                <p:txBody>
                  <a:bodyPr lIns="121875" tIns="60937" rIns="121875" bIns="60937" anchor="ctr"/>
                  <a:lstStyle>
                    <a:lvl1pPr defTabSz="1217613">
                      <a:defRPr b="1">
                        <a:solidFill>
                          <a:schemeClr val="tx1"/>
                        </a:solidFill>
                        <a:latin typeface="Arial" panose="020B0604020202020204" pitchFamily="34" charset="0"/>
                        <a:ea typeface="MS PGothic" panose="020B0600070205080204" pitchFamily="34" charset="-128"/>
                      </a:defRPr>
                    </a:lvl1pPr>
                    <a:lvl2pPr marL="742950" indent="-285750" defTabSz="1217613">
                      <a:defRPr b="1">
                        <a:solidFill>
                          <a:schemeClr val="tx1"/>
                        </a:solidFill>
                        <a:latin typeface="Arial" panose="020B0604020202020204" pitchFamily="34" charset="0"/>
                        <a:ea typeface="MS PGothic" panose="020B0600070205080204" pitchFamily="34" charset="-128"/>
                      </a:defRPr>
                    </a:lvl2pPr>
                    <a:lvl3pPr marL="1143000" indent="-228600" defTabSz="1217613">
                      <a:defRPr b="1">
                        <a:solidFill>
                          <a:schemeClr val="tx1"/>
                        </a:solidFill>
                        <a:latin typeface="Arial" panose="020B0604020202020204" pitchFamily="34" charset="0"/>
                        <a:ea typeface="MS PGothic" panose="020B0600070205080204" pitchFamily="34" charset="-128"/>
                      </a:defRPr>
                    </a:lvl3pPr>
                    <a:lvl4pPr marL="1600200" indent="-228600" defTabSz="1217613">
                      <a:defRPr b="1">
                        <a:solidFill>
                          <a:schemeClr val="tx1"/>
                        </a:solidFill>
                        <a:latin typeface="Arial" panose="020B0604020202020204" pitchFamily="34" charset="0"/>
                        <a:ea typeface="MS PGothic" panose="020B0600070205080204" pitchFamily="34" charset="-128"/>
                      </a:defRPr>
                    </a:lvl4pPr>
                    <a:lvl5pPr marL="2057400" indent="-228600" defTabSz="1217613">
                      <a:defRPr b="1">
                        <a:solidFill>
                          <a:schemeClr val="tx1"/>
                        </a:solidFill>
                        <a:latin typeface="Arial" panose="020B0604020202020204" pitchFamily="34" charset="0"/>
                        <a:ea typeface="MS PGothic" panose="020B0600070205080204" pitchFamily="34" charset="-128"/>
                      </a:defRPr>
                    </a:lvl5pPr>
                    <a:lvl6pPr marL="25146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6pPr>
                    <a:lvl7pPr marL="29718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7pPr>
                    <a:lvl8pPr marL="34290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8pPr>
                    <a:lvl9pPr marL="38862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9pPr>
                  </a:lstStyle>
                  <a:p>
                    <a:pPr marL="0" marR="0" lvl="0" indent="0" algn="ctr" defTabSz="1217613" eaLnBrk="1" fontAlgn="auto" latinLnBrk="0" hangingPunct="1">
                      <a:lnSpc>
                        <a:spcPct val="100000"/>
                      </a:lnSpc>
                      <a:spcBef>
                        <a:spcPct val="50000"/>
                      </a:spcBef>
                      <a:spcAft>
                        <a:spcPts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nvGrpSpPr>
                  <p:cNvPr id="1404" name="Group 540">
                    <a:extLst>
                      <a:ext uri="{FF2B5EF4-FFF2-40B4-BE49-F238E27FC236}">
                        <a16:creationId xmlns:a16="http://schemas.microsoft.com/office/drawing/2014/main" id="{10142E1C-F70A-8942-BDA5-1EEC1F8825EA}"/>
                      </a:ext>
                    </a:extLst>
                  </p:cNvPr>
                  <p:cNvGrpSpPr>
                    <a:grpSpLocks/>
                  </p:cNvGrpSpPr>
                  <p:nvPr/>
                </p:nvGrpSpPr>
                <p:grpSpPr bwMode="auto">
                  <a:xfrm>
                    <a:off x="6181428" y="1659732"/>
                    <a:ext cx="54876" cy="129675"/>
                    <a:chOff x="6181428" y="1662113"/>
                    <a:chExt cx="54876" cy="129675"/>
                  </a:xfrm>
                </p:grpSpPr>
                <p:sp>
                  <p:nvSpPr>
                    <p:cNvPr id="1405" name="Oval 541">
                      <a:extLst>
                        <a:ext uri="{FF2B5EF4-FFF2-40B4-BE49-F238E27FC236}">
                          <a16:creationId xmlns:a16="http://schemas.microsoft.com/office/drawing/2014/main" id="{9F7DACCA-A796-A949-BC57-AD8BA01ADD08}"/>
                        </a:ext>
                      </a:extLst>
                    </p:cNvPr>
                    <p:cNvSpPr>
                      <a:spLocks noChangeArrowheads="1"/>
                    </p:cNvSpPr>
                    <p:nvPr/>
                  </p:nvSpPr>
                  <p:spPr bwMode="auto">
                    <a:xfrm>
                      <a:off x="6188193" y="1662605"/>
                      <a:ext cx="47619"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406" name="Oval 542">
                      <a:extLst>
                        <a:ext uri="{FF2B5EF4-FFF2-40B4-BE49-F238E27FC236}">
                          <a16:creationId xmlns:a16="http://schemas.microsoft.com/office/drawing/2014/main" id="{479B004A-F24F-BF42-A37B-572B5031B4D0}"/>
                        </a:ext>
                      </a:extLst>
                    </p:cNvPr>
                    <p:cNvSpPr>
                      <a:spLocks noChangeArrowheads="1"/>
                    </p:cNvSpPr>
                    <p:nvPr/>
                  </p:nvSpPr>
                  <p:spPr bwMode="auto">
                    <a:xfrm>
                      <a:off x="6178669" y="1703879"/>
                      <a:ext cx="47619"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407" name="Oval 543">
                      <a:extLst>
                        <a:ext uri="{FF2B5EF4-FFF2-40B4-BE49-F238E27FC236}">
                          <a16:creationId xmlns:a16="http://schemas.microsoft.com/office/drawing/2014/main" id="{0026E584-16F0-FF40-8A2A-5CB71605C52F}"/>
                        </a:ext>
                      </a:extLst>
                    </p:cNvPr>
                    <p:cNvSpPr>
                      <a:spLocks noChangeArrowheads="1"/>
                    </p:cNvSpPr>
                    <p:nvPr/>
                  </p:nvSpPr>
                  <p:spPr bwMode="auto">
                    <a:xfrm>
                      <a:off x="6188193" y="1745152"/>
                      <a:ext cx="47619"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grpSp>
            <p:grpSp>
              <p:nvGrpSpPr>
                <p:cNvPr id="1397" name="Group 533">
                  <a:extLst>
                    <a:ext uri="{FF2B5EF4-FFF2-40B4-BE49-F238E27FC236}">
                      <a16:creationId xmlns:a16="http://schemas.microsoft.com/office/drawing/2014/main" id="{5D4B8D4F-F70C-7446-90DD-DB7F68486896}"/>
                    </a:ext>
                  </a:extLst>
                </p:cNvPr>
                <p:cNvGrpSpPr>
                  <a:grpSpLocks/>
                </p:cNvGrpSpPr>
                <p:nvPr/>
              </p:nvGrpSpPr>
              <p:grpSpPr bwMode="auto">
                <a:xfrm rot="10800000">
                  <a:off x="6178977" y="1659732"/>
                  <a:ext cx="138251" cy="205876"/>
                  <a:chOff x="6174443" y="1583531"/>
                  <a:chExt cx="138251" cy="205876"/>
                </a:xfrm>
              </p:grpSpPr>
              <p:sp>
                <p:nvSpPr>
                  <p:cNvPr id="1398" name="Oval 1397">
                    <a:extLst>
                      <a:ext uri="{FF2B5EF4-FFF2-40B4-BE49-F238E27FC236}">
                        <a16:creationId xmlns:a16="http://schemas.microsoft.com/office/drawing/2014/main" id="{637B5E98-FEB8-0B42-AD2E-E2CF37BBE1F4}"/>
                      </a:ext>
                    </a:extLst>
                  </p:cNvPr>
                  <p:cNvSpPr/>
                  <p:nvPr/>
                </p:nvSpPr>
                <p:spPr>
                  <a:xfrm>
                    <a:off x="6205292" y="1614296"/>
                    <a:ext cx="138096" cy="77784"/>
                  </a:xfrm>
                  <a:prstGeom prst="ellipse">
                    <a:avLst/>
                  </a:prstGeom>
                  <a:solidFill>
                    <a:srgbClr val="FF2F92"/>
                  </a:solidFill>
                  <a:ln w="19050">
                    <a:noFill/>
                  </a:ln>
                </p:spPr>
                <p:txBody>
                  <a:bodyPr lIns="121875" tIns="60937" rIns="121875" bIns="60937" anchor="ctr"/>
                  <a:lstStyle>
                    <a:lvl1pPr defTabSz="1217613">
                      <a:defRPr b="1">
                        <a:solidFill>
                          <a:schemeClr val="tx1"/>
                        </a:solidFill>
                        <a:latin typeface="Arial" panose="020B0604020202020204" pitchFamily="34" charset="0"/>
                        <a:ea typeface="MS PGothic" panose="020B0600070205080204" pitchFamily="34" charset="-128"/>
                      </a:defRPr>
                    </a:lvl1pPr>
                    <a:lvl2pPr marL="742950" indent="-285750" defTabSz="1217613">
                      <a:defRPr b="1">
                        <a:solidFill>
                          <a:schemeClr val="tx1"/>
                        </a:solidFill>
                        <a:latin typeface="Arial" panose="020B0604020202020204" pitchFamily="34" charset="0"/>
                        <a:ea typeface="MS PGothic" panose="020B0600070205080204" pitchFamily="34" charset="-128"/>
                      </a:defRPr>
                    </a:lvl2pPr>
                    <a:lvl3pPr marL="1143000" indent="-228600" defTabSz="1217613">
                      <a:defRPr b="1">
                        <a:solidFill>
                          <a:schemeClr val="tx1"/>
                        </a:solidFill>
                        <a:latin typeface="Arial" panose="020B0604020202020204" pitchFamily="34" charset="0"/>
                        <a:ea typeface="MS PGothic" panose="020B0600070205080204" pitchFamily="34" charset="-128"/>
                      </a:defRPr>
                    </a:lvl3pPr>
                    <a:lvl4pPr marL="1600200" indent="-228600" defTabSz="1217613">
                      <a:defRPr b="1">
                        <a:solidFill>
                          <a:schemeClr val="tx1"/>
                        </a:solidFill>
                        <a:latin typeface="Arial" panose="020B0604020202020204" pitchFamily="34" charset="0"/>
                        <a:ea typeface="MS PGothic" panose="020B0600070205080204" pitchFamily="34" charset="-128"/>
                      </a:defRPr>
                    </a:lvl4pPr>
                    <a:lvl5pPr marL="2057400" indent="-228600" defTabSz="1217613">
                      <a:defRPr b="1">
                        <a:solidFill>
                          <a:schemeClr val="tx1"/>
                        </a:solidFill>
                        <a:latin typeface="Arial" panose="020B0604020202020204" pitchFamily="34" charset="0"/>
                        <a:ea typeface="MS PGothic" panose="020B0600070205080204" pitchFamily="34" charset="-128"/>
                      </a:defRPr>
                    </a:lvl5pPr>
                    <a:lvl6pPr marL="25146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6pPr>
                    <a:lvl7pPr marL="29718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7pPr>
                    <a:lvl8pPr marL="34290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8pPr>
                    <a:lvl9pPr marL="38862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9pPr>
                  </a:lstStyle>
                  <a:p>
                    <a:pPr marL="0" marR="0" lvl="0" indent="0" algn="ctr" defTabSz="1217613" eaLnBrk="1" fontAlgn="auto" latinLnBrk="0" hangingPunct="1">
                      <a:lnSpc>
                        <a:spcPct val="100000"/>
                      </a:lnSpc>
                      <a:spcBef>
                        <a:spcPct val="50000"/>
                      </a:spcBef>
                      <a:spcAft>
                        <a:spcPts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nvGrpSpPr>
                  <p:cNvPr id="1399" name="Group 535">
                    <a:extLst>
                      <a:ext uri="{FF2B5EF4-FFF2-40B4-BE49-F238E27FC236}">
                        <a16:creationId xmlns:a16="http://schemas.microsoft.com/office/drawing/2014/main" id="{6F0ABE0B-E8B2-064A-900A-7D11EB7DE443}"/>
                      </a:ext>
                    </a:extLst>
                  </p:cNvPr>
                  <p:cNvGrpSpPr>
                    <a:grpSpLocks/>
                  </p:cNvGrpSpPr>
                  <p:nvPr/>
                </p:nvGrpSpPr>
                <p:grpSpPr bwMode="auto">
                  <a:xfrm>
                    <a:off x="6181428" y="1659732"/>
                    <a:ext cx="54876" cy="129675"/>
                    <a:chOff x="6181428" y="1662113"/>
                    <a:chExt cx="54876" cy="129675"/>
                  </a:xfrm>
                </p:grpSpPr>
                <p:sp>
                  <p:nvSpPr>
                    <p:cNvPr id="1400" name="Oval 536">
                      <a:extLst>
                        <a:ext uri="{FF2B5EF4-FFF2-40B4-BE49-F238E27FC236}">
                          <a16:creationId xmlns:a16="http://schemas.microsoft.com/office/drawing/2014/main" id="{125D7261-671D-7449-A78E-2A75A36FDBA8}"/>
                        </a:ext>
                      </a:extLst>
                    </p:cNvPr>
                    <p:cNvSpPr>
                      <a:spLocks noChangeArrowheads="1"/>
                    </p:cNvSpPr>
                    <p:nvPr/>
                  </p:nvSpPr>
                  <p:spPr bwMode="auto">
                    <a:xfrm>
                      <a:off x="6197356" y="1669062"/>
                      <a:ext cx="46031"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401" name="Oval 537">
                      <a:extLst>
                        <a:ext uri="{FF2B5EF4-FFF2-40B4-BE49-F238E27FC236}">
                          <a16:creationId xmlns:a16="http://schemas.microsoft.com/office/drawing/2014/main" id="{88E7ABB5-5C70-FD46-AED8-DAB94283107D}"/>
                        </a:ext>
                      </a:extLst>
                    </p:cNvPr>
                    <p:cNvSpPr>
                      <a:spLocks noChangeArrowheads="1"/>
                    </p:cNvSpPr>
                    <p:nvPr/>
                  </p:nvSpPr>
                  <p:spPr bwMode="auto">
                    <a:xfrm>
                      <a:off x="6187832" y="1710336"/>
                      <a:ext cx="46031"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402" name="Oval 538">
                      <a:extLst>
                        <a:ext uri="{FF2B5EF4-FFF2-40B4-BE49-F238E27FC236}">
                          <a16:creationId xmlns:a16="http://schemas.microsoft.com/office/drawing/2014/main" id="{DA2D30E3-2767-1846-A318-C5CECB8F4834}"/>
                        </a:ext>
                      </a:extLst>
                    </p:cNvPr>
                    <p:cNvSpPr>
                      <a:spLocks noChangeArrowheads="1"/>
                    </p:cNvSpPr>
                    <p:nvPr/>
                  </p:nvSpPr>
                  <p:spPr bwMode="auto">
                    <a:xfrm>
                      <a:off x="6197356" y="1751609"/>
                      <a:ext cx="46031"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grpSp>
          </p:grpSp>
          <p:grpSp>
            <p:nvGrpSpPr>
              <p:cNvPr id="1292" name="Group 544">
                <a:extLst>
                  <a:ext uri="{FF2B5EF4-FFF2-40B4-BE49-F238E27FC236}">
                    <a16:creationId xmlns:a16="http://schemas.microsoft.com/office/drawing/2014/main" id="{DD6D1E81-CBD4-9B45-A84C-6DA0D33D29DD}"/>
                  </a:ext>
                </a:extLst>
              </p:cNvPr>
              <p:cNvGrpSpPr>
                <a:grpSpLocks/>
              </p:cNvGrpSpPr>
              <p:nvPr/>
            </p:nvGrpSpPr>
            <p:grpSpPr bwMode="auto">
              <a:xfrm>
                <a:off x="11027842" y="1590271"/>
                <a:ext cx="138251" cy="282077"/>
                <a:chOff x="6178977" y="1583531"/>
                <a:chExt cx="138251" cy="282077"/>
              </a:xfrm>
            </p:grpSpPr>
            <p:grpSp>
              <p:nvGrpSpPr>
                <p:cNvPr id="1384" name="Group 545">
                  <a:extLst>
                    <a:ext uri="{FF2B5EF4-FFF2-40B4-BE49-F238E27FC236}">
                      <a16:creationId xmlns:a16="http://schemas.microsoft.com/office/drawing/2014/main" id="{17CE88AA-5B61-A94E-AB28-7661A658AC54}"/>
                    </a:ext>
                  </a:extLst>
                </p:cNvPr>
                <p:cNvGrpSpPr>
                  <a:grpSpLocks/>
                </p:cNvGrpSpPr>
                <p:nvPr/>
              </p:nvGrpSpPr>
              <p:grpSpPr bwMode="auto">
                <a:xfrm>
                  <a:off x="6178977" y="1583531"/>
                  <a:ext cx="138251" cy="205876"/>
                  <a:chOff x="6174443" y="1583531"/>
                  <a:chExt cx="138251" cy="205876"/>
                </a:xfrm>
              </p:grpSpPr>
              <p:sp>
                <p:nvSpPr>
                  <p:cNvPr id="1391" name="Oval 1390">
                    <a:extLst>
                      <a:ext uri="{FF2B5EF4-FFF2-40B4-BE49-F238E27FC236}">
                        <a16:creationId xmlns:a16="http://schemas.microsoft.com/office/drawing/2014/main" id="{AFF982A9-19EF-CE49-BDEB-D79756221B0F}"/>
                      </a:ext>
                    </a:extLst>
                  </p:cNvPr>
                  <p:cNvSpPr/>
                  <p:nvPr/>
                </p:nvSpPr>
                <p:spPr>
                  <a:xfrm>
                    <a:off x="6174795" y="1584027"/>
                    <a:ext cx="138095" cy="77785"/>
                  </a:xfrm>
                  <a:prstGeom prst="ellipse">
                    <a:avLst/>
                  </a:prstGeom>
                  <a:solidFill>
                    <a:srgbClr val="FF2F92"/>
                  </a:solidFill>
                  <a:ln w="19050">
                    <a:noFill/>
                  </a:ln>
                </p:spPr>
                <p:txBody>
                  <a:bodyPr lIns="121875" tIns="60937" rIns="121875" bIns="60937" anchor="ctr"/>
                  <a:lstStyle>
                    <a:lvl1pPr defTabSz="1217613">
                      <a:defRPr b="1">
                        <a:solidFill>
                          <a:schemeClr val="tx1"/>
                        </a:solidFill>
                        <a:latin typeface="Arial" panose="020B0604020202020204" pitchFamily="34" charset="0"/>
                        <a:ea typeface="MS PGothic" panose="020B0600070205080204" pitchFamily="34" charset="-128"/>
                      </a:defRPr>
                    </a:lvl1pPr>
                    <a:lvl2pPr marL="742950" indent="-285750" defTabSz="1217613">
                      <a:defRPr b="1">
                        <a:solidFill>
                          <a:schemeClr val="tx1"/>
                        </a:solidFill>
                        <a:latin typeface="Arial" panose="020B0604020202020204" pitchFamily="34" charset="0"/>
                        <a:ea typeface="MS PGothic" panose="020B0600070205080204" pitchFamily="34" charset="-128"/>
                      </a:defRPr>
                    </a:lvl2pPr>
                    <a:lvl3pPr marL="1143000" indent="-228600" defTabSz="1217613">
                      <a:defRPr b="1">
                        <a:solidFill>
                          <a:schemeClr val="tx1"/>
                        </a:solidFill>
                        <a:latin typeface="Arial" panose="020B0604020202020204" pitchFamily="34" charset="0"/>
                        <a:ea typeface="MS PGothic" panose="020B0600070205080204" pitchFamily="34" charset="-128"/>
                      </a:defRPr>
                    </a:lvl3pPr>
                    <a:lvl4pPr marL="1600200" indent="-228600" defTabSz="1217613">
                      <a:defRPr b="1">
                        <a:solidFill>
                          <a:schemeClr val="tx1"/>
                        </a:solidFill>
                        <a:latin typeface="Arial" panose="020B0604020202020204" pitchFamily="34" charset="0"/>
                        <a:ea typeface="MS PGothic" panose="020B0600070205080204" pitchFamily="34" charset="-128"/>
                      </a:defRPr>
                    </a:lvl4pPr>
                    <a:lvl5pPr marL="2057400" indent="-228600" defTabSz="1217613">
                      <a:defRPr b="1">
                        <a:solidFill>
                          <a:schemeClr val="tx1"/>
                        </a:solidFill>
                        <a:latin typeface="Arial" panose="020B0604020202020204" pitchFamily="34" charset="0"/>
                        <a:ea typeface="MS PGothic" panose="020B0600070205080204" pitchFamily="34" charset="-128"/>
                      </a:defRPr>
                    </a:lvl5pPr>
                    <a:lvl6pPr marL="25146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6pPr>
                    <a:lvl7pPr marL="29718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7pPr>
                    <a:lvl8pPr marL="34290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8pPr>
                    <a:lvl9pPr marL="38862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9pPr>
                  </a:lstStyle>
                  <a:p>
                    <a:pPr marL="0" marR="0" lvl="0" indent="0" algn="ctr" defTabSz="1217613" eaLnBrk="1" fontAlgn="auto" latinLnBrk="0" hangingPunct="1">
                      <a:lnSpc>
                        <a:spcPct val="100000"/>
                      </a:lnSpc>
                      <a:spcBef>
                        <a:spcPct val="50000"/>
                      </a:spcBef>
                      <a:spcAft>
                        <a:spcPts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nvGrpSpPr>
                  <p:cNvPr id="1392" name="Group 553">
                    <a:extLst>
                      <a:ext uri="{FF2B5EF4-FFF2-40B4-BE49-F238E27FC236}">
                        <a16:creationId xmlns:a16="http://schemas.microsoft.com/office/drawing/2014/main" id="{342F8835-54B0-544F-86C5-0DF85F461F4F}"/>
                      </a:ext>
                    </a:extLst>
                  </p:cNvPr>
                  <p:cNvGrpSpPr>
                    <a:grpSpLocks/>
                  </p:cNvGrpSpPr>
                  <p:nvPr/>
                </p:nvGrpSpPr>
                <p:grpSpPr bwMode="auto">
                  <a:xfrm>
                    <a:off x="6181428" y="1659732"/>
                    <a:ext cx="54876" cy="129675"/>
                    <a:chOff x="6181428" y="1662113"/>
                    <a:chExt cx="54876" cy="129675"/>
                  </a:xfrm>
                </p:grpSpPr>
                <p:sp>
                  <p:nvSpPr>
                    <p:cNvPr id="1393" name="Oval 554">
                      <a:extLst>
                        <a:ext uri="{FF2B5EF4-FFF2-40B4-BE49-F238E27FC236}">
                          <a16:creationId xmlns:a16="http://schemas.microsoft.com/office/drawing/2014/main" id="{5B7438FF-55F9-DC44-A5BB-B40957A7DC9E}"/>
                        </a:ext>
                      </a:extLst>
                    </p:cNvPr>
                    <p:cNvSpPr>
                      <a:spLocks noChangeArrowheads="1"/>
                    </p:cNvSpPr>
                    <p:nvPr/>
                  </p:nvSpPr>
                  <p:spPr bwMode="auto">
                    <a:xfrm>
                      <a:off x="6190668" y="1662605"/>
                      <a:ext cx="46031"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394" name="Oval 555">
                      <a:extLst>
                        <a:ext uri="{FF2B5EF4-FFF2-40B4-BE49-F238E27FC236}">
                          <a16:creationId xmlns:a16="http://schemas.microsoft.com/office/drawing/2014/main" id="{1318F2C2-1B20-1841-99C3-6B33ABF7E6C5}"/>
                        </a:ext>
                      </a:extLst>
                    </p:cNvPr>
                    <p:cNvSpPr>
                      <a:spLocks noChangeArrowheads="1"/>
                    </p:cNvSpPr>
                    <p:nvPr/>
                  </p:nvSpPr>
                  <p:spPr bwMode="auto">
                    <a:xfrm>
                      <a:off x="6181144" y="1703879"/>
                      <a:ext cx="46031"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395" name="Oval 556">
                      <a:extLst>
                        <a:ext uri="{FF2B5EF4-FFF2-40B4-BE49-F238E27FC236}">
                          <a16:creationId xmlns:a16="http://schemas.microsoft.com/office/drawing/2014/main" id="{5B7DF7A0-4E56-514E-A42C-CBF62BC2D14F}"/>
                        </a:ext>
                      </a:extLst>
                    </p:cNvPr>
                    <p:cNvSpPr>
                      <a:spLocks noChangeArrowheads="1"/>
                    </p:cNvSpPr>
                    <p:nvPr/>
                  </p:nvSpPr>
                  <p:spPr bwMode="auto">
                    <a:xfrm>
                      <a:off x="6190668" y="1745152"/>
                      <a:ext cx="46031"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grpSp>
            <p:grpSp>
              <p:nvGrpSpPr>
                <p:cNvPr id="1385" name="Group 546">
                  <a:extLst>
                    <a:ext uri="{FF2B5EF4-FFF2-40B4-BE49-F238E27FC236}">
                      <a16:creationId xmlns:a16="http://schemas.microsoft.com/office/drawing/2014/main" id="{04188E75-0B78-684D-A492-4C90F836BA61}"/>
                    </a:ext>
                  </a:extLst>
                </p:cNvPr>
                <p:cNvGrpSpPr>
                  <a:grpSpLocks/>
                </p:cNvGrpSpPr>
                <p:nvPr/>
              </p:nvGrpSpPr>
              <p:grpSpPr bwMode="auto">
                <a:xfrm rot="10800000">
                  <a:off x="6178977" y="1659732"/>
                  <a:ext cx="138251" cy="205876"/>
                  <a:chOff x="6174443" y="1583531"/>
                  <a:chExt cx="138251" cy="205876"/>
                </a:xfrm>
              </p:grpSpPr>
              <p:sp>
                <p:nvSpPr>
                  <p:cNvPr id="1386" name="Oval 1385">
                    <a:extLst>
                      <a:ext uri="{FF2B5EF4-FFF2-40B4-BE49-F238E27FC236}">
                        <a16:creationId xmlns:a16="http://schemas.microsoft.com/office/drawing/2014/main" id="{1ACBC04F-30F8-2144-B7CC-9D38C1C450EA}"/>
                      </a:ext>
                    </a:extLst>
                  </p:cNvPr>
                  <p:cNvSpPr/>
                  <p:nvPr/>
                </p:nvSpPr>
                <p:spPr>
                  <a:xfrm>
                    <a:off x="6204405" y="1614296"/>
                    <a:ext cx="138096" cy="77784"/>
                  </a:xfrm>
                  <a:prstGeom prst="ellipse">
                    <a:avLst/>
                  </a:prstGeom>
                  <a:solidFill>
                    <a:srgbClr val="FF2F92"/>
                  </a:solidFill>
                  <a:ln w="19050">
                    <a:noFill/>
                  </a:ln>
                </p:spPr>
                <p:txBody>
                  <a:bodyPr lIns="121875" tIns="60937" rIns="121875" bIns="60937" anchor="ctr"/>
                  <a:lstStyle>
                    <a:lvl1pPr defTabSz="1217613">
                      <a:defRPr b="1">
                        <a:solidFill>
                          <a:schemeClr val="tx1"/>
                        </a:solidFill>
                        <a:latin typeface="Arial" panose="020B0604020202020204" pitchFamily="34" charset="0"/>
                        <a:ea typeface="MS PGothic" panose="020B0600070205080204" pitchFamily="34" charset="-128"/>
                      </a:defRPr>
                    </a:lvl1pPr>
                    <a:lvl2pPr marL="742950" indent="-285750" defTabSz="1217613">
                      <a:defRPr b="1">
                        <a:solidFill>
                          <a:schemeClr val="tx1"/>
                        </a:solidFill>
                        <a:latin typeface="Arial" panose="020B0604020202020204" pitchFamily="34" charset="0"/>
                        <a:ea typeface="MS PGothic" panose="020B0600070205080204" pitchFamily="34" charset="-128"/>
                      </a:defRPr>
                    </a:lvl2pPr>
                    <a:lvl3pPr marL="1143000" indent="-228600" defTabSz="1217613">
                      <a:defRPr b="1">
                        <a:solidFill>
                          <a:schemeClr val="tx1"/>
                        </a:solidFill>
                        <a:latin typeface="Arial" panose="020B0604020202020204" pitchFamily="34" charset="0"/>
                        <a:ea typeface="MS PGothic" panose="020B0600070205080204" pitchFamily="34" charset="-128"/>
                      </a:defRPr>
                    </a:lvl3pPr>
                    <a:lvl4pPr marL="1600200" indent="-228600" defTabSz="1217613">
                      <a:defRPr b="1">
                        <a:solidFill>
                          <a:schemeClr val="tx1"/>
                        </a:solidFill>
                        <a:latin typeface="Arial" panose="020B0604020202020204" pitchFamily="34" charset="0"/>
                        <a:ea typeface="MS PGothic" panose="020B0600070205080204" pitchFamily="34" charset="-128"/>
                      </a:defRPr>
                    </a:lvl4pPr>
                    <a:lvl5pPr marL="2057400" indent="-228600" defTabSz="1217613">
                      <a:defRPr b="1">
                        <a:solidFill>
                          <a:schemeClr val="tx1"/>
                        </a:solidFill>
                        <a:latin typeface="Arial" panose="020B0604020202020204" pitchFamily="34" charset="0"/>
                        <a:ea typeface="MS PGothic" panose="020B0600070205080204" pitchFamily="34" charset="-128"/>
                      </a:defRPr>
                    </a:lvl5pPr>
                    <a:lvl6pPr marL="25146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6pPr>
                    <a:lvl7pPr marL="29718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7pPr>
                    <a:lvl8pPr marL="34290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8pPr>
                    <a:lvl9pPr marL="38862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9pPr>
                  </a:lstStyle>
                  <a:p>
                    <a:pPr marL="0" marR="0" lvl="0" indent="0" algn="ctr" defTabSz="1217613" eaLnBrk="1" fontAlgn="auto" latinLnBrk="0" hangingPunct="1">
                      <a:lnSpc>
                        <a:spcPct val="100000"/>
                      </a:lnSpc>
                      <a:spcBef>
                        <a:spcPct val="50000"/>
                      </a:spcBef>
                      <a:spcAft>
                        <a:spcPts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nvGrpSpPr>
                  <p:cNvPr id="1387" name="Group 548">
                    <a:extLst>
                      <a:ext uri="{FF2B5EF4-FFF2-40B4-BE49-F238E27FC236}">
                        <a16:creationId xmlns:a16="http://schemas.microsoft.com/office/drawing/2014/main" id="{2B0584DC-1006-144F-8CFE-4FF2B4E3F2F8}"/>
                      </a:ext>
                    </a:extLst>
                  </p:cNvPr>
                  <p:cNvGrpSpPr>
                    <a:grpSpLocks/>
                  </p:cNvGrpSpPr>
                  <p:nvPr/>
                </p:nvGrpSpPr>
                <p:grpSpPr bwMode="auto">
                  <a:xfrm>
                    <a:off x="6181428" y="1659732"/>
                    <a:ext cx="54876" cy="129675"/>
                    <a:chOff x="6181428" y="1662113"/>
                    <a:chExt cx="54876" cy="129675"/>
                  </a:xfrm>
                </p:grpSpPr>
                <p:sp>
                  <p:nvSpPr>
                    <p:cNvPr id="1388" name="Oval 549">
                      <a:extLst>
                        <a:ext uri="{FF2B5EF4-FFF2-40B4-BE49-F238E27FC236}">
                          <a16:creationId xmlns:a16="http://schemas.microsoft.com/office/drawing/2014/main" id="{ADC87D36-3937-BB4B-A2FD-E08B4B7ABC78}"/>
                        </a:ext>
                      </a:extLst>
                    </p:cNvPr>
                    <p:cNvSpPr>
                      <a:spLocks noChangeArrowheads="1"/>
                    </p:cNvSpPr>
                    <p:nvPr/>
                  </p:nvSpPr>
                  <p:spPr bwMode="auto">
                    <a:xfrm>
                      <a:off x="6196469" y="1669062"/>
                      <a:ext cx="46031"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389" name="Oval 550">
                      <a:extLst>
                        <a:ext uri="{FF2B5EF4-FFF2-40B4-BE49-F238E27FC236}">
                          <a16:creationId xmlns:a16="http://schemas.microsoft.com/office/drawing/2014/main" id="{E44FC043-D0AD-4049-9386-43801A1C405A}"/>
                        </a:ext>
                      </a:extLst>
                    </p:cNvPr>
                    <p:cNvSpPr>
                      <a:spLocks noChangeArrowheads="1"/>
                    </p:cNvSpPr>
                    <p:nvPr/>
                  </p:nvSpPr>
                  <p:spPr bwMode="auto">
                    <a:xfrm>
                      <a:off x="6183771" y="1710336"/>
                      <a:ext cx="47619"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390" name="Oval 551">
                      <a:extLst>
                        <a:ext uri="{FF2B5EF4-FFF2-40B4-BE49-F238E27FC236}">
                          <a16:creationId xmlns:a16="http://schemas.microsoft.com/office/drawing/2014/main" id="{124B187F-3117-A442-9BAA-9D1723FCBDD2}"/>
                        </a:ext>
                      </a:extLst>
                    </p:cNvPr>
                    <p:cNvSpPr>
                      <a:spLocks noChangeArrowheads="1"/>
                    </p:cNvSpPr>
                    <p:nvPr/>
                  </p:nvSpPr>
                  <p:spPr bwMode="auto">
                    <a:xfrm>
                      <a:off x="6196469" y="1751609"/>
                      <a:ext cx="46031"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grpSp>
          </p:grpSp>
          <p:grpSp>
            <p:nvGrpSpPr>
              <p:cNvPr id="1293" name="Group 557">
                <a:extLst>
                  <a:ext uri="{FF2B5EF4-FFF2-40B4-BE49-F238E27FC236}">
                    <a16:creationId xmlns:a16="http://schemas.microsoft.com/office/drawing/2014/main" id="{D6D25BB1-EE43-0846-B3B5-C019A768A3C5}"/>
                  </a:ext>
                </a:extLst>
              </p:cNvPr>
              <p:cNvGrpSpPr>
                <a:grpSpLocks/>
              </p:cNvGrpSpPr>
              <p:nvPr/>
            </p:nvGrpSpPr>
            <p:grpSpPr bwMode="auto">
              <a:xfrm>
                <a:off x="10889303" y="1590271"/>
                <a:ext cx="138251" cy="282077"/>
                <a:chOff x="6178977" y="1583531"/>
                <a:chExt cx="138251" cy="282077"/>
              </a:xfrm>
            </p:grpSpPr>
            <p:grpSp>
              <p:nvGrpSpPr>
                <p:cNvPr id="1372" name="Group 558">
                  <a:extLst>
                    <a:ext uri="{FF2B5EF4-FFF2-40B4-BE49-F238E27FC236}">
                      <a16:creationId xmlns:a16="http://schemas.microsoft.com/office/drawing/2014/main" id="{E13596B3-DFD6-DB47-B2C4-79805C54D597}"/>
                    </a:ext>
                  </a:extLst>
                </p:cNvPr>
                <p:cNvGrpSpPr>
                  <a:grpSpLocks/>
                </p:cNvGrpSpPr>
                <p:nvPr/>
              </p:nvGrpSpPr>
              <p:grpSpPr bwMode="auto">
                <a:xfrm>
                  <a:off x="6178977" y="1583531"/>
                  <a:ext cx="138251" cy="205876"/>
                  <a:chOff x="6174443" y="1583531"/>
                  <a:chExt cx="138251" cy="205876"/>
                </a:xfrm>
              </p:grpSpPr>
              <p:sp>
                <p:nvSpPr>
                  <p:cNvPr id="1379" name="Oval 1378">
                    <a:extLst>
                      <a:ext uri="{FF2B5EF4-FFF2-40B4-BE49-F238E27FC236}">
                        <a16:creationId xmlns:a16="http://schemas.microsoft.com/office/drawing/2014/main" id="{EA661D2B-5648-5D44-ABD7-8E993D8AE203}"/>
                      </a:ext>
                    </a:extLst>
                  </p:cNvPr>
                  <p:cNvSpPr/>
                  <p:nvPr/>
                </p:nvSpPr>
                <p:spPr>
                  <a:xfrm>
                    <a:off x="6121270" y="1584027"/>
                    <a:ext cx="192064" cy="77785"/>
                  </a:xfrm>
                  <a:prstGeom prst="ellipse">
                    <a:avLst/>
                  </a:prstGeom>
                  <a:solidFill>
                    <a:srgbClr val="FF2F92"/>
                  </a:solidFill>
                  <a:ln w="19050">
                    <a:noFill/>
                  </a:ln>
                </p:spPr>
                <p:txBody>
                  <a:bodyPr lIns="121875" tIns="60937" rIns="121875" bIns="60937" anchor="ctr"/>
                  <a:lstStyle>
                    <a:lvl1pPr defTabSz="1217613">
                      <a:defRPr b="1">
                        <a:solidFill>
                          <a:schemeClr val="tx1"/>
                        </a:solidFill>
                        <a:latin typeface="Arial" panose="020B0604020202020204" pitchFamily="34" charset="0"/>
                        <a:ea typeface="MS PGothic" panose="020B0600070205080204" pitchFamily="34" charset="-128"/>
                      </a:defRPr>
                    </a:lvl1pPr>
                    <a:lvl2pPr marL="742950" indent="-285750" defTabSz="1217613">
                      <a:defRPr b="1">
                        <a:solidFill>
                          <a:schemeClr val="tx1"/>
                        </a:solidFill>
                        <a:latin typeface="Arial" panose="020B0604020202020204" pitchFamily="34" charset="0"/>
                        <a:ea typeface="MS PGothic" panose="020B0600070205080204" pitchFamily="34" charset="-128"/>
                      </a:defRPr>
                    </a:lvl2pPr>
                    <a:lvl3pPr marL="1143000" indent="-228600" defTabSz="1217613">
                      <a:defRPr b="1">
                        <a:solidFill>
                          <a:schemeClr val="tx1"/>
                        </a:solidFill>
                        <a:latin typeface="Arial" panose="020B0604020202020204" pitchFamily="34" charset="0"/>
                        <a:ea typeface="MS PGothic" panose="020B0600070205080204" pitchFamily="34" charset="-128"/>
                      </a:defRPr>
                    </a:lvl3pPr>
                    <a:lvl4pPr marL="1600200" indent="-228600" defTabSz="1217613">
                      <a:defRPr b="1">
                        <a:solidFill>
                          <a:schemeClr val="tx1"/>
                        </a:solidFill>
                        <a:latin typeface="Arial" panose="020B0604020202020204" pitchFamily="34" charset="0"/>
                        <a:ea typeface="MS PGothic" panose="020B0600070205080204" pitchFamily="34" charset="-128"/>
                      </a:defRPr>
                    </a:lvl4pPr>
                    <a:lvl5pPr marL="2057400" indent="-228600" defTabSz="1217613">
                      <a:defRPr b="1">
                        <a:solidFill>
                          <a:schemeClr val="tx1"/>
                        </a:solidFill>
                        <a:latin typeface="Arial" panose="020B0604020202020204" pitchFamily="34" charset="0"/>
                        <a:ea typeface="MS PGothic" panose="020B0600070205080204" pitchFamily="34" charset="-128"/>
                      </a:defRPr>
                    </a:lvl5pPr>
                    <a:lvl6pPr marL="25146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6pPr>
                    <a:lvl7pPr marL="29718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7pPr>
                    <a:lvl8pPr marL="34290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8pPr>
                    <a:lvl9pPr marL="38862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9pPr>
                  </a:lstStyle>
                  <a:p>
                    <a:pPr marL="0" marR="0" lvl="0" indent="0" algn="ctr" defTabSz="1217613" eaLnBrk="1" fontAlgn="auto" latinLnBrk="0" hangingPunct="1">
                      <a:lnSpc>
                        <a:spcPct val="100000"/>
                      </a:lnSpc>
                      <a:spcBef>
                        <a:spcPct val="50000"/>
                      </a:spcBef>
                      <a:spcAft>
                        <a:spcPts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nvGrpSpPr>
                  <p:cNvPr id="1380" name="Group 566">
                    <a:extLst>
                      <a:ext uri="{FF2B5EF4-FFF2-40B4-BE49-F238E27FC236}">
                        <a16:creationId xmlns:a16="http://schemas.microsoft.com/office/drawing/2014/main" id="{2474058E-8F74-9E4F-B54B-836BECE93EF3}"/>
                      </a:ext>
                    </a:extLst>
                  </p:cNvPr>
                  <p:cNvGrpSpPr>
                    <a:grpSpLocks/>
                  </p:cNvGrpSpPr>
                  <p:nvPr/>
                </p:nvGrpSpPr>
                <p:grpSpPr bwMode="auto">
                  <a:xfrm>
                    <a:off x="6181428" y="1659732"/>
                    <a:ext cx="54876" cy="129675"/>
                    <a:chOff x="6181428" y="1662113"/>
                    <a:chExt cx="54876" cy="129675"/>
                  </a:xfrm>
                </p:grpSpPr>
                <p:sp>
                  <p:nvSpPr>
                    <p:cNvPr id="1381" name="Oval 567">
                      <a:extLst>
                        <a:ext uri="{FF2B5EF4-FFF2-40B4-BE49-F238E27FC236}">
                          <a16:creationId xmlns:a16="http://schemas.microsoft.com/office/drawing/2014/main" id="{9D9A1BAE-8707-FD46-BE4C-A49702E613A8}"/>
                        </a:ext>
                      </a:extLst>
                    </p:cNvPr>
                    <p:cNvSpPr>
                      <a:spLocks noChangeArrowheads="1"/>
                    </p:cNvSpPr>
                    <p:nvPr/>
                  </p:nvSpPr>
                  <p:spPr bwMode="auto">
                    <a:xfrm>
                      <a:off x="6187936" y="1662605"/>
                      <a:ext cx="47619"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382" name="Oval 568">
                      <a:extLst>
                        <a:ext uri="{FF2B5EF4-FFF2-40B4-BE49-F238E27FC236}">
                          <a16:creationId xmlns:a16="http://schemas.microsoft.com/office/drawing/2014/main" id="{2F3E3F15-3F6B-9747-A73D-B203D3DBC7AD}"/>
                        </a:ext>
                      </a:extLst>
                    </p:cNvPr>
                    <p:cNvSpPr>
                      <a:spLocks noChangeArrowheads="1"/>
                    </p:cNvSpPr>
                    <p:nvPr/>
                  </p:nvSpPr>
                  <p:spPr bwMode="auto">
                    <a:xfrm>
                      <a:off x="6178412" y="1703879"/>
                      <a:ext cx="46032"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383" name="Oval 569">
                      <a:extLst>
                        <a:ext uri="{FF2B5EF4-FFF2-40B4-BE49-F238E27FC236}">
                          <a16:creationId xmlns:a16="http://schemas.microsoft.com/office/drawing/2014/main" id="{15ED8365-289D-F446-82C1-DBF235EF07AA}"/>
                        </a:ext>
                      </a:extLst>
                    </p:cNvPr>
                    <p:cNvSpPr>
                      <a:spLocks noChangeArrowheads="1"/>
                    </p:cNvSpPr>
                    <p:nvPr/>
                  </p:nvSpPr>
                  <p:spPr bwMode="auto">
                    <a:xfrm>
                      <a:off x="6187936" y="1745152"/>
                      <a:ext cx="47619"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grpSp>
            <p:grpSp>
              <p:nvGrpSpPr>
                <p:cNvPr id="1373" name="Group 559">
                  <a:extLst>
                    <a:ext uri="{FF2B5EF4-FFF2-40B4-BE49-F238E27FC236}">
                      <a16:creationId xmlns:a16="http://schemas.microsoft.com/office/drawing/2014/main" id="{F61C8DDD-109E-0549-B2B3-62F1824BECC6}"/>
                    </a:ext>
                  </a:extLst>
                </p:cNvPr>
                <p:cNvGrpSpPr>
                  <a:grpSpLocks/>
                </p:cNvGrpSpPr>
                <p:nvPr/>
              </p:nvGrpSpPr>
              <p:grpSpPr bwMode="auto">
                <a:xfrm rot="10800000">
                  <a:off x="6178977" y="1659732"/>
                  <a:ext cx="138251" cy="205876"/>
                  <a:chOff x="6174443" y="1583531"/>
                  <a:chExt cx="138251" cy="205876"/>
                </a:xfrm>
              </p:grpSpPr>
              <p:sp>
                <p:nvSpPr>
                  <p:cNvPr id="1374" name="Oval 1373">
                    <a:extLst>
                      <a:ext uri="{FF2B5EF4-FFF2-40B4-BE49-F238E27FC236}">
                        <a16:creationId xmlns:a16="http://schemas.microsoft.com/office/drawing/2014/main" id="{C814BA82-A203-4B4E-8FB6-C688F44C83F6}"/>
                      </a:ext>
                    </a:extLst>
                  </p:cNvPr>
                  <p:cNvSpPr/>
                  <p:nvPr/>
                </p:nvSpPr>
                <p:spPr>
                  <a:xfrm>
                    <a:off x="6230946" y="1614296"/>
                    <a:ext cx="192064" cy="77784"/>
                  </a:xfrm>
                  <a:prstGeom prst="ellipse">
                    <a:avLst/>
                  </a:prstGeom>
                  <a:solidFill>
                    <a:srgbClr val="FF2F92"/>
                  </a:solidFill>
                  <a:ln w="19050">
                    <a:noFill/>
                  </a:ln>
                </p:spPr>
                <p:txBody>
                  <a:bodyPr lIns="121875" tIns="60937" rIns="121875" bIns="60937" anchor="ctr"/>
                  <a:lstStyle>
                    <a:lvl1pPr defTabSz="1217613">
                      <a:defRPr b="1">
                        <a:solidFill>
                          <a:schemeClr val="tx1"/>
                        </a:solidFill>
                        <a:latin typeface="Arial" panose="020B0604020202020204" pitchFamily="34" charset="0"/>
                        <a:ea typeface="MS PGothic" panose="020B0600070205080204" pitchFamily="34" charset="-128"/>
                      </a:defRPr>
                    </a:lvl1pPr>
                    <a:lvl2pPr marL="742950" indent="-285750" defTabSz="1217613">
                      <a:defRPr b="1">
                        <a:solidFill>
                          <a:schemeClr val="tx1"/>
                        </a:solidFill>
                        <a:latin typeface="Arial" panose="020B0604020202020204" pitchFamily="34" charset="0"/>
                        <a:ea typeface="MS PGothic" panose="020B0600070205080204" pitchFamily="34" charset="-128"/>
                      </a:defRPr>
                    </a:lvl2pPr>
                    <a:lvl3pPr marL="1143000" indent="-228600" defTabSz="1217613">
                      <a:defRPr b="1">
                        <a:solidFill>
                          <a:schemeClr val="tx1"/>
                        </a:solidFill>
                        <a:latin typeface="Arial" panose="020B0604020202020204" pitchFamily="34" charset="0"/>
                        <a:ea typeface="MS PGothic" panose="020B0600070205080204" pitchFamily="34" charset="-128"/>
                      </a:defRPr>
                    </a:lvl3pPr>
                    <a:lvl4pPr marL="1600200" indent="-228600" defTabSz="1217613">
                      <a:defRPr b="1">
                        <a:solidFill>
                          <a:schemeClr val="tx1"/>
                        </a:solidFill>
                        <a:latin typeface="Arial" panose="020B0604020202020204" pitchFamily="34" charset="0"/>
                        <a:ea typeface="MS PGothic" panose="020B0600070205080204" pitchFamily="34" charset="-128"/>
                      </a:defRPr>
                    </a:lvl4pPr>
                    <a:lvl5pPr marL="2057400" indent="-228600" defTabSz="1217613">
                      <a:defRPr b="1">
                        <a:solidFill>
                          <a:schemeClr val="tx1"/>
                        </a:solidFill>
                        <a:latin typeface="Arial" panose="020B0604020202020204" pitchFamily="34" charset="0"/>
                        <a:ea typeface="MS PGothic" panose="020B0600070205080204" pitchFamily="34" charset="-128"/>
                      </a:defRPr>
                    </a:lvl5pPr>
                    <a:lvl6pPr marL="25146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6pPr>
                    <a:lvl7pPr marL="29718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7pPr>
                    <a:lvl8pPr marL="34290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8pPr>
                    <a:lvl9pPr marL="38862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9pPr>
                  </a:lstStyle>
                  <a:p>
                    <a:pPr marL="0" marR="0" lvl="0" indent="0" algn="ctr" defTabSz="1217613" eaLnBrk="1" fontAlgn="auto" latinLnBrk="0" hangingPunct="1">
                      <a:lnSpc>
                        <a:spcPct val="100000"/>
                      </a:lnSpc>
                      <a:spcBef>
                        <a:spcPct val="50000"/>
                      </a:spcBef>
                      <a:spcAft>
                        <a:spcPts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nvGrpSpPr>
                  <p:cNvPr id="1375" name="Group 561">
                    <a:extLst>
                      <a:ext uri="{FF2B5EF4-FFF2-40B4-BE49-F238E27FC236}">
                        <a16:creationId xmlns:a16="http://schemas.microsoft.com/office/drawing/2014/main" id="{F9179D35-D0B3-264E-A487-57149EE1E903}"/>
                      </a:ext>
                    </a:extLst>
                  </p:cNvPr>
                  <p:cNvGrpSpPr>
                    <a:grpSpLocks/>
                  </p:cNvGrpSpPr>
                  <p:nvPr/>
                </p:nvGrpSpPr>
                <p:grpSpPr bwMode="auto">
                  <a:xfrm>
                    <a:off x="6181428" y="1659732"/>
                    <a:ext cx="54876" cy="129675"/>
                    <a:chOff x="6181428" y="1662113"/>
                    <a:chExt cx="54876" cy="129675"/>
                  </a:xfrm>
                </p:grpSpPr>
                <p:sp>
                  <p:nvSpPr>
                    <p:cNvPr id="1376" name="Oval 562">
                      <a:extLst>
                        <a:ext uri="{FF2B5EF4-FFF2-40B4-BE49-F238E27FC236}">
                          <a16:creationId xmlns:a16="http://schemas.microsoft.com/office/drawing/2014/main" id="{95C1BA18-BAA3-3945-9A4C-E188426A5B4F}"/>
                        </a:ext>
                      </a:extLst>
                    </p:cNvPr>
                    <p:cNvSpPr>
                      <a:spLocks noChangeArrowheads="1"/>
                    </p:cNvSpPr>
                    <p:nvPr/>
                  </p:nvSpPr>
                  <p:spPr bwMode="auto">
                    <a:xfrm>
                      <a:off x="6196025" y="1669062"/>
                      <a:ext cx="47619"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377" name="Oval 563">
                      <a:extLst>
                        <a:ext uri="{FF2B5EF4-FFF2-40B4-BE49-F238E27FC236}">
                          <a16:creationId xmlns:a16="http://schemas.microsoft.com/office/drawing/2014/main" id="{03506845-AE8E-DE41-9659-08225FBB03AF}"/>
                        </a:ext>
                      </a:extLst>
                    </p:cNvPr>
                    <p:cNvSpPr>
                      <a:spLocks noChangeArrowheads="1"/>
                    </p:cNvSpPr>
                    <p:nvPr/>
                  </p:nvSpPr>
                  <p:spPr bwMode="auto">
                    <a:xfrm>
                      <a:off x="6186501" y="1710336"/>
                      <a:ext cx="47619"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378" name="Oval 564">
                      <a:extLst>
                        <a:ext uri="{FF2B5EF4-FFF2-40B4-BE49-F238E27FC236}">
                          <a16:creationId xmlns:a16="http://schemas.microsoft.com/office/drawing/2014/main" id="{1929DDE4-155F-F144-B936-218C8F8E2D56}"/>
                        </a:ext>
                      </a:extLst>
                    </p:cNvPr>
                    <p:cNvSpPr>
                      <a:spLocks noChangeArrowheads="1"/>
                    </p:cNvSpPr>
                    <p:nvPr/>
                  </p:nvSpPr>
                  <p:spPr bwMode="auto">
                    <a:xfrm>
                      <a:off x="6196025" y="1751609"/>
                      <a:ext cx="47619"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grpSp>
          </p:grpSp>
          <p:grpSp>
            <p:nvGrpSpPr>
              <p:cNvPr id="1294" name="Group 570">
                <a:extLst>
                  <a:ext uri="{FF2B5EF4-FFF2-40B4-BE49-F238E27FC236}">
                    <a16:creationId xmlns:a16="http://schemas.microsoft.com/office/drawing/2014/main" id="{C7EBAAC2-6226-4144-92A1-FEBC581A71B9}"/>
                  </a:ext>
                </a:extLst>
              </p:cNvPr>
              <p:cNvGrpSpPr>
                <a:grpSpLocks/>
              </p:cNvGrpSpPr>
              <p:nvPr/>
            </p:nvGrpSpPr>
            <p:grpSpPr bwMode="auto">
              <a:xfrm>
                <a:off x="11166381" y="1590271"/>
                <a:ext cx="138251" cy="282077"/>
                <a:chOff x="6178977" y="1583531"/>
                <a:chExt cx="138251" cy="282077"/>
              </a:xfrm>
            </p:grpSpPr>
            <p:grpSp>
              <p:nvGrpSpPr>
                <p:cNvPr id="1360" name="Group 571">
                  <a:extLst>
                    <a:ext uri="{FF2B5EF4-FFF2-40B4-BE49-F238E27FC236}">
                      <a16:creationId xmlns:a16="http://schemas.microsoft.com/office/drawing/2014/main" id="{64DF5A1C-9C30-AB46-8D40-A3058BFD288C}"/>
                    </a:ext>
                  </a:extLst>
                </p:cNvPr>
                <p:cNvGrpSpPr>
                  <a:grpSpLocks/>
                </p:cNvGrpSpPr>
                <p:nvPr/>
              </p:nvGrpSpPr>
              <p:grpSpPr bwMode="auto">
                <a:xfrm>
                  <a:off x="6178977" y="1583531"/>
                  <a:ext cx="138251" cy="205876"/>
                  <a:chOff x="6174443" y="1583531"/>
                  <a:chExt cx="138251" cy="205876"/>
                </a:xfrm>
              </p:grpSpPr>
              <p:sp>
                <p:nvSpPr>
                  <p:cNvPr id="1367" name="Oval 1366">
                    <a:extLst>
                      <a:ext uri="{FF2B5EF4-FFF2-40B4-BE49-F238E27FC236}">
                        <a16:creationId xmlns:a16="http://schemas.microsoft.com/office/drawing/2014/main" id="{393324ED-63B1-5244-9D80-C9C9813C13C6}"/>
                      </a:ext>
                    </a:extLst>
                  </p:cNvPr>
                  <p:cNvSpPr/>
                  <p:nvPr/>
                </p:nvSpPr>
                <p:spPr>
                  <a:xfrm>
                    <a:off x="6174351" y="1584027"/>
                    <a:ext cx="138096" cy="77785"/>
                  </a:xfrm>
                  <a:prstGeom prst="ellipse">
                    <a:avLst/>
                  </a:prstGeom>
                  <a:solidFill>
                    <a:srgbClr val="FF2F92"/>
                  </a:solidFill>
                  <a:ln w="19050">
                    <a:noFill/>
                  </a:ln>
                </p:spPr>
                <p:txBody>
                  <a:bodyPr lIns="121875" tIns="60937" rIns="121875" bIns="60937" anchor="ctr"/>
                  <a:lstStyle>
                    <a:lvl1pPr defTabSz="1217613">
                      <a:defRPr b="1">
                        <a:solidFill>
                          <a:schemeClr val="tx1"/>
                        </a:solidFill>
                        <a:latin typeface="Arial" panose="020B0604020202020204" pitchFamily="34" charset="0"/>
                        <a:ea typeface="MS PGothic" panose="020B0600070205080204" pitchFamily="34" charset="-128"/>
                      </a:defRPr>
                    </a:lvl1pPr>
                    <a:lvl2pPr marL="742950" indent="-285750" defTabSz="1217613">
                      <a:defRPr b="1">
                        <a:solidFill>
                          <a:schemeClr val="tx1"/>
                        </a:solidFill>
                        <a:latin typeface="Arial" panose="020B0604020202020204" pitchFamily="34" charset="0"/>
                        <a:ea typeface="MS PGothic" panose="020B0600070205080204" pitchFamily="34" charset="-128"/>
                      </a:defRPr>
                    </a:lvl2pPr>
                    <a:lvl3pPr marL="1143000" indent="-228600" defTabSz="1217613">
                      <a:defRPr b="1">
                        <a:solidFill>
                          <a:schemeClr val="tx1"/>
                        </a:solidFill>
                        <a:latin typeface="Arial" panose="020B0604020202020204" pitchFamily="34" charset="0"/>
                        <a:ea typeface="MS PGothic" panose="020B0600070205080204" pitchFamily="34" charset="-128"/>
                      </a:defRPr>
                    </a:lvl3pPr>
                    <a:lvl4pPr marL="1600200" indent="-228600" defTabSz="1217613">
                      <a:defRPr b="1">
                        <a:solidFill>
                          <a:schemeClr val="tx1"/>
                        </a:solidFill>
                        <a:latin typeface="Arial" panose="020B0604020202020204" pitchFamily="34" charset="0"/>
                        <a:ea typeface="MS PGothic" panose="020B0600070205080204" pitchFamily="34" charset="-128"/>
                      </a:defRPr>
                    </a:lvl4pPr>
                    <a:lvl5pPr marL="2057400" indent="-228600" defTabSz="1217613">
                      <a:defRPr b="1">
                        <a:solidFill>
                          <a:schemeClr val="tx1"/>
                        </a:solidFill>
                        <a:latin typeface="Arial" panose="020B0604020202020204" pitchFamily="34" charset="0"/>
                        <a:ea typeface="MS PGothic" panose="020B0600070205080204" pitchFamily="34" charset="-128"/>
                      </a:defRPr>
                    </a:lvl5pPr>
                    <a:lvl6pPr marL="25146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6pPr>
                    <a:lvl7pPr marL="29718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7pPr>
                    <a:lvl8pPr marL="34290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8pPr>
                    <a:lvl9pPr marL="38862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9pPr>
                  </a:lstStyle>
                  <a:p>
                    <a:pPr marL="0" marR="0" lvl="0" indent="0" algn="ctr" defTabSz="1217613" eaLnBrk="1" fontAlgn="auto" latinLnBrk="0" hangingPunct="1">
                      <a:lnSpc>
                        <a:spcPct val="100000"/>
                      </a:lnSpc>
                      <a:spcBef>
                        <a:spcPct val="50000"/>
                      </a:spcBef>
                      <a:spcAft>
                        <a:spcPts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nvGrpSpPr>
                  <p:cNvPr id="1368" name="Group 579">
                    <a:extLst>
                      <a:ext uri="{FF2B5EF4-FFF2-40B4-BE49-F238E27FC236}">
                        <a16:creationId xmlns:a16="http://schemas.microsoft.com/office/drawing/2014/main" id="{46BE89AC-8843-9F4A-8A63-B17959D74BA7}"/>
                      </a:ext>
                    </a:extLst>
                  </p:cNvPr>
                  <p:cNvGrpSpPr>
                    <a:grpSpLocks/>
                  </p:cNvGrpSpPr>
                  <p:nvPr/>
                </p:nvGrpSpPr>
                <p:grpSpPr bwMode="auto">
                  <a:xfrm>
                    <a:off x="6181428" y="1659732"/>
                    <a:ext cx="54876" cy="129675"/>
                    <a:chOff x="6181428" y="1662113"/>
                    <a:chExt cx="54876" cy="129675"/>
                  </a:xfrm>
                </p:grpSpPr>
                <p:sp>
                  <p:nvSpPr>
                    <p:cNvPr id="1369" name="Oval 580">
                      <a:extLst>
                        <a:ext uri="{FF2B5EF4-FFF2-40B4-BE49-F238E27FC236}">
                          <a16:creationId xmlns:a16="http://schemas.microsoft.com/office/drawing/2014/main" id="{22A2CE1F-1F24-0944-AA99-2A3969A5B8FC}"/>
                        </a:ext>
                      </a:extLst>
                    </p:cNvPr>
                    <p:cNvSpPr>
                      <a:spLocks noChangeArrowheads="1"/>
                    </p:cNvSpPr>
                    <p:nvPr/>
                  </p:nvSpPr>
                  <p:spPr bwMode="auto">
                    <a:xfrm>
                      <a:off x="6190224" y="1662605"/>
                      <a:ext cx="46032"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370" name="Oval 581">
                      <a:extLst>
                        <a:ext uri="{FF2B5EF4-FFF2-40B4-BE49-F238E27FC236}">
                          <a16:creationId xmlns:a16="http://schemas.microsoft.com/office/drawing/2014/main" id="{1983EFAA-9865-994C-BBD7-E22D77A6D97A}"/>
                        </a:ext>
                      </a:extLst>
                    </p:cNvPr>
                    <p:cNvSpPr>
                      <a:spLocks noChangeArrowheads="1"/>
                    </p:cNvSpPr>
                    <p:nvPr/>
                  </p:nvSpPr>
                  <p:spPr bwMode="auto">
                    <a:xfrm>
                      <a:off x="6180700" y="1703879"/>
                      <a:ext cx="46032"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371" name="Oval 582">
                      <a:extLst>
                        <a:ext uri="{FF2B5EF4-FFF2-40B4-BE49-F238E27FC236}">
                          <a16:creationId xmlns:a16="http://schemas.microsoft.com/office/drawing/2014/main" id="{33F04B31-340C-F84B-866E-2955DCF193FE}"/>
                        </a:ext>
                      </a:extLst>
                    </p:cNvPr>
                    <p:cNvSpPr>
                      <a:spLocks noChangeArrowheads="1"/>
                    </p:cNvSpPr>
                    <p:nvPr/>
                  </p:nvSpPr>
                  <p:spPr bwMode="auto">
                    <a:xfrm>
                      <a:off x="6190224" y="1745152"/>
                      <a:ext cx="46032"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grpSp>
            <p:grpSp>
              <p:nvGrpSpPr>
                <p:cNvPr id="1361" name="Group 572">
                  <a:extLst>
                    <a:ext uri="{FF2B5EF4-FFF2-40B4-BE49-F238E27FC236}">
                      <a16:creationId xmlns:a16="http://schemas.microsoft.com/office/drawing/2014/main" id="{C6D833E4-E9CA-AF42-9A82-98717BA7545F}"/>
                    </a:ext>
                  </a:extLst>
                </p:cNvPr>
                <p:cNvGrpSpPr>
                  <a:grpSpLocks/>
                </p:cNvGrpSpPr>
                <p:nvPr/>
              </p:nvGrpSpPr>
              <p:grpSpPr bwMode="auto">
                <a:xfrm rot="10800000">
                  <a:off x="6178977" y="1659732"/>
                  <a:ext cx="138251" cy="205876"/>
                  <a:chOff x="6174443" y="1583531"/>
                  <a:chExt cx="138251" cy="205876"/>
                </a:xfrm>
              </p:grpSpPr>
              <p:sp>
                <p:nvSpPr>
                  <p:cNvPr id="1362" name="Oval 1361">
                    <a:extLst>
                      <a:ext uri="{FF2B5EF4-FFF2-40B4-BE49-F238E27FC236}">
                        <a16:creationId xmlns:a16="http://schemas.microsoft.com/office/drawing/2014/main" id="{823357F2-F1DF-4644-AA88-4BBFDE4082D9}"/>
                      </a:ext>
                    </a:extLst>
                  </p:cNvPr>
                  <p:cNvSpPr/>
                  <p:nvPr/>
                </p:nvSpPr>
                <p:spPr>
                  <a:xfrm>
                    <a:off x="6204849" y="1614296"/>
                    <a:ext cx="138095" cy="77784"/>
                  </a:xfrm>
                  <a:prstGeom prst="ellipse">
                    <a:avLst/>
                  </a:prstGeom>
                  <a:solidFill>
                    <a:srgbClr val="FF2F92"/>
                  </a:solidFill>
                  <a:ln w="19050">
                    <a:noFill/>
                  </a:ln>
                </p:spPr>
                <p:txBody>
                  <a:bodyPr lIns="121875" tIns="60937" rIns="121875" bIns="60937" anchor="ctr"/>
                  <a:lstStyle>
                    <a:lvl1pPr defTabSz="1217613">
                      <a:defRPr b="1">
                        <a:solidFill>
                          <a:schemeClr val="tx1"/>
                        </a:solidFill>
                        <a:latin typeface="Arial" panose="020B0604020202020204" pitchFamily="34" charset="0"/>
                        <a:ea typeface="MS PGothic" panose="020B0600070205080204" pitchFamily="34" charset="-128"/>
                      </a:defRPr>
                    </a:lvl1pPr>
                    <a:lvl2pPr marL="742950" indent="-285750" defTabSz="1217613">
                      <a:defRPr b="1">
                        <a:solidFill>
                          <a:schemeClr val="tx1"/>
                        </a:solidFill>
                        <a:latin typeface="Arial" panose="020B0604020202020204" pitchFamily="34" charset="0"/>
                        <a:ea typeface="MS PGothic" panose="020B0600070205080204" pitchFamily="34" charset="-128"/>
                      </a:defRPr>
                    </a:lvl2pPr>
                    <a:lvl3pPr marL="1143000" indent="-228600" defTabSz="1217613">
                      <a:defRPr b="1">
                        <a:solidFill>
                          <a:schemeClr val="tx1"/>
                        </a:solidFill>
                        <a:latin typeface="Arial" panose="020B0604020202020204" pitchFamily="34" charset="0"/>
                        <a:ea typeface="MS PGothic" panose="020B0600070205080204" pitchFamily="34" charset="-128"/>
                      </a:defRPr>
                    </a:lvl3pPr>
                    <a:lvl4pPr marL="1600200" indent="-228600" defTabSz="1217613">
                      <a:defRPr b="1">
                        <a:solidFill>
                          <a:schemeClr val="tx1"/>
                        </a:solidFill>
                        <a:latin typeface="Arial" panose="020B0604020202020204" pitchFamily="34" charset="0"/>
                        <a:ea typeface="MS PGothic" panose="020B0600070205080204" pitchFamily="34" charset="-128"/>
                      </a:defRPr>
                    </a:lvl4pPr>
                    <a:lvl5pPr marL="2057400" indent="-228600" defTabSz="1217613">
                      <a:defRPr b="1">
                        <a:solidFill>
                          <a:schemeClr val="tx1"/>
                        </a:solidFill>
                        <a:latin typeface="Arial" panose="020B0604020202020204" pitchFamily="34" charset="0"/>
                        <a:ea typeface="MS PGothic" panose="020B0600070205080204" pitchFamily="34" charset="-128"/>
                      </a:defRPr>
                    </a:lvl5pPr>
                    <a:lvl6pPr marL="25146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6pPr>
                    <a:lvl7pPr marL="29718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7pPr>
                    <a:lvl8pPr marL="34290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8pPr>
                    <a:lvl9pPr marL="38862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9pPr>
                  </a:lstStyle>
                  <a:p>
                    <a:pPr marL="0" marR="0" lvl="0" indent="0" algn="ctr" defTabSz="1217613" eaLnBrk="1" fontAlgn="auto" latinLnBrk="0" hangingPunct="1">
                      <a:lnSpc>
                        <a:spcPct val="100000"/>
                      </a:lnSpc>
                      <a:spcBef>
                        <a:spcPct val="50000"/>
                      </a:spcBef>
                      <a:spcAft>
                        <a:spcPts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nvGrpSpPr>
                  <p:cNvPr id="1363" name="Group 574">
                    <a:extLst>
                      <a:ext uri="{FF2B5EF4-FFF2-40B4-BE49-F238E27FC236}">
                        <a16:creationId xmlns:a16="http://schemas.microsoft.com/office/drawing/2014/main" id="{DC66738F-FFB5-7745-9311-468DBFA3CA75}"/>
                      </a:ext>
                    </a:extLst>
                  </p:cNvPr>
                  <p:cNvGrpSpPr>
                    <a:grpSpLocks/>
                  </p:cNvGrpSpPr>
                  <p:nvPr/>
                </p:nvGrpSpPr>
                <p:grpSpPr bwMode="auto">
                  <a:xfrm>
                    <a:off x="6181428" y="1659732"/>
                    <a:ext cx="54876" cy="129675"/>
                    <a:chOff x="6181428" y="1662113"/>
                    <a:chExt cx="54876" cy="129675"/>
                  </a:xfrm>
                </p:grpSpPr>
                <p:sp>
                  <p:nvSpPr>
                    <p:cNvPr id="1364" name="Oval 575">
                      <a:extLst>
                        <a:ext uri="{FF2B5EF4-FFF2-40B4-BE49-F238E27FC236}">
                          <a16:creationId xmlns:a16="http://schemas.microsoft.com/office/drawing/2014/main" id="{9438AD72-65F0-5949-A6E0-763412C39F0C}"/>
                        </a:ext>
                      </a:extLst>
                    </p:cNvPr>
                    <p:cNvSpPr>
                      <a:spLocks noChangeArrowheads="1"/>
                    </p:cNvSpPr>
                    <p:nvPr/>
                  </p:nvSpPr>
                  <p:spPr bwMode="auto">
                    <a:xfrm>
                      <a:off x="6196912" y="1669062"/>
                      <a:ext cx="46032"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365" name="Oval 576">
                      <a:extLst>
                        <a:ext uri="{FF2B5EF4-FFF2-40B4-BE49-F238E27FC236}">
                          <a16:creationId xmlns:a16="http://schemas.microsoft.com/office/drawing/2014/main" id="{E88039F6-4F49-514F-B3CA-BA57D29B22CE}"/>
                        </a:ext>
                      </a:extLst>
                    </p:cNvPr>
                    <p:cNvSpPr>
                      <a:spLocks noChangeArrowheads="1"/>
                    </p:cNvSpPr>
                    <p:nvPr/>
                  </p:nvSpPr>
                  <p:spPr bwMode="auto">
                    <a:xfrm>
                      <a:off x="6187388" y="1710336"/>
                      <a:ext cx="46032"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366" name="Oval 577">
                      <a:extLst>
                        <a:ext uri="{FF2B5EF4-FFF2-40B4-BE49-F238E27FC236}">
                          <a16:creationId xmlns:a16="http://schemas.microsoft.com/office/drawing/2014/main" id="{30401E58-8474-C544-9B2A-B18A6343E406}"/>
                        </a:ext>
                      </a:extLst>
                    </p:cNvPr>
                    <p:cNvSpPr>
                      <a:spLocks noChangeArrowheads="1"/>
                    </p:cNvSpPr>
                    <p:nvPr/>
                  </p:nvSpPr>
                  <p:spPr bwMode="auto">
                    <a:xfrm>
                      <a:off x="6196912" y="1751609"/>
                      <a:ext cx="46032"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grpSp>
          </p:grpSp>
          <p:grpSp>
            <p:nvGrpSpPr>
              <p:cNvPr id="1295" name="Group 583">
                <a:extLst>
                  <a:ext uri="{FF2B5EF4-FFF2-40B4-BE49-F238E27FC236}">
                    <a16:creationId xmlns:a16="http://schemas.microsoft.com/office/drawing/2014/main" id="{985279F3-67D1-E942-A2AE-63F62BD2DF72}"/>
                  </a:ext>
                </a:extLst>
              </p:cNvPr>
              <p:cNvGrpSpPr>
                <a:grpSpLocks/>
              </p:cNvGrpSpPr>
              <p:nvPr/>
            </p:nvGrpSpPr>
            <p:grpSpPr bwMode="auto">
              <a:xfrm>
                <a:off x="10750764" y="1590271"/>
                <a:ext cx="138251" cy="282077"/>
                <a:chOff x="6178977" y="1583531"/>
                <a:chExt cx="138251" cy="282077"/>
              </a:xfrm>
            </p:grpSpPr>
            <p:grpSp>
              <p:nvGrpSpPr>
                <p:cNvPr id="1348" name="Group 584">
                  <a:extLst>
                    <a:ext uri="{FF2B5EF4-FFF2-40B4-BE49-F238E27FC236}">
                      <a16:creationId xmlns:a16="http://schemas.microsoft.com/office/drawing/2014/main" id="{D25E90DC-8170-9D4C-95F7-CE325D7AAEFB}"/>
                    </a:ext>
                  </a:extLst>
                </p:cNvPr>
                <p:cNvGrpSpPr>
                  <a:grpSpLocks/>
                </p:cNvGrpSpPr>
                <p:nvPr/>
              </p:nvGrpSpPr>
              <p:grpSpPr bwMode="auto">
                <a:xfrm>
                  <a:off x="6178977" y="1583531"/>
                  <a:ext cx="138251" cy="205876"/>
                  <a:chOff x="6174443" y="1583531"/>
                  <a:chExt cx="138251" cy="205876"/>
                </a:xfrm>
              </p:grpSpPr>
              <p:sp>
                <p:nvSpPr>
                  <p:cNvPr id="1355" name="Oval 1354">
                    <a:extLst>
                      <a:ext uri="{FF2B5EF4-FFF2-40B4-BE49-F238E27FC236}">
                        <a16:creationId xmlns:a16="http://schemas.microsoft.com/office/drawing/2014/main" id="{456AB480-28DA-ED46-AD43-5CC1407D10FD}"/>
                      </a:ext>
                    </a:extLst>
                  </p:cNvPr>
                  <p:cNvSpPr/>
                  <p:nvPr/>
                </p:nvSpPr>
                <p:spPr>
                  <a:xfrm>
                    <a:off x="6174094" y="1584027"/>
                    <a:ext cx="138096" cy="77785"/>
                  </a:xfrm>
                  <a:prstGeom prst="ellipse">
                    <a:avLst/>
                  </a:prstGeom>
                  <a:solidFill>
                    <a:srgbClr val="FF2F92"/>
                  </a:solidFill>
                  <a:ln w="19050">
                    <a:noFill/>
                  </a:ln>
                </p:spPr>
                <p:txBody>
                  <a:bodyPr lIns="121875" tIns="60937" rIns="121875" bIns="60937" anchor="ctr"/>
                  <a:lstStyle>
                    <a:lvl1pPr defTabSz="1217613">
                      <a:defRPr b="1">
                        <a:solidFill>
                          <a:schemeClr val="tx1"/>
                        </a:solidFill>
                        <a:latin typeface="Arial" panose="020B0604020202020204" pitchFamily="34" charset="0"/>
                        <a:ea typeface="MS PGothic" panose="020B0600070205080204" pitchFamily="34" charset="-128"/>
                      </a:defRPr>
                    </a:lvl1pPr>
                    <a:lvl2pPr marL="742950" indent="-285750" defTabSz="1217613">
                      <a:defRPr b="1">
                        <a:solidFill>
                          <a:schemeClr val="tx1"/>
                        </a:solidFill>
                        <a:latin typeface="Arial" panose="020B0604020202020204" pitchFamily="34" charset="0"/>
                        <a:ea typeface="MS PGothic" panose="020B0600070205080204" pitchFamily="34" charset="-128"/>
                      </a:defRPr>
                    </a:lvl2pPr>
                    <a:lvl3pPr marL="1143000" indent="-228600" defTabSz="1217613">
                      <a:defRPr b="1">
                        <a:solidFill>
                          <a:schemeClr val="tx1"/>
                        </a:solidFill>
                        <a:latin typeface="Arial" panose="020B0604020202020204" pitchFamily="34" charset="0"/>
                        <a:ea typeface="MS PGothic" panose="020B0600070205080204" pitchFamily="34" charset="-128"/>
                      </a:defRPr>
                    </a:lvl3pPr>
                    <a:lvl4pPr marL="1600200" indent="-228600" defTabSz="1217613">
                      <a:defRPr b="1">
                        <a:solidFill>
                          <a:schemeClr val="tx1"/>
                        </a:solidFill>
                        <a:latin typeface="Arial" panose="020B0604020202020204" pitchFamily="34" charset="0"/>
                        <a:ea typeface="MS PGothic" panose="020B0600070205080204" pitchFamily="34" charset="-128"/>
                      </a:defRPr>
                    </a:lvl4pPr>
                    <a:lvl5pPr marL="2057400" indent="-228600" defTabSz="1217613">
                      <a:defRPr b="1">
                        <a:solidFill>
                          <a:schemeClr val="tx1"/>
                        </a:solidFill>
                        <a:latin typeface="Arial" panose="020B0604020202020204" pitchFamily="34" charset="0"/>
                        <a:ea typeface="MS PGothic" panose="020B0600070205080204" pitchFamily="34" charset="-128"/>
                      </a:defRPr>
                    </a:lvl5pPr>
                    <a:lvl6pPr marL="25146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6pPr>
                    <a:lvl7pPr marL="29718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7pPr>
                    <a:lvl8pPr marL="34290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8pPr>
                    <a:lvl9pPr marL="38862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9pPr>
                  </a:lstStyle>
                  <a:p>
                    <a:pPr marL="0" marR="0" lvl="0" indent="0" algn="ctr" defTabSz="1217613" eaLnBrk="1" fontAlgn="auto" latinLnBrk="0" hangingPunct="1">
                      <a:lnSpc>
                        <a:spcPct val="100000"/>
                      </a:lnSpc>
                      <a:spcBef>
                        <a:spcPct val="50000"/>
                      </a:spcBef>
                      <a:spcAft>
                        <a:spcPts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nvGrpSpPr>
                  <p:cNvPr id="1356" name="Group 592">
                    <a:extLst>
                      <a:ext uri="{FF2B5EF4-FFF2-40B4-BE49-F238E27FC236}">
                        <a16:creationId xmlns:a16="http://schemas.microsoft.com/office/drawing/2014/main" id="{3719EEDC-6643-8444-8F7A-3F9978F578C7}"/>
                      </a:ext>
                    </a:extLst>
                  </p:cNvPr>
                  <p:cNvGrpSpPr>
                    <a:grpSpLocks/>
                  </p:cNvGrpSpPr>
                  <p:nvPr/>
                </p:nvGrpSpPr>
                <p:grpSpPr bwMode="auto">
                  <a:xfrm>
                    <a:off x="6181428" y="1659732"/>
                    <a:ext cx="54876" cy="129675"/>
                    <a:chOff x="6181428" y="1662113"/>
                    <a:chExt cx="54876" cy="129675"/>
                  </a:xfrm>
                </p:grpSpPr>
                <p:sp>
                  <p:nvSpPr>
                    <p:cNvPr id="1357" name="Oval 593">
                      <a:extLst>
                        <a:ext uri="{FF2B5EF4-FFF2-40B4-BE49-F238E27FC236}">
                          <a16:creationId xmlns:a16="http://schemas.microsoft.com/office/drawing/2014/main" id="{B8F7FED7-A6A1-A040-99F5-C9BAC2DA6D3B}"/>
                        </a:ext>
                      </a:extLst>
                    </p:cNvPr>
                    <p:cNvSpPr>
                      <a:spLocks noChangeArrowheads="1"/>
                    </p:cNvSpPr>
                    <p:nvPr/>
                  </p:nvSpPr>
                  <p:spPr bwMode="auto">
                    <a:xfrm>
                      <a:off x="6188380" y="1662605"/>
                      <a:ext cx="47619"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358" name="Oval 594">
                      <a:extLst>
                        <a:ext uri="{FF2B5EF4-FFF2-40B4-BE49-F238E27FC236}">
                          <a16:creationId xmlns:a16="http://schemas.microsoft.com/office/drawing/2014/main" id="{AAEEA173-35E2-BE45-B182-B411BA6E3E40}"/>
                        </a:ext>
                      </a:extLst>
                    </p:cNvPr>
                    <p:cNvSpPr>
                      <a:spLocks noChangeArrowheads="1"/>
                    </p:cNvSpPr>
                    <p:nvPr/>
                  </p:nvSpPr>
                  <p:spPr bwMode="auto">
                    <a:xfrm>
                      <a:off x="6178856" y="1703879"/>
                      <a:ext cx="47619"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359" name="Oval 595">
                      <a:extLst>
                        <a:ext uri="{FF2B5EF4-FFF2-40B4-BE49-F238E27FC236}">
                          <a16:creationId xmlns:a16="http://schemas.microsoft.com/office/drawing/2014/main" id="{FC25DD21-7E35-5940-979E-F56CA99D8362}"/>
                        </a:ext>
                      </a:extLst>
                    </p:cNvPr>
                    <p:cNvSpPr>
                      <a:spLocks noChangeArrowheads="1"/>
                    </p:cNvSpPr>
                    <p:nvPr/>
                  </p:nvSpPr>
                  <p:spPr bwMode="auto">
                    <a:xfrm>
                      <a:off x="6188380" y="1745152"/>
                      <a:ext cx="47619"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grpSp>
            <p:grpSp>
              <p:nvGrpSpPr>
                <p:cNvPr id="1349" name="Group 585">
                  <a:extLst>
                    <a:ext uri="{FF2B5EF4-FFF2-40B4-BE49-F238E27FC236}">
                      <a16:creationId xmlns:a16="http://schemas.microsoft.com/office/drawing/2014/main" id="{AA660367-C9AC-E143-9E45-497DD46C7165}"/>
                    </a:ext>
                  </a:extLst>
                </p:cNvPr>
                <p:cNvGrpSpPr>
                  <a:grpSpLocks/>
                </p:cNvGrpSpPr>
                <p:nvPr/>
              </p:nvGrpSpPr>
              <p:grpSpPr bwMode="auto">
                <a:xfrm rot="10800000">
                  <a:off x="6178977" y="1659732"/>
                  <a:ext cx="138251" cy="205876"/>
                  <a:chOff x="6174443" y="1583531"/>
                  <a:chExt cx="138251" cy="205876"/>
                </a:xfrm>
              </p:grpSpPr>
              <p:sp>
                <p:nvSpPr>
                  <p:cNvPr id="1350" name="Oval 1349">
                    <a:extLst>
                      <a:ext uri="{FF2B5EF4-FFF2-40B4-BE49-F238E27FC236}">
                        <a16:creationId xmlns:a16="http://schemas.microsoft.com/office/drawing/2014/main" id="{3DF0C990-E7E7-BE4E-9DA5-3A7928341098}"/>
                      </a:ext>
                    </a:extLst>
                  </p:cNvPr>
                  <p:cNvSpPr/>
                  <p:nvPr/>
                </p:nvSpPr>
                <p:spPr>
                  <a:xfrm>
                    <a:off x="6205106" y="1614296"/>
                    <a:ext cx="138095" cy="77784"/>
                  </a:xfrm>
                  <a:prstGeom prst="ellipse">
                    <a:avLst/>
                  </a:prstGeom>
                  <a:solidFill>
                    <a:srgbClr val="FF2F92"/>
                  </a:solidFill>
                  <a:ln w="19050">
                    <a:noFill/>
                  </a:ln>
                </p:spPr>
                <p:txBody>
                  <a:bodyPr lIns="121875" tIns="60937" rIns="121875" bIns="60937" anchor="ctr"/>
                  <a:lstStyle>
                    <a:lvl1pPr defTabSz="1217613">
                      <a:defRPr b="1">
                        <a:solidFill>
                          <a:schemeClr val="tx1"/>
                        </a:solidFill>
                        <a:latin typeface="Arial" panose="020B0604020202020204" pitchFamily="34" charset="0"/>
                        <a:ea typeface="MS PGothic" panose="020B0600070205080204" pitchFamily="34" charset="-128"/>
                      </a:defRPr>
                    </a:lvl1pPr>
                    <a:lvl2pPr marL="742950" indent="-285750" defTabSz="1217613">
                      <a:defRPr b="1">
                        <a:solidFill>
                          <a:schemeClr val="tx1"/>
                        </a:solidFill>
                        <a:latin typeface="Arial" panose="020B0604020202020204" pitchFamily="34" charset="0"/>
                        <a:ea typeface="MS PGothic" panose="020B0600070205080204" pitchFamily="34" charset="-128"/>
                      </a:defRPr>
                    </a:lvl2pPr>
                    <a:lvl3pPr marL="1143000" indent="-228600" defTabSz="1217613">
                      <a:defRPr b="1">
                        <a:solidFill>
                          <a:schemeClr val="tx1"/>
                        </a:solidFill>
                        <a:latin typeface="Arial" panose="020B0604020202020204" pitchFamily="34" charset="0"/>
                        <a:ea typeface="MS PGothic" panose="020B0600070205080204" pitchFamily="34" charset="-128"/>
                      </a:defRPr>
                    </a:lvl3pPr>
                    <a:lvl4pPr marL="1600200" indent="-228600" defTabSz="1217613">
                      <a:defRPr b="1">
                        <a:solidFill>
                          <a:schemeClr val="tx1"/>
                        </a:solidFill>
                        <a:latin typeface="Arial" panose="020B0604020202020204" pitchFamily="34" charset="0"/>
                        <a:ea typeface="MS PGothic" panose="020B0600070205080204" pitchFamily="34" charset="-128"/>
                      </a:defRPr>
                    </a:lvl4pPr>
                    <a:lvl5pPr marL="2057400" indent="-228600" defTabSz="1217613">
                      <a:defRPr b="1">
                        <a:solidFill>
                          <a:schemeClr val="tx1"/>
                        </a:solidFill>
                        <a:latin typeface="Arial" panose="020B0604020202020204" pitchFamily="34" charset="0"/>
                        <a:ea typeface="MS PGothic" panose="020B0600070205080204" pitchFamily="34" charset="-128"/>
                      </a:defRPr>
                    </a:lvl5pPr>
                    <a:lvl6pPr marL="25146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6pPr>
                    <a:lvl7pPr marL="29718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7pPr>
                    <a:lvl8pPr marL="34290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8pPr>
                    <a:lvl9pPr marL="38862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9pPr>
                  </a:lstStyle>
                  <a:p>
                    <a:pPr marL="0" marR="0" lvl="0" indent="0" algn="ctr" defTabSz="1217613" eaLnBrk="1" fontAlgn="auto" latinLnBrk="0" hangingPunct="1">
                      <a:lnSpc>
                        <a:spcPct val="100000"/>
                      </a:lnSpc>
                      <a:spcBef>
                        <a:spcPct val="50000"/>
                      </a:spcBef>
                      <a:spcAft>
                        <a:spcPts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nvGrpSpPr>
                  <p:cNvPr id="1351" name="Group 587">
                    <a:extLst>
                      <a:ext uri="{FF2B5EF4-FFF2-40B4-BE49-F238E27FC236}">
                        <a16:creationId xmlns:a16="http://schemas.microsoft.com/office/drawing/2014/main" id="{EFC5EF3E-F791-2F45-941A-B4BE305953E5}"/>
                      </a:ext>
                    </a:extLst>
                  </p:cNvPr>
                  <p:cNvGrpSpPr>
                    <a:grpSpLocks/>
                  </p:cNvGrpSpPr>
                  <p:nvPr/>
                </p:nvGrpSpPr>
                <p:grpSpPr bwMode="auto">
                  <a:xfrm>
                    <a:off x="6181428" y="1659732"/>
                    <a:ext cx="54876" cy="129675"/>
                    <a:chOff x="6181428" y="1662113"/>
                    <a:chExt cx="54876" cy="129675"/>
                  </a:xfrm>
                </p:grpSpPr>
                <p:sp>
                  <p:nvSpPr>
                    <p:cNvPr id="1352" name="Oval 588">
                      <a:extLst>
                        <a:ext uri="{FF2B5EF4-FFF2-40B4-BE49-F238E27FC236}">
                          <a16:creationId xmlns:a16="http://schemas.microsoft.com/office/drawing/2014/main" id="{74E7F919-1FB9-DD4D-AA9F-DDADF8E421AE}"/>
                        </a:ext>
                      </a:extLst>
                    </p:cNvPr>
                    <p:cNvSpPr>
                      <a:spLocks noChangeArrowheads="1"/>
                    </p:cNvSpPr>
                    <p:nvPr/>
                  </p:nvSpPr>
                  <p:spPr bwMode="auto">
                    <a:xfrm>
                      <a:off x="6197169" y="1669062"/>
                      <a:ext cx="46032"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353" name="Oval 589">
                      <a:extLst>
                        <a:ext uri="{FF2B5EF4-FFF2-40B4-BE49-F238E27FC236}">
                          <a16:creationId xmlns:a16="http://schemas.microsoft.com/office/drawing/2014/main" id="{D2A11FAC-FA92-6643-8B5C-BC2C40E62705}"/>
                        </a:ext>
                      </a:extLst>
                    </p:cNvPr>
                    <p:cNvSpPr>
                      <a:spLocks noChangeArrowheads="1"/>
                    </p:cNvSpPr>
                    <p:nvPr/>
                  </p:nvSpPr>
                  <p:spPr bwMode="auto">
                    <a:xfrm>
                      <a:off x="6187645" y="1710336"/>
                      <a:ext cx="46032"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354" name="Oval 590">
                      <a:extLst>
                        <a:ext uri="{FF2B5EF4-FFF2-40B4-BE49-F238E27FC236}">
                          <a16:creationId xmlns:a16="http://schemas.microsoft.com/office/drawing/2014/main" id="{BF7739B4-00B1-BE4F-8C73-2F9F4DB25B4F}"/>
                        </a:ext>
                      </a:extLst>
                    </p:cNvPr>
                    <p:cNvSpPr>
                      <a:spLocks noChangeArrowheads="1"/>
                    </p:cNvSpPr>
                    <p:nvPr/>
                  </p:nvSpPr>
                  <p:spPr bwMode="auto">
                    <a:xfrm>
                      <a:off x="6197169" y="1751609"/>
                      <a:ext cx="46032"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grpSp>
          </p:grpSp>
          <p:grpSp>
            <p:nvGrpSpPr>
              <p:cNvPr id="1296" name="Group 596">
                <a:extLst>
                  <a:ext uri="{FF2B5EF4-FFF2-40B4-BE49-F238E27FC236}">
                    <a16:creationId xmlns:a16="http://schemas.microsoft.com/office/drawing/2014/main" id="{0D3BD16B-2312-1F43-8883-CF3AB48CCC84}"/>
                  </a:ext>
                </a:extLst>
              </p:cNvPr>
              <p:cNvGrpSpPr>
                <a:grpSpLocks/>
              </p:cNvGrpSpPr>
              <p:nvPr/>
            </p:nvGrpSpPr>
            <p:grpSpPr bwMode="auto">
              <a:xfrm>
                <a:off x="10612225" y="1590271"/>
                <a:ext cx="138251" cy="282077"/>
                <a:chOff x="6178977" y="1583531"/>
                <a:chExt cx="138251" cy="282077"/>
              </a:xfrm>
            </p:grpSpPr>
            <p:grpSp>
              <p:nvGrpSpPr>
                <p:cNvPr id="1336" name="Group 597">
                  <a:extLst>
                    <a:ext uri="{FF2B5EF4-FFF2-40B4-BE49-F238E27FC236}">
                      <a16:creationId xmlns:a16="http://schemas.microsoft.com/office/drawing/2014/main" id="{A208E70A-20DF-3446-B52C-C76F6AC7DB93}"/>
                    </a:ext>
                  </a:extLst>
                </p:cNvPr>
                <p:cNvGrpSpPr>
                  <a:grpSpLocks/>
                </p:cNvGrpSpPr>
                <p:nvPr/>
              </p:nvGrpSpPr>
              <p:grpSpPr bwMode="auto">
                <a:xfrm>
                  <a:off x="6178977" y="1583531"/>
                  <a:ext cx="138251" cy="205876"/>
                  <a:chOff x="6174443" y="1583531"/>
                  <a:chExt cx="138251" cy="205876"/>
                </a:xfrm>
              </p:grpSpPr>
              <p:sp>
                <p:nvSpPr>
                  <p:cNvPr id="1343" name="Oval 1342">
                    <a:extLst>
                      <a:ext uri="{FF2B5EF4-FFF2-40B4-BE49-F238E27FC236}">
                        <a16:creationId xmlns:a16="http://schemas.microsoft.com/office/drawing/2014/main" id="{2DD2F104-B1BF-A041-9D63-CB1F0C23D91A}"/>
                      </a:ext>
                    </a:extLst>
                  </p:cNvPr>
                  <p:cNvSpPr/>
                  <p:nvPr/>
                </p:nvSpPr>
                <p:spPr>
                  <a:xfrm>
                    <a:off x="6174538" y="1584027"/>
                    <a:ext cx="138095" cy="77785"/>
                  </a:xfrm>
                  <a:prstGeom prst="ellipse">
                    <a:avLst/>
                  </a:prstGeom>
                  <a:solidFill>
                    <a:srgbClr val="FF2F92"/>
                  </a:solidFill>
                  <a:ln w="19050">
                    <a:noFill/>
                  </a:ln>
                </p:spPr>
                <p:txBody>
                  <a:bodyPr lIns="121875" tIns="60937" rIns="121875" bIns="60937" anchor="ctr"/>
                  <a:lstStyle>
                    <a:lvl1pPr defTabSz="1217613">
                      <a:defRPr b="1">
                        <a:solidFill>
                          <a:schemeClr val="tx1"/>
                        </a:solidFill>
                        <a:latin typeface="Arial" panose="020B0604020202020204" pitchFamily="34" charset="0"/>
                        <a:ea typeface="MS PGothic" panose="020B0600070205080204" pitchFamily="34" charset="-128"/>
                      </a:defRPr>
                    </a:lvl1pPr>
                    <a:lvl2pPr marL="742950" indent="-285750" defTabSz="1217613">
                      <a:defRPr b="1">
                        <a:solidFill>
                          <a:schemeClr val="tx1"/>
                        </a:solidFill>
                        <a:latin typeface="Arial" panose="020B0604020202020204" pitchFamily="34" charset="0"/>
                        <a:ea typeface="MS PGothic" panose="020B0600070205080204" pitchFamily="34" charset="-128"/>
                      </a:defRPr>
                    </a:lvl2pPr>
                    <a:lvl3pPr marL="1143000" indent="-228600" defTabSz="1217613">
                      <a:defRPr b="1">
                        <a:solidFill>
                          <a:schemeClr val="tx1"/>
                        </a:solidFill>
                        <a:latin typeface="Arial" panose="020B0604020202020204" pitchFamily="34" charset="0"/>
                        <a:ea typeface="MS PGothic" panose="020B0600070205080204" pitchFamily="34" charset="-128"/>
                      </a:defRPr>
                    </a:lvl3pPr>
                    <a:lvl4pPr marL="1600200" indent="-228600" defTabSz="1217613">
                      <a:defRPr b="1">
                        <a:solidFill>
                          <a:schemeClr val="tx1"/>
                        </a:solidFill>
                        <a:latin typeface="Arial" panose="020B0604020202020204" pitchFamily="34" charset="0"/>
                        <a:ea typeface="MS PGothic" panose="020B0600070205080204" pitchFamily="34" charset="-128"/>
                      </a:defRPr>
                    </a:lvl4pPr>
                    <a:lvl5pPr marL="2057400" indent="-228600" defTabSz="1217613">
                      <a:defRPr b="1">
                        <a:solidFill>
                          <a:schemeClr val="tx1"/>
                        </a:solidFill>
                        <a:latin typeface="Arial" panose="020B0604020202020204" pitchFamily="34" charset="0"/>
                        <a:ea typeface="MS PGothic" panose="020B0600070205080204" pitchFamily="34" charset="-128"/>
                      </a:defRPr>
                    </a:lvl5pPr>
                    <a:lvl6pPr marL="25146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6pPr>
                    <a:lvl7pPr marL="29718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7pPr>
                    <a:lvl8pPr marL="34290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8pPr>
                    <a:lvl9pPr marL="38862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9pPr>
                  </a:lstStyle>
                  <a:p>
                    <a:pPr marL="0" marR="0" lvl="0" indent="0" algn="ctr" defTabSz="1217613" eaLnBrk="1" fontAlgn="auto" latinLnBrk="0" hangingPunct="1">
                      <a:lnSpc>
                        <a:spcPct val="100000"/>
                      </a:lnSpc>
                      <a:spcBef>
                        <a:spcPct val="50000"/>
                      </a:spcBef>
                      <a:spcAft>
                        <a:spcPts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nvGrpSpPr>
                  <p:cNvPr id="1344" name="Group 605">
                    <a:extLst>
                      <a:ext uri="{FF2B5EF4-FFF2-40B4-BE49-F238E27FC236}">
                        <a16:creationId xmlns:a16="http://schemas.microsoft.com/office/drawing/2014/main" id="{D37E0C45-6B3C-DC49-A38A-6FDD25018097}"/>
                      </a:ext>
                    </a:extLst>
                  </p:cNvPr>
                  <p:cNvGrpSpPr>
                    <a:grpSpLocks/>
                  </p:cNvGrpSpPr>
                  <p:nvPr/>
                </p:nvGrpSpPr>
                <p:grpSpPr bwMode="auto">
                  <a:xfrm>
                    <a:off x="6181428" y="1659732"/>
                    <a:ext cx="54876" cy="129675"/>
                    <a:chOff x="6181428" y="1662113"/>
                    <a:chExt cx="54876" cy="129675"/>
                  </a:xfrm>
                </p:grpSpPr>
                <p:sp>
                  <p:nvSpPr>
                    <p:cNvPr id="1345" name="Oval 606">
                      <a:extLst>
                        <a:ext uri="{FF2B5EF4-FFF2-40B4-BE49-F238E27FC236}">
                          <a16:creationId xmlns:a16="http://schemas.microsoft.com/office/drawing/2014/main" id="{DA628DEB-65DD-C54E-A18A-FB0B32FFC4FF}"/>
                        </a:ext>
                      </a:extLst>
                    </p:cNvPr>
                    <p:cNvSpPr>
                      <a:spLocks noChangeArrowheads="1"/>
                    </p:cNvSpPr>
                    <p:nvPr/>
                  </p:nvSpPr>
                  <p:spPr bwMode="auto">
                    <a:xfrm>
                      <a:off x="6190411" y="1662605"/>
                      <a:ext cx="46031"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346" name="Oval 607">
                      <a:extLst>
                        <a:ext uri="{FF2B5EF4-FFF2-40B4-BE49-F238E27FC236}">
                          <a16:creationId xmlns:a16="http://schemas.microsoft.com/office/drawing/2014/main" id="{43D0EE9B-7922-6E49-BFF7-E26CB3E6AF22}"/>
                        </a:ext>
                      </a:extLst>
                    </p:cNvPr>
                    <p:cNvSpPr>
                      <a:spLocks noChangeArrowheads="1"/>
                    </p:cNvSpPr>
                    <p:nvPr/>
                  </p:nvSpPr>
                  <p:spPr bwMode="auto">
                    <a:xfrm>
                      <a:off x="6180887" y="1703879"/>
                      <a:ext cx="46031"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347" name="Oval 608">
                      <a:extLst>
                        <a:ext uri="{FF2B5EF4-FFF2-40B4-BE49-F238E27FC236}">
                          <a16:creationId xmlns:a16="http://schemas.microsoft.com/office/drawing/2014/main" id="{25416368-BBF8-1E4A-B2FB-E0CAC90D143D}"/>
                        </a:ext>
                      </a:extLst>
                    </p:cNvPr>
                    <p:cNvSpPr>
                      <a:spLocks noChangeArrowheads="1"/>
                    </p:cNvSpPr>
                    <p:nvPr/>
                  </p:nvSpPr>
                  <p:spPr bwMode="auto">
                    <a:xfrm>
                      <a:off x="6190411" y="1745152"/>
                      <a:ext cx="46031"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grpSp>
            <p:grpSp>
              <p:nvGrpSpPr>
                <p:cNvPr id="1337" name="Group 598">
                  <a:extLst>
                    <a:ext uri="{FF2B5EF4-FFF2-40B4-BE49-F238E27FC236}">
                      <a16:creationId xmlns:a16="http://schemas.microsoft.com/office/drawing/2014/main" id="{49C55AEE-3801-9E45-B4FA-311620C0940D}"/>
                    </a:ext>
                  </a:extLst>
                </p:cNvPr>
                <p:cNvGrpSpPr>
                  <a:grpSpLocks/>
                </p:cNvGrpSpPr>
                <p:nvPr/>
              </p:nvGrpSpPr>
              <p:grpSpPr bwMode="auto">
                <a:xfrm rot="10800000">
                  <a:off x="6178977" y="1659732"/>
                  <a:ext cx="138251" cy="205876"/>
                  <a:chOff x="6174443" y="1583531"/>
                  <a:chExt cx="138251" cy="205876"/>
                </a:xfrm>
              </p:grpSpPr>
              <p:sp>
                <p:nvSpPr>
                  <p:cNvPr id="1338" name="Oval 1337">
                    <a:extLst>
                      <a:ext uri="{FF2B5EF4-FFF2-40B4-BE49-F238E27FC236}">
                        <a16:creationId xmlns:a16="http://schemas.microsoft.com/office/drawing/2014/main" id="{DCDEF636-6101-9143-A22D-DAA2DAF3E01F}"/>
                      </a:ext>
                    </a:extLst>
                  </p:cNvPr>
                  <p:cNvSpPr/>
                  <p:nvPr/>
                </p:nvSpPr>
                <p:spPr>
                  <a:xfrm>
                    <a:off x="6204662" y="1614296"/>
                    <a:ext cx="138096" cy="77784"/>
                  </a:xfrm>
                  <a:prstGeom prst="ellipse">
                    <a:avLst/>
                  </a:prstGeom>
                  <a:solidFill>
                    <a:srgbClr val="FF2F92"/>
                  </a:solidFill>
                  <a:ln w="19050">
                    <a:noFill/>
                  </a:ln>
                </p:spPr>
                <p:txBody>
                  <a:bodyPr lIns="121875" tIns="60937" rIns="121875" bIns="60937" anchor="ctr"/>
                  <a:lstStyle>
                    <a:lvl1pPr defTabSz="1217613">
                      <a:defRPr b="1">
                        <a:solidFill>
                          <a:schemeClr val="tx1"/>
                        </a:solidFill>
                        <a:latin typeface="Arial" panose="020B0604020202020204" pitchFamily="34" charset="0"/>
                        <a:ea typeface="MS PGothic" panose="020B0600070205080204" pitchFamily="34" charset="-128"/>
                      </a:defRPr>
                    </a:lvl1pPr>
                    <a:lvl2pPr marL="742950" indent="-285750" defTabSz="1217613">
                      <a:defRPr b="1">
                        <a:solidFill>
                          <a:schemeClr val="tx1"/>
                        </a:solidFill>
                        <a:latin typeface="Arial" panose="020B0604020202020204" pitchFamily="34" charset="0"/>
                        <a:ea typeface="MS PGothic" panose="020B0600070205080204" pitchFamily="34" charset="-128"/>
                      </a:defRPr>
                    </a:lvl2pPr>
                    <a:lvl3pPr marL="1143000" indent="-228600" defTabSz="1217613">
                      <a:defRPr b="1">
                        <a:solidFill>
                          <a:schemeClr val="tx1"/>
                        </a:solidFill>
                        <a:latin typeface="Arial" panose="020B0604020202020204" pitchFamily="34" charset="0"/>
                        <a:ea typeface="MS PGothic" panose="020B0600070205080204" pitchFamily="34" charset="-128"/>
                      </a:defRPr>
                    </a:lvl3pPr>
                    <a:lvl4pPr marL="1600200" indent="-228600" defTabSz="1217613">
                      <a:defRPr b="1">
                        <a:solidFill>
                          <a:schemeClr val="tx1"/>
                        </a:solidFill>
                        <a:latin typeface="Arial" panose="020B0604020202020204" pitchFamily="34" charset="0"/>
                        <a:ea typeface="MS PGothic" panose="020B0600070205080204" pitchFamily="34" charset="-128"/>
                      </a:defRPr>
                    </a:lvl4pPr>
                    <a:lvl5pPr marL="2057400" indent="-228600" defTabSz="1217613">
                      <a:defRPr b="1">
                        <a:solidFill>
                          <a:schemeClr val="tx1"/>
                        </a:solidFill>
                        <a:latin typeface="Arial" panose="020B0604020202020204" pitchFamily="34" charset="0"/>
                        <a:ea typeface="MS PGothic" panose="020B0600070205080204" pitchFamily="34" charset="-128"/>
                      </a:defRPr>
                    </a:lvl5pPr>
                    <a:lvl6pPr marL="25146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6pPr>
                    <a:lvl7pPr marL="29718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7pPr>
                    <a:lvl8pPr marL="34290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8pPr>
                    <a:lvl9pPr marL="38862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9pPr>
                  </a:lstStyle>
                  <a:p>
                    <a:pPr marL="0" marR="0" lvl="0" indent="0" algn="ctr" defTabSz="1217613" eaLnBrk="1" fontAlgn="auto" latinLnBrk="0" hangingPunct="1">
                      <a:lnSpc>
                        <a:spcPct val="100000"/>
                      </a:lnSpc>
                      <a:spcBef>
                        <a:spcPct val="50000"/>
                      </a:spcBef>
                      <a:spcAft>
                        <a:spcPts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nvGrpSpPr>
                  <p:cNvPr id="1339" name="Group 600">
                    <a:extLst>
                      <a:ext uri="{FF2B5EF4-FFF2-40B4-BE49-F238E27FC236}">
                        <a16:creationId xmlns:a16="http://schemas.microsoft.com/office/drawing/2014/main" id="{B7CCC6E3-55D4-F841-ADA8-74465206D1FB}"/>
                      </a:ext>
                    </a:extLst>
                  </p:cNvPr>
                  <p:cNvGrpSpPr>
                    <a:grpSpLocks/>
                  </p:cNvGrpSpPr>
                  <p:nvPr/>
                </p:nvGrpSpPr>
                <p:grpSpPr bwMode="auto">
                  <a:xfrm>
                    <a:off x="6181428" y="1659732"/>
                    <a:ext cx="54876" cy="129675"/>
                    <a:chOff x="6181428" y="1662113"/>
                    <a:chExt cx="54876" cy="129675"/>
                  </a:xfrm>
                </p:grpSpPr>
                <p:sp>
                  <p:nvSpPr>
                    <p:cNvPr id="1340" name="Oval 601">
                      <a:extLst>
                        <a:ext uri="{FF2B5EF4-FFF2-40B4-BE49-F238E27FC236}">
                          <a16:creationId xmlns:a16="http://schemas.microsoft.com/office/drawing/2014/main" id="{F671EE25-28A2-CF4C-AB6F-91B928064D5B}"/>
                        </a:ext>
                      </a:extLst>
                    </p:cNvPr>
                    <p:cNvSpPr>
                      <a:spLocks noChangeArrowheads="1"/>
                    </p:cNvSpPr>
                    <p:nvPr/>
                  </p:nvSpPr>
                  <p:spPr bwMode="auto">
                    <a:xfrm>
                      <a:off x="6196726" y="1669062"/>
                      <a:ext cx="46031"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341" name="Oval 602">
                      <a:extLst>
                        <a:ext uri="{FF2B5EF4-FFF2-40B4-BE49-F238E27FC236}">
                          <a16:creationId xmlns:a16="http://schemas.microsoft.com/office/drawing/2014/main" id="{00032553-C1A7-AC47-82A1-5D4FA0FEF9D3}"/>
                        </a:ext>
                      </a:extLst>
                    </p:cNvPr>
                    <p:cNvSpPr>
                      <a:spLocks noChangeArrowheads="1"/>
                    </p:cNvSpPr>
                    <p:nvPr/>
                  </p:nvSpPr>
                  <p:spPr bwMode="auto">
                    <a:xfrm>
                      <a:off x="6187202" y="1710336"/>
                      <a:ext cx="46031"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342" name="Oval 603">
                      <a:extLst>
                        <a:ext uri="{FF2B5EF4-FFF2-40B4-BE49-F238E27FC236}">
                          <a16:creationId xmlns:a16="http://schemas.microsoft.com/office/drawing/2014/main" id="{82BF516E-B921-D74F-B334-1EDFA944C2FB}"/>
                        </a:ext>
                      </a:extLst>
                    </p:cNvPr>
                    <p:cNvSpPr>
                      <a:spLocks noChangeArrowheads="1"/>
                    </p:cNvSpPr>
                    <p:nvPr/>
                  </p:nvSpPr>
                  <p:spPr bwMode="auto">
                    <a:xfrm>
                      <a:off x="6196726" y="1751609"/>
                      <a:ext cx="46031"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grpSp>
          </p:grpSp>
          <p:grpSp>
            <p:nvGrpSpPr>
              <p:cNvPr id="1297" name="Group 609">
                <a:extLst>
                  <a:ext uri="{FF2B5EF4-FFF2-40B4-BE49-F238E27FC236}">
                    <a16:creationId xmlns:a16="http://schemas.microsoft.com/office/drawing/2014/main" id="{95F3618A-4086-9340-8AB1-64F694523423}"/>
                  </a:ext>
                </a:extLst>
              </p:cNvPr>
              <p:cNvGrpSpPr>
                <a:grpSpLocks/>
              </p:cNvGrpSpPr>
              <p:nvPr/>
            </p:nvGrpSpPr>
            <p:grpSpPr bwMode="auto">
              <a:xfrm>
                <a:off x="10473686" y="1590271"/>
                <a:ext cx="138251" cy="282077"/>
                <a:chOff x="6178977" y="1583531"/>
                <a:chExt cx="138251" cy="282077"/>
              </a:xfrm>
            </p:grpSpPr>
            <p:grpSp>
              <p:nvGrpSpPr>
                <p:cNvPr id="1324" name="Group 610">
                  <a:extLst>
                    <a:ext uri="{FF2B5EF4-FFF2-40B4-BE49-F238E27FC236}">
                      <a16:creationId xmlns:a16="http://schemas.microsoft.com/office/drawing/2014/main" id="{DC7DFDA6-488F-4D4E-B431-3C82796D27DF}"/>
                    </a:ext>
                  </a:extLst>
                </p:cNvPr>
                <p:cNvGrpSpPr>
                  <a:grpSpLocks/>
                </p:cNvGrpSpPr>
                <p:nvPr/>
              </p:nvGrpSpPr>
              <p:grpSpPr bwMode="auto">
                <a:xfrm>
                  <a:off x="6178977" y="1583531"/>
                  <a:ext cx="138251" cy="205876"/>
                  <a:chOff x="6174443" y="1583531"/>
                  <a:chExt cx="138251" cy="205876"/>
                </a:xfrm>
              </p:grpSpPr>
              <p:sp>
                <p:nvSpPr>
                  <p:cNvPr id="1331" name="Oval 1330">
                    <a:extLst>
                      <a:ext uri="{FF2B5EF4-FFF2-40B4-BE49-F238E27FC236}">
                        <a16:creationId xmlns:a16="http://schemas.microsoft.com/office/drawing/2014/main" id="{D2BB2618-721E-6E4C-BB1D-68BCF6851D22}"/>
                      </a:ext>
                    </a:extLst>
                  </p:cNvPr>
                  <p:cNvSpPr/>
                  <p:nvPr/>
                </p:nvSpPr>
                <p:spPr>
                  <a:xfrm>
                    <a:off x="6174981" y="1584027"/>
                    <a:ext cx="138096" cy="77785"/>
                  </a:xfrm>
                  <a:prstGeom prst="ellipse">
                    <a:avLst/>
                  </a:prstGeom>
                  <a:solidFill>
                    <a:srgbClr val="FF2F92"/>
                  </a:solidFill>
                  <a:ln w="19050">
                    <a:noFill/>
                  </a:ln>
                </p:spPr>
                <p:txBody>
                  <a:bodyPr lIns="121875" tIns="60937" rIns="121875" bIns="60937" anchor="ctr"/>
                  <a:lstStyle>
                    <a:lvl1pPr defTabSz="1217613">
                      <a:defRPr b="1">
                        <a:solidFill>
                          <a:schemeClr val="tx1"/>
                        </a:solidFill>
                        <a:latin typeface="Arial" panose="020B0604020202020204" pitchFamily="34" charset="0"/>
                        <a:ea typeface="MS PGothic" panose="020B0600070205080204" pitchFamily="34" charset="-128"/>
                      </a:defRPr>
                    </a:lvl1pPr>
                    <a:lvl2pPr marL="742950" indent="-285750" defTabSz="1217613">
                      <a:defRPr b="1">
                        <a:solidFill>
                          <a:schemeClr val="tx1"/>
                        </a:solidFill>
                        <a:latin typeface="Arial" panose="020B0604020202020204" pitchFamily="34" charset="0"/>
                        <a:ea typeface="MS PGothic" panose="020B0600070205080204" pitchFamily="34" charset="-128"/>
                      </a:defRPr>
                    </a:lvl2pPr>
                    <a:lvl3pPr marL="1143000" indent="-228600" defTabSz="1217613">
                      <a:defRPr b="1">
                        <a:solidFill>
                          <a:schemeClr val="tx1"/>
                        </a:solidFill>
                        <a:latin typeface="Arial" panose="020B0604020202020204" pitchFamily="34" charset="0"/>
                        <a:ea typeface="MS PGothic" panose="020B0600070205080204" pitchFamily="34" charset="-128"/>
                      </a:defRPr>
                    </a:lvl3pPr>
                    <a:lvl4pPr marL="1600200" indent="-228600" defTabSz="1217613">
                      <a:defRPr b="1">
                        <a:solidFill>
                          <a:schemeClr val="tx1"/>
                        </a:solidFill>
                        <a:latin typeface="Arial" panose="020B0604020202020204" pitchFamily="34" charset="0"/>
                        <a:ea typeface="MS PGothic" panose="020B0600070205080204" pitchFamily="34" charset="-128"/>
                      </a:defRPr>
                    </a:lvl4pPr>
                    <a:lvl5pPr marL="2057400" indent="-228600" defTabSz="1217613">
                      <a:defRPr b="1">
                        <a:solidFill>
                          <a:schemeClr val="tx1"/>
                        </a:solidFill>
                        <a:latin typeface="Arial" panose="020B0604020202020204" pitchFamily="34" charset="0"/>
                        <a:ea typeface="MS PGothic" panose="020B0600070205080204" pitchFamily="34" charset="-128"/>
                      </a:defRPr>
                    </a:lvl5pPr>
                    <a:lvl6pPr marL="25146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6pPr>
                    <a:lvl7pPr marL="29718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7pPr>
                    <a:lvl8pPr marL="34290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8pPr>
                    <a:lvl9pPr marL="38862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9pPr>
                  </a:lstStyle>
                  <a:p>
                    <a:pPr marL="0" marR="0" lvl="0" indent="0" algn="ctr" defTabSz="1217613" eaLnBrk="1" fontAlgn="auto" latinLnBrk="0" hangingPunct="1">
                      <a:lnSpc>
                        <a:spcPct val="100000"/>
                      </a:lnSpc>
                      <a:spcBef>
                        <a:spcPct val="50000"/>
                      </a:spcBef>
                      <a:spcAft>
                        <a:spcPts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nvGrpSpPr>
                  <p:cNvPr id="1332" name="Group 618">
                    <a:extLst>
                      <a:ext uri="{FF2B5EF4-FFF2-40B4-BE49-F238E27FC236}">
                        <a16:creationId xmlns:a16="http://schemas.microsoft.com/office/drawing/2014/main" id="{8FFEAA49-1158-A14D-B738-E125C3A415D5}"/>
                      </a:ext>
                    </a:extLst>
                  </p:cNvPr>
                  <p:cNvGrpSpPr>
                    <a:grpSpLocks/>
                  </p:cNvGrpSpPr>
                  <p:nvPr/>
                </p:nvGrpSpPr>
                <p:grpSpPr bwMode="auto">
                  <a:xfrm>
                    <a:off x="6181428" y="1659732"/>
                    <a:ext cx="54876" cy="129675"/>
                    <a:chOff x="6181428" y="1662113"/>
                    <a:chExt cx="54876" cy="129675"/>
                  </a:xfrm>
                </p:grpSpPr>
                <p:sp>
                  <p:nvSpPr>
                    <p:cNvPr id="1333" name="Oval 619">
                      <a:extLst>
                        <a:ext uri="{FF2B5EF4-FFF2-40B4-BE49-F238E27FC236}">
                          <a16:creationId xmlns:a16="http://schemas.microsoft.com/office/drawing/2014/main" id="{383DEA2C-F456-264E-9C5C-98141231A3AC}"/>
                        </a:ext>
                      </a:extLst>
                    </p:cNvPr>
                    <p:cNvSpPr>
                      <a:spLocks noChangeArrowheads="1"/>
                    </p:cNvSpPr>
                    <p:nvPr/>
                  </p:nvSpPr>
                  <p:spPr bwMode="auto">
                    <a:xfrm>
                      <a:off x="6190854" y="1662605"/>
                      <a:ext cx="46032"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334" name="Oval 620">
                      <a:extLst>
                        <a:ext uri="{FF2B5EF4-FFF2-40B4-BE49-F238E27FC236}">
                          <a16:creationId xmlns:a16="http://schemas.microsoft.com/office/drawing/2014/main" id="{F66171F9-2929-2847-B8B6-9D58C0B66184}"/>
                        </a:ext>
                      </a:extLst>
                    </p:cNvPr>
                    <p:cNvSpPr>
                      <a:spLocks noChangeArrowheads="1"/>
                    </p:cNvSpPr>
                    <p:nvPr/>
                  </p:nvSpPr>
                  <p:spPr bwMode="auto">
                    <a:xfrm>
                      <a:off x="6181330" y="1703879"/>
                      <a:ext cx="46032"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335" name="Oval 621">
                      <a:extLst>
                        <a:ext uri="{FF2B5EF4-FFF2-40B4-BE49-F238E27FC236}">
                          <a16:creationId xmlns:a16="http://schemas.microsoft.com/office/drawing/2014/main" id="{96D92EEA-FD47-2B46-87C0-365C4BBDF4F7}"/>
                        </a:ext>
                      </a:extLst>
                    </p:cNvPr>
                    <p:cNvSpPr>
                      <a:spLocks noChangeArrowheads="1"/>
                    </p:cNvSpPr>
                    <p:nvPr/>
                  </p:nvSpPr>
                  <p:spPr bwMode="auto">
                    <a:xfrm>
                      <a:off x="6190854" y="1745152"/>
                      <a:ext cx="46032"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grpSp>
            <p:grpSp>
              <p:nvGrpSpPr>
                <p:cNvPr id="1325" name="Group 611">
                  <a:extLst>
                    <a:ext uri="{FF2B5EF4-FFF2-40B4-BE49-F238E27FC236}">
                      <a16:creationId xmlns:a16="http://schemas.microsoft.com/office/drawing/2014/main" id="{D5C190A6-BDFB-A345-B66F-38CF18F04EFA}"/>
                    </a:ext>
                  </a:extLst>
                </p:cNvPr>
                <p:cNvGrpSpPr>
                  <a:grpSpLocks/>
                </p:cNvGrpSpPr>
                <p:nvPr/>
              </p:nvGrpSpPr>
              <p:grpSpPr bwMode="auto">
                <a:xfrm rot="10800000">
                  <a:off x="6178977" y="1659732"/>
                  <a:ext cx="138251" cy="205876"/>
                  <a:chOff x="6174443" y="1583531"/>
                  <a:chExt cx="138251" cy="205876"/>
                </a:xfrm>
              </p:grpSpPr>
              <p:sp>
                <p:nvSpPr>
                  <p:cNvPr id="1326" name="Oval 1325">
                    <a:extLst>
                      <a:ext uri="{FF2B5EF4-FFF2-40B4-BE49-F238E27FC236}">
                        <a16:creationId xmlns:a16="http://schemas.microsoft.com/office/drawing/2014/main" id="{81D9D469-68F5-B141-AB93-FE4630ECCAFC}"/>
                      </a:ext>
                    </a:extLst>
                  </p:cNvPr>
                  <p:cNvSpPr/>
                  <p:nvPr/>
                </p:nvSpPr>
                <p:spPr>
                  <a:xfrm>
                    <a:off x="6204219" y="1614296"/>
                    <a:ext cx="138095" cy="77784"/>
                  </a:xfrm>
                  <a:prstGeom prst="ellipse">
                    <a:avLst/>
                  </a:prstGeom>
                  <a:solidFill>
                    <a:srgbClr val="FF2F92"/>
                  </a:solidFill>
                  <a:ln w="19050">
                    <a:noFill/>
                  </a:ln>
                </p:spPr>
                <p:txBody>
                  <a:bodyPr lIns="121875" tIns="60937" rIns="121875" bIns="60937" anchor="ctr"/>
                  <a:lstStyle>
                    <a:lvl1pPr defTabSz="1217613">
                      <a:defRPr b="1">
                        <a:solidFill>
                          <a:schemeClr val="tx1"/>
                        </a:solidFill>
                        <a:latin typeface="Arial" panose="020B0604020202020204" pitchFamily="34" charset="0"/>
                        <a:ea typeface="MS PGothic" panose="020B0600070205080204" pitchFamily="34" charset="-128"/>
                      </a:defRPr>
                    </a:lvl1pPr>
                    <a:lvl2pPr marL="742950" indent="-285750" defTabSz="1217613">
                      <a:defRPr b="1">
                        <a:solidFill>
                          <a:schemeClr val="tx1"/>
                        </a:solidFill>
                        <a:latin typeface="Arial" panose="020B0604020202020204" pitchFamily="34" charset="0"/>
                        <a:ea typeface="MS PGothic" panose="020B0600070205080204" pitchFamily="34" charset="-128"/>
                      </a:defRPr>
                    </a:lvl2pPr>
                    <a:lvl3pPr marL="1143000" indent="-228600" defTabSz="1217613">
                      <a:defRPr b="1">
                        <a:solidFill>
                          <a:schemeClr val="tx1"/>
                        </a:solidFill>
                        <a:latin typeface="Arial" panose="020B0604020202020204" pitchFamily="34" charset="0"/>
                        <a:ea typeface="MS PGothic" panose="020B0600070205080204" pitchFamily="34" charset="-128"/>
                      </a:defRPr>
                    </a:lvl3pPr>
                    <a:lvl4pPr marL="1600200" indent="-228600" defTabSz="1217613">
                      <a:defRPr b="1">
                        <a:solidFill>
                          <a:schemeClr val="tx1"/>
                        </a:solidFill>
                        <a:latin typeface="Arial" panose="020B0604020202020204" pitchFamily="34" charset="0"/>
                        <a:ea typeface="MS PGothic" panose="020B0600070205080204" pitchFamily="34" charset="-128"/>
                      </a:defRPr>
                    </a:lvl4pPr>
                    <a:lvl5pPr marL="2057400" indent="-228600" defTabSz="1217613">
                      <a:defRPr b="1">
                        <a:solidFill>
                          <a:schemeClr val="tx1"/>
                        </a:solidFill>
                        <a:latin typeface="Arial" panose="020B0604020202020204" pitchFamily="34" charset="0"/>
                        <a:ea typeface="MS PGothic" panose="020B0600070205080204" pitchFamily="34" charset="-128"/>
                      </a:defRPr>
                    </a:lvl5pPr>
                    <a:lvl6pPr marL="25146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6pPr>
                    <a:lvl7pPr marL="29718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7pPr>
                    <a:lvl8pPr marL="34290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8pPr>
                    <a:lvl9pPr marL="38862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9pPr>
                  </a:lstStyle>
                  <a:p>
                    <a:pPr marL="0" marR="0" lvl="0" indent="0" algn="ctr" defTabSz="1217613" eaLnBrk="1" fontAlgn="auto" latinLnBrk="0" hangingPunct="1">
                      <a:lnSpc>
                        <a:spcPct val="100000"/>
                      </a:lnSpc>
                      <a:spcBef>
                        <a:spcPct val="50000"/>
                      </a:spcBef>
                      <a:spcAft>
                        <a:spcPts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nvGrpSpPr>
                  <p:cNvPr id="1327" name="Group 613">
                    <a:extLst>
                      <a:ext uri="{FF2B5EF4-FFF2-40B4-BE49-F238E27FC236}">
                        <a16:creationId xmlns:a16="http://schemas.microsoft.com/office/drawing/2014/main" id="{08934AAC-EE3C-D249-9945-4080F225FC75}"/>
                      </a:ext>
                    </a:extLst>
                  </p:cNvPr>
                  <p:cNvGrpSpPr>
                    <a:grpSpLocks/>
                  </p:cNvGrpSpPr>
                  <p:nvPr/>
                </p:nvGrpSpPr>
                <p:grpSpPr bwMode="auto">
                  <a:xfrm>
                    <a:off x="6181428" y="1659732"/>
                    <a:ext cx="54876" cy="129675"/>
                    <a:chOff x="6181428" y="1662113"/>
                    <a:chExt cx="54876" cy="129675"/>
                  </a:xfrm>
                </p:grpSpPr>
                <p:sp>
                  <p:nvSpPr>
                    <p:cNvPr id="1328" name="Oval 614">
                      <a:extLst>
                        <a:ext uri="{FF2B5EF4-FFF2-40B4-BE49-F238E27FC236}">
                          <a16:creationId xmlns:a16="http://schemas.microsoft.com/office/drawing/2014/main" id="{ACD4FDAC-1AFA-804D-B123-88DB081D8F9C}"/>
                        </a:ext>
                      </a:extLst>
                    </p:cNvPr>
                    <p:cNvSpPr>
                      <a:spLocks noChangeArrowheads="1"/>
                    </p:cNvSpPr>
                    <p:nvPr/>
                  </p:nvSpPr>
                  <p:spPr bwMode="auto">
                    <a:xfrm>
                      <a:off x="6193108" y="1669062"/>
                      <a:ext cx="47619"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329" name="Oval 615">
                      <a:extLst>
                        <a:ext uri="{FF2B5EF4-FFF2-40B4-BE49-F238E27FC236}">
                          <a16:creationId xmlns:a16="http://schemas.microsoft.com/office/drawing/2014/main" id="{BCF0CAB9-5784-EC43-A281-523A52E60CB8}"/>
                        </a:ext>
                      </a:extLst>
                    </p:cNvPr>
                    <p:cNvSpPr>
                      <a:spLocks noChangeArrowheads="1"/>
                    </p:cNvSpPr>
                    <p:nvPr/>
                  </p:nvSpPr>
                  <p:spPr bwMode="auto">
                    <a:xfrm>
                      <a:off x="6183584" y="1710336"/>
                      <a:ext cx="47619"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330" name="Oval 616">
                      <a:extLst>
                        <a:ext uri="{FF2B5EF4-FFF2-40B4-BE49-F238E27FC236}">
                          <a16:creationId xmlns:a16="http://schemas.microsoft.com/office/drawing/2014/main" id="{F72D89FB-56AB-A243-9534-1B7168F41B17}"/>
                        </a:ext>
                      </a:extLst>
                    </p:cNvPr>
                    <p:cNvSpPr>
                      <a:spLocks noChangeArrowheads="1"/>
                    </p:cNvSpPr>
                    <p:nvPr/>
                  </p:nvSpPr>
                  <p:spPr bwMode="auto">
                    <a:xfrm>
                      <a:off x="6193108" y="1751609"/>
                      <a:ext cx="47619"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grpSp>
          </p:grpSp>
          <p:grpSp>
            <p:nvGrpSpPr>
              <p:cNvPr id="1298" name="Group 622">
                <a:extLst>
                  <a:ext uri="{FF2B5EF4-FFF2-40B4-BE49-F238E27FC236}">
                    <a16:creationId xmlns:a16="http://schemas.microsoft.com/office/drawing/2014/main" id="{6049009D-D046-684D-87C0-28EFE9EBF7CF}"/>
                  </a:ext>
                </a:extLst>
              </p:cNvPr>
              <p:cNvGrpSpPr>
                <a:grpSpLocks/>
              </p:cNvGrpSpPr>
              <p:nvPr/>
            </p:nvGrpSpPr>
            <p:grpSpPr bwMode="auto">
              <a:xfrm>
                <a:off x="11582008" y="1590271"/>
                <a:ext cx="138251" cy="282077"/>
                <a:chOff x="6178977" y="1583531"/>
                <a:chExt cx="138251" cy="282077"/>
              </a:xfrm>
            </p:grpSpPr>
            <p:grpSp>
              <p:nvGrpSpPr>
                <p:cNvPr id="1312" name="Group 623">
                  <a:extLst>
                    <a:ext uri="{FF2B5EF4-FFF2-40B4-BE49-F238E27FC236}">
                      <a16:creationId xmlns:a16="http://schemas.microsoft.com/office/drawing/2014/main" id="{E0D41282-A6DF-DA48-A604-374B31761D45}"/>
                    </a:ext>
                  </a:extLst>
                </p:cNvPr>
                <p:cNvGrpSpPr>
                  <a:grpSpLocks/>
                </p:cNvGrpSpPr>
                <p:nvPr/>
              </p:nvGrpSpPr>
              <p:grpSpPr bwMode="auto">
                <a:xfrm>
                  <a:off x="6178977" y="1583531"/>
                  <a:ext cx="138251" cy="205876"/>
                  <a:chOff x="6174443" y="1583531"/>
                  <a:chExt cx="138251" cy="205876"/>
                </a:xfrm>
              </p:grpSpPr>
              <p:sp>
                <p:nvSpPr>
                  <p:cNvPr id="1319" name="Oval 1318">
                    <a:extLst>
                      <a:ext uri="{FF2B5EF4-FFF2-40B4-BE49-F238E27FC236}">
                        <a16:creationId xmlns:a16="http://schemas.microsoft.com/office/drawing/2014/main" id="{DFE142C6-85CE-8F4B-A448-460797B0DE5E}"/>
                      </a:ext>
                    </a:extLst>
                  </p:cNvPr>
                  <p:cNvSpPr/>
                  <p:nvPr/>
                </p:nvSpPr>
                <p:spPr>
                  <a:xfrm>
                    <a:off x="6174598" y="1584027"/>
                    <a:ext cx="138096" cy="77785"/>
                  </a:xfrm>
                  <a:prstGeom prst="ellipse">
                    <a:avLst/>
                  </a:prstGeom>
                  <a:solidFill>
                    <a:srgbClr val="FF2F92"/>
                  </a:solidFill>
                  <a:ln w="19050">
                    <a:noFill/>
                  </a:ln>
                </p:spPr>
                <p:txBody>
                  <a:bodyPr lIns="121875" tIns="60937" rIns="121875" bIns="60937" anchor="ctr"/>
                  <a:lstStyle>
                    <a:lvl1pPr defTabSz="1217613">
                      <a:defRPr b="1">
                        <a:solidFill>
                          <a:schemeClr val="tx1"/>
                        </a:solidFill>
                        <a:latin typeface="Arial" panose="020B0604020202020204" pitchFamily="34" charset="0"/>
                        <a:ea typeface="MS PGothic" panose="020B0600070205080204" pitchFamily="34" charset="-128"/>
                      </a:defRPr>
                    </a:lvl1pPr>
                    <a:lvl2pPr marL="742950" indent="-285750" defTabSz="1217613">
                      <a:defRPr b="1">
                        <a:solidFill>
                          <a:schemeClr val="tx1"/>
                        </a:solidFill>
                        <a:latin typeface="Arial" panose="020B0604020202020204" pitchFamily="34" charset="0"/>
                        <a:ea typeface="MS PGothic" panose="020B0600070205080204" pitchFamily="34" charset="-128"/>
                      </a:defRPr>
                    </a:lvl2pPr>
                    <a:lvl3pPr marL="1143000" indent="-228600" defTabSz="1217613">
                      <a:defRPr b="1">
                        <a:solidFill>
                          <a:schemeClr val="tx1"/>
                        </a:solidFill>
                        <a:latin typeface="Arial" panose="020B0604020202020204" pitchFamily="34" charset="0"/>
                        <a:ea typeface="MS PGothic" panose="020B0600070205080204" pitchFamily="34" charset="-128"/>
                      </a:defRPr>
                    </a:lvl3pPr>
                    <a:lvl4pPr marL="1600200" indent="-228600" defTabSz="1217613">
                      <a:defRPr b="1">
                        <a:solidFill>
                          <a:schemeClr val="tx1"/>
                        </a:solidFill>
                        <a:latin typeface="Arial" panose="020B0604020202020204" pitchFamily="34" charset="0"/>
                        <a:ea typeface="MS PGothic" panose="020B0600070205080204" pitchFamily="34" charset="-128"/>
                      </a:defRPr>
                    </a:lvl4pPr>
                    <a:lvl5pPr marL="2057400" indent="-228600" defTabSz="1217613">
                      <a:defRPr b="1">
                        <a:solidFill>
                          <a:schemeClr val="tx1"/>
                        </a:solidFill>
                        <a:latin typeface="Arial" panose="020B0604020202020204" pitchFamily="34" charset="0"/>
                        <a:ea typeface="MS PGothic" panose="020B0600070205080204" pitchFamily="34" charset="-128"/>
                      </a:defRPr>
                    </a:lvl5pPr>
                    <a:lvl6pPr marL="25146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6pPr>
                    <a:lvl7pPr marL="29718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7pPr>
                    <a:lvl8pPr marL="34290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8pPr>
                    <a:lvl9pPr marL="38862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9pPr>
                  </a:lstStyle>
                  <a:p>
                    <a:pPr marL="0" marR="0" lvl="0" indent="0" algn="ctr" defTabSz="1217613" eaLnBrk="1" fontAlgn="auto" latinLnBrk="0" hangingPunct="1">
                      <a:lnSpc>
                        <a:spcPct val="100000"/>
                      </a:lnSpc>
                      <a:spcBef>
                        <a:spcPct val="50000"/>
                      </a:spcBef>
                      <a:spcAft>
                        <a:spcPts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nvGrpSpPr>
                  <p:cNvPr id="1320" name="Group 631">
                    <a:extLst>
                      <a:ext uri="{FF2B5EF4-FFF2-40B4-BE49-F238E27FC236}">
                        <a16:creationId xmlns:a16="http://schemas.microsoft.com/office/drawing/2014/main" id="{DD48FD0D-3F94-1246-BAEA-D2B0A0D216B5}"/>
                      </a:ext>
                    </a:extLst>
                  </p:cNvPr>
                  <p:cNvGrpSpPr>
                    <a:grpSpLocks/>
                  </p:cNvGrpSpPr>
                  <p:nvPr/>
                </p:nvGrpSpPr>
                <p:grpSpPr bwMode="auto">
                  <a:xfrm>
                    <a:off x="6181428" y="1659732"/>
                    <a:ext cx="54876" cy="129675"/>
                    <a:chOff x="6181428" y="1662113"/>
                    <a:chExt cx="54876" cy="129675"/>
                  </a:xfrm>
                </p:grpSpPr>
                <p:sp>
                  <p:nvSpPr>
                    <p:cNvPr id="1321" name="Oval 632">
                      <a:extLst>
                        <a:ext uri="{FF2B5EF4-FFF2-40B4-BE49-F238E27FC236}">
                          <a16:creationId xmlns:a16="http://schemas.microsoft.com/office/drawing/2014/main" id="{E79B78ED-D9BB-514E-83DA-4E3038D109F3}"/>
                        </a:ext>
                      </a:extLst>
                    </p:cNvPr>
                    <p:cNvSpPr>
                      <a:spLocks noChangeArrowheads="1"/>
                    </p:cNvSpPr>
                    <p:nvPr/>
                  </p:nvSpPr>
                  <p:spPr bwMode="auto">
                    <a:xfrm>
                      <a:off x="6190471" y="1662605"/>
                      <a:ext cx="46032"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322" name="Oval 633">
                      <a:extLst>
                        <a:ext uri="{FF2B5EF4-FFF2-40B4-BE49-F238E27FC236}">
                          <a16:creationId xmlns:a16="http://schemas.microsoft.com/office/drawing/2014/main" id="{737160FE-2755-B041-90FD-AE59A76FAF88}"/>
                        </a:ext>
                      </a:extLst>
                    </p:cNvPr>
                    <p:cNvSpPr>
                      <a:spLocks noChangeArrowheads="1"/>
                    </p:cNvSpPr>
                    <p:nvPr/>
                  </p:nvSpPr>
                  <p:spPr bwMode="auto">
                    <a:xfrm>
                      <a:off x="6180947" y="1703879"/>
                      <a:ext cx="46032"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323" name="Oval 634">
                      <a:extLst>
                        <a:ext uri="{FF2B5EF4-FFF2-40B4-BE49-F238E27FC236}">
                          <a16:creationId xmlns:a16="http://schemas.microsoft.com/office/drawing/2014/main" id="{15D4A2D7-CA04-D841-A4C0-99DEA1D0B0D0}"/>
                        </a:ext>
                      </a:extLst>
                    </p:cNvPr>
                    <p:cNvSpPr>
                      <a:spLocks noChangeArrowheads="1"/>
                    </p:cNvSpPr>
                    <p:nvPr/>
                  </p:nvSpPr>
                  <p:spPr bwMode="auto">
                    <a:xfrm>
                      <a:off x="6190471" y="1745152"/>
                      <a:ext cx="46032"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grpSp>
            <p:grpSp>
              <p:nvGrpSpPr>
                <p:cNvPr id="1313" name="Group 624">
                  <a:extLst>
                    <a:ext uri="{FF2B5EF4-FFF2-40B4-BE49-F238E27FC236}">
                      <a16:creationId xmlns:a16="http://schemas.microsoft.com/office/drawing/2014/main" id="{3B5129AF-D594-814A-8167-D8E87BAA6CD9}"/>
                    </a:ext>
                  </a:extLst>
                </p:cNvPr>
                <p:cNvGrpSpPr>
                  <a:grpSpLocks/>
                </p:cNvGrpSpPr>
                <p:nvPr/>
              </p:nvGrpSpPr>
              <p:grpSpPr bwMode="auto">
                <a:xfrm rot="10800000">
                  <a:off x="6178977" y="1659732"/>
                  <a:ext cx="138251" cy="205876"/>
                  <a:chOff x="6174443" y="1583531"/>
                  <a:chExt cx="138251" cy="205876"/>
                </a:xfrm>
              </p:grpSpPr>
              <p:sp>
                <p:nvSpPr>
                  <p:cNvPr id="1314" name="Oval 1313">
                    <a:extLst>
                      <a:ext uri="{FF2B5EF4-FFF2-40B4-BE49-F238E27FC236}">
                        <a16:creationId xmlns:a16="http://schemas.microsoft.com/office/drawing/2014/main" id="{5F7E5908-F926-544A-940B-1F56CFE2035C}"/>
                      </a:ext>
                    </a:extLst>
                  </p:cNvPr>
                  <p:cNvSpPr/>
                  <p:nvPr/>
                </p:nvSpPr>
                <p:spPr>
                  <a:xfrm>
                    <a:off x="6204602" y="1614296"/>
                    <a:ext cx="138095" cy="77784"/>
                  </a:xfrm>
                  <a:prstGeom prst="ellipse">
                    <a:avLst/>
                  </a:prstGeom>
                  <a:solidFill>
                    <a:srgbClr val="FF2F92"/>
                  </a:solidFill>
                  <a:ln w="19050">
                    <a:noFill/>
                  </a:ln>
                </p:spPr>
                <p:txBody>
                  <a:bodyPr lIns="121875" tIns="60937" rIns="121875" bIns="60937" anchor="ctr"/>
                  <a:lstStyle>
                    <a:lvl1pPr defTabSz="1217613">
                      <a:defRPr b="1">
                        <a:solidFill>
                          <a:schemeClr val="tx1"/>
                        </a:solidFill>
                        <a:latin typeface="Arial" panose="020B0604020202020204" pitchFamily="34" charset="0"/>
                        <a:ea typeface="MS PGothic" panose="020B0600070205080204" pitchFamily="34" charset="-128"/>
                      </a:defRPr>
                    </a:lvl1pPr>
                    <a:lvl2pPr marL="742950" indent="-285750" defTabSz="1217613">
                      <a:defRPr b="1">
                        <a:solidFill>
                          <a:schemeClr val="tx1"/>
                        </a:solidFill>
                        <a:latin typeface="Arial" panose="020B0604020202020204" pitchFamily="34" charset="0"/>
                        <a:ea typeface="MS PGothic" panose="020B0600070205080204" pitchFamily="34" charset="-128"/>
                      </a:defRPr>
                    </a:lvl2pPr>
                    <a:lvl3pPr marL="1143000" indent="-228600" defTabSz="1217613">
                      <a:defRPr b="1">
                        <a:solidFill>
                          <a:schemeClr val="tx1"/>
                        </a:solidFill>
                        <a:latin typeface="Arial" panose="020B0604020202020204" pitchFamily="34" charset="0"/>
                        <a:ea typeface="MS PGothic" panose="020B0600070205080204" pitchFamily="34" charset="-128"/>
                      </a:defRPr>
                    </a:lvl3pPr>
                    <a:lvl4pPr marL="1600200" indent="-228600" defTabSz="1217613">
                      <a:defRPr b="1">
                        <a:solidFill>
                          <a:schemeClr val="tx1"/>
                        </a:solidFill>
                        <a:latin typeface="Arial" panose="020B0604020202020204" pitchFamily="34" charset="0"/>
                        <a:ea typeface="MS PGothic" panose="020B0600070205080204" pitchFamily="34" charset="-128"/>
                      </a:defRPr>
                    </a:lvl4pPr>
                    <a:lvl5pPr marL="2057400" indent="-228600" defTabSz="1217613">
                      <a:defRPr b="1">
                        <a:solidFill>
                          <a:schemeClr val="tx1"/>
                        </a:solidFill>
                        <a:latin typeface="Arial" panose="020B0604020202020204" pitchFamily="34" charset="0"/>
                        <a:ea typeface="MS PGothic" panose="020B0600070205080204" pitchFamily="34" charset="-128"/>
                      </a:defRPr>
                    </a:lvl5pPr>
                    <a:lvl6pPr marL="25146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6pPr>
                    <a:lvl7pPr marL="29718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7pPr>
                    <a:lvl8pPr marL="34290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8pPr>
                    <a:lvl9pPr marL="38862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9pPr>
                  </a:lstStyle>
                  <a:p>
                    <a:pPr marL="0" marR="0" lvl="0" indent="0" algn="ctr" defTabSz="1217613" eaLnBrk="1" fontAlgn="auto" latinLnBrk="0" hangingPunct="1">
                      <a:lnSpc>
                        <a:spcPct val="100000"/>
                      </a:lnSpc>
                      <a:spcBef>
                        <a:spcPct val="50000"/>
                      </a:spcBef>
                      <a:spcAft>
                        <a:spcPts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nvGrpSpPr>
                  <p:cNvPr id="1315" name="Group 626">
                    <a:extLst>
                      <a:ext uri="{FF2B5EF4-FFF2-40B4-BE49-F238E27FC236}">
                        <a16:creationId xmlns:a16="http://schemas.microsoft.com/office/drawing/2014/main" id="{DBD97A4B-6A9B-B543-85E7-9F235D0FB5F4}"/>
                      </a:ext>
                    </a:extLst>
                  </p:cNvPr>
                  <p:cNvGrpSpPr>
                    <a:grpSpLocks/>
                  </p:cNvGrpSpPr>
                  <p:nvPr/>
                </p:nvGrpSpPr>
                <p:grpSpPr bwMode="auto">
                  <a:xfrm>
                    <a:off x="6181428" y="1659732"/>
                    <a:ext cx="54876" cy="129675"/>
                    <a:chOff x="6181428" y="1662113"/>
                    <a:chExt cx="54876" cy="129675"/>
                  </a:xfrm>
                </p:grpSpPr>
                <p:sp>
                  <p:nvSpPr>
                    <p:cNvPr id="1316" name="Oval 627">
                      <a:extLst>
                        <a:ext uri="{FF2B5EF4-FFF2-40B4-BE49-F238E27FC236}">
                          <a16:creationId xmlns:a16="http://schemas.microsoft.com/office/drawing/2014/main" id="{965D8579-F878-FD47-AE80-4BCFB5AAEAD9}"/>
                        </a:ext>
                      </a:extLst>
                    </p:cNvPr>
                    <p:cNvSpPr>
                      <a:spLocks noChangeArrowheads="1"/>
                    </p:cNvSpPr>
                    <p:nvPr/>
                  </p:nvSpPr>
                  <p:spPr bwMode="auto">
                    <a:xfrm>
                      <a:off x="6196665" y="1669062"/>
                      <a:ext cx="46032"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317" name="Oval 628">
                      <a:extLst>
                        <a:ext uri="{FF2B5EF4-FFF2-40B4-BE49-F238E27FC236}">
                          <a16:creationId xmlns:a16="http://schemas.microsoft.com/office/drawing/2014/main" id="{F4D99A3C-89DF-2D4C-A47F-AB94333A6CD7}"/>
                        </a:ext>
                      </a:extLst>
                    </p:cNvPr>
                    <p:cNvSpPr>
                      <a:spLocks noChangeArrowheads="1"/>
                    </p:cNvSpPr>
                    <p:nvPr/>
                  </p:nvSpPr>
                  <p:spPr bwMode="auto">
                    <a:xfrm>
                      <a:off x="6187141" y="1710336"/>
                      <a:ext cx="46032"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318" name="Oval 629">
                      <a:extLst>
                        <a:ext uri="{FF2B5EF4-FFF2-40B4-BE49-F238E27FC236}">
                          <a16:creationId xmlns:a16="http://schemas.microsoft.com/office/drawing/2014/main" id="{040653E1-A25F-E54E-B8CD-D3EEC0A20C32}"/>
                        </a:ext>
                      </a:extLst>
                    </p:cNvPr>
                    <p:cNvSpPr>
                      <a:spLocks noChangeArrowheads="1"/>
                    </p:cNvSpPr>
                    <p:nvPr/>
                  </p:nvSpPr>
                  <p:spPr bwMode="auto">
                    <a:xfrm>
                      <a:off x="6196665" y="1751609"/>
                      <a:ext cx="46032"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grpSp>
          </p:grpSp>
          <p:grpSp>
            <p:nvGrpSpPr>
              <p:cNvPr id="1299" name="Group 635">
                <a:extLst>
                  <a:ext uri="{FF2B5EF4-FFF2-40B4-BE49-F238E27FC236}">
                    <a16:creationId xmlns:a16="http://schemas.microsoft.com/office/drawing/2014/main" id="{8495767B-8634-3740-A573-52EC2219F8D5}"/>
                  </a:ext>
                </a:extLst>
              </p:cNvPr>
              <p:cNvGrpSpPr>
                <a:grpSpLocks/>
              </p:cNvGrpSpPr>
              <p:nvPr/>
            </p:nvGrpSpPr>
            <p:grpSpPr bwMode="auto">
              <a:xfrm>
                <a:off x="11443459" y="1590271"/>
                <a:ext cx="138251" cy="282077"/>
                <a:chOff x="6178977" y="1583531"/>
                <a:chExt cx="138251" cy="282077"/>
              </a:xfrm>
            </p:grpSpPr>
            <p:grpSp>
              <p:nvGrpSpPr>
                <p:cNvPr id="1300" name="Group 636">
                  <a:extLst>
                    <a:ext uri="{FF2B5EF4-FFF2-40B4-BE49-F238E27FC236}">
                      <a16:creationId xmlns:a16="http://schemas.microsoft.com/office/drawing/2014/main" id="{30F12FEA-3C3B-AC45-8013-653F86A94F64}"/>
                    </a:ext>
                  </a:extLst>
                </p:cNvPr>
                <p:cNvGrpSpPr>
                  <a:grpSpLocks/>
                </p:cNvGrpSpPr>
                <p:nvPr/>
              </p:nvGrpSpPr>
              <p:grpSpPr bwMode="auto">
                <a:xfrm>
                  <a:off x="6178977" y="1583531"/>
                  <a:ext cx="138251" cy="205876"/>
                  <a:chOff x="6174443" y="1583531"/>
                  <a:chExt cx="138251" cy="205876"/>
                </a:xfrm>
              </p:grpSpPr>
              <p:sp>
                <p:nvSpPr>
                  <p:cNvPr id="1307" name="Oval 1306">
                    <a:extLst>
                      <a:ext uri="{FF2B5EF4-FFF2-40B4-BE49-F238E27FC236}">
                        <a16:creationId xmlns:a16="http://schemas.microsoft.com/office/drawing/2014/main" id="{294E1555-D29A-8A48-91F8-88A50CB030D4}"/>
                      </a:ext>
                    </a:extLst>
                  </p:cNvPr>
                  <p:cNvSpPr/>
                  <p:nvPr/>
                </p:nvSpPr>
                <p:spPr>
                  <a:xfrm>
                    <a:off x="6175052" y="1584027"/>
                    <a:ext cx="138095" cy="77785"/>
                  </a:xfrm>
                  <a:prstGeom prst="ellipse">
                    <a:avLst/>
                  </a:prstGeom>
                  <a:solidFill>
                    <a:srgbClr val="FF2F92"/>
                  </a:solidFill>
                  <a:ln w="19050">
                    <a:noFill/>
                  </a:ln>
                </p:spPr>
                <p:txBody>
                  <a:bodyPr lIns="121875" tIns="60937" rIns="121875" bIns="60937" anchor="ctr"/>
                  <a:lstStyle>
                    <a:lvl1pPr defTabSz="1217613">
                      <a:defRPr b="1">
                        <a:solidFill>
                          <a:schemeClr val="tx1"/>
                        </a:solidFill>
                        <a:latin typeface="Arial" panose="020B0604020202020204" pitchFamily="34" charset="0"/>
                        <a:ea typeface="MS PGothic" panose="020B0600070205080204" pitchFamily="34" charset="-128"/>
                      </a:defRPr>
                    </a:lvl1pPr>
                    <a:lvl2pPr marL="742950" indent="-285750" defTabSz="1217613">
                      <a:defRPr b="1">
                        <a:solidFill>
                          <a:schemeClr val="tx1"/>
                        </a:solidFill>
                        <a:latin typeface="Arial" panose="020B0604020202020204" pitchFamily="34" charset="0"/>
                        <a:ea typeface="MS PGothic" panose="020B0600070205080204" pitchFamily="34" charset="-128"/>
                      </a:defRPr>
                    </a:lvl2pPr>
                    <a:lvl3pPr marL="1143000" indent="-228600" defTabSz="1217613">
                      <a:defRPr b="1">
                        <a:solidFill>
                          <a:schemeClr val="tx1"/>
                        </a:solidFill>
                        <a:latin typeface="Arial" panose="020B0604020202020204" pitchFamily="34" charset="0"/>
                        <a:ea typeface="MS PGothic" panose="020B0600070205080204" pitchFamily="34" charset="-128"/>
                      </a:defRPr>
                    </a:lvl3pPr>
                    <a:lvl4pPr marL="1600200" indent="-228600" defTabSz="1217613">
                      <a:defRPr b="1">
                        <a:solidFill>
                          <a:schemeClr val="tx1"/>
                        </a:solidFill>
                        <a:latin typeface="Arial" panose="020B0604020202020204" pitchFamily="34" charset="0"/>
                        <a:ea typeface="MS PGothic" panose="020B0600070205080204" pitchFamily="34" charset="-128"/>
                      </a:defRPr>
                    </a:lvl4pPr>
                    <a:lvl5pPr marL="2057400" indent="-228600" defTabSz="1217613">
                      <a:defRPr b="1">
                        <a:solidFill>
                          <a:schemeClr val="tx1"/>
                        </a:solidFill>
                        <a:latin typeface="Arial" panose="020B0604020202020204" pitchFamily="34" charset="0"/>
                        <a:ea typeface="MS PGothic" panose="020B0600070205080204" pitchFamily="34" charset="-128"/>
                      </a:defRPr>
                    </a:lvl5pPr>
                    <a:lvl6pPr marL="25146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6pPr>
                    <a:lvl7pPr marL="29718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7pPr>
                    <a:lvl8pPr marL="34290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8pPr>
                    <a:lvl9pPr marL="38862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9pPr>
                  </a:lstStyle>
                  <a:p>
                    <a:pPr marL="0" marR="0" lvl="0" indent="0" algn="ctr" defTabSz="1217613" eaLnBrk="1" fontAlgn="auto" latinLnBrk="0" hangingPunct="1">
                      <a:lnSpc>
                        <a:spcPct val="100000"/>
                      </a:lnSpc>
                      <a:spcBef>
                        <a:spcPct val="50000"/>
                      </a:spcBef>
                      <a:spcAft>
                        <a:spcPts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nvGrpSpPr>
                  <p:cNvPr id="1308" name="Group 644">
                    <a:extLst>
                      <a:ext uri="{FF2B5EF4-FFF2-40B4-BE49-F238E27FC236}">
                        <a16:creationId xmlns:a16="http://schemas.microsoft.com/office/drawing/2014/main" id="{3588AC57-5A0A-3343-BE20-62D096482899}"/>
                      </a:ext>
                    </a:extLst>
                  </p:cNvPr>
                  <p:cNvGrpSpPr>
                    <a:grpSpLocks/>
                  </p:cNvGrpSpPr>
                  <p:nvPr/>
                </p:nvGrpSpPr>
                <p:grpSpPr bwMode="auto">
                  <a:xfrm>
                    <a:off x="6181428" y="1659732"/>
                    <a:ext cx="54876" cy="129675"/>
                    <a:chOff x="6181428" y="1662113"/>
                    <a:chExt cx="54876" cy="129675"/>
                  </a:xfrm>
                </p:grpSpPr>
                <p:sp>
                  <p:nvSpPr>
                    <p:cNvPr id="1309" name="Oval 645">
                      <a:extLst>
                        <a:ext uri="{FF2B5EF4-FFF2-40B4-BE49-F238E27FC236}">
                          <a16:creationId xmlns:a16="http://schemas.microsoft.com/office/drawing/2014/main" id="{B21C863E-88D5-7C47-8377-12269BCC4589}"/>
                        </a:ext>
                      </a:extLst>
                    </p:cNvPr>
                    <p:cNvSpPr>
                      <a:spLocks noChangeArrowheads="1"/>
                    </p:cNvSpPr>
                    <p:nvPr/>
                  </p:nvSpPr>
                  <p:spPr bwMode="auto">
                    <a:xfrm>
                      <a:off x="6190925" y="1662605"/>
                      <a:ext cx="46031"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310" name="Oval 646">
                      <a:extLst>
                        <a:ext uri="{FF2B5EF4-FFF2-40B4-BE49-F238E27FC236}">
                          <a16:creationId xmlns:a16="http://schemas.microsoft.com/office/drawing/2014/main" id="{59DB3338-6B86-E74B-B4AB-0011F9C367D4}"/>
                        </a:ext>
                      </a:extLst>
                    </p:cNvPr>
                    <p:cNvSpPr>
                      <a:spLocks noChangeArrowheads="1"/>
                    </p:cNvSpPr>
                    <p:nvPr/>
                  </p:nvSpPr>
                  <p:spPr bwMode="auto">
                    <a:xfrm>
                      <a:off x="6181401" y="1703879"/>
                      <a:ext cx="46031"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311" name="Oval 647">
                      <a:extLst>
                        <a:ext uri="{FF2B5EF4-FFF2-40B4-BE49-F238E27FC236}">
                          <a16:creationId xmlns:a16="http://schemas.microsoft.com/office/drawing/2014/main" id="{37751406-5D45-DF43-AB39-2D1CA8A3A2A5}"/>
                        </a:ext>
                      </a:extLst>
                    </p:cNvPr>
                    <p:cNvSpPr>
                      <a:spLocks noChangeArrowheads="1"/>
                    </p:cNvSpPr>
                    <p:nvPr/>
                  </p:nvSpPr>
                  <p:spPr bwMode="auto">
                    <a:xfrm>
                      <a:off x="6190925" y="1745152"/>
                      <a:ext cx="46031"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grpSp>
            <p:grpSp>
              <p:nvGrpSpPr>
                <p:cNvPr id="1301" name="Group 637">
                  <a:extLst>
                    <a:ext uri="{FF2B5EF4-FFF2-40B4-BE49-F238E27FC236}">
                      <a16:creationId xmlns:a16="http://schemas.microsoft.com/office/drawing/2014/main" id="{5AEBE7E9-73EC-CC45-94C4-ACCD97BB9CF1}"/>
                    </a:ext>
                  </a:extLst>
                </p:cNvPr>
                <p:cNvGrpSpPr>
                  <a:grpSpLocks/>
                </p:cNvGrpSpPr>
                <p:nvPr/>
              </p:nvGrpSpPr>
              <p:grpSpPr bwMode="auto">
                <a:xfrm rot="10800000">
                  <a:off x="6178977" y="1659732"/>
                  <a:ext cx="138251" cy="205876"/>
                  <a:chOff x="6174443" y="1583531"/>
                  <a:chExt cx="138251" cy="205876"/>
                </a:xfrm>
              </p:grpSpPr>
              <p:sp>
                <p:nvSpPr>
                  <p:cNvPr id="1302" name="Oval 1301">
                    <a:extLst>
                      <a:ext uri="{FF2B5EF4-FFF2-40B4-BE49-F238E27FC236}">
                        <a16:creationId xmlns:a16="http://schemas.microsoft.com/office/drawing/2014/main" id="{3192FDE7-6733-F14E-960A-7D14909E4247}"/>
                      </a:ext>
                    </a:extLst>
                  </p:cNvPr>
                  <p:cNvSpPr/>
                  <p:nvPr/>
                </p:nvSpPr>
                <p:spPr>
                  <a:xfrm>
                    <a:off x="6204148" y="1614296"/>
                    <a:ext cx="138096" cy="77784"/>
                  </a:xfrm>
                  <a:prstGeom prst="ellipse">
                    <a:avLst/>
                  </a:prstGeom>
                  <a:solidFill>
                    <a:srgbClr val="FF2F92"/>
                  </a:solidFill>
                  <a:ln w="19050">
                    <a:noFill/>
                  </a:ln>
                </p:spPr>
                <p:txBody>
                  <a:bodyPr lIns="121875" tIns="60937" rIns="121875" bIns="60937" anchor="ctr"/>
                  <a:lstStyle>
                    <a:lvl1pPr defTabSz="1217613">
                      <a:defRPr b="1">
                        <a:solidFill>
                          <a:schemeClr val="tx1"/>
                        </a:solidFill>
                        <a:latin typeface="Arial" panose="020B0604020202020204" pitchFamily="34" charset="0"/>
                        <a:ea typeface="MS PGothic" panose="020B0600070205080204" pitchFamily="34" charset="-128"/>
                      </a:defRPr>
                    </a:lvl1pPr>
                    <a:lvl2pPr marL="742950" indent="-285750" defTabSz="1217613">
                      <a:defRPr b="1">
                        <a:solidFill>
                          <a:schemeClr val="tx1"/>
                        </a:solidFill>
                        <a:latin typeface="Arial" panose="020B0604020202020204" pitchFamily="34" charset="0"/>
                        <a:ea typeface="MS PGothic" panose="020B0600070205080204" pitchFamily="34" charset="-128"/>
                      </a:defRPr>
                    </a:lvl2pPr>
                    <a:lvl3pPr marL="1143000" indent="-228600" defTabSz="1217613">
                      <a:defRPr b="1">
                        <a:solidFill>
                          <a:schemeClr val="tx1"/>
                        </a:solidFill>
                        <a:latin typeface="Arial" panose="020B0604020202020204" pitchFamily="34" charset="0"/>
                        <a:ea typeface="MS PGothic" panose="020B0600070205080204" pitchFamily="34" charset="-128"/>
                      </a:defRPr>
                    </a:lvl3pPr>
                    <a:lvl4pPr marL="1600200" indent="-228600" defTabSz="1217613">
                      <a:defRPr b="1">
                        <a:solidFill>
                          <a:schemeClr val="tx1"/>
                        </a:solidFill>
                        <a:latin typeface="Arial" panose="020B0604020202020204" pitchFamily="34" charset="0"/>
                        <a:ea typeface="MS PGothic" panose="020B0600070205080204" pitchFamily="34" charset="-128"/>
                      </a:defRPr>
                    </a:lvl4pPr>
                    <a:lvl5pPr marL="2057400" indent="-228600" defTabSz="1217613">
                      <a:defRPr b="1">
                        <a:solidFill>
                          <a:schemeClr val="tx1"/>
                        </a:solidFill>
                        <a:latin typeface="Arial" panose="020B0604020202020204" pitchFamily="34" charset="0"/>
                        <a:ea typeface="MS PGothic" panose="020B0600070205080204" pitchFamily="34" charset="-128"/>
                      </a:defRPr>
                    </a:lvl5pPr>
                    <a:lvl6pPr marL="25146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6pPr>
                    <a:lvl7pPr marL="29718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7pPr>
                    <a:lvl8pPr marL="34290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8pPr>
                    <a:lvl9pPr marL="38862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9pPr>
                  </a:lstStyle>
                  <a:p>
                    <a:pPr marL="0" marR="0" lvl="0" indent="0" algn="ctr" defTabSz="1217613" eaLnBrk="1" fontAlgn="auto" latinLnBrk="0" hangingPunct="1">
                      <a:lnSpc>
                        <a:spcPct val="100000"/>
                      </a:lnSpc>
                      <a:spcBef>
                        <a:spcPct val="50000"/>
                      </a:spcBef>
                      <a:spcAft>
                        <a:spcPts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nvGrpSpPr>
                  <p:cNvPr id="1303" name="Group 639">
                    <a:extLst>
                      <a:ext uri="{FF2B5EF4-FFF2-40B4-BE49-F238E27FC236}">
                        <a16:creationId xmlns:a16="http://schemas.microsoft.com/office/drawing/2014/main" id="{F4531B8C-BC04-F745-B900-06C7FE9B752A}"/>
                      </a:ext>
                    </a:extLst>
                  </p:cNvPr>
                  <p:cNvGrpSpPr>
                    <a:grpSpLocks/>
                  </p:cNvGrpSpPr>
                  <p:nvPr/>
                </p:nvGrpSpPr>
                <p:grpSpPr bwMode="auto">
                  <a:xfrm>
                    <a:off x="6181428" y="1659732"/>
                    <a:ext cx="54876" cy="129675"/>
                    <a:chOff x="6181428" y="1662113"/>
                    <a:chExt cx="54876" cy="129675"/>
                  </a:xfrm>
                </p:grpSpPr>
                <p:sp>
                  <p:nvSpPr>
                    <p:cNvPr id="1304" name="Oval 640">
                      <a:extLst>
                        <a:ext uri="{FF2B5EF4-FFF2-40B4-BE49-F238E27FC236}">
                          <a16:creationId xmlns:a16="http://schemas.microsoft.com/office/drawing/2014/main" id="{92891060-AE58-5149-AA39-97B823E065B2}"/>
                        </a:ext>
                      </a:extLst>
                    </p:cNvPr>
                    <p:cNvSpPr>
                      <a:spLocks noChangeArrowheads="1"/>
                    </p:cNvSpPr>
                    <p:nvPr/>
                  </p:nvSpPr>
                  <p:spPr bwMode="auto">
                    <a:xfrm>
                      <a:off x="6193038" y="1669062"/>
                      <a:ext cx="47619"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305" name="Oval 641">
                      <a:extLst>
                        <a:ext uri="{FF2B5EF4-FFF2-40B4-BE49-F238E27FC236}">
                          <a16:creationId xmlns:a16="http://schemas.microsoft.com/office/drawing/2014/main" id="{DF884F91-76B1-A749-A606-6A31EB38D001}"/>
                        </a:ext>
                      </a:extLst>
                    </p:cNvPr>
                    <p:cNvSpPr>
                      <a:spLocks noChangeArrowheads="1"/>
                    </p:cNvSpPr>
                    <p:nvPr/>
                  </p:nvSpPr>
                  <p:spPr bwMode="auto">
                    <a:xfrm>
                      <a:off x="6183514" y="1710336"/>
                      <a:ext cx="47619"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306" name="Oval 642">
                      <a:extLst>
                        <a:ext uri="{FF2B5EF4-FFF2-40B4-BE49-F238E27FC236}">
                          <a16:creationId xmlns:a16="http://schemas.microsoft.com/office/drawing/2014/main" id="{2EA847BE-97EB-D64B-9768-BAB4C3176D49}"/>
                        </a:ext>
                      </a:extLst>
                    </p:cNvPr>
                    <p:cNvSpPr>
                      <a:spLocks noChangeArrowheads="1"/>
                    </p:cNvSpPr>
                    <p:nvPr/>
                  </p:nvSpPr>
                  <p:spPr bwMode="auto">
                    <a:xfrm>
                      <a:off x="6193038" y="1751609"/>
                      <a:ext cx="47619" cy="46037"/>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grpSp>
          </p:grpSp>
        </p:grpSp>
        <p:sp>
          <p:nvSpPr>
            <p:cNvPr id="1183" name="TextBox 1182">
              <a:extLst>
                <a:ext uri="{FF2B5EF4-FFF2-40B4-BE49-F238E27FC236}">
                  <a16:creationId xmlns:a16="http://schemas.microsoft.com/office/drawing/2014/main" id="{FA8A9416-CF78-4E47-9014-8AB3F0C9F073}"/>
                </a:ext>
              </a:extLst>
            </p:cNvPr>
            <p:cNvSpPr txBox="1"/>
            <p:nvPr/>
          </p:nvSpPr>
          <p:spPr>
            <a:xfrm>
              <a:off x="7180567" y="1206605"/>
              <a:ext cx="890478" cy="338126"/>
            </a:xfrm>
            <a:prstGeom prst="rect">
              <a:avLst/>
            </a:prstGeom>
            <a:noFill/>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a:ln>
                    <a:noFill/>
                  </a:ln>
                  <a:solidFill>
                    <a:srgbClr val="FFFFFF"/>
                  </a:solidFill>
                  <a:effectLst/>
                  <a:uLnTx/>
                  <a:uFillTx/>
                  <a:latin typeface="Arial"/>
                  <a:ea typeface="MS PGothic" panose="020B0600070205080204" pitchFamily="34" charset="-128"/>
                  <a:cs typeface="+mn-cs"/>
                </a:rPr>
                <a:t>VEGFR</a:t>
              </a:r>
            </a:p>
          </p:txBody>
        </p:sp>
        <p:sp>
          <p:nvSpPr>
            <p:cNvPr id="1184" name="TextBox 1183">
              <a:extLst>
                <a:ext uri="{FF2B5EF4-FFF2-40B4-BE49-F238E27FC236}">
                  <a16:creationId xmlns:a16="http://schemas.microsoft.com/office/drawing/2014/main" id="{BA9A15D4-0E6E-E944-BF39-E12ECD55D658}"/>
                </a:ext>
              </a:extLst>
            </p:cNvPr>
            <p:cNvSpPr txBox="1"/>
            <p:nvPr/>
          </p:nvSpPr>
          <p:spPr>
            <a:xfrm>
              <a:off x="10178985" y="1206605"/>
              <a:ext cx="742859" cy="338126"/>
            </a:xfrm>
            <a:prstGeom prst="rect">
              <a:avLst/>
            </a:prstGeom>
            <a:noFill/>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a:ln>
                    <a:noFill/>
                  </a:ln>
                  <a:solidFill>
                    <a:srgbClr val="FFFFFF"/>
                  </a:solidFill>
                  <a:effectLst/>
                  <a:uLnTx/>
                  <a:uFillTx/>
                  <a:latin typeface="Arial"/>
                  <a:ea typeface="MS PGothic" panose="020B0600070205080204" pitchFamily="34" charset="-128"/>
                  <a:cs typeface="+mn-cs"/>
                </a:rPr>
                <a:t>FGFR</a:t>
              </a:r>
            </a:p>
          </p:txBody>
        </p:sp>
        <p:sp>
          <p:nvSpPr>
            <p:cNvPr id="1185" name="TextBox 1184">
              <a:extLst>
                <a:ext uri="{FF2B5EF4-FFF2-40B4-BE49-F238E27FC236}">
                  <a16:creationId xmlns:a16="http://schemas.microsoft.com/office/drawing/2014/main" id="{F2D5A428-2370-A043-A3F9-69A75199EB4F}"/>
                </a:ext>
              </a:extLst>
            </p:cNvPr>
            <p:cNvSpPr txBox="1"/>
            <p:nvPr/>
          </p:nvSpPr>
          <p:spPr>
            <a:xfrm>
              <a:off x="8466741" y="6023649"/>
              <a:ext cx="1527794" cy="405437"/>
            </a:xfrm>
            <a:prstGeom prst="rect">
              <a:avLst/>
            </a:prstGeom>
            <a:noFill/>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a:ln>
                    <a:noFill/>
                  </a:ln>
                  <a:solidFill>
                    <a:schemeClr val="bg1"/>
                  </a:solidFill>
                  <a:effectLst/>
                  <a:uLnTx/>
                  <a:uFillTx/>
                  <a:latin typeface="Arial"/>
                  <a:ea typeface="MS PGothic" panose="020B0600070205080204" pitchFamily="34" charset="-128"/>
                  <a:cs typeface="+mn-cs"/>
                </a:rPr>
                <a:t>Angiogenesis</a:t>
              </a:r>
            </a:p>
          </p:txBody>
        </p:sp>
        <p:grpSp>
          <p:nvGrpSpPr>
            <p:cNvPr id="1186" name="Group 696">
              <a:extLst>
                <a:ext uri="{FF2B5EF4-FFF2-40B4-BE49-F238E27FC236}">
                  <a16:creationId xmlns:a16="http://schemas.microsoft.com/office/drawing/2014/main" id="{972340D9-BD1A-AB44-B9BE-A1A45EA4B838}"/>
                </a:ext>
              </a:extLst>
            </p:cNvPr>
            <p:cNvGrpSpPr>
              <a:grpSpLocks/>
            </p:cNvGrpSpPr>
            <p:nvPr/>
          </p:nvGrpSpPr>
          <p:grpSpPr bwMode="auto">
            <a:xfrm>
              <a:off x="7295541" y="2080055"/>
              <a:ext cx="3645439" cy="461665"/>
              <a:chOff x="7295544" y="2060376"/>
              <a:chExt cx="3137916" cy="461665"/>
            </a:xfrm>
          </p:grpSpPr>
          <p:cxnSp>
            <p:nvCxnSpPr>
              <p:cNvPr id="1258" name="Straight Connector 1257">
                <a:extLst>
                  <a:ext uri="{FF2B5EF4-FFF2-40B4-BE49-F238E27FC236}">
                    <a16:creationId xmlns:a16="http://schemas.microsoft.com/office/drawing/2014/main" id="{E5605833-89D0-2043-939A-57C0C64002A2}"/>
                  </a:ext>
                </a:extLst>
              </p:cNvPr>
              <p:cNvCxnSpPr>
                <a:cxnSpLocks/>
              </p:cNvCxnSpPr>
              <p:nvPr/>
            </p:nvCxnSpPr>
            <p:spPr bwMode="auto">
              <a:xfrm>
                <a:off x="7294952" y="2285438"/>
                <a:ext cx="2872001" cy="0"/>
              </a:xfrm>
              <a:prstGeom prst="line">
                <a:avLst/>
              </a:prstGeom>
              <a:noFill/>
              <a:ln w="28575" cap="flat" cmpd="sng" algn="ctr">
                <a:solidFill>
                  <a:srgbClr val="F6A108"/>
                </a:solidFill>
                <a:prstDash val="dash"/>
                <a:round/>
                <a:headEnd type="none" w="med" len="med"/>
                <a:tailEnd type="none" w="med" len="med"/>
              </a:ln>
              <a:effectLst/>
            </p:spPr>
          </p:cxnSp>
          <p:sp>
            <p:nvSpPr>
              <p:cNvPr id="1259" name="TextBox 1258">
                <a:extLst>
                  <a:ext uri="{FF2B5EF4-FFF2-40B4-BE49-F238E27FC236}">
                    <a16:creationId xmlns:a16="http://schemas.microsoft.com/office/drawing/2014/main" id="{DB2EA599-FEA6-C44F-9494-978860197D68}"/>
                  </a:ext>
                </a:extLst>
              </p:cNvPr>
              <p:cNvSpPr txBox="1"/>
              <p:nvPr/>
            </p:nvSpPr>
            <p:spPr>
              <a:xfrm>
                <a:off x="9895055" y="2060021"/>
                <a:ext cx="538329" cy="461947"/>
              </a:xfrm>
              <a:prstGeom prst="rect">
                <a:avLst/>
              </a:prstGeom>
              <a:noFill/>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rgbClr val="F6A108"/>
                    </a:solidFill>
                    <a:effectLst/>
                    <a:uLnTx/>
                    <a:uFillTx/>
                    <a:latin typeface="Arial"/>
                    <a:ea typeface="MS PGothic" panose="020B0600070205080204" pitchFamily="34" charset="-128"/>
                    <a:cs typeface="+mn-cs"/>
                  </a:rPr>
                  <a:t>X</a:t>
                </a:r>
              </a:p>
            </p:txBody>
          </p:sp>
        </p:grpSp>
        <p:sp>
          <p:nvSpPr>
            <p:cNvPr id="1187" name="Freeform: Shape 660">
              <a:extLst>
                <a:ext uri="{FF2B5EF4-FFF2-40B4-BE49-F238E27FC236}">
                  <a16:creationId xmlns:a16="http://schemas.microsoft.com/office/drawing/2014/main" id="{3D03B393-1F6F-0B43-B815-7413F0094589}"/>
                </a:ext>
              </a:extLst>
            </p:cNvPr>
            <p:cNvSpPr/>
            <p:nvPr/>
          </p:nvSpPr>
          <p:spPr>
            <a:xfrm>
              <a:off x="7993267" y="2020965"/>
              <a:ext cx="1995242" cy="757211"/>
            </a:xfrm>
            <a:custGeom>
              <a:avLst/>
              <a:gdLst>
                <a:gd name="connsiteX0" fmla="*/ 0 w 1478845"/>
                <a:gd name="connsiteY0" fmla="*/ 575733 h 835378"/>
                <a:gd name="connsiteX1" fmla="*/ 203200 w 1478845"/>
                <a:gd name="connsiteY1" fmla="*/ 0 h 835378"/>
                <a:gd name="connsiteX2" fmla="*/ 1478845 w 1478845"/>
                <a:gd name="connsiteY2" fmla="*/ 835378 h 835378"/>
              </a:gdLst>
              <a:ahLst/>
              <a:cxnLst>
                <a:cxn ang="0">
                  <a:pos x="connsiteX0" y="connsiteY0"/>
                </a:cxn>
                <a:cxn ang="0">
                  <a:pos x="connsiteX1" y="connsiteY1"/>
                </a:cxn>
                <a:cxn ang="0">
                  <a:pos x="connsiteX2" y="connsiteY2"/>
                </a:cxn>
              </a:cxnLst>
              <a:rect l="l" t="t" r="r" b="b"/>
              <a:pathLst>
                <a:path w="1478845" h="835378">
                  <a:moveTo>
                    <a:pt x="0" y="575733"/>
                  </a:moveTo>
                  <a:lnTo>
                    <a:pt x="203200" y="0"/>
                  </a:lnTo>
                  <a:lnTo>
                    <a:pt x="1478845" y="835378"/>
                  </a:lnTo>
                </a:path>
              </a:pathLst>
            </a:custGeom>
            <a:noFill/>
            <a:ln w="28575">
              <a:solidFill>
                <a:srgbClr val="FFFFFF"/>
              </a:solidFill>
              <a:miter lim="800000"/>
              <a:headEnd type="triangle"/>
              <a:tailEnd type="triangle"/>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Arial"/>
                <a:ea typeface="MS PGothic" panose="020B0600070205080204" pitchFamily="34" charset="-128"/>
                <a:cs typeface="+mn-cs"/>
              </a:endParaRPr>
            </a:p>
          </p:txBody>
        </p:sp>
        <p:sp>
          <p:nvSpPr>
            <p:cNvPr id="1188" name="Freeform: Shape 661">
              <a:extLst>
                <a:ext uri="{FF2B5EF4-FFF2-40B4-BE49-F238E27FC236}">
                  <a16:creationId xmlns:a16="http://schemas.microsoft.com/office/drawing/2014/main" id="{10A10FDF-181A-6C44-AAA5-C7E75686856F}"/>
                </a:ext>
              </a:extLst>
            </p:cNvPr>
            <p:cNvSpPr/>
            <p:nvPr/>
          </p:nvSpPr>
          <p:spPr>
            <a:xfrm>
              <a:off x="8421839" y="1998741"/>
              <a:ext cx="1893654" cy="712762"/>
            </a:xfrm>
            <a:custGeom>
              <a:avLst/>
              <a:gdLst>
                <a:gd name="connsiteX0" fmla="*/ 0 w 1467556"/>
                <a:gd name="connsiteY0" fmla="*/ 643467 h 846667"/>
                <a:gd name="connsiteX1" fmla="*/ 1196623 w 1467556"/>
                <a:gd name="connsiteY1" fmla="*/ 0 h 846667"/>
                <a:gd name="connsiteX2" fmla="*/ 1467556 w 1467556"/>
                <a:gd name="connsiteY2" fmla="*/ 846667 h 846667"/>
              </a:gdLst>
              <a:ahLst/>
              <a:cxnLst>
                <a:cxn ang="0">
                  <a:pos x="connsiteX0" y="connsiteY0"/>
                </a:cxn>
                <a:cxn ang="0">
                  <a:pos x="connsiteX1" y="connsiteY1"/>
                </a:cxn>
                <a:cxn ang="0">
                  <a:pos x="connsiteX2" y="connsiteY2"/>
                </a:cxn>
              </a:cxnLst>
              <a:rect l="l" t="t" r="r" b="b"/>
              <a:pathLst>
                <a:path w="1467556" h="846667">
                  <a:moveTo>
                    <a:pt x="0" y="643467"/>
                  </a:moveTo>
                  <a:lnTo>
                    <a:pt x="1196623" y="0"/>
                  </a:lnTo>
                  <a:lnTo>
                    <a:pt x="1467556" y="846667"/>
                  </a:lnTo>
                </a:path>
              </a:pathLst>
            </a:custGeom>
            <a:noFill/>
            <a:ln w="28575">
              <a:solidFill>
                <a:srgbClr val="FFFFFF"/>
              </a:solidFill>
              <a:miter lim="800000"/>
              <a:headEnd type="triangle"/>
              <a:tailEnd type="triangle"/>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Arial"/>
                <a:ea typeface="MS PGothic" panose="020B0600070205080204" pitchFamily="34" charset="-128"/>
                <a:cs typeface="+mn-cs"/>
              </a:endParaRPr>
            </a:p>
          </p:txBody>
        </p:sp>
        <p:cxnSp>
          <p:nvCxnSpPr>
            <p:cNvPr id="1189" name="Straight Connector 663">
              <a:extLst>
                <a:ext uri="{FF2B5EF4-FFF2-40B4-BE49-F238E27FC236}">
                  <a16:creationId xmlns:a16="http://schemas.microsoft.com/office/drawing/2014/main" id="{DFE0CCA6-C50A-904F-9192-E0BDD2C41F24}"/>
                </a:ext>
              </a:extLst>
            </p:cNvPr>
            <p:cNvCxnSpPr>
              <a:cxnSpLocks/>
              <a:endCxn id="1221" idx="0"/>
            </p:cNvCxnSpPr>
            <p:nvPr/>
          </p:nvCxnSpPr>
          <p:spPr bwMode="auto">
            <a:xfrm>
              <a:off x="8101645" y="2758244"/>
              <a:ext cx="4321" cy="1360399"/>
            </a:xfrm>
            <a:prstGeom prst="line">
              <a:avLst/>
            </a:prstGeom>
            <a:noFill/>
            <a:ln w="28575">
              <a:solidFill>
                <a:srgbClr val="FFFFFF"/>
              </a:solidFill>
              <a:round/>
              <a:headEnd/>
              <a:tailEnd type="triangle" w="med" len="med"/>
            </a:ln>
            <a:extLst>
              <a:ext uri="{909E8E84-426E-40DD-AFC4-6F175D3DCCD1}">
                <a14:hiddenFill xmlns:a14="http://schemas.microsoft.com/office/drawing/2010/main">
                  <a:noFill/>
                </a14:hiddenFill>
              </a:ext>
            </a:extLst>
          </p:spPr>
        </p:cxnSp>
        <p:cxnSp>
          <p:nvCxnSpPr>
            <p:cNvPr id="1190" name="Straight Connector 664">
              <a:extLst>
                <a:ext uri="{FF2B5EF4-FFF2-40B4-BE49-F238E27FC236}">
                  <a16:creationId xmlns:a16="http://schemas.microsoft.com/office/drawing/2014/main" id="{1E784E37-BD33-FD46-BDC7-0EF843651B05}"/>
                </a:ext>
              </a:extLst>
            </p:cNvPr>
            <p:cNvCxnSpPr>
              <a:cxnSpLocks/>
            </p:cNvCxnSpPr>
            <p:nvPr/>
          </p:nvCxnSpPr>
          <p:spPr bwMode="auto">
            <a:xfrm>
              <a:off x="8101645" y="4695743"/>
              <a:ext cx="0" cy="1460932"/>
            </a:xfrm>
            <a:prstGeom prst="line">
              <a:avLst/>
            </a:prstGeom>
            <a:noFill/>
            <a:ln w="28575">
              <a:solidFill>
                <a:srgbClr val="FFFFFF"/>
              </a:solidFill>
              <a:round/>
              <a:headEnd/>
              <a:tailEnd type="triangle" w="med" len="med"/>
            </a:ln>
            <a:extLst>
              <a:ext uri="{909E8E84-426E-40DD-AFC4-6F175D3DCCD1}">
                <a14:hiddenFill xmlns:a14="http://schemas.microsoft.com/office/drawing/2010/main">
                  <a:noFill/>
                </a14:hiddenFill>
              </a:ext>
            </a:extLst>
          </p:spPr>
        </p:cxnSp>
        <p:cxnSp>
          <p:nvCxnSpPr>
            <p:cNvPr id="1191" name="Straight Connector 665">
              <a:extLst>
                <a:ext uri="{FF2B5EF4-FFF2-40B4-BE49-F238E27FC236}">
                  <a16:creationId xmlns:a16="http://schemas.microsoft.com/office/drawing/2014/main" id="{EB5851F1-D4A9-B24F-80FB-15F3CD7C0340}"/>
                </a:ext>
              </a:extLst>
            </p:cNvPr>
            <p:cNvCxnSpPr>
              <a:cxnSpLocks/>
              <a:stCxn id="1223" idx="2"/>
            </p:cNvCxnSpPr>
            <p:nvPr/>
          </p:nvCxnSpPr>
          <p:spPr bwMode="auto">
            <a:xfrm>
              <a:off x="10380573" y="5685428"/>
              <a:ext cx="7278" cy="471246"/>
            </a:xfrm>
            <a:prstGeom prst="line">
              <a:avLst/>
            </a:prstGeom>
            <a:noFill/>
            <a:ln w="28575">
              <a:solidFill>
                <a:srgbClr val="FFFFFF"/>
              </a:solidFill>
              <a:round/>
              <a:headEnd/>
              <a:tailEnd type="triangle" w="med" len="med"/>
            </a:ln>
            <a:extLst>
              <a:ext uri="{909E8E84-426E-40DD-AFC4-6F175D3DCCD1}">
                <a14:hiddenFill xmlns:a14="http://schemas.microsoft.com/office/drawing/2010/main">
                  <a:noFill/>
                </a14:hiddenFill>
              </a:ext>
            </a:extLst>
          </p:spPr>
        </p:cxnSp>
        <p:cxnSp>
          <p:nvCxnSpPr>
            <p:cNvPr id="1192" name="Straight Connector 667">
              <a:extLst>
                <a:ext uri="{FF2B5EF4-FFF2-40B4-BE49-F238E27FC236}">
                  <a16:creationId xmlns:a16="http://schemas.microsoft.com/office/drawing/2014/main" id="{097E4B28-5903-1F4F-971E-C963B4C0A311}"/>
                </a:ext>
              </a:extLst>
            </p:cNvPr>
            <p:cNvCxnSpPr>
              <a:cxnSpLocks/>
              <a:endCxn id="1215" idx="0"/>
            </p:cNvCxnSpPr>
            <p:nvPr/>
          </p:nvCxnSpPr>
          <p:spPr bwMode="auto">
            <a:xfrm>
              <a:off x="10397959" y="4721306"/>
              <a:ext cx="3615" cy="301701"/>
            </a:xfrm>
            <a:prstGeom prst="line">
              <a:avLst/>
            </a:prstGeom>
            <a:noFill/>
            <a:ln w="28575">
              <a:solidFill>
                <a:srgbClr val="FFFFFF"/>
              </a:solidFill>
              <a:round/>
              <a:headEnd/>
              <a:tailEnd type="triangle" w="med" len="med"/>
            </a:ln>
            <a:extLst>
              <a:ext uri="{909E8E84-426E-40DD-AFC4-6F175D3DCCD1}">
                <a14:hiddenFill xmlns:a14="http://schemas.microsoft.com/office/drawing/2010/main">
                  <a:noFill/>
                </a14:hiddenFill>
              </a:ext>
            </a:extLst>
          </p:spPr>
        </p:cxnSp>
        <p:cxnSp>
          <p:nvCxnSpPr>
            <p:cNvPr id="1193" name="Straight Connector 669">
              <a:extLst>
                <a:ext uri="{FF2B5EF4-FFF2-40B4-BE49-F238E27FC236}">
                  <a16:creationId xmlns:a16="http://schemas.microsoft.com/office/drawing/2014/main" id="{2153A8B8-9A47-BF45-A65F-16744C89FAE3}"/>
                </a:ext>
              </a:extLst>
            </p:cNvPr>
            <p:cNvCxnSpPr>
              <a:cxnSpLocks/>
              <a:endCxn id="1217" idx="0"/>
            </p:cNvCxnSpPr>
            <p:nvPr/>
          </p:nvCxnSpPr>
          <p:spPr bwMode="auto">
            <a:xfrm>
              <a:off x="10398555" y="3102013"/>
              <a:ext cx="3615" cy="1124418"/>
            </a:xfrm>
            <a:prstGeom prst="line">
              <a:avLst/>
            </a:prstGeom>
            <a:noFill/>
            <a:ln w="28575">
              <a:solidFill>
                <a:srgbClr val="FFFFFF"/>
              </a:solidFill>
              <a:round/>
              <a:headEnd/>
              <a:tailEnd type="triangle" w="med" len="med"/>
            </a:ln>
            <a:extLst>
              <a:ext uri="{909E8E84-426E-40DD-AFC4-6F175D3DCCD1}">
                <a14:hiddenFill xmlns:a14="http://schemas.microsoft.com/office/drawing/2010/main">
                  <a:noFill/>
                </a14:hiddenFill>
              </a:ext>
            </a:extLst>
          </p:spPr>
        </p:cxnSp>
        <p:sp>
          <p:nvSpPr>
            <p:cNvPr id="1194" name="TextBox 1193">
              <a:extLst>
                <a:ext uri="{FF2B5EF4-FFF2-40B4-BE49-F238E27FC236}">
                  <a16:creationId xmlns:a16="http://schemas.microsoft.com/office/drawing/2014/main" id="{53B0D45E-6162-DA43-BD3E-5C8D11FBF8C7}"/>
                </a:ext>
              </a:extLst>
            </p:cNvPr>
            <p:cNvSpPr txBox="1"/>
            <p:nvPr/>
          </p:nvSpPr>
          <p:spPr>
            <a:xfrm>
              <a:off x="7102788" y="3941774"/>
              <a:ext cx="934923" cy="276215"/>
            </a:xfrm>
            <a:prstGeom prst="rect">
              <a:avLst/>
            </a:prstGeom>
            <a:noFill/>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rgbClr val="FFFFFF"/>
                  </a:solidFill>
                  <a:effectLst/>
                  <a:uLnTx/>
                  <a:uFillTx/>
                  <a:latin typeface="Arial"/>
                  <a:ea typeface="MS PGothic" panose="020B0600070205080204" pitchFamily="34" charset="-128"/>
                  <a:cs typeface="+mn-cs"/>
                </a:rPr>
                <a:t>T202/Y204</a:t>
              </a:r>
            </a:p>
          </p:txBody>
        </p:sp>
        <p:sp>
          <p:nvSpPr>
            <p:cNvPr id="1195" name="TextBox 1194">
              <a:extLst>
                <a:ext uri="{FF2B5EF4-FFF2-40B4-BE49-F238E27FC236}">
                  <a16:creationId xmlns:a16="http://schemas.microsoft.com/office/drawing/2014/main" id="{419C0097-19D9-884B-B4C1-3099384B9359}"/>
                </a:ext>
              </a:extLst>
            </p:cNvPr>
            <p:cNvSpPr txBox="1"/>
            <p:nvPr/>
          </p:nvSpPr>
          <p:spPr>
            <a:xfrm>
              <a:off x="8937713" y="5019649"/>
              <a:ext cx="942859" cy="277803"/>
            </a:xfrm>
            <a:prstGeom prst="rect">
              <a:avLst/>
            </a:prstGeom>
            <a:noFill/>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rgbClr val="FFFFFF"/>
                  </a:solidFill>
                  <a:effectLst/>
                  <a:uLnTx/>
                  <a:uFillTx/>
                  <a:latin typeface="Arial"/>
                  <a:ea typeface="MS PGothic" panose="020B0600070205080204" pitchFamily="34" charset="-128"/>
                  <a:cs typeface="+mn-cs"/>
                </a:rPr>
                <a:t>S235/S236</a:t>
              </a:r>
            </a:p>
          </p:txBody>
        </p:sp>
        <p:sp>
          <p:nvSpPr>
            <p:cNvPr id="1196" name="TextBox 1195">
              <a:extLst>
                <a:ext uri="{FF2B5EF4-FFF2-40B4-BE49-F238E27FC236}">
                  <a16:creationId xmlns:a16="http://schemas.microsoft.com/office/drawing/2014/main" id="{DE992F8F-38A9-DE44-9826-400815228E5D}"/>
                </a:ext>
              </a:extLst>
            </p:cNvPr>
            <p:cNvSpPr txBox="1"/>
            <p:nvPr/>
          </p:nvSpPr>
          <p:spPr>
            <a:xfrm>
              <a:off x="10475812" y="4152903"/>
              <a:ext cx="534921" cy="277803"/>
            </a:xfrm>
            <a:prstGeom prst="rect">
              <a:avLst/>
            </a:prstGeom>
            <a:noFill/>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rgbClr val="FFFFFF"/>
                  </a:solidFill>
                  <a:effectLst/>
                  <a:uLnTx/>
                  <a:uFillTx/>
                  <a:latin typeface="Arial"/>
                  <a:ea typeface="MS PGothic" panose="020B0600070205080204" pitchFamily="34" charset="-128"/>
                  <a:cs typeface="+mn-cs"/>
                </a:rPr>
                <a:t>T389</a:t>
              </a:r>
            </a:p>
          </p:txBody>
        </p:sp>
        <p:sp>
          <p:nvSpPr>
            <p:cNvPr id="1197" name="TextBox 1196">
              <a:extLst>
                <a:ext uri="{FF2B5EF4-FFF2-40B4-BE49-F238E27FC236}">
                  <a16:creationId xmlns:a16="http://schemas.microsoft.com/office/drawing/2014/main" id="{1CE0AB89-8670-024C-BC6E-B0CE9E088FCA}"/>
                </a:ext>
              </a:extLst>
            </p:cNvPr>
            <p:cNvSpPr txBox="1"/>
            <p:nvPr/>
          </p:nvSpPr>
          <p:spPr>
            <a:xfrm>
              <a:off x="8948031" y="4514934"/>
              <a:ext cx="934922" cy="276215"/>
            </a:xfrm>
            <a:prstGeom prst="rect">
              <a:avLst/>
            </a:prstGeom>
            <a:noFill/>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rgbClr val="FFFFFF"/>
                  </a:solidFill>
                  <a:effectLst/>
                  <a:uLnTx/>
                  <a:uFillTx/>
                  <a:latin typeface="Arial"/>
                  <a:ea typeface="MS PGothic" panose="020B0600070205080204" pitchFamily="34" charset="-128"/>
                  <a:cs typeface="+mn-cs"/>
                </a:rPr>
                <a:t>T421/S424</a:t>
              </a:r>
            </a:p>
          </p:txBody>
        </p:sp>
        <p:grpSp>
          <p:nvGrpSpPr>
            <p:cNvPr id="1198" name="Group 715">
              <a:extLst>
                <a:ext uri="{FF2B5EF4-FFF2-40B4-BE49-F238E27FC236}">
                  <a16:creationId xmlns:a16="http://schemas.microsoft.com/office/drawing/2014/main" id="{7786E171-E808-474B-B320-E69315B6E63A}"/>
                </a:ext>
              </a:extLst>
            </p:cNvPr>
            <p:cNvGrpSpPr>
              <a:grpSpLocks/>
            </p:cNvGrpSpPr>
            <p:nvPr/>
          </p:nvGrpSpPr>
          <p:grpSpPr bwMode="auto">
            <a:xfrm>
              <a:off x="7494853" y="2504338"/>
              <a:ext cx="1214288" cy="405437"/>
              <a:chOff x="7511587" y="2696251"/>
              <a:chExt cx="1214288" cy="405437"/>
            </a:xfrm>
          </p:grpSpPr>
          <p:sp>
            <p:nvSpPr>
              <p:cNvPr id="1256" name="Oval 1255">
                <a:extLst>
                  <a:ext uri="{FF2B5EF4-FFF2-40B4-BE49-F238E27FC236}">
                    <a16:creationId xmlns:a16="http://schemas.microsoft.com/office/drawing/2014/main" id="{2E6FD974-A4D6-0842-B7A8-8280D74C3BC7}"/>
                  </a:ext>
                </a:extLst>
              </p:cNvPr>
              <p:cNvSpPr/>
              <p:nvPr/>
            </p:nvSpPr>
            <p:spPr>
              <a:xfrm>
                <a:off x="7511587" y="2720860"/>
                <a:ext cx="1214288" cy="357175"/>
              </a:xfrm>
              <a:prstGeom prst="ellipse">
                <a:avLst/>
              </a:prstGeom>
              <a:solidFill>
                <a:srgbClr val="F9951E"/>
              </a:solidFill>
              <a:ln w="19050">
                <a:noFill/>
              </a:ln>
            </p:spPr>
            <p:txBody>
              <a:bodyPr lIns="121875" tIns="60937" rIns="121875" bIns="60937" anchor="ctr"/>
              <a:lstStyle>
                <a:lvl1pPr defTabSz="1217613">
                  <a:defRPr b="1">
                    <a:solidFill>
                      <a:schemeClr val="tx1"/>
                    </a:solidFill>
                    <a:latin typeface="Arial" panose="020B0604020202020204" pitchFamily="34" charset="0"/>
                    <a:ea typeface="MS PGothic" panose="020B0600070205080204" pitchFamily="34" charset="-128"/>
                  </a:defRPr>
                </a:lvl1pPr>
                <a:lvl2pPr marL="742950" indent="-285750" defTabSz="1217613">
                  <a:defRPr b="1">
                    <a:solidFill>
                      <a:schemeClr val="tx1"/>
                    </a:solidFill>
                    <a:latin typeface="Arial" panose="020B0604020202020204" pitchFamily="34" charset="0"/>
                    <a:ea typeface="MS PGothic" panose="020B0600070205080204" pitchFamily="34" charset="-128"/>
                  </a:defRPr>
                </a:lvl2pPr>
                <a:lvl3pPr marL="1143000" indent="-228600" defTabSz="1217613">
                  <a:defRPr b="1">
                    <a:solidFill>
                      <a:schemeClr val="tx1"/>
                    </a:solidFill>
                    <a:latin typeface="Arial" panose="020B0604020202020204" pitchFamily="34" charset="0"/>
                    <a:ea typeface="MS PGothic" panose="020B0600070205080204" pitchFamily="34" charset="-128"/>
                  </a:defRPr>
                </a:lvl3pPr>
                <a:lvl4pPr marL="1600200" indent="-228600" defTabSz="1217613">
                  <a:defRPr b="1">
                    <a:solidFill>
                      <a:schemeClr val="tx1"/>
                    </a:solidFill>
                    <a:latin typeface="Arial" panose="020B0604020202020204" pitchFamily="34" charset="0"/>
                    <a:ea typeface="MS PGothic" panose="020B0600070205080204" pitchFamily="34" charset="-128"/>
                  </a:defRPr>
                </a:lvl4pPr>
                <a:lvl5pPr marL="2057400" indent="-228600" defTabSz="1217613">
                  <a:defRPr b="1">
                    <a:solidFill>
                      <a:schemeClr val="tx1"/>
                    </a:solidFill>
                    <a:latin typeface="Arial" panose="020B0604020202020204" pitchFamily="34" charset="0"/>
                    <a:ea typeface="MS PGothic" panose="020B0600070205080204" pitchFamily="34" charset="-128"/>
                  </a:defRPr>
                </a:lvl5pPr>
                <a:lvl6pPr marL="25146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6pPr>
                <a:lvl7pPr marL="29718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7pPr>
                <a:lvl8pPr marL="34290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8pPr>
                <a:lvl9pPr marL="38862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9pPr>
              </a:lstStyle>
              <a:p>
                <a:pPr marL="0" marR="0" lvl="0" indent="0" algn="ctr" defTabSz="1217613" eaLnBrk="1" fontAlgn="auto" latinLnBrk="0" hangingPunct="1">
                  <a:lnSpc>
                    <a:spcPct val="100000"/>
                  </a:lnSpc>
                  <a:spcBef>
                    <a:spcPct val="50000"/>
                  </a:spcBef>
                  <a:spcAft>
                    <a:spcPts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257" name="TextBox 1256">
                <a:extLst>
                  <a:ext uri="{FF2B5EF4-FFF2-40B4-BE49-F238E27FC236}">
                    <a16:creationId xmlns:a16="http://schemas.microsoft.com/office/drawing/2014/main" id="{AFD993B3-C756-054C-80A1-7BA319B58974}"/>
                  </a:ext>
                </a:extLst>
              </p:cNvPr>
              <p:cNvSpPr txBox="1"/>
              <p:nvPr/>
            </p:nvSpPr>
            <p:spPr>
              <a:xfrm>
                <a:off x="7810832" y="2696251"/>
                <a:ext cx="615798" cy="405437"/>
              </a:xfrm>
              <a:prstGeom prst="rect">
                <a:avLst/>
              </a:prstGeom>
              <a:noFill/>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a:ln>
                      <a:noFill/>
                    </a:ln>
                    <a:solidFill>
                      <a:srgbClr val="0432FF"/>
                    </a:solidFill>
                    <a:effectLst/>
                    <a:uLnTx/>
                    <a:uFillTx/>
                    <a:latin typeface="Arial"/>
                    <a:ea typeface="MS PGothic" panose="020B0600070205080204" pitchFamily="34" charset="-128"/>
                    <a:cs typeface="+mn-cs"/>
                  </a:rPr>
                  <a:t>RAS</a:t>
                </a:r>
              </a:p>
            </p:txBody>
          </p:sp>
        </p:grpSp>
        <p:grpSp>
          <p:nvGrpSpPr>
            <p:cNvPr id="1199" name="Group 716">
              <a:extLst>
                <a:ext uri="{FF2B5EF4-FFF2-40B4-BE49-F238E27FC236}">
                  <a16:creationId xmlns:a16="http://schemas.microsoft.com/office/drawing/2014/main" id="{E58FF475-28F9-C641-B58E-AFD22F4EBF4E}"/>
                </a:ext>
              </a:extLst>
            </p:cNvPr>
            <p:cNvGrpSpPr>
              <a:grpSpLocks/>
            </p:cNvGrpSpPr>
            <p:nvPr/>
          </p:nvGrpSpPr>
          <p:grpSpPr bwMode="auto">
            <a:xfrm>
              <a:off x="7494853" y="2951997"/>
              <a:ext cx="1214288" cy="405437"/>
              <a:chOff x="7506563" y="3130588"/>
              <a:chExt cx="1214288" cy="405437"/>
            </a:xfrm>
          </p:grpSpPr>
          <p:sp>
            <p:nvSpPr>
              <p:cNvPr id="1254" name="Oval 1253">
                <a:extLst>
                  <a:ext uri="{FF2B5EF4-FFF2-40B4-BE49-F238E27FC236}">
                    <a16:creationId xmlns:a16="http://schemas.microsoft.com/office/drawing/2014/main" id="{8AAE5321-CF92-4A49-AB9C-3CDB50B093DA}"/>
                  </a:ext>
                </a:extLst>
              </p:cNvPr>
              <p:cNvSpPr/>
              <p:nvPr/>
            </p:nvSpPr>
            <p:spPr>
              <a:xfrm>
                <a:off x="7506563" y="3155198"/>
                <a:ext cx="1214288" cy="357175"/>
              </a:xfrm>
              <a:prstGeom prst="ellipse">
                <a:avLst/>
              </a:prstGeom>
              <a:solidFill>
                <a:srgbClr val="F9951E"/>
              </a:solidFill>
              <a:ln w="19050">
                <a:noFill/>
              </a:ln>
            </p:spPr>
            <p:txBody>
              <a:bodyPr lIns="121875" tIns="60937" rIns="121875" bIns="60937" anchor="ctr"/>
              <a:lstStyle>
                <a:lvl1pPr defTabSz="1217613">
                  <a:defRPr b="1">
                    <a:solidFill>
                      <a:schemeClr val="tx1"/>
                    </a:solidFill>
                    <a:latin typeface="Arial" panose="020B0604020202020204" pitchFamily="34" charset="0"/>
                    <a:ea typeface="MS PGothic" panose="020B0600070205080204" pitchFamily="34" charset="-128"/>
                  </a:defRPr>
                </a:lvl1pPr>
                <a:lvl2pPr marL="742950" indent="-285750" defTabSz="1217613">
                  <a:defRPr b="1">
                    <a:solidFill>
                      <a:schemeClr val="tx1"/>
                    </a:solidFill>
                    <a:latin typeface="Arial" panose="020B0604020202020204" pitchFamily="34" charset="0"/>
                    <a:ea typeface="MS PGothic" panose="020B0600070205080204" pitchFamily="34" charset="-128"/>
                  </a:defRPr>
                </a:lvl2pPr>
                <a:lvl3pPr marL="1143000" indent="-228600" defTabSz="1217613">
                  <a:defRPr b="1">
                    <a:solidFill>
                      <a:schemeClr val="tx1"/>
                    </a:solidFill>
                    <a:latin typeface="Arial" panose="020B0604020202020204" pitchFamily="34" charset="0"/>
                    <a:ea typeface="MS PGothic" panose="020B0600070205080204" pitchFamily="34" charset="-128"/>
                  </a:defRPr>
                </a:lvl3pPr>
                <a:lvl4pPr marL="1600200" indent="-228600" defTabSz="1217613">
                  <a:defRPr b="1">
                    <a:solidFill>
                      <a:schemeClr val="tx1"/>
                    </a:solidFill>
                    <a:latin typeface="Arial" panose="020B0604020202020204" pitchFamily="34" charset="0"/>
                    <a:ea typeface="MS PGothic" panose="020B0600070205080204" pitchFamily="34" charset="-128"/>
                  </a:defRPr>
                </a:lvl4pPr>
                <a:lvl5pPr marL="2057400" indent="-228600" defTabSz="1217613">
                  <a:defRPr b="1">
                    <a:solidFill>
                      <a:schemeClr val="tx1"/>
                    </a:solidFill>
                    <a:latin typeface="Arial" panose="020B0604020202020204" pitchFamily="34" charset="0"/>
                    <a:ea typeface="MS PGothic" panose="020B0600070205080204" pitchFamily="34" charset="-128"/>
                  </a:defRPr>
                </a:lvl5pPr>
                <a:lvl6pPr marL="25146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6pPr>
                <a:lvl7pPr marL="29718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7pPr>
                <a:lvl8pPr marL="34290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8pPr>
                <a:lvl9pPr marL="38862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9pPr>
              </a:lstStyle>
              <a:p>
                <a:pPr marL="0" marR="0" lvl="0" indent="0" algn="ctr" defTabSz="1217613" eaLnBrk="1" fontAlgn="auto" latinLnBrk="0" hangingPunct="1">
                  <a:lnSpc>
                    <a:spcPct val="100000"/>
                  </a:lnSpc>
                  <a:spcBef>
                    <a:spcPct val="50000"/>
                  </a:spcBef>
                  <a:spcAft>
                    <a:spcPts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255" name="TextBox 1254">
                <a:extLst>
                  <a:ext uri="{FF2B5EF4-FFF2-40B4-BE49-F238E27FC236}">
                    <a16:creationId xmlns:a16="http://schemas.microsoft.com/office/drawing/2014/main" id="{47325D00-B092-9F43-B42D-73B601451A65}"/>
                  </a:ext>
                </a:extLst>
              </p:cNvPr>
              <p:cNvSpPr txBox="1"/>
              <p:nvPr/>
            </p:nvSpPr>
            <p:spPr>
              <a:xfrm>
                <a:off x="7811418" y="3130588"/>
                <a:ext cx="604579" cy="405437"/>
              </a:xfrm>
              <a:prstGeom prst="rect">
                <a:avLst/>
              </a:prstGeom>
              <a:noFill/>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a:ln>
                      <a:noFill/>
                    </a:ln>
                    <a:solidFill>
                      <a:srgbClr val="0432FF"/>
                    </a:solidFill>
                    <a:effectLst/>
                    <a:uLnTx/>
                    <a:uFillTx/>
                    <a:latin typeface="Arial"/>
                    <a:ea typeface="MS PGothic" panose="020B0600070205080204" pitchFamily="34" charset="-128"/>
                    <a:cs typeface="+mn-cs"/>
                  </a:rPr>
                  <a:t>RAF</a:t>
                </a:r>
              </a:p>
            </p:txBody>
          </p:sp>
        </p:grpSp>
        <p:grpSp>
          <p:nvGrpSpPr>
            <p:cNvPr id="1200" name="Group 717">
              <a:extLst>
                <a:ext uri="{FF2B5EF4-FFF2-40B4-BE49-F238E27FC236}">
                  <a16:creationId xmlns:a16="http://schemas.microsoft.com/office/drawing/2014/main" id="{4E0AB4FB-3CBD-CE4B-A2AD-D3CAE0D06594}"/>
                </a:ext>
              </a:extLst>
            </p:cNvPr>
            <p:cNvGrpSpPr>
              <a:grpSpLocks/>
            </p:cNvGrpSpPr>
            <p:nvPr/>
          </p:nvGrpSpPr>
          <p:grpSpPr bwMode="auto">
            <a:xfrm>
              <a:off x="7494853" y="3397611"/>
              <a:ext cx="1214288" cy="405437"/>
              <a:chOff x="7528008" y="3589524"/>
              <a:chExt cx="1214288" cy="405437"/>
            </a:xfrm>
          </p:grpSpPr>
          <p:sp>
            <p:nvSpPr>
              <p:cNvPr id="1252" name="Oval 1251">
                <a:extLst>
                  <a:ext uri="{FF2B5EF4-FFF2-40B4-BE49-F238E27FC236}">
                    <a16:creationId xmlns:a16="http://schemas.microsoft.com/office/drawing/2014/main" id="{6D940DF1-1BBB-1E49-8FD9-0EC995180407}"/>
                  </a:ext>
                </a:extLst>
              </p:cNvPr>
              <p:cNvSpPr/>
              <p:nvPr/>
            </p:nvSpPr>
            <p:spPr>
              <a:xfrm>
                <a:off x="7528008" y="3616180"/>
                <a:ext cx="1214288" cy="358763"/>
              </a:xfrm>
              <a:prstGeom prst="ellipse">
                <a:avLst/>
              </a:prstGeom>
              <a:solidFill>
                <a:srgbClr val="F9951E"/>
              </a:solidFill>
              <a:ln w="19050">
                <a:noFill/>
              </a:ln>
            </p:spPr>
            <p:txBody>
              <a:bodyPr lIns="121875" tIns="60937" rIns="121875" bIns="60937" anchor="ctr"/>
              <a:lstStyle>
                <a:lvl1pPr defTabSz="1217613">
                  <a:defRPr b="1">
                    <a:solidFill>
                      <a:schemeClr val="tx1"/>
                    </a:solidFill>
                    <a:latin typeface="Arial" panose="020B0604020202020204" pitchFamily="34" charset="0"/>
                    <a:ea typeface="MS PGothic" panose="020B0600070205080204" pitchFamily="34" charset="-128"/>
                  </a:defRPr>
                </a:lvl1pPr>
                <a:lvl2pPr marL="742950" indent="-285750" defTabSz="1217613">
                  <a:defRPr b="1">
                    <a:solidFill>
                      <a:schemeClr val="tx1"/>
                    </a:solidFill>
                    <a:latin typeface="Arial" panose="020B0604020202020204" pitchFamily="34" charset="0"/>
                    <a:ea typeface="MS PGothic" panose="020B0600070205080204" pitchFamily="34" charset="-128"/>
                  </a:defRPr>
                </a:lvl2pPr>
                <a:lvl3pPr marL="1143000" indent="-228600" defTabSz="1217613">
                  <a:defRPr b="1">
                    <a:solidFill>
                      <a:schemeClr val="tx1"/>
                    </a:solidFill>
                    <a:latin typeface="Arial" panose="020B0604020202020204" pitchFamily="34" charset="0"/>
                    <a:ea typeface="MS PGothic" panose="020B0600070205080204" pitchFamily="34" charset="-128"/>
                  </a:defRPr>
                </a:lvl3pPr>
                <a:lvl4pPr marL="1600200" indent="-228600" defTabSz="1217613">
                  <a:defRPr b="1">
                    <a:solidFill>
                      <a:schemeClr val="tx1"/>
                    </a:solidFill>
                    <a:latin typeface="Arial" panose="020B0604020202020204" pitchFamily="34" charset="0"/>
                    <a:ea typeface="MS PGothic" panose="020B0600070205080204" pitchFamily="34" charset="-128"/>
                  </a:defRPr>
                </a:lvl4pPr>
                <a:lvl5pPr marL="2057400" indent="-228600" defTabSz="1217613">
                  <a:defRPr b="1">
                    <a:solidFill>
                      <a:schemeClr val="tx1"/>
                    </a:solidFill>
                    <a:latin typeface="Arial" panose="020B0604020202020204" pitchFamily="34" charset="0"/>
                    <a:ea typeface="MS PGothic" panose="020B0600070205080204" pitchFamily="34" charset="-128"/>
                  </a:defRPr>
                </a:lvl5pPr>
                <a:lvl6pPr marL="25146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6pPr>
                <a:lvl7pPr marL="29718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7pPr>
                <a:lvl8pPr marL="34290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8pPr>
                <a:lvl9pPr marL="38862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9pPr>
              </a:lstStyle>
              <a:p>
                <a:pPr marL="0" marR="0" lvl="0" indent="0" algn="ctr" defTabSz="1217613" eaLnBrk="1" fontAlgn="auto" latinLnBrk="0" hangingPunct="1">
                  <a:lnSpc>
                    <a:spcPct val="100000"/>
                  </a:lnSpc>
                  <a:spcBef>
                    <a:spcPct val="50000"/>
                  </a:spcBef>
                  <a:spcAft>
                    <a:spcPts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253" name="TextBox 1252">
                <a:extLst>
                  <a:ext uri="{FF2B5EF4-FFF2-40B4-BE49-F238E27FC236}">
                    <a16:creationId xmlns:a16="http://schemas.microsoft.com/office/drawing/2014/main" id="{BEF65100-2E09-2D47-8B31-3CC867B3EE8D}"/>
                  </a:ext>
                </a:extLst>
              </p:cNvPr>
              <p:cNvSpPr txBox="1"/>
              <p:nvPr/>
            </p:nvSpPr>
            <p:spPr>
              <a:xfrm>
                <a:off x="7815232" y="3589524"/>
                <a:ext cx="639840" cy="405437"/>
              </a:xfrm>
              <a:prstGeom prst="rect">
                <a:avLst/>
              </a:prstGeom>
              <a:noFill/>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a:ln>
                      <a:noFill/>
                    </a:ln>
                    <a:solidFill>
                      <a:srgbClr val="0432FF"/>
                    </a:solidFill>
                    <a:effectLst/>
                    <a:uLnTx/>
                    <a:uFillTx/>
                    <a:latin typeface="Arial"/>
                    <a:ea typeface="MS PGothic" panose="020B0600070205080204" pitchFamily="34" charset="-128"/>
                    <a:cs typeface="+mn-cs"/>
                  </a:rPr>
                  <a:t>MEK</a:t>
                </a:r>
              </a:p>
            </p:txBody>
          </p:sp>
        </p:grpSp>
        <p:grpSp>
          <p:nvGrpSpPr>
            <p:cNvPr id="1201" name="Group 718">
              <a:extLst>
                <a:ext uri="{FF2B5EF4-FFF2-40B4-BE49-F238E27FC236}">
                  <a16:creationId xmlns:a16="http://schemas.microsoft.com/office/drawing/2014/main" id="{D43A57C8-5F91-1D4C-B393-652DE379BBFF}"/>
                </a:ext>
              </a:extLst>
            </p:cNvPr>
            <p:cNvGrpSpPr>
              <a:grpSpLocks/>
            </p:cNvGrpSpPr>
            <p:nvPr/>
          </p:nvGrpSpPr>
          <p:grpSpPr bwMode="auto">
            <a:xfrm>
              <a:off x="7494853" y="4348160"/>
              <a:ext cx="1214288" cy="414962"/>
              <a:chOff x="7461699" y="4540073"/>
              <a:chExt cx="1214288" cy="414962"/>
            </a:xfrm>
          </p:grpSpPr>
          <p:sp>
            <p:nvSpPr>
              <p:cNvPr id="1250" name="Oval 1249">
                <a:extLst>
                  <a:ext uri="{FF2B5EF4-FFF2-40B4-BE49-F238E27FC236}">
                    <a16:creationId xmlns:a16="http://schemas.microsoft.com/office/drawing/2014/main" id="{C87B41AC-E5A0-2649-948B-5607DFA68283}"/>
                  </a:ext>
                </a:extLst>
              </p:cNvPr>
              <p:cNvSpPr/>
              <p:nvPr/>
            </p:nvSpPr>
            <p:spPr>
              <a:xfrm>
                <a:off x="7461699" y="4540073"/>
                <a:ext cx="1214288" cy="357175"/>
              </a:xfrm>
              <a:prstGeom prst="ellipse">
                <a:avLst/>
              </a:prstGeom>
              <a:solidFill>
                <a:srgbClr val="F9951E"/>
              </a:solidFill>
              <a:ln w="19050">
                <a:noFill/>
              </a:ln>
            </p:spPr>
            <p:txBody>
              <a:bodyPr lIns="121875" tIns="60937" rIns="121875" bIns="60937" anchor="ctr"/>
              <a:lstStyle>
                <a:lvl1pPr defTabSz="1217613">
                  <a:defRPr b="1">
                    <a:solidFill>
                      <a:schemeClr val="tx1"/>
                    </a:solidFill>
                    <a:latin typeface="Arial" panose="020B0604020202020204" pitchFamily="34" charset="0"/>
                    <a:ea typeface="MS PGothic" panose="020B0600070205080204" pitchFamily="34" charset="-128"/>
                  </a:defRPr>
                </a:lvl1pPr>
                <a:lvl2pPr marL="742950" indent="-285750" defTabSz="1217613">
                  <a:defRPr b="1">
                    <a:solidFill>
                      <a:schemeClr val="tx1"/>
                    </a:solidFill>
                    <a:latin typeface="Arial" panose="020B0604020202020204" pitchFamily="34" charset="0"/>
                    <a:ea typeface="MS PGothic" panose="020B0600070205080204" pitchFamily="34" charset="-128"/>
                  </a:defRPr>
                </a:lvl2pPr>
                <a:lvl3pPr marL="1143000" indent="-228600" defTabSz="1217613">
                  <a:defRPr b="1">
                    <a:solidFill>
                      <a:schemeClr val="tx1"/>
                    </a:solidFill>
                    <a:latin typeface="Arial" panose="020B0604020202020204" pitchFamily="34" charset="0"/>
                    <a:ea typeface="MS PGothic" panose="020B0600070205080204" pitchFamily="34" charset="-128"/>
                  </a:defRPr>
                </a:lvl3pPr>
                <a:lvl4pPr marL="1600200" indent="-228600" defTabSz="1217613">
                  <a:defRPr b="1">
                    <a:solidFill>
                      <a:schemeClr val="tx1"/>
                    </a:solidFill>
                    <a:latin typeface="Arial" panose="020B0604020202020204" pitchFamily="34" charset="0"/>
                    <a:ea typeface="MS PGothic" panose="020B0600070205080204" pitchFamily="34" charset="-128"/>
                  </a:defRPr>
                </a:lvl4pPr>
                <a:lvl5pPr marL="2057400" indent="-228600" defTabSz="1217613">
                  <a:defRPr b="1">
                    <a:solidFill>
                      <a:schemeClr val="tx1"/>
                    </a:solidFill>
                    <a:latin typeface="Arial" panose="020B0604020202020204" pitchFamily="34" charset="0"/>
                    <a:ea typeface="MS PGothic" panose="020B0600070205080204" pitchFamily="34" charset="-128"/>
                  </a:defRPr>
                </a:lvl5pPr>
                <a:lvl6pPr marL="25146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6pPr>
                <a:lvl7pPr marL="29718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7pPr>
                <a:lvl8pPr marL="34290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8pPr>
                <a:lvl9pPr marL="38862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9pPr>
              </a:lstStyle>
              <a:p>
                <a:pPr marL="0" marR="0" lvl="0" indent="0" algn="ctr" defTabSz="1217613" eaLnBrk="1" fontAlgn="auto" latinLnBrk="0" hangingPunct="1">
                  <a:lnSpc>
                    <a:spcPct val="100000"/>
                  </a:lnSpc>
                  <a:spcBef>
                    <a:spcPct val="50000"/>
                  </a:spcBef>
                  <a:spcAft>
                    <a:spcPts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251" name="TextBox 1250">
                <a:extLst>
                  <a:ext uri="{FF2B5EF4-FFF2-40B4-BE49-F238E27FC236}">
                    <a16:creationId xmlns:a16="http://schemas.microsoft.com/office/drawing/2014/main" id="{27E7A302-BB7D-1147-ACD6-C16C4B9A82DB}"/>
                  </a:ext>
                </a:extLst>
              </p:cNvPr>
              <p:cNvSpPr txBox="1"/>
              <p:nvPr/>
            </p:nvSpPr>
            <p:spPr>
              <a:xfrm>
                <a:off x="7618294" y="4549598"/>
                <a:ext cx="901098" cy="405437"/>
              </a:xfrm>
              <a:prstGeom prst="rect">
                <a:avLst/>
              </a:prstGeom>
              <a:noFill/>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a:ln>
                      <a:noFill/>
                    </a:ln>
                    <a:solidFill>
                      <a:srgbClr val="0432FF"/>
                    </a:solidFill>
                    <a:effectLst/>
                    <a:uLnTx/>
                    <a:uFillTx/>
                    <a:latin typeface="Arial"/>
                    <a:ea typeface="MS PGothic" panose="020B0600070205080204" pitchFamily="34" charset="-128"/>
                    <a:cs typeface="+mn-cs"/>
                  </a:rPr>
                  <a:t>ERK1/2</a:t>
                </a:r>
              </a:p>
            </p:txBody>
          </p:sp>
        </p:grpSp>
        <p:grpSp>
          <p:nvGrpSpPr>
            <p:cNvPr id="1202" name="Group 695">
              <a:extLst>
                <a:ext uri="{FF2B5EF4-FFF2-40B4-BE49-F238E27FC236}">
                  <a16:creationId xmlns:a16="http://schemas.microsoft.com/office/drawing/2014/main" id="{73A41A23-868C-754C-96B6-9E25B98D472D}"/>
                </a:ext>
              </a:extLst>
            </p:cNvPr>
            <p:cNvGrpSpPr>
              <a:grpSpLocks/>
            </p:cNvGrpSpPr>
            <p:nvPr/>
          </p:nvGrpSpPr>
          <p:grpSpPr bwMode="auto">
            <a:xfrm>
              <a:off x="6186914" y="2076525"/>
              <a:ext cx="1317463" cy="468297"/>
              <a:chOff x="5953593" y="2053947"/>
              <a:chExt cx="1317463" cy="468297"/>
            </a:xfrm>
          </p:grpSpPr>
          <p:sp>
            <p:nvSpPr>
              <p:cNvPr id="1248" name="Rectangle: Rounded Corners 686">
                <a:extLst>
                  <a:ext uri="{FF2B5EF4-FFF2-40B4-BE49-F238E27FC236}">
                    <a16:creationId xmlns:a16="http://schemas.microsoft.com/office/drawing/2014/main" id="{49CC7A21-97E7-BB4D-B5B7-77CF37EC5A16}"/>
                  </a:ext>
                </a:extLst>
              </p:cNvPr>
              <p:cNvSpPr/>
              <p:nvPr/>
            </p:nvSpPr>
            <p:spPr>
              <a:xfrm>
                <a:off x="5953593" y="2053947"/>
                <a:ext cx="1317463" cy="468297"/>
              </a:xfrm>
              <a:prstGeom prst="roundRect">
                <a:avLst/>
              </a:prstGeom>
              <a:solidFill>
                <a:srgbClr val="2BADD8"/>
              </a:solidFill>
              <a:ln w="19050">
                <a:noFill/>
              </a:ln>
            </p:spPr>
            <p:txBody>
              <a:bodyPr lIns="121875" tIns="60937" rIns="121875" bIns="60937" anchor="ctr"/>
              <a:lstStyle>
                <a:lvl1pPr defTabSz="1217613">
                  <a:defRPr b="1">
                    <a:solidFill>
                      <a:schemeClr val="tx1"/>
                    </a:solidFill>
                    <a:latin typeface="Arial" panose="020B0604020202020204" pitchFamily="34" charset="0"/>
                    <a:ea typeface="MS PGothic" panose="020B0600070205080204" pitchFamily="34" charset="-128"/>
                  </a:defRPr>
                </a:lvl1pPr>
                <a:lvl2pPr marL="742950" indent="-285750" defTabSz="1217613">
                  <a:defRPr b="1">
                    <a:solidFill>
                      <a:schemeClr val="tx1"/>
                    </a:solidFill>
                    <a:latin typeface="Arial" panose="020B0604020202020204" pitchFamily="34" charset="0"/>
                    <a:ea typeface="MS PGothic" panose="020B0600070205080204" pitchFamily="34" charset="-128"/>
                  </a:defRPr>
                </a:lvl2pPr>
                <a:lvl3pPr marL="1143000" indent="-228600" defTabSz="1217613">
                  <a:defRPr b="1">
                    <a:solidFill>
                      <a:schemeClr val="tx1"/>
                    </a:solidFill>
                    <a:latin typeface="Arial" panose="020B0604020202020204" pitchFamily="34" charset="0"/>
                    <a:ea typeface="MS PGothic" panose="020B0600070205080204" pitchFamily="34" charset="-128"/>
                  </a:defRPr>
                </a:lvl3pPr>
                <a:lvl4pPr marL="1600200" indent="-228600" defTabSz="1217613">
                  <a:defRPr b="1">
                    <a:solidFill>
                      <a:schemeClr val="tx1"/>
                    </a:solidFill>
                    <a:latin typeface="Arial" panose="020B0604020202020204" pitchFamily="34" charset="0"/>
                    <a:ea typeface="MS PGothic" panose="020B0600070205080204" pitchFamily="34" charset="-128"/>
                  </a:defRPr>
                </a:lvl4pPr>
                <a:lvl5pPr marL="2057400" indent="-228600" defTabSz="1217613">
                  <a:defRPr b="1">
                    <a:solidFill>
                      <a:schemeClr val="tx1"/>
                    </a:solidFill>
                    <a:latin typeface="Arial" panose="020B0604020202020204" pitchFamily="34" charset="0"/>
                    <a:ea typeface="MS PGothic" panose="020B0600070205080204" pitchFamily="34" charset="-128"/>
                  </a:defRPr>
                </a:lvl5pPr>
                <a:lvl6pPr marL="25146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6pPr>
                <a:lvl7pPr marL="29718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7pPr>
                <a:lvl8pPr marL="34290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8pPr>
                <a:lvl9pPr marL="38862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9pPr>
              </a:lstStyle>
              <a:p>
                <a:pPr marL="0" marR="0" lvl="0" indent="0" algn="ctr" defTabSz="1217613" eaLnBrk="1" fontAlgn="auto" latinLnBrk="0" hangingPunct="1">
                  <a:lnSpc>
                    <a:spcPct val="100000"/>
                  </a:lnSpc>
                  <a:spcBef>
                    <a:spcPct val="50000"/>
                  </a:spcBef>
                  <a:spcAft>
                    <a:spcPts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249" name="TextBox 1248">
                <a:extLst>
                  <a:ext uri="{FF2B5EF4-FFF2-40B4-BE49-F238E27FC236}">
                    <a16:creationId xmlns:a16="http://schemas.microsoft.com/office/drawing/2014/main" id="{24C6FA83-B474-9745-BDE1-4EB874D39A98}"/>
                  </a:ext>
                </a:extLst>
              </p:cNvPr>
              <p:cNvSpPr txBox="1"/>
              <p:nvPr/>
            </p:nvSpPr>
            <p:spPr>
              <a:xfrm>
                <a:off x="6007104" y="2089090"/>
                <a:ext cx="1210439" cy="405437"/>
              </a:xfrm>
              <a:prstGeom prst="rect">
                <a:avLst/>
              </a:prstGeom>
              <a:noFill/>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a:ln>
                      <a:noFill/>
                    </a:ln>
                    <a:solidFill>
                      <a:srgbClr val="0432FF"/>
                    </a:solidFill>
                    <a:effectLst/>
                    <a:uLnTx/>
                    <a:uFillTx/>
                    <a:latin typeface="Arial"/>
                    <a:ea typeface="MS PGothic" panose="020B0600070205080204" pitchFamily="34" charset="-128"/>
                    <a:cs typeface="+mn-cs"/>
                  </a:rPr>
                  <a:t>Lenvatinib</a:t>
                </a:r>
              </a:p>
            </p:txBody>
          </p:sp>
        </p:grpSp>
        <p:grpSp>
          <p:nvGrpSpPr>
            <p:cNvPr id="1203" name="Group 705">
              <a:extLst>
                <a:ext uri="{FF2B5EF4-FFF2-40B4-BE49-F238E27FC236}">
                  <a16:creationId xmlns:a16="http://schemas.microsoft.com/office/drawing/2014/main" id="{3EC2865F-CE74-3243-A3B4-FCDCBA09CA32}"/>
                </a:ext>
              </a:extLst>
            </p:cNvPr>
            <p:cNvGrpSpPr>
              <a:grpSpLocks/>
            </p:cNvGrpSpPr>
            <p:nvPr/>
          </p:nvGrpSpPr>
          <p:grpSpPr bwMode="auto">
            <a:xfrm>
              <a:off x="8017536" y="1233501"/>
              <a:ext cx="387762" cy="779260"/>
              <a:chOff x="8017536" y="1233501"/>
              <a:chExt cx="387762" cy="779260"/>
            </a:xfrm>
          </p:grpSpPr>
          <p:grpSp>
            <p:nvGrpSpPr>
              <p:cNvPr id="1240" name="Group 700">
                <a:extLst>
                  <a:ext uri="{FF2B5EF4-FFF2-40B4-BE49-F238E27FC236}">
                    <a16:creationId xmlns:a16="http://schemas.microsoft.com/office/drawing/2014/main" id="{C889AA87-057A-CC43-A78A-A71630595CF6}"/>
                  </a:ext>
                </a:extLst>
              </p:cNvPr>
              <p:cNvGrpSpPr>
                <a:grpSpLocks/>
              </p:cNvGrpSpPr>
              <p:nvPr/>
            </p:nvGrpSpPr>
            <p:grpSpPr bwMode="auto">
              <a:xfrm>
                <a:off x="8017536" y="1233501"/>
                <a:ext cx="245565" cy="779260"/>
                <a:chOff x="8017536" y="1233501"/>
                <a:chExt cx="245565" cy="779260"/>
              </a:xfrm>
            </p:grpSpPr>
            <p:sp>
              <p:nvSpPr>
                <p:cNvPr id="1245" name="Oval 1244">
                  <a:extLst>
                    <a:ext uri="{FF2B5EF4-FFF2-40B4-BE49-F238E27FC236}">
                      <a16:creationId xmlns:a16="http://schemas.microsoft.com/office/drawing/2014/main" id="{BAD0461C-129D-F74F-AD7E-97C8A2490753}"/>
                    </a:ext>
                  </a:extLst>
                </p:cNvPr>
                <p:cNvSpPr/>
                <p:nvPr/>
              </p:nvSpPr>
              <p:spPr>
                <a:xfrm rot="21131163">
                  <a:off x="8017076" y="1233592"/>
                  <a:ext cx="146032" cy="260341"/>
                </a:xfrm>
                <a:prstGeom prst="ellipse">
                  <a:avLst/>
                </a:prstGeom>
                <a:solidFill>
                  <a:srgbClr val="4FAD26"/>
                </a:solidFill>
                <a:ln w="12700">
                  <a:solidFill>
                    <a:schemeClr val="bg1"/>
                  </a:solidFill>
                </a:ln>
              </p:spPr>
              <p:txBody>
                <a:bodyPr lIns="121875" tIns="60937" rIns="121875" bIns="60937" anchor="ctr"/>
                <a:lstStyle>
                  <a:lvl1pPr defTabSz="1217613">
                    <a:defRPr b="1">
                      <a:solidFill>
                        <a:schemeClr val="tx1"/>
                      </a:solidFill>
                      <a:latin typeface="Arial" panose="020B0604020202020204" pitchFamily="34" charset="0"/>
                      <a:ea typeface="MS PGothic" panose="020B0600070205080204" pitchFamily="34" charset="-128"/>
                    </a:defRPr>
                  </a:lvl1pPr>
                  <a:lvl2pPr marL="742950" indent="-285750" defTabSz="1217613">
                    <a:defRPr b="1">
                      <a:solidFill>
                        <a:schemeClr val="tx1"/>
                      </a:solidFill>
                      <a:latin typeface="Arial" panose="020B0604020202020204" pitchFamily="34" charset="0"/>
                      <a:ea typeface="MS PGothic" panose="020B0600070205080204" pitchFamily="34" charset="-128"/>
                    </a:defRPr>
                  </a:lvl2pPr>
                  <a:lvl3pPr marL="1143000" indent="-228600" defTabSz="1217613">
                    <a:defRPr b="1">
                      <a:solidFill>
                        <a:schemeClr val="tx1"/>
                      </a:solidFill>
                      <a:latin typeface="Arial" panose="020B0604020202020204" pitchFamily="34" charset="0"/>
                      <a:ea typeface="MS PGothic" panose="020B0600070205080204" pitchFamily="34" charset="-128"/>
                    </a:defRPr>
                  </a:lvl3pPr>
                  <a:lvl4pPr marL="1600200" indent="-228600" defTabSz="1217613">
                    <a:defRPr b="1">
                      <a:solidFill>
                        <a:schemeClr val="tx1"/>
                      </a:solidFill>
                      <a:latin typeface="Arial" panose="020B0604020202020204" pitchFamily="34" charset="0"/>
                      <a:ea typeface="MS PGothic" panose="020B0600070205080204" pitchFamily="34" charset="-128"/>
                    </a:defRPr>
                  </a:lvl4pPr>
                  <a:lvl5pPr marL="2057400" indent="-228600" defTabSz="1217613">
                    <a:defRPr b="1">
                      <a:solidFill>
                        <a:schemeClr val="tx1"/>
                      </a:solidFill>
                      <a:latin typeface="Arial" panose="020B0604020202020204" pitchFamily="34" charset="0"/>
                      <a:ea typeface="MS PGothic" panose="020B0600070205080204" pitchFamily="34" charset="-128"/>
                    </a:defRPr>
                  </a:lvl5pPr>
                  <a:lvl6pPr marL="25146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6pPr>
                  <a:lvl7pPr marL="29718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7pPr>
                  <a:lvl8pPr marL="34290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8pPr>
                  <a:lvl9pPr marL="38862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9pPr>
                </a:lstStyle>
                <a:p>
                  <a:pPr marL="0" marR="0" lvl="0" indent="0" algn="ctr" defTabSz="1217613" eaLnBrk="1" fontAlgn="auto" latinLnBrk="0" hangingPunct="1">
                    <a:lnSpc>
                      <a:spcPct val="100000"/>
                    </a:lnSpc>
                    <a:spcBef>
                      <a:spcPct val="50000"/>
                    </a:spcBef>
                    <a:spcAft>
                      <a:spcPts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246" name="Oval 1245">
                  <a:extLst>
                    <a:ext uri="{FF2B5EF4-FFF2-40B4-BE49-F238E27FC236}">
                      <a16:creationId xmlns:a16="http://schemas.microsoft.com/office/drawing/2014/main" id="{B14D20A2-30F2-6341-94B0-97E6D361BA7D}"/>
                    </a:ext>
                  </a:extLst>
                </p:cNvPr>
                <p:cNvSpPr/>
                <p:nvPr/>
              </p:nvSpPr>
              <p:spPr>
                <a:xfrm rot="21131163">
                  <a:off x="8066283" y="1492345"/>
                  <a:ext cx="147619" cy="261929"/>
                </a:xfrm>
                <a:prstGeom prst="ellipse">
                  <a:avLst/>
                </a:prstGeom>
                <a:solidFill>
                  <a:srgbClr val="4FAD26"/>
                </a:solidFill>
                <a:ln w="12700">
                  <a:solidFill>
                    <a:schemeClr val="bg1"/>
                  </a:solidFill>
                </a:ln>
              </p:spPr>
              <p:txBody>
                <a:bodyPr lIns="121875" tIns="60937" rIns="121875" bIns="60937" anchor="ctr"/>
                <a:lstStyle>
                  <a:lvl1pPr defTabSz="1217613">
                    <a:defRPr b="1">
                      <a:solidFill>
                        <a:schemeClr val="tx1"/>
                      </a:solidFill>
                      <a:latin typeface="Arial" panose="020B0604020202020204" pitchFamily="34" charset="0"/>
                      <a:ea typeface="MS PGothic" panose="020B0600070205080204" pitchFamily="34" charset="-128"/>
                    </a:defRPr>
                  </a:lvl1pPr>
                  <a:lvl2pPr marL="742950" indent="-285750" defTabSz="1217613">
                    <a:defRPr b="1">
                      <a:solidFill>
                        <a:schemeClr val="tx1"/>
                      </a:solidFill>
                      <a:latin typeface="Arial" panose="020B0604020202020204" pitchFamily="34" charset="0"/>
                      <a:ea typeface="MS PGothic" panose="020B0600070205080204" pitchFamily="34" charset="-128"/>
                    </a:defRPr>
                  </a:lvl2pPr>
                  <a:lvl3pPr marL="1143000" indent="-228600" defTabSz="1217613">
                    <a:defRPr b="1">
                      <a:solidFill>
                        <a:schemeClr val="tx1"/>
                      </a:solidFill>
                      <a:latin typeface="Arial" panose="020B0604020202020204" pitchFamily="34" charset="0"/>
                      <a:ea typeface="MS PGothic" panose="020B0600070205080204" pitchFamily="34" charset="-128"/>
                    </a:defRPr>
                  </a:lvl3pPr>
                  <a:lvl4pPr marL="1600200" indent="-228600" defTabSz="1217613">
                    <a:defRPr b="1">
                      <a:solidFill>
                        <a:schemeClr val="tx1"/>
                      </a:solidFill>
                      <a:latin typeface="Arial" panose="020B0604020202020204" pitchFamily="34" charset="0"/>
                      <a:ea typeface="MS PGothic" panose="020B0600070205080204" pitchFamily="34" charset="-128"/>
                    </a:defRPr>
                  </a:lvl4pPr>
                  <a:lvl5pPr marL="2057400" indent="-228600" defTabSz="1217613">
                    <a:defRPr b="1">
                      <a:solidFill>
                        <a:schemeClr val="tx1"/>
                      </a:solidFill>
                      <a:latin typeface="Arial" panose="020B0604020202020204" pitchFamily="34" charset="0"/>
                      <a:ea typeface="MS PGothic" panose="020B0600070205080204" pitchFamily="34" charset="-128"/>
                    </a:defRPr>
                  </a:lvl5pPr>
                  <a:lvl6pPr marL="25146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6pPr>
                  <a:lvl7pPr marL="29718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7pPr>
                  <a:lvl8pPr marL="34290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8pPr>
                  <a:lvl9pPr marL="38862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9pPr>
                </a:lstStyle>
                <a:p>
                  <a:pPr marL="0" marR="0" lvl="0" indent="0" algn="ctr" defTabSz="1217613" eaLnBrk="1" fontAlgn="auto" latinLnBrk="0" hangingPunct="1">
                    <a:lnSpc>
                      <a:spcPct val="100000"/>
                    </a:lnSpc>
                    <a:spcBef>
                      <a:spcPct val="50000"/>
                    </a:spcBef>
                    <a:spcAft>
                      <a:spcPts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247" name="Oval 1246">
                  <a:extLst>
                    <a:ext uri="{FF2B5EF4-FFF2-40B4-BE49-F238E27FC236}">
                      <a16:creationId xmlns:a16="http://schemas.microsoft.com/office/drawing/2014/main" id="{0C5E6B7C-353E-1B4C-9CB4-F3C3B9DC3942}"/>
                    </a:ext>
                  </a:extLst>
                </p:cNvPr>
                <p:cNvSpPr/>
                <p:nvPr/>
              </p:nvSpPr>
              <p:spPr>
                <a:xfrm rot="21131163">
                  <a:off x="8117077" y="1752686"/>
                  <a:ext cx="146032" cy="260341"/>
                </a:xfrm>
                <a:prstGeom prst="ellipse">
                  <a:avLst/>
                </a:prstGeom>
                <a:solidFill>
                  <a:srgbClr val="4FAD26"/>
                </a:solidFill>
                <a:ln w="12700">
                  <a:solidFill>
                    <a:schemeClr val="bg1"/>
                  </a:solidFill>
                </a:ln>
              </p:spPr>
              <p:txBody>
                <a:bodyPr lIns="121875" tIns="60937" rIns="121875" bIns="60937" anchor="ctr"/>
                <a:lstStyle>
                  <a:lvl1pPr defTabSz="1217613">
                    <a:defRPr b="1">
                      <a:solidFill>
                        <a:schemeClr val="tx1"/>
                      </a:solidFill>
                      <a:latin typeface="Arial" panose="020B0604020202020204" pitchFamily="34" charset="0"/>
                      <a:ea typeface="MS PGothic" panose="020B0600070205080204" pitchFamily="34" charset="-128"/>
                    </a:defRPr>
                  </a:lvl1pPr>
                  <a:lvl2pPr marL="742950" indent="-285750" defTabSz="1217613">
                    <a:defRPr b="1">
                      <a:solidFill>
                        <a:schemeClr val="tx1"/>
                      </a:solidFill>
                      <a:latin typeface="Arial" panose="020B0604020202020204" pitchFamily="34" charset="0"/>
                      <a:ea typeface="MS PGothic" panose="020B0600070205080204" pitchFamily="34" charset="-128"/>
                    </a:defRPr>
                  </a:lvl2pPr>
                  <a:lvl3pPr marL="1143000" indent="-228600" defTabSz="1217613">
                    <a:defRPr b="1">
                      <a:solidFill>
                        <a:schemeClr val="tx1"/>
                      </a:solidFill>
                      <a:latin typeface="Arial" panose="020B0604020202020204" pitchFamily="34" charset="0"/>
                      <a:ea typeface="MS PGothic" panose="020B0600070205080204" pitchFamily="34" charset="-128"/>
                    </a:defRPr>
                  </a:lvl3pPr>
                  <a:lvl4pPr marL="1600200" indent="-228600" defTabSz="1217613">
                    <a:defRPr b="1">
                      <a:solidFill>
                        <a:schemeClr val="tx1"/>
                      </a:solidFill>
                      <a:latin typeface="Arial" panose="020B0604020202020204" pitchFamily="34" charset="0"/>
                      <a:ea typeface="MS PGothic" panose="020B0600070205080204" pitchFamily="34" charset="-128"/>
                    </a:defRPr>
                  </a:lvl4pPr>
                  <a:lvl5pPr marL="2057400" indent="-228600" defTabSz="1217613">
                    <a:defRPr b="1">
                      <a:solidFill>
                        <a:schemeClr val="tx1"/>
                      </a:solidFill>
                      <a:latin typeface="Arial" panose="020B0604020202020204" pitchFamily="34" charset="0"/>
                      <a:ea typeface="MS PGothic" panose="020B0600070205080204" pitchFamily="34" charset="-128"/>
                    </a:defRPr>
                  </a:lvl5pPr>
                  <a:lvl6pPr marL="25146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6pPr>
                  <a:lvl7pPr marL="29718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7pPr>
                  <a:lvl8pPr marL="34290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8pPr>
                  <a:lvl9pPr marL="38862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9pPr>
                </a:lstStyle>
                <a:p>
                  <a:pPr marL="0" marR="0" lvl="0" indent="0" algn="ctr" defTabSz="1217613" eaLnBrk="1" fontAlgn="auto" latinLnBrk="0" hangingPunct="1">
                    <a:lnSpc>
                      <a:spcPct val="100000"/>
                    </a:lnSpc>
                    <a:spcBef>
                      <a:spcPct val="50000"/>
                    </a:spcBef>
                    <a:spcAft>
                      <a:spcPts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grpSp>
            <p:nvGrpSpPr>
              <p:cNvPr id="1241" name="Group 701">
                <a:extLst>
                  <a:ext uri="{FF2B5EF4-FFF2-40B4-BE49-F238E27FC236}">
                    <a16:creationId xmlns:a16="http://schemas.microsoft.com/office/drawing/2014/main" id="{637BA045-078D-BB4F-8C20-CC20B7515290}"/>
                  </a:ext>
                </a:extLst>
              </p:cNvPr>
              <p:cNvGrpSpPr>
                <a:grpSpLocks/>
              </p:cNvGrpSpPr>
              <p:nvPr/>
            </p:nvGrpSpPr>
            <p:grpSpPr bwMode="auto">
              <a:xfrm>
                <a:off x="8159733" y="1233501"/>
                <a:ext cx="245565" cy="779260"/>
                <a:chOff x="8017536" y="1233501"/>
                <a:chExt cx="245565" cy="779260"/>
              </a:xfrm>
            </p:grpSpPr>
            <p:sp>
              <p:nvSpPr>
                <p:cNvPr id="1242" name="Oval 1241">
                  <a:extLst>
                    <a:ext uri="{FF2B5EF4-FFF2-40B4-BE49-F238E27FC236}">
                      <a16:creationId xmlns:a16="http://schemas.microsoft.com/office/drawing/2014/main" id="{B8E8CEAD-A1A5-094C-A74D-9BDCF46702F4}"/>
                    </a:ext>
                  </a:extLst>
                </p:cNvPr>
                <p:cNvSpPr/>
                <p:nvPr/>
              </p:nvSpPr>
              <p:spPr>
                <a:xfrm rot="21131163">
                  <a:off x="8017736" y="1233592"/>
                  <a:ext cx="146032" cy="260341"/>
                </a:xfrm>
                <a:prstGeom prst="ellipse">
                  <a:avLst/>
                </a:prstGeom>
                <a:solidFill>
                  <a:srgbClr val="4FAD26"/>
                </a:solidFill>
                <a:ln w="12700">
                  <a:solidFill>
                    <a:schemeClr val="bg1"/>
                  </a:solidFill>
                </a:ln>
              </p:spPr>
              <p:txBody>
                <a:bodyPr lIns="121875" tIns="60937" rIns="121875" bIns="60937" anchor="ctr"/>
                <a:lstStyle>
                  <a:lvl1pPr defTabSz="1217613">
                    <a:defRPr b="1">
                      <a:solidFill>
                        <a:schemeClr val="tx1"/>
                      </a:solidFill>
                      <a:latin typeface="Arial" panose="020B0604020202020204" pitchFamily="34" charset="0"/>
                      <a:ea typeface="MS PGothic" panose="020B0600070205080204" pitchFamily="34" charset="-128"/>
                    </a:defRPr>
                  </a:lvl1pPr>
                  <a:lvl2pPr marL="742950" indent="-285750" defTabSz="1217613">
                    <a:defRPr b="1">
                      <a:solidFill>
                        <a:schemeClr val="tx1"/>
                      </a:solidFill>
                      <a:latin typeface="Arial" panose="020B0604020202020204" pitchFamily="34" charset="0"/>
                      <a:ea typeface="MS PGothic" panose="020B0600070205080204" pitchFamily="34" charset="-128"/>
                    </a:defRPr>
                  </a:lvl2pPr>
                  <a:lvl3pPr marL="1143000" indent="-228600" defTabSz="1217613">
                    <a:defRPr b="1">
                      <a:solidFill>
                        <a:schemeClr val="tx1"/>
                      </a:solidFill>
                      <a:latin typeface="Arial" panose="020B0604020202020204" pitchFamily="34" charset="0"/>
                      <a:ea typeface="MS PGothic" panose="020B0600070205080204" pitchFamily="34" charset="-128"/>
                    </a:defRPr>
                  </a:lvl3pPr>
                  <a:lvl4pPr marL="1600200" indent="-228600" defTabSz="1217613">
                    <a:defRPr b="1">
                      <a:solidFill>
                        <a:schemeClr val="tx1"/>
                      </a:solidFill>
                      <a:latin typeface="Arial" panose="020B0604020202020204" pitchFamily="34" charset="0"/>
                      <a:ea typeface="MS PGothic" panose="020B0600070205080204" pitchFamily="34" charset="-128"/>
                    </a:defRPr>
                  </a:lvl4pPr>
                  <a:lvl5pPr marL="2057400" indent="-228600" defTabSz="1217613">
                    <a:defRPr b="1">
                      <a:solidFill>
                        <a:schemeClr val="tx1"/>
                      </a:solidFill>
                      <a:latin typeface="Arial" panose="020B0604020202020204" pitchFamily="34" charset="0"/>
                      <a:ea typeface="MS PGothic" panose="020B0600070205080204" pitchFamily="34" charset="-128"/>
                    </a:defRPr>
                  </a:lvl5pPr>
                  <a:lvl6pPr marL="25146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6pPr>
                  <a:lvl7pPr marL="29718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7pPr>
                  <a:lvl8pPr marL="34290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8pPr>
                  <a:lvl9pPr marL="38862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9pPr>
                </a:lstStyle>
                <a:p>
                  <a:pPr marL="0" marR="0" lvl="0" indent="0" algn="ctr" defTabSz="1217613" eaLnBrk="1" fontAlgn="auto" latinLnBrk="0" hangingPunct="1">
                    <a:lnSpc>
                      <a:spcPct val="100000"/>
                    </a:lnSpc>
                    <a:spcBef>
                      <a:spcPct val="50000"/>
                    </a:spcBef>
                    <a:spcAft>
                      <a:spcPts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243" name="Oval 1242">
                  <a:extLst>
                    <a:ext uri="{FF2B5EF4-FFF2-40B4-BE49-F238E27FC236}">
                      <a16:creationId xmlns:a16="http://schemas.microsoft.com/office/drawing/2014/main" id="{2E87D8D6-15E4-564A-8AF6-45F088AFC4B2}"/>
                    </a:ext>
                  </a:extLst>
                </p:cNvPr>
                <p:cNvSpPr/>
                <p:nvPr/>
              </p:nvSpPr>
              <p:spPr>
                <a:xfrm rot="21131163">
                  <a:off x="8066943" y="1492345"/>
                  <a:ext cx="147619" cy="261929"/>
                </a:xfrm>
                <a:prstGeom prst="ellipse">
                  <a:avLst/>
                </a:prstGeom>
                <a:solidFill>
                  <a:srgbClr val="4FAD26"/>
                </a:solidFill>
                <a:ln w="12700">
                  <a:solidFill>
                    <a:schemeClr val="bg1"/>
                  </a:solidFill>
                </a:ln>
              </p:spPr>
              <p:txBody>
                <a:bodyPr lIns="121875" tIns="60937" rIns="121875" bIns="60937" anchor="ctr"/>
                <a:lstStyle>
                  <a:lvl1pPr defTabSz="1217613">
                    <a:defRPr b="1">
                      <a:solidFill>
                        <a:schemeClr val="tx1"/>
                      </a:solidFill>
                      <a:latin typeface="Arial" panose="020B0604020202020204" pitchFamily="34" charset="0"/>
                      <a:ea typeface="MS PGothic" panose="020B0600070205080204" pitchFamily="34" charset="-128"/>
                    </a:defRPr>
                  </a:lvl1pPr>
                  <a:lvl2pPr marL="742950" indent="-285750" defTabSz="1217613">
                    <a:defRPr b="1">
                      <a:solidFill>
                        <a:schemeClr val="tx1"/>
                      </a:solidFill>
                      <a:latin typeface="Arial" panose="020B0604020202020204" pitchFamily="34" charset="0"/>
                      <a:ea typeface="MS PGothic" panose="020B0600070205080204" pitchFamily="34" charset="-128"/>
                    </a:defRPr>
                  </a:lvl2pPr>
                  <a:lvl3pPr marL="1143000" indent="-228600" defTabSz="1217613">
                    <a:defRPr b="1">
                      <a:solidFill>
                        <a:schemeClr val="tx1"/>
                      </a:solidFill>
                      <a:latin typeface="Arial" panose="020B0604020202020204" pitchFamily="34" charset="0"/>
                      <a:ea typeface="MS PGothic" panose="020B0600070205080204" pitchFamily="34" charset="-128"/>
                    </a:defRPr>
                  </a:lvl3pPr>
                  <a:lvl4pPr marL="1600200" indent="-228600" defTabSz="1217613">
                    <a:defRPr b="1">
                      <a:solidFill>
                        <a:schemeClr val="tx1"/>
                      </a:solidFill>
                      <a:latin typeface="Arial" panose="020B0604020202020204" pitchFamily="34" charset="0"/>
                      <a:ea typeface="MS PGothic" panose="020B0600070205080204" pitchFamily="34" charset="-128"/>
                    </a:defRPr>
                  </a:lvl4pPr>
                  <a:lvl5pPr marL="2057400" indent="-228600" defTabSz="1217613">
                    <a:defRPr b="1">
                      <a:solidFill>
                        <a:schemeClr val="tx1"/>
                      </a:solidFill>
                      <a:latin typeface="Arial" panose="020B0604020202020204" pitchFamily="34" charset="0"/>
                      <a:ea typeface="MS PGothic" panose="020B0600070205080204" pitchFamily="34" charset="-128"/>
                    </a:defRPr>
                  </a:lvl5pPr>
                  <a:lvl6pPr marL="25146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6pPr>
                  <a:lvl7pPr marL="29718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7pPr>
                  <a:lvl8pPr marL="34290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8pPr>
                  <a:lvl9pPr marL="38862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9pPr>
                </a:lstStyle>
                <a:p>
                  <a:pPr marL="0" marR="0" lvl="0" indent="0" algn="ctr" defTabSz="1217613" eaLnBrk="1" fontAlgn="auto" latinLnBrk="0" hangingPunct="1">
                    <a:lnSpc>
                      <a:spcPct val="100000"/>
                    </a:lnSpc>
                    <a:spcBef>
                      <a:spcPct val="50000"/>
                    </a:spcBef>
                    <a:spcAft>
                      <a:spcPts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244" name="Oval 1243">
                  <a:extLst>
                    <a:ext uri="{FF2B5EF4-FFF2-40B4-BE49-F238E27FC236}">
                      <a16:creationId xmlns:a16="http://schemas.microsoft.com/office/drawing/2014/main" id="{03A86BA9-65A9-D844-B229-0A14D8B965D1}"/>
                    </a:ext>
                  </a:extLst>
                </p:cNvPr>
                <p:cNvSpPr/>
                <p:nvPr/>
              </p:nvSpPr>
              <p:spPr>
                <a:xfrm rot="21131163">
                  <a:off x="8117737" y="1752686"/>
                  <a:ext cx="146032" cy="260341"/>
                </a:xfrm>
                <a:prstGeom prst="ellipse">
                  <a:avLst/>
                </a:prstGeom>
                <a:solidFill>
                  <a:srgbClr val="4FAD26"/>
                </a:solidFill>
                <a:ln w="12700">
                  <a:solidFill>
                    <a:schemeClr val="bg1"/>
                  </a:solidFill>
                </a:ln>
              </p:spPr>
              <p:txBody>
                <a:bodyPr lIns="121875" tIns="60937" rIns="121875" bIns="60937" anchor="ctr"/>
                <a:lstStyle>
                  <a:lvl1pPr defTabSz="1217613">
                    <a:defRPr b="1">
                      <a:solidFill>
                        <a:schemeClr val="tx1"/>
                      </a:solidFill>
                      <a:latin typeface="Arial" panose="020B0604020202020204" pitchFamily="34" charset="0"/>
                      <a:ea typeface="MS PGothic" panose="020B0600070205080204" pitchFamily="34" charset="-128"/>
                    </a:defRPr>
                  </a:lvl1pPr>
                  <a:lvl2pPr marL="742950" indent="-285750" defTabSz="1217613">
                    <a:defRPr b="1">
                      <a:solidFill>
                        <a:schemeClr val="tx1"/>
                      </a:solidFill>
                      <a:latin typeface="Arial" panose="020B0604020202020204" pitchFamily="34" charset="0"/>
                      <a:ea typeface="MS PGothic" panose="020B0600070205080204" pitchFamily="34" charset="-128"/>
                    </a:defRPr>
                  </a:lvl2pPr>
                  <a:lvl3pPr marL="1143000" indent="-228600" defTabSz="1217613">
                    <a:defRPr b="1">
                      <a:solidFill>
                        <a:schemeClr val="tx1"/>
                      </a:solidFill>
                      <a:latin typeface="Arial" panose="020B0604020202020204" pitchFamily="34" charset="0"/>
                      <a:ea typeface="MS PGothic" panose="020B0600070205080204" pitchFamily="34" charset="-128"/>
                    </a:defRPr>
                  </a:lvl3pPr>
                  <a:lvl4pPr marL="1600200" indent="-228600" defTabSz="1217613">
                    <a:defRPr b="1">
                      <a:solidFill>
                        <a:schemeClr val="tx1"/>
                      </a:solidFill>
                      <a:latin typeface="Arial" panose="020B0604020202020204" pitchFamily="34" charset="0"/>
                      <a:ea typeface="MS PGothic" panose="020B0600070205080204" pitchFamily="34" charset="-128"/>
                    </a:defRPr>
                  </a:lvl4pPr>
                  <a:lvl5pPr marL="2057400" indent="-228600" defTabSz="1217613">
                    <a:defRPr b="1">
                      <a:solidFill>
                        <a:schemeClr val="tx1"/>
                      </a:solidFill>
                      <a:latin typeface="Arial" panose="020B0604020202020204" pitchFamily="34" charset="0"/>
                      <a:ea typeface="MS PGothic" panose="020B0600070205080204" pitchFamily="34" charset="-128"/>
                    </a:defRPr>
                  </a:lvl5pPr>
                  <a:lvl6pPr marL="25146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6pPr>
                  <a:lvl7pPr marL="29718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7pPr>
                  <a:lvl8pPr marL="34290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8pPr>
                  <a:lvl9pPr marL="3886200" indent="-228600" defTabSz="1217613"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9pPr>
                </a:lstStyle>
                <a:p>
                  <a:pPr marL="0" marR="0" lvl="0" indent="0" algn="ctr" defTabSz="1217613" eaLnBrk="1" fontAlgn="auto" latinLnBrk="0" hangingPunct="1">
                    <a:lnSpc>
                      <a:spcPct val="100000"/>
                    </a:lnSpc>
                    <a:spcBef>
                      <a:spcPct val="50000"/>
                    </a:spcBef>
                    <a:spcAft>
                      <a:spcPts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grpSp>
        <p:grpSp>
          <p:nvGrpSpPr>
            <p:cNvPr id="1204" name="Group 1203">
              <a:extLst>
                <a:ext uri="{FF2B5EF4-FFF2-40B4-BE49-F238E27FC236}">
                  <a16:creationId xmlns:a16="http://schemas.microsoft.com/office/drawing/2014/main" id="{2BF90C9A-EF73-CD40-B13F-16F0233B8F39}"/>
                </a:ext>
              </a:extLst>
            </p:cNvPr>
            <p:cNvGrpSpPr/>
            <p:nvPr/>
          </p:nvGrpSpPr>
          <p:grpSpPr>
            <a:xfrm flipH="1">
              <a:off x="9809621" y="1233501"/>
              <a:ext cx="387762" cy="779260"/>
              <a:chOff x="8017536" y="1233501"/>
              <a:chExt cx="387762" cy="779260"/>
            </a:xfrm>
            <a:solidFill>
              <a:srgbClr val="8B3D9A"/>
            </a:solidFill>
          </p:grpSpPr>
          <p:grpSp>
            <p:nvGrpSpPr>
              <p:cNvPr id="1232" name="Group 1231">
                <a:extLst>
                  <a:ext uri="{FF2B5EF4-FFF2-40B4-BE49-F238E27FC236}">
                    <a16:creationId xmlns:a16="http://schemas.microsoft.com/office/drawing/2014/main" id="{4FF88AF6-F8B7-B345-BAC8-AD76ADB1FBBD}"/>
                  </a:ext>
                </a:extLst>
              </p:cNvPr>
              <p:cNvGrpSpPr/>
              <p:nvPr/>
            </p:nvGrpSpPr>
            <p:grpSpPr>
              <a:xfrm>
                <a:off x="8017536" y="1233501"/>
                <a:ext cx="245565" cy="779260"/>
                <a:chOff x="8017536" y="1233501"/>
                <a:chExt cx="245565" cy="779260"/>
              </a:xfrm>
              <a:grpFill/>
            </p:grpSpPr>
            <p:sp>
              <p:nvSpPr>
                <p:cNvPr id="1237" name="Oval 1236">
                  <a:extLst>
                    <a:ext uri="{FF2B5EF4-FFF2-40B4-BE49-F238E27FC236}">
                      <a16:creationId xmlns:a16="http://schemas.microsoft.com/office/drawing/2014/main" id="{D70D5668-C6EA-0F47-AC92-14AA0D7C1D2D}"/>
                    </a:ext>
                  </a:extLst>
                </p:cNvPr>
                <p:cNvSpPr/>
                <p:nvPr/>
              </p:nvSpPr>
              <p:spPr>
                <a:xfrm rot="21131163">
                  <a:off x="8017536" y="1233501"/>
                  <a:ext cx="145803" cy="260695"/>
                </a:xfrm>
                <a:prstGeom prst="ellipse">
                  <a:avLst/>
                </a:prstGeom>
                <a:solidFill>
                  <a:srgbClr val="2B85B8"/>
                </a:solidFill>
                <a:ln w="12700">
                  <a:solidFill>
                    <a:schemeClr val="bg1"/>
                  </a:solidFill>
                </a:ln>
              </p:spPr>
              <p:txBody>
                <a:bodyPr lIns="121875" tIns="60937" rIns="121875" bIns="60937" anchor="ctr"/>
                <a:lstStyle/>
                <a:p>
                  <a:pPr marL="0" marR="0" lvl="0" indent="0" algn="ctr" defTabSz="1218746" eaLnBrk="1" fontAlgn="auto" latinLnBrk="0" hangingPunct="1">
                    <a:lnSpc>
                      <a:spcPct val="100000"/>
                    </a:lnSpc>
                    <a:spcBef>
                      <a:spcPct val="50000"/>
                    </a:spcBef>
                    <a:spcAft>
                      <a:spcPts val="0"/>
                    </a:spcAft>
                    <a:buClrTx/>
                    <a:buSzTx/>
                    <a:buFontTx/>
                    <a:buNone/>
                    <a:tabLst/>
                    <a:defRPr/>
                  </a:pPr>
                  <a:endParaRPr kumimoji="0" lang="en-US" sz="1400" b="0" i="0" u="none" strike="noStrike" kern="0" cap="none" spc="0" normalizeH="0" baseline="0" noProof="0" dirty="0">
                    <a:ln>
                      <a:noFill/>
                    </a:ln>
                    <a:solidFill>
                      <a:srgbClr val="CDCDCF"/>
                    </a:solidFill>
                    <a:effectLst/>
                    <a:uLnTx/>
                    <a:uFillTx/>
                    <a:latin typeface="Arial"/>
                    <a:ea typeface="MS PGothic" panose="020B0600070205080204" pitchFamily="34" charset="-128"/>
                    <a:cs typeface="Arial"/>
                  </a:endParaRPr>
                </a:p>
              </p:txBody>
            </p:sp>
            <p:sp>
              <p:nvSpPr>
                <p:cNvPr id="1238" name="Oval 1237">
                  <a:extLst>
                    <a:ext uri="{FF2B5EF4-FFF2-40B4-BE49-F238E27FC236}">
                      <a16:creationId xmlns:a16="http://schemas.microsoft.com/office/drawing/2014/main" id="{08D73166-0878-D942-B326-BC1B4D074529}"/>
                    </a:ext>
                  </a:extLst>
                </p:cNvPr>
                <p:cNvSpPr/>
                <p:nvPr/>
              </p:nvSpPr>
              <p:spPr>
                <a:xfrm rot="21131163">
                  <a:off x="8067417" y="1492784"/>
                  <a:ext cx="145803" cy="260695"/>
                </a:xfrm>
                <a:prstGeom prst="ellipse">
                  <a:avLst/>
                </a:prstGeom>
                <a:solidFill>
                  <a:srgbClr val="2B85B8"/>
                </a:solidFill>
                <a:ln w="12700">
                  <a:solidFill>
                    <a:schemeClr val="bg1"/>
                  </a:solidFill>
                </a:ln>
              </p:spPr>
              <p:txBody>
                <a:bodyPr lIns="121875" tIns="60937" rIns="121875" bIns="60937" anchor="ctr"/>
                <a:lstStyle/>
                <a:p>
                  <a:pPr marL="0" marR="0" lvl="0" indent="0" algn="ctr" defTabSz="1218746" eaLnBrk="1" fontAlgn="auto" latinLnBrk="0" hangingPunct="1">
                    <a:lnSpc>
                      <a:spcPct val="100000"/>
                    </a:lnSpc>
                    <a:spcBef>
                      <a:spcPct val="50000"/>
                    </a:spcBef>
                    <a:spcAft>
                      <a:spcPts val="0"/>
                    </a:spcAft>
                    <a:buClrTx/>
                    <a:buSzTx/>
                    <a:buFontTx/>
                    <a:buNone/>
                    <a:tabLst/>
                    <a:defRPr/>
                  </a:pPr>
                  <a:endParaRPr kumimoji="0" lang="en-US" sz="1400" b="0" i="0" u="none" strike="noStrike" kern="0" cap="none" spc="0" normalizeH="0" baseline="0" noProof="0" dirty="0">
                    <a:ln>
                      <a:noFill/>
                    </a:ln>
                    <a:solidFill>
                      <a:srgbClr val="CDCDCF"/>
                    </a:solidFill>
                    <a:effectLst/>
                    <a:uLnTx/>
                    <a:uFillTx/>
                    <a:latin typeface="Arial"/>
                    <a:ea typeface="MS PGothic" panose="020B0600070205080204" pitchFamily="34" charset="-128"/>
                    <a:cs typeface="Arial"/>
                  </a:endParaRPr>
                </a:p>
              </p:txBody>
            </p:sp>
            <p:sp>
              <p:nvSpPr>
                <p:cNvPr id="1239" name="Oval 1238">
                  <a:extLst>
                    <a:ext uri="{FF2B5EF4-FFF2-40B4-BE49-F238E27FC236}">
                      <a16:creationId xmlns:a16="http://schemas.microsoft.com/office/drawing/2014/main" id="{D708DCF6-3C1F-BA43-8AA3-912640B76EF0}"/>
                    </a:ext>
                  </a:extLst>
                </p:cNvPr>
                <p:cNvSpPr/>
                <p:nvPr/>
              </p:nvSpPr>
              <p:spPr>
                <a:xfrm rot="21131163">
                  <a:off x="8117298" y="1752066"/>
                  <a:ext cx="145803" cy="260695"/>
                </a:xfrm>
                <a:prstGeom prst="ellipse">
                  <a:avLst/>
                </a:prstGeom>
                <a:solidFill>
                  <a:srgbClr val="2B85B8"/>
                </a:solidFill>
                <a:ln w="12700">
                  <a:solidFill>
                    <a:schemeClr val="bg1"/>
                  </a:solidFill>
                </a:ln>
              </p:spPr>
              <p:txBody>
                <a:bodyPr lIns="121875" tIns="60937" rIns="121875" bIns="60937" anchor="ctr"/>
                <a:lstStyle/>
                <a:p>
                  <a:pPr marL="0" marR="0" lvl="0" indent="0" algn="ctr" defTabSz="1218746" eaLnBrk="1" fontAlgn="auto" latinLnBrk="0" hangingPunct="1">
                    <a:lnSpc>
                      <a:spcPct val="100000"/>
                    </a:lnSpc>
                    <a:spcBef>
                      <a:spcPct val="50000"/>
                    </a:spcBef>
                    <a:spcAft>
                      <a:spcPts val="0"/>
                    </a:spcAft>
                    <a:buClrTx/>
                    <a:buSzTx/>
                    <a:buFontTx/>
                    <a:buNone/>
                    <a:tabLst/>
                    <a:defRPr/>
                  </a:pPr>
                  <a:endParaRPr kumimoji="0" lang="en-US" sz="1400" b="0" i="0" u="none" strike="noStrike" kern="0" cap="none" spc="0" normalizeH="0" baseline="0" noProof="0" dirty="0">
                    <a:ln>
                      <a:noFill/>
                    </a:ln>
                    <a:solidFill>
                      <a:srgbClr val="CDCDCF"/>
                    </a:solidFill>
                    <a:effectLst/>
                    <a:uLnTx/>
                    <a:uFillTx/>
                    <a:latin typeface="Arial"/>
                    <a:ea typeface="MS PGothic" panose="020B0600070205080204" pitchFamily="34" charset="-128"/>
                    <a:cs typeface="Arial"/>
                  </a:endParaRPr>
                </a:p>
              </p:txBody>
            </p:sp>
          </p:grpSp>
          <p:grpSp>
            <p:nvGrpSpPr>
              <p:cNvPr id="1233" name="Group 1232">
                <a:extLst>
                  <a:ext uri="{FF2B5EF4-FFF2-40B4-BE49-F238E27FC236}">
                    <a16:creationId xmlns:a16="http://schemas.microsoft.com/office/drawing/2014/main" id="{9CB5F1F2-0DE5-3846-8A52-FE59A65F6F31}"/>
                  </a:ext>
                </a:extLst>
              </p:cNvPr>
              <p:cNvGrpSpPr/>
              <p:nvPr/>
            </p:nvGrpSpPr>
            <p:grpSpPr>
              <a:xfrm>
                <a:off x="8159733" y="1233501"/>
                <a:ext cx="245565" cy="779260"/>
                <a:chOff x="8017536" y="1233501"/>
                <a:chExt cx="245565" cy="779260"/>
              </a:xfrm>
              <a:grpFill/>
            </p:grpSpPr>
            <p:sp>
              <p:nvSpPr>
                <p:cNvPr id="1234" name="Oval 1233">
                  <a:extLst>
                    <a:ext uri="{FF2B5EF4-FFF2-40B4-BE49-F238E27FC236}">
                      <a16:creationId xmlns:a16="http://schemas.microsoft.com/office/drawing/2014/main" id="{6D6C636A-E1CE-2844-889E-63DF0EE04563}"/>
                    </a:ext>
                  </a:extLst>
                </p:cNvPr>
                <p:cNvSpPr/>
                <p:nvPr/>
              </p:nvSpPr>
              <p:spPr>
                <a:xfrm rot="21131163">
                  <a:off x="8017536" y="1233501"/>
                  <a:ext cx="145803" cy="260695"/>
                </a:xfrm>
                <a:prstGeom prst="ellipse">
                  <a:avLst/>
                </a:prstGeom>
                <a:solidFill>
                  <a:srgbClr val="2B85B8"/>
                </a:solidFill>
                <a:ln w="12700">
                  <a:solidFill>
                    <a:schemeClr val="bg1"/>
                  </a:solidFill>
                </a:ln>
              </p:spPr>
              <p:txBody>
                <a:bodyPr lIns="121875" tIns="60937" rIns="121875" bIns="60937" anchor="ctr"/>
                <a:lstStyle/>
                <a:p>
                  <a:pPr marL="0" marR="0" lvl="0" indent="0" algn="ctr" defTabSz="1218746" eaLnBrk="1" fontAlgn="auto" latinLnBrk="0" hangingPunct="1">
                    <a:lnSpc>
                      <a:spcPct val="100000"/>
                    </a:lnSpc>
                    <a:spcBef>
                      <a:spcPct val="50000"/>
                    </a:spcBef>
                    <a:spcAft>
                      <a:spcPts val="0"/>
                    </a:spcAft>
                    <a:buClrTx/>
                    <a:buSzTx/>
                    <a:buFontTx/>
                    <a:buNone/>
                    <a:tabLst/>
                    <a:defRPr/>
                  </a:pPr>
                  <a:endParaRPr kumimoji="0" lang="en-US" sz="1400" b="0" i="0" u="none" strike="noStrike" kern="0" cap="none" spc="0" normalizeH="0" baseline="0" noProof="0" dirty="0">
                    <a:ln>
                      <a:noFill/>
                    </a:ln>
                    <a:solidFill>
                      <a:srgbClr val="CDCDCF"/>
                    </a:solidFill>
                    <a:effectLst/>
                    <a:uLnTx/>
                    <a:uFillTx/>
                    <a:latin typeface="Arial"/>
                    <a:ea typeface="MS PGothic" panose="020B0600070205080204" pitchFamily="34" charset="-128"/>
                    <a:cs typeface="Arial"/>
                  </a:endParaRPr>
                </a:p>
              </p:txBody>
            </p:sp>
            <p:sp>
              <p:nvSpPr>
                <p:cNvPr id="1235" name="Oval 1234">
                  <a:extLst>
                    <a:ext uri="{FF2B5EF4-FFF2-40B4-BE49-F238E27FC236}">
                      <a16:creationId xmlns:a16="http://schemas.microsoft.com/office/drawing/2014/main" id="{8196B88E-DF42-AC44-8DB9-1BBF0EE16EE5}"/>
                    </a:ext>
                  </a:extLst>
                </p:cNvPr>
                <p:cNvSpPr/>
                <p:nvPr/>
              </p:nvSpPr>
              <p:spPr>
                <a:xfrm rot="21131163">
                  <a:off x="8067417" y="1492784"/>
                  <a:ext cx="145803" cy="260695"/>
                </a:xfrm>
                <a:prstGeom prst="ellipse">
                  <a:avLst/>
                </a:prstGeom>
                <a:solidFill>
                  <a:srgbClr val="2B85B8"/>
                </a:solidFill>
                <a:ln w="12700">
                  <a:solidFill>
                    <a:schemeClr val="bg1"/>
                  </a:solidFill>
                </a:ln>
              </p:spPr>
              <p:txBody>
                <a:bodyPr lIns="121875" tIns="60937" rIns="121875" bIns="60937" anchor="ctr"/>
                <a:lstStyle/>
                <a:p>
                  <a:pPr marL="0" marR="0" lvl="0" indent="0" algn="ctr" defTabSz="1218746" eaLnBrk="1" fontAlgn="auto" latinLnBrk="0" hangingPunct="1">
                    <a:lnSpc>
                      <a:spcPct val="100000"/>
                    </a:lnSpc>
                    <a:spcBef>
                      <a:spcPct val="50000"/>
                    </a:spcBef>
                    <a:spcAft>
                      <a:spcPts val="0"/>
                    </a:spcAft>
                    <a:buClrTx/>
                    <a:buSzTx/>
                    <a:buFontTx/>
                    <a:buNone/>
                    <a:tabLst/>
                    <a:defRPr/>
                  </a:pPr>
                  <a:endParaRPr kumimoji="0" lang="en-US" sz="1400" b="0" i="0" u="none" strike="noStrike" kern="0" cap="none" spc="0" normalizeH="0" baseline="0" noProof="0" dirty="0">
                    <a:ln>
                      <a:noFill/>
                    </a:ln>
                    <a:solidFill>
                      <a:srgbClr val="CDCDCF"/>
                    </a:solidFill>
                    <a:effectLst/>
                    <a:uLnTx/>
                    <a:uFillTx/>
                    <a:latin typeface="Arial"/>
                    <a:ea typeface="MS PGothic" panose="020B0600070205080204" pitchFamily="34" charset="-128"/>
                    <a:cs typeface="Arial"/>
                  </a:endParaRPr>
                </a:p>
              </p:txBody>
            </p:sp>
            <p:sp>
              <p:nvSpPr>
                <p:cNvPr id="1236" name="Oval 1235">
                  <a:extLst>
                    <a:ext uri="{FF2B5EF4-FFF2-40B4-BE49-F238E27FC236}">
                      <a16:creationId xmlns:a16="http://schemas.microsoft.com/office/drawing/2014/main" id="{38994177-CA91-4547-9CED-F7269EF5344D}"/>
                    </a:ext>
                  </a:extLst>
                </p:cNvPr>
                <p:cNvSpPr/>
                <p:nvPr/>
              </p:nvSpPr>
              <p:spPr>
                <a:xfrm rot="21131163">
                  <a:off x="8117298" y="1752066"/>
                  <a:ext cx="145803" cy="260695"/>
                </a:xfrm>
                <a:prstGeom prst="ellipse">
                  <a:avLst/>
                </a:prstGeom>
                <a:solidFill>
                  <a:srgbClr val="2B85B8"/>
                </a:solidFill>
                <a:ln w="12700">
                  <a:solidFill>
                    <a:schemeClr val="bg1"/>
                  </a:solidFill>
                </a:ln>
              </p:spPr>
              <p:txBody>
                <a:bodyPr lIns="121875" tIns="60937" rIns="121875" bIns="60937" anchor="ctr"/>
                <a:lstStyle/>
                <a:p>
                  <a:pPr marL="0" marR="0" lvl="0" indent="0" algn="ctr" defTabSz="1218746" eaLnBrk="1" fontAlgn="auto" latinLnBrk="0" hangingPunct="1">
                    <a:lnSpc>
                      <a:spcPct val="100000"/>
                    </a:lnSpc>
                    <a:spcBef>
                      <a:spcPct val="50000"/>
                    </a:spcBef>
                    <a:spcAft>
                      <a:spcPts val="0"/>
                    </a:spcAft>
                    <a:buClrTx/>
                    <a:buSzTx/>
                    <a:buFontTx/>
                    <a:buNone/>
                    <a:tabLst/>
                    <a:defRPr/>
                  </a:pPr>
                  <a:endParaRPr kumimoji="0" lang="en-US" sz="1400" b="0" i="0" u="none" strike="noStrike" kern="0" cap="none" spc="0" normalizeH="0" baseline="0" noProof="0" dirty="0">
                    <a:ln>
                      <a:noFill/>
                    </a:ln>
                    <a:solidFill>
                      <a:srgbClr val="CDCDCF"/>
                    </a:solidFill>
                    <a:effectLst/>
                    <a:uLnTx/>
                    <a:uFillTx/>
                    <a:latin typeface="Arial"/>
                    <a:ea typeface="MS PGothic" panose="020B0600070205080204" pitchFamily="34" charset="-128"/>
                    <a:cs typeface="Arial"/>
                  </a:endParaRPr>
                </a:p>
              </p:txBody>
            </p:sp>
          </p:grpSp>
        </p:grpSp>
        <p:grpSp>
          <p:nvGrpSpPr>
            <p:cNvPr id="1205" name="Group 733">
              <a:extLst>
                <a:ext uri="{FF2B5EF4-FFF2-40B4-BE49-F238E27FC236}">
                  <a16:creationId xmlns:a16="http://schemas.microsoft.com/office/drawing/2014/main" id="{70EF0482-D945-F94C-894A-A8DBDD05D9F1}"/>
                </a:ext>
              </a:extLst>
            </p:cNvPr>
            <p:cNvGrpSpPr>
              <a:grpSpLocks/>
            </p:cNvGrpSpPr>
            <p:nvPr/>
          </p:nvGrpSpPr>
          <p:grpSpPr bwMode="auto">
            <a:xfrm>
              <a:off x="9774223" y="2765476"/>
              <a:ext cx="1212701" cy="414962"/>
              <a:chOff x="9961901" y="2900944"/>
              <a:chExt cx="1212701" cy="414962"/>
            </a:xfrm>
          </p:grpSpPr>
          <p:sp>
            <p:nvSpPr>
              <p:cNvPr id="1230" name="Oval 728">
                <a:extLst>
                  <a:ext uri="{FF2B5EF4-FFF2-40B4-BE49-F238E27FC236}">
                    <a16:creationId xmlns:a16="http://schemas.microsoft.com/office/drawing/2014/main" id="{68D0EFA3-F214-7041-B95D-BA55584520C3}"/>
                  </a:ext>
                </a:extLst>
              </p:cNvPr>
              <p:cNvSpPr>
                <a:spLocks noChangeArrowheads="1"/>
              </p:cNvSpPr>
              <p:nvPr/>
            </p:nvSpPr>
            <p:spPr bwMode="auto">
              <a:xfrm>
                <a:off x="9961901" y="2900944"/>
                <a:ext cx="1212701" cy="357176"/>
              </a:xfrm>
              <a:prstGeom prst="ellipse">
                <a:avLst/>
              </a:prstGeom>
              <a:solidFill>
                <a:srgbClr val="CDCDCF"/>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231" name="TextBox 1230">
                <a:extLst>
                  <a:ext uri="{FF2B5EF4-FFF2-40B4-BE49-F238E27FC236}">
                    <a16:creationId xmlns:a16="http://schemas.microsoft.com/office/drawing/2014/main" id="{C0BF5DA3-F504-6141-91D6-74BBD1A66C65}"/>
                  </a:ext>
                </a:extLst>
              </p:cNvPr>
              <p:cNvSpPr txBox="1"/>
              <p:nvPr/>
            </p:nvSpPr>
            <p:spPr>
              <a:xfrm>
                <a:off x="10248332" y="2910469"/>
                <a:ext cx="639840" cy="405437"/>
              </a:xfrm>
              <a:prstGeom prst="rect">
                <a:avLst/>
              </a:prstGeom>
              <a:noFill/>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a:ln>
                      <a:noFill/>
                    </a:ln>
                    <a:solidFill>
                      <a:srgbClr val="0432FF"/>
                    </a:solidFill>
                    <a:effectLst/>
                    <a:uLnTx/>
                    <a:uFillTx/>
                    <a:latin typeface="Arial"/>
                    <a:ea typeface="MS PGothic" panose="020B0600070205080204" pitchFamily="34" charset="-128"/>
                    <a:cs typeface="+mn-cs"/>
                  </a:rPr>
                  <a:t>PI3K</a:t>
                </a:r>
              </a:p>
            </p:txBody>
          </p:sp>
        </p:grpSp>
        <p:grpSp>
          <p:nvGrpSpPr>
            <p:cNvPr id="1206" name="Group 734">
              <a:extLst>
                <a:ext uri="{FF2B5EF4-FFF2-40B4-BE49-F238E27FC236}">
                  <a16:creationId xmlns:a16="http://schemas.microsoft.com/office/drawing/2014/main" id="{DCB0B14E-998F-D149-9F87-474B17320F4E}"/>
                </a:ext>
              </a:extLst>
            </p:cNvPr>
            <p:cNvGrpSpPr>
              <a:grpSpLocks/>
            </p:cNvGrpSpPr>
            <p:nvPr/>
          </p:nvGrpSpPr>
          <p:grpSpPr bwMode="auto">
            <a:xfrm>
              <a:off x="9774223" y="3224248"/>
              <a:ext cx="1212701" cy="414962"/>
              <a:chOff x="9900109" y="3351542"/>
              <a:chExt cx="1212701" cy="414962"/>
            </a:xfrm>
          </p:grpSpPr>
          <p:sp>
            <p:nvSpPr>
              <p:cNvPr id="1228" name="Oval 729">
                <a:extLst>
                  <a:ext uri="{FF2B5EF4-FFF2-40B4-BE49-F238E27FC236}">
                    <a16:creationId xmlns:a16="http://schemas.microsoft.com/office/drawing/2014/main" id="{FF5E44A0-E4F5-7D4E-A2DE-EBF29E4BFE68}"/>
                  </a:ext>
                </a:extLst>
              </p:cNvPr>
              <p:cNvSpPr>
                <a:spLocks noChangeArrowheads="1"/>
              </p:cNvSpPr>
              <p:nvPr/>
            </p:nvSpPr>
            <p:spPr bwMode="auto">
              <a:xfrm>
                <a:off x="9900109" y="3351542"/>
                <a:ext cx="1212701" cy="358763"/>
              </a:xfrm>
              <a:prstGeom prst="ellipse">
                <a:avLst/>
              </a:prstGeom>
              <a:solidFill>
                <a:srgbClr val="CDCDCF"/>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229" name="TextBox 1228">
                <a:extLst>
                  <a:ext uri="{FF2B5EF4-FFF2-40B4-BE49-F238E27FC236}">
                    <a16:creationId xmlns:a16="http://schemas.microsoft.com/office/drawing/2014/main" id="{3870AA4A-7C11-AE44-A082-DF9B19AC9F62}"/>
                  </a:ext>
                </a:extLst>
              </p:cNvPr>
              <p:cNvSpPr txBox="1"/>
              <p:nvPr/>
            </p:nvSpPr>
            <p:spPr>
              <a:xfrm>
                <a:off x="10204170" y="3361067"/>
                <a:ext cx="604580" cy="405437"/>
              </a:xfrm>
              <a:prstGeom prst="rect">
                <a:avLst/>
              </a:prstGeom>
              <a:noFill/>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a:ln>
                      <a:noFill/>
                    </a:ln>
                    <a:solidFill>
                      <a:srgbClr val="0432FF"/>
                    </a:solidFill>
                    <a:effectLst/>
                    <a:uLnTx/>
                    <a:uFillTx/>
                    <a:latin typeface="Arial"/>
                    <a:ea typeface="MS PGothic" panose="020B0600070205080204" pitchFamily="34" charset="-128"/>
                    <a:cs typeface="+mn-cs"/>
                  </a:rPr>
                  <a:t>AKT</a:t>
                </a:r>
              </a:p>
            </p:txBody>
          </p:sp>
        </p:grpSp>
        <p:grpSp>
          <p:nvGrpSpPr>
            <p:cNvPr id="1207" name="Group 735">
              <a:extLst>
                <a:ext uri="{FF2B5EF4-FFF2-40B4-BE49-F238E27FC236}">
                  <a16:creationId xmlns:a16="http://schemas.microsoft.com/office/drawing/2014/main" id="{B3032E0F-55DF-6D48-82CD-63D1735D7D87}"/>
                </a:ext>
              </a:extLst>
            </p:cNvPr>
            <p:cNvGrpSpPr>
              <a:grpSpLocks/>
            </p:cNvGrpSpPr>
            <p:nvPr/>
          </p:nvGrpSpPr>
          <p:grpSpPr bwMode="auto">
            <a:xfrm>
              <a:off x="9774223" y="3684608"/>
              <a:ext cx="1212701" cy="414963"/>
              <a:chOff x="9900109" y="3865232"/>
              <a:chExt cx="1212701" cy="414963"/>
            </a:xfrm>
          </p:grpSpPr>
          <p:sp>
            <p:nvSpPr>
              <p:cNvPr id="1226" name="Oval 730">
                <a:extLst>
                  <a:ext uri="{FF2B5EF4-FFF2-40B4-BE49-F238E27FC236}">
                    <a16:creationId xmlns:a16="http://schemas.microsoft.com/office/drawing/2014/main" id="{DBBA90AC-360B-AB41-8036-255EA689942E}"/>
                  </a:ext>
                </a:extLst>
              </p:cNvPr>
              <p:cNvSpPr>
                <a:spLocks noChangeArrowheads="1"/>
              </p:cNvSpPr>
              <p:nvPr/>
            </p:nvSpPr>
            <p:spPr bwMode="auto">
              <a:xfrm>
                <a:off x="9900109" y="3865232"/>
                <a:ext cx="1212701" cy="357175"/>
              </a:xfrm>
              <a:prstGeom prst="ellipse">
                <a:avLst/>
              </a:prstGeom>
              <a:solidFill>
                <a:srgbClr val="CDCDCF"/>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227" name="TextBox 1226">
                <a:extLst>
                  <a:ext uri="{FF2B5EF4-FFF2-40B4-BE49-F238E27FC236}">
                    <a16:creationId xmlns:a16="http://schemas.microsoft.com/office/drawing/2014/main" id="{A82187C1-22E6-4E41-9D00-622F093C2FB2}"/>
                  </a:ext>
                </a:extLst>
              </p:cNvPr>
              <p:cNvSpPr txBox="1"/>
              <p:nvPr/>
            </p:nvSpPr>
            <p:spPr>
              <a:xfrm>
                <a:off x="10106399" y="3874759"/>
                <a:ext cx="800122" cy="405436"/>
              </a:xfrm>
              <a:prstGeom prst="rect">
                <a:avLst/>
              </a:prstGeom>
              <a:noFill/>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a:ln>
                      <a:noFill/>
                    </a:ln>
                    <a:solidFill>
                      <a:srgbClr val="0432FF"/>
                    </a:solidFill>
                    <a:effectLst/>
                    <a:uLnTx/>
                    <a:uFillTx/>
                    <a:latin typeface="Arial"/>
                    <a:ea typeface="MS PGothic" panose="020B0600070205080204" pitchFamily="34" charset="-128"/>
                    <a:cs typeface="+mn-cs"/>
                  </a:rPr>
                  <a:t>mTOR</a:t>
                </a:r>
              </a:p>
            </p:txBody>
          </p:sp>
        </p:grpSp>
        <p:grpSp>
          <p:nvGrpSpPr>
            <p:cNvPr id="1208" name="Group 736">
              <a:extLst>
                <a:ext uri="{FF2B5EF4-FFF2-40B4-BE49-F238E27FC236}">
                  <a16:creationId xmlns:a16="http://schemas.microsoft.com/office/drawing/2014/main" id="{B1428639-78EE-AF4F-B1C8-943EF6034BDE}"/>
                </a:ext>
              </a:extLst>
            </p:cNvPr>
            <p:cNvGrpSpPr>
              <a:grpSpLocks/>
            </p:cNvGrpSpPr>
            <p:nvPr/>
          </p:nvGrpSpPr>
          <p:grpSpPr bwMode="auto">
            <a:xfrm>
              <a:off x="9774223" y="4467218"/>
              <a:ext cx="1212701" cy="414962"/>
              <a:chOff x="9742429" y="4602686"/>
              <a:chExt cx="1212701" cy="414962"/>
            </a:xfrm>
          </p:grpSpPr>
          <p:sp>
            <p:nvSpPr>
              <p:cNvPr id="1224" name="Oval 731">
                <a:extLst>
                  <a:ext uri="{FF2B5EF4-FFF2-40B4-BE49-F238E27FC236}">
                    <a16:creationId xmlns:a16="http://schemas.microsoft.com/office/drawing/2014/main" id="{48790EA3-721F-0645-8D8C-EE569CC077AA}"/>
                  </a:ext>
                </a:extLst>
              </p:cNvPr>
              <p:cNvSpPr>
                <a:spLocks noChangeArrowheads="1"/>
              </p:cNvSpPr>
              <p:nvPr/>
            </p:nvSpPr>
            <p:spPr bwMode="auto">
              <a:xfrm>
                <a:off x="9742429" y="4602686"/>
                <a:ext cx="1212701" cy="358763"/>
              </a:xfrm>
              <a:prstGeom prst="ellipse">
                <a:avLst/>
              </a:prstGeom>
              <a:solidFill>
                <a:srgbClr val="B9D629"/>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225" name="TextBox 1224">
                <a:extLst>
                  <a:ext uri="{FF2B5EF4-FFF2-40B4-BE49-F238E27FC236}">
                    <a16:creationId xmlns:a16="http://schemas.microsoft.com/office/drawing/2014/main" id="{6CA92A73-48AC-E648-9049-2C681B007A32}"/>
                  </a:ext>
                </a:extLst>
              </p:cNvPr>
              <p:cNvSpPr txBox="1"/>
              <p:nvPr/>
            </p:nvSpPr>
            <p:spPr>
              <a:xfrm>
                <a:off x="10057709" y="4612211"/>
                <a:ext cx="582139" cy="405437"/>
              </a:xfrm>
              <a:prstGeom prst="rect">
                <a:avLst/>
              </a:prstGeom>
              <a:noFill/>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a:ln>
                      <a:noFill/>
                    </a:ln>
                    <a:solidFill>
                      <a:srgbClr val="0432FF"/>
                    </a:solidFill>
                    <a:effectLst/>
                    <a:uLnTx/>
                    <a:uFillTx/>
                    <a:latin typeface="Arial"/>
                    <a:ea typeface="MS PGothic" panose="020B0600070205080204" pitchFamily="34" charset="-128"/>
                    <a:cs typeface="+mn-cs"/>
                  </a:rPr>
                  <a:t>S6K</a:t>
                </a:r>
              </a:p>
            </p:txBody>
          </p:sp>
        </p:grpSp>
        <p:grpSp>
          <p:nvGrpSpPr>
            <p:cNvPr id="1209" name="Group 737">
              <a:extLst>
                <a:ext uri="{FF2B5EF4-FFF2-40B4-BE49-F238E27FC236}">
                  <a16:creationId xmlns:a16="http://schemas.microsoft.com/office/drawing/2014/main" id="{129B3B35-BEA4-5C48-A90C-1A38C99771D6}"/>
                </a:ext>
              </a:extLst>
            </p:cNvPr>
            <p:cNvGrpSpPr>
              <a:grpSpLocks/>
            </p:cNvGrpSpPr>
            <p:nvPr/>
          </p:nvGrpSpPr>
          <p:grpSpPr bwMode="auto">
            <a:xfrm>
              <a:off x="9774223" y="5270465"/>
              <a:ext cx="1212701" cy="414963"/>
              <a:chOff x="9821547" y="5405933"/>
              <a:chExt cx="1212701" cy="414963"/>
            </a:xfrm>
          </p:grpSpPr>
          <p:sp>
            <p:nvSpPr>
              <p:cNvPr id="1222" name="Oval 732">
                <a:extLst>
                  <a:ext uri="{FF2B5EF4-FFF2-40B4-BE49-F238E27FC236}">
                    <a16:creationId xmlns:a16="http://schemas.microsoft.com/office/drawing/2014/main" id="{B6B2BFC8-5386-074A-BCD3-7FEC03D59624}"/>
                  </a:ext>
                </a:extLst>
              </p:cNvPr>
              <p:cNvSpPr>
                <a:spLocks noChangeArrowheads="1"/>
              </p:cNvSpPr>
              <p:nvPr/>
            </p:nvSpPr>
            <p:spPr bwMode="auto">
              <a:xfrm>
                <a:off x="9821547" y="5405933"/>
                <a:ext cx="1212701" cy="357176"/>
              </a:xfrm>
              <a:prstGeom prst="ellipse">
                <a:avLst/>
              </a:prstGeom>
              <a:solidFill>
                <a:srgbClr val="B9D629"/>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223" name="TextBox 1222">
                <a:extLst>
                  <a:ext uri="{FF2B5EF4-FFF2-40B4-BE49-F238E27FC236}">
                    <a16:creationId xmlns:a16="http://schemas.microsoft.com/office/drawing/2014/main" id="{DB5BF3B3-17B5-944D-A18B-0FF9BD74060D}"/>
                  </a:ext>
                </a:extLst>
              </p:cNvPr>
              <p:cNvSpPr txBox="1"/>
              <p:nvPr/>
            </p:nvSpPr>
            <p:spPr>
              <a:xfrm>
                <a:off x="10210556" y="5415459"/>
                <a:ext cx="434681" cy="405437"/>
              </a:xfrm>
              <a:prstGeom prst="rect">
                <a:avLst/>
              </a:prstGeom>
              <a:noFill/>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a:ln>
                      <a:noFill/>
                    </a:ln>
                    <a:solidFill>
                      <a:srgbClr val="0432FF"/>
                    </a:solidFill>
                    <a:effectLst/>
                    <a:uLnTx/>
                    <a:uFillTx/>
                    <a:latin typeface="Arial"/>
                    <a:ea typeface="MS PGothic" panose="020B0600070205080204" pitchFamily="34" charset="-128"/>
                    <a:cs typeface="+mn-cs"/>
                  </a:rPr>
                  <a:t>S6</a:t>
                </a:r>
              </a:p>
            </p:txBody>
          </p:sp>
        </p:grpSp>
        <p:grpSp>
          <p:nvGrpSpPr>
            <p:cNvPr id="1210" name="Group 693">
              <a:extLst>
                <a:ext uri="{FF2B5EF4-FFF2-40B4-BE49-F238E27FC236}">
                  <a16:creationId xmlns:a16="http://schemas.microsoft.com/office/drawing/2014/main" id="{061E7322-A5E5-494D-BBD4-A01C7F81C5DC}"/>
                </a:ext>
              </a:extLst>
            </p:cNvPr>
            <p:cNvGrpSpPr>
              <a:grpSpLocks/>
            </p:cNvGrpSpPr>
            <p:nvPr/>
          </p:nvGrpSpPr>
          <p:grpSpPr bwMode="auto">
            <a:xfrm>
              <a:off x="7966282" y="4118643"/>
              <a:ext cx="271430" cy="307964"/>
              <a:chOff x="6626366" y="4791812"/>
              <a:chExt cx="271430" cy="307964"/>
            </a:xfrm>
          </p:grpSpPr>
          <p:sp>
            <p:nvSpPr>
              <p:cNvPr id="1220" name="Oval 692">
                <a:extLst>
                  <a:ext uri="{FF2B5EF4-FFF2-40B4-BE49-F238E27FC236}">
                    <a16:creationId xmlns:a16="http://schemas.microsoft.com/office/drawing/2014/main" id="{FC6D5267-D6AC-AE45-A2ED-4C1728939526}"/>
                  </a:ext>
                </a:extLst>
              </p:cNvPr>
              <p:cNvSpPr>
                <a:spLocks noChangeArrowheads="1"/>
              </p:cNvSpPr>
              <p:nvPr/>
            </p:nvSpPr>
            <p:spPr bwMode="auto">
              <a:xfrm>
                <a:off x="6626366" y="4826073"/>
                <a:ext cx="269842" cy="269865"/>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221" name="TextBox 1220">
                <a:extLst>
                  <a:ext uri="{FF2B5EF4-FFF2-40B4-BE49-F238E27FC236}">
                    <a16:creationId xmlns:a16="http://schemas.microsoft.com/office/drawing/2014/main" id="{FE83AD02-E6A3-FA4A-9244-3A86D39C9337}"/>
                  </a:ext>
                </a:extLst>
              </p:cNvPr>
              <p:cNvSpPr txBox="1"/>
              <p:nvPr/>
            </p:nvSpPr>
            <p:spPr>
              <a:xfrm>
                <a:off x="6634303" y="4791812"/>
                <a:ext cx="263493" cy="307964"/>
              </a:xfrm>
              <a:prstGeom prst="rect">
                <a:avLst/>
              </a:prstGeom>
              <a:noFill/>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rgbClr val="CDCDCF">
                        <a:lumMod val="10000"/>
                      </a:srgbClr>
                    </a:solidFill>
                    <a:effectLst/>
                    <a:uLnTx/>
                    <a:uFillTx/>
                    <a:latin typeface="Arial"/>
                    <a:ea typeface="MS PGothic" panose="020B0600070205080204" pitchFamily="34" charset="-128"/>
                    <a:cs typeface="+mn-cs"/>
                  </a:rPr>
                  <a:t>P</a:t>
                </a:r>
              </a:p>
            </p:txBody>
          </p:sp>
        </p:grpSp>
        <p:grpSp>
          <p:nvGrpSpPr>
            <p:cNvPr id="1211" name="Group 719">
              <a:extLst>
                <a:ext uri="{FF2B5EF4-FFF2-40B4-BE49-F238E27FC236}">
                  <a16:creationId xmlns:a16="http://schemas.microsoft.com/office/drawing/2014/main" id="{C0556F3B-2974-3447-94B9-7948DB8F35E9}"/>
                </a:ext>
              </a:extLst>
            </p:cNvPr>
            <p:cNvGrpSpPr>
              <a:grpSpLocks/>
            </p:cNvGrpSpPr>
            <p:nvPr/>
          </p:nvGrpSpPr>
          <p:grpSpPr bwMode="auto">
            <a:xfrm>
              <a:off x="9728191" y="4342696"/>
              <a:ext cx="273017" cy="307964"/>
              <a:chOff x="6625276" y="4791525"/>
              <a:chExt cx="273017" cy="307964"/>
            </a:xfrm>
          </p:grpSpPr>
          <p:sp>
            <p:nvSpPr>
              <p:cNvPr id="1218" name="Oval 720">
                <a:extLst>
                  <a:ext uri="{FF2B5EF4-FFF2-40B4-BE49-F238E27FC236}">
                    <a16:creationId xmlns:a16="http://schemas.microsoft.com/office/drawing/2014/main" id="{0A8E84E5-A3F4-A940-867D-ABE723F00372}"/>
                  </a:ext>
                </a:extLst>
              </p:cNvPr>
              <p:cNvSpPr>
                <a:spLocks noChangeArrowheads="1"/>
              </p:cNvSpPr>
              <p:nvPr/>
            </p:nvSpPr>
            <p:spPr bwMode="auto">
              <a:xfrm>
                <a:off x="6625276" y="4827150"/>
                <a:ext cx="271430" cy="269865"/>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219" name="TextBox 1218">
                <a:extLst>
                  <a:ext uri="{FF2B5EF4-FFF2-40B4-BE49-F238E27FC236}">
                    <a16:creationId xmlns:a16="http://schemas.microsoft.com/office/drawing/2014/main" id="{A08EC0E5-662C-8C45-AD52-1F4C408C5FB5}"/>
                  </a:ext>
                </a:extLst>
              </p:cNvPr>
              <p:cNvSpPr txBox="1"/>
              <p:nvPr/>
            </p:nvSpPr>
            <p:spPr>
              <a:xfrm>
                <a:off x="6633213" y="4791525"/>
                <a:ext cx="265080" cy="307964"/>
              </a:xfrm>
              <a:prstGeom prst="rect">
                <a:avLst/>
              </a:prstGeom>
              <a:noFill/>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rgbClr val="CDCDCF">
                        <a:lumMod val="10000"/>
                      </a:srgbClr>
                    </a:solidFill>
                    <a:effectLst/>
                    <a:uLnTx/>
                    <a:uFillTx/>
                    <a:latin typeface="Arial"/>
                    <a:ea typeface="MS PGothic" panose="020B0600070205080204" pitchFamily="34" charset="-128"/>
                    <a:cs typeface="+mn-cs"/>
                  </a:rPr>
                  <a:t>P</a:t>
                </a:r>
              </a:p>
            </p:txBody>
          </p:sp>
        </p:grpSp>
        <p:grpSp>
          <p:nvGrpSpPr>
            <p:cNvPr id="1212" name="Group 722">
              <a:extLst>
                <a:ext uri="{FF2B5EF4-FFF2-40B4-BE49-F238E27FC236}">
                  <a16:creationId xmlns:a16="http://schemas.microsoft.com/office/drawing/2014/main" id="{00CE0CCC-A8B2-1946-BB69-72D672EC9475}"/>
                </a:ext>
              </a:extLst>
            </p:cNvPr>
            <p:cNvGrpSpPr>
              <a:grpSpLocks/>
            </p:cNvGrpSpPr>
            <p:nvPr/>
          </p:nvGrpSpPr>
          <p:grpSpPr bwMode="auto">
            <a:xfrm>
              <a:off x="10244065" y="4225927"/>
              <a:ext cx="289486" cy="307964"/>
              <a:chOff x="6625295" y="4788104"/>
              <a:chExt cx="289486" cy="307964"/>
            </a:xfrm>
          </p:grpSpPr>
          <p:sp>
            <p:nvSpPr>
              <p:cNvPr id="1216" name="Oval 723">
                <a:extLst>
                  <a:ext uri="{FF2B5EF4-FFF2-40B4-BE49-F238E27FC236}">
                    <a16:creationId xmlns:a16="http://schemas.microsoft.com/office/drawing/2014/main" id="{EB0F1448-570B-3A4B-BBCB-E3C9B0DC32C3}"/>
                  </a:ext>
                </a:extLst>
              </p:cNvPr>
              <p:cNvSpPr>
                <a:spLocks noChangeArrowheads="1"/>
              </p:cNvSpPr>
              <p:nvPr/>
            </p:nvSpPr>
            <p:spPr bwMode="auto">
              <a:xfrm>
                <a:off x="6625295" y="4826202"/>
                <a:ext cx="269842" cy="269865"/>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217" name="TextBox 1216">
                <a:extLst>
                  <a:ext uri="{FF2B5EF4-FFF2-40B4-BE49-F238E27FC236}">
                    <a16:creationId xmlns:a16="http://schemas.microsoft.com/office/drawing/2014/main" id="{579737C3-709A-754D-8B13-5BD0A2D1491C}"/>
                  </a:ext>
                </a:extLst>
              </p:cNvPr>
              <p:cNvSpPr txBox="1"/>
              <p:nvPr/>
            </p:nvSpPr>
            <p:spPr>
              <a:xfrm>
                <a:off x="6651288" y="4788104"/>
                <a:ext cx="263493" cy="307964"/>
              </a:xfrm>
              <a:prstGeom prst="rect">
                <a:avLst/>
              </a:prstGeom>
              <a:noFill/>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rgbClr val="CDCDCF">
                        <a:lumMod val="10000"/>
                      </a:srgbClr>
                    </a:solidFill>
                    <a:effectLst/>
                    <a:uLnTx/>
                    <a:uFillTx/>
                    <a:latin typeface="Arial"/>
                    <a:ea typeface="MS PGothic" panose="020B0600070205080204" pitchFamily="34" charset="-128"/>
                    <a:cs typeface="+mn-cs"/>
                  </a:rPr>
                  <a:t>P</a:t>
                </a:r>
              </a:p>
            </p:txBody>
          </p:sp>
        </p:grpSp>
        <p:grpSp>
          <p:nvGrpSpPr>
            <p:cNvPr id="1213" name="Group 725">
              <a:extLst>
                <a:ext uri="{FF2B5EF4-FFF2-40B4-BE49-F238E27FC236}">
                  <a16:creationId xmlns:a16="http://schemas.microsoft.com/office/drawing/2014/main" id="{C0D48CD9-3771-C940-A869-5A94FD0B0EAD}"/>
                </a:ext>
              </a:extLst>
            </p:cNvPr>
            <p:cNvGrpSpPr>
              <a:grpSpLocks/>
            </p:cNvGrpSpPr>
            <p:nvPr/>
          </p:nvGrpSpPr>
          <p:grpSpPr bwMode="auto">
            <a:xfrm>
              <a:off x="10244065" y="5022823"/>
              <a:ext cx="288889" cy="307964"/>
              <a:chOff x="6625295" y="4788422"/>
              <a:chExt cx="288889" cy="307964"/>
            </a:xfrm>
          </p:grpSpPr>
          <p:sp>
            <p:nvSpPr>
              <p:cNvPr id="1214" name="Oval 726">
                <a:extLst>
                  <a:ext uri="{FF2B5EF4-FFF2-40B4-BE49-F238E27FC236}">
                    <a16:creationId xmlns:a16="http://schemas.microsoft.com/office/drawing/2014/main" id="{8B14F697-0E38-9D4E-B690-3F256706619A}"/>
                  </a:ext>
                </a:extLst>
              </p:cNvPr>
              <p:cNvSpPr>
                <a:spLocks noChangeArrowheads="1"/>
              </p:cNvSpPr>
              <p:nvPr/>
            </p:nvSpPr>
            <p:spPr bwMode="auto">
              <a:xfrm>
                <a:off x="6625295" y="4826521"/>
                <a:ext cx="269842" cy="269865"/>
              </a:xfrm>
              <a:prstGeom prst="ellipse">
                <a:avLst/>
              </a:prstGeom>
              <a:solidFill>
                <a:srgbClr val="F8F45A"/>
              </a:solidFill>
              <a:ln>
                <a:noFill/>
              </a:ln>
              <a:extLst>
                <a:ext uri="{91240B29-F687-4F45-9708-019B960494DF}">
                  <a14:hiddenLine xmlns:a14="http://schemas.microsoft.com/office/drawing/2010/main" w="19050">
                    <a:solidFill>
                      <a:srgbClr val="000000"/>
                    </a:solidFill>
                    <a:round/>
                    <a:headEnd/>
                    <a:tailEnd/>
                  </a14:hiddenLine>
                </a:ext>
              </a:extLst>
            </p:spPr>
            <p:txBody>
              <a:bodyPr lIns="121875" tIns="60937" rIns="121875" bIns="60937" anchor="ctr"/>
              <a:lstStyle>
                <a:lvl1pPr defTabSz="1217613">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defTabSz="1217613">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defTabSz="1217613">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defTabSz="1217613">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defTabSz="1217613">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defTabSz="1217613"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1217613" eaLnBrk="1" fontAlgn="auto" latinLnBrk="0" hangingPunct="1">
                  <a:lnSpc>
                    <a:spcPct val="100000"/>
                  </a:lnSpc>
                  <a:spcBef>
                    <a:spcPct val="50000"/>
                  </a:spcBef>
                  <a:spcAft>
                    <a:spcPct val="0"/>
                  </a:spcAft>
                  <a:buClrTx/>
                  <a:buSzTx/>
                  <a:buFontTx/>
                  <a:buNone/>
                  <a:tabLst/>
                  <a:defRPr/>
                </a:pPr>
                <a:endParaRPr kumimoji="0" lang="en-US" altLang="en-US" sz="1400" b="0" i="0" u="none" strike="noStrike" kern="0" cap="none" spc="0" normalizeH="0" baseline="0" noProof="0" dirty="0">
                  <a:ln>
                    <a:noFill/>
                  </a:ln>
                  <a:solidFill>
                    <a:srgbClr val="CDCDC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215" name="TextBox 1214">
                <a:extLst>
                  <a:ext uri="{FF2B5EF4-FFF2-40B4-BE49-F238E27FC236}">
                    <a16:creationId xmlns:a16="http://schemas.microsoft.com/office/drawing/2014/main" id="{70D0196D-EC1E-EF4E-9BD1-D449D6A4E8DA}"/>
                  </a:ext>
                </a:extLst>
              </p:cNvPr>
              <p:cNvSpPr txBox="1"/>
              <p:nvPr/>
            </p:nvSpPr>
            <p:spPr>
              <a:xfrm>
                <a:off x="6650691" y="4788422"/>
                <a:ext cx="263493" cy="307964"/>
              </a:xfrm>
              <a:prstGeom prst="rect">
                <a:avLst/>
              </a:prstGeom>
              <a:noFill/>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rgbClr val="CDCDCF">
                        <a:lumMod val="10000"/>
                      </a:srgbClr>
                    </a:solidFill>
                    <a:effectLst/>
                    <a:uLnTx/>
                    <a:uFillTx/>
                    <a:latin typeface="Arial"/>
                    <a:ea typeface="MS PGothic" panose="020B0600070205080204" pitchFamily="34" charset="-128"/>
                    <a:cs typeface="+mn-cs"/>
                  </a:rPr>
                  <a:t>P</a:t>
                </a:r>
              </a:p>
            </p:txBody>
          </p:sp>
        </p:grpSp>
      </p:grpSp>
      <p:sp>
        <p:nvSpPr>
          <p:cNvPr id="1785" name="Text Box 15">
            <a:extLst>
              <a:ext uri="{FF2B5EF4-FFF2-40B4-BE49-F238E27FC236}">
                <a16:creationId xmlns:a16="http://schemas.microsoft.com/office/drawing/2014/main" id="{5DF35FEB-3111-064B-BB59-18128F861E84}"/>
              </a:ext>
            </a:extLst>
          </p:cNvPr>
          <p:cNvSpPr txBox="1">
            <a:spLocks noChangeArrowheads="1"/>
          </p:cNvSpPr>
          <p:nvPr/>
        </p:nvSpPr>
        <p:spPr bwMode="auto">
          <a:xfrm>
            <a:off x="178594" y="6181173"/>
            <a:ext cx="11632406" cy="584775"/>
          </a:xfrm>
          <a:prstGeom prst="rect">
            <a:avLst/>
          </a:prstGeom>
          <a:noFill/>
          <a:ln>
            <a:noFill/>
          </a:ln>
          <a:extLst/>
        </p:spPr>
        <p:txBody>
          <a:bodyPr wrap="square" anchor="b">
            <a:spAutoFit/>
          </a:bodyPr>
          <a:lstStyle>
            <a:lvl1pPr>
              <a:defRPr b="1">
                <a:solidFill>
                  <a:schemeClr val="tx1"/>
                </a:solidFill>
                <a:latin typeface="Arial" charset="0"/>
              </a:defRPr>
            </a:lvl1pPr>
            <a:lvl2pPr marL="742950" indent="-285750">
              <a:defRPr b="1">
                <a:solidFill>
                  <a:schemeClr val="tx1"/>
                </a:solidFill>
                <a:latin typeface="Arial" charset="0"/>
              </a:defRPr>
            </a:lvl2pPr>
            <a:lvl3pPr marL="1143000" indent="-228600">
              <a:defRPr b="1">
                <a:solidFill>
                  <a:schemeClr val="tx1"/>
                </a:solidFill>
                <a:latin typeface="Arial" charset="0"/>
              </a:defRPr>
            </a:lvl3pPr>
            <a:lvl4pPr marL="1600200" indent="-228600">
              <a:defRPr b="1">
                <a:solidFill>
                  <a:schemeClr val="tx1"/>
                </a:solidFill>
                <a:latin typeface="Arial" charset="0"/>
              </a:defRPr>
            </a:lvl4pPr>
            <a:lvl5pPr marL="2057400" indent="-228600">
              <a:defRPr b="1">
                <a:solidFill>
                  <a:schemeClr val="tx1"/>
                </a:solidFill>
                <a:latin typeface="Arial" charset="0"/>
              </a:defRPr>
            </a:lvl5pPr>
            <a:lvl6pPr marL="2514600" indent="-228600" eaLnBrk="0" fontAlgn="base" hangingPunct="0">
              <a:spcBef>
                <a:spcPct val="0"/>
              </a:spcBef>
              <a:spcAft>
                <a:spcPct val="0"/>
              </a:spcAft>
              <a:defRPr b="1">
                <a:solidFill>
                  <a:schemeClr val="tx1"/>
                </a:solidFill>
                <a:latin typeface="Arial" charset="0"/>
              </a:defRPr>
            </a:lvl6pPr>
            <a:lvl7pPr marL="2971800" indent="-228600" eaLnBrk="0" fontAlgn="base" hangingPunct="0">
              <a:spcBef>
                <a:spcPct val="0"/>
              </a:spcBef>
              <a:spcAft>
                <a:spcPct val="0"/>
              </a:spcAft>
              <a:defRPr b="1">
                <a:solidFill>
                  <a:schemeClr val="tx1"/>
                </a:solidFill>
                <a:latin typeface="Arial" charset="0"/>
              </a:defRPr>
            </a:lvl7pPr>
            <a:lvl8pPr marL="3429000" indent="-228600" eaLnBrk="0" fontAlgn="base" hangingPunct="0">
              <a:spcBef>
                <a:spcPct val="0"/>
              </a:spcBef>
              <a:spcAft>
                <a:spcPct val="0"/>
              </a:spcAft>
              <a:defRPr b="1">
                <a:solidFill>
                  <a:schemeClr val="tx1"/>
                </a:solidFill>
                <a:latin typeface="Arial" charset="0"/>
              </a:defRPr>
            </a:lvl8pPr>
            <a:lvl9pPr marL="3886200" indent="-228600" eaLnBrk="0" fontAlgn="base" hangingPunct="0">
              <a:spcBef>
                <a:spcPct val="0"/>
              </a:spcBef>
              <a:spcAft>
                <a:spcPct val="0"/>
              </a:spcAft>
              <a:defRPr b="1">
                <a:solidFill>
                  <a:schemeClr val="tx1"/>
                </a:solidFill>
                <a:latin typeface="Arial" charset="0"/>
              </a:defRPr>
            </a:lvl9pPr>
          </a:lstStyle>
          <a:p>
            <a:pPr eaLnBrk="1" hangingPunct="1">
              <a:defRPr/>
            </a:pPr>
            <a:r>
              <a:rPr lang="fr-FR" altLang="en-US" sz="1600" b="0" spc="-10" dirty="0">
                <a:solidFill>
                  <a:schemeClr val="bg1"/>
                </a:solidFill>
              </a:rPr>
              <a:t>Finn RS et al. </a:t>
            </a:r>
            <a:r>
              <a:rPr lang="fr-FR" altLang="en-US" sz="1600" b="0" i="1" spc="-10" dirty="0">
                <a:solidFill>
                  <a:schemeClr val="bg1"/>
                </a:solidFill>
              </a:rPr>
              <a:t>Proc ASCO </a:t>
            </a:r>
            <a:r>
              <a:rPr lang="fr-FR" altLang="en-US" sz="1600" b="0" spc="-10" dirty="0">
                <a:solidFill>
                  <a:schemeClr val="bg1"/>
                </a:solidFill>
              </a:rPr>
              <a:t>2014;Abstract TPS4153; </a:t>
            </a:r>
            <a:r>
              <a:rPr lang="fr-FR" altLang="en-US" sz="1600" b="0" spc="-10" dirty="0" err="1">
                <a:solidFill>
                  <a:schemeClr val="bg1"/>
                </a:solidFill>
              </a:rPr>
              <a:t>Stjepanovic</a:t>
            </a:r>
            <a:r>
              <a:rPr lang="fr-FR" altLang="en-US" sz="1600" b="0" spc="-10" dirty="0">
                <a:solidFill>
                  <a:schemeClr val="bg1"/>
                </a:solidFill>
              </a:rPr>
              <a:t> N et al. </a:t>
            </a:r>
            <a:r>
              <a:rPr lang="fr-FR" altLang="en-US" sz="1600" b="0" i="1" spc="-10" dirty="0" err="1">
                <a:solidFill>
                  <a:schemeClr val="bg1"/>
                </a:solidFill>
              </a:rPr>
              <a:t>Biologics</a:t>
            </a:r>
            <a:r>
              <a:rPr lang="fr-FR" altLang="en-US" sz="1600" b="0" spc="-10" dirty="0">
                <a:solidFill>
                  <a:schemeClr val="bg1"/>
                </a:solidFill>
              </a:rPr>
              <a:t> 2014;8:129-39; Cheng AL et al. </a:t>
            </a:r>
            <a:r>
              <a:rPr lang="fr-FR" altLang="en-US" sz="1600" b="0" i="1" spc="-10" dirty="0">
                <a:solidFill>
                  <a:schemeClr val="bg1"/>
                </a:solidFill>
              </a:rPr>
              <a:t>Proc ASCO</a:t>
            </a:r>
            <a:r>
              <a:rPr lang="fr-FR" altLang="en-US" sz="1600" b="0" spc="-10" dirty="0">
                <a:solidFill>
                  <a:schemeClr val="bg1"/>
                </a:solidFill>
              </a:rPr>
              <a:t> 2017;Abstract 4001; Ikeda K et al. </a:t>
            </a:r>
            <a:r>
              <a:rPr lang="fr-FR" altLang="en-US" sz="1600" b="0" i="1" spc="-10" dirty="0">
                <a:solidFill>
                  <a:schemeClr val="bg1"/>
                </a:solidFill>
              </a:rPr>
              <a:t>J </a:t>
            </a:r>
            <a:r>
              <a:rPr lang="fr-FR" altLang="en-US" sz="1600" b="0" i="1" spc="-10" dirty="0" err="1">
                <a:solidFill>
                  <a:schemeClr val="bg1"/>
                </a:solidFill>
              </a:rPr>
              <a:t>Gastroenterol</a:t>
            </a:r>
            <a:r>
              <a:rPr lang="fr-FR" altLang="en-US" sz="1600" b="0" spc="-10" dirty="0">
                <a:solidFill>
                  <a:schemeClr val="bg1"/>
                </a:solidFill>
              </a:rPr>
              <a:t> 2017;52(4):512-9.</a:t>
            </a:r>
          </a:p>
        </p:txBody>
      </p:sp>
    </p:spTree>
    <p:custDataLst>
      <p:tags r:id="rId1"/>
    </p:custDataLst>
    <p:extLst>
      <p:ext uri="{BB962C8B-B14F-4D97-AF65-F5344CB8AC3E}">
        <p14:creationId xmlns:p14="http://schemas.microsoft.com/office/powerpoint/2010/main" val="295215710"/>
      </p:ext>
    </p:extLst>
  </p:cSld>
  <p:clrMapOvr>
    <a:masterClrMapping/>
  </p:clrMapOvr>
  <p:transition spd="slow" advClick="0"/>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itle 2"/>
          <p:cNvSpPr>
            <a:spLocks noGrp="1"/>
          </p:cNvSpPr>
          <p:nvPr>
            <p:ph type="title"/>
          </p:nvPr>
        </p:nvSpPr>
        <p:spPr>
          <a:xfrm>
            <a:off x="876299" y="152400"/>
            <a:ext cx="10041835" cy="914400"/>
          </a:xfrm>
        </p:spPr>
        <p:txBody>
          <a:bodyPr/>
          <a:lstStyle/>
          <a:p>
            <a:r>
              <a:rPr lang="en-US" dirty="0">
                <a:latin typeface="Arial" charset="0"/>
                <a:ea typeface="ヒラギノ角ゴ Pro W3" charset="0"/>
                <a:cs typeface="ヒラギノ角ゴ Pro W3" charset="0"/>
              </a:rPr>
              <a:t>REFLECT: </a:t>
            </a:r>
            <a:r>
              <a:rPr lang="en-US" dirty="0" err="1">
                <a:latin typeface="Arial" charset="0"/>
                <a:ea typeface="ヒラギノ角ゴ Pro W3" charset="0"/>
                <a:cs typeface="ヒラギノ角ゴ Pro W3" charset="0"/>
              </a:rPr>
              <a:t>Lenvatinib</a:t>
            </a:r>
            <a:r>
              <a:rPr lang="en-US" dirty="0">
                <a:latin typeface="Arial" charset="0"/>
                <a:ea typeface="ヒラギノ角ゴ Pro W3" charset="0"/>
                <a:cs typeface="ヒラギノ角ゴ Pro W3" charset="0"/>
              </a:rPr>
              <a:t> versus Sorafenib as First-Line Therapy in Unresectable HCC</a:t>
            </a:r>
            <a:endParaRPr lang="en-US" dirty="0">
              <a:latin typeface="Arial" charset="0"/>
              <a:ea typeface="ＭＳ Ｐゴシック" charset="0"/>
              <a:cs typeface="ＭＳ Ｐゴシック" charset="0"/>
            </a:endParaRPr>
          </a:p>
        </p:txBody>
      </p:sp>
      <p:sp>
        <p:nvSpPr>
          <p:cNvPr id="6" name="Rectangle 33"/>
          <p:cNvSpPr>
            <a:spLocks noChangeArrowheads="1"/>
          </p:cNvSpPr>
          <p:nvPr/>
        </p:nvSpPr>
        <p:spPr bwMode="auto">
          <a:xfrm>
            <a:off x="1871870" y="1451950"/>
            <a:ext cx="8415130" cy="2756157"/>
          </a:xfrm>
          <a:prstGeom prst="rect">
            <a:avLst/>
          </a:prstGeom>
          <a:solidFill>
            <a:srgbClr val="9CCBED"/>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nchor="ctr"/>
          <a:lstStyle/>
          <a:p>
            <a:pPr algn="ctr"/>
            <a:endParaRPr lang="en-US">
              <a:solidFill>
                <a:srgbClr val="FFFFFF"/>
              </a:solidFill>
              <a:ea typeface="ヒラギノ角ゴ Pro W3" charset="0"/>
              <a:cs typeface="ヒラギノ角ゴ Pro W3" charset="0"/>
            </a:endParaRPr>
          </a:p>
        </p:txBody>
      </p:sp>
      <p:graphicFrame>
        <p:nvGraphicFramePr>
          <p:cNvPr id="9" name="Group 36"/>
          <p:cNvGraphicFramePr>
            <a:graphicFrameLocks/>
          </p:cNvGraphicFramePr>
          <p:nvPr>
            <p:extLst>
              <p:ext uri="{D42A27DB-BD31-4B8C-83A1-F6EECF244321}">
                <p14:modId xmlns:p14="http://schemas.microsoft.com/office/powerpoint/2010/main" val="406933948"/>
              </p:ext>
            </p:extLst>
          </p:nvPr>
        </p:nvGraphicFramePr>
        <p:xfrm>
          <a:off x="2019300" y="1597082"/>
          <a:ext cx="8153401" cy="2464652"/>
        </p:xfrm>
        <a:graphic>
          <a:graphicData uri="http://schemas.openxmlformats.org/drawingml/2006/table">
            <a:tbl>
              <a:tblPr/>
              <a:tblGrid>
                <a:gridCol w="2514601">
                  <a:extLst>
                    <a:ext uri="{9D8B030D-6E8A-4147-A177-3AD203B41FA5}">
                      <a16:colId xmlns:a16="http://schemas.microsoft.com/office/drawing/2014/main" val="20000"/>
                    </a:ext>
                  </a:extLst>
                </a:gridCol>
                <a:gridCol w="1676400">
                  <a:extLst>
                    <a:ext uri="{9D8B030D-6E8A-4147-A177-3AD203B41FA5}">
                      <a16:colId xmlns:a16="http://schemas.microsoft.com/office/drawing/2014/main" val="20001"/>
                    </a:ext>
                  </a:extLst>
                </a:gridCol>
                <a:gridCol w="1524000">
                  <a:extLst>
                    <a:ext uri="{9D8B030D-6E8A-4147-A177-3AD203B41FA5}">
                      <a16:colId xmlns:a16="http://schemas.microsoft.com/office/drawing/2014/main" val="20002"/>
                    </a:ext>
                  </a:extLst>
                </a:gridCol>
                <a:gridCol w="1249362">
                  <a:extLst>
                    <a:ext uri="{9D8B030D-6E8A-4147-A177-3AD203B41FA5}">
                      <a16:colId xmlns:a16="http://schemas.microsoft.com/office/drawing/2014/main" val="20003"/>
                    </a:ext>
                  </a:extLst>
                </a:gridCol>
                <a:gridCol w="1189038">
                  <a:extLst>
                    <a:ext uri="{9D8B030D-6E8A-4147-A177-3AD203B41FA5}">
                      <a16:colId xmlns:a16="http://schemas.microsoft.com/office/drawing/2014/main" val="20004"/>
                    </a:ext>
                  </a:extLst>
                </a:gridCol>
              </a:tblGrid>
              <a:tr h="727304">
                <a:tc>
                  <a:txBody>
                    <a:bodyPr/>
                    <a:lstStyle/>
                    <a:p>
                      <a:pPr marL="0" marR="0" lvl="0" indent="0" algn="l" defTabSz="914400" rtl="0" eaLnBrk="1" fontAlgn="base" latinLnBrk="0" hangingPunct="1">
                        <a:lnSpc>
                          <a:spcPct val="100000"/>
                        </a:lnSpc>
                        <a:spcBef>
                          <a:spcPct val="0"/>
                        </a:spcBef>
                        <a:spcAft>
                          <a:spcPct val="0"/>
                        </a:spcAft>
                        <a:buClr>
                          <a:schemeClr val="bg1"/>
                        </a:buClr>
                        <a:buSzTx/>
                        <a:buFontTx/>
                        <a:buNone/>
                        <a:tabLst/>
                      </a:pPr>
                      <a:endParaRPr kumimoji="0" lang="en-US" sz="1800" b="1" i="0" u="none" strike="noStrike" cap="none" normalizeH="0" baseline="0" dirty="0">
                        <a:ln>
                          <a:noFill/>
                        </a:ln>
                        <a:solidFill>
                          <a:schemeClr val="bg1"/>
                        </a:solidFill>
                        <a:effectLst/>
                        <a:latin typeface="Arial"/>
                        <a:ea typeface="ＭＳ Ｐゴシック" charset="0"/>
                        <a:cs typeface="Arial"/>
                      </a:endParaRPr>
                    </a:p>
                  </a:txBody>
                  <a:tcPr marL="81103" marR="81103" marT="45742" marB="45742" anchor="b"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2B51"/>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800" b="1" i="0" u="none" strike="noStrike" cap="none" normalizeH="0" baseline="0" dirty="0" err="1">
                          <a:ln>
                            <a:noFill/>
                          </a:ln>
                          <a:solidFill>
                            <a:schemeClr val="bg1"/>
                          </a:solidFill>
                          <a:effectLst/>
                          <a:latin typeface="Arial"/>
                          <a:ea typeface="ＭＳ Ｐゴシック" charset="0"/>
                          <a:cs typeface="Arial"/>
                        </a:rPr>
                        <a:t>Lenvatinib</a:t>
                      </a:r>
                      <a:br>
                        <a:rPr kumimoji="0" lang="en-US" sz="1800" b="1" i="0" u="none" strike="noStrike" cap="none" normalizeH="0" baseline="0" dirty="0">
                          <a:ln>
                            <a:noFill/>
                          </a:ln>
                          <a:solidFill>
                            <a:schemeClr val="bg1"/>
                          </a:solidFill>
                          <a:effectLst/>
                          <a:latin typeface="Arial"/>
                          <a:ea typeface="ＭＳ Ｐゴシック" charset="0"/>
                          <a:cs typeface="Arial"/>
                        </a:rPr>
                      </a:br>
                      <a:r>
                        <a:rPr kumimoji="0" lang="en-US" sz="1800" b="1" i="0" u="none" strike="noStrike" cap="none" normalizeH="0" baseline="0" dirty="0">
                          <a:ln>
                            <a:noFill/>
                          </a:ln>
                          <a:solidFill>
                            <a:schemeClr val="bg1"/>
                          </a:solidFill>
                          <a:effectLst/>
                          <a:latin typeface="Arial"/>
                          <a:ea typeface="ＭＳ Ｐゴシック" charset="0"/>
                          <a:cs typeface="Arial"/>
                        </a:rPr>
                        <a:t>(n = 478)</a:t>
                      </a:r>
                    </a:p>
                  </a:txBody>
                  <a:tcPr marL="81103" marR="81103" marT="45742" marB="45742" anchor="b"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2B51"/>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800" b="1" i="0" u="none" strike="noStrike" cap="none" normalizeH="0" baseline="0" dirty="0">
                          <a:ln>
                            <a:noFill/>
                          </a:ln>
                          <a:solidFill>
                            <a:schemeClr val="bg1"/>
                          </a:solidFill>
                          <a:effectLst/>
                          <a:latin typeface="+mn-lt"/>
                          <a:ea typeface="ＭＳ Ｐゴシック" charset="0"/>
                          <a:cs typeface="Arial"/>
                        </a:rPr>
                        <a:t>Sorafenib</a:t>
                      </a:r>
                      <a:br>
                        <a:rPr kumimoji="0" lang="en-US" sz="1800" b="1" i="0" u="none" strike="noStrike" cap="none" normalizeH="0" baseline="0" dirty="0">
                          <a:ln>
                            <a:noFill/>
                          </a:ln>
                          <a:solidFill>
                            <a:schemeClr val="bg1"/>
                          </a:solidFill>
                          <a:effectLst/>
                          <a:latin typeface="+mn-lt"/>
                          <a:ea typeface="ＭＳ Ｐゴシック" charset="0"/>
                          <a:cs typeface="Arial"/>
                        </a:rPr>
                      </a:br>
                      <a:r>
                        <a:rPr kumimoji="0" lang="en-US" sz="1800" b="1" i="0" u="none" strike="noStrike" cap="none" normalizeH="0" baseline="0" dirty="0">
                          <a:ln>
                            <a:noFill/>
                          </a:ln>
                          <a:solidFill>
                            <a:schemeClr val="bg1"/>
                          </a:solidFill>
                          <a:effectLst/>
                          <a:latin typeface="Arial"/>
                          <a:ea typeface="ＭＳ Ｐゴシック" charset="0"/>
                          <a:cs typeface="Arial"/>
                        </a:rPr>
                        <a:t>(n = 476)</a:t>
                      </a:r>
                    </a:p>
                  </a:txBody>
                  <a:tcPr marL="81103" marR="81103" marT="45742" marB="45742" anchor="b"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2B51"/>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800" b="1" i="0" u="none" strike="noStrike" cap="none" normalizeH="0" baseline="0" dirty="0">
                          <a:ln>
                            <a:noFill/>
                          </a:ln>
                          <a:solidFill>
                            <a:schemeClr val="bg1"/>
                          </a:solidFill>
                          <a:effectLst/>
                          <a:latin typeface="Arial"/>
                          <a:ea typeface="ＭＳ Ｐゴシック" charset="0"/>
                          <a:cs typeface="Arial"/>
                        </a:rPr>
                        <a:t>HR/odds ratio</a:t>
                      </a:r>
                    </a:p>
                  </a:txBody>
                  <a:tcPr marL="81103" marR="81103" marT="45742" marB="45742" anchor="b"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2B51"/>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800" b="1" i="1" u="none" strike="noStrike" cap="none" normalizeH="0" baseline="0" dirty="0">
                          <a:ln>
                            <a:noFill/>
                          </a:ln>
                          <a:solidFill>
                            <a:schemeClr val="bg1"/>
                          </a:solidFill>
                          <a:effectLst/>
                          <a:latin typeface="Arial"/>
                          <a:ea typeface="ＭＳ Ｐゴシック" charset="0"/>
                          <a:cs typeface="Arial"/>
                        </a:rPr>
                        <a:t>p</a:t>
                      </a:r>
                      <a:r>
                        <a:rPr kumimoji="0" lang="en-US" sz="1800" b="1" i="0" u="none" strike="noStrike" cap="none" normalizeH="0" baseline="0" dirty="0">
                          <a:ln>
                            <a:noFill/>
                          </a:ln>
                          <a:solidFill>
                            <a:schemeClr val="bg1"/>
                          </a:solidFill>
                          <a:effectLst/>
                          <a:latin typeface="Arial"/>
                          <a:ea typeface="ＭＳ Ｐゴシック" charset="0"/>
                          <a:cs typeface="Arial"/>
                        </a:rPr>
                        <a:t>-value</a:t>
                      </a:r>
                    </a:p>
                  </a:txBody>
                  <a:tcPr marL="81103" marR="81103" marT="45742" marB="45742" anchor="b"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2B51"/>
                    </a:solidFill>
                  </a:tcPr>
                </a:tc>
                <a:extLst>
                  <a:ext uri="{0D108BD9-81ED-4DB2-BD59-A6C34878D82A}">
                    <a16:rowId xmlns:a16="http://schemas.microsoft.com/office/drawing/2014/main" val="10000"/>
                  </a:ext>
                </a:extLst>
              </a:tr>
              <a:tr h="434337">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800" b="0" i="0" u="none" strike="noStrike" cap="none" normalizeH="0" baseline="0" dirty="0">
                          <a:ln>
                            <a:noFill/>
                          </a:ln>
                          <a:solidFill>
                            <a:srgbClr val="FFFFFF"/>
                          </a:solidFill>
                          <a:effectLst/>
                          <a:latin typeface="Arial"/>
                          <a:ea typeface="ＭＳ Ｐゴシック" charset="0"/>
                          <a:cs typeface="Arial"/>
                        </a:rPr>
                        <a:t>Median OS</a:t>
                      </a:r>
                      <a:endParaRPr kumimoji="0" lang="en-US" sz="1800" b="0" i="0" u="none" strike="noStrike" cap="none" normalizeH="0" baseline="30000" dirty="0">
                        <a:ln>
                          <a:noFill/>
                        </a:ln>
                        <a:solidFill>
                          <a:srgbClr val="FFFFFF"/>
                        </a:solidFill>
                        <a:effectLst/>
                        <a:latin typeface="Arial"/>
                        <a:ea typeface="ＭＳ Ｐゴシック" charset="0"/>
                        <a:cs typeface="Arial"/>
                      </a:endParaRPr>
                    </a:p>
                  </a:txBody>
                  <a:tcPr marL="81103" marR="81103" marT="45742" marB="457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800" b="0" i="0" u="none" strike="noStrike" cap="none" normalizeH="0" baseline="0" dirty="0">
                          <a:ln>
                            <a:noFill/>
                          </a:ln>
                          <a:solidFill>
                            <a:srgbClr val="FFFFFF"/>
                          </a:solidFill>
                          <a:effectLst/>
                          <a:latin typeface="Arial"/>
                          <a:ea typeface="ＭＳ Ｐゴシック" charset="0"/>
                          <a:cs typeface="Arial"/>
                        </a:rPr>
                        <a:t>13.6 </a:t>
                      </a:r>
                      <a:r>
                        <a:rPr kumimoji="0" lang="en-US" sz="1800" b="0" i="0" u="none" strike="noStrike" cap="none" normalizeH="0" baseline="0" dirty="0" err="1">
                          <a:ln>
                            <a:noFill/>
                          </a:ln>
                          <a:solidFill>
                            <a:srgbClr val="FFFFFF"/>
                          </a:solidFill>
                          <a:effectLst/>
                          <a:latin typeface="Arial"/>
                          <a:ea typeface="ＭＳ Ｐゴシック" charset="0"/>
                          <a:cs typeface="Arial"/>
                        </a:rPr>
                        <a:t>mo</a:t>
                      </a:r>
                      <a:endParaRPr kumimoji="0" lang="en-US" sz="1800" b="0" i="0" u="none" strike="noStrike" cap="none" normalizeH="0" baseline="0" dirty="0">
                        <a:ln>
                          <a:noFill/>
                        </a:ln>
                        <a:solidFill>
                          <a:srgbClr val="FFFFFF"/>
                        </a:solidFill>
                        <a:effectLst/>
                        <a:latin typeface="Arial"/>
                        <a:ea typeface="ＭＳ Ｐゴシック" charset="0"/>
                        <a:cs typeface="Arial"/>
                      </a:endParaRPr>
                    </a:p>
                  </a:txBody>
                  <a:tcPr marL="81103" marR="81103" marT="45742" marB="457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800" b="0" i="0" u="none" strike="noStrike" cap="none" normalizeH="0" baseline="0" dirty="0">
                          <a:ln>
                            <a:noFill/>
                          </a:ln>
                          <a:solidFill>
                            <a:srgbClr val="FFFFFF"/>
                          </a:solidFill>
                          <a:effectLst/>
                          <a:latin typeface="Arial"/>
                          <a:ea typeface="ＭＳ Ｐゴシック" charset="0"/>
                          <a:cs typeface="Arial"/>
                        </a:rPr>
                        <a:t>12.3 </a:t>
                      </a:r>
                      <a:r>
                        <a:rPr kumimoji="0" lang="en-US" sz="1800" b="0" i="0" u="none" strike="noStrike" cap="none" normalizeH="0" baseline="0" dirty="0" err="1">
                          <a:ln>
                            <a:noFill/>
                          </a:ln>
                          <a:solidFill>
                            <a:srgbClr val="FFFFFF"/>
                          </a:solidFill>
                          <a:effectLst/>
                          <a:latin typeface="Arial"/>
                          <a:ea typeface="ＭＳ Ｐゴシック" charset="0"/>
                          <a:cs typeface="Arial"/>
                        </a:rPr>
                        <a:t>mo</a:t>
                      </a:r>
                      <a:endParaRPr kumimoji="0" lang="en-US" sz="1800" b="0" i="0" u="none" strike="noStrike" cap="none" normalizeH="0" baseline="0" dirty="0">
                        <a:ln>
                          <a:noFill/>
                        </a:ln>
                        <a:solidFill>
                          <a:srgbClr val="FFFFFF"/>
                        </a:solidFill>
                        <a:effectLst/>
                        <a:latin typeface="Arial"/>
                        <a:ea typeface="ＭＳ Ｐゴシック" charset="0"/>
                        <a:cs typeface="Arial"/>
                      </a:endParaRPr>
                    </a:p>
                  </a:txBody>
                  <a:tcPr marL="81103" marR="81103" marT="45742" marB="457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800" b="0" i="0" u="none" strike="noStrike" cap="none" normalizeH="0" baseline="0" dirty="0">
                          <a:ln>
                            <a:noFill/>
                          </a:ln>
                          <a:solidFill>
                            <a:srgbClr val="FFFFFF"/>
                          </a:solidFill>
                          <a:effectLst/>
                          <a:latin typeface="Arial"/>
                          <a:ea typeface="ＭＳ Ｐゴシック" charset="0"/>
                          <a:cs typeface="Arial"/>
                        </a:rPr>
                        <a:t>0.92</a:t>
                      </a:r>
                    </a:p>
                  </a:txBody>
                  <a:tcPr marL="81103" marR="81103" marT="45742" marB="457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800" b="0" i="0" u="none" strike="noStrike" cap="none" normalizeH="0" baseline="0" dirty="0">
                          <a:ln>
                            <a:noFill/>
                          </a:ln>
                          <a:solidFill>
                            <a:srgbClr val="FFFFFF"/>
                          </a:solidFill>
                          <a:effectLst/>
                          <a:latin typeface="Arial"/>
                          <a:ea typeface="ＭＳ Ｐゴシック" charset="0"/>
                          <a:cs typeface="Arial"/>
                        </a:rPr>
                        <a:t>NR</a:t>
                      </a:r>
                    </a:p>
                  </a:txBody>
                  <a:tcPr marL="81103" marR="81103" marT="45742" marB="457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extLst>
                  <a:ext uri="{0D108BD9-81ED-4DB2-BD59-A6C34878D82A}">
                    <a16:rowId xmlns:a16="http://schemas.microsoft.com/office/drawing/2014/main" val="10001"/>
                  </a:ext>
                </a:extLst>
              </a:tr>
              <a:tr h="434337">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charset="0"/>
                        <a:buNone/>
                        <a:tabLst/>
                        <a:defRPr/>
                      </a:pPr>
                      <a:r>
                        <a:rPr kumimoji="0" lang="en-US" sz="1800" b="0" i="0" u="none" strike="noStrike" cap="none" normalizeH="0" baseline="0" dirty="0">
                          <a:ln>
                            <a:noFill/>
                          </a:ln>
                          <a:solidFill>
                            <a:srgbClr val="FFFFFF"/>
                          </a:solidFill>
                          <a:effectLst/>
                          <a:latin typeface="+mn-lt"/>
                          <a:ea typeface="ＭＳ Ｐゴシック" charset="0"/>
                          <a:cs typeface="Arial"/>
                        </a:rPr>
                        <a:t>Median PFS</a:t>
                      </a:r>
                      <a:endParaRPr kumimoji="0" lang="en-US" sz="1800" b="0" i="0" u="none" strike="noStrike" cap="none" normalizeH="0" baseline="30000" dirty="0">
                        <a:ln>
                          <a:noFill/>
                        </a:ln>
                        <a:solidFill>
                          <a:srgbClr val="FFFFFF"/>
                        </a:solidFill>
                        <a:effectLst/>
                        <a:latin typeface="+mn-lt"/>
                        <a:ea typeface="ＭＳ Ｐゴシック" charset="0"/>
                        <a:cs typeface="Arial"/>
                      </a:endParaRPr>
                    </a:p>
                  </a:txBody>
                  <a:tcPr marL="81103" marR="81103" marT="45742" marB="457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800" b="0" i="0" u="none" strike="noStrike" cap="none" normalizeH="0" baseline="0" dirty="0">
                          <a:ln>
                            <a:noFill/>
                          </a:ln>
                          <a:solidFill>
                            <a:srgbClr val="FFFFFF"/>
                          </a:solidFill>
                          <a:effectLst/>
                          <a:latin typeface="Arial"/>
                          <a:ea typeface="ＭＳ Ｐゴシック" charset="0"/>
                          <a:cs typeface="Arial"/>
                        </a:rPr>
                        <a:t>7.4 </a:t>
                      </a:r>
                      <a:r>
                        <a:rPr kumimoji="0" lang="en-US" sz="1800" b="0" i="0" u="none" strike="noStrike" cap="none" normalizeH="0" baseline="0" dirty="0" err="1">
                          <a:ln>
                            <a:noFill/>
                          </a:ln>
                          <a:solidFill>
                            <a:srgbClr val="FFFFFF"/>
                          </a:solidFill>
                          <a:effectLst/>
                          <a:latin typeface="Arial"/>
                          <a:ea typeface="ＭＳ Ｐゴシック" charset="0"/>
                          <a:cs typeface="Arial"/>
                        </a:rPr>
                        <a:t>mo</a:t>
                      </a:r>
                      <a:endParaRPr kumimoji="0" lang="en-US" sz="1800" b="0" i="0" u="none" strike="noStrike" cap="none" normalizeH="0" baseline="0" dirty="0">
                        <a:ln>
                          <a:noFill/>
                        </a:ln>
                        <a:solidFill>
                          <a:srgbClr val="FFFFFF"/>
                        </a:solidFill>
                        <a:effectLst/>
                        <a:latin typeface="Arial"/>
                        <a:ea typeface="ＭＳ Ｐゴシック" charset="0"/>
                        <a:cs typeface="Arial"/>
                      </a:endParaRPr>
                    </a:p>
                  </a:txBody>
                  <a:tcPr marL="81103" marR="81103" marT="45742" marB="457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800" b="0" i="0" u="none" strike="noStrike" cap="none" normalizeH="0" baseline="0" dirty="0">
                          <a:ln>
                            <a:noFill/>
                          </a:ln>
                          <a:solidFill>
                            <a:srgbClr val="FFFFFF"/>
                          </a:solidFill>
                          <a:effectLst/>
                          <a:latin typeface="Arial"/>
                          <a:ea typeface="ＭＳ Ｐゴシック" charset="0"/>
                          <a:cs typeface="Arial"/>
                        </a:rPr>
                        <a:t>3.7 </a:t>
                      </a:r>
                      <a:r>
                        <a:rPr kumimoji="0" lang="en-US" sz="1800" b="0" i="0" u="none" strike="noStrike" cap="none" normalizeH="0" baseline="0" dirty="0" err="1">
                          <a:ln>
                            <a:noFill/>
                          </a:ln>
                          <a:solidFill>
                            <a:srgbClr val="FFFFFF"/>
                          </a:solidFill>
                          <a:effectLst/>
                          <a:latin typeface="Arial"/>
                          <a:ea typeface="ＭＳ Ｐゴシック" charset="0"/>
                          <a:cs typeface="Arial"/>
                        </a:rPr>
                        <a:t>mo</a:t>
                      </a:r>
                      <a:endParaRPr kumimoji="0" lang="en-US" sz="1800" b="0" i="0" u="none" strike="noStrike" cap="none" normalizeH="0" baseline="0" dirty="0">
                        <a:ln>
                          <a:noFill/>
                        </a:ln>
                        <a:solidFill>
                          <a:srgbClr val="FFFFFF"/>
                        </a:solidFill>
                        <a:effectLst/>
                        <a:latin typeface="Arial"/>
                        <a:ea typeface="ＭＳ Ｐゴシック" charset="0"/>
                        <a:cs typeface="Arial"/>
                      </a:endParaRPr>
                    </a:p>
                  </a:txBody>
                  <a:tcPr marL="81103" marR="81103" marT="45742" marB="457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800" b="0" i="0" u="none" strike="noStrike" cap="none" normalizeH="0" baseline="0" dirty="0">
                          <a:ln>
                            <a:noFill/>
                          </a:ln>
                          <a:solidFill>
                            <a:srgbClr val="FFFFFF"/>
                          </a:solidFill>
                          <a:effectLst/>
                          <a:latin typeface="Arial"/>
                          <a:ea typeface="ＭＳ Ｐゴシック" charset="0"/>
                          <a:cs typeface="Arial"/>
                        </a:rPr>
                        <a:t>0.66</a:t>
                      </a:r>
                    </a:p>
                  </a:txBody>
                  <a:tcPr marL="81103" marR="81103" marT="45742" marB="457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800" b="0" i="0" u="none" strike="noStrike" cap="none" normalizeH="0" baseline="0" dirty="0">
                          <a:ln>
                            <a:noFill/>
                          </a:ln>
                          <a:solidFill>
                            <a:srgbClr val="FFFFFF"/>
                          </a:solidFill>
                          <a:effectLst/>
                          <a:latin typeface="Arial"/>
                          <a:ea typeface="ＭＳ Ｐゴシック" charset="0"/>
                          <a:cs typeface="Arial"/>
                        </a:rPr>
                        <a:t>&lt;0.00001</a:t>
                      </a:r>
                    </a:p>
                  </a:txBody>
                  <a:tcPr marL="81103" marR="81103" marT="45742" marB="457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extLst>
                  <a:ext uri="{0D108BD9-81ED-4DB2-BD59-A6C34878D82A}">
                    <a16:rowId xmlns:a16="http://schemas.microsoft.com/office/drawing/2014/main" val="10002"/>
                  </a:ext>
                </a:extLst>
              </a:tr>
              <a:tr h="434337">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charset="0"/>
                        <a:buNone/>
                        <a:tabLst/>
                        <a:defRPr/>
                      </a:pPr>
                      <a:r>
                        <a:rPr kumimoji="0" lang="en-US" sz="1800" b="0" i="0" u="none" strike="noStrike" cap="none" normalizeH="0" baseline="0" dirty="0">
                          <a:ln>
                            <a:noFill/>
                          </a:ln>
                          <a:solidFill>
                            <a:srgbClr val="FFFFFF"/>
                          </a:solidFill>
                          <a:effectLst/>
                          <a:latin typeface="+mn-lt"/>
                          <a:ea typeface="ＭＳ Ｐゴシック" charset="0"/>
                          <a:cs typeface="Arial"/>
                        </a:rPr>
                        <a:t>Median TTP</a:t>
                      </a:r>
                      <a:endParaRPr kumimoji="0" lang="en-US" sz="1800" b="0" i="0" u="none" strike="noStrike" cap="none" normalizeH="0" baseline="30000" dirty="0">
                        <a:ln>
                          <a:noFill/>
                        </a:ln>
                        <a:solidFill>
                          <a:srgbClr val="FFFFFF"/>
                        </a:solidFill>
                        <a:effectLst/>
                        <a:latin typeface="+mn-lt"/>
                        <a:ea typeface="ＭＳ Ｐゴシック" charset="0"/>
                        <a:cs typeface="Arial"/>
                      </a:endParaRPr>
                    </a:p>
                  </a:txBody>
                  <a:tcPr marL="81103" marR="81103" marT="45742" marB="457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800" b="0" i="0" u="none" strike="noStrike" cap="none" normalizeH="0" baseline="0" dirty="0">
                          <a:ln>
                            <a:noFill/>
                          </a:ln>
                          <a:solidFill>
                            <a:srgbClr val="FFFFFF"/>
                          </a:solidFill>
                          <a:effectLst/>
                          <a:latin typeface="Arial"/>
                          <a:ea typeface="ＭＳ Ｐゴシック" charset="0"/>
                          <a:cs typeface="Arial"/>
                        </a:rPr>
                        <a:t>8.9 </a:t>
                      </a:r>
                      <a:r>
                        <a:rPr kumimoji="0" lang="en-US" sz="1800" b="0" i="0" u="none" strike="noStrike" cap="none" normalizeH="0" baseline="0" dirty="0" err="1">
                          <a:ln>
                            <a:noFill/>
                          </a:ln>
                          <a:solidFill>
                            <a:srgbClr val="FFFFFF"/>
                          </a:solidFill>
                          <a:effectLst/>
                          <a:latin typeface="Arial"/>
                          <a:ea typeface="ＭＳ Ｐゴシック" charset="0"/>
                          <a:cs typeface="Arial"/>
                        </a:rPr>
                        <a:t>mo</a:t>
                      </a:r>
                      <a:endParaRPr kumimoji="0" lang="en-US" sz="1800" b="0" i="0" u="none" strike="noStrike" cap="none" normalizeH="0" baseline="0" dirty="0">
                        <a:ln>
                          <a:noFill/>
                        </a:ln>
                        <a:solidFill>
                          <a:srgbClr val="FFFFFF"/>
                        </a:solidFill>
                        <a:effectLst/>
                        <a:latin typeface="Arial"/>
                        <a:ea typeface="ＭＳ Ｐゴシック" charset="0"/>
                        <a:cs typeface="Arial"/>
                      </a:endParaRPr>
                    </a:p>
                  </a:txBody>
                  <a:tcPr marL="81103" marR="81103" marT="45742" marB="457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800" b="0" i="0" u="none" strike="noStrike" cap="none" normalizeH="0" baseline="0" dirty="0">
                          <a:ln>
                            <a:noFill/>
                          </a:ln>
                          <a:solidFill>
                            <a:srgbClr val="FFFFFF"/>
                          </a:solidFill>
                          <a:effectLst/>
                          <a:latin typeface="Arial"/>
                          <a:ea typeface="ＭＳ Ｐゴシック" charset="0"/>
                          <a:cs typeface="Arial"/>
                        </a:rPr>
                        <a:t>3.7 </a:t>
                      </a:r>
                      <a:r>
                        <a:rPr kumimoji="0" lang="en-US" sz="1800" b="0" i="0" u="none" strike="noStrike" cap="none" normalizeH="0" baseline="0" dirty="0" err="1">
                          <a:ln>
                            <a:noFill/>
                          </a:ln>
                          <a:solidFill>
                            <a:srgbClr val="FFFFFF"/>
                          </a:solidFill>
                          <a:effectLst/>
                          <a:latin typeface="Arial"/>
                          <a:ea typeface="ＭＳ Ｐゴシック" charset="0"/>
                          <a:cs typeface="Arial"/>
                        </a:rPr>
                        <a:t>mo</a:t>
                      </a:r>
                      <a:endParaRPr kumimoji="0" lang="en-US" sz="1800" b="0" i="0" u="none" strike="noStrike" cap="none" normalizeH="0" baseline="0" dirty="0">
                        <a:ln>
                          <a:noFill/>
                        </a:ln>
                        <a:solidFill>
                          <a:srgbClr val="FFFFFF"/>
                        </a:solidFill>
                        <a:effectLst/>
                        <a:latin typeface="Arial"/>
                        <a:ea typeface="ＭＳ Ｐゴシック" charset="0"/>
                        <a:cs typeface="Arial"/>
                      </a:endParaRPr>
                    </a:p>
                  </a:txBody>
                  <a:tcPr marL="81103" marR="81103" marT="45742" marB="457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800" b="0" i="0" u="none" strike="noStrike" cap="none" normalizeH="0" baseline="0" dirty="0">
                          <a:ln>
                            <a:noFill/>
                          </a:ln>
                          <a:solidFill>
                            <a:srgbClr val="FFFFFF"/>
                          </a:solidFill>
                          <a:effectLst/>
                          <a:latin typeface="Arial"/>
                          <a:ea typeface="ＭＳ Ｐゴシック" charset="0"/>
                          <a:cs typeface="Arial"/>
                        </a:rPr>
                        <a:t>0.63</a:t>
                      </a:r>
                    </a:p>
                  </a:txBody>
                  <a:tcPr marL="81103" marR="81103" marT="45742" marB="457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tc>
                  <a:txBody>
                    <a:bodyPr/>
                    <a:lstStyle/>
                    <a:p>
                      <a:r>
                        <a:rPr kumimoji="0" lang="en-US" sz="1800" b="0" i="0" u="none" strike="noStrike" cap="none" normalizeH="0" baseline="0" dirty="0">
                          <a:ln>
                            <a:noFill/>
                          </a:ln>
                          <a:solidFill>
                            <a:srgbClr val="FFFFFF"/>
                          </a:solidFill>
                          <a:effectLst/>
                          <a:latin typeface="Arial"/>
                          <a:ea typeface="ＭＳ Ｐゴシック" charset="0"/>
                          <a:cs typeface="Arial"/>
                        </a:rPr>
                        <a:t>&lt;</a:t>
                      </a:r>
                      <a:r>
                        <a:rPr lang="nb-NO" sz="1800" kern="1200" dirty="0">
                          <a:solidFill>
                            <a:schemeClr val="tx1"/>
                          </a:solidFill>
                          <a:effectLst/>
                          <a:latin typeface="+mn-lt"/>
                          <a:ea typeface="+mn-ea"/>
                          <a:cs typeface="+mn-cs"/>
                        </a:rPr>
                        <a:t>0.00001</a:t>
                      </a:r>
                    </a:p>
                  </a:txBody>
                  <a:tcPr marL="81103" marR="81103" marT="45742" marB="457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extLst>
                  <a:ext uri="{0D108BD9-81ED-4DB2-BD59-A6C34878D82A}">
                    <a16:rowId xmlns:a16="http://schemas.microsoft.com/office/drawing/2014/main" val="10003"/>
                  </a:ext>
                </a:extLst>
              </a:tr>
              <a:tr h="434337">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charset="0"/>
                        <a:buNone/>
                        <a:tabLst/>
                        <a:defRPr/>
                      </a:pPr>
                      <a:r>
                        <a:rPr kumimoji="0" lang="en-US" sz="1800" b="0" i="0" u="none" strike="noStrike" cap="none" normalizeH="0" baseline="0" dirty="0">
                          <a:ln>
                            <a:noFill/>
                          </a:ln>
                          <a:solidFill>
                            <a:srgbClr val="FFFFFF"/>
                          </a:solidFill>
                          <a:effectLst/>
                          <a:latin typeface="+mn-lt"/>
                          <a:ea typeface="ＭＳ Ｐゴシック" charset="0"/>
                          <a:cs typeface="Arial"/>
                        </a:rPr>
                        <a:t>ORR</a:t>
                      </a:r>
                      <a:endParaRPr kumimoji="0" lang="en-US" sz="1800" b="0" i="0" u="none" strike="noStrike" cap="none" normalizeH="0" baseline="30000" dirty="0">
                        <a:ln>
                          <a:noFill/>
                        </a:ln>
                        <a:solidFill>
                          <a:srgbClr val="FFFFFF"/>
                        </a:solidFill>
                        <a:effectLst/>
                        <a:latin typeface="+mn-lt"/>
                        <a:ea typeface="ＭＳ Ｐゴシック" charset="0"/>
                        <a:cs typeface="Arial"/>
                      </a:endParaRPr>
                    </a:p>
                  </a:txBody>
                  <a:tcPr marL="81103" marR="81103" marT="45742" marB="457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800" b="0" i="0" u="none" strike="noStrike" cap="none" normalizeH="0" baseline="0" dirty="0">
                          <a:ln>
                            <a:noFill/>
                          </a:ln>
                          <a:solidFill>
                            <a:srgbClr val="FFFFFF"/>
                          </a:solidFill>
                          <a:effectLst/>
                          <a:latin typeface="Arial"/>
                          <a:ea typeface="ＭＳ Ｐゴシック" charset="0"/>
                          <a:cs typeface="Arial"/>
                        </a:rPr>
                        <a:t>24.1%</a:t>
                      </a:r>
                    </a:p>
                  </a:txBody>
                  <a:tcPr marL="81103" marR="81103" marT="45742" marB="457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800" b="0" i="0" u="none" strike="noStrike" cap="none" normalizeH="0" baseline="0" dirty="0">
                          <a:ln>
                            <a:noFill/>
                          </a:ln>
                          <a:solidFill>
                            <a:srgbClr val="FFFFFF"/>
                          </a:solidFill>
                          <a:effectLst/>
                          <a:latin typeface="Arial"/>
                          <a:ea typeface="ＭＳ Ｐゴシック" charset="0"/>
                          <a:cs typeface="Arial"/>
                        </a:rPr>
                        <a:t>9.2%</a:t>
                      </a:r>
                    </a:p>
                  </a:txBody>
                  <a:tcPr marL="81103" marR="81103" marT="45742" marB="457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800" b="0" i="0" u="none" strike="noStrike" cap="none" normalizeH="0" baseline="0" dirty="0">
                          <a:ln>
                            <a:noFill/>
                          </a:ln>
                          <a:solidFill>
                            <a:srgbClr val="FFFFFF"/>
                          </a:solidFill>
                          <a:effectLst/>
                          <a:latin typeface="Arial"/>
                          <a:ea typeface="ＭＳ Ｐゴシック" charset="0"/>
                          <a:cs typeface="Arial"/>
                        </a:rPr>
                        <a:t>3.13*</a:t>
                      </a:r>
                    </a:p>
                  </a:txBody>
                  <a:tcPr marL="81103" marR="81103" marT="45742" marB="457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800" b="0" i="0" u="none" strike="noStrike" cap="none" normalizeH="0" baseline="0" dirty="0">
                          <a:ln>
                            <a:noFill/>
                          </a:ln>
                          <a:solidFill>
                            <a:srgbClr val="FFFFFF"/>
                          </a:solidFill>
                          <a:effectLst/>
                          <a:latin typeface="Arial"/>
                          <a:ea typeface="ＭＳ Ｐゴシック" charset="0"/>
                          <a:cs typeface="Arial"/>
                        </a:rPr>
                        <a:t>&lt;0.00001</a:t>
                      </a:r>
                    </a:p>
                  </a:txBody>
                  <a:tcPr marL="81103" marR="81103" marT="45742" marB="457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extLst>
                  <a:ext uri="{0D108BD9-81ED-4DB2-BD59-A6C34878D82A}">
                    <a16:rowId xmlns:a16="http://schemas.microsoft.com/office/drawing/2014/main" val="10004"/>
                  </a:ext>
                </a:extLst>
              </a:tr>
            </a:tbl>
          </a:graphicData>
        </a:graphic>
      </p:graphicFrame>
      <p:sp>
        <p:nvSpPr>
          <p:cNvPr id="10" name="TextBox 9"/>
          <p:cNvSpPr txBox="1">
            <a:spLocks noChangeArrowheads="1"/>
          </p:cNvSpPr>
          <p:nvPr/>
        </p:nvSpPr>
        <p:spPr bwMode="auto">
          <a:xfrm>
            <a:off x="152400" y="6444976"/>
            <a:ext cx="10439400" cy="38472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182880" bIns="91440" anchor="b" anchorCtr="0">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1600" dirty="0"/>
              <a:t>Kudo M et al. </a:t>
            </a:r>
            <a:r>
              <a:rPr lang="en-US" sz="1600" i="1" dirty="0"/>
              <a:t>Lancet</a:t>
            </a:r>
            <a:r>
              <a:rPr lang="en-US" sz="1600" dirty="0"/>
              <a:t> 2018;391(10126):1163-73; </a:t>
            </a:r>
            <a:r>
              <a:rPr lang="en-US" sz="1600" dirty="0">
                <a:solidFill>
                  <a:srgbClr val="FFFFFF"/>
                </a:solidFill>
              </a:rPr>
              <a:t>Cheng AL et al. </a:t>
            </a:r>
            <a:r>
              <a:rPr lang="en-US" sz="1600" i="1" dirty="0">
                <a:solidFill>
                  <a:srgbClr val="FFFFFF"/>
                </a:solidFill>
              </a:rPr>
              <a:t>Proc ASCO </a:t>
            </a:r>
            <a:r>
              <a:rPr lang="en-US" sz="1600" dirty="0">
                <a:solidFill>
                  <a:srgbClr val="FFFFFF"/>
                </a:solidFill>
              </a:rPr>
              <a:t>2017;Abstract 4001.</a:t>
            </a:r>
          </a:p>
        </p:txBody>
      </p:sp>
      <p:sp>
        <p:nvSpPr>
          <p:cNvPr id="3" name="Rectangle 2"/>
          <p:cNvSpPr/>
          <p:nvPr/>
        </p:nvSpPr>
        <p:spPr>
          <a:xfrm>
            <a:off x="762000" y="5135371"/>
            <a:ext cx="9677400" cy="1107996"/>
          </a:xfrm>
          <a:prstGeom prst="rect">
            <a:avLst/>
          </a:prstGeom>
        </p:spPr>
        <p:txBody>
          <a:bodyPr wrap="square">
            <a:spAutoFit/>
          </a:bodyPr>
          <a:lstStyle/>
          <a:p>
            <a:pPr marL="285750" indent="-285750">
              <a:buFont typeface="Arial" charset="0"/>
              <a:buChar char="•"/>
            </a:pPr>
            <a:r>
              <a:rPr lang="en-US" sz="2200" dirty="0">
                <a:solidFill>
                  <a:srgbClr val="FFFFFF"/>
                </a:solidFill>
              </a:rPr>
              <a:t>Lenvatinib is noninferior to sorafenib with regard to OS and achieves statistically significant and clinically meaningful improvements in PFS, TTP and ORR as first-line therapy for unresectable HCC.</a:t>
            </a:r>
          </a:p>
        </p:txBody>
      </p:sp>
      <p:sp>
        <p:nvSpPr>
          <p:cNvPr id="7" name="Rectangle 6"/>
          <p:cNvSpPr/>
          <p:nvPr/>
        </p:nvSpPr>
        <p:spPr>
          <a:xfrm>
            <a:off x="1984130" y="4307644"/>
            <a:ext cx="7543800" cy="338554"/>
          </a:xfrm>
          <a:prstGeom prst="rect">
            <a:avLst/>
          </a:prstGeom>
        </p:spPr>
        <p:txBody>
          <a:bodyPr wrap="square">
            <a:spAutoFit/>
          </a:bodyPr>
          <a:lstStyle/>
          <a:p>
            <a:r>
              <a:rPr lang="en-US" sz="1600" dirty="0">
                <a:solidFill>
                  <a:srgbClr val="FFFFFF"/>
                </a:solidFill>
              </a:rPr>
              <a:t>NR = not reported; TTP = time to progression</a:t>
            </a:r>
          </a:p>
        </p:txBody>
      </p:sp>
      <p:sp>
        <p:nvSpPr>
          <p:cNvPr id="8" name="Rectangle 7"/>
          <p:cNvSpPr/>
          <p:nvPr/>
        </p:nvSpPr>
        <p:spPr>
          <a:xfrm>
            <a:off x="1984130" y="4646198"/>
            <a:ext cx="7543800" cy="338554"/>
          </a:xfrm>
          <a:prstGeom prst="rect">
            <a:avLst/>
          </a:prstGeom>
        </p:spPr>
        <p:txBody>
          <a:bodyPr wrap="square">
            <a:spAutoFit/>
          </a:bodyPr>
          <a:lstStyle/>
          <a:p>
            <a:r>
              <a:rPr lang="en-US" sz="1600" dirty="0">
                <a:solidFill>
                  <a:srgbClr val="FFFFFF"/>
                </a:solidFill>
              </a:rPr>
              <a:t>*</a:t>
            </a:r>
            <a:r>
              <a:rPr lang="en-US" sz="1600" baseline="30000" dirty="0">
                <a:solidFill>
                  <a:srgbClr val="FFFFFF"/>
                </a:solidFill>
              </a:rPr>
              <a:t> </a:t>
            </a:r>
            <a:r>
              <a:rPr lang="en-US" sz="1600" dirty="0">
                <a:solidFill>
                  <a:srgbClr val="FFFFFF"/>
                </a:solidFill>
              </a:rPr>
              <a:t>Odds ratio</a:t>
            </a:r>
          </a:p>
        </p:txBody>
      </p:sp>
    </p:spTree>
    <p:extLst>
      <p:ext uri="{BB962C8B-B14F-4D97-AF65-F5344CB8AC3E}">
        <p14:creationId xmlns:p14="http://schemas.microsoft.com/office/powerpoint/2010/main" val="1716799886"/>
      </p:ext>
    </p:extLst>
  </p:cSld>
  <p:clrMapOvr>
    <a:masterClrMapping/>
  </p:clrMapOvr>
  <p:transition spd="slow" advClick="0"/>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itle 2"/>
          <p:cNvSpPr>
            <a:spLocks noGrp="1"/>
          </p:cNvSpPr>
          <p:nvPr>
            <p:ph type="title"/>
          </p:nvPr>
        </p:nvSpPr>
        <p:spPr/>
        <p:txBody>
          <a:bodyPr/>
          <a:lstStyle/>
          <a:p>
            <a:r>
              <a:rPr lang="en-US" dirty="0">
                <a:latin typeface="Arial" charset="0"/>
                <a:ea typeface="ヒラギノ角ゴ Pro W3" charset="0"/>
                <a:cs typeface="ヒラギノ角ゴ Pro W3" charset="0"/>
              </a:rPr>
              <a:t>REFLECT: Select Treatment-Emergent AEs</a:t>
            </a:r>
            <a:endParaRPr lang="en-US" dirty="0">
              <a:latin typeface="Arial" charset="0"/>
              <a:ea typeface="ＭＳ Ｐゴシック" charset="0"/>
              <a:cs typeface="ＭＳ Ｐゴシック" charset="0"/>
            </a:endParaRPr>
          </a:p>
        </p:txBody>
      </p:sp>
      <p:sp>
        <p:nvSpPr>
          <p:cNvPr id="6" name="Rectangle 33"/>
          <p:cNvSpPr>
            <a:spLocks noChangeArrowheads="1"/>
          </p:cNvSpPr>
          <p:nvPr/>
        </p:nvSpPr>
        <p:spPr bwMode="auto">
          <a:xfrm>
            <a:off x="1066800" y="1044910"/>
            <a:ext cx="9982200" cy="5279690"/>
          </a:xfrm>
          <a:prstGeom prst="rect">
            <a:avLst/>
          </a:prstGeom>
          <a:solidFill>
            <a:srgbClr val="9CCBED"/>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nchor="ctr"/>
          <a:lstStyle/>
          <a:p>
            <a:pPr algn="ctr"/>
            <a:endParaRPr lang="en-US">
              <a:solidFill>
                <a:srgbClr val="FFFFFF"/>
              </a:solidFill>
              <a:ea typeface="ヒラギノ角ゴ Pro W3" charset="0"/>
              <a:cs typeface="ヒラギノ角ゴ Pro W3" charset="0"/>
            </a:endParaRPr>
          </a:p>
        </p:txBody>
      </p:sp>
      <p:graphicFrame>
        <p:nvGraphicFramePr>
          <p:cNvPr id="9" name="Group 36"/>
          <p:cNvGraphicFramePr>
            <a:graphicFrameLocks/>
          </p:cNvGraphicFramePr>
          <p:nvPr>
            <p:extLst>
              <p:ext uri="{D42A27DB-BD31-4B8C-83A1-F6EECF244321}">
                <p14:modId xmlns:p14="http://schemas.microsoft.com/office/powerpoint/2010/main" val="2239859179"/>
              </p:ext>
            </p:extLst>
          </p:nvPr>
        </p:nvGraphicFramePr>
        <p:xfrm>
          <a:off x="1219199" y="1182975"/>
          <a:ext cx="9677402" cy="4966125"/>
        </p:xfrm>
        <a:graphic>
          <a:graphicData uri="http://schemas.openxmlformats.org/drawingml/2006/table">
            <a:tbl>
              <a:tblPr/>
              <a:tblGrid>
                <a:gridCol w="4010454">
                  <a:extLst>
                    <a:ext uri="{9D8B030D-6E8A-4147-A177-3AD203B41FA5}">
                      <a16:colId xmlns:a16="http://schemas.microsoft.com/office/drawing/2014/main" val="20000"/>
                    </a:ext>
                  </a:extLst>
                </a:gridCol>
                <a:gridCol w="1416737">
                  <a:extLst>
                    <a:ext uri="{9D8B030D-6E8A-4147-A177-3AD203B41FA5}">
                      <a16:colId xmlns:a16="http://schemas.microsoft.com/office/drawing/2014/main" val="20001"/>
                    </a:ext>
                  </a:extLst>
                </a:gridCol>
                <a:gridCol w="1416737">
                  <a:extLst>
                    <a:ext uri="{9D8B030D-6E8A-4147-A177-3AD203B41FA5}">
                      <a16:colId xmlns:a16="http://schemas.microsoft.com/office/drawing/2014/main" val="20002"/>
                    </a:ext>
                  </a:extLst>
                </a:gridCol>
                <a:gridCol w="1416737">
                  <a:extLst>
                    <a:ext uri="{9D8B030D-6E8A-4147-A177-3AD203B41FA5}">
                      <a16:colId xmlns:a16="http://schemas.microsoft.com/office/drawing/2014/main" val="20003"/>
                    </a:ext>
                  </a:extLst>
                </a:gridCol>
                <a:gridCol w="1416737">
                  <a:extLst>
                    <a:ext uri="{9D8B030D-6E8A-4147-A177-3AD203B41FA5}">
                      <a16:colId xmlns:a16="http://schemas.microsoft.com/office/drawing/2014/main" val="20004"/>
                    </a:ext>
                  </a:extLst>
                </a:gridCol>
              </a:tblGrid>
              <a:tr h="381426">
                <a:tc rowSpan="2">
                  <a:txBody>
                    <a:bodyPr/>
                    <a:lstStyle/>
                    <a:p>
                      <a:pPr marL="0" marR="0" lvl="0" indent="0" algn="l" defTabSz="914400" rtl="0" eaLnBrk="1" fontAlgn="base" latinLnBrk="0" hangingPunct="1">
                        <a:lnSpc>
                          <a:spcPct val="100000"/>
                        </a:lnSpc>
                        <a:spcBef>
                          <a:spcPct val="0"/>
                        </a:spcBef>
                        <a:spcAft>
                          <a:spcPct val="0"/>
                        </a:spcAft>
                        <a:buClr>
                          <a:schemeClr val="bg1"/>
                        </a:buClr>
                        <a:buSzTx/>
                        <a:buFontTx/>
                        <a:buNone/>
                        <a:tabLst/>
                      </a:pPr>
                      <a:r>
                        <a:rPr kumimoji="0" lang="en-US" sz="1800" b="1" i="0" u="none" strike="noStrike" cap="none" normalizeH="0" baseline="0" dirty="0">
                          <a:ln>
                            <a:noFill/>
                          </a:ln>
                          <a:solidFill>
                            <a:schemeClr val="bg1"/>
                          </a:solidFill>
                          <a:effectLst/>
                          <a:latin typeface="Arial"/>
                          <a:ea typeface="ＭＳ Ｐゴシック" charset="0"/>
                          <a:cs typeface="Arial"/>
                        </a:rPr>
                        <a:t>Adverse event, n (%)</a:t>
                      </a:r>
                    </a:p>
                  </a:txBody>
                  <a:tcPr marR="27432" marT="27432" marB="27432" anchor="b"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0000"/>
                      </a:solidFill>
                      <a:prstDash val="solid"/>
                      <a:round/>
                      <a:headEnd type="none" w="med" len="med"/>
                      <a:tailEnd type="none" w="med" len="med"/>
                    </a:lnB>
                    <a:lnTlToBr>
                      <a:noFill/>
                    </a:lnTlToBr>
                    <a:lnBlToTr>
                      <a:noFill/>
                    </a:lnBlToTr>
                    <a:solidFill>
                      <a:srgbClr val="002B51"/>
                    </a:solidFill>
                  </a:tcPr>
                </a:tc>
                <a:tc gridSpan="2">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800" b="1" i="0" u="none" strike="noStrike" cap="none" normalizeH="0" baseline="0" dirty="0">
                          <a:ln>
                            <a:noFill/>
                          </a:ln>
                          <a:solidFill>
                            <a:schemeClr val="bg1"/>
                          </a:solidFill>
                          <a:effectLst/>
                          <a:latin typeface="Arial"/>
                          <a:ea typeface="ＭＳ Ｐゴシック" charset="0"/>
                          <a:cs typeface="Arial"/>
                        </a:rPr>
                        <a:t>Lenvatinib (n = 476)</a:t>
                      </a:r>
                    </a:p>
                  </a:txBody>
                  <a:tcPr marL="27432" marR="27432" marT="27432" marB="27432" anchor="b"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2B51"/>
                    </a:solidFill>
                  </a:tcPr>
                </a:tc>
                <a:tc hMerge="1">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endParaRPr kumimoji="0" lang="en-US" sz="1800" b="1" i="0" u="none" strike="noStrike" cap="none" normalizeH="0" baseline="0" dirty="0">
                        <a:ln>
                          <a:noFill/>
                        </a:ln>
                        <a:solidFill>
                          <a:schemeClr val="bg1"/>
                        </a:solidFill>
                        <a:effectLst/>
                        <a:latin typeface="Arial"/>
                        <a:ea typeface="ＭＳ Ｐゴシック" charset="0"/>
                        <a:cs typeface="Arial"/>
                      </a:endParaRPr>
                    </a:p>
                  </a:txBody>
                  <a:tcPr marL="81103" marR="81103" marT="45742" marB="45742" anchor="b"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2B51"/>
                    </a:solidFill>
                  </a:tcPr>
                </a:tc>
                <a:tc gridSpan="2">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800" b="1" i="0" u="none" strike="noStrike" cap="none" normalizeH="0" baseline="0" dirty="0">
                          <a:ln>
                            <a:noFill/>
                          </a:ln>
                          <a:solidFill>
                            <a:schemeClr val="bg1"/>
                          </a:solidFill>
                          <a:effectLst/>
                          <a:latin typeface="Arial"/>
                          <a:ea typeface="ＭＳ Ｐゴシック" charset="0"/>
                          <a:cs typeface="Arial"/>
                        </a:rPr>
                        <a:t>Sorafenib (n = 475)</a:t>
                      </a:r>
                    </a:p>
                  </a:txBody>
                  <a:tcPr marL="27432" marR="27432" marT="27432" marB="27432" anchor="b"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2B51"/>
                    </a:solidFill>
                  </a:tcPr>
                </a:tc>
                <a:tc hMerge="1">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endParaRPr kumimoji="0" lang="en-US" sz="1800" b="1" i="0" u="none" strike="noStrike" cap="none" normalizeH="0" baseline="0" dirty="0">
                        <a:ln>
                          <a:noFill/>
                        </a:ln>
                        <a:solidFill>
                          <a:schemeClr val="bg1"/>
                        </a:solidFill>
                        <a:effectLst/>
                        <a:latin typeface="Arial"/>
                        <a:ea typeface="ＭＳ Ｐゴシック" charset="0"/>
                        <a:cs typeface="Arial"/>
                      </a:endParaRPr>
                    </a:p>
                  </a:txBody>
                  <a:tcPr marL="81103" marR="81103" marT="45742" marB="45742" anchor="b"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2B51"/>
                    </a:solidFill>
                  </a:tcPr>
                </a:tc>
                <a:extLst>
                  <a:ext uri="{0D108BD9-81ED-4DB2-BD59-A6C34878D82A}">
                    <a16:rowId xmlns:a16="http://schemas.microsoft.com/office/drawing/2014/main" val="10000"/>
                  </a:ext>
                </a:extLst>
              </a:tr>
              <a:tr h="381426">
                <a:tc vMerge="1">
                  <a:txBody>
                    <a:bodyPr/>
                    <a:lstStyle/>
                    <a:p>
                      <a:pPr marL="0" marR="0" lvl="0" indent="0" algn="l" defTabSz="914400" rtl="0" eaLnBrk="1" fontAlgn="base" latinLnBrk="0" hangingPunct="1">
                        <a:lnSpc>
                          <a:spcPct val="100000"/>
                        </a:lnSpc>
                        <a:spcBef>
                          <a:spcPct val="0"/>
                        </a:spcBef>
                        <a:spcAft>
                          <a:spcPct val="0"/>
                        </a:spcAft>
                        <a:buClr>
                          <a:schemeClr val="bg1"/>
                        </a:buClr>
                        <a:buSzTx/>
                        <a:buFontTx/>
                        <a:buNone/>
                        <a:tabLst/>
                      </a:pPr>
                      <a:endParaRPr kumimoji="0" lang="en-US" sz="1800" b="1" i="0" u="none" strike="noStrike" cap="none" normalizeH="0" baseline="0" dirty="0">
                        <a:ln>
                          <a:noFill/>
                        </a:ln>
                        <a:solidFill>
                          <a:schemeClr val="bg1"/>
                        </a:solidFill>
                        <a:effectLst/>
                        <a:latin typeface="Arial"/>
                        <a:ea typeface="ＭＳ Ｐゴシック" charset="0"/>
                        <a:cs typeface="Arial"/>
                      </a:endParaRPr>
                    </a:p>
                  </a:txBody>
                  <a:tcPr marL="81103" marR="81103" marT="45742" marB="45742" anchor="b"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2B51"/>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800" b="1" i="0" u="none" strike="noStrike" cap="none" normalizeH="0" baseline="0" dirty="0">
                          <a:ln>
                            <a:noFill/>
                          </a:ln>
                          <a:solidFill>
                            <a:schemeClr val="bg1"/>
                          </a:solidFill>
                          <a:effectLst/>
                          <a:latin typeface="Arial"/>
                          <a:ea typeface="ＭＳ Ｐゴシック" charset="0"/>
                          <a:cs typeface="Arial"/>
                        </a:rPr>
                        <a:t>Any grade</a:t>
                      </a:r>
                    </a:p>
                  </a:txBody>
                  <a:tcPr marL="27432" marR="27432" marT="27432" marB="27432" anchor="b"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0000"/>
                      </a:solidFill>
                      <a:prstDash val="solid"/>
                      <a:round/>
                      <a:headEnd type="none" w="med" len="med"/>
                      <a:tailEnd type="none" w="med" len="med"/>
                    </a:lnB>
                    <a:lnTlToBr>
                      <a:noFill/>
                    </a:lnTlToBr>
                    <a:lnBlToTr>
                      <a:noFill/>
                    </a:lnBlToTr>
                    <a:solidFill>
                      <a:srgbClr val="002B51"/>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800" b="1" i="0" u="none" strike="noStrike" cap="none" normalizeH="0" baseline="0" dirty="0">
                          <a:ln>
                            <a:noFill/>
                          </a:ln>
                          <a:solidFill>
                            <a:schemeClr val="bg1"/>
                          </a:solidFill>
                          <a:effectLst/>
                          <a:latin typeface="Arial"/>
                          <a:ea typeface="ＭＳ Ｐゴシック" charset="0"/>
                          <a:cs typeface="Arial"/>
                        </a:rPr>
                        <a:t>Grade 3/4</a:t>
                      </a:r>
                    </a:p>
                  </a:txBody>
                  <a:tcPr marL="27432" marR="27432" marT="27432" marB="27432" anchor="b"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0000"/>
                      </a:solidFill>
                      <a:prstDash val="solid"/>
                      <a:round/>
                      <a:headEnd type="none" w="med" len="med"/>
                      <a:tailEnd type="none" w="med" len="med"/>
                    </a:lnB>
                    <a:lnTlToBr>
                      <a:noFill/>
                    </a:lnTlToBr>
                    <a:lnBlToTr>
                      <a:noFill/>
                    </a:lnBlToTr>
                    <a:solidFill>
                      <a:srgbClr val="002B51"/>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800" b="1" i="0" u="none" strike="noStrike" cap="none" normalizeH="0" baseline="0" dirty="0">
                          <a:ln>
                            <a:noFill/>
                          </a:ln>
                          <a:solidFill>
                            <a:schemeClr val="bg1"/>
                          </a:solidFill>
                          <a:effectLst/>
                          <a:latin typeface="Arial"/>
                          <a:ea typeface="ＭＳ Ｐゴシック" charset="0"/>
                          <a:cs typeface="Arial"/>
                        </a:rPr>
                        <a:t>Any grade</a:t>
                      </a:r>
                    </a:p>
                  </a:txBody>
                  <a:tcPr marL="27432" marR="27432" marT="27432" marB="27432" anchor="b"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0000"/>
                      </a:solidFill>
                      <a:prstDash val="solid"/>
                      <a:round/>
                      <a:headEnd type="none" w="med" len="med"/>
                      <a:tailEnd type="none" w="med" len="med"/>
                    </a:lnB>
                    <a:lnTlToBr>
                      <a:noFill/>
                    </a:lnTlToBr>
                    <a:lnBlToTr>
                      <a:noFill/>
                    </a:lnBlToTr>
                    <a:solidFill>
                      <a:srgbClr val="002B51"/>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800" b="1" i="0" u="none" strike="noStrike" cap="none" normalizeH="0" baseline="0" dirty="0">
                          <a:ln>
                            <a:noFill/>
                          </a:ln>
                          <a:solidFill>
                            <a:schemeClr val="bg1"/>
                          </a:solidFill>
                          <a:effectLst/>
                          <a:latin typeface="Arial"/>
                          <a:ea typeface="ＭＳ Ｐゴシック" charset="0"/>
                          <a:cs typeface="Arial"/>
                        </a:rPr>
                        <a:t>Grade 3/4</a:t>
                      </a:r>
                    </a:p>
                  </a:txBody>
                  <a:tcPr marL="27432" marR="27432" marT="27432" marB="27432" anchor="b"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0000"/>
                      </a:solidFill>
                      <a:prstDash val="solid"/>
                      <a:round/>
                      <a:headEnd type="none" w="med" len="med"/>
                      <a:tailEnd type="none" w="med" len="med"/>
                    </a:lnB>
                    <a:lnTlToBr>
                      <a:noFill/>
                    </a:lnTlToBr>
                    <a:lnBlToTr>
                      <a:noFill/>
                    </a:lnBlToTr>
                    <a:solidFill>
                      <a:srgbClr val="002B51"/>
                    </a:solidFill>
                  </a:tcPr>
                </a:tc>
                <a:extLst>
                  <a:ext uri="{0D108BD9-81ED-4DB2-BD59-A6C34878D82A}">
                    <a16:rowId xmlns:a16="http://schemas.microsoft.com/office/drawing/2014/main" val="10001"/>
                  </a:ext>
                </a:extLst>
              </a:tr>
              <a:tr h="381426">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800" b="0" i="0" u="none" strike="noStrike" cap="none" normalizeH="0" baseline="0" dirty="0">
                          <a:ln>
                            <a:noFill/>
                          </a:ln>
                          <a:solidFill>
                            <a:srgbClr val="FFFFFF"/>
                          </a:solidFill>
                          <a:effectLst/>
                          <a:latin typeface="Arial"/>
                          <a:ea typeface="ＭＳ Ｐゴシック" charset="0"/>
                          <a:cs typeface="Arial"/>
                        </a:rPr>
                        <a:t>Hypertension</a:t>
                      </a:r>
                      <a:endParaRPr kumimoji="0" lang="en-US" sz="1800" b="0" i="0" u="none" strike="noStrike" cap="none" normalizeH="0" baseline="30000" dirty="0">
                        <a:ln>
                          <a:noFill/>
                        </a:ln>
                        <a:solidFill>
                          <a:srgbClr val="FFFFFF"/>
                        </a:solidFill>
                        <a:effectLst/>
                        <a:latin typeface="Arial"/>
                        <a:ea typeface="ＭＳ Ｐゴシック" charset="0"/>
                        <a:cs typeface="Arial"/>
                      </a:endParaRPr>
                    </a:p>
                  </a:txBody>
                  <a:tcPr marR="27432" marT="27432" marB="27432" anchor="ctr" horzOverflow="overflow">
                    <a:lnL w="38100" cap="flat" cmpd="sng" algn="ctr">
                      <a:solidFill>
                        <a:srgbClr val="FF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0000"/>
                      </a:solidFill>
                      <a:prstDash val="solid"/>
                      <a:round/>
                      <a:headEnd type="none" w="med" len="med"/>
                      <a:tailEnd type="none" w="med" len="med"/>
                    </a:lnT>
                    <a:lnB w="38100" cap="flat" cmpd="sng" algn="ctr">
                      <a:solidFill>
                        <a:srgbClr val="FF0000"/>
                      </a:solidFill>
                      <a:prstDash val="solid"/>
                      <a:round/>
                      <a:headEnd type="none" w="med" len="med"/>
                      <a:tailEnd type="none" w="med" len="med"/>
                    </a:lnB>
                    <a:lnTlToBr>
                      <a:noFill/>
                    </a:lnTlToBr>
                    <a:lnBlToTr>
                      <a:noFill/>
                    </a:lnBlToTr>
                    <a:solidFill>
                      <a:srgbClr val="005796"/>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800" b="0" i="0" u="none" strike="noStrike" cap="none" normalizeH="0" baseline="0" dirty="0">
                          <a:ln>
                            <a:noFill/>
                          </a:ln>
                          <a:solidFill>
                            <a:srgbClr val="FFFFFF"/>
                          </a:solidFill>
                          <a:effectLst/>
                          <a:latin typeface="Arial"/>
                          <a:ea typeface="ＭＳ Ｐゴシック" charset="0"/>
                          <a:cs typeface="Arial"/>
                        </a:rPr>
                        <a:t>201 (42)</a:t>
                      </a:r>
                    </a:p>
                  </a:txBody>
                  <a:tcPr marL="27432" marR="27432" marT="27432" marB="2743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0000"/>
                      </a:solidFill>
                      <a:prstDash val="solid"/>
                      <a:round/>
                      <a:headEnd type="none" w="med" len="med"/>
                      <a:tailEnd type="none" w="med" len="med"/>
                    </a:lnT>
                    <a:lnB w="38100" cap="flat" cmpd="sng" algn="ctr">
                      <a:solidFill>
                        <a:srgbClr val="FF0000"/>
                      </a:solidFill>
                      <a:prstDash val="solid"/>
                      <a:round/>
                      <a:headEnd type="none" w="med" len="med"/>
                      <a:tailEnd type="none" w="med" len="med"/>
                    </a:lnB>
                    <a:lnTlToBr>
                      <a:noFill/>
                    </a:lnTlToBr>
                    <a:lnBlToTr>
                      <a:noFill/>
                    </a:lnBlToTr>
                    <a:solidFill>
                      <a:srgbClr val="005796"/>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800" b="0" i="0" u="none" strike="noStrike" cap="none" normalizeH="0" baseline="0" dirty="0">
                          <a:ln>
                            <a:noFill/>
                          </a:ln>
                          <a:solidFill>
                            <a:srgbClr val="FFFFFF"/>
                          </a:solidFill>
                          <a:effectLst/>
                          <a:latin typeface="Arial"/>
                          <a:ea typeface="ＭＳ Ｐゴシック" charset="0"/>
                          <a:cs typeface="Arial"/>
                        </a:rPr>
                        <a:t>111 (23)</a:t>
                      </a:r>
                    </a:p>
                  </a:txBody>
                  <a:tcPr marL="27432" marR="27432" marT="27432" marB="2743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0000"/>
                      </a:solidFill>
                      <a:prstDash val="solid"/>
                      <a:round/>
                      <a:headEnd type="none" w="med" len="med"/>
                      <a:tailEnd type="none" w="med" len="med"/>
                    </a:lnT>
                    <a:lnB w="38100" cap="flat" cmpd="sng" algn="ctr">
                      <a:solidFill>
                        <a:srgbClr val="FF0000"/>
                      </a:solidFill>
                      <a:prstDash val="solid"/>
                      <a:round/>
                      <a:headEnd type="none" w="med" len="med"/>
                      <a:tailEnd type="none" w="med" len="med"/>
                    </a:lnB>
                    <a:lnTlToBr>
                      <a:noFill/>
                    </a:lnTlToBr>
                    <a:lnBlToTr>
                      <a:noFill/>
                    </a:lnBlToTr>
                    <a:solidFill>
                      <a:srgbClr val="005796"/>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800" b="0" i="0" u="none" strike="noStrike" cap="none" normalizeH="0" baseline="0" dirty="0">
                          <a:ln>
                            <a:noFill/>
                          </a:ln>
                          <a:solidFill>
                            <a:srgbClr val="FFFFFF"/>
                          </a:solidFill>
                          <a:effectLst/>
                          <a:latin typeface="Arial"/>
                          <a:ea typeface="ＭＳ Ｐゴシック" charset="0"/>
                          <a:cs typeface="Arial"/>
                        </a:rPr>
                        <a:t>144 (30)</a:t>
                      </a:r>
                    </a:p>
                  </a:txBody>
                  <a:tcPr marL="27432" marR="27432" marT="27432" marB="2743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0000"/>
                      </a:solidFill>
                      <a:prstDash val="solid"/>
                      <a:round/>
                      <a:headEnd type="none" w="med" len="med"/>
                      <a:tailEnd type="none" w="med" len="med"/>
                    </a:lnT>
                    <a:lnB w="38100" cap="flat" cmpd="sng" algn="ctr">
                      <a:solidFill>
                        <a:srgbClr val="FF0000"/>
                      </a:solidFill>
                      <a:prstDash val="solid"/>
                      <a:round/>
                      <a:headEnd type="none" w="med" len="med"/>
                      <a:tailEnd type="none" w="med" len="med"/>
                    </a:lnB>
                    <a:lnTlToBr>
                      <a:noFill/>
                    </a:lnTlToBr>
                    <a:lnBlToTr>
                      <a:noFill/>
                    </a:lnBlToTr>
                    <a:solidFill>
                      <a:srgbClr val="005796"/>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800" b="0" i="0" u="none" strike="noStrike" cap="none" normalizeH="0" baseline="0" dirty="0">
                          <a:ln>
                            <a:noFill/>
                          </a:ln>
                          <a:solidFill>
                            <a:srgbClr val="FFFFFF"/>
                          </a:solidFill>
                          <a:effectLst/>
                          <a:latin typeface="Arial"/>
                          <a:ea typeface="ＭＳ Ｐゴシック" charset="0"/>
                          <a:cs typeface="Arial"/>
                        </a:rPr>
                        <a:t>68 (14)</a:t>
                      </a:r>
                    </a:p>
                  </a:txBody>
                  <a:tcPr marL="27432" marR="27432" marT="27432" marB="27432" anchor="ctr" horzOverflow="overflow">
                    <a:lnL w="12700" cap="flat" cmpd="sng" algn="ctr">
                      <a:solidFill>
                        <a:srgbClr val="FFFFFF"/>
                      </a:solidFill>
                      <a:prstDash val="solid"/>
                      <a:round/>
                      <a:headEnd type="none" w="med" len="med"/>
                      <a:tailEnd type="none" w="med" len="med"/>
                    </a:lnL>
                    <a:lnR w="38100" cap="flat" cmpd="sng" algn="ctr">
                      <a:solidFill>
                        <a:srgbClr val="FF0000"/>
                      </a:solidFill>
                      <a:prstDash val="solid"/>
                      <a:round/>
                      <a:headEnd type="none" w="med" len="med"/>
                      <a:tailEnd type="none" w="med" len="med"/>
                    </a:lnR>
                    <a:lnT w="38100" cap="flat" cmpd="sng" algn="ctr">
                      <a:solidFill>
                        <a:srgbClr val="FF0000"/>
                      </a:solidFill>
                      <a:prstDash val="solid"/>
                      <a:round/>
                      <a:headEnd type="none" w="med" len="med"/>
                      <a:tailEnd type="none" w="med" len="med"/>
                    </a:lnT>
                    <a:lnB w="38100" cap="flat" cmpd="sng" algn="ctr">
                      <a:solidFill>
                        <a:srgbClr val="FF0000"/>
                      </a:solidFill>
                      <a:prstDash val="solid"/>
                      <a:round/>
                      <a:headEnd type="none" w="med" len="med"/>
                      <a:tailEnd type="none" w="med" len="med"/>
                    </a:lnB>
                    <a:lnTlToBr>
                      <a:noFill/>
                    </a:lnTlToBr>
                    <a:lnBlToTr>
                      <a:noFill/>
                    </a:lnBlToTr>
                    <a:solidFill>
                      <a:srgbClr val="005796"/>
                    </a:solidFill>
                  </a:tcPr>
                </a:tc>
                <a:extLst>
                  <a:ext uri="{0D108BD9-81ED-4DB2-BD59-A6C34878D82A}">
                    <a16:rowId xmlns:a16="http://schemas.microsoft.com/office/drawing/2014/main" val="10002"/>
                  </a:ext>
                </a:extLst>
              </a:tr>
              <a:tr h="381426">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charset="0"/>
                        <a:buNone/>
                        <a:tabLst/>
                        <a:defRPr/>
                      </a:pPr>
                      <a:r>
                        <a:rPr kumimoji="0" lang="en-US" sz="1800" b="0" i="0" u="none" strike="noStrike" cap="none" normalizeH="0" baseline="0" dirty="0">
                          <a:ln>
                            <a:noFill/>
                          </a:ln>
                          <a:solidFill>
                            <a:srgbClr val="FFFFFF"/>
                          </a:solidFill>
                          <a:effectLst/>
                          <a:latin typeface="+mn-lt"/>
                          <a:ea typeface="ＭＳ Ｐゴシック" charset="0"/>
                          <a:cs typeface="Arial"/>
                        </a:rPr>
                        <a:t>Diarrhea</a:t>
                      </a:r>
                      <a:endParaRPr kumimoji="0" lang="en-US" sz="1800" b="0" i="0" u="none" strike="noStrike" cap="none" normalizeH="0" baseline="30000" dirty="0">
                        <a:ln>
                          <a:noFill/>
                        </a:ln>
                        <a:solidFill>
                          <a:srgbClr val="FFFFFF"/>
                        </a:solidFill>
                        <a:effectLst/>
                        <a:latin typeface="+mn-lt"/>
                        <a:ea typeface="ＭＳ Ｐゴシック" charset="0"/>
                        <a:cs typeface="Arial"/>
                      </a:endParaRPr>
                    </a:p>
                  </a:txBody>
                  <a:tcPr marR="27432" marT="27432" marB="2743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0000"/>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800" b="0" i="0" u="none" strike="noStrike" cap="none" normalizeH="0" baseline="0" dirty="0">
                          <a:ln>
                            <a:noFill/>
                          </a:ln>
                          <a:solidFill>
                            <a:srgbClr val="FFFFFF"/>
                          </a:solidFill>
                          <a:effectLst/>
                          <a:latin typeface="Arial"/>
                          <a:ea typeface="ＭＳ Ｐゴシック" charset="0"/>
                          <a:cs typeface="Arial"/>
                        </a:rPr>
                        <a:t>184 (39)</a:t>
                      </a:r>
                    </a:p>
                  </a:txBody>
                  <a:tcPr marL="27432" marR="27432" marT="27432" marB="2743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0000"/>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800" b="0" i="0" u="none" strike="noStrike" cap="none" normalizeH="0" baseline="0" dirty="0">
                          <a:ln>
                            <a:noFill/>
                          </a:ln>
                          <a:solidFill>
                            <a:srgbClr val="FFFFFF"/>
                          </a:solidFill>
                          <a:effectLst/>
                          <a:latin typeface="Arial"/>
                          <a:ea typeface="ＭＳ Ｐゴシック" charset="0"/>
                          <a:cs typeface="Arial"/>
                        </a:rPr>
                        <a:t>20 (4)</a:t>
                      </a:r>
                    </a:p>
                  </a:txBody>
                  <a:tcPr marL="27432" marR="27432" marT="27432" marB="2743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0000"/>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800" b="0" i="0" u="none" strike="noStrike" cap="none" normalizeH="0" baseline="0" dirty="0">
                          <a:ln>
                            <a:noFill/>
                          </a:ln>
                          <a:solidFill>
                            <a:srgbClr val="FFFFFF"/>
                          </a:solidFill>
                          <a:effectLst/>
                          <a:latin typeface="Arial"/>
                          <a:ea typeface="ＭＳ Ｐゴシック" charset="0"/>
                          <a:cs typeface="Arial"/>
                        </a:rPr>
                        <a:t>220 (46)</a:t>
                      </a:r>
                    </a:p>
                  </a:txBody>
                  <a:tcPr marL="27432" marR="27432" marT="27432" marB="2743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0000"/>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800" b="0" i="0" u="none" strike="noStrike" cap="none" normalizeH="0" baseline="0" dirty="0">
                          <a:ln>
                            <a:noFill/>
                          </a:ln>
                          <a:solidFill>
                            <a:srgbClr val="FFFFFF"/>
                          </a:solidFill>
                          <a:effectLst/>
                          <a:latin typeface="Arial"/>
                          <a:ea typeface="ＭＳ Ｐゴシック" charset="0"/>
                          <a:cs typeface="Arial"/>
                        </a:rPr>
                        <a:t>20 (4)</a:t>
                      </a:r>
                    </a:p>
                  </a:txBody>
                  <a:tcPr marL="27432" marR="27432" marT="27432" marB="2743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0000"/>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extLst>
                  <a:ext uri="{0D108BD9-81ED-4DB2-BD59-A6C34878D82A}">
                    <a16:rowId xmlns:a16="http://schemas.microsoft.com/office/drawing/2014/main" val="10003"/>
                  </a:ext>
                </a:extLst>
              </a:tr>
              <a:tr h="381426">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charset="0"/>
                        <a:buNone/>
                        <a:tabLst/>
                        <a:defRPr/>
                      </a:pPr>
                      <a:r>
                        <a:rPr kumimoji="0" lang="en-US" sz="1800" b="0" i="0" u="none" strike="noStrike" cap="none" normalizeH="0" baseline="0" dirty="0">
                          <a:ln>
                            <a:noFill/>
                          </a:ln>
                          <a:solidFill>
                            <a:srgbClr val="FFFFFF"/>
                          </a:solidFill>
                          <a:effectLst/>
                          <a:latin typeface="+mn-lt"/>
                          <a:ea typeface="ＭＳ Ｐゴシック" charset="0"/>
                          <a:cs typeface="Arial"/>
                        </a:rPr>
                        <a:t>Decreased appetite</a:t>
                      </a:r>
                      <a:endParaRPr kumimoji="0" lang="en-US" sz="1800" b="0" i="0" u="none" strike="noStrike" cap="none" normalizeH="0" baseline="30000" dirty="0">
                        <a:ln>
                          <a:noFill/>
                        </a:ln>
                        <a:solidFill>
                          <a:srgbClr val="FFFFFF"/>
                        </a:solidFill>
                        <a:effectLst/>
                        <a:latin typeface="+mn-lt"/>
                        <a:ea typeface="ＭＳ Ｐゴシック" charset="0"/>
                        <a:cs typeface="Arial"/>
                      </a:endParaRPr>
                    </a:p>
                  </a:txBody>
                  <a:tcPr marR="27432" marT="27432" marB="2743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800" b="0" i="0" u="none" strike="noStrike" cap="none" normalizeH="0" baseline="0" dirty="0">
                          <a:ln>
                            <a:noFill/>
                          </a:ln>
                          <a:solidFill>
                            <a:srgbClr val="FFFFFF"/>
                          </a:solidFill>
                          <a:effectLst/>
                          <a:latin typeface="Arial"/>
                          <a:ea typeface="ＭＳ Ｐゴシック" charset="0"/>
                          <a:cs typeface="Arial"/>
                        </a:rPr>
                        <a:t>162 (34)</a:t>
                      </a:r>
                    </a:p>
                  </a:txBody>
                  <a:tcPr marL="27432" marR="27432" marT="27432" marB="2743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800" b="0" i="0" u="none" strike="noStrike" cap="none" normalizeH="0" baseline="0" dirty="0">
                          <a:ln>
                            <a:noFill/>
                          </a:ln>
                          <a:solidFill>
                            <a:srgbClr val="FFFFFF"/>
                          </a:solidFill>
                          <a:effectLst/>
                          <a:latin typeface="Arial"/>
                          <a:ea typeface="ＭＳ Ｐゴシック" charset="0"/>
                          <a:cs typeface="Arial"/>
                        </a:rPr>
                        <a:t>22 (5)</a:t>
                      </a:r>
                    </a:p>
                  </a:txBody>
                  <a:tcPr marL="27432" marR="27432" marT="27432" marB="2743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800" b="0" i="0" u="none" strike="noStrike" cap="none" normalizeH="0" baseline="0" dirty="0">
                          <a:ln>
                            <a:noFill/>
                          </a:ln>
                          <a:solidFill>
                            <a:srgbClr val="FFFFFF"/>
                          </a:solidFill>
                          <a:effectLst/>
                          <a:latin typeface="Arial"/>
                          <a:ea typeface="ＭＳ Ｐゴシック" charset="0"/>
                          <a:cs typeface="Arial"/>
                        </a:rPr>
                        <a:t>127 (27)</a:t>
                      </a:r>
                    </a:p>
                  </a:txBody>
                  <a:tcPr marL="27432" marR="27432" marT="27432" marB="2743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800" b="0" i="0" u="none" strike="noStrike" cap="none" normalizeH="0" baseline="0" dirty="0">
                          <a:ln>
                            <a:noFill/>
                          </a:ln>
                          <a:solidFill>
                            <a:srgbClr val="FFFFFF"/>
                          </a:solidFill>
                          <a:effectLst/>
                          <a:latin typeface="Arial"/>
                          <a:ea typeface="ＭＳ Ｐゴシック" charset="0"/>
                          <a:cs typeface="Arial"/>
                        </a:rPr>
                        <a:t>6 (1)</a:t>
                      </a:r>
                    </a:p>
                  </a:txBody>
                  <a:tcPr marL="27432" marR="27432" marT="27432" marB="2743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extLst>
                  <a:ext uri="{0D108BD9-81ED-4DB2-BD59-A6C34878D82A}">
                    <a16:rowId xmlns:a16="http://schemas.microsoft.com/office/drawing/2014/main" val="10004"/>
                  </a:ext>
                </a:extLst>
              </a:tr>
              <a:tr h="381426">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charset="0"/>
                        <a:buNone/>
                        <a:tabLst/>
                        <a:defRPr/>
                      </a:pPr>
                      <a:r>
                        <a:rPr kumimoji="0" lang="en-US" sz="1800" b="0" i="0" u="none" strike="noStrike" cap="none" normalizeH="0" baseline="0" dirty="0">
                          <a:ln>
                            <a:noFill/>
                          </a:ln>
                          <a:solidFill>
                            <a:srgbClr val="FFFFFF"/>
                          </a:solidFill>
                          <a:effectLst/>
                          <a:latin typeface="+mn-lt"/>
                          <a:ea typeface="ＭＳ Ｐゴシック" charset="0"/>
                          <a:cs typeface="Arial"/>
                        </a:rPr>
                        <a:t>Decreased weight</a:t>
                      </a:r>
                      <a:endParaRPr kumimoji="0" lang="en-US" sz="1800" b="0" i="0" u="none" strike="noStrike" cap="none" normalizeH="0" baseline="30000" dirty="0">
                        <a:ln>
                          <a:noFill/>
                        </a:ln>
                        <a:solidFill>
                          <a:srgbClr val="FFFFFF"/>
                        </a:solidFill>
                        <a:effectLst/>
                        <a:latin typeface="+mn-lt"/>
                        <a:ea typeface="ＭＳ Ｐゴシック" charset="0"/>
                        <a:cs typeface="Arial"/>
                      </a:endParaRPr>
                    </a:p>
                  </a:txBody>
                  <a:tcPr marR="27432" marT="27432" marB="2743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800" b="0" i="0" u="none" strike="noStrike" cap="none" normalizeH="0" baseline="0" dirty="0">
                          <a:ln>
                            <a:noFill/>
                          </a:ln>
                          <a:solidFill>
                            <a:srgbClr val="FFFFFF"/>
                          </a:solidFill>
                          <a:effectLst/>
                          <a:latin typeface="Arial"/>
                          <a:ea typeface="ＭＳ Ｐゴシック" charset="0"/>
                          <a:cs typeface="Arial"/>
                        </a:rPr>
                        <a:t>147 (31)</a:t>
                      </a:r>
                    </a:p>
                  </a:txBody>
                  <a:tcPr marL="27432" marR="27432" marT="27432" marB="2743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800" b="0" i="0" u="none" strike="noStrike" cap="none" normalizeH="0" baseline="0" dirty="0">
                          <a:ln>
                            <a:noFill/>
                          </a:ln>
                          <a:solidFill>
                            <a:srgbClr val="FFFFFF"/>
                          </a:solidFill>
                          <a:effectLst/>
                          <a:latin typeface="Arial"/>
                          <a:ea typeface="ＭＳ Ｐゴシック" charset="0"/>
                          <a:cs typeface="Arial"/>
                        </a:rPr>
                        <a:t>36 (8)</a:t>
                      </a:r>
                    </a:p>
                  </a:txBody>
                  <a:tcPr marL="27432" marR="27432" marT="27432" marB="2743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800" b="0" i="0" u="none" strike="noStrike" cap="none" normalizeH="0" baseline="0" dirty="0">
                          <a:ln>
                            <a:noFill/>
                          </a:ln>
                          <a:solidFill>
                            <a:srgbClr val="FFFFFF"/>
                          </a:solidFill>
                          <a:effectLst/>
                          <a:latin typeface="Arial"/>
                          <a:ea typeface="ＭＳ Ｐゴシック" charset="0"/>
                          <a:cs typeface="Arial"/>
                        </a:rPr>
                        <a:t>106 (22)</a:t>
                      </a:r>
                    </a:p>
                  </a:txBody>
                  <a:tcPr marL="27432" marR="27432" marT="27432" marB="2743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800" b="0" i="0" u="none" strike="noStrike" cap="none" normalizeH="0" baseline="0" dirty="0">
                          <a:ln>
                            <a:noFill/>
                          </a:ln>
                          <a:solidFill>
                            <a:srgbClr val="FFFFFF"/>
                          </a:solidFill>
                          <a:effectLst/>
                          <a:latin typeface="Arial"/>
                          <a:ea typeface="ＭＳ Ｐゴシック" charset="0"/>
                          <a:cs typeface="Arial"/>
                        </a:rPr>
                        <a:t>14 (3)</a:t>
                      </a:r>
                    </a:p>
                  </a:txBody>
                  <a:tcPr marL="27432" marR="27432" marT="27432" marB="2743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extLst>
                  <a:ext uri="{0D108BD9-81ED-4DB2-BD59-A6C34878D82A}">
                    <a16:rowId xmlns:a16="http://schemas.microsoft.com/office/drawing/2014/main" val="10005"/>
                  </a:ext>
                </a:extLst>
              </a:tr>
              <a:tr h="381426">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charset="0"/>
                        <a:buNone/>
                        <a:tabLst/>
                        <a:defRPr/>
                      </a:pPr>
                      <a:r>
                        <a:rPr kumimoji="0" lang="en-US" sz="1800" b="0" i="0" u="none" strike="noStrike" cap="none" normalizeH="0" baseline="0" dirty="0">
                          <a:ln>
                            <a:noFill/>
                          </a:ln>
                          <a:solidFill>
                            <a:srgbClr val="FFFFFF"/>
                          </a:solidFill>
                          <a:effectLst/>
                          <a:latin typeface="+mn-lt"/>
                          <a:ea typeface="ＭＳ Ｐゴシック" charset="0"/>
                          <a:cs typeface="Arial"/>
                        </a:rPr>
                        <a:t>Fatigue</a:t>
                      </a:r>
                    </a:p>
                  </a:txBody>
                  <a:tcPr marR="27432" marT="27432" marB="2743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0000"/>
                      </a:solidFill>
                      <a:prstDash val="solid"/>
                      <a:round/>
                      <a:headEnd type="none" w="med" len="med"/>
                      <a:tailEnd type="none" w="med" len="med"/>
                    </a:lnB>
                    <a:lnTlToBr>
                      <a:noFill/>
                    </a:lnTlToBr>
                    <a:lnBlToTr>
                      <a:noFill/>
                    </a:lnBlToTr>
                    <a:solidFill>
                      <a:srgbClr val="005796"/>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800" b="0" i="0" u="none" strike="noStrike" cap="none" normalizeH="0" baseline="0" dirty="0">
                          <a:ln>
                            <a:noFill/>
                          </a:ln>
                          <a:solidFill>
                            <a:srgbClr val="FFFFFF"/>
                          </a:solidFill>
                          <a:effectLst/>
                          <a:latin typeface="Arial"/>
                          <a:ea typeface="ＭＳ Ｐゴシック" charset="0"/>
                          <a:cs typeface="Arial"/>
                        </a:rPr>
                        <a:t>141 (30)</a:t>
                      </a:r>
                    </a:p>
                  </a:txBody>
                  <a:tcPr marL="27432" marR="27432" marT="27432" marB="2743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0000"/>
                      </a:solidFill>
                      <a:prstDash val="solid"/>
                      <a:round/>
                      <a:headEnd type="none" w="med" len="med"/>
                      <a:tailEnd type="none" w="med" len="med"/>
                    </a:lnB>
                    <a:lnTlToBr>
                      <a:noFill/>
                    </a:lnTlToBr>
                    <a:lnBlToTr>
                      <a:noFill/>
                    </a:lnBlToTr>
                    <a:solidFill>
                      <a:srgbClr val="005796"/>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800" b="0" i="0" u="none" strike="noStrike" cap="none" normalizeH="0" baseline="0" dirty="0">
                          <a:ln>
                            <a:noFill/>
                          </a:ln>
                          <a:solidFill>
                            <a:srgbClr val="FFFFFF"/>
                          </a:solidFill>
                          <a:effectLst/>
                          <a:latin typeface="Arial"/>
                          <a:ea typeface="ＭＳ Ｐゴシック" charset="0"/>
                          <a:cs typeface="Arial"/>
                        </a:rPr>
                        <a:t>18 (4)</a:t>
                      </a:r>
                    </a:p>
                  </a:txBody>
                  <a:tcPr marL="27432" marR="27432" marT="27432" marB="2743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0000"/>
                      </a:solidFill>
                      <a:prstDash val="solid"/>
                      <a:round/>
                      <a:headEnd type="none" w="med" len="med"/>
                      <a:tailEnd type="none" w="med" len="med"/>
                    </a:lnB>
                    <a:lnTlToBr>
                      <a:noFill/>
                    </a:lnTlToBr>
                    <a:lnBlToTr>
                      <a:noFill/>
                    </a:lnBlToTr>
                    <a:solidFill>
                      <a:srgbClr val="005796"/>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800" b="0" i="0" u="none" strike="noStrike" cap="none" normalizeH="0" baseline="0" dirty="0">
                          <a:ln>
                            <a:noFill/>
                          </a:ln>
                          <a:solidFill>
                            <a:srgbClr val="FFFFFF"/>
                          </a:solidFill>
                          <a:effectLst/>
                          <a:latin typeface="Arial"/>
                          <a:ea typeface="ＭＳ Ｐゴシック" charset="0"/>
                          <a:cs typeface="Arial"/>
                        </a:rPr>
                        <a:t>119 (25)</a:t>
                      </a:r>
                    </a:p>
                  </a:txBody>
                  <a:tcPr marL="27432" marR="27432" marT="27432" marB="2743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0000"/>
                      </a:solidFill>
                      <a:prstDash val="solid"/>
                      <a:round/>
                      <a:headEnd type="none" w="med" len="med"/>
                      <a:tailEnd type="none" w="med" len="med"/>
                    </a:lnB>
                    <a:lnTlToBr>
                      <a:noFill/>
                    </a:lnTlToBr>
                    <a:lnBlToTr>
                      <a:noFill/>
                    </a:lnBlToTr>
                    <a:solidFill>
                      <a:srgbClr val="005796"/>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800" b="0" i="0" u="none" strike="noStrike" cap="none" normalizeH="0" baseline="0" dirty="0">
                          <a:ln>
                            <a:noFill/>
                          </a:ln>
                          <a:solidFill>
                            <a:srgbClr val="FFFFFF"/>
                          </a:solidFill>
                          <a:effectLst/>
                          <a:latin typeface="Arial"/>
                          <a:ea typeface="ＭＳ Ｐゴシック" charset="0"/>
                          <a:cs typeface="Arial"/>
                        </a:rPr>
                        <a:t>17 (4)</a:t>
                      </a:r>
                    </a:p>
                  </a:txBody>
                  <a:tcPr marL="27432" marR="27432" marT="27432" marB="2743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0000"/>
                      </a:solidFill>
                      <a:prstDash val="solid"/>
                      <a:round/>
                      <a:headEnd type="none" w="med" len="med"/>
                      <a:tailEnd type="none" w="med" len="med"/>
                    </a:lnB>
                    <a:lnTlToBr>
                      <a:noFill/>
                    </a:lnTlToBr>
                    <a:lnBlToTr>
                      <a:noFill/>
                    </a:lnBlToTr>
                    <a:solidFill>
                      <a:srgbClr val="005796"/>
                    </a:solidFill>
                  </a:tcPr>
                </a:tc>
                <a:extLst>
                  <a:ext uri="{0D108BD9-81ED-4DB2-BD59-A6C34878D82A}">
                    <a16:rowId xmlns:a16="http://schemas.microsoft.com/office/drawing/2014/main" val="10006"/>
                  </a:ext>
                </a:extLst>
              </a:tr>
              <a:tr h="381426">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charset="0"/>
                        <a:buNone/>
                        <a:tabLst/>
                        <a:defRPr/>
                      </a:pPr>
                      <a:r>
                        <a:rPr kumimoji="0" lang="en-US" sz="1800" b="0" i="0" u="none" strike="noStrike" cap="none" normalizeH="0" baseline="0" dirty="0">
                          <a:ln>
                            <a:noFill/>
                          </a:ln>
                          <a:solidFill>
                            <a:srgbClr val="FFFFFF"/>
                          </a:solidFill>
                          <a:effectLst/>
                          <a:latin typeface="+mn-lt"/>
                          <a:ea typeface="ＭＳ Ｐゴシック" charset="0"/>
                          <a:cs typeface="Arial"/>
                        </a:rPr>
                        <a:t>Palmar-plantar </a:t>
                      </a:r>
                      <a:r>
                        <a:rPr kumimoji="0" lang="en-US" sz="1800" b="0" i="0" u="none" strike="noStrike" cap="none" normalizeH="0" baseline="0" dirty="0" err="1">
                          <a:ln>
                            <a:noFill/>
                          </a:ln>
                          <a:solidFill>
                            <a:srgbClr val="FFFFFF"/>
                          </a:solidFill>
                          <a:effectLst/>
                          <a:latin typeface="+mn-lt"/>
                          <a:ea typeface="ＭＳ Ｐゴシック" charset="0"/>
                          <a:cs typeface="Arial"/>
                        </a:rPr>
                        <a:t>erythrodysesthesia</a:t>
                      </a:r>
                      <a:endParaRPr kumimoji="0" lang="en-US" sz="1800" b="0" i="0" u="none" strike="noStrike" cap="none" normalizeH="0" baseline="0" dirty="0">
                        <a:ln>
                          <a:noFill/>
                        </a:ln>
                        <a:solidFill>
                          <a:srgbClr val="FFFFFF"/>
                        </a:solidFill>
                        <a:effectLst/>
                        <a:latin typeface="+mn-lt"/>
                        <a:ea typeface="ＭＳ Ｐゴシック" charset="0"/>
                        <a:cs typeface="Arial"/>
                      </a:endParaRPr>
                    </a:p>
                  </a:txBody>
                  <a:tcPr marR="27432" marT="27432" marB="27432" anchor="ctr" horzOverflow="overflow">
                    <a:lnL w="38100" cap="flat" cmpd="sng" algn="ctr">
                      <a:solidFill>
                        <a:srgbClr val="FF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0000"/>
                      </a:solidFill>
                      <a:prstDash val="solid"/>
                      <a:round/>
                      <a:headEnd type="none" w="med" len="med"/>
                      <a:tailEnd type="none" w="med" len="med"/>
                    </a:lnT>
                    <a:lnB w="38100" cap="flat" cmpd="sng" algn="ctr">
                      <a:solidFill>
                        <a:srgbClr val="FF0000"/>
                      </a:solidFill>
                      <a:prstDash val="solid"/>
                      <a:round/>
                      <a:headEnd type="none" w="med" len="med"/>
                      <a:tailEnd type="none" w="med" len="med"/>
                    </a:lnB>
                    <a:lnTlToBr>
                      <a:noFill/>
                    </a:lnTlToBr>
                    <a:lnBlToTr>
                      <a:noFill/>
                    </a:lnBlToTr>
                    <a:solidFill>
                      <a:srgbClr val="005796"/>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800" b="0" i="0" u="none" strike="noStrike" cap="none" normalizeH="0" baseline="0" dirty="0">
                          <a:ln>
                            <a:noFill/>
                          </a:ln>
                          <a:solidFill>
                            <a:srgbClr val="FFFFFF"/>
                          </a:solidFill>
                          <a:effectLst/>
                          <a:latin typeface="Arial"/>
                          <a:ea typeface="ＭＳ Ｐゴシック" charset="0"/>
                          <a:cs typeface="Arial"/>
                        </a:rPr>
                        <a:t>128 (27)</a:t>
                      </a:r>
                    </a:p>
                  </a:txBody>
                  <a:tcPr marL="27432" marR="27432" marT="27432" marB="2743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0000"/>
                      </a:solidFill>
                      <a:prstDash val="solid"/>
                      <a:round/>
                      <a:headEnd type="none" w="med" len="med"/>
                      <a:tailEnd type="none" w="med" len="med"/>
                    </a:lnT>
                    <a:lnB w="38100" cap="flat" cmpd="sng" algn="ctr">
                      <a:solidFill>
                        <a:srgbClr val="FF0000"/>
                      </a:solidFill>
                      <a:prstDash val="solid"/>
                      <a:round/>
                      <a:headEnd type="none" w="med" len="med"/>
                      <a:tailEnd type="none" w="med" len="med"/>
                    </a:lnB>
                    <a:lnTlToBr>
                      <a:noFill/>
                    </a:lnTlToBr>
                    <a:lnBlToTr>
                      <a:noFill/>
                    </a:lnBlToTr>
                    <a:solidFill>
                      <a:srgbClr val="005796"/>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800" b="0" i="0" u="none" strike="noStrike" cap="none" normalizeH="0" baseline="0" dirty="0">
                          <a:ln>
                            <a:noFill/>
                          </a:ln>
                          <a:solidFill>
                            <a:srgbClr val="FFFFFF"/>
                          </a:solidFill>
                          <a:effectLst/>
                          <a:latin typeface="Arial"/>
                          <a:ea typeface="ＭＳ Ｐゴシック" charset="0"/>
                          <a:cs typeface="Arial"/>
                        </a:rPr>
                        <a:t>14 (3)</a:t>
                      </a:r>
                    </a:p>
                  </a:txBody>
                  <a:tcPr marL="27432" marR="27432" marT="27432" marB="2743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0000"/>
                      </a:solidFill>
                      <a:prstDash val="solid"/>
                      <a:round/>
                      <a:headEnd type="none" w="med" len="med"/>
                      <a:tailEnd type="none" w="med" len="med"/>
                    </a:lnT>
                    <a:lnB w="38100" cap="flat" cmpd="sng" algn="ctr">
                      <a:solidFill>
                        <a:srgbClr val="FF0000"/>
                      </a:solidFill>
                      <a:prstDash val="solid"/>
                      <a:round/>
                      <a:headEnd type="none" w="med" len="med"/>
                      <a:tailEnd type="none" w="med" len="med"/>
                    </a:lnB>
                    <a:lnTlToBr>
                      <a:noFill/>
                    </a:lnTlToBr>
                    <a:lnBlToTr>
                      <a:noFill/>
                    </a:lnBlToTr>
                    <a:solidFill>
                      <a:srgbClr val="005796"/>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800" b="0" i="0" u="none" strike="noStrike" cap="none" normalizeH="0" baseline="0" dirty="0">
                          <a:ln>
                            <a:noFill/>
                          </a:ln>
                          <a:solidFill>
                            <a:srgbClr val="FFFFFF"/>
                          </a:solidFill>
                          <a:effectLst/>
                          <a:latin typeface="Arial"/>
                          <a:ea typeface="ＭＳ Ｐゴシック" charset="0"/>
                          <a:cs typeface="Arial"/>
                        </a:rPr>
                        <a:t>249 (52)</a:t>
                      </a:r>
                    </a:p>
                  </a:txBody>
                  <a:tcPr marL="27432" marR="27432" marT="27432" marB="2743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0000"/>
                      </a:solidFill>
                      <a:prstDash val="solid"/>
                      <a:round/>
                      <a:headEnd type="none" w="med" len="med"/>
                      <a:tailEnd type="none" w="med" len="med"/>
                    </a:lnT>
                    <a:lnB w="38100" cap="flat" cmpd="sng" algn="ctr">
                      <a:solidFill>
                        <a:srgbClr val="FF0000"/>
                      </a:solidFill>
                      <a:prstDash val="solid"/>
                      <a:round/>
                      <a:headEnd type="none" w="med" len="med"/>
                      <a:tailEnd type="none" w="med" len="med"/>
                    </a:lnB>
                    <a:lnTlToBr>
                      <a:noFill/>
                    </a:lnTlToBr>
                    <a:lnBlToTr>
                      <a:noFill/>
                    </a:lnBlToTr>
                    <a:solidFill>
                      <a:srgbClr val="005796"/>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800" b="0" i="0" u="none" strike="noStrike" cap="none" normalizeH="0" baseline="0" dirty="0">
                          <a:ln>
                            <a:noFill/>
                          </a:ln>
                          <a:solidFill>
                            <a:srgbClr val="FFFFFF"/>
                          </a:solidFill>
                          <a:effectLst/>
                          <a:latin typeface="Arial"/>
                          <a:ea typeface="ＭＳ Ｐゴシック" charset="0"/>
                          <a:cs typeface="Arial"/>
                        </a:rPr>
                        <a:t>54 (11)</a:t>
                      </a:r>
                    </a:p>
                  </a:txBody>
                  <a:tcPr marL="27432" marR="27432" marT="27432" marB="27432" anchor="ctr" horzOverflow="overflow">
                    <a:lnL w="12700" cap="flat" cmpd="sng" algn="ctr">
                      <a:solidFill>
                        <a:srgbClr val="FFFFFF"/>
                      </a:solidFill>
                      <a:prstDash val="solid"/>
                      <a:round/>
                      <a:headEnd type="none" w="med" len="med"/>
                      <a:tailEnd type="none" w="med" len="med"/>
                    </a:lnL>
                    <a:lnR w="38100" cap="flat" cmpd="sng" algn="ctr">
                      <a:solidFill>
                        <a:srgbClr val="FF0000"/>
                      </a:solidFill>
                      <a:prstDash val="solid"/>
                      <a:round/>
                      <a:headEnd type="none" w="med" len="med"/>
                      <a:tailEnd type="none" w="med" len="med"/>
                    </a:lnR>
                    <a:lnT w="38100" cap="flat" cmpd="sng" algn="ctr">
                      <a:solidFill>
                        <a:srgbClr val="FF0000"/>
                      </a:solidFill>
                      <a:prstDash val="solid"/>
                      <a:round/>
                      <a:headEnd type="none" w="med" len="med"/>
                      <a:tailEnd type="none" w="med" len="med"/>
                    </a:lnT>
                    <a:lnB w="38100" cap="flat" cmpd="sng" algn="ctr">
                      <a:solidFill>
                        <a:srgbClr val="FF0000"/>
                      </a:solidFill>
                      <a:prstDash val="solid"/>
                      <a:round/>
                      <a:headEnd type="none" w="med" len="med"/>
                      <a:tailEnd type="none" w="med" len="med"/>
                    </a:lnB>
                    <a:lnTlToBr>
                      <a:noFill/>
                    </a:lnTlToBr>
                    <a:lnBlToTr>
                      <a:noFill/>
                    </a:lnBlToTr>
                    <a:solidFill>
                      <a:srgbClr val="005796"/>
                    </a:solidFill>
                  </a:tcPr>
                </a:tc>
                <a:extLst>
                  <a:ext uri="{0D108BD9-81ED-4DB2-BD59-A6C34878D82A}">
                    <a16:rowId xmlns:a16="http://schemas.microsoft.com/office/drawing/2014/main" val="10007"/>
                  </a:ext>
                </a:extLst>
              </a:tr>
              <a:tr h="381426">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charset="0"/>
                        <a:buNone/>
                        <a:tabLst/>
                        <a:defRPr/>
                      </a:pPr>
                      <a:r>
                        <a:rPr kumimoji="0" lang="en-US" sz="1800" b="0" i="0" u="none" strike="noStrike" cap="none" normalizeH="0" baseline="0" dirty="0">
                          <a:ln>
                            <a:noFill/>
                          </a:ln>
                          <a:solidFill>
                            <a:srgbClr val="FFFFFF"/>
                          </a:solidFill>
                          <a:effectLst/>
                          <a:latin typeface="+mn-lt"/>
                          <a:ea typeface="ＭＳ Ｐゴシック" charset="0"/>
                          <a:cs typeface="Arial"/>
                        </a:rPr>
                        <a:t>Proteinuria</a:t>
                      </a:r>
                    </a:p>
                  </a:txBody>
                  <a:tcPr marR="27432" marT="27432" marB="2743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0000"/>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800" b="0" i="0" u="none" strike="noStrike" cap="none" normalizeH="0" baseline="0" dirty="0">
                          <a:ln>
                            <a:noFill/>
                          </a:ln>
                          <a:solidFill>
                            <a:srgbClr val="FFFFFF"/>
                          </a:solidFill>
                          <a:effectLst/>
                          <a:latin typeface="Arial"/>
                          <a:ea typeface="ＭＳ Ｐゴシック" charset="0"/>
                          <a:cs typeface="Arial"/>
                        </a:rPr>
                        <a:t>117 (25)</a:t>
                      </a:r>
                    </a:p>
                  </a:txBody>
                  <a:tcPr marL="27432" marR="27432" marT="27432" marB="2743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0000"/>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800" b="0" i="0" u="none" strike="noStrike" cap="none" normalizeH="0" baseline="0" dirty="0">
                          <a:ln>
                            <a:noFill/>
                          </a:ln>
                          <a:solidFill>
                            <a:srgbClr val="FFFFFF"/>
                          </a:solidFill>
                          <a:effectLst/>
                          <a:latin typeface="Arial"/>
                          <a:ea typeface="ＭＳ Ｐゴシック" charset="0"/>
                          <a:cs typeface="Arial"/>
                        </a:rPr>
                        <a:t>27 (6)</a:t>
                      </a:r>
                    </a:p>
                  </a:txBody>
                  <a:tcPr marL="27432" marR="27432" marT="27432" marB="2743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0000"/>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800" b="0" i="0" u="none" strike="noStrike" cap="none" normalizeH="0" baseline="0" dirty="0">
                          <a:ln>
                            <a:noFill/>
                          </a:ln>
                          <a:solidFill>
                            <a:srgbClr val="FFFFFF"/>
                          </a:solidFill>
                          <a:effectLst/>
                          <a:latin typeface="Arial"/>
                          <a:ea typeface="ＭＳ Ｐゴシック" charset="0"/>
                          <a:cs typeface="Arial"/>
                        </a:rPr>
                        <a:t>54 (11)</a:t>
                      </a:r>
                    </a:p>
                  </a:txBody>
                  <a:tcPr marL="27432" marR="27432" marT="27432" marB="2743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0000"/>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800" b="0" i="0" u="none" strike="noStrike" cap="none" normalizeH="0" baseline="0" dirty="0">
                          <a:ln>
                            <a:noFill/>
                          </a:ln>
                          <a:solidFill>
                            <a:srgbClr val="FFFFFF"/>
                          </a:solidFill>
                          <a:effectLst/>
                          <a:latin typeface="Arial"/>
                          <a:ea typeface="ＭＳ Ｐゴシック" charset="0"/>
                          <a:cs typeface="Arial"/>
                        </a:rPr>
                        <a:t>8 (2)</a:t>
                      </a:r>
                    </a:p>
                  </a:txBody>
                  <a:tcPr marL="27432" marR="27432" marT="27432" marB="2743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0000"/>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extLst>
                  <a:ext uri="{0D108BD9-81ED-4DB2-BD59-A6C34878D82A}">
                    <a16:rowId xmlns:a16="http://schemas.microsoft.com/office/drawing/2014/main" val="10008"/>
                  </a:ext>
                </a:extLst>
              </a:tr>
              <a:tr h="381426">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charset="0"/>
                        <a:buNone/>
                        <a:tabLst/>
                        <a:defRPr/>
                      </a:pPr>
                      <a:r>
                        <a:rPr kumimoji="0" lang="en-US" sz="1800" b="0" i="0" u="none" strike="noStrike" cap="none" normalizeH="0" baseline="0" dirty="0">
                          <a:ln>
                            <a:noFill/>
                          </a:ln>
                          <a:solidFill>
                            <a:srgbClr val="FFFFFF"/>
                          </a:solidFill>
                          <a:effectLst/>
                          <a:latin typeface="+mn-lt"/>
                          <a:ea typeface="ＭＳ Ｐゴシック" charset="0"/>
                          <a:cs typeface="Arial"/>
                        </a:rPr>
                        <a:t>Dysphonia</a:t>
                      </a:r>
                    </a:p>
                  </a:txBody>
                  <a:tcPr marR="27432" marT="27432" marB="2743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800" b="0" i="0" u="none" strike="noStrike" cap="none" normalizeH="0" baseline="0" dirty="0">
                          <a:ln>
                            <a:noFill/>
                          </a:ln>
                          <a:solidFill>
                            <a:srgbClr val="FFFFFF"/>
                          </a:solidFill>
                          <a:effectLst/>
                          <a:latin typeface="Arial"/>
                          <a:ea typeface="ＭＳ Ｐゴシック" charset="0"/>
                          <a:cs typeface="Arial"/>
                        </a:rPr>
                        <a:t>113 (24)</a:t>
                      </a:r>
                    </a:p>
                  </a:txBody>
                  <a:tcPr marL="27432" marR="27432" marT="27432" marB="2743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800" b="0" i="0" u="none" strike="noStrike" cap="none" normalizeH="0" baseline="0" dirty="0">
                          <a:ln>
                            <a:noFill/>
                          </a:ln>
                          <a:solidFill>
                            <a:srgbClr val="FFFFFF"/>
                          </a:solidFill>
                          <a:effectLst/>
                          <a:latin typeface="Arial"/>
                          <a:ea typeface="ＭＳ Ｐゴシック" charset="0"/>
                          <a:cs typeface="Arial"/>
                        </a:rPr>
                        <a:t>1 (0)</a:t>
                      </a:r>
                    </a:p>
                  </a:txBody>
                  <a:tcPr marL="27432" marR="27432" marT="27432" marB="2743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800" b="0" i="0" u="none" strike="noStrike" cap="none" normalizeH="0" baseline="0" dirty="0">
                          <a:ln>
                            <a:noFill/>
                          </a:ln>
                          <a:solidFill>
                            <a:srgbClr val="FFFFFF"/>
                          </a:solidFill>
                          <a:effectLst/>
                          <a:latin typeface="Arial"/>
                          <a:ea typeface="ＭＳ Ｐゴシック" charset="0"/>
                          <a:cs typeface="Arial"/>
                        </a:rPr>
                        <a:t>57 (12)</a:t>
                      </a:r>
                    </a:p>
                  </a:txBody>
                  <a:tcPr marL="27432" marR="27432" marT="27432" marB="2743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800" b="0" i="0" u="none" strike="noStrike" cap="none" normalizeH="0" baseline="0" dirty="0">
                          <a:ln>
                            <a:noFill/>
                          </a:ln>
                          <a:solidFill>
                            <a:srgbClr val="FFFFFF"/>
                          </a:solidFill>
                          <a:effectLst/>
                          <a:latin typeface="Arial"/>
                          <a:ea typeface="ＭＳ Ｐゴシック" charset="0"/>
                          <a:cs typeface="Arial"/>
                        </a:rPr>
                        <a:t>0 (0)</a:t>
                      </a:r>
                    </a:p>
                  </a:txBody>
                  <a:tcPr marL="27432" marR="27432" marT="27432" marB="2743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extLst>
                  <a:ext uri="{0D108BD9-81ED-4DB2-BD59-A6C34878D82A}">
                    <a16:rowId xmlns:a16="http://schemas.microsoft.com/office/drawing/2014/main" val="10009"/>
                  </a:ext>
                </a:extLst>
              </a:tr>
              <a:tr h="381426">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charset="0"/>
                        <a:buNone/>
                        <a:tabLst/>
                        <a:defRPr/>
                      </a:pPr>
                      <a:r>
                        <a:rPr kumimoji="0" lang="en-US" sz="1800" b="0" i="0" u="none" strike="noStrike" cap="none" normalizeH="0" baseline="0" dirty="0">
                          <a:ln>
                            <a:noFill/>
                          </a:ln>
                          <a:solidFill>
                            <a:srgbClr val="FFFFFF"/>
                          </a:solidFill>
                          <a:effectLst/>
                          <a:latin typeface="+mn-lt"/>
                          <a:ea typeface="ＭＳ Ｐゴシック" charset="0"/>
                          <a:cs typeface="Arial"/>
                        </a:rPr>
                        <a:t>Nausea</a:t>
                      </a:r>
                    </a:p>
                  </a:txBody>
                  <a:tcPr marR="27432" marT="27432" marB="2743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800" b="0" i="0" u="none" strike="noStrike" cap="none" normalizeH="0" baseline="0" dirty="0">
                          <a:ln>
                            <a:noFill/>
                          </a:ln>
                          <a:solidFill>
                            <a:srgbClr val="FFFFFF"/>
                          </a:solidFill>
                          <a:effectLst/>
                          <a:latin typeface="Arial"/>
                          <a:ea typeface="ＭＳ Ｐゴシック" charset="0"/>
                          <a:cs typeface="Arial"/>
                        </a:rPr>
                        <a:t>93 (20)</a:t>
                      </a:r>
                    </a:p>
                  </a:txBody>
                  <a:tcPr marL="27432" marR="27432" marT="27432" marB="2743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800" b="0" i="0" u="none" strike="noStrike" cap="none" normalizeH="0" baseline="0" dirty="0">
                          <a:ln>
                            <a:noFill/>
                          </a:ln>
                          <a:solidFill>
                            <a:srgbClr val="FFFFFF"/>
                          </a:solidFill>
                          <a:effectLst/>
                          <a:latin typeface="Arial"/>
                          <a:ea typeface="ＭＳ Ｐゴシック" charset="0"/>
                          <a:cs typeface="Arial"/>
                        </a:rPr>
                        <a:t>4 (1)</a:t>
                      </a:r>
                    </a:p>
                  </a:txBody>
                  <a:tcPr marL="27432" marR="27432" marT="27432" marB="2743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800" b="0" i="0" u="none" strike="noStrike" cap="none" normalizeH="0" baseline="0" dirty="0">
                          <a:ln>
                            <a:noFill/>
                          </a:ln>
                          <a:solidFill>
                            <a:srgbClr val="FFFFFF"/>
                          </a:solidFill>
                          <a:effectLst/>
                          <a:latin typeface="Arial"/>
                          <a:ea typeface="ＭＳ Ｐゴシック" charset="0"/>
                          <a:cs typeface="Arial"/>
                        </a:rPr>
                        <a:t>68 (14)</a:t>
                      </a:r>
                    </a:p>
                  </a:txBody>
                  <a:tcPr marL="27432" marR="27432" marT="27432" marB="2743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800" b="0" i="0" u="none" strike="noStrike" cap="none" normalizeH="0" baseline="0" dirty="0">
                          <a:ln>
                            <a:noFill/>
                          </a:ln>
                          <a:solidFill>
                            <a:srgbClr val="FFFFFF"/>
                          </a:solidFill>
                          <a:effectLst/>
                          <a:latin typeface="Arial"/>
                          <a:ea typeface="ＭＳ Ｐゴシック" charset="0"/>
                          <a:cs typeface="Arial"/>
                        </a:rPr>
                        <a:t>4 (1)</a:t>
                      </a:r>
                    </a:p>
                  </a:txBody>
                  <a:tcPr marL="27432" marR="27432" marT="27432" marB="2743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extLst>
                  <a:ext uri="{0D108BD9-81ED-4DB2-BD59-A6C34878D82A}">
                    <a16:rowId xmlns:a16="http://schemas.microsoft.com/office/drawing/2014/main" val="10010"/>
                  </a:ext>
                </a:extLst>
              </a:tr>
              <a:tr h="389013">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charset="0"/>
                        <a:buNone/>
                        <a:tabLst/>
                        <a:defRPr/>
                      </a:pPr>
                      <a:r>
                        <a:rPr kumimoji="0" lang="en-US" sz="1800" b="0" i="0" u="none" strike="noStrike" cap="none" normalizeH="0" baseline="0" dirty="0">
                          <a:ln>
                            <a:noFill/>
                          </a:ln>
                          <a:solidFill>
                            <a:srgbClr val="FFFFFF"/>
                          </a:solidFill>
                          <a:effectLst/>
                          <a:latin typeface="+mn-lt"/>
                          <a:ea typeface="ＭＳ Ｐゴシック" charset="0"/>
                          <a:cs typeface="Arial"/>
                        </a:rPr>
                        <a:t>Decreased platelet count</a:t>
                      </a:r>
                    </a:p>
                  </a:txBody>
                  <a:tcPr marR="27432" marT="27432" marB="2743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800" b="0" i="0" u="none" strike="noStrike" cap="none" normalizeH="0" baseline="0" dirty="0">
                          <a:ln>
                            <a:noFill/>
                          </a:ln>
                          <a:solidFill>
                            <a:srgbClr val="FFFFFF"/>
                          </a:solidFill>
                          <a:effectLst/>
                          <a:latin typeface="Arial"/>
                          <a:ea typeface="ＭＳ Ｐゴシック" charset="0"/>
                          <a:cs typeface="Arial"/>
                        </a:rPr>
                        <a:t>87 (18)</a:t>
                      </a:r>
                    </a:p>
                  </a:txBody>
                  <a:tcPr marL="27432" marR="27432" marT="27432" marB="2743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800" b="0" i="0" u="none" strike="noStrike" cap="none" normalizeH="0" baseline="0" dirty="0">
                          <a:ln>
                            <a:noFill/>
                          </a:ln>
                          <a:solidFill>
                            <a:srgbClr val="FFFFFF"/>
                          </a:solidFill>
                          <a:effectLst/>
                          <a:latin typeface="Arial"/>
                          <a:ea typeface="ＭＳ Ｐゴシック" charset="0"/>
                          <a:cs typeface="Arial"/>
                        </a:rPr>
                        <a:t>26 (6)</a:t>
                      </a:r>
                    </a:p>
                  </a:txBody>
                  <a:tcPr marL="27432" marR="27432" marT="27432" marB="2743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800" b="0" i="0" u="none" strike="noStrike" cap="none" normalizeH="0" baseline="0" dirty="0">
                          <a:ln>
                            <a:noFill/>
                          </a:ln>
                          <a:solidFill>
                            <a:srgbClr val="FFFFFF"/>
                          </a:solidFill>
                          <a:effectLst/>
                          <a:latin typeface="Arial"/>
                          <a:ea typeface="ＭＳ Ｐゴシック" charset="0"/>
                          <a:cs typeface="Arial"/>
                        </a:rPr>
                        <a:t>58 (12)</a:t>
                      </a:r>
                    </a:p>
                  </a:txBody>
                  <a:tcPr marL="27432" marR="27432" marT="27432" marB="2743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800" b="0" i="0" u="none" strike="noStrike" cap="none" normalizeH="0" baseline="0" dirty="0">
                          <a:ln>
                            <a:noFill/>
                          </a:ln>
                          <a:solidFill>
                            <a:srgbClr val="FFFFFF"/>
                          </a:solidFill>
                          <a:effectLst/>
                          <a:latin typeface="Arial"/>
                          <a:ea typeface="ＭＳ Ｐゴシック" charset="0"/>
                          <a:cs typeface="Arial"/>
                        </a:rPr>
                        <a:t>16 (3)</a:t>
                      </a:r>
                    </a:p>
                  </a:txBody>
                  <a:tcPr marL="27432" marR="27432" marT="27432" marB="2743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extLst>
                  <a:ext uri="{0D108BD9-81ED-4DB2-BD59-A6C34878D82A}">
                    <a16:rowId xmlns:a16="http://schemas.microsoft.com/office/drawing/2014/main" val="10011"/>
                  </a:ext>
                </a:extLst>
              </a:tr>
              <a:tr h="381426">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charset="0"/>
                        <a:buNone/>
                        <a:tabLst/>
                        <a:defRPr/>
                      </a:pPr>
                      <a:r>
                        <a:rPr kumimoji="0" lang="en-US" sz="1800" b="0" i="0" u="none" strike="noStrike" cap="none" normalizeH="0" baseline="0" dirty="0">
                          <a:ln>
                            <a:noFill/>
                          </a:ln>
                          <a:solidFill>
                            <a:srgbClr val="FFFFFF"/>
                          </a:solidFill>
                          <a:effectLst/>
                          <a:latin typeface="+mn-lt"/>
                          <a:ea typeface="ＭＳ Ｐゴシック" charset="0"/>
                          <a:cs typeface="Arial"/>
                        </a:rPr>
                        <a:t>Vomiting</a:t>
                      </a:r>
                    </a:p>
                  </a:txBody>
                  <a:tcPr marR="27432" marT="27432" marB="2743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800" b="0" i="0" u="none" strike="noStrike" cap="none" normalizeH="0" baseline="0" dirty="0">
                          <a:ln>
                            <a:noFill/>
                          </a:ln>
                          <a:solidFill>
                            <a:srgbClr val="FFFFFF"/>
                          </a:solidFill>
                          <a:effectLst/>
                          <a:latin typeface="Arial"/>
                          <a:ea typeface="ＭＳ Ｐゴシック" charset="0"/>
                          <a:cs typeface="Arial"/>
                        </a:rPr>
                        <a:t>77 (16)</a:t>
                      </a:r>
                    </a:p>
                  </a:txBody>
                  <a:tcPr marL="27432" marR="27432" marT="27432" marB="2743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800" b="0" i="0" u="none" strike="noStrike" cap="none" normalizeH="0" baseline="0" dirty="0">
                          <a:ln>
                            <a:noFill/>
                          </a:ln>
                          <a:solidFill>
                            <a:srgbClr val="FFFFFF"/>
                          </a:solidFill>
                          <a:effectLst/>
                          <a:latin typeface="Arial"/>
                          <a:ea typeface="ＭＳ Ｐゴシック" charset="0"/>
                          <a:cs typeface="Arial"/>
                        </a:rPr>
                        <a:t>6 (1)</a:t>
                      </a:r>
                    </a:p>
                  </a:txBody>
                  <a:tcPr marL="27432" marR="27432" marT="27432" marB="2743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800" b="0" i="0" u="none" strike="noStrike" cap="none" normalizeH="0" baseline="0" dirty="0">
                          <a:ln>
                            <a:noFill/>
                          </a:ln>
                          <a:solidFill>
                            <a:srgbClr val="FFFFFF"/>
                          </a:solidFill>
                          <a:effectLst/>
                          <a:latin typeface="Arial"/>
                          <a:ea typeface="ＭＳ Ｐゴシック" charset="0"/>
                          <a:cs typeface="Arial"/>
                        </a:rPr>
                        <a:t>36 (8)</a:t>
                      </a:r>
                    </a:p>
                  </a:txBody>
                  <a:tcPr marL="27432" marR="27432" marT="27432" marB="2743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800" b="0" i="0" u="none" strike="noStrike" cap="none" normalizeH="0" baseline="0" dirty="0">
                          <a:ln>
                            <a:noFill/>
                          </a:ln>
                          <a:solidFill>
                            <a:srgbClr val="FFFFFF"/>
                          </a:solidFill>
                          <a:effectLst/>
                          <a:latin typeface="Arial"/>
                          <a:ea typeface="ＭＳ Ｐゴシック" charset="0"/>
                          <a:cs typeface="Arial"/>
                        </a:rPr>
                        <a:t>5 (1)</a:t>
                      </a:r>
                    </a:p>
                  </a:txBody>
                  <a:tcPr marL="27432" marR="27432" marT="27432" marB="2743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extLst>
                  <a:ext uri="{0D108BD9-81ED-4DB2-BD59-A6C34878D82A}">
                    <a16:rowId xmlns:a16="http://schemas.microsoft.com/office/drawing/2014/main" val="10014"/>
                  </a:ext>
                </a:extLst>
              </a:tr>
            </a:tbl>
          </a:graphicData>
        </a:graphic>
      </p:graphicFrame>
      <p:sp>
        <p:nvSpPr>
          <p:cNvPr id="10" name="TextBox 9"/>
          <p:cNvSpPr txBox="1">
            <a:spLocks noChangeArrowheads="1"/>
          </p:cNvSpPr>
          <p:nvPr/>
        </p:nvSpPr>
        <p:spPr bwMode="auto">
          <a:xfrm>
            <a:off x="228600" y="6464907"/>
            <a:ext cx="10515600" cy="38472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182880" bIns="91440" anchor="b" anchorCtr="0">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1600" dirty="0"/>
              <a:t>Kudo M et al. </a:t>
            </a:r>
            <a:r>
              <a:rPr lang="en-US" sz="1600" i="1" dirty="0"/>
              <a:t>Lancet</a:t>
            </a:r>
            <a:r>
              <a:rPr lang="en-US" sz="1600" dirty="0"/>
              <a:t> 2018;391(10126):1163-73; </a:t>
            </a:r>
            <a:r>
              <a:rPr lang="en-US" sz="1600" dirty="0">
                <a:solidFill>
                  <a:srgbClr val="FFFFFF"/>
                </a:solidFill>
              </a:rPr>
              <a:t>Cheng AL et al. </a:t>
            </a:r>
            <a:r>
              <a:rPr lang="en-US" sz="1600" i="1" dirty="0">
                <a:solidFill>
                  <a:srgbClr val="FFFFFF"/>
                </a:solidFill>
              </a:rPr>
              <a:t>Proc ASCO </a:t>
            </a:r>
            <a:r>
              <a:rPr lang="en-US" sz="1600" dirty="0">
                <a:solidFill>
                  <a:srgbClr val="FFFFFF"/>
                </a:solidFill>
              </a:rPr>
              <a:t>2017;Abstract 4001.</a:t>
            </a:r>
          </a:p>
        </p:txBody>
      </p:sp>
    </p:spTree>
    <p:extLst>
      <p:ext uri="{BB962C8B-B14F-4D97-AF65-F5344CB8AC3E}">
        <p14:creationId xmlns:p14="http://schemas.microsoft.com/office/powerpoint/2010/main" val="3718931209"/>
      </p:ext>
    </p:extLst>
  </p:cSld>
  <p:clrMapOvr>
    <a:masterClrMapping/>
  </p:clrMapOvr>
  <p:transition spd="slow" advClick="0"/>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0E5F11A2-3AC8-7948-9FB7-6DB9410E2EE4}"/>
              </a:ext>
            </a:extLst>
          </p:cNvPr>
          <p:cNvSpPr>
            <a:spLocks noGrp="1"/>
          </p:cNvSpPr>
          <p:nvPr>
            <p:ph type="title"/>
          </p:nvPr>
        </p:nvSpPr>
        <p:spPr>
          <a:xfrm>
            <a:off x="457200" y="0"/>
            <a:ext cx="11430000" cy="1143000"/>
          </a:xfrm>
        </p:spPr>
        <p:txBody>
          <a:bodyPr/>
          <a:lstStyle/>
          <a:p>
            <a:r>
              <a:rPr lang="en-US" altLang="en-US" dirty="0"/>
              <a:t>Press Release: The FDA Approves </a:t>
            </a:r>
            <a:r>
              <a:rPr lang="en-US" altLang="en-US" dirty="0" err="1"/>
              <a:t>Lenvatinib</a:t>
            </a:r>
            <a:r>
              <a:rPr lang="en-US" altLang="en-US" dirty="0"/>
              <a:t> for Unresectable Hepatocellular Carcinoma — August 16, 2018</a:t>
            </a:r>
          </a:p>
        </p:txBody>
      </p:sp>
      <p:sp>
        <p:nvSpPr>
          <p:cNvPr id="16387" name="Content Placeholder 2">
            <a:extLst>
              <a:ext uri="{FF2B5EF4-FFF2-40B4-BE49-F238E27FC236}">
                <a16:creationId xmlns:a16="http://schemas.microsoft.com/office/drawing/2014/main" id="{7C733E2A-8CC8-724C-BEEC-5983733585F5}"/>
              </a:ext>
            </a:extLst>
          </p:cNvPr>
          <p:cNvSpPr>
            <a:spLocks noGrp="1"/>
          </p:cNvSpPr>
          <p:nvPr>
            <p:ph idx="1"/>
          </p:nvPr>
        </p:nvSpPr>
        <p:spPr>
          <a:xfrm>
            <a:off x="762000" y="1524000"/>
            <a:ext cx="10668000" cy="4876800"/>
          </a:xfrm>
        </p:spPr>
        <p:txBody>
          <a:bodyPr/>
          <a:lstStyle/>
          <a:p>
            <a:pPr marL="0" indent="0">
              <a:buNone/>
            </a:pPr>
            <a:r>
              <a:rPr lang="en-US" sz="2300" dirty="0"/>
              <a:t>The Food and Drug Administration approved </a:t>
            </a:r>
            <a:r>
              <a:rPr lang="en-US" sz="2300" dirty="0" err="1"/>
              <a:t>lenvatinib</a:t>
            </a:r>
            <a:r>
              <a:rPr lang="en-US" sz="2300" dirty="0"/>
              <a:t> capsules for first-line treatment of patients with unresectable hepatocellular carcinoma (HCC). Approval was based on an international, multicenter, randomized, open-label, non-inferiority trial (REFLECT; NCT01761266) conducted in 954 patients with previously untreated, metastatic or unresectable HCC. </a:t>
            </a:r>
            <a:endParaRPr lang="is-IS" altLang="en-US" sz="2300" dirty="0"/>
          </a:p>
          <a:p>
            <a:pPr marL="0" indent="0">
              <a:spcBef>
                <a:spcPts val="1752"/>
              </a:spcBef>
              <a:buNone/>
            </a:pPr>
            <a:r>
              <a:rPr lang="en-US" sz="2300" dirty="0"/>
              <a:t>The recommended </a:t>
            </a:r>
            <a:r>
              <a:rPr lang="en-US" sz="2300" dirty="0" err="1"/>
              <a:t>lenvatinib</a:t>
            </a:r>
            <a:r>
              <a:rPr lang="en-US" sz="2300" dirty="0"/>
              <a:t> dosages for patients with HCC are the following:</a:t>
            </a:r>
          </a:p>
          <a:p>
            <a:r>
              <a:rPr lang="en-US" sz="2300" dirty="0"/>
              <a:t>12 mg orally once daily in patients 60 kg or greater baseline body weight or</a:t>
            </a:r>
          </a:p>
          <a:p>
            <a:r>
              <a:rPr lang="en-US" sz="2300" dirty="0"/>
              <a:t>8 mg orally once daily in patients less than 60 kg baseline body weight.</a:t>
            </a:r>
            <a:endParaRPr lang="en-US" altLang="en-US" sz="2300" dirty="0"/>
          </a:p>
        </p:txBody>
      </p:sp>
      <p:sp>
        <p:nvSpPr>
          <p:cNvPr id="16388" name="TextBox 6">
            <a:extLst>
              <a:ext uri="{FF2B5EF4-FFF2-40B4-BE49-F238E27FC236}">
                <a16:creationId xmlns:a16="http://schemas.microsoft.com/office/drawing/2014/main" id="{4BF9AB02-D2AB-5F4A-8B04-D1C212C89A2B}"/>
              </a:ext>
            </a:extLst>
          </p:cNvPr>
          <p:cNvSpPr txBox="1">
            <a:spLocks noChangeArrowheads="1"/>
          </p:cNvSpPr>
          <p:nvPr/>
        </p:nvSpPr>
        <p:spPr bwMode="auto">
          <a:xfrm>
            <a:off x="76200" y="6553200"/>
            <a:ext cx="109728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80" tIns="0" rIns="182880" bIns="91440" anchor="t"/>
          <a:lstStyle>
            <a:lvl1pPr defTabSz="457200" eaLnBrk="0" hangingPunct="0">
              <a:spcBef>
                <a:spcPct val="20000"/>
              </a:spcBef>
              <a:buChar char="•"/>
              <a:defRPr sz="2500">
                <a:solidFill>
                  <a:schemeClr val="bg1"/>
                </a:solidFill>
                <a:latin typeface="Arial" panose="020B0604020202020204" pitchFamily="34" charset="0"/>
                <a:ea typeface="ＭＳ Ｐゴシック" panose="020B0600070205080204" pitchFamily="34" charset="-128"/>
              </a:defRPr>
            </a:lvl1pPr>
            <a:lvl2pPr marL="742950" indent="-285750" defTabSz="457200" eaLnBrk="0" hangingPunct="0">
              <a:spcBef>
                <a:spcPct val="20000"/>
              </a:spcBef>
              <a:buChar char="–"/>
              <a:defRPr sz="2500">
                <a:solidFill>
                  <a:schemeClr val="bg1"/>
                </a:solidFill>
                <a:latin typeface="Arial" panose="020B0604020202020204" pitchFamily="34" charset="0"/>
                <a:ea typeface="ＭＳ Ｐゴシック" panose="020B0600070205080204" pitchFamily="34" charset="-128"/>
              </a:defRPr>
            </a:lvl2pPr>
            <a:lvl3pPr marL="1143000" indent="-228600" defTabSz="457200" eaLnBrk="0" hangingPunct="0">
              <a:spcBef>
                <a:spcPct val="20000"/>
              </a:spcBef>
              <a:buChar char="•"/>
              <a:defRPr sz="2500">
                <a:solidFill>
                  <a:schemeClr val="bg1"/>
                </a:solidFill>
                <a:latin typeface="Arial" panose="020B0604020202020204" pitchFamily="34" charset="0"/>
                <a:ea typeface="ＭＳ Ｐゴシック" panose="020B0600070205080204" pitchFamily="34" charset="-128"/>
              </a:defRPr>
            </a:lvl3pPr>
            <a:lvl4pPr marL="1600200" indent="-228600" defTabSz="457200" eaLnBrk="0" hangingPunct="0">
              <a:spcBef>
                <a:spcPct val="20000"/>
              </a:spcBef>
              <a:buChar char="–"/>
              <a:defRPr sz="2500">
                <a:solidFill>
                  <a:schemeClr val="bg1"/>
                </a:solidFill>
                <a:latin typeface="Arial" panose="020B0604020202020204" pitchFamily="34" charset="0"/>
                <a:ea typeface="ＭＳ Ｐゴシック" panose="020B0600070205080204" pitchFamily="34" charset="-128"/>
              </a:defRPr>
            </a:lvl4pPr>
            <a:lvl5pPr marL="2057400" indent="-228600" defTabSz="457200" eaLnBrk="0" hangingPunct="0">
              <a:spcBef>
                <a:spcPct val="20000"/>
              </a:spcBef>
              <a:buChar char="»"/>
              <a:defRPr sz="2500">
                <a:solidFill>
                  <a:schemeClr val="bg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Char char="»"/>
              <a:defRPr sz="2500">
                <a:solidFill>
                  <a:schemeClr val="bg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Char char="»"/>
              <a:defRPr sz="2500">
                <a:solidFill>
                  <a:schemeClr val="bg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Char char="»"/>
              <a:defRPr sz="2500">
                <a:solidFill>
                  <a:schemeClr val="bg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Char char="»"/>
              <a:defRPr sz="2500">
                <a:solidFill>
                  <a:schemeClr val="bg1"/>
                </a:solidFill>
                <a:latin typeface="Arial" panose="020B0604020202020204" pitchFamily="34" charset="0"/>
                <a:ea typeface="ＭＳ Ｐゴシック" panose="020B0600070205080204" pitchFamily="34" charset="-128"/>
              </a:defRPr>
            </a:lvl9pPr>
          </a:lstStyle>
          <a:p>
            <a:pPr>
              <a:lnSpc>
                <a:spcPct val="90000"/>
              </a:lnSpc>
              <a:spcBef>
                <a:spcPct val="0"/>
              </a:spcBef>
              <a:buFontTx/>
              <a:buNone/>
            </a:pPr>
            <a:r>
              <a:rPr lang="en-US" altLang="en-US" sz="1600" dirty="0">
                <a:solidFill>
                  <a:srgbClr val="FFFFFF"/>
                </a:solidFill>
                <a:cs typeface="Arial" panose="020B0604020202020204" pitchFamily="34" charset="0"/>
              </a:rPr>
              <a:t>https://</a:t>
            </a:r>
            <a:r>
              <a:rPr lang="en-US" altLang="en-US" sz="1600" dirty="0" err="1">
                <a:solidFill>
                  <a:srgbClr val="FFFFFF"/>
                </a:solidFill>
                <a:cs typeface="Arial" panose="020B0604020202020204" pitchFamily="34" charset="0"/>
              </a:rPr>
              <a:t>www.fda.gov</a:t>
            </a:r>
            <a:r>
              <a:rPr lang="en-US" altLang="en-US" sz="1600" dirty="0">
                <a:solidFill>
                  <a:srgbClr val="FFFFFF"/>
                </a:solidFill>
                <a:cs typeface="Arial" panose="020B0604020202020204" pitchFamily="34" charset="0"/>
              </a:rPr>
              <a:t>/drugs/</a:t>
            </a:r>
            <a:r>
              <a:rPr lang="en-US" altLang="en-US" sz="1600" dirty="0" err="1">
                <a:solidFill>
                  <a:srgbClr val="FFFFFF"/>
                </a:solidFill>
                <a:cs typeface="Arial" panose="020B0604020202020204" pitchFamily="34" charset="0"/>
              </a:rPr>
              <a:t>informationondrugs</a:t>
            </a:r>
            <a:r>
              <a:rPr lang="en-US" altLang="en-US" sz="1600" dirty="0">
                <a:solidFill>
                  <a:srgbClr val="FFFFFF"/>
                </a:solidFill>
                <a:cs typeface="Arial" panose="020B0604020202020204" pitchFamily="34" charset="0"/>
              </a:rPr>
              <a:t>/</a:t>
            </a:r>
            <a:r>
              <a:rPr lang="en-US" altLang="en-US" sz="1600" dirty="0" err="1">
                <a:solidFill>
                  <a:srgbClr val="FFFFFF"/>
                </a:solidFill>
                <a:cs typeface="Arial" panose="020B0604020202020204" pitchFamily="34" charset="0"/>
              </a:rPr>
              <a:t>approveddrugs</a:t>
            </a:r>
            <a:r>
              <a:rPr lang="en-US" altLang="en-US" sz="1600" dirty="0">
                <a:solidFill>
                  <a:srgbClr val="FFFFFF"/>
                </a:solidFill>
                <a:cs typeface="Arial" panose="020B0604020202020204" pitchFamily="34" charset="0"/>
              </a:rPr>
              <a:t>/ucm617185.htm</a:t>
            </a:r>
          </a:p>
        </p:txBody>
      </p:sp>
    </p:spTree>
    <p:extLst>
      <p:ext uri="{BB962C8B-B14F-4D97-AF65-F5344CB8AC3E}">
        <p14:creationId xmlns:p14="http://schemas.microsoft.com/office/powerpoint/2010/main" val="2961817473"/>
      </p:ext>
    </p:extLst>
  </p:cSld>
  <p:clrMapOvr>
    <a:masterClrMapping/>
  </p:clrMapOvr>
  <p:transition spd="slow" advClick="0"/>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1"/>
          <p:cNvSpPr>
            <a:spLocks noGrp="1"/>
          </p:cNvSpPr>
          <p:nvPr>
            <p:ph type="title"/>
          </p:nvPr>
        </p:nvSpPr>
        <p:spPr/>
        <p:txBody>
          <a:bodyPr/>
          <a:lstStyle/>
          <a:p>
            <a:r>
              <a:rPr lang="en-US" dirty="0" err="1">
                <a:latin typeface="Arial" charset="0"/>
                <a:ea typeface="ＭＳ Ｐゴシック" charset="0"/>
                <a:cs typeface="ＭＳ Ｐゴシック" charset="0"/>
              </a:rPr>
              <a:t>Regorafenib</a:t>
            </a:r>
            <a:endParaRPr lang="en-US" dirty="0">
              <a:latin typeface="Arial" charset="0"/>
              <a:ea typeface="ＭＳ Ｐゴシック" charset="0"/>
              <a:cs typeface="ＭＳ Ｐゴシック" charset="0"/>
            </a:endParaRPr>
          </a:p>
        </p:txBody>
      </p:sp>
      <p:sp>
        <p:nvSpPr>
          <p:cNvPr id="63489" name="Content Placeholder 1"/>
          <p:cNvSpPr>
            <a:spLocks noGrp="1"/>
          </p:cNvSpPr>
          <p:nvPr>
            <p:ph idx="1"/>
          </p:nvPr>
        </p:nvSpPr>
        <p:spPr/>
        <p:txBody>
          <a:bodyPr/>
          <a:lstStyle/>
          <a:p>
            <a:pPr marL="0" indent="0">
              <a:spcBef>
                <a:spcPts val="0"/>
              </a:spcBef>
              <a:buNone/>
            </a:pPr>
            <a:r>
              <a:rPr lang="en-US" sz="2600" b="1" dirty="0">
                <a:solidFill>
                  <a:srgbClr val="FFCC31"/>
                </a:solidFill>
                <a:latin typeface="Arial" charset="0"/>
                <a:ea typeface="ＭＳ Ｐゴシック" charset="0"/>
                <a:cs typeface="Arial" charset="0"/>
              </a:rPr>
              <a:t>Mechanism of action</a:t>
            </a:r>
            <a:endParaRPr lang="en-US" sz="2600" b="1" dirty="0">
              <a:solidFill>
                <a:srgbClr val="EFC53D"/>
              </a:solidFill>
              <a:latin typeface="Arial" charset="0"/>
              <a:ea typeface="ＭＳ Ｐゴシック" charset="0"/>
              <a:cs typeface="Arial" charset="0"/>
            </a:endParaRPr>
          </a:p>
          <a:p>
            <a:pPr>
              <a:spcBef>
                <a:spcPts val="0"/>
              </a:spcBef>
            </a:pPr>
            <a:r>
              <a:rPr lang="en-US" sz="2600" dirty="0">
                <a:latin typeface="Arial" charset="0"/>
                <a:ea typeface="ＭＳ Ｐゴシック" charset="0"/>
                <a:cs typeface="Arial" charset="0"/>
              </a:rPr>
              <a:t>Oral </a:t>
            </a:r>
            <a:r>
              <a:rPr lang="en-US" sz="2600" dirty="0" err="1">
                <a:latin typeface="Arial" charset="0"/>
                <a:ea typeface="ＭＳ Ｐゴシック" charset="0"/>
                <a:cs typeface="Arial" charset="0"/>
              </a:rPr>
              <a:t>multikinase</a:t>
            </a:r>
            <a:r>
              <a:rPr lang="en-US" sz="2600" dirty="0">
                <a:latin typeface="Arial" charset="0"/>
                <a:ea typeface="ＭＳ Ｐゴシック" charset="0"/>
                <a:cs typeface="Arial" charset="0"/>
              </a:rPr>
              <a:t> inhibitor</a:t>
            </a:r>
            <a:endParaRPr lang="en-US" sz="2600" b="1" dirty="0">
              <a:solidFill>
                <a:srgbClr val="FFCC31"/>
              </a:solidFill>
              <a:latin typeface="Arial" charset="0"/>
              <a:ea typeface="ＭＳ Ｐゴシック" charset="0"/>
              <a:cs typeface="Arial" charset="0"/>
            </a:endParaRPr>
          </a:p>
          <a:p>
            <a:pPr marL="0" indent="0">
              <a:spcBef>
                <a:spcPts val="1800"/>
              </a:spcBef>
              <a:buNone/>
            </a:pPr>
            <a:r>
              <a:rPr lang="en-US" sz="2600" b="1" dirty="0">
                <a:solidFill>
                  <a:srgbClr val="FFCC31"/>
                </a:solidFill>
                <a:latin typeface="Arial" charset="0"/>
                <a:ea typeface="ＭＳ Ｐゴシック" charset="0"/>
                <a:cs typeface="Arial" charset="0"/>
              </a:rPr>
              <a:t>Indication</a:t>
            </a:r>
            <a:endParaRPr lang="en-US" sz="2600" dirty="0">
              <a:solidFill>
                <a:srgbClr val="FFCC31"/>
              </a:solidFill>
              <a:latin typeface="Arial" charset="0"/>
              <a:ea typeface="ＭＳ Ｐゴシック" charset="0"/>
              <a:cs typeface="Arial" charset="0"/>
            </a:endParaRPr>
          </a:p>
          <a:p>
            <a:pPr>
              <a:spcBef>
                <a:spcPts val="0"/>
              </a:spcBef>
            </a:pPr>
            <a:r>
              <a:rPr lang="en-US" sz="2600" dirty="0">
                <a:latin typeface="Arial" charset="0"/>
                <a:ea typeface="ＭＳ Ｐゴシック" charset="0"/>
                <a:cs typeface="Arial" charset="0"/>
              </a:rPr>
              <a:t>For patients with hepatocellular carcinoma who have previously received sorafenib </a:t>
            </a:r>
            <a:endParaRPr lang="en-US" sz="2600" b="1" dirty="0">
              <a:solidFill>
                <a:srgbClr val="FFCC31"/>
              </a:solidFill>
              <a:latin typeface="Arial" charset="0"/>
              <a:ea typeface="ＭＳ Ｐゴシック" charset="0"/>
              <a:cs typeface="Arial" charset="0"/>
            </a:endParaRPr>
          </a:p>
          <a:p>
            <a:pPr marL="0" indent="0">
              <a:spcBef>
                <a:spcPts val="1800"/>
              </a:spcBef>
              <a:buNone/>
            </a:pPr>
            <a:r>
              <a:rPr lang="en-US" sz="2600" b="1" dirty="0">
                <a:solidFill>
                  <a:srgbClr val="FFCC31"/>
                </a:solidFill>
                <a:latin typeface="Arial" charset="0"/>
                <a:ea typeface="ＭＳ Ｐゴシック" charset="0"/>
                <a:cs typeface="Arial" charset="0"/>
              </a:rPr>
              <a:t>Recommended dose</a:t>
            </a:r>
          </a:p>
          <a:p>
            <a:pPr>
              <a:spcBef>
                <a:spcPts val="0"/>
              </a:spcBef>
            </a:pPr>
            <a:r>
              <a:rPr lang="en-US" sz="2600" dirty="0">
                <a:latin typeface="Arial" charset="0"/>
                <a:ea typeface="ＭＳ Ｐゴシック" charset="0"/>
                <a:cs typeface="Arial" charset="0"/>
              </a:rPr>
              <a:t>160 mg orally, once daily after a low-fat meal for the first 21 days of each 28-day cycle</a:t>
            </a:r>
            <a:endParaRPr lang="en-US" sz="2600" dirty="0">
              <a:solidFill>
                <a:srgbClr val="99CCFF"/>
              </a:solidFill>
              <a:latin typeface="Arial" charset="0"/>
              <a:ea typeface="ＭＳ Ｐゴシック" charset="0"/>
              <a:cs typeface="Arial" charset="0"/>
            </a:endParaRPr>
          </a:p>
        </p:txBody>
      </p:sp>
      <p:sp>
        <p:nvSpPr>
          <p:cNvPr id="63491" name="TextBox 6"/>
          <p:cNvSpPr txBox="1">
            <a:spLocks noChangeArrowheads="1"/>
          </p:cNvSpPr>
          <p:nvPr/>
        </p:nvSpPr>
        <p:spPr bwMode="auto">
          <a:xfrm>
            <a:off x="228600" y="6400800"/>
            <a:ext cx="10972800" cy="4389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82880" tIns="0" rIns="182880" bIns="91440" anchor="b"/>
          <a:lstStyle>
            <a:lvl1pPr defTabSz="457200">
              <a:defRPr sz="2400">
                <a:solidFill>
                  <a:schemeClr val="tx1"/>
                </a:solidFill>
                <a:latin typeface="Arial" charset="0"/>
                <a:ea typeface="ＭＳ Ｐゴシック" charset="0"/>
                <a:cs typeface="ＭＳ Ｐゴシック" charset="0"/>
              </a:defRPr>
            </a:lvl1pPr>
            <a:lvl2pPr marL="742950" indent="-285750" defTabSz="457200">
              <a:defRPr sz="2400">
                <a:solidFill>
                  <a:schemeClr val="tx1"/>
                </a:solidFill>
                <a:latin typeface="Arial" charset="0"/>
                <a:ea typeface="ＭＳ Ｐゴシック" charset="0"/>
              </a:defRPr>
            </a:lvl2pPr>
            <a:lvl3pPr marL="1143000" indent="-228600" defTabSz="457200">
              <a:defRPr sz="2400">
                <a:solidFill>
                  <a:schemeClr val="tx1"/>
                </a:solidFill>
                <a:latin typeface="Arial" charset="0"/>
                <a:ea typeface="ＭＳ Ｐゴシック" charset="0"/>
              </a:defRPr>
            </a:lvl3pPr>
            <a:lvl4pPr marL="1600200" indent="-228600" defTabSz="457200">
              <a:defRPr sz="2400">
                <a:solidFill>
                  <a:schemeClr val="tx1"/>
                </a:solidFill>
                <a:latin typeface="Arial" charset="0"/>
                <a:ea typeface="ＭＳ Ｐゴシック" charset="0"/>
              </a:defRPr>
            </a:lvl4pPr>
            <a:lvl5pPr marL="2057400" indent="-228600" defTabSz="4572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1600" dirty="0">
                <a:solidFill>
                  <a:srgbClr val="FFFFFF"/>
                </a:solidFill>
              </a:rPr>
              <a:t>http://</a:t>
            </a:r>
            <a:r>
              <a:rPr lang="en-US" sz="1600" dirty="0" err="1">
                <a:solidFill>
                  <a:srgbClr val="FFFFFF"/>
                </a:solidFill>
              </a:rPr>
              <a:t>www.fda.gov</a:t>
            </a:r>
            <a:r>
              <a:rPr lang="en-US" sz="1600" dirty="0">
                <a:solidFill>
                  <a:srgbClr val="FFFFFF"/>
                </a:solidFill>
              </a:rPr>
              <a:t>/Drugs/</a:t>
            </a:r>
            <a:r>
              <a:rPr lang="en-US" sz="1600" dirty="0" err="1">
                <a:solidFill>
                  <a:srgbClr val="FFFFFF"/>
                </a:solidFill>
              </a:rPr>
              <a:t>InformationOnDrugs</a:t>
            </a:r>
            <a:r>
              <a:rPr lang="en-US" sz="1600" dirty="0">
                <a:solidFill>
                  <a:srgbClr val="FFFFFF"/>
                </a:solidFill>
              </a:rPr>
              <a:t>/</a:t>
            </a:r>
            <a:r>
              <a:rPr lang="en-US" sz="1600" dirty="0" err="1">
                <a:solidFill>
                  <a:srgbClr val="FFFFFF"/>
                </a:solidFill>
              </a:rPr>
              <a:t>ApprovedDrugs</a:t>
            </a:r>
            <a:r>
              <a:rPr lang="en-US" sz="1600" dirty="0">
                <a:solidFill>
                  <a:srgbClr val="FFFFFF"/>
                </a:solidFill>
              </a:rPr>
              <a:t>/ucm555548.htm</a:t>
            </a:r>
          </a:p>
          <a:p>
            <a:r>
              <a:rPr lang="en-US" sz="1600" dirty="0" err="1">
                <a:solidFill>
                  <a:schemeClr val="bg1"/>
                </a:solidFill>
                <a:cs typeface="Arial" charset="0"/>
              </a:rPr>
              <a:t>Regorafenib</a:t>
            </a:r>
            <a:r>
              <a:rPr lang="en-US" sz="1600" dirty="0">
                <a:solidFill>
                  <a:schemeClr val="bg1"/>
                </a:solidFill>
                <a:cs typeface="Arial" charset="0"/>
              </a:rPr>
              <a:t> package insert</a:t>
            </a:r>
            <a:endParaRPr lang="en-US" sz="1600" i="1" dirty="0">
              <a:solidFill>
                <a:schemeClr val="bg1"/>
              </a:solidFill>
              <a:cs typeface="Arial" charset="0"/>
            </a:endParaRPr>
          </a:p>
        </p:txBody>
      </p:sp>
    </p:spTree>
    <p:extLst>
      <p:ext uri="{BB962C8B-B14F-4D97-AF65-F5344CB8AC3E}">
        <p14:creationId xmlns:p14="http://schemas.microsoft.com/office/powerpoint/2010/main" val="4202731404"/>
      </p:ext>
    </p:extLst>
  </p:cSld>
  <p:clrMapOvr>
    <a:masterClrMapping/>
  </p:clrMapOvr>
  <p:transition spd="slow" advClick="0"/>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itle 2"/>
          <p:cNvSpPr>
            <a:spLocks noGrp="1"/>
          </p:cNvSpPr>
          <p:nvPr>
            <p:ph type="title"/>
          </p:nvPr>
        </p:nvSpPr>
        <p:spPr>
          <a:xfrm>
            <a:off x="609600" y="152400"/>
            <a:ext cx="10972800" cy="914400"/>
          </a:xfrm>
        </p:spPr>
        <p:txBody>
          <a:bodyPr/>
          <a:lstStyle/>
          <a:p>
            <a:r>
              <a:rPr lang="en-US" dirty="0">
                <a:latin typeface="Arial" charset="0"/>
                <a:ea typeface="ヒラギノ角ゴ Pro W3" charset="0"/>
                <a:cs typeface="ヒラギノ角ゴ Pro W3" charset="0"/>
              </a:rPr>
              <a:t>RESORCE: A Phase III Trial of </a:t>
            </a:r>
            <a:r>
              <a:rPr lang="en-US" dirty="0" err="1">
                <a:latin typeface="Arial" charset="0"/>
                <a:ea typeface="ヒラギノ角ゴ Pro W3" charset="0"/>
                <a:cs typeface="ヒラギノ角ゴ Pro W3" charset="0"/>
              </a:rPr>
              <a:t>Regorafenib</a:t>
            </a:r>
            <a:r>
              <a:rPr lang="en-US" dirty="0">
                <a:latin typeface="Arial" charset="0"/>
                <a:ea typeface="ヒラギノ角ゴ Pro W3" charset="0"/>
                <a:cs typeface="ヒラギノ角ゴ Pro W3" charset="0"/>
              </a:rPr>
              <a:t> for Patients with HCC Who Experienced Disease Progression on </a:t>
            </a:r>
            <a:r>
              <a:rPr lang="en-US" dirty="0" err="1">
                <a:latin typeface="Arial" charset="0"/>
                <a:ea typeface="ヒラギノ角ゴ Pro W3" charset="0"/>
                <a:cs typeface="ヒラギノ角ゴ Pro W3" charset="0"/>
              </a:rPr>
              <a:t>Sorafenib</a:t>
            </a:r>
            <a:endParaRPr lang="en-US" dirty="0">
              <a:latin typeface="Arial" charset="0"/>
              <a:ea typeface="ＭＳ Ｐゴシック" charset="0"/>
              <a:cs typeface="ＭＳ Ｐゴシック" charset="0"/>
            </a:endParaRPr>
          </a:p>
        </p:txBody>
      </p:sp>
      <p:sp>
        <p:nvSpPr>
          <p:cNvPr id="6" name="Rectangle 33"/>
          <p:cNvSpPr>
            <a:spLocks noChangeArrowheads="1"/>
          </p:cNvSpPr>
          <p:nvPr/>
        </p:nvSpPr>
        <p:spPr bwMode="auto">
          <a:xfrm>
            <a:off x="1143000" y="1461175"/>
            <a:ext cx="10058400" cy="3209143"/>
          </a:xfrm>
          <a:prstGeom prst="rect">
            <a:avLst/>
          </a:prstGeom>
          <a:solidFill>
            <a:srgbClr val="9CCBED"/>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nchor="ctr"/>
          <a:lstStyle/>
          <a:p>
            <a:pPr algn="ctr"/>
            <a:endParaRPr lang="en-US">
              <a:solidFill>
                <a:srgbClr val="FFFFFF"/>
              </a:solidFill>
              <a:ea typeface="ヒラギノ角ゴ Pro W3" charset="0"/>
              <a:cs typeface="ヒラギノ角ゴ Pro W3" charset="0"/>
            </a:endParaRPr>
          </a:p>
        </p:txBody>
      </p:sp>
      <p:graphicFrame>
        <p:nvGraphicFramePr>
          <p:cNvPr id="9" name="Group 36"/>
          <p:cNvGraphicFramePr>
            <a:graphicFrameLocks/>
          </p:cNvGraphicFramePr>
          <p:nvPr>
            <p:extLst>
              <p:ext uri="{D42A27DB-BD31-4B8C-83A1-F6EECF244321}">
                <p14:modId xmlns:p14="http://schemas.microsoft.com/office/powerpoint/2010/main" val="3271253331"/>
              </p:ext>
            </p:extLst>
          </p:nvPr>
        </p:nvGraphicFramePr>
        <p:xfrm>
          <a:off x="1257300" y="1599477"/>
          <a:ext cx="9829801" cy="2932538"/>
        </p:xfrm>
        <a:graphic>
          <a:graphicData uri="http://schemas.openxmlformats.org/drawingml/2006/table">
            <a:tbl>
              <a:tblPr/>
              <a:tblGrid>
                <a:gridCol w="3657600">
                  <a:extLst>
                    <a:ext uri="{9D8B030D-6E8A-4147-A177-3AD203B41FA5}">
                      <a16:colId xmlns:a16="http://schemas.microsoft.com/office/drawing/2014/main" val="20000"/>
                    </a:ext>
                  </a:extLst>
                </a:gridCol>
                <a:gridCol w="1981200">
                  <a:extLst>
                    <a:ext uri="{9D8B030D-6E8A-4147-A177-3AD203B41FA5}">
                      <a16:colId xmlns:a16="http://schemas.microsoft.com/office/drawing/2014/main" val="20001"/>
                    </a:ext>
                  </a:extLst>
                </a:gridCol>
                <a:gridCol w="1600200">
                  <a:extLst>
                    <a:ext uri="{9D8B030D-6E8A-4147-A177-3AD203B41FA5}">
                      <a16:colId xmlns:a16="http://schemas.microsoft.com/office/drawing/2014/main" val="20002"/>
                    </a:ext>
                  </a:extLst>
                </a:gridCol>
                <a:gridCol w="1157288">
                  <a:extLst>
                    <a:ext uri="{9D8B030D-6E8A-4147-A177-3AD203B41FA5}">
                      <a16:colId xmlns:a16="http://schemas.microsoft.com/office/drawing/2014/main" val="20003"/>
                    </a:ext>
                  </a:extLst>
                </a:gridCol>
                <a:gridCol w="1433513">
                  <a:extLst>
                    <a:ext uri="{9D8B030D-6E8A-4147-A177-3AD203B41FA5}">
                      <a16:colId xmlns:a16="http://schemas.microsoft.com/office/drawing/2014/main" val="20004"/>
                    </a:ext>
                  </a:extLst>
                </a:gridCol>
              </a:tblGrid>
              <a:tr h="682011">
                <a:tc>
                  <a:txBody>
                    <a:bodyPr/>
                    <a:lstStyle/>
                    <a:p>
                      <a:pPr marL="0" marR="0" lvl="0" indent="0" algn="l" defTabSz="914400" rtl="0" eaLnBrk="1" fontAlgn="base" latinLnBrk="0" hangingPunct="1">
                        <a:lnSpc>
                          <a:spcPct val="100000"/>
                        </a:lnSpc>
                        <a:spcBef>
                          <a:spcPct val="0"/>
                        </a:spcBef>
                        <a:spcAft>
                          <a:spcPct val="0"/>
                        </a:spcAft>
                        <a:buClr>
                          <a:schemeClr val="bg1"/>
                        </a:buClr>
                        <a:buSzTx/>
                        <a:buFontTx/>
                        <a:buNone/>
                        <a:tabLst/>
                      </a:pPr>
                      <a:endParaRPr kumimoji="0" lang="en-US" sz="1800" b="1" i="0" u="none" strike="noStrike" cap="none" normalizeH="0" baseline="0" dirty="0">
                        <a:ln>
                          <a:noFill/>
                        </a:ln>
                        <a:solidFill>
                          <a:schemeClr val="bg1"/>
                        </a:solidFill>
                        <a:effectLst/>
                        <a:latin typeface="Arial"/>
                        <a:ea typeface="ＭＳ Ｐゴシック" charset="0"/>
                        <a:cs typeface="Arial"/>
                      </a:endParaRPr>
                    </a:p>
                  </a:txBody>
                  <a:tcPr marL="81103" marR="81103" marT="45742" marB="45742" anchor="b"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2B51"/>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800" b="1" i="0" u="none" strike="noStrike" cap="none" normalizeH="0" baseline="0" dirty="0">
                          <a:ln>
                            <a:noFill/>
                          </a:ln>
                          <a:solidFill>
                            <a:schemeClr val="bg1"/>
                          </a:solidFill>
                          <a:effectLst/>
                          <a:latin typeface="Arial"/>
                          <a:ea typeface="ＭＳ Ｐゴシック" charset="0"/>
                          <a:cs typeface="Arial"/>
                        </a:rPr>
                        <a:t>Regorafenib</a:t>
                      </a:r>
                      <a:br>
                        <a:rPr kumimoji="0" lang="en-US" sz="1800" b="1" i="0" u="none" strike="noStrike" cap="none" normalizeH="0" baseline="0" dirty="0">
                          <a:ln>
                            <a:noFill/>
                          </a:ln>
                          <a:solidFill>
                            <a:schemeClr val="bg1"/>
                          </a:solidFill>
                          <a:effectLst/>
                          <a:latin typeface="Arial"/>
                          <a:ea typeface="ＭＳ Ｐゴシック" charset="0"/>
                          <a:cs typeface="Arial"/>
                        </a:rPr>
                      </a:br>
                      <a:r>
                        <a:rPr kumimoji="0" lang="en-US" sz="1800" b="1" i="0" u="none" strike="noStrike" cap="none" normalizeH="0" baseline="0" dirty="0">
                          <a:ln>
                            <a:noFill/>
                          </a:ln>
                          <a:solidFill>
                            <a:schemeClr val="bg1"/>
                          </a:solidFill>
                          <a:effectLst/>
                          <a:latin typeface="Arial"/>
                          <a:ea typeface="ＭＳ Ｐゴシック" charset="0"/>
                          <a:cs typeface="Arial"/>
                        </a:rPr>
                        <a:t>(n = 379)</a:t>
                      </a:r>
                    </a:p>
                  </a:txBody>
                  <a:tcPr marL="81103" marR="81103" marT="45742" marB="45742" anchor="b"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2B51"/>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800" b="1" i="0" u="none" strike="noStrike" cap="none" normalizeH="0" baseline="0" dirty="0">
                          <a:ln>
                            <a:noFill/>
                          </a:ln>
                          <a:solidFill>
                            <a:schemeClr val="bg1"/>
                          </a:solidFill>
                          <a:effectLst/>
                          <a:latin typeface="Arial"/>
                          <a:ea typeface="ＭＳ Ｐゴシック" charset="0"/>
                          <a:cs typeface="Arial"/>
                        </a:rPr>
                        <a:t>Placebo</a:t>
                      </a:r>
                      <a:br>
                        <a:rPr kumimoji="0" lang="en-US" sz="1800" b="1" i="0" u="none" strike="noStrike" cap="none" normalizeH="0" baseline="0" dirty="0">
                          <a:ln>
                            <a:noFill/>
                          </a:ln>
                          <a:solidFill>
                            <a:schemeClr val="bg1"/>
                          </a:solidFill>
                          <a:effectLst/>
                          <a:latin typeface="Arial"/>
                          <a:ea typeface="ＭＳ Ｐゴシック" charset="0"/>
                          <a:cs typeface="Arial"/>
                        </a:rPr>
                      </a:br>
                      <a:r>
                        <a:rPr kumimoji="0" lang="en-US" sz="1800" b="1" i="0" u="none" strike="noStrike" cap="none" normalizeH="0" baseline="0" dirty="0">
                          <a:ln>
                            <a:noFill/>
                          </a:ln>
                          <a:solidFill>
                            <a:schemeClr val="bg1"/>
                          </a:solidFill>
                          <a:effectLst/>
                          <a:latin typeface="Arial"/>
                          <a:ea typeface="ＭＳ Ｐゴシック" charset="0"/>
                          <a:cs typeface="Arial"/>
                        </a:rPr>
                        <a:t> (n = 194)</a:t>
                      </a:r>
                    </a:p>
                  </a:txBody>
                  <a:tcPr marL="81103" marR="81103" marT="45742" marB="45742" anchor="b"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2B51"/>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800" b="1" i="0" u="none" strike="noStrike" cap="none" normalizeH="0" baseline="0" dirty="0">
                          <a:ln>
                            <a:noFill/>
                          </a:ln>
                          <a:solidFill>
                            <a:schemeClr val="bg1"/>
                          </a:solidFill>
                          <a:effectLst/>
                          <a:latin typeface="Arial"/>
                          <a:ea typeface="ＭＳ Ｐゴシック" charset="0"/>
                          <a:cs typeface="Arial"/>
                        </a:rPr>
                        <a:t>HR</a:t>
                      </a:r>
                    </a:p>
                  </a:txBody>
                  <a:tcPr marL="81103" marR="81103" marT="45742" marB="45742" anchor="b"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2B51"/>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800" b="1" i="1" u="none" strike="noStrike" cap="none" normalizeH="0" baseline="0" dirty="0">
                          <a:ln>
                            <a:noFill/>
                          </a:ln>
                          <a:solidFill>
                            <a:schemeClr val="bg1"/>
                          </a:solidFill>
                          <a:effectLst/>
                          <a:latin typeface="Arial"/>
                          <a:ea typeface="ＭＳ Ｐゴシック" charset="0"/>
                          <a:cs typeface="Arial"/>
                        </a:rPr>
                        <a:t>p</a:t>
                      </a:r>
                      <a:r>
                        <a:rPr kumimoji="0" lang="en-US" sz="1800" b="1" i="0" u="none" strike="noStrike" cap="none" normalizeH="0" baseline="0" dirty="0">
                          <a:ln>
                            <a:noFill/>
                          </a:ln>
                          <a:solidFill>
                            <a:schemeClr val="bg1"/>
                          </a:solidFill>
                          <a:effectLst/>
                          <a:latin typeface="Arial"/>
                          <a:ea typeface="ＭＳ Ｐゴシック" charset="0"/>
                          <a:cs typeface="Arial"/>
                        </a:rPr>
                        <a:t>-value</a:t>
                      </a:r>
                    </a:p>
                  </a:txBody>
                  <a:tcPr marL="81103" marR="81103" marT="45742" marB="45742" anchor="b"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2B51"/>
                    </a:solidFill>
                  </a:tcPr>
                </a:tc>
                <a:extLst>
                  <a:ext uri="{0D108BD9-81ED-4DB2-BD59-A6C34878D82A}">
                    <a16:rowId xmlns:a16="http://schemas.microsoft.com/office/drawing/2014/main" val="10000"/>
                  </a:ext>
                </a:extLst>
              </a:tr>
              <a:tr h="403746">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800" b="0" i="0" u="none" strike="noStrike" cap="none" normalizeH="0" baseline="0" dirty="0">
                          <a:ln>
                            <a:noFill/>
                          </a:ln>
                          <a:solidFill>
                            <a:srgbClr val="FFFFFF"/>
                          </a:solidFill>
                          <a:effectLst/>
                          <a:latin typeface="Arial"/>
                          <a:ea typeface="ＭＳ Ｐゴシック" charset="0"/>
                          <a:cs typeface="Arial"/>
                        </a:rPr>
                        <a:t>Median PFS</a:t>
                      </a:r>
                      <a:r>
                        <a:rPr kumimoji="0" lang="en-US" sz="1800" b="0" i="0" u="none" strike="noStrike" cap="none" normalizeH="0" baseline="30000" dirty="0">
                          <a:ln>
                            <a:noFill/>
                          </a:ln>
                          <a:solidFill>
                            <a:srgbClr val="FFFFFF"/>
                          </a:solidFill>
                          <a:effectLst/>
                          <a:latin typeface="Arial"/>
                          <a:ea typeface="ＭＳ Ｐゴシック" charset="0"/>
                          <a:cs typeface="Arial"/>
                        </a:rPr>
                        <a:t>1</a:t>
                      </a:r>
                    </a:p>
                  </a:txBody>
                  <a:tcPr marL="81103" marR="81103" marT="45742" marB="457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800" b="0" i="0" u="none" strike="noStrike" cap="none" normalizeH="0" baseline="0" dirty="0">
                          <a:ln>
                            <a:noFill/>
                          </a:ln>
                          <a:solidFill>
                            <a:srgbClr val="FFFFFF"/>
                          </a:solidFill>
                          <a:effectLst/>
                          <a:latin typeface="Arial"/>
                          <a:ea typeface="ＭＳ Ｐゴシック" charset="0"/>
                          <a:cs typeface="Arial"/>
                        </a:rPr>
                        <a:t>3.1 </a:t>
                      </a:r>
                      <a:r>
                        <a:rPr kumimoji="0" lang="en-US" sz="1800" b="0" i="0" u="none" strike="noStrike" cap="none" normalizeH="0" baseline="0" dirty="0" err="1">
                          <a:ln>
                            <a:noFill/>
                          </a:ln>
                          <a:solidFill>
                            <a:srgbClr val="FFFFFF"/>
                          </a:solidFill>
                          <a:effectLst/>
                          <a:latin typeface="Arial"/>
                          <a:ea typeface="ＭＳ Ｐゴシック" charset="0"/>
                          <a:cs typeface="Arial"/>
                        </a:rPr>
                        <a:t>mo</a:t>
                      </a:r>
                      <a:endParaRPr kumimoji="0" lang="en-US" sz="1800" b="0" i="0" u="none" strike="noStrike" cap="none" normalizeH="0" baseline="0" dirty="0">
                        <a:ln>
                          <a:noFill/>
                        </a:ln>
                        <a:solidFill>
                          <a:srgbClr val="FFFFFF"/>
                        </a:solidFill>
                        <a:effectLst/>
                        <a:latin typeface="Arial"/>
                        <a:ea typeface="ＭＳ Ｐゴシック" charset="0"/>
                        <a:cs typeface="Arial"/>
                      </a:endParaRPr>
                    </a:p>
                  </a:txBody>
                  <a:tcPr marL="81103" marR="81103" marT="45742" marB="457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800" b="0" i="0" u="none" strike="noStrike" cap="none" normalizeH="0" baseline="0" dirty="0">
                          <a:ln>
                            <a:noFill/>
                          </a:ln>
                          <a:solidFill>
                            <a:srgbClr val="FFFFFF"/>
                          </a:solidFill>
                          <a:effectLst/>
                          <a:latin typeface="Arial"/>
                          <a:ea typeface="ＭＳ Ｐゴシック" charset="0"/>
                          <a:cs typeface="Arial"/>
                        </a:rPr>
                        <a:t>1.5 </a:t>
                      </a:r>
                      <a:r>
                        <a:rPr kumimoji="0" lang="en-US" sz="1800" b="0" i="0" u="none" strike="noStrike" cap="none" normalizeH="0" baseline="0" dirty="0" err="1">
                          <a:ln>
                            <a:noFill/>
                          </a:ln>
                          <a:solidFill>
                            <a:srgbClr val="FFFFFF"/>
                          </a:solidFill>
                          <a:effectLst/>
                          <a:latin typeface="Arial"/>
                          <a:ea typeface="ＭＳ Ｐゴシック" charset="0"/>
                          <a:cs typeface="Arial"/>
                        </a:rPr>
                        <a:t>mo</a:t>
                      </a:r>
                      <a:endParaRPr kumimoji="0" lang="en-US" sz="1800" b="0" i="0" u="none" strike="noStrike" cap="none" normalizeH="0" baseline="0" dirty="0">
                        <a:ln>
                          <a:noFill/>
                        </a:ln>
                        <a:solidFill>
                          <a:srgbClr val="FFFFFF"/>
                        </a:solidFill>
                        <a:effectLst/>
                        <a:latin typeface="Arial"/>
                        <a:ea typeface="ＭＳ Ｐゴシック" charset="0"/>
                        <a:cs typeface="Arial"/>
                      </a:endParaRPr>
                    </a:p>
                  </a:txBody>
                  <a:tcPr marL="81103" marR="81103" marT="45742" marB="457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800" b="0" i="0" u="none" strike="noStrike" cap="none" normalizeH="0" baseline="0" dirty="0">
                          <a:ln>
                            <a:noFill/>
                          </a:ln>
                          <a:solidFill>
                            <a:srgbClr val="FFFFFF"/>
                          </a:solidFill>
                          <a:effectLst/>
                          <a:latin typeface="Arial"/>
                          <a:ea typeface="ＭＳ Ｐゴシック" charset="0"/>
                          <a:cs typeface="Arial"/>
                        </a:rPr>
                        <a:t>0.46</a:t>
                      </a:r>
                    </a:p>
                  </a:txBody>
                  <a:tcPr marL="81103" marR="81103" marT="45742" marB="457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defRPr/>
                      </a:pPr>
                      <a:r>
                        <a:rPr kumimoji="0" lang="en-US" sz="1800" b="0" i="0" u="none" strike="noStrike" cap="none" normalizeH="0" baseline="0" dirty="0">
                          <a:ln>
                            <a:noFill/>
                          </a:ln>
                          <a:solidFill>
                            <a:srgbClr val="FFFFFF"/>
                          </a:solidFill>
                          <a:effectLst/>
                          <a:latin typeface="Arial"/>
                          <a:ea typeface="ＭＳ Ｐゴシック" charset="0"/>
                          <a:cs typeface="Arial"/>
                        </a:rPr>
                        <a:t>&lt;</a:t>
                      </a:r>
                      <a:r>
                        <a:rPr kumimoji="0" lang="nb-NO" sz="1800" b="0" i="0" u="none" strike="noStrike" cap="none" normalizeH="0" baseline="0" dirty="0">
                          <a:ln>
                            <a:noFill/>
                          </a:ln>
                          <a:solidFill>
                            <a:srgbClr val="FFFFFF"/>
                          </a:solidFill>
                          <a:effectLst/>
                          <a:latin typeface="+mn-lt"/>
                          <a:ea typeface="ＭＳ Ｐゴシック" charset="0"/>
                          <a:cs typeface="Arial"/>
                        </a:rPr>
                        <a:t>0.0001</a:t>
                      </a:r>
                    </a:p>
                  </a:txBody>
                  <a:tcPr marL="81103" marR="81103" marT="45742" marB="457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extLst>
                  <a:ext uri="{0D108BD9-81ED-4DB2-BD59-A6C34878D82A}">
                    <a16:rowId xmlns:a16="http://schemas.microsoft.com/office/drawing/2014/main" val="10001"/>
                  </a:ext>
                </a:extLst>
              </a:tr>
              <a:tr h="516341">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charset="0"/>
                        <a:buNone/>
                        <a:tabLst/>
                        <a:defRPr/>
                      </a:pPr>
                      <a:r>
                        <a:rPr kumimoji="0" lang="en-US" sz="1800" b="0" i="0" u="none" strike="noStrike" cap="none" normalizeH="0" baseline="0" dirty="0">
                          <a:ln>
                            <a:noFill/>
                          </a:ln>
                          <a:solidFill>
                            <a:srgbClr val="FFFFFF"/>
                          </a:solidFill>
                          <a:effectLst/>
                          <a:latin typeface="+mn-lt"/>
                          <a:ea typeface="ＭＳ Ｐゴシック" charset="0"/>
                          <a:cs typeface="Arial"/>
                        </a:rPr>
                        <a:t>Median OS (primary analysis)</a:t>
                      </a:r>
                      <a:r>
                        <a:rPr kumimoji="0" lang="en-US" sz="1800" b="0" i="0" u="none" strike="noStrike" cap="none" normalizeH="0" baseline="30000" dirty="0">
                          <a:ln>
                            <a:noFill/>
                          </a:ln>
                          <a:solidFill>
                            <a:srgbClr val="FFFFFF"/>
                          </a:solidFill>
                          <a:effectLst/>
                          <a:latin typeface="+mn-lt"/>
                          <a:ea typeface="ＭＳ Ｐゴシック" charset="0"/>
                          <a:cs typeface="Arial"/>
                        </a:rPr>
                        <a:t>1</a:t>
                      </a:r>
                    </a:p>
                  </a:txBody>
                  <a:tcPr marL="81103" marR="81103" marT="45742" marB="457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800" b="0" i="0" u="none" strike="noStrike" cap="none" normalizeH="0" baseline="0" dirty="0">
                          <a:ln>
                            <a:noFill/>
                          </a:ln>
                          <a:solidFill>
                            <a:srgbClr val="FFFFFF"/>
                          </a:solidFill>
                          <a:effectLst/>
                          <a:latin typeface="Arial"/>
                          <a:ea typeface="ＭＳ Ｐゴシック" charset="0"/>
                          <a:cs typeface="Arial"/>
                        </a:rPr>
                        <a:t>10.6 </a:t>
                      </a:r>
                      <a:r>
                        <a:rPr kumimoji="0" lang="en-US" sz="1800" b="0" i="0" u="none" strike="noStrike" cap="none" normalizeH="0" baseline="0" dirty="0" err="1">
                          <a:ln>
                            <a:noFill/>
                          </a:ln>
                          <a:solidFill>
                            <a:srgbClr val="FFFFFF"/>
                          </a:solidFill>
                          <a:effectLst/>
                          <a:latin typeface="Arial"/>
                          <a:ea typeface="ＭＳ Ｐゴシック" charset="0"/>
                          <a:cs typeface="Arial"/>
                        </a:rPr>
                        <a:t>mo</a:t>
                      </a:r>
                      <a:endParaRPr kumimoji="0" lang="en-US" sz="1800" b="0" i="0" u="none" strike="noStrike" cap="none" normalizeH="0" baseline="0" dirty="0">
                        <a:ln>
                          <a:noFill/>
                        </a:ln>
                        <a:solidFill>
                          <a:srgbClr val="FFFFFF"/>
                        </a:solidFill>
                        <a:effectLst/>
                        <a:latin typeface="Arial"/>
                        <a:ea typeface="ＭＳ Ｐゴシック" charset="0"/>
                        <a:cs typeface="Arial"/>
                      </a:endParaRPr>
                    </a:p>
                  </a:txBody>
                  <a:tcPr marL="81103" marR="81103" marT="45742" marB="457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800" b="0" i="0" u="none" strike="noStrike" cap="none" normalizeH="0" baseline="0" dirty="0">
                          <a:ln>
                            <a:noFill/>
                          </a:ln>
                          <a:solidFill>
                            <a:srgbClr val="FFFFFF"/>
                          </a:solidFill>
                          <a:effectLst/>
                          <a:latin typeface="Arial"/>
                          <a:ea typeface="ＭＳ Ｐゴシック" charset="0"/>
                          <a:cs typeface="Arial"/>
                        </a:rPr>
                        <a:t>7.8 </a:t>
                      </a:r>
                      <a:r>
                        <a:rPr kumimoji="0" lang="en-US" sz="1800" b="0" i="0" u="none" strike="noStrike" cap="none" normalizeH="0" baseline="0" dirty="0" err="1">
                          <a:ln>
                            <a:noFill/>
                          </a:ln>
                          <a:solidFill>
                            <a:srgbClr val="FFFFFF"/>
                          </a:solidFill>
                          <a:effectLst/>
                          <a:latin typeface="Arial"/>
                          <a:ea typeface="ＭＳ Ｐゴシック" charset="0"/>
                          <a:cs typeface="Arial"/>
                        </a:rPr>
                        <a:t>mo</a:t>
                      </a:r>
                      <a:endParaRPr kumimoji="0" lang="en-US" sz="1800" b="0" i="0" u="none" strike="noStrike" cap="none" normalizeH="0" baseline="0" dirty="0">
                        <a:ln>
                          <a:noFill/>
                        </a:ln>
                        <a:solidFill>
                          <a:srgbClr val="FFFFFF"/>
                        </a:solidFill>
                        <a:effectLst/>
                        <a:latin typeface="Arial"/>
                        <a:ea typeface="ＭＳ Ｐゴシック" charset="0"/>
                        <a:cs typeface="Arial"/>
                      </a:endParaRPr>
                    </a:p>
                  </a:txBody>
                  <a:tcPr marL="81103" marR="81103" marT="45742" marB="457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800" b="0" i="0" u="none" strike="noStrike" cap="none" normalizeH="0" baseline="0" dirty="0">
                          <a:ln>
                            <a:noFill/>
                          </a:ln>
                          <a:solidFill>
                            <a:srgbClr val="FFFFFF"/>
                          </a:solidFill>
                          <a:effectLst/>
                          <a:latin typeface="Arial"/>
                          <a:ea typeface="ＭＳ Ｐゴシック" charset="0"/>
                          <a:cs typeface="Arial"/>
                        </a:rPr>
                        <a:t>0.63</a:t>
                      </a:r>
                    </a:p>
                  </a:txBody>
                  <a:tcPr marL="81103" marR="81103" marT="45742" marB="457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defRPr/>
                      </a:pPr>
                      <a:r>
                        <a:rPr kumimoji="0" lang="en-US" sz="1800" b="0" i="0" u="none" strike="noStrike" cap="none" normalizeH="0" baseline="0" dirty="0">
                          <a:ln>
                            <a:noFill/>
                          </a:ln>
                          <a:solidFill>
                            <a:srgbClr val="FFFFFF"/>
                          </a:solidFill>
                          <a:effectLst/>
                          <a:latin typeface="Arial"/>
                          <a:ea typeface="ＭＳ Ｐゴシック" charset="0"/>
                          <a:cs typeface="Arial"/>
                        </a:rPr>
                        <a:t>&lt;</a:t>
                      </a:r>
                      <a:r>
                        <a:rPr kumimoji="0" lang="nb-NO" sz="1800" b="0" i="0" u="none" strike="noStrike" cap="none" normalizeH="0" baseline="0" dirty="0">
                          <a:ln>
                            <a:noFill/>
                          </a:ln>
                          <a:solidFill>
                            <a:srgbClr val="FFFFFF"/>
                          </a:solidFill>
                          <a:effectLst/>
                          <a:latin typeface="+mn-lt"/>
                          <a:ea typeface="ＭＳ Ｐゴシック" charset="0"/>
                          <a:cs typeface="Arial"/>
                        </a:rPr>
                        <a:t>0.0001</a:t>
                      </a:r>
                    </a:p>
                  </a:txBody>
                  <a:tcPr marL="81103" marR="81103" marT="45742" marB="457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extLst>
                  <a:ext uri="{0D108BD9-81ED-4DB2-BD59-A6C34878D82A}">
                    <a16:rowId xmlns:a16="http://schemas.microsoft.com/office/drawing/2014/main" val="10002"/>
                  </a:ext>
                </a:extLst>
              </a:tr>
              <a:tr h="522948">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charset="0"/>
                        <a:buNone/>
                        <a:tabLst/>
                        <a:defRPr/>
                      </a:pPr>
                      <a:r>
                        <a:rPr kumimoji="0" lang="en-US" sz="1800" b="0" i="0" u="none" strike="noStrike" cap="none" normalizeH="0" baseline="0" dirty="0">
                          <a:ln>
                            <a:noFill/>
                          </a:ln>
                          <a:solidFill>
                            <a:srgbClr val="FFFFFF"/>
                          </a:solidFill>
                          <a:effectLst/>
                          <a:latin typeface="+mn-lt"/>
                          <a:ea typeface="ＭＳ Ｐゴシック" charset="0"/>
                          <a:cs typeface="Arial"/>
                        </a:rPr>
                        <a:t>Median OS (updated analysis)</a:t>
                      </a:r>
                      <a:r>
                        <a:rPr kumimoji="0" lang="en-US" sz="1800" b="0" i="0" u="none" strike="noStrike" cap="none" normalizeH="0" baseline="30000" dirty="0">
                          <a:ln>
                            <a:noFill/>
                          </a:ln>
                          <a:solidFill>
                            <a:srgbClr val="FFFFFF"/>
                          </a:solidFill>
                          <a:effectLst/>
                          <a:latin typeface="+mn-lt"/>
                          <a:ea typeface="ＭＳ Ｐゴシック" charset="0"/>
                          <a:cs typeface="Arial"/>
                        </a:rPr>
                        <a:t>2,3</a:t>
                      </a:r>
                    </a:p>
                  </a:txBody>
                  <a:tcPr marL="81103" marR="81103" marT="45742" marB="457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800" b="0" i="0" u="none" strike="noStrike" cap="none" normalizeH="0" baseline="0" dirty="0">
                          <a:ln>
                            <a:noFill/>
                          </a:ln>
                          <a:solidFill>
                            <a:srgbClr val="FFFFFF"/>
                          </a:solidFill>
                          <a:effectLst/>
                          <a:latin typeface="Arial"/>
                          <a:ea typeface="ＭＳ Ｐゴシック" charset="0"/>
                          <a:cs typeface="Arial"/>
                        </a:rPr>
                        <a:t>10.7 </a:t>
                      </a:r>
                      <a:r>
                        <a:rPr kumimoji="0" lang="en-US" sz="1800" b="0" i="0" u="none" strike="noStrike" cap="none" normalizeH="0" baseline="0" dirty="0" err="1">
                          <a:ln>
                            <a:noFill/>
                          </a:ln>
                          <a:solidFill>
                            <a:srgbClr val="FFFFFF"/>
                          </a:solidFill>
                          <a:effectLst/>
                          <a:latin typeface="Arial"/>
                          <a:ea typeface="ＭＳ Ｐゴシック" charset="0"/>
                          <a:cs typeface="Arial"/>
                        </a:rPr>
                        <a:t>mo</a:t>
                      </a:r>
                      <a:endParaRPr kumimoji="0" lang="en-US" sz="1800" b="0" i="0" u="none" strike="noStrike" cap="none" normalizeH="0" baseline="0" dirty="0">
                        <a:ln>
                          <a:noFill/>
                        </a:ln>
                        <a:solidFill>
                          <a:srgbClr val="FFFFFF"/>
                        </a:solidFill>
                        <a:effectLst/>
                        <a:latin typeface="Arial"/>
                        <a:ea typeface="ＭＳ Ｐゴシック" charset="0"/>
                        <a:cs typeface="Arial"/>
                      </a:endParaRPr>
                    </a:p>
                  </a:txBody>
                  <a:tcPr marL="81103" marR="81103" marT="45742" marB="457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800" b="0" i="0" u="none" strike="noStrike" cap="none" normalizeH="0" baseline="0" dirty="0">
                          <a:ln>
                            <a:noFill/>
                          </a:ln>
                          <a:solidFill>
                            <a:srgbClr val="FFFFFF"/>
                          </a:solidFill>
                          <a:effectLst/>
                          <a:latin typeface="Arial"/>
                          <a:ea typeface="ＭＳ Ｐゴシック" charset="0"/>
                          <a:cs typeface="Arial"/>
                        </a:rPr>
                        <a:t>7.9 </a:t>
                      </a:r>
                      <a:r>
                        <a:rPr kumimoji="0" lang="en-US" sz="1800" b="0" i="0" u="none" strike="noStrike" cap="none" normalizeH="0" baseline="0" dirty="0" err="1">
                          <a:ln>
                            <a:noFill/>
                          </a:ln>
                          <a:solidFill>
                            <a:srgbClr val="FFFFFF"/>
                          </a:solidFill>
                          <a:effectLst/>
                          <a:latin typeface="Arial"/>
                          <a:ea typeface="ＭＳ Ｐゴシック" charset="0"/>
                          <a:cs typeface="Arial"/>
                        </a:rPr>
                        <a:t>mo</a:t>
                      </a:r>
                      <a:endParaRPr kumimoji="0" lang="en-US" sz="1800" b="0" i="0" u="none" strike="noStrike" cap="none" normalizeH="0" baseline="0" dirty="0">
                        <a:ln>
                          <a:noFill/>
                        </a:ln>
                        <a:solidFill>
                          <a:srgbClr val="FFFFFF"/>
                        </a:solidFill>
                        <a:effectLst/>
                        <a:latin typeface="Arial"/>
                        <a:ea typeface="ＭＳ Ｐゴシック" charset="0"/>
                        <a:cs typeface="Arial"/>
                      </a:endParaRPr>
                    </a:p>
                  </a:txBody>
                  <a:tcPr marL="81103" marR="81103" marT="45742" marB="457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800" b="0" i="0" u="none" strike="noStrike" cap="none" normalizeH="0" baseline="0" dirty="0">
                          <a:ln>
                            <a:noFill/>
                          </a:ln>
                          <a:solidFill>
                            <a:srgbClr val="FFFFFF"/>
                          </a:solidFill>
                          <a:effectLst/>
                          <a:latin typeface="Arial"/>
                          <a:ea typeface="ＭＳ Ｐゴシック" charset="0"/>
                          <a:cs typeface="Arial"/>
                        </a:rPr>
                        <a:t>0.62</a:t>
                      </a:r>
                    </a:p>
                  </a:txBody>
                  <a:tcPr marL="81103" marR="81103" marT="45742" marB="457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800" b="0" i="0" u="none" strike="noStrike" cap="none" normalizeH="0" baseline="0" dirty="0">
                          <a:ln>
                            <a:noFill/>
                          </a:ln>
                          <a:solidFill>
                            <a:srgbClr val="FFFFFF"/>
                          </a:solidFill>
                          <a:effectLst/>
                          <a:latin typeface="Arial"/>
                          <a:ea typeface="ＭＳ Ｐゴシック" charset="0"/>
                          <a:cs typeface="Arial"/>
                        </a:rPr>
                        <a:t>&lt;0.0001</a:t>
                      </a:r>
                    </a:p>
                  </a:txBody>
                  <a:tcPr marL="81103" marR="81103" marT="45742" marB="457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extLst>
                  <a:ext uri="{0D108BD9-81ED-4DB2-BD59-A6C34878D82A}">
                    <a16:rowId xmlns:a16="http://schemas.microsoft.com/office/drawing/2014/main" val="10003"/>
                  </a:ext>
                </a:extLst>
              </a:tr>
              <a:tr h="403746">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charset="0"/>
                        <a:buNone/>
                        <a:tabLst/>
                        <a:defRPr/>
                      </a:pPr>
                      <a:r>
                        <a:rPr kumimoji="0" lang="en-US" sz="1800" b="0" i="0" u="none" strike="noStrike" cap="none" normalizeH="0" baseline="0" dirty="0">
                          <a:ln>
                            <a:noFill/>
                          </a:ln>
                          <a:solidFill>
                            <a:srgbClr val="FFFFFF"/>
                          </a:solidFill>
                          <a:effectLst/>
                          <a:latin typeface="+mn-lt"/>
                          <a:ea typeface="ＭＳ Ｐゴシック" charset="0"/>
                          <a:cs typeface="Arial"/>
                        </a:rPr>
                        <a:t>ORR (</a:t>
                      </a:r>
                      <a:r>
                        <a:rPr kumimoji="0" lang="en-US" sz="1800" b="0" i="0" u="none" strike="noStrike" cap="none" normalizeH="0" baseline="0" dirty="0" err="1">
                          <a:ln>
                            <a:noFill/>
                          </a:ln>
                          <a:solidFill>
                            <a:srgbClr val="FFFFFF"/>
                          </a:solidFill>
                          <a:effectLst/>
                          <a:latin typeface="+mn-lt"/>
                          <a:ea typeface="ＭＳ Ｐゴシック" charset="0"/>
                          <a:cs typeface="Arial"/>
                        </a:rPr>
                        <a:t>mRECIST</a:t>
                      </a:r>
                      <a:r>
                        <a:rPr kumimoji="0" lang="en-US" sz="1800" b="0" i="0" u="none" strike="noStrike" cap="none" normalizeH="0" baseline="0" dirty="0">
                          <a:ln>
                            <a:noFill/>
                          </a:ln>
                          <a:solidFill>
                            <a:srgbClr val="FFFFFF"/>
                          </a:solidFill>
                          <a:effectLst/>
                          <a:latin typeface="+mn-lt"/>
                          <a:ea typeface="ＭＳ Ｐゴシック" charset="0"/>
                          <a:cs typeface="Arial"/>
                        </a:rPr>
                        <a:t>)</a:t>
                      </a:r>
                      <a:r>
                        <a:rPr kumimoji="0" lang="en-US" sz="1800" b="0" i="0" u="none" strike="noStrike" cap="none" normalizeH="0" baseline="30000" dirty="0">
                          <a:ln>
                            <a:noFill/>
                          </a:ln>
                          <a:solidFill>
                            <a:srgbClr val="FFFFFF"/>
                          </a:solidFill>
                          <a:effectLst/>
                          <a:latin typeface="+mn-lt"/>
                          <a:ea typeface="ＭＳ Ｐゴシック" charset="0"/>
                          <a:cs typeface="Arial"/>
                        </a:rPr>
                        <a:t>1</a:t>
                      </a:r>
                    </a:p>
                  </a:txBody>
                  <a:tcPr marL="81103" marR="81103" marT="45742" marB="457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800" b="0" i="0" u="none" strike="noStrike" cap="none" normalizeH="0" baseline="0" dirty="0">
                          <a:ln>
                            <a:noFill/>
                          </a:ln>
                          <a:solidFill>
                            <a:srgbClr val="FFFFFF"/>
                          </a:solidFill>
                          <a:effectLst/>
                          <a:latin typeface="Arial"/>
                          <a:ea typeface="ＭＳ Ｐゴシック" charset="0"/>
                          <a:cs typeface="Arial"/>
                        </a:rPr>
                        <a:t>11%</a:t>
                      </a:r>
                    </a:p>
                  </a:txBody>
                  <a:tcPr marL="81103" marR="81103" marT="45742" marB="457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800" b="0" i="0" u="none" strike="noStrike" cap="none" normalizeH="0" baseline="0" dirty="0">
                          <a:ln>
                            <a:noFill/>
                          </a:ln>
                          <a:solidFill>
                            <a:srgbClr val="FFFFFF"/>
                          </a:solidFill>
                          <a:effectLst/>
                          <a:latin typeface="Arial"/>
                          <a:ea typeface="ＭＳ Ｐゴシック" charset="0"/>
                          <a:cs typeface="Arial"/>
                        </a:rPr>
                        <a:t>4%</a:t>
                      </a:r>
                    </a:p>
                  </a:txBody>
                  <a:tcPr marL="81103" marR="81103" marT="45742" marB="457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800" b="0" i="0" u="none" strike="noStrike" cap="none" normalizeH="0" baseline="0" dirty="0">
                          <a:ln>
                            <a:noFill/>
                          </a:ln>
                          <a:solidFill>
                            <a:srgbClr val="FFFFFF"/>
                          </a:solidFill>
                          <a:effectLst/>
                          <a:latin typeface="Arial"/>
                          <a:ea typeface="ＭＳ Ｐゴシック" charset="0"/>
                          <a:cs typeface="Arial"/>
                        </a:rPr>
                        <a:t>—</a:t>
                      </a:r>
                    </a:p>
                  </a:txBody>
                  <a:tcPr marL="81103" marR="81103" marT="45742" marB="457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is-IS" sz="1800" b="0" i="0" u="none" strike="noStrike" cap="none" normalizeH="0" baseline="0" dirty="0">
                          <a:ln>
                            <a:noFill/>
                          </a:ln>
                          <a:solidFill>
                            <a:srgbClr val="FFFFFF"/>
                          </a:solidFill>
                          <a:effectLst/>
                          <a:latin typeface="+mn-lt"/>
                          <a:ea typeface="ＭＳ Ｐゴシック" charset="0"/>
                          <a:cs typeface="Arial"/>
                        </a:rPr>
                        <a:t>0.0047</a:t>
                      </a:r>
                    </a:p>
                  </a:txBody>
                  <a:tcPr marL="81103" marR="81103" marT="45742" marB="457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extLst>
                  <a:ext uri="{0D108BD9-81ED-4DB2-BD59-A6C34878D82A}">
                    <a16:rowId xmlns:a16="http://schemas.microsoft.com/office/drawing/2014/main" val="10004"/>
                  </a:ext>
                </a:extLst>
              </a:tr>
              <a:tr h="403746">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charset="0"/>
                        <a:buNone/>
                        <a:tabLst/>
                        <a:defRPr/>
                      </a:pPr>
                      <a:r>
                        <a:rPr kumimoji="0" lang="en-US" sz="1800" b="0" i="0" u="none" strike="noStrike" cap="none" normalizeH="0" baseline="0" dirty="0">
                          <a:ln>
                            <a:noFill/>
                          </a:ln>
                          <a:solidFill>
                            <a:srgbClr val="FFFFFF"/>
                          </a:solidFill>
                          <a:effectLst/>
                          <a:latin typeface="+mn-lt"/>
                          <a:ea typeface="ＭＳ Ｐゴシック" charset="0"/>
                          <a:cs typeface="Arial"/>
                        </a:rPr>
                        <a:t>Disease control rate</a:t>
                      </a:r>
                      <a:r>
                        <a:rPr kumimoji="0" lang="en-US" sz="1800" b="0" i="0" u="none" strike="noStrike" cap="none" normalizeH="0" baseline="30000" dirty="0">
                          <a:ln>
                            <a:noFill/>
                          </a:ln>
                          <a:solidFill>
                            <a:srgbClr val="FFFFFF"/>
                          </a:solidFill>
                          <a:effectLst/>
                          <a:latin typeface="+mn-lt"/>
                          <a:ea typeface="ＭＳ Ｐゴシック" charset="0"/>
                          <a:cs typeface="Arial"/>
                        </a:rPr>
                        <a:t>1</a:t>
                      </a:r>
                    </a:p>
                  </a:txBody>
                  <a:tcPr marL="81103" marR="81103" marT="45742" marB="457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800" b="0" i="0" u="none" strike="noStrike" cap="none" normalizeH="0" baseline="0" dirty="0">
                          <a:ln>
                            <a:noFill/>
                          </a:ln>
                          <a:solidFill>
                            <a:srgbClr val="FFFFFF"/>
                          </a:solidFill>
                          <a:effectLst/>
                          <a:latin typeface="Arial"/>
                          <a:ea typeface="ＭＳ Ｐゴシック" charset="0"/>
                          <a:cs typeface="Arial"/>
                        </a:rPr>
                        <a:t>65%</a:t>
                      </a:r>
                    </a:p>
                  </a:txBody>
                  <a:tcPr marL="81103" marR="81103" marT="45742" marB="457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800" b="0" i="0" u="none" strike="noStrike" cap="none" normalizeH="0" baseline="0" dirty="0">
                          <a:ln>
                            <a:noFill/>
                          </a:ln>
                          <a:solidFill>
                            <a:srgbClr val="FFFFFF"/>
                          </a:solidFill>
                          <a:effectLst/>
                          <a:latin typeface="Arial"/>
                          <a:ea typeface="ＭＳ Ｐゴシック" charset="0"/>
                          <a:cs typeface="Arial"/>
                        </a:rPr>
                        <a:t>36%</a:t>
                      </a:r>
                    </a:p>
                  </a:txBody>
                  <a:tcPr marL="81103" marR="81103" marT="45742" marB="457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800" b="0" i="0" u="none" strike="noStrike" cap="none" normalizeH="0" baseline="0" dirty="0">
                          <a:ln>
                            <a:noFill/>
                          </a:ln>
                          <a:solidFill>
                            <a:srgbClr val="FFFFFF"/>
                          </a:solidFill>
                          <a:effectLst/>
                          <a:latin typeface="Arial"/>
                          <a:ea typeface="ＭＳ Ｐゴシック" charset="0"/>
                          <a:cs typeface="Arial"/>
                        </a:rPr>
                        <a:t>—</a:t>
                      </a:r>
                    </a:p>
                  </a:txBody>
                  <a:tcPr marL="81103" marR="81103" marT="45742" marB="457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800" b="0" i="0" u="none" strike="noStrike" cap="none" normalizeH="0" baseline="0" dirty="0">
                          <a:ln>
                            <a:noFill/>
                          </a:ln>
                          <a:solidFill>
                            <a:srgbClr val="FFFFFF"/>
                          </a:solidFill>
                          <a:effectLst/>
                          <a:latin typeface="Arial"/>
                          <a:ea typeface="ＭＳ Ｐゴシック" charset="0"/>
                          <a:cs typeface="Arial"/>
                        </a:rPr>
                        <a:t>&lt;</a:t>
                      </a:r>
                      <a:r>
                        <a:rPr kumimoji="0" lang="nb-NO" sz="1800" b="0" i="0" u="none" strike="noStrike" cap="none" normalizeH="0" baseline="0" dirty="0">
                          <a:ln>
                            <a:noFill/>
                          </a:ln>
                          <a:solidFill>
                            <a:srgbClr val="FFFFFF"/>
                          </a:solidFill>
                          <a:effectLst/>
                          <a:latin typeface="+mn-lt"/>
                          <a:ea typeface="ＭＳ Ｐゴシック" charset="0"/>
                          <a:cs typeface="Arial"/>
                        </a:rPr>
                        <a:t>0.0001</a:t>
                      </a:r>
                    </a:p>
                  </a:txBody>
                  <a:tcPr marL="81103" marR="81103" marT="45742" marB="457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extLst>
                  <a:ext uri="{0D108BD9-81ED-4DB2-BD59-A6C34878D82A}">
                    <a16:rowId xmlns:a16="http://schemas.microsoft.com/office/drawing/2014/main" val="10005"/>
                  </a:ext>
                </a:extLst>
              </a:tr>
            </a:tbl>
          </a:graphicData>
        </a:graphic>
      </p:graphicFrame>
      <p:sp>
        <p:nvSpPr>
          <p:cNvPr id="10" name="TextBox 9"/>
          <p:cNvSpPr txBox="1">
            <a:spLocks noChangeArrowheads="1"/>
          </p:cNvSpPr>
          <p:nvPr/>
        </p:nvSpPr>
        <p:spPr bwMode="auto">
          <a:xfrm>
            <a:off x="76200" y="6200555"/>
            <a:ext cx="12115800" cy="63094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182880" bIns="91440" anchor="b" anchorCtr="0">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1600" baseline="30000" dirty="0">
                <a:solidFill>
                  <a:srgbClr val="FFFFFF"/>
                </a:solidFill>
              </a:rPr>
              <a:t>1 </a:t>
            </a:r>
            <a:r>
              <a:rPr lang="en-US" sz="1600" dirty="0" err="1">
                <a:solidFill>
                  <a:srgbClr val="FFFFFF"/>
                </a:solidFill>
              </a:rPr>
              <a:t>Bruix</a:t>
            </a:r>
            <a:r>
              <a:rPr lang="en-US" sz="1600" dirty="0">
                <a:solidFill>
                  <a:srgbClr val="FFFFFF"/>
                </a:solidFill>
              </a:rPr>
              <a:t> J et al. </a:t>
            </a:r>
            <a:r>
              <a:rPr lang="is-IS" sz="1600" i="1" dirty="0">
                <a:solidFill>
                  <a:srgbClr val="FFFFFF"/>
                </a:solidFill>
              </a:rPr>
              <a:t>Lancet </a:t>
            </a:r>
            <a:r>
              <a:rPr lang="is-IS" sz="1600" dirty="0">
                <a:solidFill>
                  <a:srgbClr val="FFFFFF"/>
                </a:solidFill>
              </a:rPr>
              <a:t>2017</a:t>
            </a:r>
            <a:r>
              <a:rPr lang="it-IT" sz="1600" dirty="0">
                <a:solidFill>
                  <a:srgbClr val="FFFFFF"/>
                </a:solidFill>
              </a:rPr>
              <a:t>;389(10064):56-66; </a:t>
            </a:r>
            <a:r>
              <a:rPr lang="it-IT" sz="1600" baseline="30000" dirty="0">
                <a:solidFill>
                  <a:srgbClr val="FFFFFF"/>
                </a:solidFill>
              </a:rPr>
              <a:t>2 </a:t>
            </a:r>
            <a:r>
              <a:rPr lang="en-US" sz="1600" dirty="0" err="1">
                <a:solidFill>
                  <a:srgbClr val="FFFFFF"/>
                </a:solidFill>
              </a:rPr>
              <a:t>Bruix</a:t>
            </a:r>
            <a:r>
              <a:rPr lang="en-US" sz="1600" dirty="0">
                <a:solidFill>
                  <a:srgbClr val="FFFFFF"/>
                </a:solidFill>
              </a:rPr>
              <a:t> J et al. </a:t>
            </a:r>
            <a:r>
              <a:rPr lang="en-US" sz="1600" i="1" dirty="0">
                <a:solidFill>
                  <a:srgbClr val="FFFFFF"/>
                </a:solidFill>
              </a:rPr>
              <a:t>Proc ESMO 2017 World Congress </a:t>
            </a:r>
            <a:r>
              <a:rPr lang="en-US" sz="1600" i="1" dirty="0" err="1">
                <a:solidFill>
                  <a:srgbClr val="FFFFFF"/>
                </a:solidFill>
              </a:rPr>
              <a:t>GI</a:t>
            </a:r>
            <a:r>
              <a:rPr lang="en-US" sz="1600" dirty="0" err="1">
                <a:solidFill>
                  <a:srgbClr val="FFFFFF"/>
                </a:solidFill>
              </a:rPr>
              <a:t>;Abstract</a:t>
            </a:r>
            <a:r>
              <a:rPr lang="en-US" sz="1600" dirty="0">
                <a:solidFill>
                  <a:srgbClr val="FFFFFF"/>
                </a:solidFill>
              </a:rPr>
              <a:t> O-009; </a:t>
            </a:r>
          </a:p>
          <a:p>
            <a:r>
              <a:rPr lang="en-US" sz="1600" baseline="30000" dirty="0">
                <a:solidFill>
                  <a:srgbClr val="FFFFFF"/>
                </a:solidFill>
              </a:rPr>
              <a:t>3 </a:t>
            </a:r>
            <a:r>
              <a:rPr lang="en-US" sz="1600" dirty="0" err="1">
                <a:solidFill>
                  <a:srgbClr val="FFFFFF"/>
                </a:solidFill>
              </a:rPr>
              <a:t>Bruix</a:t>
            </a:r>
            <a:r>
              <a:rPr lang="en-US" sz="1600" dirty="0">
                <a:solidFill>
                  <a:srgbClr val="FFFFFF"/>
                </a:solidFill>
              </a:rPr>
              <a:t> J et al. </a:t>
            </a:r>
            <a:r>
              <a:rPr lang="en-US" sz="1600" i="1" dirty="0">
                <a:solidFill>
                  <a:srgbClr val="FFFFFF"/>
                </a:solidFill>
              </a:rPr>
              <a:t>Proc ILCA </a:t>
            </a:r>
            <a:r>
              <a:rPr lang="en-US" sz="1600" dirty="0">
                <a:solidFill>
                  <a:srgbClr val="FFFFFF"/>
                </a:solidFill>
              </a:rPr>
              <a:t>2018;Abstract O-024.</a:t>
            </a:r>
            <a:r>
              <a:rPr lang="it-IT" sz="1600" dirty="0">
                <a:solidFill>
                  <a:srgbClr val="FFFFFF"/>
                </a:solidFill>
              </a:rPr>
              <a:t> </a:t>
            </a:r>
          </a:p>
        </p:txBody>
      </p:sp>
      <p:sp>
        <p:nvSpPr>
          <p:cNvPr id="2" name="Rectangle 1">
            <a:extLst>
              <a:ext uri="{FF2B5EF4-FFF2-40B4-BE49-F238E27FC236}">
                <a16:creationId xmlns:a16="http://schemas.microsoft.com/office/drawing/2014/main" id="{F59A8B35-425E-1049-B22A-4B60CB62C6C6}"/>
              </a:ext>
            </a:extLst>
          </p:cNvPr>
          <p:cNvSpPr/>
          <p:nvPr/>
        </p:nvSpPr>
        <p:spPr>
          <a:xfrm>
            <a:off x="1048838" y="4805906"/>
            <a:ext cx="10856323" cy="1077218"/>
          </a:xfrm>
          <a:prstGeom prst="rect">
            <a:avLst/>
          </a:prstGeom>
        </p:spPr>
        <p:txBody>
          <a:bodyPr wrap="square">
            <a:spAutoFit/>
          </a:bodyPr>
          <a:lstStyle/>
          <a:p>
            <a:pPr marL="285750" indent="-285750">
              <a:buFont typeface="Arial" panose="020B0604020202020204" pitchFamily="34" charset="0"/>
              <a:buChar char="•"/>
            </a:pPr>
            <a:r>
              <a:rPr lang="en-US" sz="1600" dirty="0">
                <a:latin typeface="+mn-lt"/>
              </a:rPr>
              <a:t>Common clinically relevant Grade 3/4 TEAEs: Hypertension (15% vs 5%), hand-foot skin reaction (13% vs 1%), fatigue (9% vs 5%) and diarrhea (3% vs 0%)</a:t>
            </a:r>
            <a:r>
              <a:rPr lang="en-US" sz="1600" baseline="30000" dirty="0">
                <a:latin typeface="+mn-lt"/>
              </a:rPr>
              <a:t>1</a:t>
            </a:r>
            <a:r>
              <a:rPr lang="en-US" sz="1600" dirty="0">
                <a:latin typeface="+mn-lt"/>
              </a:rPr>
              <a:t> </a:t>
            </a:r>
          </a:p>
          <a:p>
            <a:pPr marL="742950" lvl="1" indent="-285750">
              <a:buFont typeface="System Font Regular"/>
              <a:buChar char="–"/>
            </a:pPr>
            <a:r>
              <a:rPr lang="en-US" sz="1600" dirty="0">
                <a:solidFill>
                  <a:srgbClr val="FFFFFF"/>
                </a:solidFill>
              </a:rPr>
              <a:t>Data cutoff for primary analysis: February 29, 2016</a:t>
            </a:r>
          </a:p>
          <a:p>
            <a:pPr marL="742950" lvl="1" indent="-285750">
              <a:buFont typeface="System Font Regular"/>
              <a:buChar char="–"/>
            </a:pPr>
            <a:r>
              <a:rPr lang="en-US" sz="1600" dirty="0">
                <a:solidFill>
                  <a:srgbClr val="FFFFFF"/>
                </a:solidFill>
              </a:rPr>
              <a:t>Data cutoff for updated OS analysis: January 23, 2017</a:t>
            </a:r>
          </a:p>
        </p:txBody>
      </p:sp>
    </p:spTree>
    <p:extLst>
      <p:ext uri="{BB962C8B-B14F-4D97-AF65-F5344CB8AC3E}">
        <p14:creationId xmlns:p14="http://schemas.microsoft.com/office/powerpoint/2010/main" val="3929090679"/>
      </p:ext>
    </p:extLst>
  </p:cSld>
  <p:clrMapOvr>
    <a:masterClrMapping/>
  </p:clrMapOvr>
  <p:transition spd="slow" advClick="0"/>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erson smiling for the camera&#10;&#10;Description automatically generated">
            <a:extLst>
              <a:ext uri="{FF2B5EF4-FFF2-40B4-BE49-F238E27FC236}">
                <a16:creationId xmlns:a16="http://schemas.microsoft.com/office/drawing/2014/main" id="{88A08A6B-A196-174E-8500-79A6651E36B9}"/>
              </a:ext>
            </a:extLst>
          </p:cNvPr>
          <p:cNvPicPr>
            <a:picLocks noChangeAspect="1"/>
          </p:cNvPicPr>
          <p:nvPr/>
        </p:nvPicPr>
        <p:blipFill>
          <a:blip r:embed="rId2"/>
          <a:stretch>
            <a:fillRect/>
          </a:stretch>
        </p:blipFill>
        <p:spPr>
          <a:xfrm>
            <a:off x="2590800" y="2340352"/>
            <a:ext cx="2209800" cy="2651760"/>
          </a:xfrm>
          <a:prstGeom prst="rect">
            <a:avLst/>
          </a:prstGeom>
          <a:effectLst>
            <a:outerShdw blurRad="50800" dist="38100" dir="2700000" algn="tl" rotWithShape="0">
              <a:prstClr val="black">
                <a:alpha val="40000"/>
              </a:prstClr>
            </a:outerShdw>
          </a:effectLst>
        </p:spPr>
      </p:pic>
      <p:sp>
        <p:nvSpPr>
          <p:cNvPr id="5" name="Rectangle 4">
            <a:extLst>
              <a:ext uri="{FF2B5EF4-FFF2-40B4-BE49-F238E27FC236}">
                <a16:creationId xmlns:a16="http://schemas.microsoft.com/office/drawing/2014/main" id="{F4E22311-58AD-8E49-AA67-990165540413}"/>
              </a:ext>
            </a:extLst>
          </p:cNvPr>
          <p:cNvSpPr/>
          <p:nvPr/>
        </p:nvSpPr>
        <p:spPr>
          <a:xfrm>
            <a:off x="5105400" y="2286000"/>
            <a:ext cx="5410200" cy="1446550"/>
          </a:xfrm>
          <a:prstGeom prst="rect">
            <a:avLst/>
          </a:prstGeom>
        </p:spPr>
        <p:txBody>
          <a:bodyPr wrap="square">
            <a:spAutoFit/>
          </a:bodyPr>
          <a:lstStyle/>
          <a:p>
            <a:pPr lvl="0">
              <a:spcBef>
                <a:spcPts val="0"/>
              </a:spcBef>
              <a:spcAft>
                <a:spcPts val="0"/>
              </a:spcAft>
            </a:pPr>
            <a:r>
              <a:rPr lang="en-US" sz="2200" b="1" dirty="0">
                <a:solidFill>
                  <a:srgbClr val="FFFFFF"/>
                </a:solidFill>
                <a:latin typeface="Arial" panose="020B0604020202020204" pitchFamily="34" charset="0"/>
                <a:ea typeface="Times New Roman" panose="02020603050405020304" pitchFamily="18" charset="0"/>
                <a:cs typeface="Arial" panose="020B0604020202020204" pitchFamily="34" charset="0"/>
              </a:rPr>
              <a:t>Jessica Mitchell, RN, CNP, MPH</a:t>
            </a:r>
            <a:br>
              <a:rPr lang="en-US" sz="2200" b="1" dirty="0">
                <a:solidFill>
                  <a:srgbClr val="FFFFFF"/>
                </a:solidFill>
                <a:latin typeface="Arial" panose="020B0604020202020204" pitchFamily="34" charset="0"/>
                <a:ea typeface="Times New Roman" panose="02020603050405020304" pitchFamily="18" charset="0"/>
                <a:cs typeface="Arial" panose="020B0604020202020204" pitchFamily="34" charset="0"/>
              </a:rPr>
            </a:br>
            <a:r>
              <a:rPr lang="en-US" sz="2200" dirty="0">
                <a:solidFill>
                  <a:srgbClr val="FFFFFF"/>
                </a:solidFill>
                <a:latin typeface="Arial" panose="020B0604020202020204" pitchFamily="34" charset="0"/>
                <a:ea typeface="Times New Roman" panose="02020603050405020304" pitchFamily="18" charset="0"/>
                <a:cs typeface="Arial" panose="020B0604020202020204" pitchFamily="34" charset="0"/>
              </a:rPr>
              <a:t>Assistant Professor of Oncology</a:t>
            </a:r>
            <a:br>
              <a:rPr lang="en-US" sz="2200" dirty="0">
                <a:solidFill>
                  <a:srgbClr val="FFFFFF"/>
                </a:solidFill>
                <a:latin typeface="Arial" panose="020B0604020202020204" pitchFamily="34" charset="0"/>
                <a:ea typeface="Times New Roman" panose="02020603050405020304" pitchFamily="18" charset="0"/>
                <a:cs typeface="Arial" panose="020B0604020202020204" pitchFamily="34" charset="0"/>
              </a:rPr>
            </a:br>
            <a:r>
              <a:rPr lang="en-US" sz="2200" dirty="0">
                <a:solidFill>
                  <a:srgbClr val="FFFFFF"/>
                </a:solidFill>
                <a:latin typeface="Arial" panose="020B0604020202020204" pitchFamily="34" charset="0"/>
                <a:ea typeface="Times New Roman" panose="02020603050405020304" pitchFamily="18" charset="0"/>
                <a:cs typeface="Arial" panose="020B0604020202020204" pitchFamily="34" charset="0"/>
              </a:rPr>
              <a:t>Mayo College of Medicine </a:t>
            </a:r>
            <a:br>
              <a:rPr lang="en-US" sz="2200" dirty="0">
                <a:solidFill>
                  <a:srgbClr val="FFFFFF"/>
                </a:solidFill>
                <a:latin typeface="Arial" panose="020B0604020202020204" pitchFamily="34" charset="0"/>
                <a:ea typeface="Times New Roman" panose="02020603050405020304" pitchFamily="18" charset="0"/>
                <a:cs typeface="Arial" panose="020B0604020202020204" pitchFamily="34" charset="0"/>
              </a:rPr>
            </a:br>
            <a:r>
              <a:rPr lang="en-US" sz="2200" dirty="0">
                <a:solidFill>
                  <a:srgbClr val="FFFFFF"/>
                </a:solidFill>
                <a:latin typeface="Arial" panose="020B0604020202020204" pitchFamily="34" charset="0"/>
                <a:ea typeface="Times New Roman" panose="02020603050405020304" pitchFamily="18" charset="0"/>
                <a:cs typeface="Arial" panose="020B0604020202020204" pitchFamily="34" charset="0"/>
              </a:rPr>
              <a:t>Rochester, Minnesota </a:t>
            </a:r>
          </a:p>
        </p:txBody>
      </p:sp>
    </p:spTree>
    <p:extLst>
      <p:ext uri="{BB962C8B-B14F-4D97-AF65-F5344CB8AC3E}">
        <p14:creationId xmlns:p14="http://schemas.microsoft.com/office/powerpoint/2010/main" val="639055329"/>
      </p:ext>
    </p:extLst>
  </p:cSld>
  <p:clrMapOvr>
    <a:masterClrMapping/>
  </p:clrMapOvr>
  <p:transition spd="slow" advClick="0"/>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165" name="Rectangle 584"/>
          <p:cNvSpPr>
            <a:spLocks noGrp="1" noChangeArrowheads="1"/>
          </p:cNvSpPr>
          <p:nvPr>
            <p:ph type="title"/>
          </p:nvPr>
        </p:nvSpPr>
        <p:spPr/>
        <p:txBody>
          <a:bodyPr/>
          <a:lstStyle/>
          <a:p>
            <a:r>
              <a:rPr lang="en-US" dirty="0">
                <a:latin typeface="Arial" charset="0"/>
                <a:ea typeface="ＭＳ Ｐゴシック" charset="0"/>
                <a:cs typeface="ＭＳ Ｐゴシック" charset="0"/>
              </a:rPr>
              <a:t>Mechanism of Action of </a:t>
            </a:r>
            <a:r>
              <a:rPr lang="en-US" dirty="0" err="1">
                <a:latin typeface="Arial" charset="0"/>
                <a:ea typeface="ＭＳ Ｐゴシック" charset="0"/>
                <a:cs typeface="ＭＳ Ｐゴシック" charset="0"/>
              </a:rPr>
              <a:t>Cabozantinib</a:t>
            </a:r>
            <a:endParaRPr lang="en-US" dirty="0">
              <a:latin typeface="Arial" charset="0"/>
              <a:ea typeface="ＭＳ Ｐゴシック" charset="0"/>
              <a:cs typeface="ＭＳ Ｐゴシック" charset="0"/>
            </a:endParaRPr>
          </a:p>
        </p:txBody>
      </p:sp>
      <p:sp>
        <p:nvSpPr>
          <p:cNvPr id="568" name="Rectangle 593">
            <a:extLst>
              <a:ext uri="{FF2B5EF4-FFF2-40B4-BE49-F238E27FC236}">
                <a16:creationId xmlns:a16="http://schemas.microsoft.com/office/drawing/2014/main" id="{F64B385E-57B1-D346-AF5A-EFD64BA1E622}"/>
              </a:ext>
            </a:extLst>
          </p:cNvPr>
          <p:cNvSpPr>
            <a:spLocks noChangeArrowheads="1"/>
          </p:cNvSpPr>
          <p:nvPr/>
        </p:nvSpPr>
        <p:spPr bwMode="auto">
          <a:xfrm>
            <a:off x="9009252" y="3071913"/>
            <a:ext cx="2971800" cy="221599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marL="285750" indent="-285750" eaLnBrk="1" hangingPunct="1">
              <a:buFont typeface="Arial" panose="020B0604020202020204" pitchFamily="34" charset="0"/>
              <a:buChar char="•"/>
            </a:pPr>
            <a:r>
              <a:rPr lang="en-US" sz="1800" dirty="0" err="1">
                <a:solidFill>
                  <a:schemeClr val="bg1"/>
                </a:solidFill>
                <a:ea typeface="MS PGothic" charset="0"/>
                <a:cs typeface="MS PGothic" charset="0"/>
              </a:rPr>
              <a:t>Cabozantinib</a:t>
            </a:r>
            <a:r>
              <a:rPr lang="en-US" sz="1800" dirty="0">
                <a:solidFill>
                  <a:schemeClr val="bg1"/>
                </a:solidFill>
                <a:ea typeface="MS PGothic" charset="0"/>
                <a:cs typeface="MS PGothic" charset="0"/>
              </a:rPr>
              <a:t> provides dual inhibition of MET and VEFGR2, thereby preventing the MET pathway from acting as an alternative pathway in the development of VEGF</a:t>
            </a:r>
          </a:p>
          <a:p>
            <a:pPr eaLnBrk="1" hangingPunct="1"/>
            <a:endParaRPr lang="en-US" sz="1800" dirty="0">
              <a:solidFill>
                <a:schemeClr val="bg1"/>
              </a:solidFill>
              <a:ea typeface="MS PGothic" charset="0"/>
              <a:cs typeface="MS PGothic" charset="0"/>
            </a:endParaRPr>
          </a:p>
        </p:txBody>
      </p:sp>
      <p:grpSp>
        <p:nvGrpSpPr>
          <p:cNvPr id="8" name="Group 3">
            <a:extLst>
              <a:ext uri="{FF2B5EF4-FFF2-40B4-BE49-F238E27FC236}">
                <a16:creationId xmlns:a16="http://schemas.microsoft.com/office/drawing/2014/main" id="{4D4E98B5-3A04-424B-B2EF-43CB0DC764CC}"/>
              </a:ext>
            </a:extLst>
          </p:cNvPr>
          <p:cNvGrpSpPr>
            <a:grpSpLocks/>
          </p:cNvGrpSpPr>
          <p:nvPr/>
        </p:nvGrpSpPr>
        <p:grpSpPr bwMode="auto">
          <a:xfrm>
            <a:off x="509451" y="2166760"/>
            <a:ext cx="8482149" cy="782638"/>
            <a:chOff x="-28" y="1852"/>
            <a:chExt cx="5815" cy="595"/>
          </a:xfrm>
        </p:grpSpPr>
        <p:sp>
          <p:nvSpPr>
            <p:cNvPr id="9" name="Freeform 4">
              <a:extLst>
                <a:ext uri="{FF2B5EF4-FFF2-40B4-BE49-F238E27FC236}">
                  <a16:creationId xmlns:a16="http://schemas.microsoft.com/office/drawing/2014/main" id="{AC57783D-443C-7049-BF48-1D02A28744CA}"/>
                </a:ext>
              </a:extLst>
            </p:cNvPr>
            <p:cNvSpPr>
              <a:spLocks/>
            </p:cNvSpPr>
            <p:nvPr/>
          </p:nvSpPr>
          <p:spPr bwMode="auto">
            <a:xfrm>
              <a:off x="0" y="2033"/>
              <a:ext cx="5772" cy="250"/>
            </a:xfrm>
            <a:custGeom>
              <a:avLst/>
              <a:gdLst>
                <a:gd name="T0" fmla="*/ 0 w 5772"/>
                <a:gd name="T1" fmla="*/ 0 h 1078"/>
                <a:gd name="T2" fmla="*/ 2796 w 5772"/>
                <a:gd name="T3" fmla="*/ 0 h 1078"/>
                <a:gd name="T4" fmla="*/ 5772 w 5772"/>
                <a:gd name="T5" fmla="*/ 0 h 1078"/>
                <a:gd name="T6" fmla="*/ 0 60000 65536"/>
                <a:gd name="T7" fmla="*/ 0 60000 65536"/>
                <a:gd name="T8" fmla="*/ 0 60000 65536"/>
                <a:gd name="T9" fmla="*/ 0 w 5772"/>
                <a:gd name="T10" fmla="*/ 0 h 1078"/>
                <a:gd name="T11" fmla="*/ 5772 w 5772"/>
                <a:gd name="T12" fmla="*/ 1078 h 1078"/>
              </a:gdLst>
              <a:ahLst/>
              <a:cxnLst>
                <a:cxn ang="T6">
                  <a:pos x="T0" y="T1"/>
                </a:cxn>
                <a:cxn ang="T7">
                  <a:pos x="T2" y="T3"/>
                </a:cxn>
                <a:cxn ang="T8">
                  <a:pos x="T4" y="T5"/>
                </a:cxn>
              </a:cxnLst>
              <a:rect l="T9" t="T10" r="T11" b="T12"/>
              <a:pathLst>
                <a:path w="5772" h="1078">
                  <a:moveTo>
                    <a:pt x="0" y="1078"/>
                  </a:moveTo>
                  <a:cubicBezTo>
                    <a:pt x="917" y="573"/>
                    <a:pt x="1834" y="68"/>
                    <a:pt x="2796" y="34"/>
                  </a:cubicBezTo>
                  <a:cubicBezTo>
                    <a:pt x="3758" y="0"/>
                    <a:pt x="5276" y="734"/>
                    <a:pt x="5772" y="874"/>
                  </a:cubicBezTo>
                </a:path>
              </a:pathLst>
            </a:custGeom>
            <a:noFill/>
            <a:ln w="355600">
              <a:solidFill>
                <a:srgbClr val="FFCC99"/>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grpSp>
          <p:nvGrpSpPr>
            <p:cNvPr id="10" name="Group 5">
              <a:extLst>
                <a:ext uri="{FF2B5EF4-FFF2-40B4-BE49-F238E27FC236}">
                  <a16:creationId xmlns:a16="http://schemas.microsoft.com/office/drawing/2014/main" id="{DB58885A-5B25-9943-BFE9-8E9423D4F891}"/>
                </a:ext>
              </a:extLst>
            </p:cNvPr>
            <p:cNvGrpSpPr>
              <a:grpSpLocks/>
            </p:cNvGrpSpPr>
            <p:nvPr/>
          </p:nvGrpSpPr>
          <p:grpSpPr bwMode="auto">
            <a:xfrm rot="-206451">
              <a:off x="2927" y="1859"/>
              <a:ext cx="368" cy="365"/>
              <a:chOff x="4494" y="1296"/>
              <a:chExt cx="147" cy="146"/>
            </a:xfrm>
          </p:grpSpPr>
          <p:sp>
            <p:nvSpPr>
              <p:cNvPr id="418" name="Freeform 6">
                <a:extLst>
                  <a:ext uri="{FF2B5EF4-FFF2-40B4-BE49-F238E27FC236}">
                    <a16:creationId xmlns:a16="http://schemas.microsoft.com/office/drawing/2014/main" id="{4E07F766-130A-CB44-AA57-0B997D023BE7}"/>
                  </a:ext>
                </a:extLst>
              </p:cNvPr>
              <p:cNvSpPr>
                <a:spLocks noChangeAspect="1"/>
              </p:cNvSpPr>
              <p:nvPr/>
            </p:nvSpPr>
            <p:spPr bwMode="auto">
              <a:xfrm rot="-805898">
                <a:off x="4505" y="1325"/>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419" name="Freeform 7">
                <a:extLst>
                  <a:ext uri="{FF2B5EF4-FFF2-40B4-BE49-F238E27FC236}">
                    <a16:creationId xmlns:a16="http://schemas.microsoft.com/office/drawing/2014/main" id="{C6F55820-FD16-9844-8B50-C3F9235649C8}"/>
                  </a:ext>
                </a:extLst>
              </p:cNvPr>
              <p:cNvSpPr>
                <a:spLocks noChangeAspect="1"/>
              </p:cNvSpPr>
              <p:nvPr/>
            </p:nvSpPr>
            <p:spPr bwMode="auto">
              <a:xfrm rot="-805898">
                <a:off x="4519" y="1326"/>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420" name="Freeform 8">
                <a:extLst>
                  <a:ext uri="{FF2B5EF4-FFF2-40B4-BE49-F238E27FC236}">
                    <a16:creationId xmlns:a16="http://schemas.microsoft.com/office/drawing/2014/main" id="{3A86AB19-DD90-B043-A7E5-7EDC2062723B}"/>
                  </a:ext>
                </a:extLst>
              </p:cNvPr>
              <p:cNvSpPr>
                <a:spLocks noChangeAspect="1"/>
              </p:cNvSpPr>
              <p:nvPr/>
            </p:nvSpPr>
            <p:spPr bwMode="auto">
              <a:xfrm rot="-805898">
                <a:off x="4541" y="1329"/>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421" name="Freeform 9">
                <a:extLst>
                  <a:ext uri="{FF2B5EF4-FFF2-40B4-BE49-F238E27FC236}">
                    <a16:creationId xmlns:a16="http://schemas.microsoft.com/office/drawing/2014/main" id="{707E2511-F218-CD40-A955-E018CC514C18}"/>
                  </a:ext>
                </a:extLst>
              </p:cNvPr>
              <p:cNvSpPr>
                <a:spLocks noChangeAspect="1"/>
              </p:cNvSpPr>
              <p:nvPr/>
            </p:nvSpPr>
            <p:spPr bwMode="auto">
              <a:xfrm rot="-805898">
                <a:off x="4555" y="1330"/>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422" name="Freeform 10">
                <a:extLst>
                  <a:ext uri="{FF2B5EF4-FFF2-40B4-BE49-F238E27FC236}">
                    <a16:creationId xmlns:a16="http://schemas.microsoft.com/office/drawing/2014/main" id="{2FC592CE-162C-6E42-BF41-E0308DA378AE}"/>
                  </a:ext>
                </a:extLst>
              </p:cNvPr>
              <p:cNvSpPr>
                <a:spLocks noChangeAspect="1"/>
              </p:cNvSpPr>
              <p:nvPr/>
            </p:nvSpPr>
            <p:spPr bwMode="auto">
              <a:xfrm rot="-805898">
                <a:off x="4577" y="1333"/>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423" name="Freeform 11">
                <a:extLst>
                  <a:ext uri="{FF2B5EF4-FFF2-40B4-BE49-F238E27FC236}">
                    <a16:creationId xmlns:a16="http://schemas.microsoft.com/office/drawing/2014/main" id="{B5E2E758-DFED-1248-BD0E-040A7344E052}"/>
                  </a:ext>
                </a:extLst>
              </p:cNvPr>
              <p:cNvSpPr>
                <a:spLocks noChangeAspect="1"/>
              </p:cNvSpPr>
              <p:nvPr/>
            </p:nvSpPr>
            <p:spPr bwMode="auto">
              <a:xfrm rot="-805898">
                <a:off x="4591" y="1334"/>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grpSp>
            <p:nvGrpSpPr>
              <p:cNvPr id="424" name="Group 12">
                <a:extLst>
                  <a:ext uri="{FF2B5EF4-FFF2-40B4-BE49-F238E27FC236}">
                    <a16:creationId xmlns:a16="http://schemas.microsoft.com/office/drawing/2014/main" id="{9E370ACE-2138-8C4C-8300-1E620B42C841}"/>
                  </a:ext>
                </a:extLst>
              </p:cNvPr>
              <p:cNvGrpSpPr>
                <a:grpSpLocks/>
              </p:cNvGrpSpPr>
              <p:nvPr/>
            </p:nvGrpSpPr>
            <p:grpSpPr bwMode="auto">
              <a:xfrm>
                <a:off x="4497" y="1296"/>
                <a:ext cx="144" cy="40"/>
                <a:chOff x="4497" y="1296"/>
                <a:chExt cx="144" cy="40"/>
              </a:xfrm>
            </p:grpSpPr>
            <p:sp>
              <p:nvSpPr>
                <p:cNvPr id="440" name="Oval 13">
                  <a:extLst>
                    <a:ext uri="{FF2B5EF4-FFF2-40B4-BE49-F238E27FC236}">
                      <a16:creationId xmlns:a16="http://schemas.microsoft.com/office/drawing/2014/main" id="{3C4D4F40-F09D-D94B-9099-2123AA76B424}"/>
                    </a:ext>
                  </a:extLst>
                </p:cNvPr>
                <p:cNvSpPr>
                  <a:spLocks noChangeAspect="1" noChangeArrowheads="1"/>
                </p:cNvSpPr>
                <p:nvPr/>
              </p:nvSpPr>
              <p:spPr bwMode="auto">
                <a:xfrm rot="394101">
                  <a:off x="4497" y="1296"/>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algn="ctr" eaLnBrk="1" hangingPunct="1"/>
                  <a:endParaRPr lang="en-US" sz="1000">
                    <a:ea typeface="MS PGothic" charset="0"/>
                    <a:cs typeface="MS PGothic" charset="0"/>
                  </a:endParaRPr>
                </a:p>
              </p:txBody>
            </p:sp>
            <p:sp>
              <p:nvSpPr>
                <p:cNvPr id="441" name="Oval 14">
                  <a:extLst>
                    <a:ext uri="{FF2B5EF4-FFF2-40B4-BE49-F238E27FC236}">
                      <a16:creationId xmlns:a16="http://schemas.microsoft.com/office/drawing/2014/main" id="{988D6E53-5DAD-B942-9BCD-6AF562C29402}"/>
                    </a:ext>
                  </a:extLst>
                </p:cNvPr>
                <p:cNvSpPr>
                  <a:spLocks noChangeAspect="1" noChangeArrowheads="1"/>
                </p:cNvSpPr>
                <p:nvPr/>
              </p:nvSpPr>
              <p:spPr bwMode="auto">
                <a:xfrm rot="394101">
                  <a:off x="4533" y="1300"/>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algn="ctr" eaLnBrk="1" hangingPunct="1"/>
                  <a:endParaRPr lang="en-US" sz="1000">
                    <a:ea typeface="MS PGothic" charset="0"/>
                    <a:cs typeface="MS PGothic" charset="0"/>
                  </a:endParaRPr>
                </a:p>
              </p:txBody>
            </p:sp>
            <p:sp>
              <p:nvSpPr>
                <p:cNvPr id="442" name="Oval 15">
                  <a:extLst>
                    <a:ext uri="{FF2B5EF4-FFF2-40B4-BE49-F238E27FC236}">
                      <a16:creationId xmlns:a16="http://schemas.microsoft.com/office/drawing/2014/main" id="{5705AC4C-AC6E-6348-A71B-662BC2208D45}"/>
                    </a:ext>
                  </a:extLst>
                </p:cNvPr>
                <p:cNvSpPr>
                  <a:spLocks noChangeAspect="1" noChangeArrowheads="1"/>
                </p:cNvSpPr>
                <p:nvPr/>
              </p:nvSpPr>
              <p:spPr bwMode="auto">
                <a:xfrm rot="394101">
                  <a:off x="4569" y="1304"/>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algn="ctr" eaLnBrk="1" hangingPunct="1"/>
                  <a:endParaRPr lang="en-US" sz="1000">
                    <a:ea typeface="MS PGothic" charset="0"/>
                    <a:cs typeface="MS PGothic" charset="0"/>
                  </a:endParaRPr>
                </a:p>
              </p:txBody>
            </p:sp>
            <p:sp>
              <p:nvSpPr>
                <p:cNvPr id="443" name="Oval 16">
                  <a:extLst>
                    <a:ext uri="{FF2B5EF4-FFF2-40B4-BE49-F238E27FC236}">
                      <a16:creationId xmlns:a16="http://schemas.microsoft.com/office/drawing/2014/main" id="{4CCBF9C7-7FB8-7846-A904-240C75ED0E47}"/>
                    </a:ext>
                  </a:extLst>
                </p:cNvPr>
                <p:cNvSpPr>
                  <a:spLocks noChangeAspect="1" noChangeArrowheads="1"/>
                </p:cNvSpPr>
                <p:nvPr/>
              </p:nvSpPr>
              <p:spPr bwMode="auto">
                <a:xfrm rot="394101">
                  <a:off x="4604" y="1307"/>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algn="ctr" eaLnBrk="1" hangingPunct="1"/>
                  <a:endParaRPr lang="en-US" sz="1000">
                    <a:ea typeface="MS PGothic" charset="0"/>
                    <a:cs typeface="MS PGothic" charset="0"/>
                  </a:endParaRPr>
                </a:p>
              </p:txBody>
            </p:sp>
          </p:grpSp>
          <p:sp>
            <p:nvSpPr>
              <p:cNvPr id="425" name="Freeform 17">
                <a:extLst>
                  <a:ext uri="{FF2B5EF4-FFF2-40B4-BE49-F238E27FC236}">
                    <a16:creationId xmlns:a16="http://schemas.microsoft.com/office/drawing/2014/main" id="{C4CA3E6B-8744-CC44-91BB-569E684DE2F6}"/>
                  </a:ext>
                </a:extLst>
              </p:cNvPr>
              <p:cNvSpPr>
                <a:spLocks noChangeAspect="1"/>
              </p:cNvSpPr>
              <p:nvPr/>
            </p:nvSpPr>
            <p:spPr bwMode="auto">
              <a:xfrm rot="-805898">
                <a:off x="4612" y="1336"/>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426" name="Freeform 18">
                <a:extLst>
                  <a:ext uri="{FF2B5EF4-FFF2-40B4-BE49-F238E27FC236}">
                    <a16:creationId xmlns:a16="http://schemas.microsoft.com/office/drawing/2014/main" id="{B736BE10-2778-9D44-B770-230636964657}"/>
                  </a:ext>
                </a:extLst>
              </p:cNvPr>
              <p:cNvSpPr>
                <a:spLocks noChangeAspect="1"/>
              </p:cNvSpPr>
              <p:nvPr/>
            </p:nvSpPr>
            <p:spPr bwMode="auto">
              <a:xfrm rot="-805898">
                <a:off x="4626" y="1337"/>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427" name="Freeform 19">
                <a:extLst>
                  <a:ext uri="{FF2B5EF4-FFF2-40B4-BE49-F238E27FC236}">
                    <a16:creationId xmlns:a16="http://schemas.microsoft.com/office/drawing/2014/main" id="{7660AAD4-5F97-6641-8C63-5AA9D845CFDE}"/>
                  </a:ext>
                </a:extLst>
              </p:cNvPr>
              <p:cNvSpPr>
                <a:spLocks noChangeAspect="1"/>
              </p:cNvSpPr>
              <p:nvPr/>
            </p:nvSpPr>
            <p:spPr bwMode="auto">
              <a:xfrm rot="9994102">
                <a:off x="4518" y="1371"/>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428" name="Freeform 20">
                <a:extLst>
                  <a:ext uri="{FF2B5EF4-FFF2-40B4-BE49-F238E27FC236}">
                    <a16:creationId xmlns:a16="http://schemas.microsoft.com/office/drawing/2014/main" id="{C0020953-980B-0F48-9BB2-EA67A9A9EDEA}"/>
                  </a:ext>
                </a:extLst>
              </p:cNvPr>
              <p:cNvSpPr>
                <a:spLocks noChangeAspect="1"/>
              </p:cNvSpPr>
              <p:nvPr/>
            </p:nvSpPr>
            <p:spPr bwMode="auto">
              <a:xfrm rot="9994102">
                <a:off x="4504" y="1370"/>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429" name="Freeform 21">
                <a:extLst>
                  <a:ext uri="{FF2B5EF4-FFF2-40B4-BE49-F238E27FC236}">
                    <a16:creationId xmlns:a16="http://schemas.microsoft.com/office/drawing/2014/main" id="{29D950F4-F729-1445-B431-8C5ACCBF0B82}"/>
                  </a:ext>
                </a:extLst>
              </p:cNvPr>
              <p:cNvSpPr>
                <a:spLocks noChangeAspect="1"/>
              </p:cNvSpPr>
              <p:nvPr/>
            </p:nvSpPr>
            <p:spPr bwMode="auto">
              <a:xfrm rot="9994102">
                <a:off x="4553" y="1375"/>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430" name="Freeform 22">
                <a:extLst>
                  <a:ext uri="{FF2B5EF4-FFF2-40B4-BE49-F238E27FC236}">
                    <a16:creationId xmlns:a16="http://schemas.microsoft.com/office/drawing/2014/main" id="{DB9807F0-50B3-FB4C-AF5A-2B684A75A258}"/>
                  </a:ext>
                </a:extLst>
              </p:cNvPr>
              <p:cNvSpPr>
                <a:spLocks noChangeAspect="1"/>
              </p:cNvSpPr>
              <p:nvPr/>
            </p:nvSpPr>
            <p:spPr bwMode="auto">
              <a:xfrm rot="9994102">
                <a:off x="4539" y="1374"/>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431" name="Freeform 23">
                <a:extLst>
                  <a:ext uri="{FF2B5EF4-FFF2-40B4-BE49-F238E27FC236}">
                    <a16:creationId xmlns:a16="http://schemas.microsoft.com/office/drawing/2014/main" id="{BC096592-B190-2348-AF2C-B683ADD252B8}"/>
                  </a:ext>
                </a:extLst>
              </p:cNvPr>
              <p:cNvSpPr>
                <a:spLocks noChangeAspect="1"/>
              </p:cNvSpPr>
              <p:nvPr/>
            </p:nvSpPr>
            <p:spPr bwMode="auto">
              <a:xfrm rot="9994102">
                <a:off x="4590" y="1378"/>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432" name="Freeform 24">
                <a:extLst>
                  <a:ext uri="{FF2B5EF4-FFF2-40B4-BE49-F238E27FC236}">
                    <a16:creationId xmlns:a16="http://schemas.microsoft.com/office/drawing/2014/main" id="{727CFE0F-0930-2441-8068-BC361E2316EE}"/>
                  </a:ext>
                </a:extLst>
              </p:cNvPr>
              <p:cNvSpPr>
                <a:spLocks noChangeAspect="1"/>
              </p:cNvSpPr>
              <p:nvPr/>
            </p:nvSpPr>
            <p:spPr bwMode="auto">
              <a:xfrm rot="9994102">
                <a:off x="4576" y="1377"/>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grpSp>
            <p:nvGrpSpPr>
              <p:cNvPr id="433" name="Group 25">
                <a:extLst>
                  <a:ext uri="{FF2B5EF4-FFF2-40B4-BE49-F238E27FC236}">
                    <a16:creationId xmlns:a16="http://schemas.microsoft.com/office/drawing/2014/main" id="{3D0C895B-2423-C644-AE39-793335528BFF}"/>
                  </a:ext>
                </a:extLst>
              </p:cNvPr>
              <p:cNvGrpSpPr>
                <a:grpSpLocks/>
              </p:cNvGrpSpPr>
              <p:nvPr/>
            </p:nvGrpSpPr>
            <p:grpSpPr bwMode="auto">
              <a:xfrm>
                <a:off x="4494" y="1402"/>
                <a:ext cx="145" cy="40"/>
                <a:chOff x="4494" y="1402"/>
                <a:chExt cx="145" cy="40"/>
              </a:xfrm>
            </p:grpSpPr>
            <p:sp>
              <p:nvSpPr>
                <p:cNvPr id="436" name="Oval 26">
                  <a:extLst>
                    <a:ext uri="{FF2B5EF4-FFF2-40B4-BE49-F238E27FC236}">
                      <a16:creationId xmlns:a16="http://schemas.microsoft.com/office/drawing/2014/main" id="{81E88E9F-4533-034A-9ACA-78C0846FC2C2}"/>
                    </a:ext>
                  </a:extLst>
                </p:cNvPr>
                <p:cNvSpPr>
                  <a:spLocks noChangeAspect="1" noChangeArrowheads="1"/>
                </p:cNvSpPr>
                <p:nvPr/>
              </p:nvSpPr>
              <p:spPr bwMode="auto">
                <a:xfrm rot="-10405899">
                  <a:off x="4494" y="1402"/>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anchor="ctr"/>
                <a:lstStyle/>
                <a:p>
                  <a:pPr algn="ctr" eaLnBrk="1" hangingPunct="1"/>
                  <a:endParaRPr lang="en-US" sz="1000">
                    <a:ea typeface="MS PGothic" charset="0"/>
                    <a:cs typeface="MS PGothic" charset="0"/>
                  </a:endParaRPr>
                </a:p>
              </p:txBody>
            </p:sp>
            <p:sp>
              <p:nvSpPr>
                <p:cNvPr id="437" name="Oval 27">
                  <a:extLst>
                    <a:ext uri="{FF2B5EF4-FFF2-40B4-BE49-F238E27FC236}">
                      <a16:creationId xmlns:a16="http://schemas.microsoft.com/office/drawing/2014/main" id="{B1743945-B62D-8E4F-861C-FDE171D0238E}"/>
                    </a:ext>
                  </a:extLst>
                </p:cNvPr>
                <p:cNvSpPr>
                  <a:spLocks noChangeAspect="1" noChangeArrowheads="1"/>
                </p:cNvSpPr>
                <p:nvPr/>
              </p:nvSpPr>
              <p:spPr bwMode="auto">
                <a:xfrm rot="-10405899">
                  <a:off x="4529" y="1406"/>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anchor="ctr"/>
                <a:lstStyle/>
                <a:p>
                  <a:pPr algn="ctr" eaLnBrk="1" hangingPunct="1"/>
                  <a:endParaRPr lang="en-US" sz="1000">
                    <a:ea typeface="MS PGothic" charset="0"/>
                    <a:cs typeface="MS PGothic" charset="0"/>
                  </a:endParaRPr>
                </a:p>
              </p:txBody>
            </p:sp>
            <p:sp>
              <p:nvSpPr>
                <p:cNvPr id="438" name="Oval 28">
                  <a:extLst>
                    <a:ext uri="{FF2B5EF4-FFF2-40B4-BE49-F238E27FC236}">
                      <a16:creationId xmlns:a16="http://schemas.microsoft.com/office/drawing/2014/main" id="{DC1C8EE4-1AFA-D546-ACEA-0ADD56FCA88C}"/>
                    </a:ext>
                  </a:extLst>
                </p:cNvPr>
                <p:cNvSpPr>
                  <a:spLocks noChangeAspect="1" noChangeArrowheads="1"/>
                </p:cNvSpPr>
                <p:nvPr/>
              </p:nvSpPr>
              <p:spPr bwMode="auto">
                <a:xfrm rot="-10405899">
                  <a:off x="4566" y="1409"/>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anchor="ctr"/>
                <a:lstStyle/>
                <a:p>
                  <a:pPr algn="ctr" eaLnBrk="1" hangingPunct="1"/>
                  <a:endParaRPr lang="en-US" sz="1000">
                    <a:ea typeface="MS PGothic" charset="0"/>
                    <a:cs typeface="MS PGothic" charset="0"/>
                  </a:endParaRPr>
                </a:p>
              </p:txBody>
            </p:sp>
            <p:sp>
              <p:nvSpPr>
                <p:cNvPr id="439" name="Oval 29">
                  <a:extLst>
                    <a:ext uri="{FF2B5EF4-FFF2-40B4-BE49-F238E27FC236}">
                      <a16:creationId xmlns:a16="http://schemas.microsoft.com/office/drawing/2014/main" id="{33B47EBF-C6CA-B642-A47F-911FBAED122C}"/>
                    </a:ext>
                  </a:extLst>
                </p:cNvPr>
                <p:cNvSpPr>
                  <a:spLocks noChangeAspect="1" noChangeArrowheads="1"/>
                </p:cNvSpPr>
                <p:nvPr/>
              </p:nvSpPr>
              <p:spPr bwMode="auto">
                <a:xfrm rot="-10405899">
                  <a:off x="4602" y="1413"/>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anchor="ctr"/>
                <a:lstStyle/>
                <a:p>
                  <a:pPr algn="ctr" eaLnBrk="1" hangingPunct="1"/>
                  <a:endParaRPr lang="en-US" sz="1000">
                    <a:ea typeface="MS PGothic" charset="0"/>
                    <a:cs typeface="MS PGothic" charset="0"/>
                  </a:endParaRPr>
                </a:p>
              </p:txBody>
            </p:sp>
          </p:grpSp>
          <p:sp>
            <p:nvSpPr>
              <p:cNvPr id="434" name="Freeform 30">
                <a:extLst>
                  <a:ext uri="{FF2B5EF4-FFF2-40B4-BE49-F238E27FC236}">
                    <a16:creationId xmlns:a16="http://schemas.microsoft.com/office/drawing/2014/main" id="{1F1A09C3-D8F8-4849-B9A0-317DAC07B13B}"/>
                  </a:ext>
                </a:extLst>
              </p:cNvPr>
              <p:cNvSpPr>
                <a:spLocks noChangeAspect="1"/>
              </p:cNvSpPr>
              <p:nvPr/>
            </p:nvSpPr>
            <p:spPr bwMode="auto">
              <a:xfrm rot="9994102">
                <a:off x="4626" y="1382"/>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435" name="Freeform 31">
                <a:extLst>
                  <a:ext uri="{FF2B5EF4-FFF2-40B4-BE49-F238E27FC236}">
                    <a16:creationId xmlns:a16="http://schemas.microsoft.com/office/drawing/2014/main" id="{41E25B86-2C08-6C4A-BF26-38FB2594CDA6}"/>
                  </a:ext>
                </a:extLst>
              </p:cNvPr>
              <p:cNvSpPr>
                <a:spLocks noChangeAspect="1"/>
              </p:cNvSpPr>
              <p:nvPr/>
            </p:nvSpPr>
            <p:spPr bwMode="auto">
              <a:xfrm rot="9994102">
                <a:off x="4612" y="1381"/>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grpSp>
        <p:grpSp>
          <p:nvGrpSpPr>
            <p:cNvPr id="11" name="Group 32">
              <a:extLst>
                <a:ext uri="{FF2B5EF4-FFF2-40B4-BE49-F238E27FC236}">
                  <a16:creationId xmlns:a16="http://schemas.microsoft.com/office/drawing/2014/main" id="{E38B66E1-C68C-7544-9845-A232E66078C2}"/>
                </a:ext>
              </a:extLst>
            </p:cNvPr>
            <p:cNvGrpSpPr>
              <a:grpSpLocks/>
            </p:cNvGrpSpPr>
            <p:nvPr/>
          </p:nvGrpSpPr>
          <p:grpSpPr bwMode="auto">
            <a:xfrm rot="-150099">
              <a:off x="4358" y="1946"/>
              <a:ext cx="368" cy="365"/>
              <a:chOff x="4494" y="1296"/>
              <a:chExt cx="147" cy="146"/>
            </a:xfrm>
          </p:grpSpPr>
          <p:sp>
            <p:nvSpPr>
              <p:cNvPr id="392" name="Freeform 33">
                <a:extLst>
                  <a:ext uri="{FF2B5EF4-FFF2-40B4-BE49-F238E27FC236}">
                    <a16:creationId xmlns:a16="http://schemas.microsoft.com/office/drawing/2014/main" id="{E67031D2-525C-7044-8B88-19C2B0C3ADC7}"/>
                  </a:ext>
                </a:extLst>
              </p:cNvPr>
              <p:cNvSpPr>
                <a:spLocks noChangeAspect="1"/>
              </p:cNvSpPr>
              <p:nvPr/>
            </p:nvSpPr>
            <p:spPr bwMode="auto">
              <a:xfrm rot="-805898">
                <a:off x="4505" y="1325"/>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393" name="Freeform 34">
                <a:extLst>
                  <a:ext uri="{FF2B5EF4-FFF2-40B4-BE49-F238E27FC236}">
                    <a16:creationId xmlns:a16="http://schemas.microsoft.com/office/drawing/2014/main" id="{3DB75E25-621A-494E-9631-4CB55048AAE5}"/>
                  </a:ext>
                </a:extLst>
              </p:cNvPr>
              <p:cNvSpPr>
                <a:spLocks noChangeAspect="1"/>
              </p:cNvSpPr>
              <p:nvPr/>
            </p:nvSpPr>
            <p:spPr bwMode="auto">
              <a:xfrm rot="-805898">
                <a:off x="4519" y="1326"/>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394" name="Freeform 35">
                <a:extLst>
                  <a:ext uri="{FF2B5EF4-FFF2-40B4-BE49-F238E27FC236}">
                    <a16:creationId xmlns:a16="http://schemas.microsoft.com/office/drawing/2014/main" id="{AFEF49F0-58D3-274C-9B1A-CD34EB89266B}"/>
                  </a:ext>
                </a:extLst>
              </p:cNvPr>
              <p:cNvSpPr>
                <a:spLocks noChangeAspect="1"/>
              </p:cNvSpPr>
              <p:nvPr/>
            </p:nvSpPr>
            <p:spPr bwMode="auto">
              <a:xfrm rot="-805898">
                <a:off x="4541" y="1329"/>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395" name="Freeform 36">
                <a:extLst>
                  <a:ext uri="{FF2B5EF4-FFF2-40B4-BE49-F238E27FC236}">
                    <a16:creationId xmlns:a16="http://schemas.microsoft.com/office/drawing/2014/main" id="{B706B98B-C64C-3146-91C9-081A1288B0DE}"/>
                  </a:ext>
                </a:extLst>
              </p:cNvPr>
              <p:cNvSpPr>
                <a:spLocks noChangeAspect="1"/>
              </p:cNvSpPr>
              <p:nvPr/>
            </p:nvSpPr>
            <p:spPr bwMode="auto">
              <a:xfrm rot="-805898">
                <a:off x="4555" y="1330"/>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396" name="Freeform 37">
                <a:extLst>
                  <a:ext uri="{FF2B5EF4-FFF2-40B4-BE49-F238E27FC236}">
                    <a16:creationId xmlns:a16="http://schemas.microsoft.com/office/drawing/2014/main" id="{57A41497-D155-B945-8DA4-5F6B9721E743}"/>
                  </a:ext>
                </a:extLst>
              </p:cNvPr>
              <p:cNvSpPr>
                <a:spLocks noChangeAspect="1"/>
              </p:cNvSpPr>
              <p:nvPr/>
            </p:nvSpPr>
            <p:spPr bwMode="auto">
              <a:xfrm rot="-805898">
                <a:off x="4577" y="1333"/>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397" name="Freeform 38">
                <a:extLst>
                  <a:ext uri="{FF2B5EF4-FFF2-40B4-BE49-F238E27FC236}">
                    <a16:creationId xmlns:a16="http://schemas.microsoft.com/office/drawing/2014/main" id="{CBAEDEE1-F42C-C540-954F-C26A07A967FA}"/>
                  </a:ext>
                </a:extLst>
              </p:cNvPr>
              <p:cNvSpPr>
                <a:spLocks noChangeAspect="1"/>
              </p:cNvSpPr>
              <p:nvPr/>
            </p:nvSpPr>
            <p:spPr bwMode="auto">
              <a:xfrm rot="-805898">
                <a:off x="4591" y="1334"/>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grpSp>
            <p:nvGrpSpPr>
              <p:cNvPr id="398" name="Group 39">
                <a:extLst>
                  <a:ext uri="{FF2B5EF4-FFF2-40B4-BE49-F238E27FC236}">
                    <a16:creationId xmlns:a16="http://schemas.microsoft.com/office/drawing/2014/main" id="{FF1B9DF8-0B26-BB4C-B311-ADE4372B224B}"/>
                  </a:ext>
                </a:extLst>
              </p:cNvPr>
              <p:cNvGrpSpPr>
                <a:grpSpLocks/>
              </p:cNvGrpSpPr>
              <p:nvPr/>
            </p:nvGrpSpPr>
            <p:grpSpPr bwMode="auto">
              <a:xfrm>
                <a:off x="4497" y="1296"/>
                <a:ext cx="144" cy="40"/>
                <a:chOff x="4497" y="1296"/>
                <a:chExt cx="144" cy="40"/>
              </a:xfrm>
            </p:grpSpPr>
            <p:sp>
              <p:nvSpPr>
                <p:cNvPr id="414" name="Oval 40">
                  <a:extLst>
                    <a:ext uri="{FF2B5EF4-FFF2-40B4-BE49-F238E27FC236}">
                      <a16:creationId xmlns:a16="http://schemas.microsoft.com/office/drawing/2014/main" id="{BE52CF6B-B104-0840-B500-A846786A89EA}"/>
                    </a:ext>
                  </a:extLst>
                </p:cNvPr>
                <p:cNvSpPr>
                  <a:spLocks noChangeAspect="1" noChangeArrowheads="1"/>
                </p:cNvSpPr>
                <p:nvPr/>
              </p:nvSpPr>
              <p:spPr bwMode="auto">
                <a:xfrm rot="394101">
                  <a:off x="4497" y="1296"/>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algn="ctr" eaLnBrk="1" hangingPunct="1"/>
                  <a:endParaRPr lang="en-US" sz="1000">
                    <a:ea typeface="MS PGothic" charset="0"/>
                    <a:cs typeface="MS PGothic" charset="0"/>
                  </a:endParaRPr>
                </a:p>
              </p:txBody>
            </p:sp>
            <p:sp>
              <p:nvSpPr>
                <p:cNvPr id="415" name="Oval 41">
                  <a:extLst>
                    <a:ext uri="{FF2B5EF4-FFF2-40B4-BE49-F238E27FC236}">
                      <a16:creationId xmlns:a16="http://schemas.microsoft.com/office/drawing/2014/main" id="{1C432672-0224-954D-85B9-6856F86E5D9A}"/>
                    </a:ext>
                  </a:extLst>
                </p:cNvPr>
                <p:cNvSpPr>
                  <a:spLocks noChangeAspect="1" noChangeArrowheads="1"/>
                </p:cNvSpPr>
                <p:nvPr/>
              </p:nvSpPr>
              <p:spPr bwMode="auto">
                <a:xfrm rot="394101">
                  <a:off x="4533" y="1300"/>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algn="ctr" eaLnBrk="1" hangingPunct="1"/>
                  <a:endParaRPr lang="en-US" sz="1000">
                    <a:ea typeface="MS PGothic" charset="0"/>
                    <a:cs typeface="MS PGothic" charset="0"/>
                  </a:endParaRPr>
                </a:p>
              </p:txBody>
            </p:sp>
            <p:sp>
              <p:nvSpPr>
                <p:cNvPr id="416" name="Oval 42">
                  <a:extLst>
                    <a:ext uri="{FF2B5EF4-FFF2-40B4-BE49-F238E27FC236}">
                      <a16:creationId xmlns:a16="http://schemas.microsoft.com/office/drawing/2014/main" id="{33389818-541C-6A4B-81DF-EDF0152B26B2}"/>
                    </a:ext>
                  </a:extLst>
                </p:cNvPr>
                <p:cNvSpPr>
                  <a:spLocks noChangeAspect="1" noChangeArrowheads="1"/>
                </p:cNvSpPr>
                <p:nvPr/>
              </p:nvSpPr>
              <p:spPr bwMode="auto">
                <a:xfrm rot="394101">
                  <a:off x="4569" y="1304"/>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algn="ctr" eaLnBrk="1" hangingPunct="1"/>
                  <a:endParaRPr lang="en-US" sz="1000">
                    <a:ea typeface="MS PGothic" charset="0"/>
                    <a:cs typeface="MS PGothic" charset="0"/>
                  </a:endParaRPr>
                </a:p>
              </p:txBody>
            </p:sp>
            <p:sp>
              <p:nvSpPr>
                <p:cNvPr id="417" name="Oval 43">
                  <a:extLst>
                    <a:ext uri="{FF2B5EF4-FFF2-40B4-BE49-F238E27FC236}">
                      <a16:creationId xmlns:a16="http://schemas.microsoft.com/office/drawing/2014/main" id="{839FEBBE-ABCE-CB43-BA1F-20F50531420F}"/>
                    </a:ext>
                  </a:extLst>
                </p:cNvPr>
                <p:cNvSpPr>
                  <a:spLocks noChangeAspect="1" noChangeArrowheads="1"/>
                </p:cNvSpPr>
                <p:nvPr/>
              </p:nvSpPr>
              <p:spPr bwMode="auto">
                <a:xfrm rot="394101">
                  <a:off x="4604" y="1307"/>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algn="ctr" eaLnBrk="1" hangingPunct="1"/>
                  <a:endParaRPr lang="en-US" sz="1000">
                    <a:ea typeface="MS PGothic" charset="0"/>
                    <a:cs typeface="MS PGothic" charset="0"/>
                  </a:endParaRPr>
                </a:p>
              </p:txBody>
            </p:sp>
          </p:grpSp>
          <p:sp>
            <p:nvSpPr>
              <p:cNvPr id="399" name="Freeform 44">
                <a:extLst>
                  <a:ext uri="{FF2B5EF4-FFF2-40B4-BE49-F238E27FC236}">
                    <a16:creationId xmlns:a16="http://schemas.microsoft.com/office/drawing/2014/main" id="{6805E45B-FF82-0A42-B476-B4649996227D}"/>
                  </a:ext>
                </a:extLst>
              </p:cNvPr>
              <p:cNvSpPr>
                <a:spLocks noChangeAspect="1"/>
              </p:cNvSpPr>
              <p:nvPr/>
            </p:nvSpPr>
            <p:spPr bwMode="auto">
              <a:xfrm rot="-805898">
                <a:off x="4612" y="1336"/>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400" name="Freeform 45">
                <a:extLst>
                  <a:ext uri="{FF2B5EF4-FFF2-40B4-BE49-F238E27FC236}">
                    <a16:creationId xmlns:a16="http://schemas.microsoft.com/office/drawing/2014/main" id="{E922F7FD-E5A3-9142-89A1-F61A75056DBB}"/>
                  </a:ext>
                </a:extLst>
              </p:cNvPr>
              <p:cNvSpPr>
                <a:spLocks noChangeAspect="1"/>
              </p:cNvSpPr>
              <p:nvPr/>
            </p:nvSpPr>
            <p:spPr bwMode="auto">
              <a:xfrm rot="-805898">
                <a:off x="4626" y="1337"/>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401" name="Freeform 46">
                <a:extLst>
                  <a:ext uri="{FF2B5EF4-FFF2-40B4-BE49-F238E27FC236}">
                    <a16:creationId xmlns:a16="http://schemas.microsoft.com/office/drawing/2014/main" id="{26F27067-C28D-BB42-9ACA-72F2778575B6}"/>
                  </a:ext>
                </a:extLst>
              </p:cNvPr>
              <p:cNvSpPr>
                <a:spLocks noChangeAspect="1"/>
              </p:cNvSpPr>
              <p:nvPr/>
            </p:nvSpPr>
            <p:spPr bwMode="auto">
              <a:xfrm rot="9994102">
                <a:off x="4518" y="1371"/>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402" name="Freeform 47">
                <a:extLst>
                  <a:ext uri="{FF2B5EF4-FFF2-40B4-BE49-F238E27FC236}">
                    <a16:creationId xmlns:a16="http://schemas.microsoft.com/office/drawing/2014/main" id="{D3D435F0-4D73-1F4A-BE76-518E5760F26C}"/>
                  </a:ext>
                </a:extLst>
              </p:cNvPr>
              <p:cNvSpPr>
                <a:spLocks noChangeAspect="1"/>
              </p:cNvSpPr>
              <p:nvPr/>
            </p:nvSpPr>
            <p:spPr bwMode="auto">
              <a:xfrm rot="9994102">
                <a:off x="4504" y="1370"/>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403" name="Freeform 48">
                <a:extLst>
                  <a:ext uri="{FF2B5EF4-FFF2-40B4-BE49-F238E27FC236}">
                    <a16:creationId xmlns:a16="http://schemas.microsoft.com/office/drawing/2014/main" id="{84AB18D5-8D6F-A246-AE1C-278A1BB482C1}"/>
                  </a:ext>
                </a:extLst>
              </p:cNvPr>
              <p:cNvSpPr>
                <a:spLocks noChangeAspect="1"/>
              </p:cNvSpPr>
              <p:nvPr/>
            </p:nvSpPr>
            <p:spPr bwMode="auto">
              <a:xfrm rot="9994102">
                <a:off x="4553" y="1375"/>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404" name="Freeform 49">
                <a:extLst>
                  <a:ext uri="{FF2B5EF4-FFF2-40B4-BE49-F238E27FC236}">
                    <a16:creationId xmlns:a16="http://schemas.microsoft.com/office/drawing/2014/main" id="{F124DBA0-BEAD-0F47-98C8-59826FDA58F1}"/>
                  </a:ext>
                </a:extLst>
              </p:cNvPr>
              <p:cNvSpPr>
                <a:spLocks noChangeAspect="1"/>
              </p:cNvSpPr>
              <p:nvPr/>
            </p:nvSpPr>
            <p:spPr bwMode="auto">
              <a:xfrm rot="9994102">
                <a:off x="4539" y="1374"/>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405" name="Freeform 50">
                <a:extLst>
                  <a:ext uri="{FF2B5EF4-FFF2-40B4-BE49-F238E27FC236}">
                    <a16:creationId xmlns:a16="http://schemas.microsoft.com/office/drawing/2014/main" id="{1CB38FE1-D713-9444-A06C-DE7AFBC458D3}"/>
                  </a:ext>
                </a:extLst>
              </p:cNvPr>
              <p:cNvSpPr>
                <a:spLocks noChangeAspect="1"/>
              </p:cNvSpPr>
              <p:nvPr/>
            </p:nvSpPr>
            <p:spPr bwMode="auto">
              <a:xfrm rot="9994102">
                <a:off x="4590" y="1378"/>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406" name="Freeform 51">
                <a:extLst>
                  <a:ext uri="{FF2B5EF4-FFF2-40B4-BE49-F238E27FC236}">
                    <a16:creationId xmlns:a16="http://schemas.microsoft.com/office/drawing/2014/main" id="{30D641AE-8ED1-3347-8B5E-35B1E889375F}"/>
                  </a:ext>
                </a:extLst>
              </p:cNvPr>
              <p:cNvSpPr>
                <a:spLocks noChangeAspect="1"/>
              </p:cNvSpPr>
              <p:nvPr/>
            </p:nvSpPr>
            <p:spPr bwMode="auto">
              <a:xfrm rot="9994102">
                <a:off x="4576" y="1377"/>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grpSp>
            <p:nvGrpSpPr>
              <p:cNvPr id="407" name="Group 52">
                <a:extLst>
                  <a:ext uri="{FF2B5EF4-FFF2-40B4-BE49-F238E27FC236}">
                    <a16:creationId xmlns:a16="http://schemas.microsoft.com/office/drawing/2014/main" id="{A80F7EB4-225D-0A4D-8021-C60EB87F5E1D}"/>
                  </a:ext>
                </a:extLst>
              </p:cNvPr>
              <p:cNvGrpSpPr>
                <a:grpSpLocks/>
              </p:cNvGrpSpPr>
              <p:nvPr/>
            </p:nvGrpSpPr>
            <p:grpSpPr bwMode="auto">
              <a:xfrm>
                <a:off x="4494" y="1402"/>
                <a:ext cx="145" cy="40"/>
                <a:chOff x="4494" y="1402"/>
                <a:chExt cx="145" cy="40"/>
              </a:xfrm>
            </p:grpSpPr>
            <p:sp>
              <p:nvSpPr>
                <p:cNvPr id="410" name="Oval 53">
                  <a:extLst>
                    <a:ext uri="{FF2B5EF4-FFF2-40B4-BE49-F238E27FC236}">
                      <a16:creationId xmlns:a16="http://schemas.microsoft.com/office/drawing/2014/main" id="{6D98C257-BB4A-3747-BE98-8033EAC3F4FC}"/>
                    </a:ext>
                  </a:extLst>
                </p:cNvPr>
                <p:cNvSpPr>
                  <a:spLocks noChangeAspect="1" noChangeArrowheads="1"/>
                </p:cNvSpPr>
                <p:nvPr/>
              </p:nvSpPr>
              <p:spPr bwMode="auto">
                <a:xfrm rot="-10405899">
                  <a:off x="4494" y="1402"/>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anchor="ctr"/>
                <a:lstStyle/>
                <a:p>
                  <a:pPr algn="ctr" eaLnBrk="1" hangingPunct="1"/>
                  <a:endParaRPr lang="en-US" sz="1000">
                    <a:ea typeface="MS PGothic" charset="0"/>
                    <a:cs typeface="MS PGothic" charset="0"/>
                  </a:endParaRPr>
                </a:p>
              </p:txBody>
            </p:sp>
            <p:sp>
              <p:nvSpPr>
                <p:cNvPr id="411" name="Oval 54">
                  <a:extLst>
                    <a:ext uri="{FF2B5EF4-FFF2-40B4-BE49-F238E27FC236}">
                      <a16:creationId xmlns:a16="http://schemas.microsoft.com/office/drawing/2014/main" id="{D5DA11CF-927B-324A-BC76-94486322219E}"/>
                    </a:ext>
                  </a:extLst>
                </p:cNvPr>
                <p:cNvSpPr>
                  <a:spLocks noChangeAspect="1" noChangeArrowheads="1"/>
                </p:cNvSpPr>
                <p:nvPr/>
              </p:nvSpPr>
              <p:spPr bwMode="auto">
                <a:xfrm rot="-10405899">
                  <a:off x="4529" y="1406"/>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anchor="ctr"/>
                <a:lstStyle/>
                <a:p>
                  <a:pPr algn="ctr" eaLnBrk="1" hangingPunct="1"/>
                  <a:endParaRPr lang="en-US" sz="1000">
                    <a:ea typeface="MS PGothic" charset="0"/>
                    <a:cs typeface="MS PGothic" charset="0"/>
                  </a:endParaRPr>
                </a:p>
              </p:txBody>
            </p:sp>
            <p:sp>
              <p:nvSpPr>
                <p:cNvPr id="412" name="Oval 55">
                  <a:extLst>
                    <a:ext uri="{FF2B5EF4-FFF2-40B4-BE49-F238E27FC236}">
                      <a16:creationId xmlns:a16="http://schemas.microsoft.com/office/drawing/2014/main" id="{0BA0091C-B315-BF45-9808-AD69F761DD9A}"/>
                    </a:ext>
                  </a:extLst>
                </p:cNvPr>
                <p:cNvSpPr>
                  <a:spLocks noChangeAspect="1" noChangeArrowheads="1"/>
                </p:cNvSpPr>
                <p:nvPr/>
              </p:nvSpPr>
              <p:spPr bwMode="auto">
                <a:xfrm rot="-10405899">
                  <a:off x="4566" y="1409"/>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anchor="ctr"/>
                <a:lstStyle/>
                <a:p>
                  <a:pPr algn="ctr" eaLnBrk="1" hangingPunct="1"/>
                  <a:endParaRPr lang="en-US" sz="1000">
                    <a:ea typeface="MS PGothic" charset="0"/>
                    <a:cs typeface="MS PGothic" charset="0"/>
                  </a:endParaRPr>
                </a:p>
              </p:txBody>
            </p:sp>
            <p:sp>
              <p:nvSpPr>
                <p:cNvPr id="413" name="Oval 56">
                  <a:extLst>
                    <a:ext uri="{FF2B5EF4-FFF2-40B4-BE49-F238E27FC236}">
                      <a16:creationId xmlns:a16="http://schemas.microsoft.com/office/drawing/2014/main" id="{8D28EA83-99A0-284C-B652-0E168692AAC2}"/>
                    </a:ext>
                  </a:extLst>
                </p:cNvPr>
                <p:cNvSpPr>
                  <a:spLocks noChangeAspect="1" noChangeArrowheads="1"/>
                </p:cNvSpPr>
                <p:nvPr/>
              </p:nvSpPr>
              <p:spPr bwMode="auto">
                <a:xfrm rot="-10405899">
                  <a:off x="4602" y="1413"/>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anchor="ctr"/>
                <a:lstStyle/>
                <a:p>
                  <a:pPr algn="ctr" eaLnBrk="1" hangingPunct="1"/>
                  <a:endParaRPr lang="en-US" sz="1000">
                    <a:ea typeface="MS PGothic" charset="0"/>
                    <a:cs typeface="MS PGothic" charset="0"/>
                  </a:endParaRPr>
                </a:p>
              </p:txBody>
            </p:sp>
          </p:grpSp>
          <p:sp>
            <p:nvSpPr>
              <p:cNvPr id="408" name="Freeform 57">
                <a:extLst>
                  <a:ext uri="{FF2B5EF4-FFF2-40B4-BE49-F238E27FC236}">
                    <a16:creationId xmlns:a16="http://schemas.microsoft.com/office/drawing/2014/main" id="{34C62EAD-ACA9-5F40-ABAD-2E675F1CF273}"/>
                  </a:ext>
                </a:extLst>
              </p:cNvPr>
              <p:cNvSpPr>
                <a:spLocks noChangeAspect="1"/>
              </p:cNvSpPr>
              <p:nvPr/>
            </p:nvSpPr>
            <p:spPr bwMode="auto">
              <a:xfrm rot="9994102">
                <a:off x="4626" y="1382"/>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409" name="Freeform 58">
                <a:extLst>
                  <a:ext uri="{FF2B5EF4-FFF2-40B4-BE49-F238E27FC236}">
                    <a16:creationId xmlns:a16="http://schemas.microsoft.com/office/drawing/2014/main" id="{6E020748-2278-8048-A607-792DF7C5EF6B}"/>
                  </a:ext>
                </a:extLst>
              </p:cNvPr>
              <p:cNvSpPr>
                <a:spLocks noChangeAspect="1"/>
              </p:cNvSpPr>
              <p:nvPr/>
            </p:nvSpPr>
            <p:spPr bwMode="auto">
              <a:xfrm rot="9994102">
                <a:off x="4612" y="1381"/>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grpSp>
        <p:grpSp>
          <p:nvGrpSpPr>
            <p:cNvPr id="12" name="Group 59">
              <a:extLst>
                <a:ext uri="{FF2B5EF4-FFF2-40B4-BE49-F238E27FC236}">
                  <a16:creationId xmlns:a16="http://schemas.microsoft.com/office/drawing/2014/main" id="{C95378E8-35F7-0347-B626-7F99E2DEA5C8}"/>
                </a:ext>
              </a:extLst>
            </p:cNvPr>
            <p:cNvGrpSpPr>
              <a:grpSpLocks/>
            </p:cNvGrpSpPr>
            <p:nvPr/>
          </p:nvGrpSpPr>
          <p:grpSpPr bwMode="auto">
            <a:xfrm rot="-150099">
              <a:off x="4717" y="1971"/>
              <a:ext cx="368" cy="365"/>
              <a:chOff x="4494" y="1296"/>
              <a:chExt cx="147" cy="146"/>
            </a:xfrm>
          </p:grpSpPr>
          <p:sp>
            <p:nvSpPr>
              <p:cNvPr id="366" name="Freeform 60">
                <a:extLst>
                  <a:ext uri="{FF2B5EF4-FFF2-40B4-BE49-F238E27FC236}">
                    <a16:creationId xmlns:a16="http://schemas.microsoft.com/office/drawing/2014/main" id="{F4414CB2-BEFC-4B49-ABAF-B4DCD29B20D6}"/>
                  </a:ext>
                </a:extLst>
              </p:cNvPr>
              <p:cNvSpPr>
                <a:spLocks noChangeAspect="1"/>
              </p:cNvSpPr>
              <p:nvPr/>
            </p:nvSpPr>
            <p:spPr bwMode="auto">
              <a:xfrm rot="-805898">
                <a:off x="4505" y="1325"/>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367" name="Freeform 61">
                <a:extLst>
                  <a:ext uri="{FF2B5EF4-FFF2-40B4-BE49-F238E27FC236}">
                    <a16:creationId xmlns:a16="http://schemas.microsoft.com/office/drawing/2014/main" id="{49D66C29-BE32-D54A-B1AB-0A305E5279F4}"/>
                  </a:ext>
                </a:extLst>
              </p:cNvPr>
              <p:cNvSpPr>
                <a:spLocks noChangeAspect="1"/>
              </p:cNvSpPr>
              <p:nvPr/>
            </p:nvSpPr>
            <p:spPr bwMode="auto">
              <a:xfrm rot="-805898">
                <a:off x="4519" y="1326"/>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368" name="Freeform 62">
                <a:extLst>
                  <a:ext uri="{FF2B5EF4-FFF2-40B4-BE49-F238E27FC236}">
                    <a16:creationId xmlns:a16="http://schemas.microsoft.com/office/drawing/2014/main" id="{B71EEB71-BEF6-6645-83EC-2E2585FFE3FA}"/>
                  </a:ext>
                </a:extLst>
              </p:cNvPr>
              <p:cNvSpPr>
                <a:spLocks noChangeAspect="1"/>
              </p:cNvSpPr>
              <p:nvPr/>
            </p:nvSpPr>
            <p:spPr bwMode="auto">
              <a:xfrm rot="-805898">
                <a:off x="4541" y="1329"/>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369" name="Freeform 63">
                <a:extLst>
                  <a:ext uri="{FF2B5EF4-FFF2-40B4-BE49-F238E27FC236}">
                    <a16:creationId xmlns:a16="http://schemas.microsoft.com/office/drawing/2014/main" id="{6CE6176C-2F17-644D-BF95-F1D405E6ED59}"/>
                  </a:ext>
                </a:extLst>
              </p:cNvPr>
              <p:cNvSpPr>
                <a:spLocks noChangeAspect="1"/>
              </p:cNvSpPr>
              <p:nvPr/>
            </p:nvSpPr>
            <p:spPr bwMode="auto">
              <a:xfrm rot="-805898">
                <a:off x="4555" y="1330"/>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370" name="Freeform 64">
                <a:extLst>
                  <a:ext uri="{FF2B5EF4-FFF2-40B4-BE49-F238E27FC236}">
                    <a16:creationId xmlns:a16="http://schemas.microsoft.com/office/drawing/2014/main" id="{3F064BAE-C89A-824F-B439-C909311AAF58}"/>
                  </a:ext>
                </a:extLst>
              </p:cNvPr>
              <p:cNvSpPr>
                <a:spLocks noChangeAspect="1"/>
              </p:cNvSpPr>
              <p:nvPr/>
            </p:nvSpPr>
            <p:spPr bwMode="auto">
              <a:xfrm rot="-805898">
                <a:off x="4577" y="1333"/>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371" name="Freeform 65">
                <a:extLst>
                  <a:ext uri="{FF2B5EF4-FFF2-40B4-BE49-F238E27FC236}">
                    <a16:creationId xmlns:a16="http://schemas.microsoft.com/office/drawing/2014/main" id="{D87C367F-98F1-B142-8576-838903568FBA}"/>
                  </a:ext>
                </a:extLst>
              </p:cNvPr>
              <p:cNvSpPr>
                <a:spLocks noChangeAspect="1"/>
              </p:cNvSpPr>
              <p:nvPr/>
            </p:nvSpPr>
            <p:spPr bwMode="auto">
              <a:xfrm rot="-805898">
                <a:off x="4591" y="1334"/>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grpSp>
            <p:nvGrpSpPr>
              <p:cNvPr id="372" name="Group 66">
                <a:extLst>
                  <a:ext uri="{FF2B5EF4-FFF2-40B4-BE49-F238E27FC236}">
                    <a16:creationId xmlns:a16="http://schemas.microsoft.com/office/drawing/2014/main" id="{487BD237-9A8D-6244-A32B-4178D093A1A5}"/>
                  </a:ext>
                </a:extLst>
              </p:cNvPr>
              <p:cNvGrpSpPr>
                <a:grpSpLocks/>
              </p:cNvGrpSpPr>
              <p:nvPr/>
            </p:nvGrpSpPr>
            <p:grpSpPr bwMode="auto">
              <a:xfrm>
                <a:off x="4497" y="1296"/>
                <a:ext cx="144" cy="40"/>
                <a:chOff x="4497" y="1296"/>
                <a:chExt cx="144" cy="40"/>
              </a:xfrm>
            </p:grpSpPr>
            <p:sp>
              <p:nvSpPr>
                <p:cNvPr id="388" name="Oval 67">
                  <a:extLst>
                    <a:ext uri="{FF2B5EF4-FFF2-40B4-BE49-F238E27FC236}">
                      <a16:creationId xmlns:a16="http://schemas.microsoft.com/office/drawing/2014/main" id="{91AD3A48-A5E2-7B47-BC68-AFEF1AB3A1CA}"/>
                    </a:ext>
                  </a:extLst>
                </p:cNvPr>
                <p:cNvSpPr>
                  <a:spLocks noChangeAspect="1" noChangeArrowheads="1"/>
                </p:cNvSpPr>
                <p:nvPr/>
              </p:nvSpPr>
              <p:spPr bwMode="auto">
                <a:xfrm rot="394101">
                  <a:off x="4497" y="1296"/>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algn="ctr" eaLnBrk="1" hangingPunct="1"/>
                  <a:endParaRPr lang="en-US" sz="1000">
                    <a:ea typeface="MS PGothic" charset="0"/>
                    <a:cs typeface="MS PGothic" charset="0"/>
                  </a:endParaRPr>
                </a:p>
              </p:txBody>
            </p:sp>
            <p:sp>
              <p:nvSpPr>
                <p:cNvPr id="389" name="Oval 68">
                  <a:extLst>
                    <a:ext uri="{FF2B5EF4-FFF2-40B4-BE49-F238E27FC236}">
                      <a16:creationId xmlns:a16="http://schemas.microsoft.com/office/drawing/2014/main" id="{F95BE57A-A544-524A-8548-AFB1C0F72624}"/>
                    </a:ext>
                  </a:extLst>
                </p:cNvPr>
                <p:cNvSpPr>
                  <a:spLocks noChangeAspect="1" noChangeArrowheads="1"/>
                </p:cNvSpPr>
                <p:nvPr/>
              </p:nvSpPr>
              <p:spPr bwMode="auto">
                <a:xfrm rot="394101">
                  <a:off x="4533" y="1300"/>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algn="ctr" eaLnBrk="1" hangingPunct="1"/>
                  <a:endParaRPr lang="en-US" sz="1000">
                    <a:ea typeface="MS PGothic" charset="0"/>
                    <a:cs typeface="MS PGothic" charset="0"/>
                  </a:endParaRPr>
                </a:p>
              </p:txBody>
            </p:sp>
            <p:sp>
              <p:nvSpPr>
                <p:cNvPr id="390" name="Oval 69">
                  <a:extLst>
                    <a:ext uri="{FF2B5EF4-FFF2-40B4-BE49-F238E27FC236}">
                      <a16:creationId xmlns:a16="http://schemas.microsoft.com/office/drawing/2014/main" id="{EA80A910-39A9-C047-9319-CEA722174AA4}"/>
                    </a:ext>
                  </a:extLst>
                </p:cNvPr>
                <p:cNvSpPr>
                  <a:spLocks noChangeAspect="1" noChangeArrowheads="1"/>
                </p:cNvSpPr>
                <p:nvPr/>
              </p:nvSpPr>
              <p:spPr bwMode="auto">
                <a:xfrm rot="394101">
                  <a:off x="4569" y="1304"/>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algn="ctr" eaLnBrk="1" hangingPunct="1"/>
                  <a:endParaRPr lang="en-US" sz="1000">
                    <a:ea typeface="MS PGothic" charset="0"/>
                    <a:cs typeface="MS PGothic" charset="0"/>
                  </a:endParaRPr>
                </a:p>
              </p:txBody>
            </p:sp>
            <p:sp>
              <p:nvSpPr>
                <p:cNvPr id="391" name="Oval 70">
                  <a:extLst>
                    <a:ext uri="{FF2B5EF4-FFF2-40B4-BE49-F238E27FC236}">
                      <a16:creationId xmlns:a16="http://schemas.microsoft.com/office/drawing/2014/main" id="{9A8BD4E3-7C7F-1A40-B69B-F806A52C7F4A}"/>
                    </a:ext>
                  </a:extLst>
                </p:cNvPr>
                <p:cNvSpPr>
                  <a:spLocks noChangeAspect="1" noChangeArrowheads="1"/>
                </p:cNvSpPr>
                <p:nvPr/>
              </p:nvSpPr>
              <p:spPr bwMode="auto">
                <a:xfrm rot="394101">
                  <a:off x="4604" y="1307"/>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algn="ctr" eaLnBrk="1" hangingPunct="1"/>
                  <a:endParaRPr lang="en-US" sz="1000">
                    <a:ea typeface="MS PGothic" charset="0"/>
                    <a:cs typeface="MS PGothic" charset="0"/>
                  </a:endParaRPr>
                </a:p>
              </p:txBody>
            </p:sp>
          </p:grpSp>
          <p:sp>
            <p:nvSpPr>
              <p:cNvPr id="373" name="Freeform 71">
                <a:extLst>
                  <a:ext uri="{FF2B5EF4-FFF2-40B4-BE49-F238E27FC236}">
                    <a16:creationId xmlns:a16="http://schemas.microsoft.com/office/drawing/2014/main" id="{966D45DB-43D4-104C-9996-E73E97A72CE7}"/>
                  </a:ext>
                </a:extLst>
              </p:cNvPr>
              <p:cNvSpPr>
                <a:spLocks noChangeAspect="1"/>
              </p:cNvSpPr>
              <p:nvPr/>
            </p:nvSpPr>
            <p:spPr bwMode="auto">
              <a:xfrm rot="-805898">
                <a:off x="4612" y="1336"/>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374" name="Freeform 72">
                <a:extLst>
                  <a:ext uri="{FF2B5EF4-FFF2-40B4-BE49-F238E27FC236}">
                    <a16:creationId xmlns:a16="http://schemas.microsoft.com/office/drawing/2014/main" id="{567FB80F-8A62-C94D-96DF-623A1E385AED}"/>
                  </a:ext>
                </a:extLst>
              </p:cNvPr>
              <p:cNvSpPr>
                <a:spLocks noChangeAspect="1"/>
              </p:cNvSpPr>
              <p:nvPr/>
            </p:nvSpPr>
            <p:spPr bwMode="auto">
              <a:xfrm rot="-805898">
                <a:off x="4626" y="1337"/>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375" name="Freeform 73">
                <a:extLst>
                  <a:ext uri="{FF2B5EF4-FFF2-40B4-BE49-F238E27FC236}">
                    <a16:creationId xmlns:a16="http://schemas.microsoft.com/office/drawing/2014/main" id="{319B98E1-F2E6-A844-9A88-924C4BE44E47}"/>
                  </a:ext>
                </a:extLst>
              </p:cNvPr>
              <p:cNvSpPr>
                <a:spLocks noChangeAspect="1"/>
              </p:cNvSpPr>
              <p:nvPr/>
            </p:nvSpPr>
            <p:spPr bwMode="auto">
              <a:xfrm rot="9994102">
                <a:off x="4518" y="1371"/>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376" name="Freeform 74">
                <a:extLst>
                  <a:ext uri="{FF2B5EF4-FFF2-40B4-BE49-F238E27FC236}">
                    <a16:creationId xmlns:a16="http://schemas.microsoft.com/office/drawing/2014/main" id="{FC734809-00B4-2A41-BF79-7DA64454D43D}"/>
                  </a:ext>
                </a:extLst>
              </p:cNvPr>
              <p:cNvSpPr>
                <a:spLocks noChangeAspect="1"/>
              </p:cNvSpPr>
              <p:nvPr/>
            </p:nvSpPr>
            <p:spPr bwMode="auto">
              <a:xfrm rot="9994102">
                <a:off x="4504" y="1370"/>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377" name="Freeform 75">
                <a:extLst>
                  <a:ext uri="{FF2B5EF4-FFF2-40B4-BE49-F238E27FC236}">
                    <a16:creationId xmlns:a16="http://schemas.microsoft.com/office/drawing/2014/main" id="{201FF9D3-4083-A74F-8DAC-CF9E03D43C33}"/>
                  </a:ext>
                </a:extLst>
              </p:cNvPr>
              <p:cNvSpPr>
                <a:spLocks noChangeAspect="1"/>
              </p:cNvSpPr>
              <p:nvPr/>
            </p:nvSpPr>
            <p:spPr bwMode="auto">
              <a:xfrm rot="9994102">
                <a:off x="4553" y="1375"/>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378" name="Freeform 76">
                <a:extLst>
                  <a:ext uri="{FF2B5EF4-FFF2-40B4-BE49-F238E27FC236}">
                    <a16:creationId xmlns:a16="http://schemas.microsoft.com/office/drawing/2014/main" id="{1784C3FE-E9E3-F546-9FAA-88986C7251BC}"/>
                  </a:ext>
                </a:extLst>
              </p:cNvPr>
              <p:cNvSpPr>
                <a:spLocks noChangeAspect="1"/>
              </p:cNvSpPr>
              <p:nvPr/>
            </p:nvSpPr>
            <p:spPr bwMode="auto">
              <a:xfrm rot="9994102">
                <a:off x="4539" y="1374"/>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379" name="Freeform 77">
                <a:extLst>
                  <a:ext uri="{FF2B5EF4-FFF2-40B4-BE49-F238E27FC236}">
                    <a16:creationId xmlns:a16="http://schemas.microsoft.com/office/drawing/2014/main" id="{CF34092F-FA15-F64F-9842-2263DD1662B9}"/>
                  </a:ext>
                </a:extLst>
              </p:cNvPr>
              <p:cNvSpPr>
                <a:spLocks noChangeAspect="1"/>
              </p:cNvSpPr>
              <p:nvPr/>
            </p:nvSpPr>
            <p:spPr bwMode="auto">
              <a:xfrm rot="9994102">
                <a:off x="4590" y="1378"/>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380" name="Freeform 78">
                <a:extLst>
                  <a:ext uri="{FF2B5EF4-FFF2-40B4-BE49-F238E27FC236}">
                    <a16:creationId xmlns:a16="http://schemas.microsoft.com/office/drawing/2014/main" id="{BBF24A56-0ABB-E34E-9029-D9A3352FA127}"/>
                  </a:ext>
                </a:extLst>
              </p:cNvPr>
              <p:cNvSpPr>
                <a:spLocks noChangeAspect="1"/>
              </p:cNvSpPr>
              <p:nvPr/>
            </p:nvSpPr>
            <p:spPr bwMode="auto">
              <a:xfrm rot="9994102">
                <a:off x="4576" y="1377"/>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grpSp>
            <p:nvGrpSpPr>
              <p:cNvPr id="381" name="Group 79">
                <a:extLst>
                  <a:ext uri="{FF2B5EF4-FFF2-40B4-BE49-F238E27FC236}">
                    <a16:creationId xmlns:a16="http://schemas.microsoft.com/office/drawing/2014/main" id="{6BF30743-3E98-0D43-B0FB-69D2A28ED7C1}"/>
                  </a:ext>
                </a:extLst>
              </p:cNvPr>
              <p:cNvGrpSpPr>
                <a:grpSpLocks/>
              </p:cNvGrpSpPr>
              <p:nvPr/>
            </p:nvGrpSpPr>
            <p:grpSpPr bwMode="auto">
              <a:xfrm>
                <a:off x="4494" y="1402"/>
                <a:ext cx="145" cy="40"/>
                <a:chOff x="4494" y="1402"/>
                <a:chExt cx="145" cy="40"/>
              </a:xfrm>
            </p:grpSpPr>
            <p:sp>
              <p:nvSpPr>
                <p:cNvPr id="384" name="Oval 80">
                  <a:extLst>
                    <a:ext uri="{FF2B5EF4-FFF2-40B4-BE49-F238E27FC236}">
                      <a16:creationId xmlns:a16="http://schemas.microsoft.com/office/drawing/2014/main" id="{0E5EE062-C4CF-4D4C-8CBD-305979E590C0}"/>
                    </a:ext>
                  </a:extLst>
                </p:cNvPr>
                <p:cNvSpPr>
                  <a:spLocks noChangeAspect="1" noChangeArrowheads="1"/>
                </p:cNvSpPr>
                <p:nvPr/>
              </p:nvSpPr>
              <p:spPr bwMode="auto">
                <a:xfrm rot="-10405899">
                  <a:off x="4494" y="1402"/>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anchor="ctr"/>
                <a:lstStyle/>
                <a:p>
                  <a:pPr algn="ctr" eaLnBrk="1" hangingPunct="1"/>
                  <a:endParaRPr lang="en-US" sz="1000">
                    <a:ea typeface="MS PGothic" charset="0"/>
                    <a:cs typeface="MS PGothic" charset="0"/>
                  </a:endParaRPr>
                </a:p>
              </p:txBody>
            </p:sp>
            <p:sp>
              <p:nvSpPr>
                <p:cNvPr id="385" name="Oval 81">
                  <a:extLst>
                    <a:ext uri="{FF2B5EF4-FFF2-40B4-BE49-F238E27FC236}">
                      <a16:creationId xmlns:a16="http://schemas.microsoft.com/office/drawing/2014/main" id="{12FA070B-5C5D-4B44-ACF4-837488971FD3}"/>
                    </a:ext>
                  </a:extLst>
                </p:cNvPr>
                <p:cNvSpPr>
                  <a:spLocks noChangeAspect="1" noChangeArrowheads="1"/>
                </p:cNvSpPr>
                <p:nvPr/>
              </p:nvSpPr>
              <p:spPr bwMode="auto">
                <a:xfrm rot="-10405899">
                  <a:off x="4529" y="1406"/>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anchor="ctr"/>
                <a:lstStyle/>
                <a:p>
                  <a:pPr algn="ctr" eaLnBrk="1" hangingPunct="1"/>
                  <a:endParaRPr lang="en-US" sz="1000">
                    <a:ea typeface="MS PGothic" charset="0"/>
                    <a:cs typeface="MS PGothic" charset="0"/>
                  </a:endParaRPr>
                </a:p>
              </p:txBody>
            </p:sp>
            <p:sp>
              <p:nvSpPr>
                <p:cNvPr id="386" name="Oval 82">
                  <a:extLst>
                    <a:ext uri="{FF2B5EF4-FFF2-40B4-BE49-F238E27FC236}">
                      <a16:creationId xmlns:a16="http://schemas.microsoft.com/office/drawing/2014/main" id="{B33A4452-898E-CF47-9784-D8BCCB3CC141}"/>
                    </a:ext>
                  </a:extLst>
                </p:cNvPr>
                <p:cNvSpPr>
                  <a:spLocks noChangeAspect="1" noChangeArrowheads="1"/>
                </p:cNvSpPr>
                <p:nvPr/>
              </p:nvSpPr>
              <p:spPr bwMode="auto">
                <a:xfrm rot="-10405899">
                  <a:off x="4566" y="1409"/>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anchor="ctr"/>
                <a:lstStyle/>
                <a:p>
                  <a:pPr algn="ctr" eaLnBrk="1" hangingPunct="1"/>
                  <a:endParaRPr lang="en-US" sz="1000">
                    <a:ea typeface="MS PGothic" charset="0"/>
                    <a:cs typeface="MS PGothic" charset="0"/>
                  </a:endParaRPr>
                </a:p>
              </p:txBody>
            </p:sp>
            <p:sp>
              <p:nvSpPr>
                <p:cNvPr id="387" name="Oval 83">
                  <a:extLst>
                    <a:ext uri="{FF2B5EF4-FFF2-40B4-BE49-F238E27FC236}">
                      <a16:creationId xmlns:a16="http://schemas.microsoft.com/office/drawing/2014/main" id="{B8BF5C62-ADDF-9F44-ABF8-D26D3653F343}"/>
                    </a:ext>
                  </a:extLst>
                </p:cNvPr>
                <p:cNvSpPr>
                  <a:spLocks noChangeAspect="1" noChangeArrowheads="1"/>
                </p:cNvSpPr>
                <p:nvPr/>
              </p:nvSpPr>
              <p:spPr bwMode="auto">
                <a:xfrm rot="-10405899">
                  <a:off x="4602" y="1413"/>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anchor="ctr"/>
                <a:lstStyle/>
                <a:p>
                  <a:pPr algn="ctr" eaLnBrk="1" hangingPunct="1"/>
                  <a:endParaRPr lang="en-US" sz="1000">
                    <a:ea typeface="MS PGothic" charset="0"/>
                    <a:cs typeface="MS PGothic" charset="0"/>
                  </a:endParaRPr>
                </a:p>
              </p:txBody>
            </p:sp>
          </p:grpSp>
          <p:sp>
            <p:nvSpPr>
              <p:cNvPr id="382" name="Freeform 84">
                <a:extLst>
                  <a:ext uri="{FF2B5EF4-FFF2-40B4-BE49-F238E27FC236}">
                    <a16:creationId xmlns:a16="http://schemas.microsoft.com/office/drawing/2014/main" id="{48A31366-ED29-0C4D-B5CF-30186E83B626}"/>
                  </a:ext>
                </a:extLst>
              </p:cNvPr>
              <p:cNvSpPr>
                <a:spLocks noChangeAspect="1"/>
              </p:cNvSpPr>
              <p:nvPr/>
            </p:nvSpPr>
            <p:spPr bwMode="auto">
              <a:xfrm rot="9994102">
                <a:off x="4626" y="1382"/>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383" name="Freeform 85">
                <a:extLst>
                  <a:ext uri="{FF2B5EF4-FFF2-40B4-BE49-F238E27FC236}">
                    <a16:creationId xmlns:a16="http://schemas.microsoft.com/office/drawing/2014/main" id="{2FDD1F15-23B2-F54A-AAD3-EF8E71690EA8}"/>
                  </a:ext>
                </a:extLst>
              </p:cNvPr>
              <p:cNvSpPr>
                <a:spLocks noChangeAspect="1"/>
              </p:cNvSpPr>
              <p:nvPr/>
            </p:nvSpPr>
            <p:spPr bwMode="auto">
              <a:xfrm rot="9994102">
                <a:off x="4612" y="1381"/>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grpSp>
        <p:grpSp>
          <p:nvGrpSpPr>
            <p:cNvPr id="13" name="Group 86">
              <a:extLst>
                <a:ext uri="{FF2B5EF4-FFF2-40B4-BE49-F238E27FC236}">
                  <a16:creationId xmlns:a16="http://schemas.microsoft.com/office/drawing/2014/main" id="{723D8EDD-DC88-D947-B752-432FC488EE37}"/>
                </a:ext>
              </a:extLst>
            </p:cNvPr>
            <p:cNvGrpSpPr>
              <a:grpSpLocks/>
            </p:cNvGrpSpPr>
            <p:nvPr/>
          </p:nvGrpSpPr>
          <p:grpSpPr bwMode="auto">
            <a:xfrm>
              <a:off x="5419" y="2034"/>
              <a:ext cx="368" cy="365"/>
              <a:chOff x="4494" y="1296"/>
              <a:chExt cx="147" cy="146"/>
            </a:xfrm>
          </p:grpSpPr>
          <p:sp>
            <p:nvSpPr>
              <p:cNvPr id="340" name="Freeform 87">
                <a:extLst>
                  <a:ext uri="{FF2B5EF4-FFF2-40B4-BE49-F238E27FC236}">
                    <a16:creationId xmlns:a16="http://schemas.microsoft.com/office/drawing/2014/main" id="{E4B8C946-095A-3D4F-A975-1D64A527B458}"/>
                  </a:ext>
                </a:extLst>
              </p:cNvPr>
              <p:cNvSpPr>
                <a:spLocks noChangeAspect="1"/>
              </p:cNvSpPr>
              <p:nvPr/>
            </p:nvSpPr>
            <p:spPr bwMode="auto">
              <a:xfrm rot="-805898">
                <a:off x="4505" y="1325"/>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341" name="Freeform 88">
                <a:extLst>
                  <a:ext uri="{FF2B5EF4-FFF2-40B4-BE49-F238E27FC236}">
                    <a16:creationId xmlns:a16="http://schemas.microsoft.com/office/drawing/2014/main" id="{3930B7CE-775A-8E46-B0B2-39384259912E}"/>
                  </a:ext>
                </a:extLst>
              </p:cNvPr>
              <p:cNvSpPr>
                <a:spLocks noChangeAspect="1"/>
              </p:cNvSpPr>
              <p:nvPr/>
            </p:nvSpPr>
            <p:spPr bwMode="auto">
              <a:xfrm rot="-805898">
                <a:off x="4519" y="1326"/>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342" name="Freeform 89">
                <a:extLst>
                  <a:ext uri="{FF2B5EF4-FFF2-40B4-BE49-F238E27FC236}">
                    <a16:creationId xmlns:a16="http://schemas.microsoft.com/office/drawing/2014/main" id="{6F5AA6C1-6452-3A43-9715-8FCE0B5C92B9}"/>
                  </a:ext>
                </a:extLst>
              </p:cNvPr>
              <p:cNvSpPr>
                <a:spLocks noChangeAspect="1"/>
              </p:cNvSpPr>
              <p:nvPr/>
            </p:nvSpPr>
            <p:spPr bwMode="auto">
              <a:xfrm rot="-805898">
                <a:off x="4541" y="1329"/>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343" name="Freeform 90">
                <a:extLst>
                  <a:ext uri="{FF2B5EF4-FFF2-40B4-BE49-F238E27FC236}">
                    <a16:creationId xmlns:a16="http://schemas.microsoft.com/office/drawing/2014/main" id="{174174BF-190D-DE4B-8035-0968EF523FAE}"/>
                  </a:ext>
                </a:extLst>
              </p:cNvPr>
              <p:cNvSpPr>
                <a:spLocks noChangeAspect="1"/>
              </p:cNvSpPr>
              <p:nvPr/>
            </p:nvSpPr>
            <p:spPr bwMode="auto">
              <a:xfrm rot="-805898">
                <a:off x="4555" y="1330"/>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344" name="Freeform 91">
                <a:extLst>
                  <a:ext uri="{FF2B5EF4-FFF2-40B4-BE49-F238E27FC236}">
                    <a16:creationId xmlns:a16="http://schemas.microsoft.com/office/drawing/2014/main" id="{FDFD6E7D-C8E6-874E-9C23-6A02AB4E2CA4}"/>
                  </a:ext>
                </a:extLst>
              </p:cNvPr>
              <p:cNvSpPr>
                <a:spLocks noChangeAspect="1"/>
              </p:cNvSpPr>
              <p:nvPr/>
            </p:nvSpPr>
            <p:spPr bwMode="auto">
              <a:xfrm rot="-805898">
                <a:off x="4577" y="1333"/>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345" name="Freeform 92">
                <a:extLst>
                  <a:ext uri="{FF2B5EF4-FFF2-40B4-BE49-F238E27FC236}">
                    <a16:creationId xmlns:a16="http://schemas.microsoft.com/office/drawing/2014/main" id="{DB2DD748-8AE8-704B-92F4-6CC698DE032B}"/>
                  </a:ext>
                </a:extLst>
              </p:cNvPr>
              <p:cNvSpPr>
                <a:spLocks noChangeAspect="1"/>
              </p:cNvSpPr>
              <p:nvPr/>
            </p:nvSpPr>
            <p:spPr bwMode="auto">
              <a:xfrm rot="-805898">
                <a:off x="4591" y="1334"/>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grpSp>
            <p:nvGrpSpPr>
              <p:cNvPr id="346" name="Group 93">
                <a:extLst>
                  <a:ext uri="{FF2B5EF4-FFF2-40B4-BE49-F238E27FC236}">
                    <a16:creationId xmlns:a16="http://schemas.microsoft.com/office/drawing/2014/main" id="{96704C80-A900-7E44-9697-D75D7D2D1C00}"/>
                  </a:ext>
                </a:extLst>
              </p:cNvPr>
              <p:cNvGrpSpPr>
                <a:grpSpLocks/>
              </p:cNvGrpSpPr>
              <p:nvPr/>
            </p:nvGrpSpPr>
            <p:grpSpPr bwMode="auto">
              <a:xfrm>
                <a:off x="4497" y="1296"/>
                <a:ext cx="144" cy="40"/>
                <a:chOff x="4497" y="1296"/>
                <a:chExt cx="144" cy="40"/>
              </a:xfrm>
            </p:grpSpPr>
            <p:sp>
              <p:nvSpPr>
                <p:cNvPr id="362" name="Oval 94">
                  <a:extLst>
                    <a:ext uri="{FF2B5EF4-FFF2-40B4-BE49-F238E27FC236}">
                      <a16:creationId xmlns:a16="http://schemas.microsoft.com/office/drawing/2014/main" id="{AE364616-FAD1-7844-9F29-08D3B32F5844}"/>
                    </a:ext>
                  </a:extLst>
                </p:cNvPr>
                <p:cNvSpPr>
                  <a:spLocks noChangeAspect="1" noChangeArrowheads="1"/>
                </p:cNvSpPr>
                <p:nvPr/>
              </p:nvSpPr>
              <p:spPr bwMode="auto">
                <a:xfrm rot="394101">
                  <a:off x="4497" y="1296"/>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algn="ctr" eaLnBrk="1" hangingPunct="1"/>
                  <a:endParaRPr lang="en-US" sz="1000">
                    <a:ea typeface="MS PGothic" charset="0"/>
                    <a:cs typeface="MS PGothic" charset="0"/>
                  </a:endParaRPr>
                </a:p>
              </p:txBody>
            </p:sp>
            <p:sp>
              <p:nvSpPr>
                <p:cNvPr id="363" name="Oval 95">
                  <a:extLst>
                    <a:ext uri="{FF2B5EF4-FFF2-40B4-BE49-F238E27FC236}">
                      <a16:creationId xmlns:a16="http://schemas.microsoft.com/office/drawing/2014/main" id="{CC62CFE1-8D5A-4B41-896E-2900CC941DC5}"/>
                    </a:ext>
                  </a:extLst>
                </p:cNvPr>
                <p:cNvSpPr>
                  <a:spLocks noChangeAspect="1" noChangeArrowheads="1"/>
                </p:cNvSpPr>
                <p:nvPr/>
              </p:nvSpPr>
              <p:spPr bwMode="auto">
                <a:xfrm rot="394101">
                  <a:off x="4533" y="1300"/>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algn="ctr" eaLnBrk="1" hangingPunct="1"/>
                  <a:endParaRPr lang="en-US" sz="1000">
                    <a:ea typeface="MS PGothic" charset="0"/>
                    <a:cs typeface="MS PGothic" charset="0"/>
                  </a:endParaRPr>
                </a:p>
              </p:txBody>
            </p:sp>
            <p:sp>
              <p:nvSpPr>
                <p:cNvPr id="364" name="Oval 96">
                  <a:extLst>
                    <a:ext uri="{FF2B5EF4-FFF2-40B4-BE49-F238E27FC236}">
                      <a16:creationId xmlns:a16="http://schemas.microsoft.com/office/drawing/2014/main" id="{BBF86B78-44B9-AD43-8247-D931147B5052}"/>
                    </a:ext>
                  </a:extLst>
                </p:cNvPr>
                <p:cNvSpPr>
                  <a:spLocks noChangeAspect="1" noChangeArrowheads="1"/>
                </p:cNvSpPr>
                <p:nvPr/>
              </p:nvSpPr>
              <p:spPr bwMode="auto">
                <a:xfrm rot="394101">
                  <a:off x="4569" y="1304"/>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algn="ctr" eaLnBrk="1" hangingPunct="1"/>
                  <a:endParaRPr lang="en-US" sz="1000">
                    <a:ea typeface="MS PGothic" charset="0"/>
                    <a:cs typeface="MS PGothic" charset="0"/>
                  </a:endParaRPr>
                </a:p>
              </p:txBody>
            </p:sp>
            <p:sp>
              <p:nvSpPr>
                <p:cNvPr id="365" name="Oval 97">
                  <a:extLst>
                    <a:ext uri="{FF2B5EF4-FFF2-40B4-BE49-F238E27FC236}">
                      <a16:creationId xmlns:a16="http://schemas.microsoft.com/office/drawing/2014/main" id="{04D87EA6-B6DD-944C-B4D1-3F054BFCB48E}"/>
                    </a:ext>
                  </a:extLst>
                </p:cNvPr>
                <p:cNvSpPr>
                  <a:spLocks noChangeAspect="1" noChangeArrowheads="1"/>
                </p:cNvSpPr>
                <p:nvPr/>
              </p:nvSpPr>
              <p:spPr bwMode="auto">
                <a:xfrm rot="394101">
                  <a:off x="4604" y="1307"/>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algn="ctr" eaLnBrk="1" hangingPunct="1"/>
                  <a:endParaRPr lang="en-US" sz="1000">
                    <a:ea typeface="MS PGothic" charset="0"/>
                    <a:cs typeface="MS PGothic" charset="0"/>
                  </a:endParaRPr>
                </a:p>
              </p:txBody>
            </p:sp>
          </p:grpSp>
          <p:sp>
            <p:nvSpPr>
              <p:cNvPr id="347" name="Freeform 98">
                <a:extLst>
                  <a:ext uri="{FF2B5EF4-FFF2-40B4-BE49-F238E27FC236}">
                    <a16:creationId xmlns:a16="http://schemas.microsoft.com/office/drawing/2014/main" id="{997BB6F5-B6E2-2448-BD9C-D03E80381523}"/>
                  </a:ext>
                </a:extLst>
              </p:cNvPr>
              <p:cNvSpPr>
                <a:spLocks noChangeAspect="1"/>
              </p:cNvSpPr>
              <p:nvPr/>
            </p:nvSpPr>
            <p:spPr bwMode="auto">
              <a:xfrm rot="-805898">
                <a:off x="4612" y="1336"/>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348" name="Freeform 99">
                <a:extLst>
                  <a:ext uri="{FF2B5EF4-FFF2-40B4-BE49-F238E27FC236}">
                    <a16:creationId xmlns:a16="http://schemas.microsoft.com/office/drawing/2014/main" id="{6364F4B1-4BA9-2B45-8743-970FD8068991}"/>
                  </a:ext>
                </a:extLst>
              </p:cNvPr>
              <p:cNvSpPr>
                <a:spLocks noChangeAspect="1"/>
              </p:cNvSpPr>
              <p:nvPr/>
            </p:nvSpPr>
            <p:spPr bwMode="auto">
              <a:xfrm rot="-805898">
                <a:off x="4626" y="1337"/>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349" name="Freeform 100">
                <a:extLst>
                  <a:ext uri="{FF2B5EF4-FFF2-40B4-BE49-F238E27FC236}">
                    <a16:creationId xmlns:a16="http://schemas.microsoft.com/office/drawing/2014/main" id="{8AE28AA4-DE70-6947-A1B3-E517D4814BD1}"/>
                  </a:ext>
                </a:extLst>
              </p:cNvPr>
              <p:cNvSpPr>
                <a:spLocks noChangeAspect="1"/>
              </p:cNvSpPr>
              <p:nvPr/>
            </p:nvSpPr>
            <p:spPr bwMode="auto">
              <a:xfrm rot="9994102">
                <a:off x="4518" y="1371"/>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350" name="Freeform 101">
                <a:extLst>
                  <a:ext uri="{FF2B5EF4-FFF2-40B4-BE49-F238E27FC236}">
                    <a16:creationId xmlns:a16="http://schemas.microsoft.com/office/drawing/2014/main" id="{5BCD8349-A43B-E940-9C1A-E63DA153E02C}"/>
                  </a:ext>
                </a:extLst>
              </p:cNvPr>
              <p:cNvSpPr>
                <a:spLocks noChangeAspect="1"/>
              </p:cNvSpPr>
              <p:nvPr/>
            </p:nvSpPr>
            <p:spPr bwMode="auto">
              <a:xfrm rot="9994102">
                <a:off x="4504" y="1370"/>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351" name="Freeform 102">
                <a:extLst>
                  <a:ext uri="{FF2B5EF4-FFF2-40B4-BE49-F238E27FC236}">
                    <a16:creationId xmlns:a16="http://schemas.microsoft.com/office/drawing/2014/main" id="{9BDC612E-65EC-4148-BE1C-7B981BC55C39}"/>
                  </a:ext>
                </a:extLst>
              </p:cNvPr>
              <p:cNvSpPr>
                <a:spLocks noChangeAspect="1"/>
              </p:cNvSpPr>
              <p:nvPr/>
            </p:nvSpPr>
            <p:spPr bwMode="auto">
              <a:xfrm rot="9994102">
                <a:off x="4553" y="1375"/>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352" name="Freeform 103">
                <a:extLst>
                  <a:ext uri="{FF2B5EF4-FFF2-40B4-BE49-F238E27FC236}">
                    <a16:creationId xmlns:a16="http://schemas.microsoft.com/office/drawing/2014/main" id="{D77DA71E-5492-EA47-B598-E831AF16CF8F}"/>
                  </a:ext>
                </a:extLst>
              </p:cNvPr>
              <p:cNvSpPr>
                <a:spLocks noChangeAspect="1"/>
              </p:cNvSpPr>
              <p:nvPr/>
            </p:nvSpPr>
            <p:spPr bwMode="auto">
              <a:xfrm rot="9994102">
                <a:off x="4539" y="1374"/>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353" name="Freeform 104">
                <a:extLst>
                  <a:ext uri="{FF2B5EF4-FFF2-40B4-BE49-F238E27FC236}">
                    <a16:creationId xmlns:a16="http://schemas.microsoft.com/office/drawing/2014/main" id="{564E930C-DE87-F44C-B55D-03A6D6FB6EAE}"/>
                  </a:ext>
                </a:extLst>
              </p:cNvPr>
              <p:cNvSpPr>
                <a:spLocks noChangeAspect="1"/>
              </p:cNvSpPr>
              <p:nvPr/>
            </p:nvSpPr>
            <p:spPr bwMode="auto">
              <a:xfrm rot="9994102">
                <a:off x="4590" y="1378"/>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354" name="Freeform 105">
                <a:extLst>
                  <a:ext uri="{FF2B5EF4-FFF2-40B4-BE49-F238E27FC236}">
                    <a16:creationId xmlns:a16="http://schemas.microsoft.com/office/drawing/2014/main" id="{D50C9EE0-1D04-754E-939C-13A799538EB7}"/>
                  </a:ext>
                </a:extLst>
              </p:cNvPr>
              <p:cNvSpPr>
                <a:spLocks noChangeAspect="1"/>
              </p:cNvSpPr>
              <p:nvPr/>
            </p:nvSpPr>
            <p:spPr bwMode="auto">
              <a:xfrm rot="9994102">
                <a:off x="4576" y="1377"/>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grpSp>
            <p:nvGrpSpPr>
              <p:cNvPr id="355" name="Group 106">
                <a:extLst>
                  <a:ext uri="{FF2B5EF4-FFF2-40B4-BE49-F238E27FC236}">
                    <a16:creationId xmlns:a16="http://schemas.microsoft.com/office/drawing/2014/main" id="{79AC7E0A-3FA5-6A43-952F-6E0AB6211771}"/>
                  </a:ext>
                </a:extLst>
              </p:cNvPr>
              <p:cNvGrpSpPr>
                <a:grpSpLocks/>
              </p:cNvGrpSpPr>
              <p:nvPr/>
            </p:nvGrpSpPr>
            <p:grpSpPr bwMode="auto">
              <a:xfrm>
                <a:off x="4494" y="1402"/>
                <a:ext cx="145" cy="40"/>
                <a:chOff x="4494" y="1402"/>
                <a:chExt cx="145" cy="40"/>
              </a:xfrm>
            </p:grpSpPr>
            <p:sp>
              <p:nvSpPr>
                <p:cNvPr id="358" name="Oval 107">
                  <a:extLst>
                    <a:ext uri="{FF2B5EF4-FFF2-40B4-BE49-F238E27FC236}">
                      <a16:creationId xmlns:a16="http://schemas.microsoft.com/office/drawing/2014/main" id="{A04E1038-0387-3242-99E9-11CC4494EAB2}"/>
                    </a:ext>
                  </a:extLst>
                </p:cNvPr>
                <p:cNvSpPr>
                  <a:spLocks noChangeAspect="1" noChangeArrowheads="1"/>
                </p:cNvSpPr>
                <p:nvPr/>
              </p:nvSpPr>
              <p:spPr bwMode="auto">
                <a:xfrm rot="-10405899">
                  <a:off x="4494" y="1402"/>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anchor="ctr"/>
                <a:lstStyle/>
                <a:p>
                  <a:pPr algn="ctr" eaLnBrk="1" hangingPunct="1"/>
                  <a:endParaRPr lang="en-US" sz="1000">
                    <a:ea typeface="MS PGothic" charset="0"/>
                    <a:cs typeface="MS PGothic" charset="0"/>
                  </a:endParaRPr>
                </a:p>
              </p:txBody>
            </p:sp>
            <p:sp>
              <p:nvSpPr>
                <p:cNvPr id="359" name="Oval 108">
                  <a:extLst>
                    <a:ext uri="{FF2B5EF4-FFF2-40B4-BE49-F238E27FC236}">
                      <a16:creationId xmlns:a16="http://schemas.microsoft.com/office/drawing/2014/main" id="{DEDE4948-FB20-AA4C-9A61-D00259B04200}"/>
                    </a:ext>
                  </a:extLst>
                </p:cNvPr>
                <p:cNvSpPr>
                  <a:spLocks noChangeAspect="1" noChangeArrowheads="1"/>
                </p:cNvSpPr>
                <p:nvPr/>
              </p:nvSpPr>
              <p:spPr bwMode="auto">
                <a:xfrm rot="-10405899">
                  <a:off x="4529" y="1406"/>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anchor="ctr"/>
                <a:lstStyle/>
                <a:p>
                  <a:pPr algn="ctr" eaLnBrk="1" hangingPunct="1"/>
                  <a:endParaRPr lang="en-US" sz="1000">
                    <a:ea typeface="MS PGothic" charset="0"/>
                    <a:cs typeface="MS PGothic" charset="0"/>
                  </a:endParaRPr>
                </a:p>
              </p:txBody>
            </p:sp>
            <p:sp>
              <p:nvSpPr>
                <p:cNvPr id="360" name="Oval 109">
                  <a:extLst>
                    <a:ext uri="{FF2B5EF4-FFF2-40B4-BE49-F238E27FC236}">
                      <a16:creationId xmlns:a16="http://schemas.microsoft.com/office/drawing/2014/main" id="{DBF90B60-1A0E-B348-BDD8-579A1B4C5B3F}"/>
                    </a:ext>
                  </a:extLst>
                </p:cNvPr>
                <p:cNvSpPr>
                  <a:spLocks noChangeAspect="1" noChangeArrowheads="1"/>
                </p:cNvSpPr>
                <p:nvPr/>
              </p:nvSpPr>
              <p:spPr bwMode="auto">
                <a:xfrm rot="-10405899">
                  <a:off x="4566" y="1409"/>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anchor="ctr"/>
                <a:lstStyle/>
                <a:p>
                  <a:pPr algn="ctr" eaLnBrk="1" hangingPunct="1"/>
                  <a:endParaRPr lang="en-US" sz="1000">
                    <a:ea typeface="MS PGothic" charset="0"/>
                    <a:cs typeface="MS PGothic" charset="0"/>
                  </a:endParaRPr>
                </a:p>
              </p:txBody>
            </p:sp>
            <p:sp>
              <p:nvSpPr>
                <p:cNvPr id="361" name="Oval 110">
                  <a:extLst>
                    <a:ext uri="{FF2B5EF4-FFF2-40B4-BE49-F238E27FC236}">
                      <a16:creationId xmlns:a16="http://schemas.microsoft.com/office/drawing/2014/main" id="{042A08FC-80F9-664B-BB1D-946851B93D4B}"/>
                    </a:ext>
                  </a:extLst>
                </p:cNvPr>
                <p:cNvSpPr>
                  <a:spLocks noChangeAspect="1" noChangeArrowheads="1"/>
                </p:cNvSpPr>
                <p:nvPr/>
              </p:nvSpPr>
              <p:spPr bwMode="auto">
                <a:xfrm rot="-10405899">
                  <a:off x="4602" y="1413"/>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anchor="ctr"/>
                <a:lstStyle/>
                <a:p>
                  <a:pPr algn="ctr" eaLnBrk="1" hangingPunct="1"/>
                  <a:endParaRPr lang="en-US" sz="1000">
                    <a:ea typeface="MS PGothic" charset="0"/>
                    <a:cs typeface="MS PGothic" charset="0"/>
                  </a:endParaRPr>
                </a:p>
              </p:txBody>
            </p:sp>
          </p:grpSp>
          <p:sp>
            <p:nvSpPr>
              <p:cNvPr id="356" name="Freeform 111">
                <a:extLst>
                  <a:ext uri="{FF2B5EF4-FFF2-40B4-BE49-F238E27FC236}">
                    <a16:creationId xmlns:a16="http://schemas.microsoft.com/office/drawing/2014/main" id="{35BC16EA-1448-8649-9B36-4F86629E2A95}"/>
                  </a:ext>
                </a:extLst>
              </p:cNvPr>
              <p:cNvSpPr>
                <a:spLocks noChangeAspect="1"/>
              </p:cNvSpPr>
              <p:nvPr/>
            </p:nvSpPr>
            <p:spPr bwMode="auto">
              <a:xfrm rot="9994102">
                <a:off x="4626" y="1382"/>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357" name="Freeform 112">
                <a:extLst>
                  <a:ext uri="{FF2B5EF4-FFF2-40B4-BE49-F238E27FC236}">
                    <a16:creationId xmlns:a16="http://schemas.microsoft.com/office/drawing/2014/main" id="{409C2053-19B0-CD4E-93D0-C160B58614E1}"/>
                  </a:ext>
                </a:extLst>
              </p:cNvPr>
              <p:cNvSpPr>
                <a:spLocks noChangeAspect="1"/>
              </p:cNvSpPr>
              <p:nvPr/>
            </p:nvSpPr>
            <p:spPr bwMode="auto">
              <a:xfrm rot="9994102">
                <a:off x="4612" y="1381"/>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grpSp>
        <p:grpSp>
          <p:nvGrpSpPr>
            <p:cNvPr id="14" name="Group 113">
              <a:extLst>
                <a:ext uri="{FF2B5EF4-FFF2-40B4-BE49-F238E27FC236}">
                  <a16:creationId xmlns:a16="http://schemas.microsoft.com/office/drawing/2014/main" id="{018ABB0E-E45C-404C-BDC5-D3E245DBB2FE}"/>
                </a:ext>
              </a:extLst>
            </p:cNvPr>
            <p:cNvGrpSpPr>
              <a:grpSpLocks/>
            </p:cNvGrpSpPr>
            <p:nvPr/>
          </p:nvGrpSpPr>
          <p:grpSpPr bwMode="auto">
            <a:xfrm>
              <a:off x="5070" y="1996"/>
              <a:ext cx="368" cy="365"/>
              <a:chOff x="4494" y="1296"/>
              <a:chExt cx="147" cy="146"/>
            </a:xfrm>
          </p:grpSpPr>
          <p:sp>
            <p:nvSpPr>
              <p:cNvPr id="314" name="Freeform 114">
                <a:extLst>
                  <a:ext uri="{FF2B5EF4-FFF2-40B4-BE49-F238E27FC236}">
                    <a16:creationId xmlns:a16="http://schemas.microsoft.com/office/drawing/2014/main" id="{2A81F18F-1C70-B742-A03D-9F9A2AEAF0D3}"/>
                  </a:ext>
                </a:extLst>
              </p:cNvPr>
              <p:cNvSpPr>
                <a:spLocks noChangeAspect="1"/>
              </p:cNvSpPr>
              <p:nvPr/>
            </p:nvSpPr>
            <p:spPr bwMode="auto">
              <a:xfrm rot="-805898">
                <a:off x="4505" y="1325"/>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315" name="Freeform 115">
                <a:extLst>
                  <a:ext uri="{FF2B5EF4-FFF2-40B4-BE49-F238E27FC236}">
                    <a16:creationId xmlns:a16="http://schemas.microsoft.com/office/drawing/2014/main" id="{C4E46ACC-B977-A041-85FF-008780B39864}"/>
                  </a:ext>
                </a:extLst>
              </p:cNvPr>
              <p:cNvSpPr>
                <a:spLocks noChangeAspect="1"/>
              </p:cNvSpPr>
              <p:nvPr/>
            </p:nvSpPr>
            <p:spPr bwMode="auto">
              <a:xfrm rot="-805898">
                <a:off x="4519" y="1326"/>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316" name="Freeform 116">
                <a:extLst>
                  <a:ext uri="{FF2B5EF4-FFF2-40B4-BE49-F238E27FC236}">
                    <a16:creationId xmlns:a16="http://schemas.microsoft.com/office/drawing/2014/main" id="{EC66D1B5-AD0A-6B42-9D6C-42A6FB55A373}"/>
                  </a:ext>
                </a:extLst>
              </p:cNvPr>
              <p:cNvSpPr>
                <a:spLocks noChangeAspect="1"/>
              </p:cNvSpPr>
              <p:nvPr/>
            </p:nvSpPr>
            <p:spPr bwMode="auto">
              <a:xfrm rot="-805898">
                <a:off x="4541" y="1329"/>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317" name="Freeform 117">
                <a:extLst>
                  <a:ext uri="{FF2B5EF4-FFF2-40B4-BE49-F238E27FC236}">
                    <a16:creationId xmlns:a16="http://schemas.microsoft.com/office/drawing/2014/main" id="{B345D163-CC12-7440-A03E-40F6E4749D8B}"/>
                  </a:ext>
                </a:extLst>
              </p:cNvPr>
              <p:cNvSpPr>
                <a:spLocks noChangeAspect="1"/>
              </p:cNvSpPr>
              <p:nvPr/>
            </p:nvSpPr>
            <p:spPr bwMode="auto">
              <a:xfrm rot="-805898">
                <a:off x="4555" y="1330"/>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318" name="Freeform 118">
                <a:extLst>
                  <a:ext uri="{FF2B5EF4-FFF2-40B4-BE49-F238E27FC236}">
                    <a16:creationId xmlns:a16="http://schemas.microsoft.com/office/drawing/2014/main" id="{7F93F60F-972D-DC45-9545-EF18706861A3}"/>
                  </a:ext>
                </a:extLst>
              </p:cNvPr>
              <p:cNvSpPr>
                <a:spLocks noChangeAspect="1"/>
              </p:cNvSpPr>
              <p:nvPr/>
            </p:nvSpPr>
            <p:spPr bwMode="auto">
              <a:xfrm rot="-805898">
                <a:off x="4577" y="1333"/>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319" name="Freeform 119">
                <a:extLst>
                  <a:ext uri="{FF2B5EF4-FFF2-40B4-BE49-F238E27FC236}">
                    <a16:creationId xmlns:a16="http://schemas.microsoft.com/office/drawing/2014/main" id="{42754744-3DC6-834F-8EDB-07E4E91F33A5}"/>
                  </a:ext>
                </a:extLst>
              </p:cNvPr>
              <p:cNvSpPr>
                <a:spLocks noChangeAspect="1"/>
              </p:cNvSpPr>
              <p:nvPr/>
            </p:nvSpPr>
            <p:spPr bwMode="auto">
              <a:xfrm rot="-805898">
                <a:off x="4591" y="1334"/>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grpSp>
            <p:nvGrpSpPr>
              <p:cNvPr id="320" name="Group 120">
                <a:extLst>
                  <a:ext uri="{FF2B5EF4-FFF2-40B4-BE49-F238E27FC236}">
                    <a16:creationId xmlns:a16="http://schemas.microsoft.com/office/drawing/2014/main" id="{2E4B61DB-230C-D043-9A67-90E749992F74}"/>
                  </a:ext>
                </a:extLst>
              </p:cNvPr>
              <p:cNvGrpSpPr>
                <a:grpSpLocks/>
              </p:cNvGrpSpPr>
              <p:nvPr/>
            </p:nvGrpSpPr>
            <p:grpSpPr bwMode="auto">
              <a:xfrm>
                <a:off x="4497" y="1296"/>
                <a:ext cx="144" cy="40"/>
                <a:chOff x="4497" y="1296"/>
                <a:chExt cx="144" cy="40"/>
              </a:xfrm>
            </p:grpSpPr>
            <p:sp>
              <p:nvSpPr>
                <p:cNvPr id="336" name="Oval 121">
                  <a:extLst>
                    <a:ext uri="{FF2B5EF4-FFF2-40B4-BE49-F238E27FC236}">
                      <a16:creationId xmlns:a16="http://schemas.microsoft.com/office/drawing/2014/main" id="{6F79AB3E-C291-3648-BBCD-77042BDB41C5}"/>
                    </a:ext>
                  </a:extLst>
                </p:cNvPr>
                <p:cNvSpPr>
                  <a:spLocks noChangeAspect="1" noChangeArrowheads="1"/>
                </p:cNvSpPr>
                <p:nvPr/>
              </p:nvSpPr>
              <p:spPr bwMode="auto">
                <a:xfrm rot="394101">
                  <a:off x="4497" y="1296"/>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algn="ctr" eaLnBrk="1" hangingPunct="1"/>
                  <a:endParaRPr lang="en-US" sz="1000">
                    <a:ea typeface="MS PGothic" charset="0"/>
                    <a:cs typeface="MS PGothic" charset="0"/>
                  </a:endParaRPr>
                </a:p>
              </p:txBody>
            </p:sp>
            <p:sp>
              <p:nvSpPr>
                <p:cNvPr id="337" name="Oval 122">
                  <a:extLst>
                    <a:ext uri="{FF2B5EF4-FFF2-40B4-BE49-F238E27FC236}">
                      <a16:creationId xmlns:a16="http://schemas.microsoft.com/office/drawing/2014/main" id="{D6E2F0CF-A9E0-5F4F-B43A-A21F9ECE2E3C}"/>
                    </a:ext>
                  </a:extLst>
                </p:cNvPr>
                <p:cNvSpPr>
                  <a:spLocks noChangeAspect="1" noChangeArrowheads="1"/>
                </p:cNvSpPr>
                <p:nvPr/>
              </p:nvSpPr>
              <p:spPr bwMode="auto">
                <a:xfrm rot="394101">
                  <a:off x="4533" y="1300"/>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algn="ctr" eaLnBrk="1" hangingPunct="1"/>
                  <a:endParaRPr lang="en-US" sz="1000">
                    <a:ea typeface="MS PGothic" charset="0"/>
                    <a:cs typeface="MS PGothic" charset="0"/>
                  </a:endParaRPr>
                </a:p>
              </p:txBody>
            </p:sp>
            <p:sp>
              <p:nvSpPr>
                <p:cNvPr id="338" name="Oval 123">
                  <a:extLst>
                    <a:ext uri="{FF2B5EF4-FFF2-40B4-BE49-F238E27FC236}">
                      <a16:creationId xmlns:a16="http://schemas.microsoft.com/office/drawing/2014/main" id="{E2EEFFDF-6729-E54F-B43A-1D4CBA57CF9B}"/>
                    </a:ext>
                  </a:extLst>
                </p:cNvPr>
                <p:cNvSpPr>
                  <a:spLocks noChangeAspect="1" noChangeArrowheads="1"/>
                </p:cNvSpPr>
                <p:nvPr/>
              </p:nvSpPr>
              <p:spPr bwMode="auto">
                <a:xfrm rot="394101">
                  <a:off x="4569" y="1304"/>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algn="ctr" eaLnBrk="1" hangingPunct="1"/>
                  <a:endParaRPr lang="en-US" sz="1000">
                    <a:ea typeface="MS PGothic" charset="0"/>
                    <a:cs typeface="MS PGothic" charset="0"/>
                  </a:endParaRPr>
                </a:p>
              </p:txBody>
            </p:sp>
            <p:sp>
              <p:nvSpPr>
                <p:cNvPr id="339" name="Oval 124">
                  <a:extLst>
                    <a:ext uri="{FF2B5EF4-FFF2-40B4-BE49-F238E27FC236}">
                      <a16:creationId xmlns:a16="http://schemas.microsoft.com/office/drawing/2014/main" id="{D14E206F-3FEB-BC49-AC91-11317288BDA6}"/>
                    </a:ext>
                  </a:extLst>
                </p:cNvPr>
                <p:cNvSpPr>
                  <a:spLocks noChangeAspect="1" noChangeArrowheads="1"/>
                </p:cNvSpPr>
                <p:nvPr/>
              </p:nvSpPr>
              <p:spPr bwMode="auto">
                <a:xfrm rot="394101">
                  <a:off x="4604" y="1307"/>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algn="ctr" eaLnBrk="1" hangingPunct="1"/>
                  <a:endParaRPr lang="en-US" sz="1000">
                    <a:ea typeface="MS PGothic" charset="0"/>
                    <a:cs typeface="MS PGothic" charset="0"/>
                  </a:endParaRPr>
                </a:p>
              </p:txBody>
            </p:sp>
          </p:grpSp>
          <p:sp>
            <p:nvSpPr>
              <p:cNvPr id="321" name="Freeform 125">
                <a:extLst>
                  <a:ext uri="{FF2B5EF4-FFF2-40B4-BE49-F238E27FC236}">
                    <a16:creationId xmlns:a16="http://schemas.microsoft.com/office/drawing/2014/main" id="{7190DE8F-633A-8047-9ABB-8F2722C8F0EF}"/>
                  </a:ext>
                </a:extLst>
              </p:cNvPr>
              <p:cNvSpPr>
                <a:spLocks noChangeAspect="1"/>
              </p:cNvSpPr>
              <p:nvPr/>
            </p:nvSpPr>
            <p:spPr bwMode="auto">
              <a:xfrm rot="-805898">
                <a:off x="4612" y="1336"/>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322" name="Freeform 126">
                <a:extLst>
                  <a:ext uri="{FF2B5EF4-FFF2-40B4-BE49-F238E27FC236}">
                    <a16:creationId xmlns:a16="http://schemas.microsoft.com/office/drawing/2014/main" id="{7E3B5AB2-F98D-A742-A23B-DCBC636F9D8D}"/>
                  </a:ext>
                </a:extLst>
              </p:cNvPr>
              <p:cNvSpPr>
                <a:spLocks noChangeAspect="1"/>
              </p:cNvSpPr>
              <p:nvPr/>
            </p:nvSpPr>
            <p:spPr bwMode="auto">
              <a:xfrm rot="-805898">
                <a:off x="4626" y="1337"/>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323" name="Freeform 127">
                <a:extLst>
                  <a:ext uri="{FF2B5EF4-FFF2-40B4-BE49-F238E27FC236}">
                    <a16:creationId xmlns:a16="http://schemas.microsoft.com/office/drawing/2014/main" id="{C431583D-5BBF-8548-A0B2-79FF13B5B239}"/>
                  </a:ext>
                </a:extLst>
              </p:cNvPr>
              <p:cNvSpPr>
                <a:spLocks noChangeAspect="1"/>
              </p:cNvSpPr>
              <p:nvPr/>
            </p:nvSpPr>
            <p:spPr bwMode="auto">
              <a:xfrm rot="9994102">
                <a:off x="4518" y="1371"/>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324" name="Freeform 128">
                <a:extLst>
                  <a:ext uri="{FF2B5EF4-FFF2-40B4-BE49-F238E27FC236}">
                    <a16:creationId xmlns:a16="http://schemas.microsoft.com/office/drawing/2014/main" id="{89EEF529-92A5-F54A-9A65-EA7A7C2E2E9A}"/>
                  </a:ext>
                </a:extLst>
              </p:cNvPr>
              <p:cNvSpPr>
                <a:spLocks noChangeAspect="1"/>
              </p:cNvSpPr>
              <p:nvPr/>
            </p:nvSpPr>
            <p:spPr bwMode="auto">
              <a:xfrm rot="9994102">
                <a:off x="4504" y="1370"/>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325" name="Freeform 129">
                <a:extLst>
                  <a:ext uri="{FF2B5EF4-FFF2-40B4-BE49-F238E27FC236}">
                    <a16:creationId xmlns:a16="http://schemas.microsoft.com/office/drawing/2014/main" id="{62643151-3899-9546-8288-6F24202BA13D}"/>
                  </a:ext>
                </a:extLst>
              </p:cNvPr>
              <p:cNvSpPr>
                <a:spLocks noChangeAspect="1"/>
              </p:cNvSpPr>
              <p:nvPr/>
            </p:nvSpPr>
            <p:spPr bwMode="auto">
              <a:xfrm rot="9994102">
                <a:off x="4553" y="1375"/>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326" name="Freeform 130">
                <a:extLst>
                  <a:ext uri="{FF2B5EF4-FFF2-40B4-BE49-F238E27FC236}">
                    <a16:creationId xmlns:a16="http://schemas.microsoft.com/office/drawing/2014/main" id="{D83392B4-C94C-DF42-9A94-CC075533D0DC}"/>
                  </a:ext>
                </a:extLst>
              </p:cNvPr>
              <p:cNvSpPr>
                <a:spLocks noChangeAspect="1"/>
              </p:cNvSpPr>
              <p:nvPr/>
            </p:nvSpPr>
            <p:spPr bwMode="auto">
              <a:xfrm rot="9994102">
                <a:off x="4539" y="1374"/>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327" name="Freeform 131">
                <a:extLst>
                  <a:ext uri="{FF2B5EF4-FFF2-40B4-BE49-F238E27FC236}">
                    <a16:creationId xmlns:a16="http://schemas.microsoft.com/office/drawing/2014/main" id="{797E31F5-B1BE-AC4A-B4E0-6421D3BA4585}"/>
                  </a:ext>
                </a:extLst>
              </p:cNvPr>
              <p:cNvSpPr>
                <a:spLocks noChangeAspect="1"/>
              </p:cNvSpPr>
              <p:nvPr/>
            </p:nvSpPr>
            <p:spPr bwMode="auto">
              <a:xfrm rot="9994102">
                <a:off x="4590" y="1378"/>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328" name="Freeform 132">
                <a:extLst>
                  <a:ext uri="{FF2B5EF4-FFF2-40B4-BE49-F238E27FC236}">
                    <a16:creationId xmlns:a16="http://schemas.microsoft.com/office/drawing/2014/main" id="{E12E7E47-135F-AA41-8B02-C018422EDDAC}"/>
                  </a:ext>
                </a:extLst>
              </p:cNvPr>
              <p:cNvSpPr>
                <a:spLocks noChangeAspect="1"/>
              </p:cNvSpPr>
              <p:nvPr/>
            </p:nvSpPr>
            <p:spPr bwMode="auto">
              <a:xfrm rot="9994102">
                <a:off x="4576" y="1377"/>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grpSp>
            <p:nvGrpSpPr>
              <p:cNvPr id="329" name="Group 133">
                <a:extLst>
                  <a:ext uri="{FF2B5EF4-FFF2-40B4-BE49-F238E27FC236}">
                    <a16:creationId xmlns:a16="http://schemas.microsoft.com/office/drawing/2014/main" id="{3571769F-BEE2-5542-B56A-CF73374B9DAA}"/>
                  </a:ext>
                </a:extLst>
              </p:cNvPr>
              <p:cNvGrpSpPr>
                <a:grpSpLocks/>
              </p:cNvGrpSpPr>
              <p:nvPr/>
            </p:nvGrpSpPr>
            <p:grpSpPr bwMode="auto">
              <a:xfrm>
                <a:off x="4494" y="1402"/>
                <a:ext cx="145" cy="40"/>
                <a:chOff x="4494" y="1402"/>
                <a:chExt cx="145" cy="40"/>
              </a:xfrm>
            </p:grpSpPr>
            <p:sp>
              <p:nvSpPr>
                <p:cNvPr id="332" name="Oval 134">
                  <a:extLst>
                    <a:ext uri="{FF2B5EF4-FFF2-40B4-BE49-F238E27FC236}">
                      <a16:creationId xmlns:a16="http://schemas.microsoft.com/office/drawing/2014/main" id="{0BD5AA57-B440-5A4B-BFAC-A350E129F567}"/>
                    </a:ext>
                  </a:extLst>
                </p:cNvPr>
                <p:cNvSpPr>
                  <a:spLocks noChangeAspect="1" noChangeArrowheads="1"/>
                </p:cNvSpPr>
                <p:nvPr/>
              </p:nvSpPr>
              <p:spPr bwMode="auto">
                <a:xfrm rot="-10405899">
                  <a:off x="4494" y="1402"/>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anchor="ctr"/>
                <a:lstStyle/>
                <a:p>
                  <a:pPr algn="ctr" eaLnBrk="1" hangingPunct="1"/>
                  <a:endParaRPr lang="en-US" sz="1000">
                    <a:ea typeface="MS PGothic" charset="0"/>
                    <a:cs typeface="MS PGothic" charset="0"/>
                  </a:endParaRPr>
                </a:p>
              </p:txBody>
            </p:sp>
            <p:sp>
              <p:nvSpPr>
                <p:cNvPr id="333" name="Oval 135">
                  <a:extLst>
                    <a:ext uri="{FF2B5EF4-FFF2-40B4-BE49-F238E27FC236}">
                      <a16:creationId xmlns:a16="http://schemas.microsoft.com/office/drawing/2014/main" id="{604DA4B1-656B-514C-937D-6FE4FC203D64}"/>
                    </a:ext>
                  </a:extLst>
                </p:cNvPr>
                <p:cNvSpPr>
                  <a:spLocks noChangeAspect="1" noChangeArrowheads="1"/>
                </p:cNvSpPr>
                <p:nvPr/>
              </p:nvSpPr>
              <p:spPr bwMode="auto">
                <a:xfrm rot="-10405899">
                  <a:off x="4529" y="1406"/>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anchor="ctr"/>
                <a:lstStyle/>
                <a:p>
                  <a:pPr algn="ctr" eaLnBrk="1" hangingPunct="1"/>
                  <a:endParaRPr lang="en-US" sz="1000">
                    <a:ea typeface="MS PGothic" charset="0"/>
                    <a:cs typeface="MS PGothic" charset="0"/>
                  </a:endParaRPr>
                </a:p>
              </p:txBody>
            </p:sp>
            <p:sp>
              <p:nvSpPr>
                <p:cNvPr id="334" name="Oval 136">
                  <a:extLst>
                    <a:ext uri="{FF2B5EF4-FFF2-40B4-BE49-F238E27FC236}">
                      <a16:creationId xmlns:a16="http://schemas.microsoft.com/office/drawing/2014/main" id="{CBBFC0DC-BE18-3549-B4A4-77457E913420}"/>
                    </a:ext>
                  </a:extLst>
                </p:cNvPr>
                <p:cNvSpPr>
                  <a:spLocks noChangeAspect="1" noChangeArrowheads="1"/>
                </p:cNvSpPr>
                <p:nvPr/>
              </p:nvSpPr>
              <p:spPr bwMode="auto">
                <a:xfrm rot="-10405899">
                  <a:off x="4566" y="1409"/>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anchor="ctr"/>
                <a:lstStyle/>
                <a:p>
                  <a:pPr algn="ctr" eaLnBrk="1" hangingPunct="1"/>
                  <a:endParaRPr lang="en-US" sz="1000">
                    <a:ea typeface="MS PGothic" charset="0"/>
                    <a:cs typeface="MS PGothic" charset="0"/>
                  </a:endParaRPr>
                </a:p>
              </p:txBody>
            </p:sp>
            <p:sp>
              <p:nvSpPr>
                <p:cNvPr id="335" name="Oval 137">
                  <a:extLst>
                    <a:ext uri="{FF2B5EF4-FFF2-40B4-BE49-F238E27FC236}">
                      <a16:creationId xmlns:a16="http://schemas.microsoft.com/office/drawing/2014/main" id="{B99DA3A0-B9BC-E844-B2E0-A359AB422403}"/>
                    </a:ext>
                  </a:extLst>
                </p:cNvPr>
                <p:cNvSpPr>
                  <a:spLocks noChangeAspect="1" noChangeArrowheads="1"/>
                </p:cNvSpPr>
                <p:nvPr/>
              </p:nvSpPr>
              <p:spPr bwMode="auto">
                <a:xfrm rot="-10405899">
                  <a:off x="4602" y="1413"/>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anchor="ctr"/>
                <a:lstStyle/>
                <a:p>
                  <a:pPr algn="ctr" eaLnBrk="1" hangingPunct="1"/>
                  <a:endParaRPr lang="en-US" sz="1000">
                    <a:ea typeface="MS PGothic" charset="0"/>
                    <a:cs typeface="MS PGothic" charset="0"/>
                  </a:endParaRPr>
                </a:p>
              </p:txBody>
            </p:sp>
          </p:grpSp>
          <p:sp>
            <p:nvSpPr>
              <p:cNvPr id="330" name="Freeform 138">
                <a:extLst>
                  <a:ext uri="{FF2B5EF4-FFF2-40B4-BE49-F238E27FC236}">
                    <a16:creationId xmlns:a16="http://schemas.microsoft.com/office/drawing/2014/main" id="{BAAE27BA-E8AB-FC47-A42D-D7946AE7222E}"/>
                  </a:ext>
                </a:extLst>
              </p:cNvPr>
              <p:cNvSpPr>
                <a:spLocks noChangeAspect="1"/>
              </p:cNvSpPr>
              <p:nvPr/>
            </p:nvSpPr>
            <p:spPr bwMode="auto">
              <a:xfrm rot="9994102">
                <a:off x="4626" y="1382"/>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331" name="Freeform 139">
                <a:extLst>
                  <a:ext uri="{FF2B5EF4-FFF2-40B4-BE49-F238E27FC236}">
                    <a16:creationId xmlns:a16="http://schemas.microsoft.com/office/drawing/2014/main" id="{75259AF8-87EB-3340-B68A-DE09091EE0E8}"/>
                  </a:ext>
                </a:extLst>
              </p:cNvPr>
              <p:cNvSpPr>
                <a:spLocks noChangeAspect="1"/>
              </p:cNvSpPr>
              <p:nvPr/>
            </p:nvSpPr>
            <p:spPr bwMode="auto">
              <a:xfrm rot="9994102">
                <a:off x="4612" y="1381"/>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grpSp>
        <p:grpSp>
          <p:nvGrpSpPr>
            <p:cNvPr id="15" name="Group 140">
              <a:extLst>
                <a:ext uri="{FF2B5EF4-FFF2-40B4-BE49-F238E27FC236}">
                  <a16:creationId xmlns:a16="http://schemas.microsoft.com/office/drawing/2014/main" id="{7263B65F-77EE-8A45-8283-AE9EDF369F0F}"/>
                </a:ext>
              </a:extLst>
            </p:cNvPr>
            <p:cNvGrpSpPr>
              <a:grpSpLocks/>
            </p:cNvGrpSpPr>
            <p:nvPr/>
          </p:nvGrpSpPr>
          <p:grpSpPr bwMode="auto">
            <a:xfrm rot="-150099">
              <a:off x="3282" y="1872"/>
              <a:ext cx="368" cy="365"/>
              <a:chOff x="4494" y="1296"/>
              <a:chExt cx="147" cy="146"/>
            </a:xfrm>
          </p:grpSpPr>
          <p:sp>
            <p:nvSpPr>
              <p:cNvPr id="288" name="Freeform 141">
                <a:extLst>
                  <a:ext uri="{FF2B5EF4-FFF2-40B4-BE49-F238E27FC236}">
                    <a16:creationId xmlns:a16="http://schemas.microsoft.com/office/drawing/2014/main" id="{B81608D7-BCA8-7A42-B5B7-00C7B16C9457}"/>
                  </a:ext>
                </a:extLst>
              </p:cNvPr>
              <p:cNvSpPr>
                <a:spLocks noChangeAspect="1"/>
              </p:cNvSpPr>
              <p:nvPr/>
            </p:nvSpPr>
            <p:spPr bwMode="auto">
              <a:xfrm rot="-805898">
                <a:off x="4505" y="1325"/>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289" name="Freeform 142">
                <a:extLst>
                  <a:ext uri="{FF2B5EF4-FFF2-40B4-BE49-F238E27FC236}">
                    <a16:creationId xmlns:a16="http://schemas.microsoft.com/office/drawing/2014/main" id="{40D26311-A5AA-114E-AFD6-4A698627DD22}"/>
                  </a:ext>
                </a:extLst>
              </p:cNvPr>
              <p:cNvSpPr>
                <a:spLocks noChangeAspect="1"/>
              </p:cNvSpPr>
              <p:nvPr/>
            </p:nvSpPr>
            <p:spPr bwMode="auto">
              <a:xfrm rot="-805898">
                <a:off x="4519" y="1326"/>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290" name="Freeform 143">
                <a:extLst>
                  <a:ext uri="{FF2B5EF4-FFF2-40B4-BE49-F238E27FC236}">
                    <a16:creationId xmlns:a16="http://schemas.microsoft.com/office/drawing/2014/main" id="{237A4FEF-EF2B-DD4F-8304-66BBDFC2DE09}"/>
                  </a:ext>
                </a:extLst>
              </p:cNvPr>
              <p:cNvSpPr>
                <a:spLocks noChangeAspect="1"/>
              </p:cNvSpPr>
              <p:nvPr/>
            </p:nvSpPr>
            <p:spPr bwMode="auto">
              <a:xfrm rot="-805898">
                <a:off x="4541" y="1329"/>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291" name="Freeform 144">
                <a:extLst>
                  <a:ext uri="{FF2B5EF4-FFF2-40B4-BE49-F238E27FC236}">
                    <a16:creationId xmlns:a16="http://schemas.microsoft.com/office/drawing/2014/main" id="{0BBEFEDC-22C6-274F-8E65-707224E251C2}"/>
                  </a:ext>
                </a:extLst>
              </p:cNvPr>
              <p:cNvSpPr>
                <a:spLocks noChangeAspect="1"/>
              </p:cNvSpPr>
              <p:nvPr/>
            </p:nvSpPr>
            <p:spPr bwMode="auto">
              <a:xfrm rot="-805898">
                <a:off x="4555" y="1330"/>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292" name="Freeform 145">
                <a:extLst>
                  <a:ext uri="{FF2B5EF4-FFF2-40B4-BE49-F238E27FC236}">
                    <a16:creationId xmlns:a16="http://schemas.microsoft.com/office/drawing/2014/main" id="{0F9A6303-6D39-6B44-B1D0-6D72FF3B7F8C}"/>
                  </a:ext>
                </a:extLst>
              </p:cNvPr>
              <p:cNvSpPr>
                <a:spLocks noChangeAspect="1"/>
              </p:cNvSpPr>
              <p:nvPr/>
            </p:nvSpPr>
            <p:spPr bwMode="auto">
              <a:xfrm rot="-805898">
                <a:off x="4577" y="1333"/>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293" name="Freeform 146">
                <a:extLst>
                  <a:ext uri="{FF2B5EF4-FFF2-40B4-BE49-F238E27FC236}">
                    <a16:creationId xmlns:a16="http://schemas.microsoft.com/office/drawing/2014/main" id="{15A4FBDD-373F-9A4A-A208-CD826712FBFA}"/>
                  </a:ext>
                </a:extLst>
              </p:cNvPr>
              <p:cNvSpPr>
                <a:spLocks noChangeAspect="1"/>
              </p:cNvSpPr>
              <p:nvPr/>
            </p:nvSpPr>
            <p:spPr bwMode="auto">
              <a:xfrm rot="-805898">
                <a:off x="4591" y="1334"/>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grpSp>
            <p:nvGrpSpPr>
              <p:cNvPr id="294" name="Group 147">
                <a:extLst>
                  <a:ext uri="{FF2B5EF4-FFF2-40B4-BE49-F238E27FC236}">
                    <a16:creationId xmlns:a16="http://schemas.microsoft.com/office/drawing/2014/main" id="{54515505-2D86-EF43-AD90-11EA0A49E25D}"/>
                  </a:ext>
                </a:extLst>
              </p:cNvPr>
              <p:cNvGrpSpPr>
                <a:grpSpLocks/>
              </p:cNvGrpSpPr>
              <p:nvPr/>
            </p:nvGrpSpPr>
            <p:grpSpPr bwMode="auto">
              <a:xfrm>
                <a:off x="4497" y="1296"/>
                <a:ext cx="144" cy="40"/>
                <a:chOff x="4497" y="1296"/>
                <a:chExt cx="144" cy="40"/>
              </a:xfrm>
            </p:grpSpPr>
            <p:sp>
              <p:nvSpPr>
                <p:cNvPr id="310" name="Oval 148">
                  <a:extLst>
                    <a:ext uri="{FF2B5EF4-FFF2-40B4-BE49-F238E27FC236}">
                      <a16:creationId xmlns:a16="http://schemas.microsoft.com/office/drawing/2014/main" id="{9A5C048B-0C3F-1B43-AE07-4253ADC176C9}"/>
                    </a:ext>
                  </a:extLst>
                </p:cNvPr>
                <p:cNvSpPr>
                  <a:spLocks noChangeAspect="1" noChangeArrowheads="1"/>
                </p:cNvSpPr>
                <p:nvPr/>
              </p:nvSpPr>
              <p:spPr bwMode="auto">
                <a:xfrm rot="394101">
                  <a:off x="4497" y="1296"/>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algn="ctr" eaLnBrk="1" hangingPunct="1"/>
                  <a:endParaRPr lang="en-US" sz="1000">
                    <a:ea typeface="MS PGothic" charset="0"/>
                    <a:cs typeface="MS PGothic" charset="0"/>
                  </a:endParaRPr>
                </a:p>
              </p:txBody>
            </p:sp>
            <p:sp>
              <p:nvSpPr>
                <p:cNvPr id="311" name="Oval 149">
                  <a:extLst>
                    <a:ext uri="{FF2B5EF4-FFF2-40B4-BE49-F238E27FC236}">
                      <a16:creationId xmlns:a16="http://schemas.microsoft.com/office/drawing/2014/main" id="{8FE499D7-25CD-BF46-99FC-5439204FC923}"/>
                    </a:ext>
                  </a:extLst>
                </p:cNvPr>
                <p:cNvSpPr>
                  <a:spLocks noChangeAspect="1" noChangeArrowheads="1"/>
                </p:cNvSpPr>
                <p:nvPr/>
              </p:nvSpPr>
              <p:spPr bwMode="auto">
                <a:xfrm rot="394101">
                  <a:off x="4533" y="1300"/>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algn="ctr" eaLnBrk="1" hangingPunct="1"/>
                  <a:endParaRPr lang="en-US" sz="1000">
                    <a:ea typeface="MS PGothic" charset="0"/>
                    <a:cs typeface="MS PGothic" charset="0"/>
                  </a:endParaRPr>
                </a:p>
              </p:txBody>
            </p:sp>
            <p:sp>
              <p:nvSpPr>
                <p:cNvPr id="312" name="Oval 150">
                  <a:extLst>
                    <a:ext uri="{FF2B5EF4-FFF2-40B4-BE49-F238E27FC236}">
                      <a16:creationId xmlns:a16="http://schemas.microsoft.com/office/drawing/2014/main" id="{5FE0F85D-738F-2544-9A45-DDEF80477776}"/>
                    </a:ext>
                  </a:extLst>
                </p:cNvPr>
                <p:cNvSpPr>
                  <a:spLocks noChangeAspect="1" noChangeArrowheads="1"/>
                </p:cNvSpPr>
                <p:nvPr/>
              </p:nvSpPr>
              <p:spPr bwMode="auto">
                <a:xfrm rot="394101">
                  <a:off x="4569" y="1304"/>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algn="ctr" eaLnBrk="1" hangingPunct="1"/>
                  <a:endParaRPr lang="en-US" sz="1000">
                    <a:ea typeface="MS PGothic" charset="0"/>
                    <a:cs typeface="MS PGothic" charset="0"/>
                  </a:endParaRPr>
                </a:p>
              </p:txBody>
            </p:sp>
            <p:sp>
              <p:nvSpPr>
                <p:cNvPr id="313" name="Oval 151">
                  <a:extLst>
                    <a:ext uri="{FF2B5EF4-FFF2-40B4-BE49-F238E27FC236}">
                      <a16:creationId xmlns:a16="http://schemas.microsoft.com/office/drawing/2014/main" id="{3097E08B-CA91-F040-8F28-0D2AD1B4D351}"/>
                    </a:ext>
                  </a:extLst>
                </p:cNvPr>
                <p:cNvSpPr>
                  <a:spLocks noChangeAspect="1" noChangeArrowheads="1"/>
                </p:cNvSpPr>
                <p:nvPr/>
              </p:nvSpPr>
              <p:spPr bwMode="auto">
                <a:xfrm rot="394101">
                  <a:off x="4604" y="1307"/>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algn="ctr" eaLnBrk="1" hangingPunct="1"/>
                  <a:endParaRPr lang="en-US" sz="1000">
                    <a:ea typeface="MS PGothic" charset="0"/>
                    <a:cs typeface="MS PGothic" charset="0"/>
                  </a:endParaRPr>
                </a:p>
              </p:txBody>
            </p:sp>
          </p:grpSp>
          <p:sp>
            <p:nvSpPr>
              <p:cNvPr id="295" name="Freeform 152">
                <a:extLst>
                  <a:ext uri="{FF2B5EF4-FFF2-40B4-BE49-F238E27FC236}">
                    <a16:creationId xmlns:a16="http://schemas.microsoft.com/office/drawing/2014/main" id="{25B3E6C0-B466-784B-8880-2F9D08098A58}"/>
                  </a:ext>
                </a:extLst>
              </p:cNvPr>
              <p:cNvSpPr>
                <a:spLocks noChangeAspect="1"/>
              </p:cNvSpPr>
              <p:nvPr/>
            </p:nvSpPr>
            <p:spPr bwMode="auto">
              <a:xfrm rot="-805898">
                <a:off x="4612" y="1336"/>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296" name="Freeform 153">
                <a:extLst>
                  <a:ext uri="{FF2B5EF4-FFF2-40B4-BE49-F238E27FC236}">
                    <a16:creationId xmlns:a16="http://schemas.microsoft.com/office/drawing/2014/main" id="{90CB9F11-C2B5-7A4B-A9C3-A129AFBC6E62}"/>
                  </a:ext>
                </a:extLst>
              </p:cNvPr>
              <p:cNvSpPr>
                <a:spLocks noChangeAspect="1"/>
              </p:cNvSpPr>
              <p:nvPr/>
            </p:nvSpPr>
            <p:spPr bwMode="auto">
              <a:xfrm rot="-805898">
                <a:off x="4626" y="1337"/>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297" name="Freeform 154">
                <a:extLst>
                  <a:ext uri="{FF2B5EF4-FFF2-40B4-BE49-F238E27FC236}">
                    <a16:creationId xmlns:a16="http://schemas.microsoft.com/office/drawing/2014/main" id="{CE91EBAF-20B3-3E46-B9DD-BDD9032CA718}"/>
                  </a:ext>
                </a:extLst>
              </p:cNvPr>
              <p:cNvSpPr>
                <a:spLocks noChangeAspect="1"/>
              </p:cNvSpPr>
              <p:nvPr/>
            </p:nvSpPr>
            <p:spPr bwMode="auto">
              <a:xfrm rot="9994102">
                <a:off x="4518" y="1371"/>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298" name="Freeform 155">
                <a:extLst>
                  <a:ext uri="{FF2B5EF4-FFF2-40B4-BE49-F238E27FC236}">
                    <a16:creationId xmlns:a16="http://schemas.microsoft.com/office/drawing/2014/main" id="{710DE99C-3B12-F246-A083-D80F012F7167}"/>
                  </a:ext>
                </a:extLst>
              </p:cNvPr>
              <p:cNvSpPr>
                <a:spLocks noChangeAspect="1"/>
              </p:cNvSpPr>
              <p:nvPr/>
            </p:nvSpPr>
            <p:spPr bwMode="auto">
              <a:xfrm rot="9994102">
                <a:off x="4504" y="1370"/>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299" name="Freeform 156">
                <a:extLst>
                  <a:ext uri="{FF2B5EF4-FFF2-40B4-BE49-F238E27FC236}">
                    <a16:creationId xmlns:a16="http://schemas.microsoft.com/office/drawing/2014/main" id="{75B04B9F-B004-B745-9B46-9C26BF4DBB5F}"/>
                  </a:ext>
                </a:extLst>
              </p:cNvPr>
              <p:cNvSpPr>
                <a:spLocks noChangeAspect="1"/>
              </p:cNvSpPr>
              <p:nvPr/>
            </p:nvSpPr>
            <p:spPr bwMode="auto">
              <a:xfrm rot="9994102">
                <a:off x="4553" y="1375"/>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300" name="Freeform 157">
                <a:extLst>
                  <a:ext uri="{FF2B5EF4-FFF2-40B4-BE49-F238E27FC236}">
                    <a16:creationId xmlns:a16="http://schemas.microsoft.com/office/drawing/2014/main" id="{59DF4453-943F-A24C-903C-F0D3A5C19B0D}"/>
                  </a:ext>
                </a:extLst>
              </p:cNvPr>
              <p:cNvSpPr>
                <a:spLocks noChangeAspect="1"/>
              </p:cNvSpPr>
              <p:nvPr/>
            </p:nvSpPr>
            <p:spPr bwMode="auto">
              <a:xfrm rot="9994102">
                <a:off x="4539" y="1374"/>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301" name="Freeform 158">
                <a:extLst>
                  <a:ext uri="{FF2B5EF4-FFF2-40B4-BE49-F238E27FC236}">
                    <a16:creationId xmlns:a16="http://schemas.microsoft.com/office/drawing/2014/main" id="{05C7E55C-74BF-DE4B-B23E-85CB7A700E25}"/>
                  </a:ext>
                </a:extLst>
              </p:cNvPr>
              <p:cNvSpPr>
                <a:spLocks noChangeAspect="1"/>
              </p:cNvSpPr>
              <p:nvPr/>
            </p:nvSpPr>
            <p:spPr bwMode="auto">
              <a:xfrm rot="9994102">
                <a:off x="4590" y="1378"/>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302" name="Freeform 159">
                <a:extLst>
                  <a:ext uri="{FF2B5EF4-FFF2-40B4-BE49-F238E27FC236}">
                    <a16:creationId xmlns:a16="http://schemas.microsoft.com/office/drawing/2014/main" id="{2C74FA40-3E14-314C-A61A-7FA03D62427E}"/>
                  </a:ext>
                </a:extLst>
              </p:cNvPr>
              <p:cNvSpPr>
                <a:spLocks noChangeAspect="1"/>
              </p:cNvSpPr>
              <p:nvPr/>
            </p:nvSpPr>
            <p:spPr bwMode="auto">
              <a:xfrm rot="9994102">
                <a:off x="4576" y="1377"/>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grpSp>
            <p:nvGrpSpPr>
              <p:cNvPr id="303" name="Group 160">
                <a:extLst>
                  <a:ext uri="{FF2B5EF4-FFF2-40B4-BE49-F238E27FC236}">
                    <a16:creationId xmlns:a16="http://schemas.microsoft.com/office/drawing/2014/main" id="{138DE365-8781-3046-A9E2-7B6555E38226}"/>
                  </a:ext>
                </a:extLst>
              </p:cNvPr>
              <p:cNvGrpSpPr>
                <a:grpSpLocks/>
              </p:cNvGrpSpPr>
              <p:nvPr/>
            </p:nvGrpSpPr>
            <p:grpSpPr bwMode="auto">
              <a:xfrm>
                <a:off x="4494" y="1402"/>
                <a:ext cx="145" cy="40"/>
                <a:chOff x="4494" y="1402"/>
                <a:chExt cx="145" cy="40"/>
              </a:xfrm>
            </p:grpSpPr>
            <p:sp>
              <p:nvSpPr>
                <p:cNvPr id="306" name="Oval 161">
                  <a:extLst>
                    <a:ext uri="{FF2B5EF4-FFF2-40B4-BE49-F238E27FC236}">
                      <a16:creationId xmlns:a16="http://schemas.microsoft.com/office/drawing/2014/main" id="{0880EC5C-67B0-594D-8201-8162C07645AD}"/>
                    </a:ext>
                  </a:extLst>
                </p:cNvPr>
                <p:cNvSpPr>
                  <a:spLocks noChangeAspect="1" noChangeArrowheads="1"/>
                </p:cNvSpPr>
                <p:nvPr/>
              </p:nvSpPr>
              <p:spPr bwMode="auto">
                <a:xfrm rot="-10405899">
                  <a:off x="4494" y="1402"/>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anchor="ctr"/>
                <a:lstStyle/>
                <a:p>
                  <a:pPr algn="ctr" eaLnBrk="1" hangingPunct="1"/>
                  <a:endParaRPr lang="en-US" sz="1000">
                    <a:ea typeface="MS PGothic" charset="0"/>
                    <a:cs typeface="MS PGothic" charset="0"/>
                  </a:endParaRPr>
                </a:p>
              </p:txBody>
            </p:sp>
            <p:sp>
              <p:nvSpPr>
                <p:cNvPr id="307" name="Oval 162">
                  <a:extLst>
                    <a:ext uri="{FF2B5EF4-FFF2-40B4-BE49-F238E27FC236}">
                      <a16:creationId xmlns:a16="http://schemas.microsoft.com/office/drawing/2014/main" id="{4DE6BFAB-9675-7349-87E8-E0DE7A38D80A}"/>
                    </a:ext>
                  </a:extLst>
                </p:cNvPr>
                <p:cNvSpPr>
                  <a:spLocks noChangeAspect="1" noChangeArrowheads="1"/>
                </p:cNvSpPr>
                <p:nvPr/>
              </p:nvSpPr>
              <p:spPr bwMode="auto">
                <a:xfrm rot="-10405899">
                  <a:off x="4529" y="1406"/>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anchor="ctr"/>
                <a:lstStyle/>
                <a:p>
                  <a:pPr algn="ctr" eaLnBrk="1" hangingPunct="1"/>
                  <a:endParaRPr lang="en-US" sz="1000">
                    <a:ea typeface="MS PGothic" charset="0"/>
                    <a:cs typeface="MS PGothic" charset="0"/>
                  </a:endParaRPr>
                </a:p>
              </p:txBody>
            </p:sp>
            <p:sp>
              <p:nvSpPr>
                <p:cNvPr id="308" name="Oval 163">
                  <a:extLst>
                    <a:ext uri="{FF2B5EF4-FFF2-40B4-BE49-F238E27FC236}">
                      <a16:creationId xmlns:a16="http://schemas.microsoft.com/office/drawing/2014/main" id="{8954A862-6BD1-2249-9E3F-554ACD5C62C8}"/>
                    </a:ext>
                  </a:extLst>
                </p:cNvPr>
                <p:cNvSpPr>
                  <a:spLocks noChangeAspect="1" noChangeArrowheads="1"/>
                </p:cNvSpPr>
                <p:nvPr/>
              </p:nvSpPr>
              <p:spPr bwMode="auto">
                <a:xfrm rot="-10405899">
                  <a:off x="4566" y="1409"/>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anchor="ctr"/>
                <a:lstStyle/>
                <a:p>
                  <a:pPr algn="ctr" eaLnBrk="1" hangingPunct="1"/>
                  <a:endParaRPr lang="en-US" sz="1000">
                    <a:ea typeface="MS PGothic" charset="0"/>
                    <a:cs typeface="MS PGothic" charset="0"/>
                  </a:endParaRPr>
                </a:p>
              </p:txBody>
            </p:sp>
            <p:sp>
              <p:nvSpPr>
                <p:cNvPr id="309" name="Oval 164">
                  <a:extLst>
                    <a:ext uri="{FF2B5EF4-FFF2-40B4-BE49-F238E27FC236}">
                      <a16:creationId xmlns:a16="http://schemas.microsoft.com/office/drawing/2014/main" id="{D647C49E-4C1E-FF45-A65C-574AE3B28BD9}"/>
                    </a:ext>
                  </a:extLst>
                </p:cNvPr>
                <p:cNvSpPr>
                  <a:spLocks noChangeAspect="1" noChangeArrowheads="1"/>
                </p:cNvSpPr>
                <p:nvPr/>
              </p:nvSpPr>
              <p:spPr bwMode="auto">
                <a:xfrm rot="-10405899">
                  <a:off x="4602" y="1413"/>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anchor="ctr"/>
                <a:lstStyle/>
                <a:p>
                  <a:pPr algn="ctr" eaLnBrk="1" hangingPunct="1"/>
                  <a:endParaRPr lang="en-US" sz="1000">
                    <a:ea typeface="MS PGothic" charset="0"/>
                    <a:cs typeface="MS PGothic" charset="0"/>
                  </a:endParaRPr>
                </a:p>
              </p:txBody>
            </p:sp>
          </p:grpSp>
          <p:sp>
            <p:nvSpPr>
              <p:cNvPr id="304" name="Freeform 165">
                <a:extLst>
                  <a:ext uri="{FF2B5EF4-FFF2-40B4-BE49-F238E27FC236}">
                    <a16:creationId xmlns:a16="http://schemas.microsoft.com/office/drawing/2014/main" id="{33E7F2C1-A627-924D-B2D3-120D10B4099A}"/>
                  </a:ext>
                </a:extLst>
              </p:cNvPr>
              <p:cNvSpPr>
                <a:spLocks noChangeAspect="1"/>
              </p:cNvSpPr>
              <p:nvPr/>
            </p:nvSpPr>
            <p:spPr bwMode="auto">
              <a:xfrm rot="9994102">
                <a:off x="4626" y="1382"/>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305" name="Freeform 166">
                <a:extLst>
                  <a:ext uri="{FF2B5EF4-FFF2-40B4-BE49-F238E27FC236}">
                    <a16:creationId xmlns:a16="http://schemas.microsoft.com/office/drawing/2014/main" id="{618E338E-927E-E04D-8653-658BE6E4044B}"/>
                  </a:ext>
                </a:extLst>
              </p:cNvPr>
              <p:cNvSpPr>
                <a:spLocks noChangeAspect="1"/>
              </p:cNvSpPr>
              <p:nvPr/>
            </p:nvSpPr>
            <p:spPr bwMode="auto">
              <a:xfrm rot="9994102">
                <a:off x="4612" y="1381"/>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grpSp>
        <p:grpSp>
          <p:nvGrpSpPr>
            <p:cNvPr id="16" name="Group 167">
              <a:extLst>
                <a:ext uri="{FF2B5EF4-FFF2-40B4-BE49-F238E27FC236}">
                  <a16:creationId xmlns:a16="http://schemas.microsoft.com/office/drawing/2014/main" id="{39030AD8-42D6-1A44-9F50-66ADEE470F25}"/>
                </a:ext>
              </a:extLst>
            </p:cNvPr>
            <p:cNvGrpSpPr>
              <a:grpSpLocks/>
            </p:cNvGrpSpPr>
            <p:nvPr/>
          </p:nvGrpSpPr>
          <p:grpSpPr bwMode="auto">
            <a:xfrm rot="-150099">
              <a:off x="3638" y="1894"/>
              <a:ext cx="368" cy="365"/>
              <a:chOff x="4494" y="1296"/>
              <a:chExt cx="147" cy="146"/>
            </a:xfrm>
          </p:grpSpPr>
          <p:sp>
            <p:nvSpPr>
              <p:cNvPr id="262" name="Freeform 168">
                <a:extLst>
                  <a:ext uri="{FF2B5EF4-FFF2-40B4-BE49-F238E27FC236}">
                    <a16:creationId xmlns:a16="http://schemas.microsoft.com/office/drawing/2014/main" id="{045D3CCA-3E56-384A-9727-984403F53E32}"/>
                  </a:ext>
                </a:extLst>
              </p:cNvPr>
              <p:cNvSpPr>
                <a:spLocks noChangeAspect="1"/>
              </p:cNvSpPr>
              <p:nvPr/>
            </p:nvSpPr>
            <p:spPr bwMode="auto">
              <a:xfrm rot="-805898">
                <a:off x="4505" y="1325"/>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263" name="Freeform 169">
                <a:extLst>
                  <a:ext uri="{FF2B5EF4-FFF2-40B4-BE49-F238E27FC236}">
                    <a16:creationId xmlns:a16="http://schemas.microsoft.com/office/drawing/2014/main" id="{F8888380-CE6C-5742-B962-10976064213A}"/>
                  </a:ext>
                </a:extLst>
              </p:cNvPr>
              <p:cNvSpPr>
                <a:spLocks noChangeAspect="1"/>
              </p:cNvSpPr>
              <p:nvPr/>
            </p:nvSpPr>
            <p:spPr bwMode="auto">
              <a:xfrm rot="-805898">
                <a:off x="4519" y="1326"/>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264" name="Freeform 170">
                <a:extLst>
                  <a:ext uri="{FF2B5EF4-FFF2-40B4-BE49-F238E27FC236}">
                    <a16:creationId xmlns:a16="http://schemas.microsoft.com/office/drawing/2014/main" id="{4C59F0AA-39DB-4D46-BB51-6CA64B707CB4}"/>
                  </a:ext>
                </a:extLst>
              </p:cNvPr>
              <p:cNvSpPr>
                <a:spLocks noChangeAspect="1"/>
              </p:cNvSpPr>
              <p:nvPr/>
            </p:nvSpPr>
            <p:spPr bwMode="auto">
              <a:xfrm rot="-805898">
                <a:off x="4541" y="1329"/>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265" name="Freeform 171">
                <a:extLst>
                  <a:ext uri="{FF2B5EF4-FFF2-40B4-BE49-F238E27FC236}">
                    <a16:creationId xmlns:a16="http://schemas.microsoft.com/office/drawing/2014/main" id="{168B5165-66DD-DC4D-816D-3F83848FB229}"/>
                  </a:ext>
                </a:extLst>
              </p:cNvPr>
              <p:cNvSpPr>
                <a:spLocks noChangeAspect="1"/>
              </p:cNvSpPr>
              <p:nvPr/>
            </p:nvSpPr>
            <p:spPr bwMode="auto">
              <a:xfrm rot="-805898">
                <a:off x="4555" y="1330"/>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266" name="Freeform 172">
                <a:extLst>
                  <a:ext uri="{FF2B5EF4-FFF2-40B4-BE49-F238E27FC236}">
                    <a16:creationId xmlns:a16="http://schemas.microsoft.com/office/drawing/2014/main" id="{543B8987-115B-324B-B275-2989CDC177C4}"/>
                  </a:ext>
                </a:extLst>
              </p:cNvPr>
              <p:cNvSpPr>
                <a:spLocks noChangeAspect="1"/>
              </p:cNvSpPr>
              <p:nvPr/>
            </p:nvSpPr>
            <p:spPr bwMode="auto">
              <a:xfrm rot="-805898">
                <a:off x="4577" y="1333"/>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267" name="Freeform 173">
                <a:extLst>
                  <a:ext uri="{FF2B5EF4-FFF2-40B4-BE49-F238E27FC236}">
                    <a16:creationId xmlns:a16="http://schemas.microsoft.com/office/drawing/2014/main" id="{CD5D4520-62CD-EA4D-BC48-B88228BD0321}"/>
                  </a:ext>
                </a:extLst>
              </p:cNvPr>
              <p:cNvSpPr>
                <a:spLocks noChangeAspect="1"/>
              </p:cNvSpPr>
              <p:nvPr/>
            </p:nvSpPr>
            <p:spPr bwMode="auto">
              <a:xfrm rot="-805898">
                <a:off x="4591" y="1334"/>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grpSp>
            <p:nvGrpSpPr>
              <p:cNvPr id="268" name="Group 174">
                <a:extLst>
                  <a:ext uri="{FF2B5EF4-FFF2-40B4-BE49-F238E27FC236}">
                    <a16:creationId xmlns:a16="http://schemas.microsoft.com/office/drawing/2014/main" id="{635B492B-4506-8747-AF4F-8A8E4C0BAD54}"/>
                  </a:ext>
                </a:extLst>
              </p:cNvPr>
              <p:cNvGrpSpPr>
                <a:grpSpLocks/>
              </p:cNvGrpSpPr>
              <p:nvPr/>
            </p:nvGrpSpPr>
            <p:grpSpPr bwMode="auto">
              <a:xfrm>
                <a:off x="4497" y="1296"/>
                <a:ext cx="144" cy="40"/>
                <a:chOff x="4497" y="1296"/>
                <a:chExt cx="144" cy="40"/>
              </a:xfrm>
            </p:grpSpPr>
            <p:sp>
              <p:nvSpPr>
                <p:cNvPr id="284" name="Oval 175">
                  <a:extLst>
                    <a:ext uri="{FF2B5EF4-FFF2-40B4-BE49-F238E27FC236}">
                      <a16:creationId xmlns:a16="http://schemas.microsoft.com/office/drawing/2014/main" id="{3C741190-2501-7E41-B141-60216E204E81}"/>
                    </a:ext>
                  </a:extLst>
                </p:cNvPr>
                <p:cNvSpPr>
                  <a:spLocks noChangeAspect="1" noChangeArrowheads="1"/>
                </p:cNvSpPr>
                <p:nvPr/>
              </p:nvSpPr>
              <p:spPr bwMode="auto">
                <a:xfrm rot="394101">
                  <a:off x="4497" y="1296"/>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algn="ctr" eaLnBrk="1" hangingPunct="1"/>
                  <a:endParaRPr lang="en-US" sz="1000">
                    <a:ea typeface="MS PGothic" charset="0"/>
                    <a:cs typeface="MS PGothic" charset="0"/>
                  </a:endParaRPr>
                </a:p>
              </p:txBody>
            </p:sp>
            <p:sp>
              <p:nvSpPr>
                <p:cNvPr id="285" name="Oval 176">
                  <a:extLst>
                    <a:ext uri="{FF2B5EF4-FFF2-40B4-BE49-F238E27FC236}">
                      <a16:creationId xmlns:a16="http://schemas.microsoft.com/office/drawing/2014/main" id="{061A9B39-FC04-7748-A90F-0B59C1ED8EB7}"/>
                    </a:ext>
                  </a:extLst>
                </p:cNvPr>
                <p:cNvSpPr>
                  <a:spLocks noChangeAspect="1" noChangeArrowheads="1"/>
                </p:cNvSpPr>
                <p:nvPr/>
              </p:nvSpPr>
              <p:spPr bwMode="auto">
                <a:xfrm rot="394101">
                  <a:off x="4533" y="1300"/>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algn="ctr" eaLnBrk="1" hangingPunct="1"/>
                  <a:endParaRPr lang="en-US" sz="1000">
                    <a:ea typeface="MS PGothic" charset="0"/>
                    <a:cs typeface="MS PGothic" charset="0"/>
                  </a:endParaRPr>
                </a:p>
              </p:txBody>
            </p:sp>
            <p:sp>
              <p:nvSpPr>
                <p:cNvPr id="286" name="Oval 177">
                  <a:extLst>
                    <a:ext uri="{FF2B5EF4-FFF2-40B4-BE49-F238E27FC236}">
                      <a16:creationId xmlns:a16="http://schemas.microsoft.com/office/drawing/2014/main" id="{82474805-DFD3-0F41-854B-72CC72A7C30E}"/>
                    </a:ext>
                  </a:extLst>
                </p:cNvPr>
                <p:cNvSpPr>
                  <a:spLocks noChangeAspect="1" noChangeArrowheads="1"/>
                </p:cNvSpPr>
                <p:nvPr/>
              </p:nvSpPr>
              <p:spPr bwMode="auto">
                <a:xfrm rot="394101">
                  <a:off x="4569" y="1304"/>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algn="ctr" eaLnBrk="1" hangingPunct="1"/>
                  <a:endParaRPr lang="en-US" sz="1000">
                    <a:ea typeface="MS PGothic" charset="0"/>
                    <a:cs typeface="MS PGothic" charset="0"/>
                  </a:endParaRPr>
                </a:p>
              </p:txBody>
            </p:sp>
            <p:sp>
              <p:nvSpPr>
                <p:cNvPr id="287" name="Oval 178">
                  <a:extLst>
                    <a:ext uri="{FF2B5EF4-FFF2-40B4-BE49-F238E27FC236}">
                      <a16:creationId xmlns:a16="http://schemas.microsoft.com/office/drawing/2014/main" id="{7DF81DB5-28AD-844D-A2CA-7C2632CFB148}"/>
                    </a:ext>
                  </a:extLst>
                </p:cNvPr>
                <p:cNvSpPr>
                  <a:spLocks noChangeAspect="1" noChangeArrowheads="1"/>
                </p:cNvSpPr>
                <p:nvPr/>
              </p:nvSpPr>
              <p:spPr bwMode="auto">
                <a:xfrm rot="394101">
                  <a:off x="4604" y="1307"/>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algn="ctr" eaLnBrk="1" hangingPunct="1"/>
                  <a:endParaRPr lang="en-US" sz="1000">
                    <a:ea typeface="MS PGothic" charset="0"/>
                    <a:cs typeface="MS PGothic" charset="0"/>
                  </a:endParaRPr>
                </a:p>
              </p:txBody>
            </p:sp>
          </p:grpSp>
          <p:sp>
            <p:nvSpPr>
              <p:cNvPr id="269" name="Freeform 179">
                <a:extLst>
                  <a:ext uri="{FF2B5EF4-FFF2-40B4-BE49-F238E27FC236}">
                    <a16:creationId xmlns:a16="http://schemas.microsoft.com/office/drawing/2014/main" id="{6D6E71F2-AC0D-874E-B18B-B69886D62DED}"/>
                  </a:ext>
                </a:extLst>
              </p:cNvPr>
              <p:cNvSpPr>
                <a:spLocks noChangeAspect="1"/>
              </p:cNvSpPr>
              <p:nvPr/>
            </p:nvSpPr>
            <p:spPr bwMode="auto">
              <a:xfrm rot="-805898">
                <a:off x="4612" y="1336"/>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270" name="Freeform 180">
                <a:extLst>
                  <a:ext uri="{FF2B5EF4-FFF2-40B4-BE49-F238E27FC236}">
                    <a16:creationId xmlns:a16="http://schemas.microsoft.com/office/drawing/2014/main" id="{7D45A4F7-27BE-A445-AC6B-5EE1A55FA803}"/>
                  </a:ext>
                </a:extLst>
              </p:cNvPr>
              <p:cNvSpPr>
                <a:spLocks noChangeAspect="1"/>
              </p:cNvSpPr>
              <p:nvPr/>
            </p:nvSpPr>
            <p:spPr bwMode="auto">
              <a:xfrm rot="-805898">
                <a:off x="4626" y="1337"/>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271" name="Freeform 181">
                <a:extLst>
                  <a:ext uri="{FF2B5EF4-FFF2-40B4-BE49-F238E27FC236}">
                    <a16:creationId xmlns:a16="http://schemas.microsoft.com/office/drawing/2014/main" id="{13CB57E9-0187-3E45-807D-3DC34EE01A75}"/>
                  </a:ext>
                </a:extLst>
              </p:cNvPr>
              <p:cNvSpPr>
                <a:spLocks noChangeAspect="1"/>
              </p:cNvSpPr>
              <p:nvPr/>
            </p:nvSpPr>
            <p:spPr bwMode="auto">
              <a:xfrm rot="9994102">
                <a:off x="4518" y="1371"/>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272" name="Freeform 182">
                <a:extLst>
                  <a:ext uri="{FF2B5EF4-FFF2-40B4-BE49-F238E27FC236}">
                    <a16:creationId xmlns:a16="http://schemas.microsoft.com/office/drawing/2014/main" id="{0589946D-2243-7043-B9AF-062B11C6B455}"/>
                  </a:ext>
                </a:extLst>
              </p:cNvPr>
              <p:cNvSpPr>
                <a:spLocks noChangeAspect="1"/>
              </p:cNvSpPr>
              <p:nvPr/>
            </p:nvSpPr>
            <p:spPr bwMode="auto">
              <a:xfrm rot="9994102">
                <a:off x="4504" y="1370"/>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273" name="Freeform 183">
                <a:extLst>
                  <a:ext uri="{FF2B5EF4-FFF2-40B4-BE49-F238E27FC236}">
                    <a16:creationId xmlns:a16="http://schemas.microsoft.com/office/drawing/2014/main" id="{C1A18CA8-05BA-7048-B1AC-710472B6F903}"/>
                  </a:ext>
                </a:extLst>
              </p:cNvPr>
              <p:cNvSpPr>
                <a:spLocks noChangeAspect="1"/>
              </p:cNvSpPr>
              <p:nvPr/>
            </p:nvSpPr>
            <p:spPr bwMode="auto">
              <a:xfrm rot="9994102">
                <a:off x="4553" y="1375"/>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274" name="Freeform 184">
                <a:extLst>
                  <a:ext uri="{FF2B5EF4-FFF2-40B4-BE49-F238E27FC236}">
                    <a16:creationId xmlns:a16="http://schemas.microsoft.com/office/drawing/2014/main" id="{74FF7853-37FD-1B4F-9521-20F522425091}"/>
                  </a:ext>
                </a:extLst>
              </p:cNvPr>
              <p:cNvSpPr>
                <a:spLocks noChangeAspect="1"/>
              </p:cNvSpPr>
              <p:nvPr/>
            </p:nvSpPr>
            <p:spPr bwMode="auto">
              <a:xfrm rot="9994102">
                <a:off x="4539" y="1374"/>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275" name="Freeform 185">
                <a:extLst>
                  <a:ext uri="{FF2B5EF4-FFF2-40B4-BE49-F238E27FC236}">
                    <a16:creationId xmlns:a16="http://schemas.microsoft.com/office/drawing/2014/main" id="{7877E1D9-843C-014E-8F13-7DED7D31270A}"/>
                  </a:ext>
                </a:extLst>
              </p:cNvPr>
              <p:cNvSpPr>
                <a:spLocks noChangeAspect="1"/>
              </p:cNvSpPr>
              <p:nvPr/>
            </p:nvSpPr>
            <p:spPr bwMode="auto">
              <a:xfrm rot="9994102">
                <a:off x="4590" y="1378"/>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276" name="Freeform 186">
                <a:extLst>
                  <a:ext uri="{FF2B5EF4-FFF2-40B4-BE49-F238E27FC236}">
                    <a16:creationId xmlns:a16="http://schemas.microsoft.com/office/drawing/2014/main" id="{FB65D62F-1707-134C-9AA9-2AEA12ABFFE9}"/>
                  </a:ext>
                </a:extLst>
              </p:cNvPr>
              <p:cNvSpPr>
                <a:spLocks noChangeAspect="1"/>
              </p:cNvSpPr>
              <p:nvPr/>
            </p:nvSpPr>
            <p:spPr bwMode="auto">
              <a:xfrm rot="9994102">
                <a:off x="4576" y="1377"/>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grpSp>
            <p:nvGrpSpPr>
              <p:cNvPr id="277" name="Group 187">
                <a:extLst>
                  <a:ext uri="{FF2B5EF4-FFF2-40B4-BE49-F238E27FC236}">
                    <a16:creationId xmlns:a16="http://schemas.microsoft.com/office/drawing/2014/main" id="{E5B6ECDC-8456-D040-90EE-98D600431699}"/>
                  </a:ext>
                </a:extLst>
              </p:cNvPr>
              <p:cNvGrpSpPr>
                <a:grpSpLocks/>
              </p:cNvGrpSpPr>
              <p:nvPr/>
            </p:nvGrpSpPr>
            <p:grpSpPr bwMode="auto">
              <a:xfrm>
                <a:off x="4494" y="1402"/>
                <a:ext cx="145" cy="40"/>
                <a:chOff x="4494" y="1402"/>
                <a:chExt cx="145" cy="40"/>
              </a:xfrm>
            </p:grpSpPr>
            <p:sp>
              <p:nvSpPr>
                <p:cNvPr id="280" name="Oval 188">
                  <a:extLst>
                    <a:ext uri="{FF2B5EF4-FFF2-40B4-BE49-F238E27FC236}">
                      <a16:creationId xmlns:a16="http://schemas.microsoft.com/office/drawing/2014/main" id="{B07578C3-716A-6544-B498-F395EEB4C1A0}"/>
                    </a:ext>
                  </a:extLst>
                </p:cNvPr>
                <p:cNvSpPr>
                  <a:spLocks noChangeAspect="1" noChangeArrowheads="1"/>
                </p:cNvSpPr>
                <p:nvPr/>
              </p:nvSpPr>
              <p:spPr bwMode="auto">
                <a:xfrm rot="-10405899">
                  <a:off x="4494" y="1402"/>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anchor="ctr"/>
                <a:lstStyle/>
                <a:p>
                  <a:pPr algn="ctr" eaLnBrk="1" hangingPunct="1"/>
                  <a:endParaRPr lang="en-US" sz="1000">
                    <a:ea typeface="MS PGothic" charset="0"/>
                    <a:cs typeface="MS PGothic" charset="0"/>
                  </a:endParaRPr>
                </a:p>
              </p:txBody>
            </p:sp>
            <p:sp>
              <p:nvSpPr>
                <p:cNvPr id="281" name="Oval 189">
                  <a:extLst>
                    <a:ext uri="{FF2B5EF4-FFF2-40B4-BE49-F238E27FC236}">
                      <a16:creationId xmlns:a16="http://schemas.microsoft.com/office/drawing/2014/main" id="{DC42B6C2-40DC-3D41-917F-DD170C1F24DC}"/>
                    </a:ext>
                  </a:extLst>
                </p:cNvPr>
                <p:cNvSpPr>
                  <a:spLocks noChangeAspect="1" noChangeArrowheads="1"/>
                </p:cNvSpPr>
                <p:nvPr/>
              </p:nvSpPr>
              <p:spPr bwMode="auto">
                <a:xfrm rot="-10405899">
                  <a:off x="4529" y="1406"/>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anchor="ctr"/>
                <a:lstStyle/>
                <a:p>
                  <a:pPr algn="ctr" eaLnBrk="1" hangingPunct="1"/>
                  <a:endParaRPr lang="en-US" sz="1000">
                    <a:ea typeface="MS PGothic" charset="0"/>
                    <a:cs typeface="MS PGothic" charset="0"/>
                  </a:endParaRPr>
                </a:p>
              </p:txBody>
            </p:sp>
            <p:sp>
              <p:nvSpPr>
                <p:cNvPr id="282" name="Oval 190">
                  <a:extLst>
                    <a:ext uri="{FF2B5EF4-FFF2-40B4-BE49-F238E27FC236}">
                      <a16:creationId xmlns:a16="http://schemas.microsoft.com/office/drawing/2014/main" id="{38896EA3-29BF-7243-B68D-93A13144876F}"/>
                    </a:ext>
                  </a:extLst>
                </p:cNvPr>
                <p:cNvSpPr>
                  <a:spLocks noChangeAspect="1" noChangeArrowheads="1"/>
                </p:cNvSpPr>
                <p:nvPr/>
              </p:nvSpPr>
              <p:spPr bwMode="auto">
                <a:xfrm rot="-10405899">
                  <a:off x="4566" y="1409"/>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anchor="ctr"/>
                <a:lstStyle/>
                <a:p>
                  <a:pPr algn="ctr" eaLnBrk="1" hangingPunct="1"/>
                  <a:endParaRPr lang="en-US" sz="1000">
                    <a:ea typeface="MS PGothic" charset="0"/>
                    <a:cs typeface="MS PGothic" charset="0"/>
                  </a:endParaRPr>
                </a:p>
              </p:txBody>
            </p:sp>
            <p:sp>
              <p:nvSpPr>
                <p:cNvPr id="283" name="Oval 191">
                  <a:extLst>
                    <a:ext uri="{FF2B5EF4-FFF2-40B4-BE49-F238E27FC236}">
                      <a16:creationId xmlns:a16="http://schemas.microsoft.com/office/drawing/2014/main" id="{D521BC92-AAD5-B147-8864-8F12309C7745}"/>
                    </a:ext>
                  </a:extLst>
                </p:cNvPr>
                <p:cNvSpPr>
                  <a:spLocks noChangeAspect="1" noChangeArrowheads="1"/>
                </p:cNvSpPr>
                <p:nvPr/>
              </p:nvSpPr>
              <p:spPr bwMode="auto">
                <a:xfrm rot="-10405899">
                  <a:off x="4602" y="1413"/>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anchor="ctr"/>
                <a:lstStyle/>
                <a:p>
                  <a:pPr algn="ctr" eaLnBrk="1" hangingPunct="1"/>
                  <a:endParaRPr lang="en-US" sz="1000">
                    <a:ea typeface="MS PGothic" charset="0"/>
                    <a:cs typeface="MS PGothic" charset="0"/>
                  </a:endParaRPr>
                </a:p>
              </p:txBody>
            </p:sp>
          </p:grpSp>
          <p:sp>
            <p:nvSpPr>
              <p:cNvPr id="278" name="Freeform 192">
                <a:extLst>
                  <a:ext uri="{FF2B5EF4-FFF2-40B4-BE49-F238E27FC236}">
                    <a16:creationId xmlns:a16="http://schemas.microsoft.com/office/drawing/2014/main" id="{F029484A-7C7F-044A-8767-935462AED505}"/>
                  </a:ext>
                </a:extLst>
              </p:cNvPr>
              <p:cNvSpPr>
                <a:spLocks noChangeAspect="1"/>
              </p:cNvSpPr>
              <p:nvPr/>
            </p:nvSpPr>
            <p:spPr bwMode="auto">
              <a:xfrm rot="9994102">
                <a:off x="4626" y="1382"/>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279" name="Freeform 193">
                <a:extLst>
                  <a:ext uri="{FF2B5EF4-FFF2-40B4-BE49-F238E27FC236}">
                    <a16:creationId xmlns:a16="http://schemas.microsoft.com/office/drawing/2014/main" id="{2319F808-F072-D840-A507-4594FFA85C28}"/>
                  </a:ext>
                </a:extLst>
              </p:cNvPr>
              <p:cNvSpPr>
                <a:spLocks noChangeAspect="1"/>
              </p:cNvSpPr>
              <p:nvPr/>
            </p:nvSpPr>
            <p:spPr bwMode="auto">
              <a:xfrm rot="9994102">
                <a:off x="4612" y="1381"/>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grpSp>
        <p:grpSp>
          <p:nvGrpSpPr>
            <p:cNvPr id="17" name="Group 194">
              <a:extLst>
                <a:ext uri="{FF2B5EF4-FFF2-40B4-BE49-F238E27FC236}">
                  <a16:creationId xmlns:a16="http://schemas.microsoft.com/office/drawing/2014/main" id="{E2B96A27-6A99-5142-8B9C-7274FD29AC02}"/>
                </a:ext>
              </a:extLst>
            </p:cNvPr>
            <p:cNvGrpSpPr>
              <a:grpSpLocks/>
            </p:cNvGrpSpPr>
            <p:nvPr/>
          </p:nvGrpSpPr>
          <p:grpSpPr bwMode="auto">
            <a:xfrm rot="-150099">
              <a:off x="3998" y="1919"/>
              <a:ext cx="368" cy="365"/>
              <a:chOff x="4494" y="1296"/>
              <a:chExt cx="147" cy="146"/>
            </a:xfrm>
          </p:grpSpPr>
          <p:sp>
            <p:nvSpPr>
              <p:cNvPr id="236" name="Freeform 195">
                <a:extLst>
                  <a:ext uri="{FF2B5EF4-FFF2-40B4-BE49-F238E27FC236}">
                    <a16:creationId xmlns:a16="http://schemas.microsoft.com/office/drawing/2014/main" id="{7217D829-AE98-CC48-A524-5DEF7DF39690}"/>
                  </a:ext>
                </a:extLst>
              </p:cNvPr>
              <p:cNvSpPr>
                <a:spLocks noChangeAspect="1"/>
              </p:cNvSpPr>
              <p:nvPr/>
            </p:nvSpPr>
            <p:spPr bwMode="auto">
              <a:xfrm rot="-805898">
                <a:off x="4505" y="1325"/>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237" name="Freeform 196">
                <a:extLst>
                  <a:ext uri="{FF2B5EF4-FFF2-40B4-BE49-F238E27FC236}">
                    <a16:creationId xmlns:a16="http://schemas.microsoft.com/office/drawing/2014/main" id="{089A3051-B470-4341-A8B0-E97C03EB08D4}"/>
                  </a:ext>
                </a:extLst>
              </p:cNvPr>
              <p:cNvSpPr>
                <a:spLocks noChangeAspect="1"/>
              </p:cNvSpPr>
              <p:nvPr/>
            </p:nvSpPr>
            <p:spPr bwMode="auto">
              <a:xfrm rot="-805898">
                <a:off x="4519" y="1326"/>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238" name="Freeform 197">
                <a:extLst>
                  <a:ext uri="{FF2B5EF4-FFF2-40B4-BE49-F238E27FC236}">
                    <a16:creationId xmlns:a16="http://schemas.microsoft.com/office/drawing/2014/main" id="{14DF07F2-6DA0-1F4D-A56B-8A98617E76E3}"/>
                  </a:ext>
                </a:extLst>
              </p:cNvPr>
              <p:cNvSpPr>
                <a:spLocks noChangeAspect="1"/>
              </p:cNvSpPr>
              <p:nvPr/>
            </p:nvSpPr>
            <p:spPr bwMode="auto">
              <a:xfrm rot="-805898">
                <a:off x="4541" y="1329"/>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239" name="Freeform 198">
                <a:extLst>
                  <a:ext uri="{FF2B5EF4-FFF2-40B4-BE49-F238E27FC236}">
                    <a16:creationId xmlns:a16="http://schemas.microsoft.com/office/drawing/2014/main" id="{614F5CBB-C062-0040-B43E-A3B4AABB5971}"/>
                  </a:ext>
                </a:extLst>
              </p:cNvPr>
              <p:cNvSpPr>
                <a:spLocks noChangeAspect="1"/>
              </p:cNvSpPr>
              <p:nvPr/>
            </p:nvSpPr>
            <p:spPr bwMode="auto">
              <a:xfrm rot="-805898">
                <a:off x="4555" y="1330"/>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240" name="Freeform 199">
                <a:extLst>
                  <a:ext uri="{FF2B5EF4-FFF2-40B4-BE49-F238E27FC236}">
                    <a16:creationId xmlns:a16="http://schemas.microsoft.com/office/drawing/2014/main" id="{D72F8B27-1377-FC4E-85E0-C228DB8732FC}"/>
                  </a:ext>
                </a:extLst>
              </p:cNvPr>
              <p:cNvSpPr>
                <a:spLocks noChangeAspect="1"/>
              </p:cNvSpPr>
              <p:nvPr/>
            </p:nvSpPr>
            <p:spPr bwMode="auto">
              <a:xfrm rot="-805898">
                <a:off x="4577" y="1333"/>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241" name="Freeform 200">
                <a:extLst>
                  <a:ext uri="{FF2B5EF4-FFF2-40B4-BE49-F238E27FC236}">
                    <a16:creationId xmlns:a16="http://schemas.microsoft.com/office/drawing/2014/main" id="{023BA753-D875-A545-AAEA-688F79766290}"/>
                  </a:ext>
                </a:extLst>
              </p:cNvPr>
              <p:cNvSpPr>
                <a:spLocks noChangeAspect="1"/>
              </p:cNvSpPr>
              <p:nvPr/>
            </p:nvSpPr>
            <p:spPr bwMode="auto">
              <a:xfrm rot="-805898">
                <a:off x="4591" y="1334"/>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grpSp>
            <p:nvGrpSpPr>
              <p:cNvPr id="242" name="Group 201">
                <a:extLst>
                  <a:ext uri="{FF2B5EF4-FFF2-40B4-BE49-F238E27FC236}">
                    <a16:creationId xmlns:a16="http://schemas.microsoft.com/office/drawing/2014/main" id="{D2F16470-A52A-474A-AB48-4C1EAC9FD7A1}"/>
                  </a:ext>
                </a:extLst>
              </p:cNvPr>
              <p:cNvGrpSpPr>
                <a:grpSpLocks/>
              </p:cNvGrpSpPr>
              <p:nvPr/>
            </p:nvGrpSpPr>
            <p:grpSpPr bwMode="auto">
              <a:xfrm>
                <a:off x="4497" y="1296"/>
                <a:ext cx="144" cy="40"/>
                <a:chOff x="4497" y="1296"/>
                <a:chExt cx="144" cy="40"/>
              </a:xfrm>
            </p:grpSpPr>
            <p:sp>
              <p:nvSpPr>
                <p:cNvPr id="258" name="Oval 202">
                  <a:extLst>
                    <a:ext uri="{FF2B5EF4-FFF2-40B4-BE49-F238E27FC236}">
                      <a16:creationId xmlns:a16="http://schemas.microsoft.com/office/drawing/2014/main" id="{1D7A8EA8-8F80-F447-8FB0-7D13D6B356C1}"/>
                    </a:ext>
                  </a:extLst>
                </p:cNvPr>
                <p:cNvSpPr>
                  <a:spLocks noChangeAspect="1" noChangeArrowheads="1"/>
                </p:cNvSpPr>
                <p:nvPr/>
              </p:nvSpPr>
              <p:spPr bwMode="auto">
                <a:xfrm rot="394101">
                  <a:off x="4497" y="1296"/>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algn="ctr" eaLnBrk="1" hangingPunct="1"/>
                  <a:endParaRPr lang="en-US" sz="1000">
                    <a:ea typeface="MS PGothic" charset="0"/>
                    <a:cs typeface="MS PGothic" charset="0"/>
                  </a:endParaRPr>
                </a:p>
              </p:txBody>
            </p:sp>
            <p:sp>
              <p:nvSpPr>
                <p:cNvPr id="259" name="Oval 203">
                  <a:extLst>
                    <a:ext uri="{FF2B5EF4-FFF2-40B4-BE49-F238E27FC236}">
                      <a16:creationId xmlns:a16="http://schemas.microsoft.com/office/drawing/2014/main" id="{3E3C3830-2C98-E945-8EBF-F5EABDB5DBB1}"/>
                    </a:ext>
                  </a:extLst>
                </p:cNvPr>
                <p:cNvSpPr>
                  <a:spLocks noChangeAspect="1" noChangeArrowheads="1"/>
                </p:cNvSpPr>
                <p:nvPr/>
              </p:nvSpPr>
              <p:spPr bwMode="auto">
                <a:xfrm rot="394101">
                  <a:off x="4533" y="1300"/>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algn="ctr" eaLnBrk="1" hangingPunct="1"/>
                  <a:endParaRPr lang="en-US" sz="1000">
                    <a:ea typeface="MS PGothic" charset="0"/>
                    <a:cs typeface="MS PGothic" charset="0"/>
                  </a:endParaRPr>
                </a:p>
              </p:txBody>
            </p:sp>
            <p:sp>
              <p:nvSpPr>
                <p:cNvPr id="260" name="Oval 204">
                  <a:extLst>
                    <a:ext uri="{FF2B5EF4-FFF2-40B4-BE49-F238E27FC236}">
                      <a16:creationId xmlns:a16="http://schemas.microsoft.com/office/drawing/2014/main" id="{CDF72DC2-29EA-5845-B35B-D53633A65000}"/>
                    </a:ext>
                  </a:extLst>
                </p:cNvPr>
                <p:cNvSpPr>
                  <a:spLocks noChangeAspect="1" noChangeArrowheads="1"/>
                </p:cNvSpPr>
                <p:nvPr/>
              </p:nvSpPr>
              <p:spPr bwMode="auto">
                <a:xfrm rot="394101">
                  <a:off x="4569" y="1304"/>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algn="ctr" eaLnBrk="1" hangingPunct="1"/>
                  <a:endParaRPr lang="en-US" sz="1000">
                    <a:ea typeface="MS PGothic" charset="0"/>
                    <a:cs typeface="MS PGothic" charset="0"/>
                  </a:endParaRPr>
                </a:p>
              </p:txBody>
            </p:sp>
            <p:sp>
              <p:nvSpPr>
                <p:cNvPr id="261" name="Oval 205">
                  <a:extLst>
                    <a:ext uri="{FF2B5EF4-FFF2-40B4-BE49-F238E27FC236}">
                      <a16:creationId xmlns:a16="http://schemas.microsoft.com/office/drawing/2014/main" id="{E3546F6A-F206-9343-A82C-9ED34EC284DF}"/>
                    </a:ext>
                  </a:extLst>
                </p:cNvPr>
                <p:cNvSpPr>
                  <a:spLocks noChangeAspect="1" noChangeArrowheads="1"/>
                </p:cNvSpPr>
                <p:nvPr/>
              </p:nvSpPr>
              <p:spPr bwMode="auto">
                <a:xfrm rot="394101">
                  <a:off x="4604" y="1307"/>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algn="ctr" eaLnBrk="1" hangingPunct="1"/>
                  <a:endParaRPr lang="en-US" sz="1000">
                    <a:ea typeface="MS PGothic" charset="0"/>
                    <a:cs typeface="MS PGothic" charset="0"/>
                  </a:endParaRPr>
                </a:p>
              </p:txBody>
            </p:sp>
          </p:grpSp>
          <p:sp>
            <p:nvSpPr>
              <p:cNvPr id="243" name="Freeform 206">
                <a:extLst>
                  <a:ext uri="{FF2B5EF4-FFF2-40B4-BE49-F238E27FC236}">
                    <a16:creationId xmlns:a16="http://schemas.microsoft.com/office/drawing/2014/main" id="{1DCF90BB-3CFD-8544-BBBD-7CCAE5E9EC2E}"/>
                  </a:ext>
                </a:extLst>
              </p:cNvPr>
              <p:cNvSpPr>
                <a:spLocks noChangeAspect="1"/>
              </p:cNvSpPr>
              <p:nvPr/>
            </p:nvSpPr>
            <p:spPr bwMode="auto">
              <a:xfrm rot="-805898">
                <a:off x="4612" y="1336"/>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244" name="Freeform 207">
                <a:extLst>
                  <a:ext uri="{FF2B5EF4-FFF2-40B4-BE49-F238E27FC236}">
                    <a16:creationId xmlns:a16="http://schemas.microsoft.com/office/drawing/2014/main" id="{B1BCECFD-A778-6341-9DA6-9D6C529DF82C}"/>
                  </a:ext>
                </a:extLst>
              </p:cNvPr>
              <p:cNvSpPr>
                <a:spLocks noChangeAspect="1"/>
              </p:cNvSpPr>
              <p:nvPr/>
            </p:nvSpPr>
            <p:spPr bwMode="auto">
              <a:xfrm rot="-805898">
                <a:off x="4626" y="1337"/>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245" name="Freeform 208">
                <a:extLst>
                  <a:ext uri="{FF2B5EF4-FFF2-40B4-BE49-F238E27FC236}">
                    <a16:creationId xmlns:a16="http://schemas.microsoft.com/office/drawing/2014/main" id="{B51756A8-E24C-454A-8E13-8525F2F67585}"/>
                  </a:ext>
                </a:extLst>
              </p:cNvPr>
              <p:cNvSpPr>
                <a:spLocks noChangeAspect="1"/>
              </p:cNvSpPr>
              <p:nvPr/>
            </p:nvSpPr>
            <p:spPr bwMode="auto">
              <a:xfrm rot="9994102">
                <a:off x="4518" y="1371"/>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246" name="Freeform 209">
                <a:extLst>
                  <a:ext uri="{FF2B5EF4-FFF2-40B4-BE49-F238E27FC236}">
                    <a16:creationId xmlns:a16="http://schemas.microsoft.com/office/drawing/2014/main" id="{02821A34-C126-104C-967D-45886E9C4BC1}"/>
                  </a:ext>
                </a:extLst>
              </p:cNvPr>
              <p:cNvSpPr>
                <a:spLocks noChangeAspect="1"/>
              </p:cNvSpPr>
              <p:nvPr/>
            </p:nvSpPr>
            <p:spPr bwMode="auto">
              <a:xfrm rot="9994102">
                <a:off x="4504" y="1370"/>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247" name="Freeform 210">
                <a:extLst>
                  <a:ext uri="{FF2B5EF4-FFF2-40B4-BE49-F238E27FC236}">
                    <a16:creationId xmlns:a16="http://schemas.microsoft.com/office/drawing/2014/main" id="{1C230324-00B0-DD46-B347-5E3134158AAD}"/>
                  </a:ext>
                </a:extLst>
              </p:cNvPr>
              <p:cNvSpPr>
                <a:spLocks noChangeAspect="1"/>
              </p:cNvSpPr>
              <p:nvPr/>
            </p:nvSpPr>
            <p:spPr bwMode="auto">
              <a:xfrm rot="9994102">
                <a:off x="4553" y="1375"/>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248" name="Freeform 211">
                <a:extLst>
                  <a:ext uri="{FF2B5EF4-FFF2-40B4-BE49-F238E27FC236}">
                    <a16:creationId xmlns:a16="http://schemas.microsoft.com/office/drawing/2014/main" id="{D0E43E23-82E7-F64A-96AC-1F367A3BCFF5}"/>
                  </a:ext>
                </a:extLst>
              </p:cNvPr>
              <p:cNvSpPr>
                <a:spLocks noChangeAspect="1"/>
              </p:cNvSpPr>
              <p:nvPr/>
            </p:nvSpPr>
            <p:spPr bwMode="auto">
              <a:xfrm rot="9994102">
                <a:off x="4539" y="1374"/>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249" name="Freeform 212">
                <a:extLst>
                  <a:ext uri="{FF2B5EF4-FFF2-40B4-BE49-F238E27FC236}">
                    <a16:creationId xmlns:a16="http://schemas.microsoft.com/office/drawing/2014/main" id="{F8A61A09-3A5B-AF45-B10C-4C33E6583EDB}"/>
                  </a:ext>
                </a:extLst>
              </p:cNvPr>
              <p:cNvSpPr>
                <a:spLocks noChangeAspect="1"/>
              </p:cNvSpPr>
              <p:nvPr/>
            </p:nvSpPr>
            <p:spPr bwMode="auto">
              <a:xfrm rot="9994102">
                <a:off x="4590" y="1378"/>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250" name="Freeform 213">
                <a:extLst>
                  <a:ext uri="{FF2B5EF4-FFF2-40B4-BE49-F238E27FC236}">
                    <a16:creationId xmlns:a16="http://schemas.microsoft.com/office/drawing/2014/main" id="{949727AD-D71F-C347-9A54-35EE6FDB8F83}"/>
                  </a:ext>
                </a:extLst>
              </p:cNvPr>
              <p:cNvSpPr>
                <a:spLocks noChangeAspect="1"/>
              </p:cNvSpPr>
              <p:nvPr/>
            </p:nvSpPr>
            <p:spPr bwMode="auto">
              <a:xfrm rot="9994102">
                <a:off x="4576" y="1377"/>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grpSp>
            <p:nvGrpSpPr>
              <p:cNvPr id="251" name="Group 214">
                <a:extLst>
                  <a:ext uri="{FF2B5EF4-FFF2-40B4-BE49-F238E27FC236}">
                    <a16:creationId xmlns:a16="http://schemas.microsoft.com/office/drawing/2014/main" id="{A3B9DFA1-06D4-BC43-84B5-C4F7109D4FCD}"/>
                  </a:ext>
                </a:extLst>
              </p:cNvPr>
              <p:cNvGrpSpPr>
                <a:grpSpLocks/>
              </p:cNvGrpSpPr>
              <p:nvPr/>
            </p:nvGrpSpPr>
            <p:grpSpPr bwMode="auto">
              <a:xfrm>
                <a:off x="4494" y="1402"/>
                <a:ext cx="145" cy="40"/>
                <a:chOff x="4494" y="1402"/>
                <a:chExt cx="145" cy="40"/>
              </a:xfrm>
            </p:grpSpPr>
            <p:sp>
              <p:nvSpPr>
                <p:cNvPr id="254" name="Oval 215">
                  <a:extLst>
                    <a:ext uri="{FF2B5EF4-FFF2-40B4-BE49-F238E27FC236}">
                      <a16:creationId xmlns:a16="http://schemas.microsoft.com/office/drawing/2014/main" id="{52985942-75BD-514C-BA01-6047259CC197}"/>
                    </a:ext>
                  </a:extLst>
                </p:cNvPr>
                <p:cNvSpPr>
                  <a:spLocks noChangeAspect="1" noChangeArrowheads="1"/>
                </p:cNvSpPr>
                <p:nvPr/>
              </p:nvSpPr>
              <p:spPr bwMode="auto">
                <a:xfrm rot="-10405899">
                  <a:off x="4494" y="1402"/>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anchor="ctr"/>
                <a:lstStyle/>
                <a:p>
                  <a:pPr algn="ctr" eaLnBrk="1" hangingPunct="1"/>
                  <a:endParaRPr lang="en-US" sz="1000">
                    <a:ea typeface="MS PGothic" charset="0"/>
                    <a:cs typeface="MS PGothic" charset="0"/>
                  </a:endParaRPr>
                </a:p>
              </p:txBody>
            </p:sp>
            <p:sp>
              <p:nvSpPr>
                <p:cNvPr id="255" name="Oval 216">
                  <a:extLst>
                    <a:ext uri="{FF2B5EF4-FFF2-40B4-BE49-F238E27FC236}">
                      <a16:creationId xmlns:a16="http://schemas.microsoft.com/office/drawing/2014/main" id="{D6A7B056-2551-F141-85E0-6DB1E4043618}"/>
                    </a:ext>
                  </a:extLst>
                </p:cNvPr>
                <p:cNvSpPr>
                  <a:spLocks noChangeAspect="1" noChangeArrowheads="1"/>
                </p:cNvSpPr>
                <p:nvPr/>
              </p:nvSpPr>
              <p:spPr bwMode="auto">
                <a:xfrm rot="-10405899">
                  <a:off x="4529" y="1406"/>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anchor="ctr"/>
                <a:lstStyle/>
                <a:p>
                  <a:pPr algn="ctr" eaLnBrk="1" hangingPunct="1"/>
                  <a:endParaRPr lang="en-US" sz="1000">
                    <a:ea typeface="MS PGothic" charset="0"/>
                    <a:cs typeface="MS PGothic" charset="0"/>
                  </a:endParaRPr>
                </a:p>
              </p:txBody>
            </p:sp>
            <p:sp>
              <p:nvSpPr>
                <p:cNvPr id="256" name="Oval 217">
                  <a:extLst>
                    <a:ext uri="{FF2B5EF4-FFF2-40B4-BE49-F238E27FC236}">
                      <a16:creationId xmlns:a16="http://schemas.microsoft.com/office/drawing/2014/main" id="{305CBA5A-9B8D-5C47-B0AF-CB2FD2E13040}"/>
                    </a:ext>
                  </a:extLst>
                </p:cNvPr>
                <p:cNvSpPr>
                  <a:spLocks noChangeAspect="1" noChangeArrowheads="1"/>
                </p:cNvSpPr>
                <p:nvPr/>
              </p:nvSpPr>
              <p:spPr bwMode="auto">
                <a:xfrm rot="-10405899">
                  <a:off x="4566" y="1409"/>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anchor="ctr"/>
                <a:lstStyle/>
                <a:p>
                  <a:pPr algn="ctr" eaLnBrk="1" hangingPunct="1"/>
                  <a:endParaRPr lang="en-US" sz="1000">
                    <a:ea typeface="MS PGothic" charset="0"/>
                    <a:cs typeface="MS PGothic" charset="0"/>
                  </a:endParaRPr>
                </a:p>
              </p:txBody>
            </p:sp>
            <p:sp>
              <p:nvSpPr>
                <p:cNvPr id="257" name="Oval 218">
                  <a:extLst>
                    <a:ext uri="{FF2B5EF4-FFF2-40B4-BE49-F238E27FC236}">
                      <a16:creationId xmlns:a16="http://schemas.microsoft.com/office/drawing/2014/main" id="{C2257C7D-762B-1149-92DB-569B257210C4}"/>
                    </a:ext>
                  </a:extLst>
                </p:cNvPr>
                <p:cNvSpPr>
                  <a:spLocks noChangeAspect="1" noChangeArrowheads="1"/>
                </p:cNvSpPr>
                <p:nvPr/>
              </p:nvSpPr>
              <p:spPr bwMode="auto">
                <a:xfrm rot="-10405899">
                  <a:off x="4602" y="1413"/>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anchor="ctr"/>
                <a:lstStyle/>
                <a:p>
                  <a:pPr algn="ctr" eaLnBrk="1" hangingPunct="1"/>
                  <a:endParaRPr lang="en-US" sz="1000">
                    <a:ea typeface="MS PGothic" charset="0"/>
                    <a:cs typeface="MS PGothic" charset="0"/>
                  </a:endParaRPr>
                </a:p>
              </p:txBody>
            </p:sp>
          </p:grpSp>
          <p:sp>
            <p:nvSpPr>
              <p:cNvPr id="252" name="Freeform 219">
                <a:extLst>
                  <a:ext uri="{FF2B5EF4-FFF2-40B4-BE49-F238E27FC236}">
                    <a16:creationId xmlns:a16="http://schemas.microsoft.com/office/drawing/2014/main" id="{13C8A4A5-A216-8F4D-96A2-6AD162B22DE9}"/>
                  </a:ext>
                </a:extLst>
              </p:cNvPr>
              <p:cNvSpPr>
                <a:spLocks noChangeAspect="1"/>
              </p:cNvSpPr>
              <p:nvPr/>
            </p:nvSpPr>
            <p:spPr bwMode="auto">
              <a:xfrm rot="9994102">
                <a:off x="4626" y="1382"/>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253" name="Freeform 220">
                <a:extLst>
                  <a:ext uri="{FF2B5EF4-FFF2-40B4-BE49-F238E27FC236}">
                    <a16:creationId xmlns:a16="http://schemas.microsoft.com/office/drawing/2014/main" id="{97C1F85B-E46A-3140-93D4-455DB81B8F64}"/>
                  </a:ext>
                </a:extLst>
              </p:cNvPr>
              <p:cNvSpPr>
                <a:spLocks noChangeAspect="1"/>
              </p:cNvSpPr>
              <p:nvPr/>
            </p:nvSpPr>
            <p:spPr bwMode="auto">
              <a:xfrm rot="9994102">
                <a:off x="4612" y="1381"/>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grpSp>
        <p:grpSp>
          <p:nvGrpSpPr>
            <p:cNvPr id="18" name="Group 221">
              <a:extLst>
                <a:ext uri="{FF2B5EF4-FFF2-40B4-BE49-F238E27FC236}">
                  <a16:creationId xmlns:a16="http://schemas.microsoft.com/office/drawing/2014/main" id="{54084CE7-0F27-CA49-B74A-2F1ADC3124A5}"/>
                </a:ext>
              </a:extLst>
            </p:cNvPr>
            <p:cNvGrpSpPr>
              <a:grpSpLocks/>
            </p:cNvGrpSpPr>
            <p:nvPr/>
          </p:nvGrpSpPr>
          <p:grpSpPr bwMode="auto">
            <a:xfrm rot="-375458">
              <a:off x="2573" y="1852"/>
              <a:ext cx="368" cy="365"/>
              <a:chOff x="4494" y="1296"/>
              <a:chExt cx="147" cy="146"/>
            </a:xfrm>
          </p:grpSpPr>
          <p:sp>
            <p:nvSpPr>
              <p:cNvPr id="210" name="Freeform 222">
                <a:extLst>
                  <a:ext uri="{FF2B5EF4-FFF2-40B4-BE49-F238E27FC236}">
                    <a16:creationId xmlns:a16="http://schemas.microsoft.com/office/drawing/2014/main" id="{3EF8EDB5-B892-DF4D-B2CC-CF9EBCAF7F61}"/>
                  </a:ext>
                </a:extLst>
              </p:cNvPr>
              <p:cNvSpPr>
                <a:spLocks noChangeAspect="1"/>
              </p:cNvSpPr>
              <p:nvPr/>
            </p:nvSpPr>
            <p:spPr bwMode="auto">
              <a:xfrm rot="-805898">
                <a:off x="4505" y="1325"/>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211" name="Freeform 223">
                <a:extLst>
                  <a:ext uri="{FF2B5EF4-FFF2-40B4-BE49-F238E27FC236}">
                    <a16:creationId xmlns:a16="http://schemas.microsoft.com/office/drawing/2014/main" id="{63A0A7D1-280C-324A-8D1F-4B2F3C17C68B}"/>
                  </a:ext>
                </a:extLst>
              </p:cNvPr>
              <p:cNvSpPr>
                <a:spLocks noChangeAspect="1"/>
              </p:cNvSpPr>
              <p:nvPr/>
            </p:nvSpPr>
            <p:spPr bwMode="auto">
              <a:xfrm rot="-805898">
                <a:off x="4519" y="1326"/>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212" name="Freeform 224">
                <a:extLst>
                  <a:ext uri="{FF2B5EF4-FFF2-40B4-BE49-F238E27FC236}">
                    <a16:creationId xmlns:a16="http://schemas.microsoft.com/office/drawing/2014/main" id="{9DF2C005-5AA6-8B4F-BBA4-901B68133C88}"/>
                  </a:ext>
                </a:extLst>
              </p:cNvPr>
              <p:cNvSpPr>
                <a:spLocks noChangeAspect="1"/>
              </p:cNvSpPr>
              <p:nvPr/>
            </p:nvSpPr>
            <p:spPr bwMode="auto">
              <a:xfrm rot="-805898">
                <a:off x="4541" y="1329"/>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213" name="Freeform 225">
                <a:extLst>
                  <a:ext uri="{FF2B5EF4-FFF2-40B4-BE49-F238E27FC236}">
                    <a16:creationId xmlns:a16="http://schemas.microsoft.com/office/drawing/2014/main" id="{7A88B67D-0C32-2441-967F-EBC51B095397}"/>
                  </a:ext>
                </a:extLst>
              </p:cNvPr>
              <p:cNvSpPr>
                <a:spLocks noChangeAspect="1"/>
              </p:cNvSpPr>
              <p:nvPr/>
            </p:nvSpPr>
            <p:spPr bwMode="auto">
              <a:xfrm rot="-805898">
                <a:off x="4555" y="1330"/>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214" name="Freeform 226">
                <a:extLst>
                  <a:ext uri="{FF2B5EF4-FFF2-40B4-BE49-F238E27FC236}">
                    <a16:creationId xmlns:a16="http://schemas.microsoft.com/office/drawing/2014/main" id="{4C287DEF-15EA-E34E-AA7B-7C14AE27B414}"/>
                  </a:ext>
                </a:extLst>
              </p:cNvPr>
              <p:cNvSpPr>
                <a:spLocks noChangeAspect="1"/>
              </p:cNvSpPr>
              <p:nvPr/>
            </p:nvSpPr>
            <p:spPr bwMode="auto">
              <a:xfrm rot="-805898">
                <a:off x="4577" y="1333"/>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215" name="Freeform 227">
                <a:extLst>
                  <a:ext uri="{FF2B5EF4-FFF2-40B4-BE49-F238E27FC236}">
                    <a16:creationId xmlns:a16="http://schemas.microsoft.com/office/drawing/2014/main" id="{005B7281-8DB9-9A4B-8BB9-B76FD36462B9}"/>
                  </a:ext>
                </a:extLst>
              </p:cNvPr>
              <p:cNvSpPr>
                <a:spLocks noChangeAspect="1"/>
              </p:cNvSpPr>
              <p:nvPr/>
            </p:nvSpPr>
            <p:spPr bwMode="auto">
              <a:xfrm rot="-805898">
                <a:off x="4591" y="1334"/>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grpSp>
            <p:nvGrpSpPr>
              <p:cNvPr id="216" name="Group 228">
                <a:extLst>
                  <a:ext uri="{FF2B5EF4-FFF2-40B4-BE49-F238E27FC236}">
                    <a16:creationId xmlns:a16="http://schemas.microsoft.com/office/drawing/2014/main" id="{408D4750-C3EC-E141-86BB-EDFD10E54855}"/>
                  </a:ext>
                </a:extLst>
              </p:cNvPr>
              <p:cNvGrpSpPr>
                <a:grpSpLocks/>
              </p:cNvGrpSpPr>
              <p:nvPr/>
            </p:nvGrpSpPr>
            <p:grpSpPr bwMode="auto">
              <a:xfrm>
                <a:off x="4497" y="1296"/>
                <a:ext cx="144" cy="40"/>
                <a:chOff x="4497" y="1296"/>
                <a:chExt cx="144" cy="40"/>
              </a:xfrm>
            </p:grpSpPr>
            <p:sp>
              <p:nvSpPr>
                <p:cNvPr id="232" name="Oval 229">
                  <a:extLst>
                    <a:ext uri="{FF2B5EF4-FFF2-40B4-BE49-F238E27FC236}">
                      <a16:creationId xmlns:a16="http://schemas.microsoft.com/office/drawing/2014/main" id="{629B8617-66CE-524F-9F2F-81BA9CBF3FD7}"/>
                    </a:ext>
                  </a:extLst>
                </p:cNvPr>
                <p:cNvSpPr>
                  <a:spLocks noChangeAspect="1" noChangeArrowheads="1"/>
                </p:cNvSpPr>
                <p:nvPr/>
              </p:nvSpPr>
              <p:spPr bwMode="auto">
                <a:xfrm rot="394101">
                  <a:off x="4497" y="1296"/>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algn="ctr" eaLnBrk="1" hangingPunct="1"/>
                  <a:endParaRPr lang="en-US" sz="1000">
                    <a:ea typeface="MS PGothic" charset="0"/>
                    <a:cs typeface="MS PGothic" charset="0"/>
                  </a:endParaRPr>
                </a:p>
              </p:txBody>
            </p:sp>
            <p:sp>
              <p:nvSpPr>
                <p:cNvPr id="233" name="Oval 230">
                  <a:extLst>
                    <a:ext uri="{FF2B5EF4-FFF2-40B4-BE49-F238E27FC236}">
                      <a16:creationId xmlns:a16="http://schemas.microsoft.com/office/drawing/2014/main" id="{77651E38-B9C0-C747-A59B-F4145B1ACF05}"/>
                    </a:ext>
                  </a:extLst>
                </p:cNvPr>
                <p:cNvSpPr>
                  <a:spLocks noChangeAspect="1" noChangeArrowheads="1"/>
                </p:cNvSpPr>
                <p:nvPr/>
              </p:nvSpPr>
              <p:spPr bwMode="auto">
                <a:xfrm rot="394101">
                  <a:off x="4533" y="1300"/>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algn="ctr" eaLnBrk="1" hangingPunct="1"/>
                  <a:endParaRPr lang="en-US" sz="1000">
                    <a:ea typeface="MS PGothic" charset="0"/>
                    <a:cs typeface="MS PGothic" charset="0"/>
                  </a:endParaRPr>
                </a:p>
              </p:txBody>
            </p:sp>
            <p:sp>
              <p:nvSpPr>
                <p:cNvPr id="234" name="Oval 231">
                  <a:extLst>
                    <a:ext uri="{FF2B5EF4-FFF2-40B4-BE49-F238E27FC236}">
                      <a16:creationId xmlns:a16="http://schemas.microsoft.com/office/drawing/2014/main" id="{D0365C05-F84F-204A-8950-51707C9C7FD2}"/>
                    </a:ext>
                  </a:extLst>
                </p:cNvPr>
                <p:cNvSpPr>
                  <a:spLocks noChangeAspect="1" noChangeArrowheads="1"/>
                </p:cNvSpPr>
                <p:nvPr/>
              </p:nvSpPr>
              <p:spPr bwMode="auto">
                <a:xfrm rot="394101">
                  <a:off x="4569" y="1304"/>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algn="ctr" eaLnBrk="1" hangingPunct="1"/>
                  <a:endParaRPr lang="en-US" sz="1000">
                    <a:ea typeface="MS PGothic" charset="0"/>
                    <a:cs typeface="MS PGothic" charset="0"/>
                  </a:endParaRPr>
                </a:p>
              </p:txBody>
            </p:sp>
            <p:sp>
              <p:nvSpPr>
                <p:cNvPr id="235" name="Oval 232">
                  <a:extLst>
                    <a:ext uri="{FF2B5EF4-FFF2-40B4-BE49-F238E27FC236}">
                      <a16:creationId xmlns:a16="http://schemas.microsoft.com/office/drawing/2014/main" id="{4E9F7617-6650-9347-91C9-302B3CD7738D}"/>
                    </a:ext>
                  </a:extLst>
                </p:cNvPr>
                <p:cNvSpPr>
                  <a:spLocks noChangeAspect="1" noChangeArrowheads="1"/>
                </p:cNvSpPr>
                <p:nvPr/>
              </p:nvSpPr>
              <p:spPr bwMode="auto">
                <a:xfrm rot="394101">
                  <a:off x="4604" y="1307"/>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algn="ctr" eaLnBrk="1" hangingPunct="1"/>
                  <a:endParaRPr lang="en-US" sz="1000">
                    <a:ea typeface="MS PGothic" charset="0"/>
                    <a:cs typeface="MS PGothic" charset="0"/>
                  </a:endParaRPr>
                </a:p>
              </p:txBody>
            </p:sp>
          </p:grpSp>
          <p:sp>
            <p:nvSpPr>
              <p:cNvPr id="217" name="Freeform 233">
                <a:extLst>
                  <a:ext uri="{FF2B5EF4-FFF2-40B4-BE49-F238E27FC236}">
                    <a16:creationId xmlns:a16="http://schemas.microsoft.com/office/drawing/2014/main" id="{FD5918D1-CF92-E349-8955-96B96823D2A4}"/>
                  </a:ext>
                </a:extLst>
              </p:cNvPr>
              <p:cNvSpPr>
                <a:spLocks noChangeAspect="1"/>
              </p:cNvSpPr>
              <p:nvPr/>
            </p:nvSpPr>
            <p:spPr bwMode="auto">
              <a:xfrm rot="-805898">
                <a:off x="4612" y="1336"/>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218" name="Freeform 234">
                <a:extLst>
                  <a:ext uri="{FF2B5EF4-FFF2-40B4-BE49-F238E27FC236}">
                    <a16:creationId xmlns:a16="http://schemas.microsoft.com/office/drawing/2014/main" id="{584440AD-B5CD-EB49-B5AB-6F3FD11EE4DA}"/>
                  </a:ext>
                </a:extLst>
              </p:cNvPr>
              <p:cNvSpPr>
                <a:spLocks noChangeAspect="1"/>
              </p:cNvSpPr>
              <p:nvPr/>
            </p:nvSpPr>
            <p:spPr bwMode="auto">
              <a:xfrm rot="-805898">
                <a:off x="4626" y="1337"/>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219" name="Freeform 235">
                <a:extLst>
                  <a:ext uri="{FF2B5EF4-FFF2-40B4-BE49-F238E27FC236}">
                    <a16:creationId xmlns:a16="http://schemas.microsoft.com/office/drawing/2014/main" id="{2649C072-B953-EC48-8B1A-7329F13AE4D6}"/>
                  </a:ext>
                </a:extLst>
              </p:cNvPr>
              <p:cNvSpPr>
                <a:spLocks noChangeAspect="1"/>
              </p:cNvSpPr>
              <p:nvPr/>
            </p:nvSpPr>
            <p:spPr bwMode="auto">
              <a:xfrm rot="9994102">
                <a:off x="4518" y="1371"/>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220" name="Freeform 236">
                <a:extLst>
                  <a:ext uri="{FF2B5EF4-FFF2-40B4-BE49-F238E27FC236}">
                    <a16:creationId xmlns:a16="http://schemas.microsoft.com/office/drawing/2014/main" id="{827E813D-7777-0849-A157-00D0DC8AC589}"/>
                  </a:ext>
                </a:extLst>
              </p:cNvPr>
              <p:cNvSpPr>
                <a:spLocks noChangeAspect="1"/>
              </p:cNvSpPr>
              <p:nvPr/>
            </p:nvSpPr>
            <p:spPr bwMode="auto">
              <a:xfrm rot="9994102">
                <a:off x="4504" y="1370"/>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221" name="Freeform 237">
                <a:extLst>
                  <a:ext uri="{FF2B5EF4-FFF2-40B4-BE49-F238E27FC236}">
                    <a16:creationId xmlns:a16="http://schemas.microsoft.com/office/drawing/2014/main" id="{6A9AAC98-F3A6-B44B-A155-6C52E5E783C3}"/>
                  </a:ext>
                </a:extLst>
              </p:cNvPr>
              <p:cNvSpPr>
                <a:spLocks noChangeAspect="1"/>
              </p:cNvSpPr>
              <p:nvPr/>
            </p:nvSpPr>
            <p:spPr bwMode="auto">
              <a:xfrm rot="9994102">
                <a:off x="4553" y="1375"/>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222" name="Freeform 238">
                <a:extLst>
                  <a:ext uri="{FF2B5EF4-FFF2-40B4-BE49-F238E27FC236}">
                    <a16:creationId xmlns:a16="http://schemas.microsoft.com/office/drawing/2014/main" id="{A184361B-6645-9B49-85A2-F5E82F759638}"/>
                  </a:ext>
                </a:extLst>
              </p:cNvPr>
              <p:cNvSpPr>
                <a:spLocks noChangeAspect="1"/>
              </p:cNvSpPr>
              <p:nvPr/>
            </p:nvSpPr>
            <p:spPr bwMode="auto">
              <a:xfrm rot="9994102">
                <a:off x="4539" y="1374"/>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223" name="Freeform 239">
                <a:extLst>
                  <a:ext uri="{FF2B5EF4-FFF2-40B4-BE49-F238E27FC236}">
                    <a16:creationId xmlns:a16="http://schemas.microsoft.com/office/drawing/2014/main" id="{E0F84530-CA7B-4E46-ADE7-C0CDABE950E9}"/>
                  </a:ext>
                </a:extLst>
              </p:cNvPr>
              <p:cNvSpPr>
                <a:spLocks noChangeAspect="1"/>
              </p:cNvSpPr>
              <p:nvPr/>
            </p:nvSpPr>
            <p:spPr bwMode="auto">
              <a:xfrm rot="9994102">
                <a:off x="4590" y="1378"/>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224" name="Freeform 240">
                <a:extLst>
                  <a:ext uri="{FF2B5EF4-FFF2-40B4-BE49-F238E27FC236}">
                    <a16:creationId xmlns:a16="http://schemas.microsoft.com/office/drawing/2014/main" id="{952A2A45-C83D-BE45-A230-3E27FE7A7867}"/>
                  </a:ext>
                </a:extLst>
              </p:cNvPr>
              <p:cNvSpPr>
                <a:spLocks noChangeAspect="1"/>
              </p:cNvSpPr>
              <p:nvPr/>
            </p:nvSpPr>
            <p:spPr bwMode="auto">
              <a:xfrm rot="9994102">
                <a:off x="4576" y="1377"/>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grpSp>
            <p:nvGrpSpPr>
              <p:cNvPr id="225" name="Group 241">
                <a:extLst>
                  <a:ext uri="{FF2B5EF4-FFF2-40B4-BE49-F238E27FC236}">
                    <a16:creationId xmlns:a16="http://schemas.microsoft.com/office/drawing/2014/main" id="{FD87E6DF-B7B5-8748-A7B6-04EF46CFDAA7}"/>
                  </a:ext>
                </a:extLst>
              </p:cNvPr>
              <p:cNvGrpSpPr>
                <a:grpSpLocks/>
              </p:cNvGrpSpPr>
              <p:nvPr/>
            </p:nvGrpSpPr>
            <p:grpSpPr bwMode="auto">
              <a:xfrm>
                <a:off x="4494" y="1402"/>
                <a:ext cx="145" cy="40"/>
                <a:chOff x="4494" y="1402"/>
                <a:chExt cx="145" cy="40"/>
              </a:xfrm>
            </p:grpSpPr>
            <p:sp>
              <p:nvSpPr>
                <p:cNvPr id="228" name="Oval 242">
                  <a:extLst>
                    <a:ext uri="{FF2B5EF4-FFF2-40B4-BE49-F238E27FC236}">
                      <a16:creationId xmlns:a16="http://schemas.microsoft.com/office/drawing/2014/main" id="{E0DD9CA6-4FF8-8F46-AD64-146389903AE9}"/>
                    </a:ext>
                  </a:extLst>
                </p:cNvPr>
                <p:cNvSpPr>
                  <a:spLocks noChangeAspect="1" noChangeArrowheads="1"/>
                </p:cNvSpPr>
                <p:nvPr/>
              </p:nvSpPr>
              <p:spPr bwMode="auto">
                <a:xfrm rot="-10405899">
                  <a:off x="4494" y="1402"/>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anchor="ctr"/>
                <a:lstStyle/>
                <a:p>
                  <a:pPr algn="ctr" eaLnBrk="1" hangingPunct="1"/>
                  <a:endParaRPr lang="en-US" sz="1000">
                    <a:ea typeface="MS PGothic" charset="0"/>
                    <a:cs typeface="MS PGothic" charset="0"/>
                  </a:endParaRPr>
                </a:p>
              </p:txBody>
            </p:sp>
            <p:sp>
              <p:nvSpPr>
                <p:cNvPr id="229" name="Oval 243">
                  <a:extLst>
                    <a:ext uri="{FF2B5EF4-FFF2-40B4-BE49-F238E27FC236}">
                      <a16:creationId xmlns:a16="http://schemas.microsoft.com/office/drawing/2014/main" id="{E8D11D46-7204-DA41-839B-57A70196A32F}"/>
                    </a:ext>
                  </a:extLst>
                </p:cNvPr>
                <p:cNvSpPr>
                  <a:spLocks noChangeAspect="1" noChangeArrowheads="1"/>
                </p:cNvSpPr>
                <p:nvPr/>
              </p:nvSpPr>
              <p:spPr bwMode="auto">
                <a:xfrm rot="-10405899">
                  <a:off x="4529" y="1406"/>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anchor="ctr"/>
                <a:lstStyle/>
                <a:p>
                  <a:pPr algn="ctr" eaLnBrk="1" hangingPunct="1"/>
                  <a:endParaRPr lang="en-US" sz="1000">
                    <a:ea typeface="MS PGothic" charset="0"/>
                    <a:cs typeface="MS PGothic" charset="0"/>
                  </a:endParaRPr>
                </a:p>
              </p:txBody>
            </p:sp>
            <p:sp>
              <p:nvSpPr>
                <p:cNvPr id="230" name="Oval 244">
                  <a:extLst>
                    <a:ext uri="{FF2B5EF4-FFF2-40B4-BE49-F238E27FC236}">
                      <a16:creationId xmlns:a16="http://schemas.microsoft.com/office/drawing/2014/main" id="{763FA788-D466-4D4E-85D1-1B64980CD4BB}"/>
                    </a:ext>
                  </a:extLst>
                </p:cNvPr>
                <p:cNvSpPr>
                  <a:spLocks noChangeAspect="1" noChangeArrowheads="1"/>
                </p:cNvSpPr>
                <p:nvPr/>
              </p:nvSpPr>
              <p:spPr bwMode="auto">
                <a:xfrm rot="-10405899">
                  <a:off x="4566" y="1409"/>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anchor="ctr"/>
                <a:lstStyle/>
                <a:p>
                  <a:pPr algn="ctr" eaLnBrk="1" hangingPunct="1"/>
                  <a:endParaRPr lang="en-US" sz="1000">
                    <a:ea typeface="MS PGothic" charset="0"/>
                    <a:cs typeface="MS PGothic" charset="0"/>
                  </a:endParaRPr>
                </a:p>
              </p:txBody>
            </p:sp>
            <p:sp>
              <p:nvSpPr>
                <p:cNvPr id="231" name="Oval 245">
                  <a:extLst>
                    <a:ext uri="{FF2B5EF4-FFF2-40B4-BE49-F238E27FC236}">
                      <a16:creationId xmlns:a16="http://schemas.microsoft.com/office/drawing/2014/main" id="{AB5E50D0-2E72-994A-B43E-FB58E89167C5}"/>
                    </a:ext>
                  </a:extLst>
                </p:cNvPr>
                <p:cNvSpPr>
                  <a:spLocks noChangeAspect="1" noChangeArrowheads="1"/>
                </p:cNvSpPr>
                <p:nvPr/>
              </p:nvSpPr>
              <p:spPr bwMode="auto">
                <a:xfrm rot="-10405899">
                  <a:off x="4602" y="1413"/>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anchor="ctr"/>
                <a:lstStyle/>
                <a:p>
                  <a:pPr algn="ctr" eaLnBrk="1" hangingPunct="1"/>
                  <a:endParaRPr lang="en-US" sz="1000">
                    <a:ea typeface="MS PGothic" charset="0"/>
                    <a:cs typeface="MS PGothic" charset="0"/>
                  </a:endParaRPr>
                </a:p>
              </p:txBody>
            </p:sp>
          </p:grpSp>
          <p:sp>
            <p:nvSpPr>
              <p:cNvPr id="226" name="Freeform 246">
                <a:extLst>
                  <a:ext uri="{FF2B5EF4-FFF2-40B4-BE49-F238E27FC236}">
                    <a16:creationId xmlns:a16="http://schemas.microsoft.com/office/drawing/2014/main" id="{F3408B93-E168-3044-8EBC-38BF41EF42F8}"/>
                  </a:ext>
                </a:extLst>
              </p:cNvPr>
              <p:cNvSpPr>
                <a:spLocks noChangeAspect="1"/>
              </p:cNvSpPr>
              <p:nvPr/>
            </p:nvSpPr>
            <p:spPr bwMode="auto">
              <a:xfrm rot="9994102">
                <a:off x="4626" y="1382"/>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227" name="Freeform 247">
                <a:extLst>
                  <a:ext uri="{FF2B5EF4-FFF2-40B4-BE49-F238E27FC236}">
                    <a16:creationId xmlns:a16="http://schemas.microsoft.com/office/drawing/2014/main" id="{55D73BB3-6EEA-9F4C-93AE-E42B7C62C512}"/>
                  </a:ext>
                </a:extLst>
              </p:cNvPr>
              <p:cNvSpPr>
                <a:spLocks noChangeAspect="1"/>
              </p:cNvSpPr>
              <p:nvPr/>
            </p:nvSpPr>
            <p:spPr bwMode="auto">
              <a:xfrm rot="9994102">
                <a:off x="4612" y="1381"/>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grpSp>
        <p:grpSp>
          <p:nvGrpSpPr>
            <p:cNvPr id="19" name="Group 248">
              <a:extLst>
                <a:ext uri="{FF2B5EF4-FFF2-40B4-BE49-F238E27FC236}">
                  <a16:creationId xmlns:a16="http://schemas.microsoft.com/office/drawing/2014/main" id="{0798B170-1A17-6345-A8D8-D1B9683901D1}"/>
                </a:ext>
              </a:extLst>
            </p:cNvPr>
            <p:cNvGrpSpPr>
              <a:grpSpLocks/>
            </p:cNvGrpSpPr>
            <p:nvPr/>
          </p:nvGrpSpPr>
          <p:grpSpPr bwMode="auto">
            <a:xfrm rot="-506470">
              <a:off x="2223" y="1864"/>
              <a:ext cx="368" cy="365"/>
              <a:chOff x="4494" y="1296"/>
              <a:chExt cx="147" cy="146"/>
            </a:xfrm>
          </p:grpSpPr>
          <p:sp>
            <p:nvSpPr>
              <p:cNvPr id="184" name="Freeform 249">
                <a:extLst>
                  <a:ext uri="{FF2B5EF4-FFF2-40B4-BE49-F238E27FC236}">
                    <a16:creationId xmlns:a16="http://schemas.microsoft.com/office/drawing/2014/main" id="{89D64695-3ACC-8543-AAAF-37D45414DAF6}"/>
                  </a:ext>
                </a:extLst>
              </p:cNvPr>
              <p:cNvSpPr>
                <a:spLocks noChangeAspect="1"/>
              </p:cNvSpPr>
              <p:nvPr/>
            </p:nvSpPr>
            <p:spPr bwMode="auto">
              <a:xfrm rot="-805898">
                <a:off x="4505" y="1325"/>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185" name="Freeform 250">
                <a:extLst>
                  <a:ext uri="{FF2B5EF4-FFF2-40B4-BE49-F238E27FC236}">
                    <a16:creationId xmlns:a16="http://schemas.microsoft.com/office/drawing/2014/main" id="{711480B1-B9AB-BD46-9922-E4051B28EAE3}"/>
                  </a:ext>
                </a:extLst>
              </p:cNvPr>
              <p:cNvSpPr>
                <a:spLocks noChangeAspect="1"/>
              </p:cNvSpPr>
              <p:nvPr/>
            </p:nvSpPr>
            <p:spPr bwMode="auto">
              <a:xfrm rot="-805898">
                <a:off x="4519" y="1326"/>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186" name="Freeform 251">
                <a:extLst>
                  <a:ext uri="{FF2B5EF4-FFF2-40B4-BE49-F238E27FC236}">
                    <a16:creationId xmlns:a16="http://schemas.microsoft.com/office/drawing/2014/main" id="{36052D81-942B-B64C-AD64-094131471EE1}"/>
                  </a:ext>
                </a:extLst>
              </p:cNvPr>
              <p:cNvSpPr>
                <a:spLocks noChangeAspect="1"/>
              </p:cNvSpPr>
              <p:nvPr/>
            </p:nvSpPr>
            <p:spPr bwMode="auto">
              <a:xfrm rot="-805898">
                <a:off x="4541" y="1329"/>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187" name="Freeform 252">
                <a:extLst>
                  <a:ext uri="{FF2B5EF4-FFF2-40B4-BE49-F238E27FC236}">
                    <a16:creationId xmlns:a16="http://schemas.microsoft.com/office/drawing/2014/main" id="{7057D345-F7DD-4848-984D-B5D0258853C9}"/>
                  </a:ext>
                </a:extLst>
              </p:cNvPr>
              <p:cNvSpPr>
                <a:spLocks noChangeAspect="1"/>
              </p:cNvSpPr>
              <p:nvPr/>
            </p:nvSpPr>
            <p:spPr bwMode="auto">
              <a:xfrm rot="-805898">
                <a:off x="4555" y="1330"/>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188" name="Freeform 253">
                <a:extLst>
                  <a:ext uri="{FF2B5EF4-FFF2-40B4-BE49-F238E27FC236}">
                    <a16:creationId xmlns:a16="http://schemas.microsoft.com/office/drawing/2014/main" id="{F4CF5722-A197-1246-B4A0-65F642FA1B10}"/>
                  </a:ext>
                </a:extLst>
              </p:cNvPr>
              <p:cNvSpPr>
                <a:spLocks noChangeAspect="1"/>
              </p:cNvSpPr>
              <p:nvPr/>
            </p:nvSpPr>
            <p:spPr bwMode="auto">
              <a:xfrm rot="-805898">
                <a:off x="4577" y="1333"/>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189" name="Freeform 254">
                <a:extLst>
                  <a:ext uri="{FF2B5EF4-FFF2-40B4-BE49-F238E27FC236}">
                    <a16:creationId xmlns:a16="http://schemas.microsoft.com/office/drawing/2014/main" id="{F9234427-AF2D-6F4F-A1CC-DDEAEDC5D159}"/>
                  </a:ext>
                </a:extLst>
              </p:cNvPr>
              <p:cNvSpPr>
                <a:spLocks noChangeAspect="1"/>
              </p:cNvSpPr>
              <p:nvPr/>
            </p:nvSpPr>
            <p:spPr bwMode="auto">
              <a:xfrm rot="-805898">
                <a:off x="4591" y="1334"/>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grpSp>
            <p:nvGrpSpPr>
              <p:cNvPr id="190" name="Group 255">
                <a:extLst>
                  <a:ext uri="{FF2B5EF4-FFF2-40B4-BE49-F238E27FC236}">
                    <a16:creationId xmlns:a16="http://schemas.microsoft.com/office/drawing/2014/main" id="{05DAE098-D561-D043-8E3F-17FF84D74B24}"/>
                  </a:ext>
                </a:extLst>
              </p:cNvPr>
              <p:cNvGrpSpPr>
                <a:grpSpLocks/>
              </p:cNvGrpSpPr>
              <p:nvPr/>
            </p:nvGrpSpPr>
            <p:grpSpPr bwMode="auto">
              <a:xfrm>
                <a:off x="4497" y="1296"/>
                <a:ext cx="144" cy="40"/>
                <a:chOff x="4497" y="1296"/>
                <a:chExt cx="144" cy="40"/>
              </a:xfrm>
            </p:grpSpPr>
            <p:sp>
              <p:nvSpPr>
                <p:cNvPr id="206" name="Oval 256">
                  <a:extLst>
                    <a:ext uri="{FF2B5EF4-FFF2-40B4-BE49-F238E27FC236}">
                      <a16:creationId xmlns:a16="http://schemas.microsoft.com/office/drawing/2014/main" id="{09BA2843-CB12-B740-8CC8-73CF43607406}"/>
                    </a:ext>
                  </a:extLst>
                </p:cNvPr>
                <p:cNvSpPr>
                  <a:spLocks noChangeAspect="1" noChangeArrowheads="1"/>
                </p:cNvSpPr>
                <p:nvPr/>
              </p:nvSpPr>
              <p:spPr bwMode="auto">
                <a:xfrm rot="394101">
                  <a:off x="4497" y="1296"/>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algn="ctr" eaLnBrk="1" hangingPunct="1"/>
                  <a:endParaRPr lang="en-US" sz="1000">
                    <a:ea typeface="MS PGothic" charset="0"/>
                    <a:cs typeface="MS PGothic" charset="0"/>
                  </a:endParaRPr>
                </a:p>
              </p:txBody>
            </p:sp>
            <p:sp>
              <p:nvSpPr>
                <p:cNvPr id="207" name="Oval 257">
                  <a:extLst>
                    <a:ext uri="{FF2B5EF4-FFF2-40B4-BE49-F238E27FC236}">
                      <a16:creationId xmlns:a16="http://schemas.microsoft.com/office/drawing/2014/main" id="{5D424949-1DA9-9346-954A-FBDE893C33E8}"/>
                    </a:ext>
                  </a:extLst>
                </p:cNvPr>
                <p:cNvSpPr>
                  <a:spLocks noChangeAspect="1" noChangeArrowheads="1"/>
                </p:cNvSpPr>
                <p:nvPr/>
              </p:nvSpPr>
              <p:spPr bwMode="auto">
                <a:xfrm rot="394101">
                  <a:off x="4533" y="1300"/>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algn="ctr" eaLnBrk="1" hangingPunct="1"/>
                  <a:endParaRPr lang="en-US" sz="1000">
                    <a:ea typeface="MS PGothic" charset="0"/>
                    <a:cs typeface="MS PGothic" charset="0"/>
                  </a:endParaRPr>
                </a:p>
              </p:txBody>
            </p:sp>
            <p:sp>
              <p:nvSpPr>
                <p:cNvPr id="208" name="Oval 258">
                  <a:extLst>
                    <a:ext uri="{FF2B5EF4-FFF2-40B4-BE49-F238E27FC236}">
                      <a16:creationId xmlns:a16="http://schemas.microsoft.com/office/drawing/2014/main" id="{F6ACE3AF-5F6B-2346-A304-98FE05CC6480}"/>
                    </a:ext>
                  </a:extLst>
                </p:cNvPr>
                <p:cNvSpPr>
                  <a:spLocks noChangeAspect="1" noChangeArrowheads="1"/>
                </p:cNvSpPr>
                <p:nvPr/>
              </p:nvSpPr>
              <p:spPr bwMode="auto">
                <a:xfrm rot="394101">
                  <a:off x="4569" y="1304"/>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algn="ctr" eaLnBrk="1" hangingPunct="1"/>
                  <a:endParaRPr lang="en-US" sz="1000">
                    <a:ea typeface="MS PGothic" charset="0"/>
                    <a:cs typeface="MS PGothic" charset="0"/>
                  </a:endParaRPr>
                </a:p>
              </p:txBody>
            </p:sp>
            <p:sp>
              <p:nvSpPr>
                <p:cNvPr id="209" name="Oval 259">
                  <a:extLst>
                    <a:ext uri="{FF2B5EF4-FFF2-40B4-BE49-F238E27FC236}">
                      <a16:creationId xmlns:a16="http://schemas.microsoft.com/office/drawing/2014/main" id="{F1389C9B-F476-0D4C-BFA7-DAC574CDF278}"/>
                    </a:ext>
                  </a:extLst>
                </p:cNvPr>
                <p:cNvSpPr>
                  <a:spLocks noChangeAspect="1" noChangeArrowheads="1"/>
                </p:cNvSpPr>
                <p:nvPr/>
              </p:nvSpPr>
              <p:spPr bwMode="auto">
                <a:xfrm rot="394101">
                  <a:off x="4604" y="1307"/>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algn="ctr" eaLnBrk="1" hangingPunct="1"/>
                  <a:endParaRPr lang="en-US" sz="1000">
                    <a:ea typeface="MS PGothic" charset="0"/>
                    <a:cs typeface="MS PGothic" charset="0"/>
                  </a:endParaRPr>
                </a:p>
              </p:txBody>
            </p:sp>
          </p:grpSp>
          <p:sp>
            <p:nvSpPr>
              <p:cNvPr id="191" name="Freeform 260">
                <a:extLst>
                  <a:ext uri="{FF2B5EF4-FFF2-40B4-BE49-F238E27FC236}">
                    <a16:creationId xmlns:a16="http://schemas.microsoft.com/office/drawing/2014/main" id="{2F35BB42-49D0-074B-9F3E-7BB5A41EC4E9}"/>
                  </a:ext>
                </a:extLst>
              </p:cNvPr>
              <p:cNvSpPr>
                <a:spLocks noChangeAspect="1"/>
              </p:cNvSpPr>
              <p:nvPr/>
            </p:nvSpPr>
            <p:spPr bwMode="auto">
              <a:xfrm rot="-805898">
                <a:off x="4612" y="1336"/>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192" name="Freeform 261">
                <a:extLst>
                  <a:ext uri="{FF2B5EF4-FFF2-40B4-BE49-F238E27FC236}">
                    <a16:creationId xmlns:a16="http://schemas.microsoft.com/office/drawing/2014/main" id="{8C052D67-C909-994A-9C2A-04AB69366C0C}"/>
                  </a:ext>
                </a:extLst>
              </p:cNvPr>
              <p:cNvSpPr>
                <a:spLocks noChangeAspect="1"/>
              </p:cNvSpPr>
              <p:nvPr/>
            </p:nvSpPr>
            <p:spPr bwMode="auto">
              <a:xfrm rot="-805898">
                <a:off x="4626" y="1337"/>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193" name="Freeform 262">
                <a:extLst>
                  <a:ext uri="{FF2B5EF4-FFF2-40B4-BE49-F238E27FC236}">
                    <a16:creationId xmlns:a16="http://schemas.microsoft.com/office/drawing/2014/main" id="{5F7E7446-838E-6C45-8D10-95D5484E159D}"/>
                  </a:ext>
                </a:extLst>
              </p:cNvPr>
              <p:cNvSpPr>
                <a:spLocks noChangeAspect="1"/>
              </p:cNvSpPr>
              <p:nvPr/>
            </p:nvSpPr>
            <p:spPr bwMode="auto">
              <a:xfrm rot="9994102">
                <a:off x="4518" y="1371"/>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194" name="Freeform 263">
                <a:extLst>
                  <a:ext uri="{FF2B5EF4-FFF2-40B4-BE49-F238E27FC236}">
                    <a16:creationId xmlns:a16="http://schemas.microsoft.com/office/drawing/2014/main" id="{58D16474-A714-214C-B87B-D6C56A9C3783}"/>
                  </a:ext>
                </a:extLst>
              </p:cNvPr>
              <p:cNvSpPr>
                <a:spLocks noChangeAspect="1"/>
              </p:cNvSpPr>
              <p:nvPr/>
            </p:nvSpPr>
            <p:spPr bwMode="auto">
              <a:xfrm rot="9994102">
                <a:off x="4504" y="1370"/>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195" name="Freeform 264">
                <a:extLst>
                  <a:ext uri="{FF2B5EF4-FFF2-40B4-BE49-F238E27FC236}">
                    <a16:creationId xmlns:a16="http://schemas.microsoft.com/office/drawing/2014/main" id="{56DB1192-3E0E-194A-991B-536CDE7C12FB}"/>
                  </a:ext>
                </a:extLst>
              </p:cNvPr>
              <p:cNvSpPr>
                <a:spLocks noChangeAspect="1"/>
              </p:cNvSpPr>
              <p:nvPr/>
            </p:nvSpPr>
            <p:spPr bwMode="auto">
              <a:xfrm rot="9994102">
                <a:off x="4553" y="1375"/>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196" name="Freeform 265">
                <a:extLst>
                  <a:ext uri="{FF2B5EF4-FFF2-40B4-BE49-F238E27FC236}">
                    <a16:creationId xmlns:a16="http://schemas.microsoft.com/office/drawing/2014/main" id="{9CABF499-7E57-A543-8552-E3D77F2E8673}"/>
                  </a:ext>
                </a:extLst>
              </p:cNvPr>
              <p:cNvSpPr>
                <a:spLocks noChangeAspect="1"/>
              </p:cNvSpPr>
              <p:nvPr/>
            </p:nvSpPr>
            <p:spPr bwMode="auto">
              <a:xfrm rot="9994102">
                <a:off x="4539" y="1374"/>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197" name="Freeform 266">
                <a:extLst>
                  <a:ext uri="{FF2B5EF4-FFF2-40B4-BE49-F238E27FC236}">
                    <a16:creationId xmlns:a16="http://schemas.microsoft.com/office/drawing/2014/main" id="{3CBF0BB0-77F8-2A4B-9FA7-F39B6E144E2F}"/>
                  </a:ext>
                </a:extLst>
              </p:cNvPr>
              <p:cNvSpPr>
                <a:spLocks noChangeAspect="1"/>
              </p:cNvSpPr>
              <p:nvPr/>
            </p:nvSpPr>
            <p:spPr bwMode="auto">
              <a:xfrm rot="9994102">
                <a:off x="4590" y="1378"/>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198" name="Freeform 267">
                <a:extLst>
                  <a:ext uri="{FF2B5EF4-FFF2-40B4-BE49-F238E27FC236}">
                    <a16:creationId xmlns:a16="http://schemas.microsoft.com/office/drawing/2014/main" id="{E39C126B-D715-BF4C-AF7A-72C65A8791C0}"/>
                  </a:ext>
                </a:extLst>
              </p:cNvPr>
              <p:cNvSpPr>
                <a:spLocks noChangeAspect="1"/>
              </p:cNvSpPr>
              <p:nvPr/>
            </p:nvSpPr>
            <p:spPr bwMode="auto">
              <a:xfrm rot="9994102">
                <a:off x="4576" y="1377"/>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grpSp>
            <p:nvGrpSpPr>
              <p:cNvPr id="199" name="Group 268">
                <a:extLst>
                  <a:ext uri="{FF2B5EF4-FFF2-40B4-BE49-F238E27FC236}">
                    <a16:creationId xmlns:a16="http://schemas.microsoft.com/office/drawing/2014/main" id="{5332D72C-8256-6D49-9C9B-E1CE9B8203B4}"/>
                  </a:ext>
                </a:extLst>
              </p:cNvPr>
              <p:cNvGrpSpPr>
                <a:grpSpLocks/>
              </p:cNvGrpSpPr>
              <p:nvPr/>
            </p:nvGrpSpPr>
            <p:grpSpPr bwMode="auto">
              <a:xfrm>
                <a:off x="4494" y="1402"/>
                <a:ext cx="145" cy="40"/>
                <a:chOff x="4494" y="1402"/>
                <a:chExt cx="145" cy="40"/>
              </a:xfrm>
            </p:grpSpPr>
            <p:sp>
              <p:nvSpPr>
                <p:cNvPr id="202" name="Oval 269">
                  <a:extLst>
                    <a:ext uri="{FF2B5EF4-FFF2-40B4-BE49-F238E27FC236}">
                      <a16:creationId xmlns:a16="http://schemas.microsoft.com/office/drawing/2014/main" id="{0E7D38A0-9D07-BB40-97B3-28B0F742E288}"/>
                    </a:ext>
                  </a:extLst>
                </p:cNvPr>
                <p:cNvSpPr>
                  <a:spLocks noChangeAspect="1" noChangeArrowheads="1"/>
                </p:cNvSpPr>
                <p:nvPr/>
              </p:nvSpPr>
              <p:spPr bwMode="auto">
                <a:xfrm rot="-10405899">
                  <a:off x="4494" y="1402"/>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anchor="ctr"/>
                <a:lstStyle/>
                <a:p>
                  <a:pPr algn="ctr" eaLnBrk="1" hangingPunct="1"/>
                  <a:endParaRPr lang="en-US" sz="1000">
                    <a:ea typeface="MS PGothic" charset="0"/>
                    <a:cs typeface="MS PGothic" charset="0"/>
                  </a:endParaRPr>
                </a:p>
              </p:txBody>
            </p:sp>
            <p:sp>
              <p:nvSpPr>
                <p:cNvPr id="203" name="Oval 270">
                  <a:extLst>
                    <a:ext uri="{FF2B5EF4-FFF2-40B4-BE49-F238E27FC236}">
                      <a16:creationId xmlns:a16="http://schemas.microsoft.com/office/drawing/2014/main" id="{ED352A87-514A-8A43-92E8-467C19A6BE15}"/>
                    </a:ext>
                  </a:extLst>
                </p:cNvPr>
                <p:cNvSpPr>
                  <a:spLocks noChangeAspect="1" noChangeArrowheads="1"/>
                </p:cNvSpPr>
                <p:nvPr/>
              </p:nvSpPr>
              <p:spPr bwMode="auto">
                <a:xfrm rot="-10405899">
                  <a:off x="4529" y="1406"/>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anchor="ctr"/>
                <a:lstStyle/>
                <a:p>
                  <a:pPr algn="ctr" eaLnBrk="1" hangingPunct="1"/>
                  <a:endParaRPr lang="en-US" sz="1000">
                    <a:ea typeface="MS PGothic" charset="0"/>
                    <a:cs typeface="MS PGothic" charset="0"/>
                  </a:endParaRPr>
                </a:p>
              </p:txBody>
            </p:sp>
            <p:sp>
              <p:nvSpPr>
                <p:cNvPr id="204" name="Oval 271">
                  <a:extLst>
                    <a:ext uri="{FF2B5EF4-FFF2-40B4-BE49-F238E27FC236}">
                      <a16:creationId xmlns:a16="http://schemas.microsoft.com/office/drawing/2014/main" id="{343320D3-DE09-5F46-9607-33C58A9BABAC}"/>
                    </a:ext>
                  </a:extLst>
                </p:cNvPr>
                <p:cNvSpPr>
                  <a:spLocks noChangeAspect="1" noChangeArrowheads="1"/>
                </p:cNvSpPr>
                <p:nvPr/>
              </p:nvSpPr>
              <p:spPr bwMode="auto">
                <a:xfrm rot="-10405899">
                  <a:off x="4566" y="1409"/>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anchor="ctr"/>
                <a:lstStyle/>
                <a:p>
                  <a:pPr algn="ctr" eaLnBrk="1" hangingPunct="1"/>
                  <a:endParaRPr lang="en-US" sz="1000">
                    <a:ea typeface="MS PGothic" charset="0"/>
                    <a:cs typeface="MS PGothic" charset="0"/>
                  </a:endParaRPr>
                </a:p>
              </p:txBody>
            </p:sp>
            <p:sp>
              <p:nvSpPr>
                <p:cNvPr id="205" name="Oval 272">
                  <a:extLst>
                    <a:ext uri="{FF2B5EF4-FFF2-40B4-BE49-F238E27FC236}">
                      <a16:creationId xmlns:a16="http://schemas.microsoft.com/office/drawing/2014/main" id="{8C68501C-4D81-FD43-B842-6DE055AA268A}"/>
                    </a:ext>
                  </a:extLst>
                </p:cNvPr>
                <p:cNvSpPr>
                  <a:spLocks noChangeAspect="1" noChangeArrowheads="1"/>
                </p:cNvSpPr>
                <p:nvPr/>
              </p:nvSpPr>
              <p:spPr bwMode="auto">
                <a:xfrm rot="-10405899">
                  <a:off x="4602" y="1413"/>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anchor="ctr"/>
                <a:lstStyle/>
                <a:p>
                  <a:pPr algn="ctr" eaLnBrk="1" hangingPunct="1"/>
                  <a:endParaRPr lang="en-US" sz="1000">
                    <a:ea typeface="MS PGothic" charset="0"/>
                    <a:cs typeface="MS PGothic" charset="0"/>
                  </a:endParaRPr>
                </a:p>
              </p:txBody>
            </p:sp>
          </p:grpSp>
          <p:sp>
            <p:nvSpPr>
              <p:cNvPr id="200" name="Freeform 273">
                <a:extLst>
                  <a:ext uri="{FF2B5EF4-FFF2-40B4-BE49-F238E27FC236}">
                    <a16:creationId xmlns:a16="http://schemas.microsoft.com/office/drawing/2014/main" id="{0B3C6E33-2DAC-5044-957F-C4842EE6E712}"/>
                  </a:ext>
                </a:extLst>
              </p:cNvPr>
              <p:cNvSpPr>
                <a:spLocks noChangeAspect="1"/>
              </p:cNvSpPr>
              <p:nvPr/>
            </p:nvSpPr>
            <p:spPr bwMode="auto">
              <a:xfrm rot="9994102">
                <a:off x="4626" y="1382"/>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201" name="Freeform 274">
                <a:extLst>
                  <a:ext uri="{FF2B5EF4-FFF2-40B4-BE49-F238E27FC236}">
                    <a16:creationId xmlns:a16="http://schemas.microsoft.com/office/drawing/2014/main" id="{E4C3721E-FA63-4044-826B-8F6B506AC5BC}"/>
                  </a:ext>
                </a:extLst>
              </p:cNvPr>
              <p:cNvSpPr>
                <a:spLocks noChangeAspect="1"/>
              </p:cNvSpPr>
              <p:nvPr/>
            </p:nvSpPr>
            <p:spPr bwMode="auto">
              <a:xfrm rot="9994102">
                <a:off x="4612" y="1381"/>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grpSp>
        <p:grpSp>
          <p:nvGrpSpPr>
            <p:cNvPr id="20" name="Group 275">
              <a:extLst>
                <a:ext uri="{FF2B5EF4-FFF2-40B4-BE49-F238E27FC236}">
                  <a16:creationId xmlns:a16="http://schemas.microsoft.com/office/drawing/2014/main" id="{D9D98977-CEF7-524B-97EE-FFE89450FE8D}"/>
                </a:ext>
              </a:extLst>
            </p:cNvPr>
            <p:cNvGrpSpPr>
              <a:grpSpLocks/>
            </p:cNvGrpSpPr>
            <p:nvPr/>
          </p:nvGrpSpPr>
          <p:grpSpPr bwMode="auto">
            <a:xfrm rot="-506470">
              <a:off x="1864" y="1883"/>
              <a:ext cx="368" cy="365"/>
              <a:chOff x="4494" y="1296"/>
              <a:chExt cx="147" cy="146"/>
            </a:xfrm>
          </p:grpSpPr>
          <p:sp>
            <p:nvSpPr>
              <p:cNvPr id="158" name="Freeform 276">
                <a:extLst>
                  <a:ext uri="{FF2B5EF4-FFF2-40B4-BE49-F238E27FC236}">
                    <a16:creationId xmlns:a16="http://schemas.microsoft.com/office/drawing/2014/main" id="{8ACBCD5B-51C0-8947-991F-FA915A656566}"/>
                  </a:ext>
                </a:extLst>
              </p:cNvPr>
              <p:cNvSpPr>
                <a:spLocks noChangeAspect="1"/>
              </p:cNvSpPr>
              <p:nvPr/>
            </p:nvSpPr>
            <p:spPr bwMode="auto">
              <a:xfrm rot="-805898">
                <a:off x="4505" y="1325"/>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159" name="Freeform 277">
                <a:extLst>
                  <a:ext uri="{FF2B5EF4-FFF2-40B4-BE49-F238E27FC236}">
                    <a16:creationId xmlns:a16="http://schemas.microsoft.com/office/drawing/2014/main" id="{D58C8AAE-9B51-E94A-A913-5D64EBE138DF}"/>
                  </a:ext>
                </a:extLst>
              </p:cNvPr>
              <p:cNvSpPr>
                <a:spLocks noChangeAspect="1"/>
              </p:cNvSpPr>
              <p:nvPr/>
            </p:nvSpPr>
            <p:spPr bwMode="auto">
              <a:xfrm rot="-805898">
                <a:off x="4519" y="1326"/>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160" name="Freeform 278">
                <a:extLst>
                  <a:ext uri="{FF2B5EF4-FFF2-40B4-BE49-F238E27FC236}">
                    <a16:creationId xmlns:a16="http://schemas.microsoft.com/office/drawing/2014/main" id="{700AC2FE-83E7-3B45-9177-B95EECEC8D2A}"/>
                  </a:ext>
                </a:extLst>
              </p:cNvPr>
              <p:cNvSpPr>
                <a:spLocks noChangeAspect="1"/>
              </p:cNvSpPr>
              <p:nvPr/>
            </p:nvSpPr>
            <p:spPr bwMode="auto">
              <a:xfrm rot="-805898">
                <a:off x="4541" y="1329"/>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161" name="Freeform 279">
                <a:extLst>
                  <a:ext uri="{FF2B5EF4-FFF2-40B4-BE49-F238E27FC236}">
                    <a16:creationId xmlns:a16="http://schemas.microsoft.com/office/drawing/2014/main" id="{44C6990F-8452-1D45-9016-63A856F42873}"/>
                  </a:ext>
                </a:extLst>
              </p:cNvPr>
              <p:cNvSpPr>
                <a:spLocks noChangeAspect="1"/>
              </p:cNvSpPr>
              <p:nvPr/>
            </p:nvSpPr>
            <p:spPr bwMode="auto">
              <a:xfrm rot="-805898">
                <a:off x="4555" y="1330"/>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162" name="Freeform 280">
                <a:extLst>
                  <a:ext uri="{FF2B5EF4-FFF2-40B4-BE49-F238E27FC236}">
                    <a16:creationId xmlns:a16="http://schemas.microsoft.com/office/drawing/2014/main" id="{DB1CAF89-E50E-CF41-81BD-BDD6C0DAA45B}"/>
                  </a:ext>
                </a:extLst>
              </p:cNvPr>
              <p:cNvSpPr>
                <a:spLocks noChangeAspect="1"/>
              </p:cNvSpPr>
              <p:nvPr/>
            </p:nvSpPr>
            <p:spPr bwMode="auto">
              <a:xfrm rot="-805898">
                <a:off x="4577" y="1333"/>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163" name="Freeform 281">
                <a:extLst>
                  <a:ext uri="{FF2B5EF4-FFF2-40B4-BE49-F238E27FC236}">
                    <a16:creationId xmlns:a16="http://schemas.microsoft.com/office/drawing/2014/main" id="{2AA976D1-AC58-8545-9265-A1A110DA8F56}"/>
                  </a:ext>
                </a:extLst>
              </p:cNvPr>
              <p:cNvSpPr>
                <a:spLocks noChangeAspect="1"/>
              </p:cNvSpPr>
              <p:nvPr/>
            </p:nvSpPr>
            <p:spPr bwMode="auto">
              <a:xfrm rot="-805898">
                <a:off x="4591" y="1334"/>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grpSp>
            <p:nvGrpSpPr>
              <p:cNvPr id="164" name="Group 282">
                <a:extLst>
                  <a:ext uri="{FF2B5EF4-FFF2-40B4-BE49-F238E27FC236}">
                    <a16:creationId xmlns:a16="http://schemas.microsoft.com/office/drawing/2014/main" id="{750BF7F2-8FE8-124A-89FE-72D366BE25AF}"/>
                  </a:ext>
                </a:extLst>
              </p:cNvPr>
              <p:cNvGrpSpPr>
                <a:grpSpLocks/>
              </p:cNvGrpSpPr>
              <p:nvPr/>
            </p:nvGrpSpPr>
            <p:grpSpPr bwMode="auto">
              <a:xfrm>
                <a:off x="4497" y="1296"/>
                <a:ext cx="144" cy="40"/>
                <a:chOff x="4497" y="1296"/>
                <a:chExt cx="144" cy="40"/>
              </a:xfrm>
            </p:grpSpPr>
            <p:sp>
              <p:nvSpPr>
                <p:cNvPr id="180" name="Oval 283">
                  <a:extLst>
                    <a:ext uri="{FF2B5EF4-FFF2-40B4-BE49-F238E27FC236}">
                      <a16:creationId xmlns:a16="http://schemas.microsoft.com/office/drawing/2014/main" id="{7C38A28F-ABF3-4B47-A268-3B1719221140}"/>
                    </a:ext>
                  </a:extLst>
                </p:cNvPr>
                <p:cNvSpPr>
                  <a:spLocks noChangeAspect="1" noChangeArrowheads="1"/>
                </p:cNvSpPr>
                <p:nvPr/>
              </p:nvSpPr>
              <p:spPr bwMode="auto">
                <a:xfrm rot="394101">
                  <a:off x="4497" y="1296"/>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algn="ctr" eaLnBrk="1" hangingPunct="1"/>
                  <a:endParaRPr lang="en-US" sz="1000">
                    <a:ea typeface="MS PGothic" charset="0"/>
                    <a:cs typeface="MS PGothic" charset="0"/>
                  </a:endParaRPr>
                </a:p>
              </p:txBody>
            </p:sp>
            <p:sp>
              <p:nvSpPr>
                <p:cNvPr id="181" name="Oval 284">
                  <a:extLst>
                    <a:ext uri="{FF2B5EF4-FFF2-40B4-BE49-F238E27FC236}">
                      <a16:creationId xmlns:a16="http://schemas.microsoft.com/office/drawing/2014/main" id="{60910E81-FA52-E34F-A2C5-4561F40CB1E6}"/>
                    </a:ext>
                  </a:extLst>
                </p:cNvPr>
                <p:cNvSpPr>
                  <a:spLocks noChangeAspect="1" noChangeArrowheads="1"/>
                </p:cNvSpPr>
                <p:nvPr/>
              </p:nvSpPr>
              <p:spPr bwMode="auto">
                <a:xfrm rot="394101">
                  <a:off x="4533" y="1300"/>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algn="ctr" eaLnBrk="1" hangingPunct="1"/>
                  <a:endParaRPr lang="en-US" sz="1000">
                    <a:ea typeface="MS PGothic" charset="0"/>
                    <a:cs typeface="MS PGothic" charset="0"/>
                  </a:endParaRPr>
                </a:p>
              </p:txBody>
            </p:sp>
            <p:sp>
              <p:nvSpPr>
                <p:cNvPr id="182" name="Oval 285">
                  <a:extLst>
                    <a:ext uri="{FF2B5EF4-FFF2-40B4-BE49-F238E27FC236}">
                      <a16:creationId xmlns:a16="http://schemas.microsoft.com/office/drawing/2014/main" id="{4BF54A53-B32E-6A48-B59F-92F7B2D6BFB8}"/>
                    </a:ext>
                  </a:extLst>
                </p:cNvPr>
                <p:cNvSpPr>
                  <a:spLocks noChangeAspect="1" noChangeArrowheads="1"/>
                </p:cNvSpPr>
                <p:nvPr/>
              </p:nvSpPr>
              <p:spPr bwMode="auto">
                <a:xfrm rot="394101">
                  <a:off x="4569" y="1304"/>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algn="ctr" eaLnBrk="1" hangingPunct="1"/>
                  <a:endParaRPr lang="en-US" sz="1000">
                    <a:ea typeface="MS PGothic" charset="0"/>
                    <a:cs typeface="MS PGothic" charset="0"/>
                  </a:endParaRPr>
                </a:p>
              </p:txBody>
            </p:sp>
            <p:sp>
              <p:nvSpPr>
                <p:cNvPr id="183" name="Oval 286">
                  <a:extLst>
                    <a:ext uri="{FF2B5EF4-FFF2-40B4-BE49-F238E27FC236}">
                      <a16:creationId xmlns:a16="http://schemas.microsoft.com/office/drawing/2014/main" id="{9A4B5953-1A1B-FF44-A704-EBDFE2EAFD01}"/>
                    </a:ext>
                  </a:extLst>
                </p:cNvPr>
                <p:cNvSpPr>
                  <a:spLocks noChangeAspect="1" noChangeArrowheads="1"/>
                </p:cNvSpPr>
                <p:nvPr/>
              </p:nvSpPr>
              <p:spPr bwMode="auto">
                <a:xfrm rot="394101">
                  <a:off x="4604" y="1307"/>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algn="ctr" eaLnBrk="1" hangingPunct="1"/>
                  <a:endParaRPr lang="en-US" sz="1000">
                    <a:ea typeface="MS PGothic" charset="0"/>
                    <a:cs typeface="MS PGothic" charset="0"/>
                  </a:endParaRPr>
                </a:p>
              </p:txBody>
            </p:sp>
          </p:grpSp>
          <p:sp>
            <p:nvSpPr>
              <p:cNvPr id="165" name="Freeform 287">
                <a:extLst>
                  <a:ext uri="{FF2B5EF4-FFF2-40B4-BE49-F238E27FC236}">
                    <a16:creationId xmlns:a16="http://schemas.microsoft.com/office/drawing/2014/main" id="{5C639D14-48EB-194E-85E4-215EDA2CD735}"/>
                  </a:ext>
                </a:extLst>
              </p:cNvPr>
              <p:cNvSpPr>
                <a:spLocks noChangeAspect="1"/>
              </p:cNvSpPr>
              <p:nvPr/>
            </p:nvSpPr>
            <p:spPr bwMode="auto">
              <a:xfrm rot="-805898">
                <a:off x="4612" y="1336"/>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166" name="Freeform 288">
                <a:extLst>
                  <a:ext uri="{FF2B5EF4-FFF2-40B4-BE49-F238E27FC236}">
                    <a16:creationId xmlns:a16="http://schemas.microsoft.com/office/drawing/2014/main" id="{9C27CD7E-684B-A846-861B-FBD1626FA5C0}"/>
                  </a:ext>
                </a:extLst>
              </p:cNvPr>
              <p:cNvSpPr>
                <a:spLocks noChangeAspect="1"/>
              </p:cNvSpPr>
              <p:nvPr/>
            </p:nvSpPr>
            <p:spPr bwMode="auto">
              <a:xfrm rot="-805898">
                <a:off x="4626" y="1337"/>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167" name="Freeform 289">
                <a:extLst>
                  <a:ext uri="{FF2B5EF4-FFF2-40B4-BE49-F238E27FC236}">
                    <a16:creationId xmlns:a16="http://schemas.microsoft.com/office/drawing/2014/main" id="{034CE49C-882C-5A4C-AE41-D120832766ED}"/>
                  </a:ext>
                </a:extLst>
              </p:cNvPr>
              <p:cNvSpPr>
                <a:spLocks noChangeAspect="1"/>
              </p:cNvSpPr>
              <p:nvPr/>
            </p:nvSpPr>
            <p:spPr bwMode="auto">
              <a:xfrm rot="9994102">
                <a:off x="4518" y="1371"/>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168" name="Freeform 290">
                <a:extLst>
                  <a:ext uri="{FF2B5EF4-FFF2-40B4-BE49-F238E27FC236}">
                    <a16:creationId xmlns:a16="http://schemas.microsoft.com/office/drawing/2014/main" id="{A9EAD7DA-3D15-A74D-841A-2A4E361C4206}"/>
                  </a:ext>
                </a:extLst>
              </p:cNvPr>
              <p:cNvSpPr>
                <a:spLocks noChangeAspect="1"/>
              </p:cNvSpPr>
              <p:nvPr/>
            </p:nvSpPr>
            <p:spPr bwMode="auto">
              <a:xfrm rot="9994102">
                <a:off x="4504" y="1370"/>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169" name="Freeform 291">
                <a:extLst>
                  <a:ext uri="{FF2B5EF4-FFF2-40B4-BE49-F238E27FC236}">
                    <a16:creationId xmlns:a16="http://schemas.microsoft.com/office/drawing/2014/main" id="{25564373-0F1F-B04C-9CB2-7F6D9A0F161A}"/>
                  </a:ext>
                </a:extLst>
              </p:cNvPr>
              <p:cNvSpPr>
                <a:spLocks noChangeAspect="1"/>
              </p:cNvSpPr>
              <p:nvPr/>
            </p:nvSpPr>
            <p:spPr bwMode="auto">
              <a:xfrm rot="9994102">
                <a:off x="4553" y="1375"/>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170" name="Freeform 292">
                <a:extLst>
                  <a:ext uri="{FF2B5EF4-FFF2-40B4-BE49-F238E27FC236}">
                    <a16:creationId xmlns:a16="http://schemas.microsoft.com/office/drawing/2014/main" id="{CA3FE03F-109D-164D-BA90-C737476A3947}"/>
                  </a:ext>
                </a:extLst>
              </p:cNvPr>
              <p:cNvSpPr>
                <a:spLocks noChangeAspect="1"/>
              </p:cNvSpPr>
              <p:nvPr/>
            </p:nvSpPr>
            <p:spPr bwMode="auto">
              <a:xfrm rot="9994102">
                <a:off x="4539" y="1374"/>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171" name="Freeform 293">
                <a:extLst>
                  <a:ext uri="{FF2B5EF4-FFF2-40B4-BE49-F238E27FC236}">
                    <a16:creationId xmlns:a16="http://schemas.microsoft.com/office/drawing/2014/main" id="{DBC23E1B-74B4-1F43-A819-B85092E99980}"/>
                  </a:ext>
                </a:extLst>
              </p:cNvPr>
              <p:cNvSpPr>
                <a:spLocks noChangeAspect="1"/>
              </p:cNvSpPr>
              <p:nvPr/>
            </p:nvSpPr>
            <p:spPr bwMode="auto">
              <a:xfrm rot="9994102">
                <a:off x="4590" y="1378"/>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172" name="Freeform 294">
                <a:extLst>
                  <a:ext uri="{FF2B5EF4-FFF2-40B4-BE49-F238E27FC236}">
                    <a16:creationId xmlns:a16="http://schemas.microsoft.com/office/drawing/2014/main" id="{0B1F13EE-BD9B-7F47-BD69-A952A1064C5A}"/>
                  </a:ext>
                </a:extLst>
              </p:cNvPr>
              <p:cNvSpPr>
                <a:spLocks noChangeAspect="1"/>
              </p:cNvSpPr>
              <p:nvPr/>
            </p:nvSpPr>
            <p:spPr bwMode="auto">
              <a:xfrm rot="9994102">
                <a:off x="4576" y="1377"/>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grpSp>
            <p:nvGrpSpPr>
              <p:cNvPr id="173" name="Group 295">
                <a:extLst>
                  <a:ext uri="{FF2B5EF4-FFF2-40B4-BE49-F238E27FC236}">
                    <a16:creationId xmlns:a16="http://schemas.microsoft.com/office/drawing/2014/main" id="{C628C30A-B25E-F44E-9562-05B7707D0F8F}"/>
                  </a:ext>
                </a:extLst>
              </p:cNvPr>
              <p:cNvGrpSpPr>
                <a:grpSpLocks/>
              </p:cNvGrpSpPr>
              <p:nvPr/>
            </p:nvGrpSpPr>
            <p:grpSpPr bwMode="auto">
              <a:xfrm>
                <a:off x="4494" y="1402"/>
                <a:ext cx="145" cy="40"/>
                <a:chOff x="4494" y="1402"/>
                <a:chExt cx="145" cy="40"/>
              </a:xfrm>
            </p:grpSpPr>
            <p:sp>
              <p:nvSpPr>
                <p:cNvPr id="176" name="Oval 296">
                  <a:extLst>
                    <a:ext uri="{FF2B5EF4-FFF2-40B4-BE49-F238E27FC236}">
                      <a16:creationId xmlns:a16="http://schemas.microsoft.com/office/drawing/2014/main" id="{03F237A2-41C2-0347-A421-87743C9E62E6}"/>
                    </a:ext>
                  </a:extLst>
                </p:cNvPr>
                <p:cNvSpPr>
                  <a:spLocks noChangeAspect="1" noChangeArrowheads="1"/>
                </p:cNvSpPr>
                <p:nvPr/>
              </p:nvSpPr>
              <p:spPr bwMode="auto">
                <a:xfrm rot="-10405899">
                  <a:off x="4494" y="1402"/>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anchor="ctr"/>
                <a:lstStyle/>
                <a:p>
                  <a:pPr algn="ctr" eaLnBrk="1" hangingPunct="1"/>
                  <a:endParaRPr lang="en-US" sz="1000">
                    <a:ea typeface="MS PGothic" charset="0"/>
                    <a:cs typeface="MS PGothic" charset="0"/>
                  </a:endParaRPr>
                </a:p>
              </p:txBody>
            </p:sp>
            <p:sp>
              <p:nvSpPr>
                <p:cNvPr id="177" name="Oval 297">
                  <a:extLst>
                    <a:ext uri="{FF2B5EF4-FFF2-40B4-BE49-F238E27FC236}">
                      <a16:creationId xmlns:a16="http://schemas.microsoft.com/office/drawing/2014/main" id="{B4700626-ED00-234F-B08F-520E53F8586E}"/>
                    </a:ext>
                  </a:extLst>
                </p:cNvPr>
                <p:cNvSpPr>
                  <a:spLocks noChangeAspect="1" noChangeArrowheads="1"/>
                </p:cNvSpPr>
                <p:nvPr/>
              </p:nvSpPr>
              <p:spPr bwMode="auto">
                <a:xfrm rot="-10405899">
                  <a:off x="4529" y="1406"/>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anchor="ctr"/>
                <a:lstStyle/>
                <a:p>
                  <a:pPr algn="ctr" eaLnBrk="1" hangingPunct="1"/>
                  <a:endParaRPr lang="en-US" sz="1000">
                    <a:ea typeface="MS PGothic" charset="0"/>
                    <a:cs typeface="MS PGothic" charset="0"/>
                  </a:endParaRPr>
                </a:p>
              </p:txBody>
            </p:sp>
            <p:sp>
              <p:nvSpPr>
                <p:cNvPr id="178" name="Oval 298">
                  <a:extLst>
                    <a:ext uri="{FF2B5EF4-FFF2-40B4-BE49-F238E27FC236}">
                      <a16:creationId xmlns:a16="http://schemas.microsoft.com/office/drawing/2014/main" id="{D491382A-98DF-314D-B00D-484BF2ECD461}"/>
                    </a:ext>
                  </a:extLst>
                </p:cNvPr>
                <p:cNvSpPr>
                  <a:spLocks noChangeAspect="1" noChangeArrowheads="1"/>
                </p:cNvSpPr>
                <p:nvPr/>
              </p:nvSpPr>
              <p:spPr bwMode="auto">
                <a:xfrm rot="-10405899">
                  <a:off x="4566" y="1409"/>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anchor="ctr"/>
                <a:lstStyle/>
                <a:p>
                  <a:pPr algn="ctr" eaLnBrk="1" hangingPunct="1"/>
                  <a:endParaRPr lang="en-US" sz="1000">
                    <a:ea typeface="MS PGothic" charset="0"/>
                    <a:cs typeface="MS PGothic" charset="0"/>
                  </a:endParaRPr>
                </a:p>
              </p:txBody>
            </p:sp>
            <p:sp>
              <p:nvSpPr>
                <p:cNvPr id="179" name="Oval 299">
                  <a:extLst>
                    <a:ext uri="{FF2B5EF4-FFF2-40B4-BE49-F238E27FC236}">
                      <a16:creationId xmlns:a16="http://schemas.microsoft.com/office/drawing/2014/main" id="{186E118A-CB8E-BD4F-9937-C9BDD367DE67}"/>
                    </a:ext>
                  </a:extLst>
                </p:cNvPr>
                <p:cNvSpPr>
                  <a:spLocks noChangeAspect="1" noChangeArrowheads="1"/>
                </p:cNvSpPr>
                <p:nvPr/>
              </p:nvSpPr>
              <p:spPr bwMode="auto">
                <a:xfrm rot="-10405899">
                  <a:off x="4602" y="1413"/>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anchor="ctr"/>
                <a:lstStyle/>
                <a:p>
                  <a:pPr algn="ctr" eaLnBrk="1" hangingPunct="1"/>
                  <a:endParaRPr lang="en-US" sz="1000">
                    <a:ea typeface="MS PGothic" charset="0"/>
                    <a:cs typeface="MS PGothic" charset="0"/>
                  </a:endParaRPr>
                </a:p>
              </p:txBody>
            </p:sp>
          </p:grpSp>
          <p:sp>
            <p:nvSpPr>
              <p:cNvPr id="174" name="Freeform 300">
                <a:extLst>
                  <a:ext uri="{FF2B5EF4-FFF2-40B4-BE49-F238E27FC236}">
                    <a16:creationId xmlns:a16="http://schemas.microsoft.com/office/drawing/2014/main" id="{517B8290-C193-534B-8E9A-F65C59588167}"/>
                  </a:ext>
                </a:extLst>
              </p:cNvPr>
              <p:cNvSpPr>
                <a:spLocks noChangeAspect="1"/>
              </p:cNvSpPr>
              <p:nvPr/>
            </p:nvSpPr>
            <p:spPr bwMode="auto">
              <a:xfrm rot="9994102">
                <a:off x="4626" y="1382"/>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175" name="Freeform 301">
                <a:extLst>
                  <a:ext uri="{FF2B5EF4-FFF2-40B4-BE49-F238E27FC236}">
                    <a16:creationId xmlns:a16="http://schemas.microsoft.com/office/drawing/2014/main" id="{2B87FE88-C510-4442-9225-D54076CBFC73}"/>
                  </a:ext>
                </a:extLst>
              </p:cNvPr>
              <p:cNvSpPr>
                <a:spLocks noChangeAspect="1"/>
              </p:cNvSpPr>
              <p:nvPr/>
            </p:nvSpPr>
            <p:spPr bwMode="auto">
              <a:xfrm rot="9994102">
                <a:off x="4612" y="1381"/>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grpSp>
        <p:sp>
          <p:nvSpPr>
            <p:cNvPr id="21" name="Freeform 302">
              <a:extLst>
                <a:ext uri="{FF2B5EF4-FFF2-40B4-BE49-F238E27FC236}">
                  <a16:creationId xmlns:a16="http://schemas.microsoft.com/office/drawing/2014/main" id="{82842F80-CDA2-764C-BFEF-8B7F72B3406A}"/>
                </a:ext>
              </a:extLst>
            </p:cNvPr>
            <p:cNvSpPr>
              <a:spLocks noChangeAspect="1"/>
            </p:cNvSpPr>
            <p:nvPr/>
          </p:nvSpPr>
          <p:spPr bwMode="auto">
            <a:xfrm rot="-1649985">
              <a:off x="12" y="2190"/>
              <a:ext cx="15" cy="80"/>
            </a:xfrm>
            <a:custGeom>
              <a:avLst/>
              <a:gdLst>
                <a:gd name="T0" fmla="*/ 2147483647 w 12"/>
                <a:gd name="T1" fmla="*/ 0 h 46"/>
                <a:gd name="T2" fmla="*/ 2147483647 w 12"/>
                <a:gd name="T3" fmla="*/ 2147483647 h 46"/>
                <a:gd name="T4" fmla="*/ 2147483647 w 12"/>
                <a:gd name="T5" fmla="*/ 2147483647 h 46"/>
                <a:gd name="T6" fmla="*/ 0 w 12"/>
                <a:gd name="T7" fmla="*/ 2147483647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22" name="Freeform 303">
              <a:extLst>
                <a:ext uri="{FF2B5EF4-FFF2-40B4-BE49-F238E27FC236}">
                  <a16:creationId xmlns:a16="http://schemas.microsoft.com/office/drawing/2014/main" id="{38D1798E-8C2B-3B45-9013-4C3945D88062}"/>
                </a:ext>
              </a:extLst>
            </p:cNvPr>
            <p:cNvSpPr>
              <a:spLocks noChangeAspect="1"/>
            </p:cNvSpPr>
            <p:nvPr/>
          </p:nvSpPr>
          <p:spPr bwMode="auto">
            <a:xfrm rot="-1649985">
              <a:off x="46" y="2184"/>
              <a:ext cx="15" cy="80"/>
            </a:xfrm>
            <a:custGeom>
              <a:avLst/>
              <a:gdLst>
                <a:gd name="T0" fmla="*/ 2147483647 w 12"/>
                <a:gd name="T1" fmla="*/ 0 h 46"/>
                <a:gd name="T2" fmla="*/ 2147483647 w 12"/>
                <a:gd name="T3" fmla="*/ 2147483647 h 46"/>
                <a:gd name="T4" fmla="*/ 2147483647 w 12"/>
                <a:gd name="T5" fmla="*/ 2147483647 h 46"/>
                <a:gd name="T6" fmla="*/ 0 w 12"/>
                <a:gd name="T7" fmla="*/ 2147483647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23" name="Freeform 304">
              <a:extLst>
                <a:ext uri="{FF2B5EF4-FFF2-40B4-BE49-F238E27FC236}">
                  <a16:creationId xmlns:a16="http://schemas.microsoft.com/office/drawing/2014/main" id="{D8D45F28-EED3-014C-AA23-DF47262F78BA}"/>
                </a:ext>
              </a:extLst>
            </p:cNvPr>
            <p:cNvSpPr>
              <a:spLocks noChangeAspect="1"/>
            </p:cNvSpPr>
            <p:nvPr/>
          </p:nvSpPr>
          <p:spPr bwMode="auto">
            <a:xfrm rot="-1649985">
              <a:off x="101" y="2178"/>
              <a:ext cx="15" cy="80"/>
            </a:xfrm>
            <a:custGeom>
              <a:avLst/>
              <a:gdLst>
                <a:gd name="T0" fmla="*/ 2147483647 w 12"/>
                <a:gd name="T1" fmla="*/ 0 h 46"/>
                <a:gd name="T2" fmla="*/ 2147483647 w 12"/>
                <a:gd name="T3" fmla="*/ 2147483647 h 46"/>
                <a:gd name="T4" fmla="*/ 2147483647 w 12"/>
                <a:gd name="T5" fmla="*/ 2147483647 h 46"/>
                <a:gd name="T6" fmla="*/ 0 w 12"/>
                <a:gd name="T7" fmla="*/ 2147483647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24" name="Freeform 305">
              <a:extLst>
                <a:ext uri="{FF2B5EF4-FFF2-40B4-BE49-F238E27FC236}">
                  <a16:creationId xmlns:a16="http://schemas.microsoft.com/office/drawing/2014/main" id="{3E30F4EC-C519-0746-BC4A-99C6BDBFEC15}"/>
                </a:ext>
              </a:extLst>
            </p:cNvPr>
            <p:cNvSpPr>
              <a:spLocks noChangeAspect="1"/>
            </p:cNvSpPr>
            <p:nvPr/>
          </p:nvSpPr>
          <p:spPr bwMode="auto">
            <a:xfrm rot="-1649985">
              <a:off x="136" y="2172"/>
              <a:ext cx="15" cy="80"/>
            </a:xfrm>
            <a:custGeom>
              <a:avLst/>
              <a:gdLst>
                <a:gd name="T0" fmla="*/ 2147483647 w 12"/>
                <a:gd name="T1" fmla="*/ 0 h 46"/>
                <a:gd name="T2" fmla="*/ 2147483647 w 12"/>
                <a:gd name="T3" fmla="*/ 2147483647 h 46"/>
                <a:gd name="T4" fmla="*/ 2147483647 w 12"/>
                <a:gd name="T5" fmla="*/ 2147483647 h 46"/>
                <a:gd name="T6" fmla="*/ 0 w 12"/>
                <a:gd name="T7" fmla="*/ 2147483647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25" name="Oval 306">
              <a:extLst>
                <a:ext uri="{FF2B5EF4-FFF2-40B4-BE49-F238E27FC236}">
                  <a16:creationId xmlns:a16="http://schemas.microsoft.com/office/drawing/2014/main" id="{B2F113F9-267A-1146-90A2-8BE2EE82F24D}"/>
                </a:ext>
              </a:extLst>
            </p:cNvPr>
            <p:cNvSpPr>
              <a:spLocks noChangeAspect="1" noChangeArrowheads="1"/>
            </p:cNvSpPr>
            <p:nvPr/>
          </p:nvSpPr>
          <p:spPr bwMode="auto">
            <a:xfrm rot="-449986">
              <a:off x="-28" y="2115"/>
              <a:ext cx="93" cy="73"/>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algn="ctr" eaLnBrk="1" hangingPunct="1"/>
              <a:endParaRPr lang="en-US" sz="1000">
                <a:ea typeface="MS PGothic" charset="0"/>
                <a:cs typeface="MS PGothic" charset="0"/>
              </a:endParaRPr>
            </a:p>
          </p:txBody>
        </p:sp>
        <p:sp>
          <p:nvSpPr>
            <p:cNvPr id="26" name="Oval 307">
              <a:extLst>
                <a:ext uri="{FF2B5EF4-FFF2-40B4-BE49-F238E27FC236}">
                  <a16:creationId xmlns:a16="http://schemas.microsoft.com/office/drawing/2014/main" id="{DCC970F2-15B1-934B-9470-93215676DD82}"/>
                </a:ext>
              </a:extLst>
            </p:cNvPr>
            <p:cNvSpPr>
              <a:spLocks noChangeAspect="1" noChangeArrowheads="1"/>
            </p:cNvSpPr>
            <p:nvPr/>
          </p:nvSpPr>
          <p:spPr bwMode="auto">
            <a:xfrm rot="-449986">
              <a:off x="62" y="2103"/>
              <a:ext cx="93" cy="73"/>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algn="ctr" eaLnBrk="1" hangingPunct="1"/>
              <a:endParaRPr lang="en-US" sz="1000">
                <a:ea typeface="MS PGothic" charset="0"/>
                <a:cs typeface="MS PGothic" charset="0"/>
              </a:endParaRPr>
            </a:p>
          </p:txBody>
        </p:sp>
        <p:sp>
          <p:nvSpPr>
            <p:cNvPr id="27" name="Oval 308">
              <a:extLst>
                <a:ext uri="{FF2B5EF4-FFF2-40B4-BE49-F238E27FC236}">
                  <a16:creationId xmlns:a16="http://schemas.microsoft.com/office/drawing/2014/main" id="{77807EAA-D3C3-7F4B-9A10-F18218A3EF1F}"/>
                </a:ext>
              </a:extLst>
            </p:cNvPr>
            <p:cNvSpPr>
              <a:spLocks noChangeAspect="1" noChangeArrowheads="1"/>
            </p:cNvSpPr>
            <p:nvPr/>
          </p:nvSpPr>
          <p:spPr bwMode="auto">
            <a:xfrm rot="-449986">
              <a:off x="149" y="2090"/>
              <a:ext cx="92" cy="72"/>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algn="ctr" eaLnBrk="1" hangingPunct="1"/>
              <a:endParaRPr lang="en-US" sz="1000">
                <a:ea typeface="MS PGothic" charset="0"/>
                <a:cs typeface="MS PGothic" charset="0"/>
              </a:endParaRPr>
            </a:p>
          </p:txBody>
        </p:sp>
        <p:sp>
          <p:nvSpPr>
            <p:cNvPr id="28" name="Freeform 309">
              <a:extLst>
                <a:ext uri="{FF2B5EF4-FFF2-40B4-BE49-F238E27FC236}">
                  <a16:creationId xmlns:a16="http://schemas.microsoft.com/office/drawing/2014/main" id="{751BA8D6-8351-FB49-8088-0258F902DA46}"/>
                </a:ext>
              </a:extLst>
            </p:cNvPr>
            <p:cNvSpPr>
              <a:spLocks noChangeAspect="1"/>
            </p:cNvSpPr>
            <p:nvPr/>
          </p:nvSpPr>
          <p:spPr bwMode="auto">
            <a:xfrm rot="-1649985">
              <a:off x="187" y="2164"/>
              <a:ext cx="15" cy="80"/>
            </a:xfrm>
            <a:custGeom>
              <a:avLst/>
              <a:gdLst>
                <a:gd name="T0" fmla="*/ 2147483647 w 12"/>
                <a:gd name="T1" fmla="*/ 0 h 46"/>
                <a:gd name="T2" fmla="*/ 2147483647 w 12"/>
                <a:gd name="T3" fmla="*/ 2147483647 h 46"/>
                <a:gd name="T4" fmla="*/ 2147483647 w 12"/>
                <a:gd name="T5" fmla="*/ 2147483647 h 46"/>
                <a:gd name="T6" fmla="*/ 0 w 12"/>
                <a:gd name="T7" fmla="*/ 2147483647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29" name="Freeform 310">
              <a:extLst>
                <a:ext uri="{FF2B5EF4-FFF2-40B4-BE49-F238E27FC236}">
                  <a16:creationId xmlns:a16="http://schemas.microsoft.com/office/drawing/2014/main" id="{4107D2A0-1283-7D48-BD36-BC5E5DE3A17C}"/>
                </a:ext>
              </a:extLst>
            </p:cNvPr>
            <p:cNvSpPr>
              <a:spLocks noChangeAspect="1"/>
            </p:cNvSpPr>
            <p:nvPr/>
          </p:nvSpPr>
          <p:spPr bwMode="auto">
            <a:xfrm rot="-1649985">
              <a:off x="222" y="2158"/>
              <a:ext cx="15" cy="80"/>
            </a:xfrm>
            <a:custGeom>
              <a:avLst/>
              <a:gdLst>
                <a:gd name="T0" fmla="*/ 2147483647 w 12"/>
                <a:gd name="T1" fmla="*/ 0 h 46"/>
                <a:gd name="T2" fmla="*/ 2147483647 w 12"/>
                <a:gd name="T3" fmla="*/ 2147483647 h 46"/>
                <a:gd name="T4" fmla="*/ 2147483647 w 12"/>
                <a:gd name="T5" fmla="*/ 2147483647 h 46"/>
                <a:gd name="T6" fmla="*/ 0 w 12"/>
                <a:gd name="T7" fmla="*/ 2147483647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30" name="Freeform 311">
              <a:extLst>
                <a:ext uri="{FF2B5EF4-FFF2-40B4-BE49-F238E27FC236}">
                  <a16:creationId xmlns:a16="http://schemas.microsoft.com/office/drawing/2014/main" id="{D5296343-9323-EA4C-A81B-59CF19619242}"/>
                </a:ext>
              </a:extLst>
            </p:cNvPr>
            <p:cNvSpPr>
              <a:spLocks noChangeAspect="1"/>
            </p:cNvSpPr>
            <p:nvPr/>
          </p:nvSpPr>
          <p:spPr bwMode="auto">
            <a:xfrm rot="9150015">
              <a:off x="69" y="2295"/>
              <a:ext cx="15" cy="80"/>
            </a:xfrm>
            <a:custGeom>
              <a:avLst/>
              <a:gdLst>
                <a:gd name="T0" fmla="*/ 2147483647 w 12"/>
                <a:gd name="T1" fmla="*/ 0 h 46"/>
                <a:gd name="T2" fmla="*/ 2147483647 w 12"/>
                <a:gd name="T3" fmla="*/ 2147483647 h 46"/>
                <a:gd name="T4" fmla="*/ 2147483647 w 12"/>
                <a:gd name="T5" fmla="*/ 2147483647 h 46"/>
                <a:gd name="T6" fmla="*/ 0 w 12"/>
                <a:gd name="T7" fmla="*/ 2147483647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31" name="Freeform 312">
              <a:extLst>
                <a:ext uri="{FF2B5EF4-FFF2-40B4-BE49-F238E27FC236}">
                  <a16:creationId xmlns:a16="http://schemas.microsoft.com/office/drawing/2014/main" id="{12E6597F-73B4-4645-9491-7D6C98DBFFB5}"/>
                </a:ext>
              </a:extLst>
            </p:cNvPr>
            <p:cNvSpPr>
              <a:spLocks noChangeAspect="1"/>
            </p:cNvSpPr>
            <p:nvPr/>
          </p:nvSpPr>
          <p:spPr bwMode="auto">
            <a:xfrm rot="9150015">
              <a:off x="34" y="2300"/>
              <a:ext cx="15" cy="80"/>
            </a:xfrm>
            <a:custGeom>
              <a:avLst/>
              <a:gdLst>
                <a:gd name="T0" fmla="*/ 2147483647 w 12"/>
                <a:gd name="T1" fmla="*/ 0 h 46"/>
                <a:gd name="T2" fmla="*/ 2147483647 w 12"/>
                <a:gd name="T3" fmla="*/ 2147483647 h 46"/>
                <a:gd name="T4" fmla="*/ 2147483647 w 12"/>
                <a:gd name="T5" fmla="*/ 2147483647 h 46"/>
                <a:gd name="T6" fmla="*/ 0 w 12"/>
                <a:gd name="T7" fmla="*/ 2147483647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32" name="Freeform 313">
              <a:extLst>
                <a:ext uri="{FF2B5EF4-FFF2-40B4-BE49-F238E27FC236}">
                  <a16:creationId xmlns:a16="http://schemas.microsoft.com/office/drawing/2014/main" id="{3F0E6D9F-A754-8242-8C8C-92508AD342AB}"/>
                </a:ext>
              </a:extLst>
            </p:cNvPr>
            <p:cNvSpPr>
              <a:spLocks noChangeAspect="1"/>
            </p:cNvSpPr>
            <p:nvPr/>
          </p:nvSpPr>
          <p:spPr bwMode="auto">
            <a:xfrm rot="9150015">
              <a:off x="160" y="2279"/>
              <a:ext cx="15" cy="80"/>
            </a:xfrm>
            <a:custGeom>
              <a:avLst/>
              <a:gdLst>
                <a:gd name="T0" fmla="*/ 2147483647 w 12"/>
                <a:gd name="T1" fmla="*/ 0 h 46"/>
                <a:gd name="T2" fmla="*/ 2147483647 w 12"/>
                <a:gd name="T3" fmla="*/ 2147483647 h 46"/>
                <a:gd name="T4" fmla="*/ 2147483647 w 12"/>
                <a:gd name="T5" fmla="*/ 2147483647 h 46"/>
                <a:gd name="T6" fmla="*/ 0 w 12"/>
                <a:gd name="T7" fmla="*/ 2147483647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33" name="Freeform 314">
              <a:extLst>
                <a:ext uri="{FF2B5EF4-FFF2-40B4-BE49-F238E27FC236}">
                  <a16:creationId xmlns:a16="http://schemas.microsoft.com/office/drawing/2014/main" id="{1FA89757-49EC-3C43-83D3-8719913599CC}"/>
                </a:ext>
              </a:extLst>
            </p:cNvPr>
            <p:cNvSpPr>
              <a:spLocks noChangeAspect="1"/>
            </p:cNvSpPr>
            <p:nvPr/>
          </p:nvSpPr>
          <p:spPr bwMode="auto">
            <a:xfrm rot="9150015">
              <a:off x="125" y="2286"/>
              <a:ext cx="15" cy="80"/>
            </a:xfrm>
            <a:custGeom>
              <a:avLst/>
              <a:gdLst>
                <a:gd name="T0" fmla="*/ 2147483647 w 12"/>
                <a:gd name="T1" fmla="*/ 0 h 46"/>
                <a:gd name="T2" fmla="*/ 2147483647 w 12"/>
                <a:gd name="T3" fmla="*/ 2147483647 h 46"/>
                <a:gd name="T4" fmla="*/ 2147483647 w 12"/>
                <a:gd name="T5" fmla="*/ 2147483647 h 46"/>
                <a:gd name="T6" fmla="*/ 0 w 12"/>
                <a:gd name="T7" fmla="*/ 2147483647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34" name="Oval 315">
              <a:extLst>
                <a:ext uri="{FF2B5EF4-FFF2-40B4-BE49-F238E27FC236}">
                  <a16:creationId xmlns:a16="http://schemas.microsoft.com/office/drawing/2014/main" id="{4DBCD122-8A11-AF49-B9D0-3D77C765DA22}"/>
                </a:ext>
              </a:extLst>
            </p:cNvPr>
            <p:cNvSpPr>
              <a:spLocks noChangeAspect="1" noChangeArrowheads="1"/>
            </p:cNvSpPr>
            <p:nvPr/>
          </p:nvSpPr>
          <p:spPr bwMode="auto">
            <a:xfrm rot="10350014">
              <a:off x="27" y="2374"/>
              <a:ext cx="92" cy="73"/>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anchor="ctr"/>
            <a:lstStyle/>
            <a:p>
              <a:pPr algn="ctr" eaLnBrk="1" hangingPunct="1"/>
              <a:endParaRPr lang="en-US" sz="1000">
                <a:ea typeface="MS PGothic" charset="0"/>
                <a:cs typeface="MS PGothic" charset="0"/>
              </a:endParaRPr>
            </a:p>
          </p:txBody>
        </p:sp>
        <p:sp>
          <p:nvSpPr>
            <p:cNvPr id="35" name="Oval 316">
              <a:extLst>
                <a:ext uri="{FF2B5EF4-FFF2-40B4-BE49-F238E27FC236}">
                  <a16:creationId xmlns:a16="http://schemas.microsoft.com/office/drawing/2014/main" id="{299C4AAD-8FDE-0045-BFDF-74738F43BBE7}"/>
                </a:ext>
              </a:extLst>
            </p:cNvPr>
            <p:cNvSpPr>
              <a:spLocks noChangeAspect="1" noChangeArrowheads="1"/>
            </p:cNvSpPr>
            <p:nvPr/>
          </p:nvSpPr>
          <p:spPr bwMode="auto">
            <a:xfrm rot="10350014">
              <a:off x="118" y="2359"/>
              <a:ext cx="93" cy="72"/>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anchor="ctr"/>
            <a:lstStyle/>
            <a:p>
              <a:pPr algn="ctr" eaLnBrk="1" hangingPunct="1"/>
              <a:endParaRPr lang="en-US" sz="1000">
                <a:ea typeface="MS PGothic" charset="0"/>
                <a:cs typeface="MS PGothic" charset="0"/>
              </a:endParaRPr>
            </a:p>
          </p:txBody>
        </p:sp>
        <p:sp>
          <p:nvSpPr>
            <p:cNvPr id="36" name="Oval 317">
              <a:extLst>
                <a:ext uri="{FF2B5EF4-FFF2-40B4-BE49-F238E27FC236}">
                  <a16:creationId xmlns:a16="http://schemas.microsoft.com/office/drawing/2014/main" id="{9DBA5CA4-F2E6-1441-8D1E-D5BF646EC8EC}"/>
                </a:ext>
              </a:extLst>
            </p:cNvPr>
            <p:cNvSpPr>
              <a:spLocks noChangeAspect="1" noChangeArrowheads="1"/>
            </p:cNvSpPr>
            <p:nvPr/>
          </p:nvSpPr>
          <p:spPr bwMode="auto">
            <a:xfrm rot="10350014">
              <a:off x="208" y="2347"/>
              <a:ext cx="93" cy="72"/>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anchor="ctr"/>
            <a:lstStyle/>
            <a:p>
              <a:pPr algn="ctr" eaLnBrk="1" hangingPunct="1"/>
              <a:endParaRPr lang="en-US" sz="1000">
                <a:ea typeface="MS PGothic" charset="0"/>
                <a:cs typeface="MS PGothic" charset="0"/>
              </a:endParaRPr>
            </a:p>
          </p:txBody>
        </p:sp>
        <p:sp>
          <p:nvSpPr>
            <p:cNvPr id="37" name="Freeform 318">
              <a:extLst>
                <a:ext uri="{FF2B5EF4-FFF2-40B4-BE49-F238E27FC236}">
                  <a16:creationId xmlns:a16="http://schemas.microsoft.com/office/drawing/2014/main" id="{99F46744-545D-DE44-87CE-D61E0486BA12}"/>
                </a:ext>
              </a:extLst>
            </p:cNvPr>
            <p:cNvSpPr>
              <a:spLocks noChangeAspect="1"/>
            </p:cNvSpPr>
            <p:nvPr/>
          </p:nvSpPr>
          <p:spPr bwMode="auto">
            <a:xfrm rot="9150015">
              <a:off x="249" y="2267"/>
              <a:ext cx="15" cy="80"/>
            </a:xfrm>
            <a:custGeom>
              <a:avLst/>
              <a:gdLst>
                <a:gd name="T0" fmla="*/ 2147483647 w 12"/>
                <a:gd name="T1" fmla="*/ 0 h 46"/>
                <a:gd name="T2" fmla="*/ 2147483647 w 12"/>
                <a:gd name="T3" fmla="*/ 2147483647 h 46"/>
                <a:gd name="T4" fmla="*/ 2147483647 w 12"/>
                <a:gd name="T5" fmla="*/ 2147483647 h 46"/>
                <a:gd name="T6" fmla="*/ 0 w 12"/>
                <a:gd name="T7" fmla="*/ 2147483647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38" name="Freeform 319">
              <a:extLst>
                <a:ext uri="{FF2B5EF4-FFF2-40B4-BE49-F238E27FC236}">
                  <a16:creationId xmlns:a16="http://schemas.microsoft.com/office/drawing/2014/main" id="{4830C921-CBA6-AB48-A07D-4CA388B506D8}"/>
                </a:ext>
              </a:extLst>
            </p:cNvPr>
            <p:cNvSpPr>
              <a:spLocks noChangeAspect="1"/>
            </p:cNvSpPr>
            <p:nvPr/>
          </p:nvSpPr>
          <p:spPr bwMode="auto">
            <a:xfrm rot="9150015">
              <a:off x="215" y="2273"/>
              <a:ext cx="15" cy="80"/>
            </a:xfrm>
            <a:custGeom>
              <a:avLst/>
              <a:gdLst>
                <a:gd name="T0" fmla="*/ 2147483647 w 12"/>
                <a:gd name="T1" fmla="*/ 0 h 46"/>
                <a:gd name="T2" fmla="*/ 2147483647 w 12"/>
                <a:gd name="T3" fmla="*/ 2147483647 h 46"/>
                <a:gd name="T4" fmla="*/ 2147483647 w 12"/>
                <a:gd name="T5" fmla="*/ 2147483647 h 46"/>
                <a:gd name="T6" fmla="*/ 0 w 12"/>
                <a:gd name="T7" fmla="*/ 2147483647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grpSp>
          <p:nvGrpSpPr>
            <p:cNvPr id="39" name="Group 320">
              <a:extLst>
                <a:ext uri="{FF2B5EF4-FFF2-40B4-BE49-F238E27FC236}">
                  <a16:creationId xmlns:a16="http://schemas.microsoft.com/office/drawing/2014/main" id="{11AF56D4-9E6D-1B45-8E65-F2261CD7ADB2}"/>
                </a:ext>
              </a:extLst>
            </p:cNvPr>
            <p:cNvGrpSpPr>
              <a:grpSpLocks/>
            </p:cNvGrpSpPr>
            <p:nvPr/>
          </p:nvGrpSpPr>
          <p:grpSpPr bwMode="auto">
            <a:xfrm rot="-806517">
              <a:off x="262" y="2042"/>
              <a:ext cx="368" cy="365"/>
              <a:chOff x="4494" y="1296"/>
              <a:chExt cx="147" cy="146"/>
            </a:xfrm>
          </p:grpSpPr>
          <p:sp>
            <p:nvSpPr>
              <p:cNvPr id="132" name="Freeform 321">
                <a:extLst>
                  <a:ext uri="{FF2B5EF4-FFF2-40B4-BE49-F238E27FC236}">
                    <a16:creationId xmlns:a16="http://schemas.microsoft.com/office/drawing/2014/main" id="{A40AD813-D81C-6446-A3F7-1BE40FAF3A31}"/>
                  </a:ext>
                </a:extLst>
              </p:cNvPr>
              <p:cNvSpPr>
                <a:spLocks noChangeAspect="1"/>
              </p:cNvSpPr>
              <p:nvPr/>
            </p:nvSpPr>
            <p:spPr bwMode="auto">
              <a:xfrm rot="-805898">
                <a:off x="4505" y="1325"/>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133" name="Freeform 322">
                <a:extLst>
                  <a:ext uri="{FF2B5EF4-FFF2-40B4-BE49-F238E27FC236}">
                    <a16:creationId xmlns:a16="http://schemas.microsoft.com/office/drawing/2014/main" id="{5918673D-84B3-4941-92EF-DA92617D5701}"/>
                  </a:ext>
                </a:extLst>
              </p:cNvPr>
              <p:cNvSpPr>
                <a:spLocks noChangeAspect="1"/>
              </p:cNvSpPr>
              <p:nvPr/>
            </p:nvSpPr>
            <p:spPr bwMode="auto">
              <a:xfrm rot="-805898">
                <a:off x="4519" y="1326"/>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134" name="Freeform 323">
                <a:extLst>
                  <a:ext uri="{FF2B5EF4-FFF2-40B4-BE49-F238E27FC236}">
                    <a16:creationId xmlns:a16="http://schemas.microsoft.com/office/drawing/2014/main" id="{D0DA8359-DB84-B940-9274-20CFD7AF3867}"/>
                  </a:ext>
                </a:extLst>
              </p:cNvPr>
              <p:cNvSpPr>
                <a:spLocks noChangeAspect="1"/>
              </p:cNvSpPr>
              <p:nvPr/>
            </p:nvSpPr>
            <p:spPr bwMode="auto">
              <a:xfrm rot="-805898">
                <a:off x="4541" y="1329"/>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135" name="Freeform 324">
                <a:extLst>
                  <a:ext uri="{FF2B5EF4-FFF2-40B4-BE49-F238E27FC236}">
                    <a16:creationId xmlns:a16="http://schemas.microsoft.com/office/drawing/2014/main" id="{7B555B49-E869-4740-98C8-EB8F44EBEA9E}"/>
                  </a:ext>
                </a:extLst>
              </p:cNvPr>
              <p:cNvSpPr>
                <a:spLocks noChangeAspect="1"/>
              </p:cNvSpPr>
              <p:nvPr/>
            </p:nvSpPr>
            <p:spPr bwMode="auto">
              <a:xfrm rot="-805898">
                <a:off x="4555" y="1330"/>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136" name="Freeform 325">
                <a:extLst>
                  <a:ext uri="{FF2B5EF4-FFF2-40B4-BE49-F238E27FC236}">
                    <a16:creationId xmlns:a16="http://schemas.microsoft.com/office/drawing/2014/main" id="{1C1CFA03-0150-D643-BC1F-C094002CF1DB}"/>
                  </a:ext>
                </a:extLst>
              </p:cNvPr>
              <p:cNvSpPr>
                <a:spLocks noChangeAspect="1"/>
              </p:cNvSpPr>
              <p:nvPr/>
            </p:nvSpPr>
            <p:spPr bwMode="auto">
              <a:xfrm rot="-805898">
                <a:off x="4577" y="1333"/>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137" name="Freeform 326">
                <a:extLst>
                  <a:ext uri="{FF2B5EF4-FFF2-40B4-BE49-F238E27FC236}">
                    <a16:creationId xmlns:a16="http://schemas.microsoft.com/office/drawing/2014/main" id="{BB34BFA2-2B34-8146-A72B-AF6D7B6B2395}"/>
                  </a:ext>
                </a:extLst>
              </p:cNvPr>
              <p:cNvSpPr>
                <a:spLocks noChangeAspect="1"/>
              </p:cNvSpPr>
              <p:nvPr/>
            </p:nvSpPr>
            <p:spPr bwMode="auto">
              <a:xfrm rot="-805898">
                <a:off x="4591" y="1334"/>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grpSp>
            <p:nvGrpSpPr>
              <p:cNvPr id="138" name="Group 327">
                <a:extLst>
                  <a:ext uri="{FF2B5EF4-FFF2-40B4-BE49-F238E27FC236}">
                    <a16:creationId xmlns:a16="http://schemas.microsoft.com/office/drawing/2014/main" id="{8229025F-39A2-6344-AE68-2E2CEA859124}"/>
                  </a:ext>
                </a:extLst>
              </p:cNvPr>
              <p:cNvGrpSpPr>
                <a:grpSpLocks/>
              </p:cNvGrpSpPr>
              <p:nvPr/>
            </p:nvGrpSpPr>
            <p:grpSpPr bwMode="auto">
              <a:xfrm>
                <a:off x="4497" y="1296"/>
                <a:ext cx="144" cy="40"/>
                <a:chOff x="4497" y="1296"/>
                <a:chExt cx="144" cy="40"/>
              </a:xfrm>
            </p:grpSpPr>
            <p:sp>
              <p:nvSpPr>
                <p:cNvPr id="154" name="Oval 328">
                  <a:extLst>
                    <a:ext uri="{FF2B5EF4-FFF2-40B4-BE49-F238E27FC236}">
                      <a16:creationId xmlns:a16="http://schemas.microsoft.com/office/drawing/2014/main" id="{653EFBCB-3976-3947-BE2F-2054C0C822A2}"/>
                    </a:ext>
                  </a:extLst>
                </p:cNvPr>
                <p:cNvSpPr>
                  <a:spLocks noChangeAspect="1" noChangeArrowheads="1"/>
                </p:cNvSpPr>
                <p:nvPr/>
              </p:nvSpPr>
              <p:spPr bwMode="auto">
                <a:xfrm rot="394101">
                  <a:off x="4497" y="1296"/>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algn="ctr" eaLnBrk="1" hangingPunct="1"/>
                  <a:endParaRPr lang="en-US" sz="1000">
                    <a:ea typeface="MS PGothic" charset="0"/>
                    <a:cs typeface="MS PGothic" charset="0"/>
                  </a:endParaRPr>
                </a:p>
              </p:txBody>
            </p:sp>
            <p:sp>
              <p:nvSpPr>
                <p:cNvPr id="155" name="Oval 329">
                  <a:extLst>
                    <a:ext uri="{FF2B5EF4-FFF2-40B4-BE49-F238E27FC236}">
                      <a16:creationId xmlns:a16="http://schemas.microsoft.com/office/drawing/2014/main" id="{2F2F5EE3-52E8-BB4F-B568-B9744DEA3AEF}"/>
                    </a:ext>
                  </a:extLst>
                </p:cNvPr>
                <p:cNvSpPr>
                  <a:spLocks noChangeAspect="1" noChangeArrowheads="1"/>
                </p:cNvSpPr>
                <p:nvPr/>
              </p:nvSpPr>
              <p:spPr bwMode="auto">
                <a:xfrm rot="394101">
                  <a:off x="4533" y="1300"/>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algn="ctr" eaLnBrk="1" hangingPunct="1"/>
                  <a:endParaRPr lang="en-US" sz="1000">
                    <a:ea typeface="MS PGothic" charset="0"/>
                    <a:cs typeface="MS PGothic" charset="0"/>
                  </a:endParaRPr>
                </a:p>
              </p:txBody>
            </p:sp>
            <p:sp>
              <p:nvSpPr>
                <p:cNvPr id="156" name="Oval 330">
                  <a:extLst>
                    <a:ext uri="{FF2B5EF4-FFF2-40B4-BE49-F238E27FC236}">
                      <a16:creationId xmlns:a16="http://schemas.microsoft.com/office/drawing/2014/main" id="{A9237B28-4208-584B-A94F-70C631756A02}"/>
                    </a:ext>
                  </a:extLst>
                </p:cNvPr>
                <p:cNvSpPr>
                  <a:spLocks noChangeAspect="1" noChangeArrowheads="1"/>
                </p:cNvSpPr>
                <p:nvPr/>
              </p:nvSpPr>
              <p:spPr bwMode="auto">
                <a:xfrm rot="394101">
                  <a:off x="4569" y="1304"/>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algn="ctr" eaLnBrk="1" hangingPunct="1"/>
                  <a:endParaRPr lang="en-US" sz="1000">
                    <a:ea typeface="MS PGothic" charset="0"/>
                    <a:cs typeface="MS PGothic" charset="0"/>
                  </a:endParaRPr>
                </a:p>
              </p:txBody>
            </p:sp>
            <p:sp>
              <p:nvSpPr>
                <p:cNvPr id="157" name="Oval 331">
                  <a:extLst>
                    <a:ext uri="{FF2B5EF4-FFF2-40B4-BE49-F238E27FC236}">
                      <a16:creationId xmlns:a16="http://schemas.microsoft.com/office/drawing/2014/main" id="{90B7D565-6151-844D-A471-18A908EB24F9}"/>
                    </a:ext>
                  </a:extLst>
                </p:cNvPr>
                <p:cNvSpPr>
                  <a:spLocks noChangeAspect="1" noChangeArrowheads="1"/>
                </p:cNvSpPr>
                <p:nvPr/>
              </p:nvSpPr>
              <p:spPr bwMode="auto">
                <a:xfrm rot="394101">
                  <a:off x="4604" y="1307"/>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algn="ctr" eaLnBrk="1" hangingPunct="1"/>
                  <a:endParaRPr lang="en-US" sz="1000">
                    <a:ea typeface="MS PGothic" charset="0"/>
                    <a:cs typeface="MS PGothic" charset="0"/>
                  </a:endParaRPr>
                </a:p>
              </p:txBody>
            </p:sp>
          </p:grpSp>
          <p:sp>
            <p:nvSpPr>
              <p:cNvPr id="139" name="Freeform 332">
                <a:extLst>
                  <a:ext uri="{FF2B5EF4-FFF2-40B4-BE49-F238E27FC236}">
                    <a16:creationId xmlns:a16="http://schemas.microsoft.com/office/drawing/2014/main" id="{99553BE4-42C1-084C-BA59-490D03BCE015}"/>
                  </a:ext>
                </a:extLst>
              </p:cNvPr>
              <p:cNvSpPr>
                <a:spLocks noChangeAspect="1"/>
              </p:cNvSpPr>
              <p:nvPr/>
            </p:nvSpPr>
            <p:spPr bwMode="auto">
              <a:xfrm rot="-805898">
                <a:off x="4612" y="1336"/>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140" name="Freeform 333">
                <a:extLst>
                  <a:ext uri="{FF2B5EF4-FFF2-40B4-BE49-F238E27FC236}">
                    <a16:creationId xmlns:a16="http://schemas.microsoft.com/office/drawing/2014/main" id="{1D750336-7ADC-C646-8D36-DDA5EEB1096E}"/>
                  </a:ext>
                </a:extLst>
              </p:cNvPr>
              <p:cNvSpPr>
                <a:spLocks noChangeAspect="1"/>
              </p:cNvSpPr>
              <p:nvPr/>
            </p:nvSpPr>
            <p:spPr bwMode="auto">
              <a:xfrm rot="-805898">
                <a:off x="4626" y="1337"/>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141" name="Freeform 334">
                <a:extLst>
                  <a:ext uri="{FF2B5EF4-FFF2-40B4-BE49-F238E27FC236}">
                    <a16:creationId xmlns:a16="http://schemas.microsoft.com/office/drawing/2014/main" id="{90573B1A-FE93-5545-BE4D-29BAA902201E}"/>
                  </a:ext>
                </a:extLst>
              </p:cNvPr>
              <p:cNvSpPr>
                <a:spLocks noChangeAspect="1"/>
              </p:cNvSpPr>
              <p:nvPr/>
            </p:nvSpPr>
            <p:spPr bwMode="auto">
              <a:xfrm rot="9994102">
                <a:off x="4518" y="1371"/>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142" name="Freeform 335">
                <a:extLst>
                  <a:ext uri="{FF2B5EF4-FFF2-40B4-BE49-F238E27FC236}">
                    <a16:creationId xmlns:a16="http://schemas.microsoft.com/office/drawing/2014/main" id="{2E608B60-2F6A-EF4F-9C69-17FE5CA69C39}"/>
                  </a:ext>
                </a:extLst>
              </p:cNvPr>
              <p:cNvSpPr>
                <a:spLocks noChangeAspect="1"/>
              </p:cNvSpPr>
              <p:nvPr/>
            </p:nvSpPr>
            <p:spPr bwMode="auto">
              <a:xfrm rot="9994102">
                <a:off x="4504" y="1370"/>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143" name="Freeform 336">
                <a:extLst>
                  <a:ext uri="{FF2B5EF4-FFF2-40B4-BE49-F238E27FC236}">
                    <a16:creationId xmlns:a16="http://schemas.microsoft.com/office/drawing/2014/main" id="{3020874B-8B7B-A149-B6D7-95C00EE29D69}"/>
                  </a:ext>
                </a:extLst>
              </p:cNvPr>
              <p:cNvSpPr>
                <a:spLocks noChangeAspect="1"/>
              </p:cNvSpPr>
              <p:nvPr/>
            </p:nvSpPr>
            <p:spPr bwMode="auto">
              <a:xfrm rot="9994102">
                <a:off x="4553" y="1375"/>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144" name="Freeform 337">
                <a:extLst>
                  <a:ext uri="{FF2B5EF4-FFF2-40B4-BE49-F238E27FC236}">
                    <a16:creationId xmlns:a16="http://schemas.microsoft.com/office/drawing/2014/main" id="{F45F2668-1930-174F-9BC1-0F3F6E294E9B}"/>
                  </a:ext>
                </a:extLst>
              </p:cNvPr>
              <p:cNvSpPr>
                <a:spLocks noChangeAspect="1"/>
              </p:cNvSpPr>
              <p:nvPr/>
            </p:nvSpPr>
            <p:spPr bwMode="auto">
              <a:xfrm rot="9994102">
                <a:off x="4539" y="1374"/>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145" name="Freeform 338">
                <a:extLst>
                  <a:ext uri="{FF2B5EF4-FFF2-40B4-BE49-F238E27FC236}">
                    <a16:creationId xmlns:a16="http://schemas.microsoft.com/office/drawing/2014/main" id="{DD8D17A4-A024-D14A-843E-BFE9B730DFEB}"/>
                  </a:ext>
                </a:extLst>
              </p:cNvPr>
              <p:cNvSpPr>
                <a:spLocks noChangeAspect="1"/>
              </p:cNvSpPr>
              <p:nvPr/>
            </p:nvSpPr>
            <p:spPr bwMode="auto">
              <a:xfrm rot="9994102">
                <a:off x="4590" y="1378"/>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146" name="Freeform 339">
                <a:extLst>
                  <a:ext uri="{FF2B5EF4-FFF2-40B4-BE49-F238E27FC236}">
                    <a16:creationId xmlns:a16="http://schemas.microsoft.com/office/drawing/2014/main" id="{97A6B5AD-785D-554C-A6D7-091BA575A546}"/>
                  </a:ext>
                </a:extLst>
              </p:cNvPr>
              <p:cNvSpPr>
                <a:spLocks noChangeAspect="1"/>
              </p:cNvSpPr>
              <p:nvPr/>
            </p:nvSpPr>
            <p:spPr bwMode="auto">
              <a:xfrm rot="9994102">
                <a:off x="4576" y="1377"/>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grpSp>
            <p:nvGrpSpPr>
              <p:cNvPr id="147" name="Group 340">
                <a:extLst>
                  <a:ext uri="{FF2B5EF4-FFF2-40B4-BE49-F238E27FC236}">
                    <a16:creationId xmlns:a16="http://schemas.microsoft.com/office/drawing/2014/main" id="{045BE41E-C95B-0640-9C0F-C78C7216A685}"/>
                  </a:ext>
                </a:extLst>
              </p:cNvPr>
              <p:cNvGrpSpPr>
                <a:grpSpLocks/>
              </p:cNvGrpSpPr>
              <p:nvPr/>
            </p:nvGrpSpPr>
            <p:grpSpPr bwMode="auto">
              <a:xfrm>
                <a:off x="4494" y="1402"/>
                <a:ext cx="145" cy="40"/>
                <a:chOff x="4494" y="1402"/>
                <a:chExt cx="145" cy="40"/>
              </a:xfrm>
            </p:grpSpPr>
            <p:sp>
              <p:nvSpPr>
                <p:cNvPr id="150" name="Oval 341">
                  <a:extLst>
                    <a:ext uri="{FF2B5EF4-FFF2-40B4-BE49-F238E27FC236}">
                      <a16:creationId xmlns:a16="http://schemas.microsoft.com/office/drawing/2014/main" id="{6E6DA235-B5B4-FF47-B853-B0BFFBA2DBF6}"/>
                    </a:ext>
                  </a:extLst>
                </p:cNvPr>
                <p:cNvSpPr>
                  <a:spLocks noChangeAspect="1" noChangeArrowheads="1"/>
                </p:cNvSpPr>
                <p:nvPr/>
              </p:nvSpPr>
              <p:spPr bwMode="auto">
                <a:xfrm rot="-10405899">
                  <a:off x="4494" y="1402"/>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anchor="ctr"/>
                <a:lstStyle/>
                <a:p>
                  <a:pPr algn="ctr" eaLnBrk="1" hangingPunct="1"/>
                  <a:endParaRPr lang="en-US" sz="1000">
                    <a:ea typeface="MS PGothic" charset="0"/>
                    <a:cs typeface="MS PGothic" charset="0"/>
                  </a:endParaRPr>
                </a:p>
              </p:txBody>
            </p:sp>
            <p:sp>
              <p:nvSpPr>
                <p:cNvPr id="151" name="Oval 342">
                  <a:extLst>
                    <a:ext uri="{FF2B5EF4-FFF2-40B4-BE49-F238E27FC236}">
                      <a16:creationId xmlns:a16="http://schemas.microsoft.com/office/drawing/2014/main" id="{F8DE4D61-13C5-3E48-AE7A-264EFC811A4C}"/>
                    </a:ext>
                  </a:extLst>
                </p:cNvPr>
                <p:cNvSpPr>
                  <a:spLocks noChangeAspect="1" noChangeArrowheads="1"/>
                </p:cNvSpPr>
                <p:nvPr/>
              </p:nvSpPr>
              <p:spPr bwMode="auto">
                <a:xfrm rot="-10405899">
                  <a:off x="4529" y="1406"/>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anchor="ctr"/>
                <a:lstStyle/>
                <a:p>
                  <a:pPr algn="ctr" eaLnBrk="1" hangingPunct="1"/>
                  <a:endParaRPr lang="en-US" sz="1000">
                    <a:ea typeface="MS PGothic" charset="0"/>
                    <a:cs typeface="MS PGothic" charset="0"/>
                  </a:endParaRPr>
                </a:p>
              </p:txBody>
            </p:sp>
            <p:sp>
              <p:nvSpPr>
                <p:cNvPr id="152" name="Oval 343">
                  <a:extLst>
                    <a:ext uri="{FF2B5EF4-FFF2-40B4-BE49-F238E27FC236}">
                      <a16:creationId xmlns:a16="http://schemas.microsoft.com/office/drawing/2014/main" id="{D666F055-69E9-7D41-9947-0448EF7977AF}"/>
                    </a:ext>
                  </a:extLst>
                </p:cNvPr>
                <p:cNvSpPr>
                  <a:spLocks noChangeAspect="1" noChangeArrowheads="1"/>
                </p:cNvSpPr>
                <p:nvPr/>
              </p:nvSpPr>
              <p:spPr bwMode="auto">
                <a:xfrm rot="-10405899">
                  <a:off x="4566" y="1409"/>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anchor="ctr"/>
                <a:lstStyle/>
                <a:p>
                  <a:pPr algn="ctr" eaLnBrk="1" hangingPunct="1"/>
                  <a:endParaRPr lang="en-US" sz="1000">
                    <a:ea typeface="MS PGothic" charset="0"/>
                    <a:cs typeface="MS PGothic" charset="0"/>
                  </a:endParaRPr>
                </a:p>
              </p:txBody>
            </p:sp>
            <p:sp>
              <p:nvSpPr>
                <p:cNvPr id="153" name="Oval 344">
                  <a:extLst>
                    <a:ext uri="{FF2B5EF4-FFF2-40B4-BE49-F238E27FC236}">
                      <a16:creationId xmlns:a16="http://schemas.microsoft.com/office/drawing/2014/main" id="{08957766-5BDA-0743-BBC2-25DA3581D00A}"/>
                    </a:ext>
                  </a:extLst>
                </p:cNvPr>
                <p:cNvSpPr>
                  <a:spLocks noChangeAspect="1" noChangeArrowheads="1"/>
                </p:cNvSpPr>
                <p:nvPr/>
              </p:nvSpPr>
              <p:spPr bwMode="auto">
                <a:xfrm rot="-10405899">
                  <a:off x="4602" y="1413"/>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anchor="ctr"/>
                <a:lstStyle/>
                <a:p>
                  <a:pPr algn="ctr" eaLnBrk="1" hangingPunct="1"/>
                  <a:endParaRPr lang="en-US" sz="1000">
                    <a:ea typeface="MS PGothic" charset="0"/>
                    <a:cs typeface="MS PGothic" charset="0"/>
                  </a:endParaRPr>
                </a:p>
              </p:txBody>
            </p:sp>
          </p:grpSp>
          <p:sp>
            <p:nvSpPr>
              <p:cNvPr id="148" name="Freeform 345">
                <a:extLst>
                  <a:ext uri="{FF2B5EF4-FFF2-40B4-BE49-F238E27FC236}">
                    <a16:creationId xmlns:a16="http://schemas.microsoft.com/office/drawing/2014/main" id="{581D4496-6945-B440-9BCE-B1BEB42B2745}"/>
                  </a:ext>
                </a:extLst>
              </p:cNvPr>
              <p:cNvSpPr>
                <a:spLocks noChangeAspect="1"/>
              </p:cNvSpPr>
              <p:nvPr/>
            </p:nvSpPr>
            <p:spPr bwMode="auto">
              <a:xfrm rot="9994102">
                <a:off x="4626" y="1382"/>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149" name="Freeform 346">
                <a:extLst>
                  <a:ext uri="{FF2B5EF4-FFF2-40B4-BE49-F238E27FC236}">
                    <a16:creationId xmlns:a16="http://schemas.microsoft.com/office/drawing/2014/main" id="{264AA7E0-9243-0E4A-884E-706E6D13828A}"/>
                  </a:ext>
                </a:extLst>
              </p:cNvPr>
              <p:cNvSpPr>
                <a:spLocks noChangeAspect="1"/>
              </p:cNvSpPr>
              <p:nvPr/>
            </p:nvSpPr>
            <p:spPr bwMode="auto">
              <a:xfrm rot="9994102">
                <a:off x="4612" y="1381"/>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grpSp>
        <p:grpSp>
          <p:nvGrpSpPr>
            <p:cNvPr id="40" name="Group 347">
              <a:extLst>
                <a:ext uri="{FF2B5EF4-FFF2-40B4-BE49-F238E27FC236}">
                  <a16:creationId xmlns:a16="http://schemas.microsoft.com/office/drawing/2014/main" id="{A02DF7EF-2548-3647-93D0-49B1D32E7C61}"/>
                </a:ext>
              </a:extLst>
            </p:cNvPr>
            <p:cNvGrpSpPr>
              <a:grpSpLocks/>
            </p:cNvGrpSpPr>
            <p:nvPr/>
          </p:nvGrpSpPr>
          <p:grpSpPr bwMode="auto">
            <a:xfrm rot="-806517">
              <a:off x="618" y="1994"/>
              <a:ext cx="368" cy="365"/>
              <a:chOff x="4494" y="1296"/>
              <a:chExt cx="147" cy="146"/>
            </a:xfrm>
          </p:grpSpPr>
          <p:sp>
            <p:nvSpPr>
              <p:cNvPr id="106" name="Freeform 348">
                <a:extLst>
                  <a:ext uri="{FF2B5EF4-FFF2-40B4-BE49-F238E27FC236}">
                    <a16:creationId xmlns:a16="http://schemas.microsoft.com/office/drawing/2014/main" id="{F234475C-5545-EC44-B263-3E084FEDBA89}"/>
                  </a:ext>
                </a:extLst>
              </p:cNvPr>
              <p:cNvSpPr>
                <a:spLocks noChangeAspect="1"/>
              </p:cNvSpPr>
              <p:nvPr/>
            </p:nvSpPr>
            <p:spPr bwMode="auto">
              <a:xfrm rot="-805898">
                <a:off x="4505" y="1325"/>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107" name="Freeform 349">
                <a:extLst>
                  <a:ext uri="{FF2B5EF4-FFF2-40B4-BE49-F238E27FC236}">
                    <a16:creationId xmlns:a16="http://schemas.microsoft.com/office/drawing/2014/main" id="{9CF82E2A-1FFD-C14D-AC82-3B3D7D4F82FB}"/>
                  </a:ext>
                </a:extLst>
              </p:cNvPr>
              <p:cNvSpPr>
                <a:spLocks noChangeAspect="1"/>
              </p:cNvSpPr>
              <p:nvPr/>
            </p:nvSpPr>
            <p:spPr bwMode="auto">
              <a:xfrm rot="-805898">
                <a:off x="4519" y="1326"/>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108" name="Freeform 350">
                <a:extLst>
                  <a:ext uri="{FF2B5EF4-FFF2-40B4-BE49-F238E27FC236}">
                    <a16:creationId xmlns:a16="http://schemas.microsoft.com/office/drawing/2014/main" id="{5D09228D-A249-AD41-99E8-86FABDD00F08}"/>
                  </a:ext>
                </a:extLst>
              </p:cNvPr>
              <p:cNvSpPr>
                <a:spLocks noChangeAspect="1"/>
              </p:cNvSpPr>
              <p:nvPr/>
            </p:nvSpPr>
            <p:spPr bwMode="auto">
              <a:xfrm rot="-805898">
                <a:off x="4541" y="1329"/>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109" name="Freeform 351">
                <a:extLst>
                  <a:ext uri="{FF2B5EF4-FFF2-40B4-BE49-F238E27FC236}">
                    <a16:creationId xmlns:a16="http://schemas.microsoft.com/office/drawing/2014/main" id="{EDED4685-BBCB-5248-8AC5-89719770561D}"/>
                  </a:ext>
                </a:extLst>
              </p:cNvPr>
              <p:cNvSpPr>
                <a:spLocks noChangeAspect="1"/>
              </p:cNvSpPr>
              <p:nvPr/>
            </p:nvSpPr>
            <p:spPr bwMode="auto">
              <a:xfrm rot="-805898">
                <a:off x="4555" y="1330"/>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110" name="Freeform 352">
                <a:extLst>
                  <a:ext uri="{FF2B5EF4-FFF2-40B4-BE49-F238E27FC236}">
                    <a16:creationId xmlns:a16="http://schemas.microsoft.com/office/drawing/2014/main" id="{D9B51B43-E921-EA40-8466-E54F349CC9D6}"/>
                  </a:ext>
                </a:extLst>
              </p:cNvPr>
              <p:cNvSpPr>
                <a:spLocks noChangeAspect="1"/>
              </p:cNvSpPr>
              <p:nvPr/>
            </p:nvSpPr>
            <p:spPr bwMode="auto">
              <a:xfrm rot="-805898">
                <a:off x="4577" y="1333"/>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111" name="Freeform 353">
                <a:extLst>
                  <a:ext uri="{FF2B5EF4-FFF2-40B4-BE49-F238E27FC236}">
                    <a16:creationId xmlns:a16="http://schemas.microsoft.com/office/drawing/2014/main" id="{C3ACDE3D-03E2-E245-AE7A-5D263CBE6483}"/>
                  </a:ext>
                </a:extLst>
              </p:cNvPr>
              <p:cNvSpPr>
                <a:spLocks noChangeAspect="1"/>
              </p:cNvSpPr>
              <p:nvPr/>
            </p:nvSpPr>
            <p:spPr bwMode="auto">
              <a:xfrm rot="-805898">
                <a:off x="4591" y="1334"/>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grpSp>
            <p:nvGrpSpPr>
              <p:cNvPr id="112" name="Group 354">
                <a:extLst>
                  <a:ext uri="{FF2B5EF4-FFF2-40B4-BE49-F238E27FC236}">
                    <a16:creationId xmlns:a16="http://schemas.microsoft.com/office/drawing/2014/main" id="{4FF0C3A1-FC4E-9946-A5B5-77C3C7204A4C}"/>
                  </a:ext>
                </a:extLst>
              </p:cNvPr>
              <p:cNvGrpSpPr>
                <a:grpSpLocks/>
              </p:cNvGrpSpPr>
              <p:nvPr/>
            </p:nvGrpSpPr>
            <p:grpSpPr bwMode="auto">
              <a:xfrm>
                <a:off x="4497" y="1296"/>
                <a:ext cx="144" cy="40"/>
                <a:chOff x="4497" y="1296"/>
                <a:chExt cx="144" cy="40"/>
              </a:xfrm>
            </p:grpSpPr>
            <p:sp>
              <p:nvSpPr>
                <p:cNvPr id="128" name="Oval 355">
                  <a:extLst>
                    <a:ext uri="{FF2B5EF4-FFF2-40B4-BE49-F238E27FC236}">
                      <a16:creationId xmlns:a16="http://schemas.microsoft.com/office/drawing/2014/main" id="{0420E2D6-FCDC-724D-AEF6-7880DCC90B34}"/>
                    </a:ext>
                  </a:extLst>
                </p:cNvPr>
                <p:cNvSpPr>
                  <a:spLocks noChangeAspect="1" noChangeArrowheads="1"/>
                </p:cNvSpPr>
                <p:nvPr/>
              </p:nvSpPr>
              <p:spPr bwMode="auto">
                <a:xfrm rot="394101">
                  <a:off x="4497" y="1296"/>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algn="ctr" eaLnBrk="1" hangingPunct="1"/>
                  <a:endParaRPr lang="en-US" sz="1000">
                    <a:ea typeface="MS PGothic" charset="0"/>
                    <a:cs typeface="MS PGothic" charset="0"/>
                  </a:endParaRPr>
                </a:p>
              </p:txBody>
            </p:sp>
            <p:sp>
              <p:nvSpPr>
                <p:cNvPr id="129" name="Oval 356">
                  <a:extLst>
                    <a:ext uri="{FF2B5EF4-FFF2-40B4-BE49-F238E27FC236}">
                      <a16:creationId xmlns:a16="http://schemas.microsoft.com/office/drawing/2014/main" id="{BE8C7798-5B89-0849-84C4-B19DE5A8F55A}"/>
                    </a:ext>
                  </a:extLst>
                </p:cNvPr>
                <p:cNvSpPr>
                  <a:spLocks noChangeAspect="1" noChangeArrowheads="1"/>
                </p:cNvSpPr>
                <p:nvPr/>
              </p:nvSpPr>
              <p:spPr bwMode="auto">
                <a:xfrm rot="394101">
                  <a:off x="4533" y="1300"/>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algn="ctr" eaLnBrk="1" hangingPunct="1"/>
                  <a:endParaRPr lang="en-US" sz="1000">
                    <a:ea typeface="MS PGothic" charset="0"/>
                    <a:cs typeface="MS PGothic" charset="0"/>
                  </a:endParaRPr>
                </a:p>
              </p:txBody>
            </p:sp>
            <p:sp>
              <p:nvSpPr>
                <p:cNvPr id="130" name="Oval 357">
                  <a:extLst>
                    <a:ext uri="{FF2B5EF4-FFF2-40B4-BE49-F238E27FC236}">
                      <a16:creationId xmlns:a16="http://schemas.microsoft.com/office/drawing/2014/main" id="{2A6EC679-ADD8-D244-9A19-2C0275672993}"/>
                    </a:ext>
                  </a:extLst>
                </p:cNvPr>
                <p:cNvSpPr>
                  <a:spLocks noChangeAspect="1" noChangeArrowheads="1"/>
                </p:cNvSpPr>
                <p:nvPr/>
              </p:nvSpPr>
              <p:spPr bwMode="auto">
                <a:xfrm rot="394101">
                  <a:off x="4569" y="1304"/>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algn="ctr" eaLnBrk="1" hangingPunct="1"/>
                  <a:endParaRPr lang="en-US" sz="1000">
                    <a:ea typeface="MS PGothic" charset="0"/>
                    <a:cs typeface="MS PGothic" charset="0"/>
                  </a:endParaRPr>
                </a:p>
              </p:txBody>
            </p:sp>
            <p:sp>
              <p:nvSpPr>
                <p:cNvPr id="131" name="Oval 358">
                  <a:extLst>
                    <a:ext uri="{FF2B5EF4-FFF2-40B4-BE49-F238E27FC236}">
                      <a16:creationId xmlns:a16="http://schemas.microsoft.com/office/drawing/2014/main" id="{9D7E80F1-6389-AD41-95C3-4071D6FA14C2}"/>
                    </a:ext>
                  </a:extLst>
                </p:cNvPr>
                <p:cNvSpPr>
                  <a:spLocks noChangeAspect="1" noChangeArrowheads="1"/>
                </p:cNvSpPr>
                <p:nvPr/>
              </p:nvSpPr>
              <p:spPr bwMode="auto">
                <a:xfrm rot="394101">
                  <a:off x="4604" y="1307"/>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algn="ctr" eaLnBrk="1" hangingPunct="1"/>
                  <a:endParaRPr lang="en-US" sz="1000">
                    <a:ea typeface="MS PGothic" charset="0"/>
                    <a:cs typeface="MS PGothic" charset="0"/>
                  </a:endParaRPr>
                </a:p>
              </p:txBody>
            </p:sp>
          </p:grpSp>
          <p:sp>
            <p:nvSpPr>
              <p:cNvPr id="113" name="Freeform 359">
                <a:extLst>
                  <a:ext uri="{FF2B5EF4-FFF2-40B4-BE49-F238E27FC236}">
                    <a16:creationId xmlns:a16="http://schemas.microsoft.com/office/drawing/2014/main" id="{D35EE732-FA37-4A46-8825-CDF5498B6EF9}"/>
                  </a:ext>
                </a:extLst>
              </p:cNvPr>
              <p:cNvSpPr>
                <a:spLocks noChangeAspect="1"/>
              </p:cNvSpPr>
              <p:nvPr/>
            </p:nvSpPr>
            <p:spPr bwMode="auto">
              <a:xfrm rot="-805898">
                <a:off x="4612" y="1336"/>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114" name="Freeform 360">
                <a:extLst>
                  <a:ext uri="{FF2B5EF4-FFF2-40B4-BE49-F238E27FC236}">
                    <a16:creationId xmlns:a16="http://schemas.microsoft.com/office/drawing/2014/main" id="{3EC3292E-7692-B747-87F4-D49585744FC1}"/>
                  </a:ext>
                </a:extLst>
              </p:cNvPr>
              <p:cNvSpPr>
                <a:spLocks noChangeAspect="1"/>
              </p:cNvSpPr>
              <p:nvPr/>
            </p:nvSpPr>
            <p:spPr bwMode="auto">
              <a:xfrm rot="-805898">
                <a:off x="4626" y="1337"/>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115" name="Freeform 361">
                <a:extLst>
                  <a:ext uri="{FF2B5EF4-FFF2-40B4-BE49-F238E27FC236}">
                    <a16:creationId xmlns:a16="http://schemas.microsoft.com/office/drawing/2014/main" id="{286935BA-FA0B-9348-8027-C6CAFE51A749}"/>
                  </a:ext>
                </a:extLst>
              </p:cNvPr>
              <p:cNvSpPr>
                <a:spLocks noChangeAspect="1"/>
              </p:cNvSpPr>
              <p:nvPr/>
            </p:nvSpPr>
            <p:spPr bwMode="auto">
              <a:xfrm rot="9994102">
                <a:off x="4518" y="1371"/>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116" name="Freeform 362">
                <a:extLst>
                  <a:ext uri="{FF2B5EF4-FFF2-40B4-BE49-F238E27FC236}">
                    <a16:creationId xmlns:a16="http://schemas.microsoft.com/office/drawing/2014/main" id="{B765C49F-9D8C-3948-96EB-AE8BE02E93F6}"/>
                  </a:ext>
                </a:extLst>
              </p:cNvPr>
              <p:cNvSpPr>
                <a:spLocks noChangeAspect="1"/>
              </p:cNvSpPr>
              <p:nvPr/>
            </p:nvSpPr>
            <p:spPr bwMode="auto">
              <a:xfrm rot="9994102">
                <a:off x="4504" y="1370"/>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117" name="Freeform 363">
                <a:extLst>
                  <a:ext uri="{FF2B5EF4-FFF2-40B4-BE49-F238E27FC236}">
                    <a16:creationId xmlns:a16="http://schemas.microsoft.com/office/drawing/2014/main" id="{F7D2C16A-D8DD-7044-B148-46253117005F}"/>
                  </a:ext>
                </a:extLst>
              </p:cNvPr>
              <p:cNvSpPr>
                <a:spLocks noChangeAspect="1"/>
              </p:cNvSpPr>
              <p:nvPr/>
            </p:nvSpPr>
            <p:spPr bwMode="auto">
              <a:xfrm rot="9994102">
                <a:off x="4553" y="1375"/>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118" name="Freeform 364">
                <a:extLst>
                  <a:ext uri="{FF2B5EF4-FFF2-40B4-BE49-F238E27FC236}">
                    <a16:creationId xmlns:a16="http://schemas.microsoft.com/office/drawing/2014/main" id="{28F9F1C3-41DE-BF48-99A9-4839BE9F90AA}"/>
                  </a:ext>
                </a:extLst>
              </p:cNvPr>
              <p:cNvSpPr>
                <a:spLocks noChangeAspect="1"/>
              </p:cNvSpPr>
              <p:nvPr/>
            </p:nvSpPr>
            <p:spPr bwMode="auto">
              <a:xfrm rot="9994102">
                <a:off x="4539" y="1374"/>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119" name="Freeform 365">
                <a:extLst>
                  <a:ext uri="{FF2B5EF4-FFF2-40B4-BE49-F238E27FC236}">
                    <a16:creationId xmlns:a16="http://schemas.microsoft.com/office/drawing/2014/main" id="{7D0DA824-BE7F-C842-9995-A5A1AA3172A4}"/>
                  </a:ext>
                </a:extLst>
              </p:cNvPr>
              <p:cNvSpPr>
                <a:spLocks noChangeAspect="1"/>
              </p:cNvSpPr>
              <p:nvPr/>
            </p:nvSpPr>
            <p:spPr bwMode="auto">
              <a:xfrm rot="9994102">
                <a:off x="4590" y="1378"/>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120" name="Freeform 366">
                <a:extLst>
                  <a:ext uri="{FF2B5EF4-FFF2-40B4-BE49-F238E27FC236}">
                    <a16:creationId xmlns:a16="http://schemas.microsoft.com/office/drawing/2014/main" id="{B26BC048-DFAB-1640-85EA-DCD60FFF5327}"/>
                  </a:ext>
                </a:extLst>
              </p:cNvPr>
              <p:cNvSpPr>
                <a:spLocks noChangeAspect="1"/>
              </p:cNvSpPr>
              <p:nvPr/>
            </p:nvSpPr>
            <p:spPr bwMode="auto">
              <a:xfrm rot="9994102">
                <a:off x="4576" y="1377"/>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grpSp>
            <p:nvGrpSpPr>
              <p:cNvPr id="121" name="Group 367">
                <a:extLst>
                  <a:ext uri="{FF2B5EF4-FFF2-40B4-BE49-F238E27FC236}">
                    <a16:creationId xmlns:a16="http://schemas.microsoft.com/office/drawing/2014/main" id="{DDA0E003-08A0-F943-B41E-853DA5AE9996}"/>
                  </a:ext>
                </a:extLst>
              </p:cNvPr>
              <p:cNvGrpSpPr>
                <a:grpSpLocks/>
              </p:cNvGrpSpPr>
              <p:nvPr/>
            </p:nvGrpSpPr>
            <p:grpSpPr bwMode="auto">
              <a:xfrm>
                <a:off x="4494" y="1402"/>
                <a:ext cx="145" cy="40"/>
                <a:chOff x="4494" y="1402"/>
                <a:chExt cx="145" cy="40"/>
              </a:xfrm>
            </p:grpSpPr>
            <p:sp>
              <p:nvSpPr>
                <p:cNvPr id="124" name="Oval 368">
                  <a:extLst>
                    <a:ext uri="{FF2B5EF4-FFF2-40B4-BE49-F238E27FC236}">
                      <a16:creationId xmlns:a16="http://schemas.microsoft.com/office/drawing/2014/main" id="{FCE6C685-B9A3-2C4E-917B-AD8F4065E0FF}"/>
                    </a:ext>
                  </a:extLst>
                </p:cNvPr>
                <p:cNvSpPr>
                  <a:spLocks noChangeAspect="1" noChangeArrowheads="1"/>
                </p:cNvSpPr>
                <p:nvPr/>
              </p:nvSpPr>
              <p:spPr bwMode="auto">
                <a:xfrm rot="-10405899">
                  <a:off x="4494" y="1402"/>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anchor="ctr"/>
                <a:lstStyle/>
                <a:p>
                  <a:pPr algn="ctr" eaLnBrk="1" hangingPunct="1"/>
                  <a:endParaRPr lang="en-US" sz="1000">
                    <a:ea typeface="MS PGothic" charset="0"/>
                    <a:cs typeface="MS PGothic" charset="0"/>
                  </a:endParaRPr>
                </a:p>
              </p:txBody>
            </p:sp>
            <p:sp>
              <p:nvSpPr>
                <p:cNvPr id="125" name="Oval 369">
                  <a:extLst>
                    <a:ext uri="{FF2B5EF4-FFF2-40B4-BE49-F238E27FC236}">
                      <a16:creationId xmlns:a16="http://schemas.microsoft.com/office/drawing/2014/main" id="{6AD457EA-6266-CD4C-86E3-015B455A7357}"/>
                    </a:ext>
                  </a:extLst>
                </p:cNvPr>
                <p:cNvSpPr>
                  <a:spLocks noChangeAspect="1" noChangeArrowheads="1"/>
                </p:cNvSpPr>
                <p:nvPr/>
              </p:nvSpPr>
              <p:spPr bwMode="auto">
                <a:xfrm rot="-10405899">
                  <a:off x="4529" y="1406"/>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anchor="ctr"/>
                <a:lstStyle/>
                <a:p>
                  <a:pPr algn="ctr" eaLnBrk="1" hangingPunct="1"/>
                  <a:endParaRPr lang="en-US" sz="1000">
                    <a:ea typeface="MS PGothic" charset="0"/>
                    <a:cs typeface="MS PGothic" charset="0"/>
                  </a:endParaRPr>
                </a:p>
              </p:txBody>
            </p:sp>
            <p:sp>
              <p:nvSpPr>
                <p:cNvPr id="126" name="Oval 370">
                  <a:extLst>
                    <a:ext uri="{FF2B5EF4-FFF2-40B4-BE49-F238E27FC236}">
                      <a16:creationId xmlns:a16="http://schemas.microsoft.com/office/drawing/2014/main" id="{3D975539-DE04-CF46-9703-7F27B6B27FC4}"/>
                    </a:ext>
                  </a:extLst>
                </p:cNvPr>
                <p:cNvSpPr>
                  <a:spLocks noChangeAspect="1" noChangeArrowheads="1"/>
                </p:cNvSpPr>
                <p:nvPr/>
              </p:nvSpPr>
              <p:spPr bwMode="auto">
                <a:xfrm rot="-10405899">
                  <a:off x="4566" y="1409"/>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anchor="ctr"/>
                <a:lstStyle/>
                <a:p>
                  <a:pPr algn="ctr" eaLnBrk="1" hangingPunct="1"/>
                  <a:endParaRPr lang="en-US" sz="1000">
                    <a:ea typeface="MS PGothic" charset="0"/>
                    <a:cs typeface="MS PGothic" charset="0"/>
                  </a:endParaRPr>
                </a:p>
              </p:txBody>
            </p:sp>
            <p:sp>
              <p:nvSpPr>
                <p:cNvPr id="127" name="Oval 371">
                  <a:extLst>
                    <a:ext uri="{FF2B5EF4-FFF2-40B4-BE49-F238E27FC236}">
                      <a16:creationId xmlns:a16="http://schemas.microsoft.com/office/drawing/2014/main" id="{F5D06E87-E03A-0246-8DD7-F0C72D9B19D0}"/>
                    </a:ext>
                  </a:extLst>
                </p:cNvPr>
                <p:cNvSpPr>
                  <a:spLocks noChangeAspect="1" noChangeArrowheads="1"/>
                </p:cNvSpPr>
                <p:nvPr/>
              </p:nvSpPr>
              <p:spPr bwMode="auto">
                <a:xfrm rot="-10405899">
                  <a:off x="4602" y="1413"/>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anchor="ctr"/>
                <a:lstStyle/>
                <a:p>
                  <a:pPr algn="ctr" eaLnBrk="1" hangingPunct="1"/>
                  <a:endParaRPr lang="en-US" sz="1000">
                    <a:ea typeface="MS PGothic" charset="0"/>
                    <a:cs typeface="MS PGothic" charset="0"/>
                  </a:endParaRPr>
                </a:p>
              </p:txBody>
            </p:sp>
          </p:grpSp>
          <p:sp>
            <p:nvSpPr>
              <p:cNvPr id="122" name="Freeform 372">
                <a:extLst>
                  <a:ext uri="{FF2B5EF4-FFF2-40B4-BE49-F238E27FC236}">
                    <a16:creationId xmlns:a16="http://schemas.microsoft.com/office/drawing/2014/main" id="{50201234-ECE4-CD4B-BBA0-97809AE3213F}"/>
                  </a:ext>
                </a:extLst>
              </p:cNvPr>
              <p:cNvSpPr>
                <a:spLocks noChangeAspect="1"/>
              </p:cNvSpPr>
              <p:nvPr/>
            </p:nvSpPr>
            <p:spPr bwMode="auto">
              <a:xfrm rot="9994102">
                <a:off x="4626" y="1382"/>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123" name="Freeform 373">
                <a:extLst>
                  <a:ext uri="{FF2B5EF4-FFF2-40B4-BE49-F238E27FC236}">
                    <a16:creationId xmlns:a16="http://schemas.microsoft.com/office/drawing/2014/main" id="{58B4C2AF-E71B-F144-A340-E48952DC6161}"/>
                  </a:ext>
                </a:extLst>
              </p:cNvPr>
              <p:cNvSpPr>
                <a:spLocks noChangeAspect="1"/>
              </p:cNvSpPr>
              <p:nvPr/>
            </p:nvSpPr>
            <p:spPr bwMode="auto">
              <a:xfrm rot="9994102">
                <a:off x="4612" y="1381"/>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grpSp>
        <p:grpSp>
          <p:nvGrpSpPr>
            <p:cNvPr id="41" name="Group 374">
              <a:extLst>
                <a:ext uri="{FF2B5EF4-FFF2-40B4-BE49-F238E27FC236}">
                  <a16:creationId xmlns:a16="http://schemas.microsoft.com/office/drawing/2014/main" id="{34CE0CF5-7A1C-E242-A32A-D823F57FC6D6}"/>
                </a:ext>
              </a:extLst>
            </p:cNvPr>
            <p:cNvGrpSpPr>
              <a:grpSpLocks/>
            </p:cNvGrpSpPr>
            <p:nvPr/>
          </p:nvGrpSpPr>
          <p:grpSpPr bwMode="auto">
            <a:xfrm rot="-581199">
              <a:off x="1505" y="1905"/>
              <a:ext cx="368" cy="365"/>
              <a:chOff x="4494" y="1296"/>
              <a:chExt cx="147" cy="146"/>
            </a:xfrm>
          </p:grpSpPr>
          <p:sp>
            <p:nvSpPr>
              <p:cNvPr id="80" name="Freeform 375">
                <a:extLst>
                  <a:ext uri="{FF2B5EF4-FFF2-40B4-BE49-F238E27FC236}">
                    <a16:creationId xmlns:a16="http://schemas.microsoft.com/office/drawing/2014/main" id="{FF6D8869-05B8-4A44-B13E-80FBF23766BA}"/>
                  </a:ext>
                </a:extLst>
              </p:cNvPr>
              <p:cNvSpPr>
                <a:spLocks noChangeAspect="1"/>
              </p:cNvSpPr>
              <p:nvPr/>
            </p:nvSpPr>
            <p:spPr bwMode="auto">
              <a:xfrm rot="-805898">
                <a:off x="4505" y="1325"/>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81" name="Freeform 376">
                <a:extLst>
                  <a:ext uri="{FF2B5EF4-FFF2-40B4-BE49-F238E27FC236}">
                    <a16:creationId xmlns:a16="http://schemas.microsoft.com/office/drawing/2014/main" id="{BC6A5B25-3852-4A41-80C8-1A0363628430}"/>
                  </a:ext>
                </a:extLst>
              </p:cNvPr>
              <p:cNvSpPr>
                <a:spLocks noChangeAspect="1"/>
              </p:cNvSpPr>
              <p:nvPr/>
            </p:nvSpPr>
            <p:spPr bwMode="auto">
              <a:xfrm rot="-805898">
                <a:off x="4519" y="1326"/>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82" name="Freeform 377">
                <a:extLst>
                  <a:ext uri="{FF2B5EF4-FFF2-40B4-BE49-F238E27FC236}">
                    <a16:creationId xmlns:a16="http://schemas.microsoft.com/office/drawing/2014/main" id="{71BCCD04-45C1-8245-BFF1-9ECFE12A8EAA}"/>
                  </a:ext>
                </a:extLst>
              </p:cNvPr>
              <p:cNvSpPr>
                <a:spLocks noChangeAspect="1"/>
              </p:cNvSpPr>
              <p:nvPr/>
            </p:nvSpPr>
            <p:spPr bwMode="auto">
              <a:xfrm rot="-805898">
                <a:off x="4541" y="1329"/>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83" name="Freeform 378">
                <a:extLst>
                  <a:ext uri="{FF2B5EF4-FFF2-40B4-BE49-F238E27FC236}">
                    <a16:creationId xmlns:a16="http://schemas.microsoft.com/office/drawing/2014/main" id="{2720C999-EC12-EA4A-909A-9FA6B3072B54}"/>
                  </a:ext>
                </a:extLst>
              </p:cNvPr>
              <p:cNvSpPr>
                <a:spLocks noChangeAspect="1"/>
              </p:cNvSpPr>
              <p:nvPr/>
            </p:nvSpPr>
            <p:spPr bwMode="auto">
              <a:xfrm rot="-805898">
                <a:off x="4555" y="1330"/>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84" name="Freeform 379">
                <a:extLst>
                  <a:ext uri="{FF2B5EF4-FFF2-40B4-BE49-F238E27FC236}">
                    <a16:creationId xmlns:a16="http://schemas.microsoft.com/office/drawing/2014/main" id="{83A64E31-54F4-D247-A3E2-653B0512AB82}"/>
                  </a:ext>
                </a:extLst>
              </p:cNvPr>
              <p:cNvSpPr>
                <a:spLocks noChangeAspect="1"/>
              </p:cNvSpPr>
              <p:nvPr/>
            </p:nvSpPr>
            <p:spPr bwMode="auto">
              <a:xfrm rot="-805898">
                <a:off x="4577" y="1333"/>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85" name="Freeform 380">
                <a:extLst>
                  <a:ext uri="{FF2B5EF4-FFF2-40B4-BE49-F238E27FC236}">
                    <a16:creationId xmlns:a16="http://schemas.microsoft.com/office/drawing/2014/main" id="{1F2D9A7A-108B-AB4D-8A7A-484532EEA6BF}"/>
                  </a:ext>
                </a:extLst>
              </p:cNvPr>
              <p:cNvSpPr>
                <a:spLocks noChangeAspect="1"/>
              </p:cNvSpPr>
              <p:nvPr/>
            </p:nvSpPr>
            <p:spPr bwMode="auto">
              <a:xfrm rot="-805898">
                <a:off x="4591" y="1334"/>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grpSp>
            <p:nvGrpSpPr>
              <p:cNvPr id="86" name="Group 381">
                <a:extLst>
                  <a:ext uri="{FF2B5EF4-FFF2-40B4-BE49-F238E27FC236}">
                    <a16:creationId xmlns:a16="http://schemas.microsoft.com/office/drawing/2014/main" id="{E3DC9095-26E0-5F46-BDD4-18652C4DAF1F}"/>
                  </a:ext>
                </a:extLst>
              </p:cNvPr>
              <p:cNvGrpSpPr>
                <a:grpSpLocks/>
              </p:cNvGrpSpPr>
              <p:nvPr/>
            </p:nvGrpSpPr>
            <p:grpSpPr bwMode="auto">
              <a:xfrm>
                <a:off x="4497" y="1296"/>
                <a:ext cx="144" cy="40"/>
                <a:chOff x="4497" y="1296"/>
                <a:chExt cx="144" cy="40"/>
              </a:xfrm>
            </p:grpSpPr>
            <p:sp>
              <p:nvSpPr>
                <p:cNvPr id="102" name="Oval 382">
                  <a:extLst>
                    <a:ext uri="{FF2B5EF4-FFF2-40B4-BE49-F238E27FC236}">
                      <a16:creationId xmlns:a16="http://schemas.microsoft.com/office/drawing/2014/main" id="{AFB1AAB6-44B2-5C4D-ADD6-2692A5DAE5BA}"/>
                    </a:ext>
                  </a:extLst>
                </p:cNvPr>
                <p:cNvSpPr>
                  <a:spLocks noChangeAspect="1" noChangeArrowheads="1"/>
                </p:cNvSpPr>
                <p:nvPr/>
              </p:nvSpPr>
              <p:spPr bwMode="auto">
                <a:xfrm rot="394101">
                  <a:off x="4497" y="1296"/>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algn="ctr" eaLnBrk="1" hangingPunct="1"/>
                  <a:endParaRPr lang="en-US" sz="1000">
                    <a:ea typeface="MS PGothic" charset="0"/>
                    <a:cs typeface="MS PGothic" charset="0"/>
                  </a:endParaRPr>
                </a:p>
              </p:txBody>
            </p:sp>
            <p:sp>
              <p:nvSpPr>
                <p:cNvPr id="103" name="Oval 383">
                  <a:extLst>
                    <a:ext uri="{FF2B5EF4-FFF2-40B4-BE49-F238E27FC236}">
                      <a16:creationId xmlns:a16="http://schemas.microsoft.com/office/drawing/2014/main" id="{26876CB9-E73F-3C4F-86E1-A3E6E9ACDB52}"/>
                    </a:ext>
                  </a:extLst>
                </p:cNvPr>
                <p:cNvSpPr>
                  <a:spLocks noChangeAspect="1" noChangeArrowheads="1"/>
                </p:cNvSpPr>
                <p:nvPr/>
              </p:nvSpPr>
              <p:spPr bwMode="auto">
                <a:xfrm rot="394101">
                  <a:off x="4533" y="1300"/>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algn="ctr" eaLnBrk="1" hangingPunct="1"/>
                  <a:endParaRPr lang="en-US" sz="1000">
                    <a:ea typeface="MS PGothic" charset="0"/>
                    <a:cs typeface="MS PGothic" charset="0"/>
                  </a:endParaRPr>
                </a:p>
              </p:txBody>
            </p:sp>
            <p:sp>
              <p:nvSpPr>
                <p:cNvPr id="104" name="Oval 384">
                  <a:extLst>
                    <a:ext uri="{FF2B5EF4-FFF2-40B4-BE49-F238E27FC236}">
                      <a16:creationId xmlns:a16="http://schemas.microsoft.com/office/drawing/2014/main" id="{3F606F8B-9533-7246-A926-18F778D3AF8A}"/>
                    </a:ext>
                  </a:extLst>
                </p:cNvPr>
                <p:cNvSpPr>
                  <a:spLocks noChangeAspect="1" noChangeArrowheads="1"/>
                </p:cNvSpPr>
                <p:nvPr/>
              </p:nvSpPr>
              <p:spPr bwMode="auto">
                <a:xfrm rot="394101">
                  <a:off x="4569" y="1304"/>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algn="ctr" eaLnBrk="1" hangingPunct="1"/>
                  <a:endParaRPr lang="en-US" sz="1000">
                    <a:ea typeface="MS PGothic" charset="0"/>
                    <a:cs typeface="MS PGothic" charset="0"/>
                  </a:endParaRPr>
                </a:p>
              </p:txBody>
            </p:sp>
            <p:sp>
              <p:nvSpPr>
                <p:cNvPr id="105" name="Oval 385">
                  <a:extLst>
                    <a:ext uri="{FF2B5EF4-FFF2-40B4-BE49-F238E27FC236}">
                      <a16:creationId xmlns:a16="http://schemas.microsoft.com/office/drawing/2014/main" id="{50C21349-368B-8F44-AAB9-3087988052C2}"/>
                    </a:ext>
                  </a:extLst>
                </p:cNvPr>
                <p:cNvSpPr>
                  <a:spLocks noChangeAspect="1" noChangeArrowheads="1"/>
                </p:cNvSpPr>
                <p:nvPr/>
              </p:nvSpPr>
              <p:spPr bwMode="auto">
                <a:xfrm rot="394101">
                  <a:off x="4604" y="1307"/>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algn="ctr" eaLnBrk="1" hangingPunct="1"/>
                  <a:endParaRPr lang="en-US" sz="1000">
                    <a:ea typeface="MS PGothic" charset="0"/>
                    <a:cs typeface="MS PGothic" charset="0"/>
                  </a:endParaRPr>
                </a:p>
              </p:txBody>
            </p:sp>
          </p:grpSp>
          <p:sp>
            <p:nvSpPr>
              <p:cNvPr id="87" name="Freeform 386">
                <a:extLst>
                  <a:ext uri="{FF2B5EF4-FFF2-40B4-BE49-F238E27FC236}">
                    <a16:creationId xmlns:a16="http://schemas.microsoft.com/office/drawing/2014/main" id="{A6BF88AD-04AD-DA46-AACD-8471955BA860}"/>
                  </a:ext>
                </a:extLst>
              </p:cNvPr>
              <p:cNvSpPr>
                <a:spLocks noChangeAspect="1"/>
              </p:cNvSpPr>
              <p:nvPr/>
            </p:nvSpPr>
            <p:spPr bwMode="auto">
              <a:xfrm rot="-805898">
                <a:off x="4612" y="1336"/>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88" name="Freeform 387">
                <a:extLst>
                  <a:ext uri="{FF2B5EF4-FFF2-40B4-BE49-F238E27FC236}">
                    <a16:creationId xmlns:a16="http://schemas.microsoft.com/office/drawing/2014/main" id="{3496C878-56BA-C948-91A9-B5136EF126C9}"/>
                  </a:ext>
                </a:extLst>
              </p:cNvPr>
              <p:cNvSpPr>
                <a:spLocks noChangeAspect="1"/>
              </p:cNvSpPr>
              <p:nvPr/>
            </p:nvSpPr>
            <p:spPr bwMode="auto">
              <a:xfrm rot="-805898">
                <a:off x="4626" y="1337"/>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89" name="Freeform 388">
                <a:extLst>
                  <a:ext uri="{FF2B5EF4-FFF2-40B4-BE49-F238E27FC236}">
                    <a16:creationId xmlns:a16="http://schemas.microsoft.com/office/drawing/2014/main" id="{9BF48C06-77A2-8D43-8DFD-E02857F6FA7A}"/>
                  </a:ext>
                </a:extLst>
              </p:cNvPr>
              <p:cNvSpPr>
                <a:spLocks noChangeAspect="1"/>
              </p:cNvSpPr>
              <p:nvPr/>
            </p:nvSpPr>
            <p:spPr bwMode="auto">
              <a:xfrm rot="9994102">
                <a:off x="4518" y="1371"/>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90" name="Freeform 389">
                <a:extLst>
                  <a:ext uri="{FF2B5EF4-FFF2-40B4-BE49-F238E27FC236}">
                    <a16:creationId xmlns:a16="http://schemas.microsoft.com/office/drawing/2014/main" id="{3CEC604D-B2AB-AF46-9318-1DF1BF97D4CE}"/>
                  </a:ext>
                </a:extLst>
              </p:cNvPr>
              <p:cNvSpPr>
                <a:spLocks noChangeAspect="1"/>
              </p:cNvSpPr>
              <p:nvPr/>
            </p:nvSpPr>
            <p:spPr bwMode="auto">
              <a:xfrm rot="9994102">
                <a:off x="4504" y="1370"/>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91" name="Freeform 390">
                <a:extLst>
                  <a:ext uri="{FF2B5EF4-FFF2-40B4-BE49-F238E27FC236}">
                    <a16:creationId xmlns:a16="http://schemas.microsoft.com/office/drawing/2014/main" id="{D9F5E2D2-B27E-FC47-A16D-B5447B4EAD58}"/>
                  </a:ext>
                </a:extLst>
              </p:cNvPr>
              <p:cNvSpPr>
                <a:spLocks noChangeAspect="1"/>
              </p:cNvSpPr>
              <p:nvPr/>
            </p:nvSpPr>
            <p:spPr bwMode="auto">
              <a:xfrm rot="9994102">
                <a:off x="4553" y="1375"/>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92" name="Freeform 391">
                <a:extLst>
                  <a:ext uri="{FF2B5EF4-FFF2-40B4-BE49-F238E27FC236}">
                    <a16:creationId xmlns:a16="http://schemas.microsoft.com/office/drawing/2014/main" id="{CADB2DD0-178B-B948-979D-9C8F57A882C1}"/>
                  </a:ext>
                </a:extLst>
              </p:cNvPr>
              <p:cNvSpPr>
                <a:spLocks noChangeAspect="1"/>
              </p:cNvSpPr>
              <p:nvPr/>
            </p:nvSpPr>
            <p:spPr bwMode="auto">
              <a:xfrm rot="9994102">
                <a:off x="4539" y="1374"/>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93" name="Freeform 392">
                <a:extLst>
                  <a:ext uri="{FF2B5EF4-FFF2-40B4-BE49-F238E27FC236}">
                    <a16:creationId xmlns:a16="http://schemas.microsoft.com/office/drawing/2014/main" id="{08C741AD-F71F-5141-AC0B-AC2471D0F6C3}"/>
                  </a:ext>
                </a:extLst>
              </p:cNvPr>
              <p:cNvSpPr>
                <a:spLocks noChangeAspect="1"/>
              </p:cNvSpPr>
              <p:nvPr/>
            </p:nvSpPr>
            <p:spPr bwMode="auto">
              <a:xfrm rot="9994102">
                <a:off x="4590" y="1378"/>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94" name="Freeform 393">
                <a:extLst>
                  <a:ext uri="{FF2B5EF4-FFF2-40B4-BE49-F238E27FC236}">
                    <a16:creationId xmlns:a16="http://schemas.microsoft.com/office/drawing/2014/main" id="{1BF90D51-E062-4B46-8425-F61975DA640F}"/>
                  </a:ext>
                </a:extLst>
              </p:cNvPr>
              <p:cNvSpPr>
                <a:spLocks noChangeAspect="1"/>
              </p:cNvSpPr>
              <p:nvPr/>
            </p:nvSpPr>
            <p:spPr bwMode="auto">
              <a:xfrm rot="9994102">
                <a:off x="4576" y="1377"/>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grpSp>
            <p:nvGrpSpPr>
              <p:cNvPr id="95" name="Group 394">
                <a:extLst>
                  <a:ext uri="{FF2B5EF4-FFF2-40B4-BE49-F238E27FC236}">
                    <a16:creationId xmlns:a16="http://schemas.microsoft.com/office/drawing/2014/main" id="{F04345F0-4A17-8841-AFEE-734922E92BE0}"/>
                  </a:ext>
                </a:extLst>
              </p:cNvPr>
              <p:cNvGrpSpPr>
                <a:grpSpLocks/>
              </p:cNvGrpSpPr>
              <p:nvPr/>
            </p:nvGrpSpPr>
            <p:grpSpPr bwMode="auto">
              <a:xfrm>
                <a:off x="4494" y="1402"/>
                <a:ext cx="145" cy="40"/>
                <a:chOff x="4494" y="1402"/>
                <a:chExt cx="145" cy="40"/>
              </a:xfrm>
            </p:grpSpPr>
            <p:sp>
              <p:nvSpPr>
                <p:cNvPr id="98" name="Oval 395">
                  <a:extLst>
                    <a:ext uri="{FF2B5EF4-FFF2-40B4-BE49-F238E27FC236}">
                      <a16:creationId xmlns:a16="http://schemas.microsoft.com/office/drawing/2014/main" id="{6C088676-71E1-564F-8252-23FE5AA9FC0F}"/>
                    </a:ext>
                  </a:extLst>
                </p:cNvPr>
                <p:cNvSpPr>
                  <a:spLocks noChangeAspect="1" noChangeArrowheads="1"/>
                </p:cNvSpPr>
                <p:nvPr/>
              </p:nvSpPr>
              <p:spPr bwMode="auto">
                <a:xfrm rot="-10405899">
                  <a:off x="4494" y="1402"/>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anchor="ctr"/>
                <a:lstStyle/>
                <a:p>
                  <a:pPr algn="ctr" eaLnBrk="1" hangingPunct="1"/>
                  <a:endParaRPr lang="en-US" sz="1000">
                    <a:ea typeface="MS PGothic" charset="0"/>
                    <a:cs typeface="MS PGothic" charset="0"/>
                  </a:endParaRPr>
                </a:p>
              </p:txBody>
            </p:sp>
            <p:sp>
              <p:nvSpPr>
                <p:cNvPr id="99" name="Oval 396">
                  <a:extLst>
                    <a:ext uri="{FF2B5EF4-FFF2-40B4-BE49-F238E27FC236}">
                      <a16:creationId xmlns:a16="http://schemas.microsoft.com/office/drawing/2014/main" id="{FB7C65B2-B843-E649-8C3E-9CB83B4762B4}"/>
                    </a:ext>
                  </a:extLst>
                </p:cNvPr>
                <p:cNvSpPr>
                  <a:spLocks noChangeAspect="1" noChangeArrowheads="1"/>
                </p:cNvSpPr>
                <p:nvPr/>
              </p:nvSpPr>
              <p:spPr bwMode="auto">
                <a:xfrm rot="-10405899">
                  <a:off x="4529" y="1406"/>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anchor="ctr"/>
                <a:lstStyle/>
                <a:p>
                  <a:pPr algn="ctr" eaLnBrk="1" hangingPunct="1"/>
                  <a:endParaRPr lang="en-US" sz="1000">
                    <a:ea typeface="MS PGothic" charset="0"/>
                    <a:cs typeface="MS PGothic" charset="0"/>
                  </a:endParaRPr>
                </a:p>
              </p:txBody>
            </p:sp>
            <p:sp>
              <p:nvSpPr>
                <p:cNvPr id="100" name="Oval 397">
                  <a:extLst>
                    <a:ext uri="{FF2B5EF4-FFF2-40B4-BE49-F238E27FC236}">
                      <a16:creationId xmlns:a16="http://schemas.microsoft.com/office/drawing/2014/main" id="{F39B440F-C228-3344-B8CF-198F82775C60}"/>
                    </a:ext>
                  </a:extLst>
                </p:cNvPr>
                <p:cNvSpPr>
                  <a:spLocks noChangeAspect="1" noChangeArrowheads="1"/>
                </p:cNvSpPr>
                <p:nvPr/>
              </p:nvSpPr>
              <p:spPr bwMode="auto">
                <a:xfrm rot="-10405899">
                  <a:off x="4566" y="1409"/>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anchor="ctr"/>
                <a:lstStyle/>
                <a:p>
                  <a:pPr algn="ctr" eaLnBrk="1" hangingPunct="1"/>
                  <a:endParaRPr lang="en-US" sz="1000">
                    <a:ea typeface="MS PGothic" charset="0"/>
                    <a:cs typeface="MS PGothic" charset="0"/>
                  </a:endParaRPr>
                </a:p>
              </p:txBody>
            </p:sp>
            <p:sp>
              <p:nvSpPr>
                <p:cNvPr id="101" name="Oval 398">
                  <a:extLst>
                    <a:ext uri="{FF2B5EF4-FFF2-40B4-BE49-F238E27FC236}">
                      <a16:creationId xmlns:a16="http://schemas.microsoft.com/office/drawing/2014/main" id="{97769AA4-141F-C44C-83F1-A135C1AAAE64}"/>
                    </a:ext>
                  </a:extLst>
                </p:cNvPr>
                <p:cNvSpPr>
                  <a:spLocks noChangeAspect="1" noChangeArrowheads="1"/>
                </p:cNvSpPr>
                <p:nvPr/>
              </p:nvSpPr>
              <p:spPr bwMode="auto">
                <a:xfrm rot="-10405899">
                  <a:off x="4602" y="1413"/>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anchor="ctr"/>
                <a:lstStyle/>
                <a:p>
                  <a:pPr algn="ctr" eaLnBrk="1" hangingPunct="1"/>
                  <a:endParaRPr lang="en-US" sz="1000">
                    <a:ea typeface="MS PGothic" charset="0"/>
                    <a:cs typeface="MS PGothic" charset="0"/>
                  </a:endParaRPr>
                </a:p>
              </p:txBody>
            </p:sp>
          </p:grpSp>
          <p:sp>
            <p:nvSpPr>
              <p:cNvPr id="96" name="Freeform 399">
                <a:extLst>
                  <a:ext uri="{FF2B5EF4-FFF2-40B4-BE49-F238E27FC236}">
                    <a16:creationId xmlns:a16="http://schemas.microsoft.com/office/drawing/2014/main" id="{E7A22818-860B-304D-AC76-41C47E7C9BAF}"/>
                  </a:ext>
                </a:extLst>
              </p:cNvPr>
              <p:cNvSpPr>
                <a:spLocks noChangeAspect="1"/>
              </p:cNvSpPr>
              <p:nvPr/>
            </p:nvSpPr>
            <p:spPr bwMode="auto">
              <a:xfrm rot="9994102">
                <a:off x="4626" y="1382"/>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97" name="Freeform 400">
                <a:extLst>
                  <a:ext uri="{FF2B5EF4-FFF2-40B4-BE49-F238E27FC236}">
                    <a16:creationId xmlns:a16="http://schemas.microsoft.com/office/drawing/2014/main" id="{BA77A8BC-2809-6347-9AD5-66914F7B69EA}"/>
                  </a:ext>
                </a:extLst>
              </p:cNvPr>
              <p:cNvSpPr>
                <a:spLocks noChangeAspect="1"/>
              </p:cNvSpPr>
              <p:nvPr/>
            </p:nvSpPr>
            <p:spPr bwMode="auto">
              <a:xfrm rot="9994102">
                <a:off x="4612" y="1381"/>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grpSp>
        <p:sp>
          <p:nvSpPr>
            <p:cNvPr id="42" name="Freeform 401">
              <a:extLst>
                <a:ext uri="{FF2B5EF4-FFF2-40B4-BE49-F238E27FC236}">
                  <a16:creationId xmlns:a16="http://schemas.microsoft.com/office/drawing/2014/main" id="{54AB6458-86B2-DE4A-99B5-396FD6FBECB4}"/>
                </a:ext>
              </a:extLst>
            </p:cNvPr>
            <p:cNvSpPr>
              <a:spLocks noChangeAspect="1"/>
            </p:cNvSpPr>
            <p:nvPr/>
          </p:nvSpPr>
          <p:spPr bwMode="auto">
            <a:xfrm rot="-1387097">
              <a:off x="1346" y="2016"/>
              <a:ext cx="15" cy="80"/>
            </a:xfrm>
            <a:custGeom>
              <a:avLst/>
              <a:gdLst>
                <a:gd name="T0" fmla="*/ 2147483647 w 12"/>
                <a:gd name="T1" fmla="*/ 0 h 46"/>
                <a:gd name="T2" fmla="*/ 2147483647 w 12"/>
                <a:gd name="T3" fmla="*/ 2147483647 h 46"/>
                <a:gd name="T4" fmla="*/ 2147483647 w 12"/>
                <a:gd name="T5" fmla="*/ 2147483647 h 46"/>
                <a:gd name="T6" fmla="*/ 0 w 12"/>
                <a:gd name="T7" fmla="*/ 2147483647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43" name="Freeform 402">
              <a:extLst>
                <a:ext uri="{FF2B5EF4-FFF2-40B4-BE49-F238E27FC236}">
                  <a16:creationId xmlns:a16="http://schemas.microsoft.com/office/drawing/2014/main" id="{498B526F-33EB-CF4D-8DFF-5DC406A48FA3}"/>
                </a:ext>
              </a:extLst>
            </p:cNvPr>
            <p:cNvSpPr>
              <a:spLocks noChangeAspect="1"/>
            </p:cNvSpPr>
            <p:nvPr/>
          </p:nvSpPr>
          <p:spPr bwMode="auto">
            <a:xfrm rot="-1387097">
              <a:off x="1380" y="2012"/>
              <a:ext cx="15" cy="80"/>
            </a:xfrm>
            <a:custGeom>
              <a:avLst/>
              <a:gdLst>
                <a:gd name="T0" fmla="*/ 2147483647 w 12"/>
                <a:gd name="T1" fmla="*/ 0 h 46"/>
                <a:gd name="T2" fmla="*/ 2147483647 w 12"/>
                <a:gd name="T3" fmla="*/ 2147483647 h 46"/>
                <a:gd name="T4" fmla="*/ 2147483647 w 12"/>
                <a:gd name="T5" fmla="*/ 2147483647 h 46"/>
                <a:gd name="T6" fmla="*/ 0 w 12"/>
                <a:gd name="T7" fmla="*/ 2147483647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44" name="Oval 403">
              <a:extLst>
                <a:ext uri="{FF2B5EF4-FFF2-40B4-BE49-F238E27FC236}">
                  <a16:creationId xmlns:a16="http://schemas.microsoft.com/office/drawing/2014/main" id="{2A7B71FC-8FE6-7343-8F32-AF35C7D90643}"/>
                </a:ext>
              </a:extLst>
            </p:cNvPr>
            <p:cNvSpPr>
              <a:spLocks noChangeAspect="1" noChangeArrowheads="1"/>
            </p:cNvSpPr>
            <p:nvPr/>
          </p:nvSpPr>
          <p:spPr bwMode="auto">
            <a:xfrm rot="-187098">
              <a:off x="1312" y="1940"/>
              <a:ext cx="93" cy="73"/>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algn="ctr" eaLnBrk="1" hangingPunct="1"/>
              <a:endParaRPr lang="en-US" sz="1000">
                <a:ea typeface="MS PGothic" charset="0"/>
                <a:cs typeface="MS PGothic" charset="0"/>
              </a:endParaRPr>
            </a:p>
          </p:txBody>
        </p:sp>
        <p:sp>
          <p:nvSpPr>
            <p:cNvPr id="45" name="Oval 404">
              <a:extLst>
                <a:ext uri="{FF2B5EF4-FFF2-40B4-BE49-F238E27FC236}">
                  <a16:creationId xmlns:a16="http://schemas.microsoft.com/office/drawing/2014/main" id="{E1175D7E-0980-4040-AA37-A8FA82D03F8B}"/>
                </a:ext>
              </a:extLst>
            </p:cNvPr>
            <p:cNvSpPr>
              <a:spLocks noChangeAspect="1" noChangeArrowheads="1"/>
            </p:cNvSpPr>
            <p:nvPr/>
          </p:nvSpPr>
          <p:spPr bwMode="auto">
            <a:xfrm rot="-187098">
              <a:off x="1400" y="1934"/>
              <a:ext cx="92" cy="72"/>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algn="ctr" eaLnBrk="1" hangingPunct="1"/>
              <a:endParaRPr lang="en-US" sz="1000">
                <a:ea typeface="MS PGothic" charset="0"/>
                <a:cs typeface="MS PGothic" charset="0"/>
              </a:endParaRPr>
            </a:p>
          </p:txBody>
        </p:sp>
        <p:sp>
          <p:nvSpPr>
            <p:cNvPr id="46" name="Freeform 405">
              <a:extLst>
                <a:ext uri="{FF2B5EF4-FFF2-40B4-BE49-F238E27FC236}">
                  <a16:creationId xmlns:a16="http://schemas.microsoft.com/office/drawing/2014/main" id="{E17D6B41-DB80-AD42-ABCC-C294DD24908D}"/>
                </a:ext>
              </a:extLst>
            </p:cNvPr>
            <p:cNvSpPr>
              <a:spLocks noChangeAspect="1"/>
            </p:cNvSpPr>
            <p:nvPr/>
          </p:nvSpPr>
          <p:spPr bwMode="auto">
            <a:xfrm rot="-1387097">
              <a:off x="1433" y="2008"/>
              <a:ext cx="15" cy="80"/>
            </a:xfrm>
            <a:custGeom>
              <a:avLst/>
              <a:gdLst>
                <a:gd name="T0" fmla="*/ 2147483647 w 12"/>
                <a:gd name="T1" fmla="*/ 0 h 46"/>
                <a:gd name="T2" fmla="*/ 2147483647 w 12"/>
                <a:gd name="T3" fmla="*/ 2147483647 h 46"/>
                <a:gd name="T4" fmla="*/ 2147483647 w 12"/>
                <a:gd name="T5" fmla="*/ 2147483647 h 46"/>
                <a:gd name="T6" fmla="*/ 0 w 12"/>
                <a:gd name="T7" fmla="*/ 2147483647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47" name="Freeform 406">
              <a:extLst>
                <a:ext uri="{FF2B5EF4-FFF2-40B4-BE49-F238E27FC236}">
                  <a16:creationId xmlns:a16="http://schemas.microsoft.com/office/drawing/2014/main" id="{60D2B996-CAE2-7E48-ADB6-3969EED8C273}"/>
                </a:ext>
              </a:extLst>
            </p:cNvPr>
            <p:cNvSpPr>
              <a:spLocks noChangeAspect="1"/>
            </p:cNvSpPr>
            <p:nvPr/>
          </p:nvSpPr>
          <p:spPr bwMode="auto">
            <a:xfrm rot="-1387097">
              <a:off x="1468" y="2005"/>
              <a:ext cx="15" cy="80"/>
            </a:xfrm>
            <a:custGeom>
              <a:avLst/>
              <a:gdLst>
                <a:gd name="T0" fmla="*/ 2147483647 w 12"/>
                <a:gd name="T1" fmla="*/ 0 h 46"/>
                <a:gd name="T2" fmla="*/ 2147483647 w 12"/>
                <a:gd name="T3" fmla="*/ 2147483647 h 46"/>
                <a:gd name="T4" fmla="*/ 2147483647 w 12"/>
                <a:gd name="T5" fmla="*/ 2147483647 h 46"/>
                <a:gd name="T6" fmla="*/ 0 w 12"/>
                <a:gd name="T7" fmla="*/ 2147483647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48" name="Freeform 407">
              <a:extLst>
                <a:ext uri="{FF2B5EF4-FFF2-40B4-BE49-F238E27FC236}">
                  <a16:creationId xmlns:a16="http://schemas.microsoft.com/office/drawing/2014/main" id="{DD780AF8-0D46-D146-91B9-7B519CACC39C}"/>
                </a:ext>
              </a:extLst>
            </p:cNvPr>
            <p:cNvSpPr>
              <a:spLocks noChangeAspect="1"/>
            </p:cNvSpPr>
            <p:nvPr/>
          </p:nvSpPr>
          <p:spPr bwMode="auto">
            <a:xfrm rot="9412903">
              <a:off x="1396" y="2121"/>
              <a:ext cx="15" cy="80"/>
            </a:xfrm>
            <a:custGeom>
              <a:avLst/>
              <a:gdLst>
                <a:gd name="T0" fmla="*/ 2147483647 w 12"/>
                <a:gd name="T1" fmla="*/ 0 h 46"/>
                <a:gd name="T2" fmla="*/ 2147483647 w 12"/>
                <a:gd name="T3" fmla="*/ 2147483647 h 46"/>
                <a:gd name="T4" fmla="*/ 2147483647 w 12"/>
                <a:gd name="T5" fmla="*/ 2147483647 h 46"/>
                <a:gd name="T6" fmla="*/ 0 w 12"/>
                <a:gd name="T7" fmla="*/ 2147483647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49" name="Freeform 408">
              <a:extLst>
                <a:ext uri="{FF2B5EF4-FFF2-40B4-BE49-F238E27FC236}">
                  <a16:creationId xmlns:a16="http://schemas.microsoft.com/office/drawing/2014/main" id="{3487A5A8-9B29-C946-86DF-D36797E8EE36}"/>
                </a:ext>
              </a:extLst>
            </p:cNvPr>
            <p:cNvSpPr>
              <a:spLocks noChangeAspect="1"/>
            </p:cNvSpPr>
            <p:nvPr/>
          </p:nvSpPr>
          <p:spPr bwMode="auto">
            <a:xfrm rot="9412903">
              <a:off x="1361" y="2125"/>
              <a:ext cx="15" cy="80"/>
            </a:xfrm>
            <a:custGeom>
              <a:avLst/>
              <a:gdLst>
                <a:gd name="T0" fmla="*/ 2147483647 w 12"/>
                <a:gd name="T1" fmla="*/ 0 h 46"/>
                <a:gd name="T2" fmla="*/ 2147483647 w 12"/>
                <a:gd name="T3" fmla="*/ 2147483647 h 46"/>
                <a:gd name="T4" fmla="*/ 2147483647 w 12"/>
                <a:gd name="T5" fmla="*/ 2147483647 h 46"/>
                <a:gd name="T6" fmla="*/ 0 w 12"/>
                <a:gd name="T7" fmla="*/ 2147483647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grpSp>
          <p:nvGrpSpPr>
            <p:cNvPr id="50" name="Group 409">
              <a:extLst>
                <a:ext uri="{FF2B5EF4-FFF2-40B4-BE49-F238E27FC236}">
                  <a16:creationId xmlns:a16="http://schemas.microsoft.com/office/drawing/2014/main" id="{56EB2773-8B8B-1E40-B240-22B15156A28C}"/>
                </a:ext>
              </a:extLst>
            </p:cNvPr>
            <p:cNvGrpSpPr>
              <a:grpSpLocks/>
            </p:cNvGrpSpPr>
            <p:nvPr/>
          </p:nvGrpSpPr>
          <p:grpSpPr bwMode="auto">
            <a:xfrm>
              <a:off x="1131" y="1946"/>
              <a:ext cx="218" cy="340"/>
              <a:chOff x="1131" y="1623"/>
              <a:chExt cx="218" cy="340"/>
            </a:xfrm>
          </p:grpSpPr>
          <p:sp>
            <p:nvSpPr>
              <p:cNvPr id="68" name="Freeform 410">
                <a:extLst>
                  <a:ext uri="{FF2B5EF4-FFF2-40B4-BE49-F238E27FC236}">
                    <a16:creationId xmlns:a16="http://schemas.microsoft.com/office/drawing/2014/main" id="{5530EFDB-F52E-A240-AB27-575FAEAF83F8}"/>
                  </a:ext>
                </a:extLst>
              </p:cNvPr>
              <p:cNvSpPr>
                <a:spLocks noChangeAspect="1"/>
              </p:cNvSpPr>
              <p:nvPr/>
            </p:nvSpPr>
            <p:spPr bwMode="auto">
              <a:xfrm rot="-1387097">
                <a:off x="1165" y="1703"/>
                <a:ext cx="15" cy="80"/>
              </a:xfrm>
              <a:custGeom>
                <a:avLst/>
                <a:gdLst>
                  <a:gd name="T0" fmla="*/ 2147483647 w 12"/>
                  <a:gd name="T1" fmla="*/ 0 h 46"/>
                  <a:gd name="T2" fmla="*/ 2147483647 w 12"/>
                  <a:gd name="T3" fmla="*/ 2147483647 h 46"/>
                  <a:gd name="T4" fmla="*/ 2147483647 w 12"/>
                  <a:gd name="T5" fmla="*/ 2147483647 h 46"/>
                  <a:gd name="T6" fmla="*/ 0 w 12"/>
                  <a:gd name="T7" fmla="*/ 2147483647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69" name="Freeform 411">
                <a:extLst>
                  <a:ext uri="{FF2B5EF4-FFF2-40B4-BE49-F238E27FC236}">
                    <a16:creationId xmlns:a16="http://schemas.microsoft.com/office/drawing/2014/main" id="{C391A841-80FF-0E42-B033-E66C7C6992FF}"/>
                  </a:ext>
                </a:extLst>
              </p:cNvPr>
              <p:cNvSpPr>
                <a:spLocks noChangeAspect="1"/>
              </p:cNvSpPr>
              <p:nvPr/>
            </p:nvSpPr>
            <p:spPr bwMode="auto">
              <a:xfrm rot="-1387097">
                <a:off x="1200" y="1699"/>
                <a:ext cx="15" cy="80"/>
              </a:xfrm>
              <a:custGeom>
                <a:avLst/>
                <a:gdLst>
                  <a:gd name="T0" fmla="*/ 2147483647 w 12"/>
                  <a:gd name="T1" fmla="*/ 0 h 46"/>
                  <a:gd name="T2" fmla="*/ 2147483647 w 12"/>
                  <a:gd name="T3" fmla="*/ 2147483647 h 46"/>
                  <a:gd name="T4" fmla="*/ 2147483647 w 12"/>
                  <a:gd name="T5" fmla="*/ 2147483647 h 46"/>
                  <a:gd name="T6" fmla="*/ 0 w 12"/>
                  <a:gd name="T7" fmla="*/ 2147483647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70" name="Freeform 412">
                <a:extLst>
                  <a:ext uri="{FF2B5EF4-FFF2-40B4-BE49-F238E27FC236}">
                    <a16:creationId xmlns:a16="http://schemas.microsoft.com/office/drawing/2014/main" id="{86CEF250-ABF6-BE46-A473-C8B2E2CB280F}"/>
                  </a:ext>
                </a:extLst>
              </p:cNvPr>
              <p:cNvSpPr>
                <a:spLocks noChangeAspect="1"/>
              </p:cNvSpPr>
              <p:nvPr/>
            </p:nvSpPr>
            <p:spPr bwMode="auto">
              <a:xfrm rot="-1387097">
                <a:off x="1255" y="1698"/>
                <a:ext cx="15" cy="80"/>
              </a:xfrm>
              <a:custGeom>
                <a:avLst/>
                <a:gdLst>
                  <a:gd name="T0" fmla="*/ 2147483647 w 12"/>
                  <a:gd name="T1" fmla="*/ 0 h 46"/>
                  <a:gd name="T2" fmla="*/ 2147483647 w 12"/>
                  <a:gd name="T3" fmla="*/ 2147483647 h 46"/>
                  <a:gd name="T4" fmla="*/ 2147483647 w 12"/>
                  <a:gd name="T5" fmla="*/ 2147483647 h 46"/>
                  <a:gd name="T6" fmla="*/ 0 w 12"/>
                  <a:gd name="T7" fmla="*/ 2147483647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71" name="Freeform 413">
                <a:extLst>
                  <a:ext uri="{FF2B5EF4-FFF2-40B4-BE49-F238E27FC236}">
                    <a16:creationId xmlns:a16="http://schemas.microsoft.com/office/drawing/2014/main" id="{8C97B9A8-DEDB-CE4B-B38B-6EF921DA73D9}"/>
                  </a:ext>
                </a:extLst>
              </p:cNvPr>
              <p:cNvSpPr>
                <a:spLocks noChangeAspect="1"/>
              </p:cNvSpPr>
              <p:nvPr/>
            </p:nvSpPr>
            <p:spPr bwMode="auto">
              <a:xfrm rot="-1387097">
                <a:off x="1290" y="1694"/>
                <a:ext cx="15" cy="80"/>
              </a:xfrm>
              <a:custGeom>
                <a:avLst/>
                <a:gdLst>
                  <a:gd name="T0" fmla="*/ 2147483647 w 12"/>
                  <a:gd name="T1" fmla="*/ 0 h 46"/>
                  <a:gd name="T2" fmla="*/ 2147483647 w 12"/>
                  <a:gd name="T3" fmla="*/ 2147483647 h 46"/>
                  <a:gd name="T4" fmla="*/ 2147483647 w 12"/>
                  <a:gd name="T5" fmla="*/ 2147483647 h 46"/>
                  <a:gd name="T6" fmla="*/ 0 w 12"/>
                  <a:gd name="T7" fmla="*/ 2147483647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72" name="Oval 414">
                <a:extLst>
                  <a:ext uri="{FF2B5EF4-FFF2-40B4-BE49-F238E27FC236}">
                    <a16:creationId xmlns:a16="http://schemas.microsoft.com/office/drawing/2014/main" id="{658402FC-00DD-1B41-A1D0-5D6DAF27128E}"/>
                  </a:ext>
                </a:extLst>
              </p:cNvPr>
              <p:cNvSpPr>
                <a:spLocks noChangeAspect="1" noChangeArrowheads="1"/>
              </p:cNvSpPr>
              <p:nvPr/>
            </p:nvSpPr>
            <p:spPr bwMode="auto">
              <a:xfrm rot="-187098">
                <a:off x="1131" y="1628"/>
                <a:ext cx="93" cy="73"/>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algn="ctr" eaLnBrk="1" hangingPunct="1"/>
                <a:endParaRPr lang="en-US" sz="1000">
                  <a:ea typeface="MS PGothic" charset="0"/>
                  <a:cs typeface="MS PGothic" charset="0"/>
                </a:endParaRPr>
              </a:p>
            </p:txBody>
          </p:sp>
          <p:sp>
            <p:nvSpPr>
              <p:cNvPr id="73" name="Oval 415">
                <a:extLst>
                  <a:ext uri="{FF2B5EF4-FFF2-40B4-BE49-F238E27FC236}">
                    <a16:creationId xmlns:a16="http://schemas.microsoft.com/office/drawing/2014/main" id="{55599B8F-A885-C545-802C-0D2E10F0551E}"/>
                  </a:ext>
                </a:extLst>
              </p:cNvPr>
              <p:cNvSpPr>
                <a:spLocks noChangeAspect="1" noChangeArrowheads="1"/>
              </p:cNvSpPr>
              <p:nvPr/>
            </p:nvSpPr>
            <p:spPr bwMode="auto">
              <a:xfrm rot="-187098">
                <a:off x="1222" y="1623"/>
                <a:ext cx="93" cy="73"/>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algn="ctr" eaLnBrk="1" hangingPunct="1"/>
                <a:endParaRPr lang="en-US" sz="1000">
                  <a:ea typeface="MS PGothic" charset="0"/>
                  <a:cs typeface="MS PGothic" charset="0"/>
                </a:endParaRPr>
              </a:p>
            </p:txBody>
          </p:sp>
          <p:sp>
            <p:nvSpPr>
              <p:cNvPr id="74" name="Freeform 416">
                <a:extLst>
                  <a:ext uri="{FF2B5EF4-FFF2-40B4-BE49-F238E27FC236}">
                    <a16:creationId xmlns:a16="http://schemas.microsoft.com/office/drawing/2014/main" id="{65EE2A36-79D5-4C43-928A-DF50E53DF555}"/>
                  </a:ext>
                </a:extLst>
              </p:cNvPr>
              <p:cNvSpPr>
                <a:spLocks noChangeAspect="1"/>
              </p:cNvSpPr>
              <p:nvPr/>
            </p:nvSpPr>
            <p:spPr bwMode="auto">
              <a:xfrm rot="9412903">
                <a:off x="1216" y="1811"/>
                <a:ext cx="15" cy="80"/>
              </a:xfrm>
              <a:custGeom>
                <a:avLst/>
                <a:gdLst>
                  <a:gd name="T0" fmla="*/ 2147483647 w 12"/>
                  <a:gd name="T1" fmla="*/ 0 h 46"/>
                  <a:gd name="T2" fmla="*/ 2147483647 w 12"/>
                  <a:gd name="T3" fmla="*/ 2147483647 h 46"/>
                  <a:gd name="T4" fmla="*/ 2147483647 w 12"/>
                  <a:gd name="T5" fmla="*/ 2147483647 h 46"/>
                  <a:gd name="T6" fmla="*/ 0 w 12"/>
                  <a:gd name="T7" fmla="*/ 2147483647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75" name="Freeform 417">
                <a:extLst>
                  <a:ext uri="{FF2B5EF4-FFF2-40B4-BE49-F238E27FC236}">
                    <a16:creationId xmlns:a16="http://schemas.microsoft.com/office/drawing/2014/main" id="{90273191-4A04-2246-ADE9-D2D35461B374}"/>
                  </a:ext>
                </a:extLst>
              </p:cNvPr>
              <p:cNvSpPr>
                <a:spLocks noChangeAspect="1"/>
              </p:cNvSpPr>
              <p:nvPr/>
            </p:nvSpPr>
            <p:spPr bwMode="auto">
              <a:xfrm rot="9412903">
                <a:off x="1181" y="1814"/>
                <a:ext cx="15" cy="80"/>
              </a:xfrm>
              <a:custGeom>
                <a:avLst/>
                <a:gdLst>
                  <a:gd name="T0" fmla="*/ 2147483647 w 12"/>
                  <a:gd name="T1" fmla="*/ 0 h 46"/>
                  <a:gd name="T2" fmla="*/ 2147483647 w 12"/>
                  <a:gd name="T3" fmla="*/ 2147483647 h 46"/>
                  <a:gd name="T4" fmla="*/ 2147483647 w 12"/>
                  <a:gd name="T5" fmla="*/ 2147483647 h 46"/>
                  <a:gd name="T6" fmla="*/ 0 w 12"/>
                  <a:gd name="T7" fmla="*/ 2147483647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76" name="Freeform 418">
                <a:extLst>
                  <a:ext uri="{FF2B5EF4-FFF2-40B4-BE49-F238E27FC236}">
                    <a16:creationId xmlns:a16="http://schemas.microsoft.com/office/drawing/2014/main" id="{9FBDE849-40C4-3646-AF3B-DC2D36F82305}"/>
                  </a:ext>
                </a:extLst>
              </p:cNvPr>
              <p:cNvSpPr>
                <a:spLocks noChangeAspect="1"/>
              </p:cNvSpPr>
              <p:nvPr/>
            </p:nvSpPr>
            <p:spPr bwMode="auto">
              <a:xfrm rot="9412903">
                <a:off x="1304" y="1806"/>
                <a:ext cx="15" cy="80"/>
              </a:xfrm>
              <a:custGeom>
                <a:avLst/>
                <a:gdLst>
                  <a:gd name="T0" fmla="*/ 2147483647 w 12"/>
                  <a:gd name="T1" fmla="*/ 0 h 46"/>
                  <a:gd name="T2" fmla="*/ 2147483647 w 12"/>
                  <a:gd name="T3" fmla="*/ 2147483647 h 46"/>
                  <a:gd name="T4" fmla="*/ 2147483647 w 12"/>
                  <a:gd name="T5" fmla="*/ 2147483647 h 46"/>
                  <a:gd name="T6" fmla="*/ 0 w 12"/>
                  <a:gd name="T7" fmla="*/ 2147483647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77" name="Freeform 419">
                <a:extLst>
                  <a:ext uri="{FF2B5EF4-FFF2-40B4-BE49-F238E27FC236}">
                    <a16:creationId xmlns:a16="http://schemas.microsoft.com/office/drawing/2014/main" id="{57D5762F-9D3A-7544-BD51-BED39B4FAC16}"/>
                  </a:ext>
                </a:extLst>
              </p:cNvPr>
              <p:cNvSpPr>
                <a:spLocks noChangeAspect="1"/>
              </p:cNvSpPr>
              <p:nvPr/>
            </p:nvSpPr>
            <p:spPr bwMode="auto">
              <a:xfrm rot="9412903">
                <a:off x="1269" y="1809"/>
                <a:ext cx="15" cy="80"/>
              </a:xfrm>
              <a:custGeom>
                <a:avLst/>
                <a:gdLst>
                  <a:gd name="T0" fmla="*/ 2147483647 w 12"/>
                  <a:gd name="T1" fmla="*/ 0 h 46"/>
                  <a:gd name="T2" fmla="*/ 2147483647 w 12"/>
                  <a:gd name="T3" fmla="*/ 2147483647 h 46"/>
                  <a:gd name="T4" fmla="*/ 2147483647 w 12"/>
                  <a:gd name="T5" fmla="*/ 2147483647 h 46"/>
                  <a:gd name="T6" fmla="*/ 0 w 12"/>
                  <a:gd name="T7" fmla="*/ 2147483647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78" name="Oval 420">
                <a:extLst>
                  <a:ext uri="{FF2B5EF4-FFF2-40B4-BE49-F238E27FC236}">
                    <a16:creationId xmlns:a16="http://schemas.microsoft.com/office/drawing/2014/main" id="{A53EC20C-3B69-A04C-9E2A-106DA5B1E799}"/>
                  </a:ext>
                </a:extLst>
              </p:cNvPr>
              <p:cNvSpPr>
                <a:spLocks noChangeAspect="1" noChangeArrowheads="1"/>
              </p:cNvSpPr>
              <p:nvPr/>
            </p:nvSpPr>
            <p:spPr bwMode="auto">
              <a:xfrm rot="10612902">
                <a:off x="1168" y="1890"/>
                <a:ext cx="93" cy="73"/>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anchor="ctr"/>
              <a:lstStyle/>
              <a:p>
                <a:pPr algn="ctr" eaLnBrk="1" hangingPunct="1"/>
                <a:endParaRPr lang="en-US" sz="1000">
                  <a:ea typeface="MS PGothic" charset="0"/>
                  <a:cs typeface="MS PGothic" charset="0"/>
                </a:endParaRPr>
              </a:p>
            </p:txBody>
          </p:sp>
          <p:sp>
            <p:nvSpPr>
              <p:cNvPr id="79" name="Oval 421">
                <a:extLst>
                  <a:ext uri="{FF2B5EF4-FFF2-40B4-BE49-F238E27FC236}">
                    <a16:creationId xmlns:a16="http://schemas.microsoft.com/office/drawing/2014/main" id="{996C265C-F8CD-9340-9C6A-E09EE6C641A8}"/>
                  </a:ext>
                </a:extLst>
              </p:cNvPr>
              <p:cNvSpPr>
                <a:spLocks noChangeAspect="1" noChangeArrowheads="1"/>
              </p:cNvSpPr>
              <p:nvPr/>
            </p:nvSpPr>
            <p:spPr bwMode="auto">
              <a:xfrm rot="10612902">
                <a:off x="1257" y="1886"/>
                <a:ext cx="92" cy="73"/>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anchor="ctr"/>
              <a:lstStyle/>
              <a:p>
                <a:pPr algn="ctr" eaLnBrk="1" hangingPunct="1"/>
                <a:endParaRPr lang="en-US" sz="1000">
                  <a:ea typeface="MS PGothic" charset="0"/>
                  <a:cs typeface="MS PGothic" charset="0"/>
                </a:endParaRPr>
              </a:p>
            </p:txBody>
          </p:sp>
        </p:grpSp>
        <p:sp>
          <p:nvSpPr>
            <p:cNvPr id="51" name="Oval 422">
              <a:extLst>
                <a:ext uri="{FF2B5EF4-FFF2-40B4-BE49-F238E27FC236}">
                  <a16:creationId xmlns:a16="http://schemas.microsoft.com/office/drawing/2014/main" id="{B9B2E61F-9D3E-DD45-86A8-6602A75966E3}"/>
                </a:ext>
              </a:extLst>
            </p:cNvPr>
            <p:cNvSpPr>
              <a:spLocks noChangeAspect="1" noChangeArrowheads="1"/>
            </p:cNvSpPr>
            <p:nvPr/>
          </p:nvSpPr>
          <p:spPr bwMode="auto">
            <a:xfrm rot="10612902">
              <a:off x="1349" y="2201"/>
              <a:ext cx="93" cy="72"/>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anchor="ctr"/>
            <a:lstStyle/>
            <a:p>
              <a:pPr algn="ctr" eaLnBrk="1" hangingPunct="1"/>
              <a:endParaRPr lang="en-US" sz="1000">
                <a:ea typeface="MS PGothic" charset="0"/>
                <a:cs typeface="MS PGothic" charset="0"/>
              </a:endParaRPr>
            </a:p>
          </p:txBody>
        </p:sp>
        <p:sp>
          <p:nvSpPr>
            <p:cNvPr id="52" name="Oval 423">
              <a:extLst>
                <a:ext uri="{FF2B5EF4-FFF2-40B4-BE49-F238E27FC236}">
                  <a16:creationId xmlns:a16="http://schemas.microsoft.com/office/drawing/2014/main" id="{AB574944-6F49-1B4D-9F55-F4DB5BDCACEC}"/>
                </a:ext>
              </a:extLst>
            </p:cNvPr>
            <p:cNvSpPr>
              <a:spLocks noChangeAspect="1" noChangeArrowheads="1"/>
            </p:cNvSpPr>
            <p:nvPr/>
          </p:nvSpPr>
          <p:spPr bwMode="auto">
            <a:xfrm rot="10612902">
              <a:off x="1439" y="2196"/>
              <a:ext cx="93" cy="72"/>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anchor="ctr"/>
            <a:lstStyle/>
            <a:p>
              <a:pPr algn="ctr" eaLnBrk="1" hangingPunct="1"/>
              <a:endParaRPr lang="en-US" sz="1000">
                <a:ea typeface="MS PGothic" charset="0"/>
                <a:cs typeface="MS PGothic" charset="0"/>
              </a:endParaRPr>
            </a:p>
          </p:txBody>
        </p:sp>
        <p:sp>
          <p:nvSpPr>
            <p:cNvPr id="53" name="Freeform 424">
              <a:extLst>
                <a:ext uri="{FF2B5EF4-FFF2-40B4-BE49-F238E27FC236}">
                  <a16:creationId xmlns:a16="http://schemas.microsoft.com/office/drawing/2014/main" id="{8EB1E2DF-ECFD-654F-A1A8-C5E231F18631}"/>
                </a:ext>
              </a:extLst>
            </p:cNvPr>
            <p:cNvSpPr>
              <a:spLocks noChangeAspect="1"/>
            </p:cNvSpPr>
            <p:nvPr/>
          </p:nvSpPr>
          <p:spPr bwMode="auto">
            <a:xfrm rot="9412903">
              <a:off x="1486" y="2116"/>
              <a:ext cx="15" cy="80"/>
            </a:xfrm>
            <a:custGeom>
              <a:avLst/>
              <a:gdLst>
                <a:gd name="T0" fmla="*/ 2147483647 w 12"/>
                <a:gd name="T1" fmla="*/ 0 h 46"/>
                <a:gd name="T2" fmla="*/ 2147483647 w 12"/>
                <a:gd name="T3" fmla="*/ 2147483647 h 46"/>
                <a:gd name="T4" fmla="*/ 2147483647 w 12"/>
                <a:gd name="T5" fmla="*/ 2147483647 h 46"/>
                <a:gd name="T6" fmla="*/ 0 w 12"/>
                <a:gd name="T7" fmla="*/ 2147483647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54" name="Freeform 425">
              <a:extLst>
                <a:ext uri="{FF2B5EF4-FFF2-40B4-BE49-F238E27FC236}">
                  <a16:creationId xmlns:a16="http://schemas.microsoft.com/office/drawing/2014/main" id="{C1A93024-266E-6D47-B220-0DBF3A4FCD3D}"/>
                </a:ext>
              </a:extLst>
            </p:cNvPr>
            <p:cNvSpPr>
              <a:spLocks noChangeAspect="1"/>
            </p:cNvSpPr>
            <p:nvPr/>
          </p:nvSpPr>
          <p:spPr bwMode="auto">
            <a:xfrm rot="9412903">
              <a:off x="1452" y="2119"/>
              <a:ext cx="15" cy="80"/>
            </a:xfrm>
            <a:custGeom>
              <a:avLst/>
              <a:gdLst>
                <a:gd name="T0" fmla="*/ 2147483647 w 12"/>
                <a:gd name="T1" fmla="*/ 0 h 46"/>
                <a:gd name="T2" fmla="*/ 2147483647 w 12"/>
                <a:gd name="T3" fmla="*/ 2147483647 h 46"/>
                <a:gd name="T4" fmla="*/ 2147483647 w 12"/>
                <a:gd name="T5" fmla="*/ 2147483647 h 46"/>
                <a:gd name="T6" fmla="*/ 0 w 12"/>
                <a:gd name="T7" fmla="*/ 2147483647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grpSp>
          <p:nvGrpSpPr>
            <p:cNvPr id="55" name="Group 426">
              <a:extLst>
                <a:ext uri="{FF2B5EF4-FFF2-40B4-BE49-F238E27FC236}">
                  <a16:creationId xmlns:a16="http://schemas.microsoft.com/office/drawing/2014/main" id="{ECBD95F9-AFCD-FB48-BE47-7B5C36D78992}"/>
                </a:ext>
              </a:extLst>
            </p:cNvPr>
            <p:cNvGrpSpPr>
              <a:grpSpLocks/>
            </p:cNvGrpSpPr>
            <p:nvPr/>
          </p:nvGrpSpPr>
          <p:grpSpPr bwMode="auto">
            <a:xfrm rot="-201987">
              <a:off x="958" y="1965"/>
              <a:ext cx="218" cy="340"/>
              <a:chOff x="1131" y="1623"/>
              <a:chExt cx="218" cy="340"/>
            </a:xfrm>
          </p:grpSpPr>
          <p:sp>
            <p:nvSpPr>
              <p:cNvPr id="56" name="Freeform 427">
                <a:extLst>
                  <a:ext uri="{FF2B5EF4-FFF2-40B4-BE49-F238E27FC236}">
                    <a16:creationId xmlns:a16="http://schemas.microsoft.com/office/drawing/2014/main" id="{AB0EF5C2-9BD1-3945-ACA9-3BFF0BB485C9}"/>
                  </a:ext>
                </a:extLst>
              </p:cNvPr>
              <p:cNvSpPr>
                <a:spLocks noChangeAspect="1"/>
              </p:cNvSpPr>
              <p:nvPr/>
            </p:nvSpPr>
            <p:spPr bwMode="auto">
              <a:xfrm rot="-1387097">
                <a:off x="1165" y="1703"/>
                <a:ext cx="15" cy="80"/>
              </a:xfrm>
              <a:custGeom>
                <a:avLst/>
                <a:gdLst>
                  <a:gd name="T0" fmla="*/ 2147483647 w 12"/>
                  <a:gd name="T1" fmla="*/ 0 h 46"/>
                  <a:gd name="T2" fmla="*/ 2147483647 w 12"/>
                  <a:gd name="T3" fmla="*/ 2147483647 h 46"/>
                  <a:gd name="T4" fmla="*/ 2147483647 w 12"/>
                  <a:gd name="T5" fmla="*/ 2147483647 h 46"/>
                  <a:gd name="T6" fmla="*/ 0 w 12"/>
                  <a:gd name="T7" fmla="*/ 2147483647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57" name="Freeform 428">
                <a:extLst>
                  <a:ext uri="{FF2B5EF4-FFF2-40B4-BE49-F238E27FC236}">
                    <a16:creationId xmlns:a16="http://schemas.microsoft.com/office/drawing/2014/main" id="{CA7F735D-6EC8-1342-A7EE-173CD6901080}"/>
                  </a:ext>
                </a:extLst>
              </p:cNvPr>
              <p:cNvSpPr>
                <a:spLocks noChangeAspect="1"/>
              </p:cNvSpPr>
              <p:nvPr/>
            </p:nvSpPr>
            <p:spPr bwMode="auto">
              <a:xfrm rot="-1387097">
                <a:off x="1200" y="1699"/>
                <a:ext cx="15" cy="80"/>
              </a:xfrm>
              <a:custGeom>
                <a:avLst/>
                <a:gdLst>
                  <a:gd name="T0" fmla="*/ 2147483647 w 12"/>
                  <a:gd name="T1" fmla="*/ 0 h 46"/>
                  <a:gd name="T2" fmla="*/ 2147483647 w 12"/>
                  <a:gd name="T3" fmla="*/ 2147483647 h 46"/>
                  <a:gd name="T4" fmla="*/ 2147483647 w 12"/>
                  <a:gd name="T5" fmla="*/ 2147483647 h 46"/>
                  <a:gd name="T6" fmla="*/ 0 w 12"/>
                  <a:gd name="T7" fmla="*/ 2147483647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58" name="Freeform 429">
                <a:extLst>
                  <a:ext uri="{FF2B5EF4-FFF2-40B4-BE49-F238E27FC236}">
                    <a16:creationId xmlns:a16="http://schemas.microsoft.com/office/drawing/2014/main" id="{5A9E5571-57B6-2243-983F-8D7EAE373AA3}"/>
                  </a:ext>
                </a:extLst>
              </p:cNvPr>
              <p:cNvSpPr>
                <a:spLocks noChangeAspect="1"/>
              </p:cNvSpPr>
              <p:nvPr/>
            </p:nvSpPr>
            <p:spPr bwMode="auto">
              <a:xfrm rot="-1387097">
                <a:off x="1255" y="1698"/>
                <a:ext cx="15" cy="80"/>
              </a:xfrm>
              <a:custGeom>
                <a:avLst/>
                <a:gdLst>
                  <a:gd name="T0" fmla="*/ 2147483647 w 12"/>
                  <a:gd name="T1" fmla="*/ 0 h 46"/>
                  <a:gd name="T2" fmla="*/ 2147483647 w 12"/>
                  <a:gd name="T3" fmla="*/ 2147483647 h 46"/>
                  <a:gd name="T4" fmla="*/ 2147483647 w 12"/>
                  <a:gd name="T5" fmla="*/ 2147483647 h 46"/>
                  <a:gd name="T6" fmla="*/ 0 w 12"/>
                  <a:gd name="T7" fmla="*/ 2147483647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59" name="Freeform 430">
                <a:extLst>
                  <a:ext uri="{FF2B5EF4-FFF2-40B4-BE49-F238E27FC236}">
                    <a16:creationId xmlns:a16="http://schemas.microsoft.com/office/drawing/2014/main" id="{ED2BAE5F-36B2-C74D-8B99-4EF6230556A3}"/>
                  </a:ext>
                </a:extLst>
              </p:cNvPr>
              <p:cNvSpPr>
                <a:spLocks noChangeAspect="1"/>
              </p:cNvSpPr>
              <p:nvPr/>
            </p:nvSpPr>
            <p:spPr bwMode="auto">
              <a:xfrm rot="-1387097">
                <a:off x="1290" y="1694"/>
                <a:ext cx="15" cy="80"/>
              </a:xfrm>
              <a:custGeom>
                <a:avLst/>
                <a:gdLst>
                  <a:gd name="T0" fmla="*/ 2147483647 w 12"/>
                  <a:gd name="T1" fmla="*/ 0 h 46"/>
                  <a:gd name="T2" fmla="*/ 2147483647 w 12"/>
                  <a:gd name="T3" fmla="*/ 2147483647 h 46"/>
                  <a:gd name="T4" fmla="*/ 2147483647 w 12"/>
                  <a:gd name="T5" fmla="*/ 2147483647 h 46"/>
                  <a:gd name="T6" fmla="*/ 0 w 12"/>
                  <a:gd name="T7" fmla="*/ 2147483647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60" name="Oval 431">
                <a:extLst>
                  <a:ext uri="{FF2B5EF4-FFF2-40B4-BE49-F238E27FC236}">
                    <a16:creationId xmlns:a16="http://schemas.microsoft.com/office/drawing/2014/main" id="{E547B2C7-02F4-DD4E-9259-A1B1ACFD269E}"/>
                  </a:ext>
                </a:extLst>
              </p:cNvPr>
              <p:cNvSpPr>
                <a:spLocks noChangeAspect="1" noChangeArrowheads="1"/>
              </p:cNvSpPr>
              <p:nvPr/>
            </p:nvSpPr>
            <p:spPr bwMode="auto">
              <a:xfrm rot="-187098">
                <a:off x="1131" y="1628"/>
                <a:ext cx="93" cy="73"/>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algn="ctr" eaLnBrk="1" hangingPunct="1"/>
                <a:endParaRPr lang="en-US" sz="1000">
                  <a:ea typeface="MS PGothic" charset="0"/>
                  <a:cs typeface="MS PGothic" charset="0"/>
                </a:endParaRPr>
              </a:p>
            </p:txBody>
          </p:sp>
          <p:sp>
            <p:nvSpPr>
              <p:cNvPr id="61" name="Oval 432">
                <a:extLst>
                  <a:ext uri="{FF2B5EF4-FFF2-40B4-BE49-F238E27FC236}">
                    <a16:creationId xmlns:a16="http://schemas.microsoft.com/office/drawing/2014/main" id="{357BFFA0-2E46-7142-8C02-28BA04E9C2B7}"/>
                  </a:ext>
                </a:extLst>
              </p:cNvPr>
              <p:cNvSpPr>
                <a:spLocks noChangeAspect="1" noChangeArrowheads="1"/>
              </p:cNvSpPr>
              <p:nvPr/>
            </p:nvSpPr>
            <p:spPr bwMode="auto">
              <a:xfrm rot="-187098">
                <a:off x="1222" y="1623"/>
                <a:ext cx="93" cy="73"/>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algn="ctr" eaLnBrk="1" hangingPunct="1"/>
                <a:endParaRPr lang="en-US" sz="1000">
                  <a:ea typeface="MS PGothic" charset="0"/>
                  <a:cs typeface="MS PGothic" charset="0"/>
                </a:endParaRPr>
              </a:p>
            </p:txBody>
          </p:sp>
          <p:sp>
            <p:nvSpPr>
              <p:cNvPr id="62" name="Freeform 433">
                <a:extLst>
                  <a:ext uri="{FF2B5EF4-FFF2-40B4-BE49-F238E27FC236}">
                    <a16:creationId xmlns:a16="http://schemas.microsoft.com/office/drawing/2014/main" id="{E165F3E8-E951-CF46-8109-501F4FA048E3}"/>
                  </a:ext>
                </a:extLst>
              </p:cNvPr>
              <p:cNvSpPr>
                <a:spLocks noChangeAspect="1"/>
              </p:cNvSpPr>
              <p:nvPr/>
            </p:nvSpPr>
            <p:spPr bwMode="auto">
              <a:xfrm rot="9412903">
                <a:off x="1216" y="1811"/>
                <a:ext cx="15" cy="80"/>
              </a:xfrm>
              <a:custGeom>
                <a:avLst/>
                <a:gdLst>
                  <a:gd name="T0" fmla="*/ 2147483647 w 12"/>
                  <a:gd name="T1" fmla="*/ 0 h 46"/>
                  <a:gd name="T2" fmla="*/ 2147483647 w 12"/>
                  <a:gd name="T3" fmla="*/ 2147483647 h 46"/>
                  <a:gd name="T4" fmla="*/ 2147483647 w 12"/>
                  <a:gd name="T5" fmla="*/ 2147483647 h 46"/>
                  <a:gd name="T6" fmla="*/ 0 w 12"/>
                  <a:gd name="T7" fmla="*/ 2147483647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63" name="Freeform 434">
                <a:extLst>
                  <a:ext uri="{FF2B5EF4-FFF2-40B4-BE49-F238E27FC236}">
                    <a16:creationId xmlns:a16="http://schemas.microsoft.com/office/drawing/2014/main" id="{622E166B-A526-B747-98B9-9EB94AEB2BFD}"/>
                  </a:ext>
                </a:extLst>
              </p:cNvPr>
              <p:cNvSpPr>
                <a:spLocks noChangeAspect="1"/>
              </p:cNvSpPr>
              <p:nvPr/>
            </p:nvSpPr>
            <p:spPr bwMode="auto">
              <a:xfrm rot="9412903">
                <a:off x="1181" y="1814"/>
                <a:ext cx="15" cy="80"/>
              </a:xfrm>
              <a:custGeom>
                <a:avLst/>
                <a:gdLst>
                  <a:gd name="T0" fmla="*/ 2147483647 w 12"/>
                  <a:gd name="T1" fmla="*/ 0 h 46"/>
                  <a:gd name="T2" fmla="*/ 2147483647 w 12"/>
                  <a:gd name="T3" fmla="*/ 2147483647 h 46"/>
                  <a:gd name="T4" fmla="*/ 2147483647 w 12"/>
                  <a:gd name="T5" fmla="*/ 2147483647 h 46"/>
                  <a:gd name="T6" fmla="*/ 0 w 12"/>
                  <a:gd name="T7" fmla="*/ 2147483647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64" name="Freeform 435">
                <a:extLst>
                  <a:ext uri="{FF2B5EF4-FFF2-40B4-BE49-F238E27FC236}">
                    <a16:creationId xmlns:a16="http://schemas.microsoft.com/office/drawing/2014/main" id="{80D590EB-F3B9-6C42-BF90-B041588595CB}"/>
                  </a:ext>
                </a:extLst>
              </p:cNvPr>
              <p:cNvSpPr>
                <a:spLocks noChangeAspect="1"/>
              </p:cNvSpPr>
              <p:nvPr/>
            </p:nvSpPr>
            <p:spPr bwMode="auto">
              <a:xfrm rot="9412903">
                <a:off x="1304" y="1806"/>
                <a:ext cx="15" cy="80"/>
              </a:xfrm>
              <a:custGeom>
                <a:avLst/>
                <a:gdLst>
                  <a:gd name="T0" fmla="*/ 2147483647 w 12"/>
                  <a:gd name="T1" fmla="*/ 0 h 46"/>
                  <a:gd name="T2" fmla="*/ 2147483647 w 12"/>
                  <a:gd name="T3" fmla="*/ 2147483647 h 46"/>
                  <a:gd name="T4" fmla="*/ 2147483647 w 12"/>
                  <a:gd name="T5" fmla="*/ 2147483647 h 46"/>
                  <a:gd name="T6" fmla="*/ 0 w 12"/>
                  <a:gd name="T7" fmla="*/ 2147483647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65" name="Freeform 436">
                <a:extLst>
                  <a:ext uri="{FF2B5EF4-FFF2-40B4-BE49-F238E27FC236}">
                    <a16:creationId xmlns:a16="http://schemas.microsoft.com/office/drawing/2014/main" id="{62DF49DB-A7EF-CD4E-8CAB-7C624BF09767}"/>
                  </a:ext>
                </a:extLst>
              </p:cNvPr>
              <p:cNvSpPr>
                <a:spLocks noChangeAspect="1"/>
              </p:cNvSpPr>
              <p:nvPr/>
            </p:nvSpPr>
            <p:spPr bwMode="auto">
              <a:xfrm rot="9412903">
                <a:off x="1269" y="1809"/>
                <a:ext cx="15" cy="80"/>
              </a:xfrm>
              <a:custGeom>
                <a:avLst/>
                <a:gdLst>
                  <a:gd name="T0" fmla="*/ 2147483647 w 12"/>
                  <a:gd name="T1" fmla="*/ 0 h 46"/>
                  <a:gd name="T2" fmla="*/ 2147483647 w 12"/>
                  <a:gd name="T3" fmla="*/ 2147483647 h 46"/>
                  <a:gd name="T4" fmla="*/ 2147483647 w 12"/>
                  <a:gd name="T5" fmla="*/ 2147483647 h 46"/>
                  <a:gd name="T6" fmla="*/ 0 w 12"/>
                  <a:gd name="T7" fmla="*/ 2147483647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66" name="Oval 437">
                <a:extLst>
                  <a:ext uri="{FF2B5EF4-FFF2-40B4-BE49-F238E27FC236}">
                    <a16:creationId xmlns:a16="http://schemas.microsoft.com/office/drawing/2014/main" id="{331F8E37-FCC9-7F43-895A-2ED1B9B4AF81}"/>
                  </a:ext>
                </a:extLst>
              </p:cNvPr>
              <p:cNvSpPr>
                <a:spLocks noChangeAspect="1" noChangeArrowheads="1"/>
              </p:cNvSpPr>
              <p:nvPr/>
            </p:nvSpPr>
            <p:spPr bwMode="auto">
              <a:xfrm rot="10612902">
                <a:off x="1168" y="1890"/>
                <a:ext cx="93" cy="73"/>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anchor="ctr"/>
              <a:lstStyle/>
              <a:p>
                <a:pPr algn="ctr" eaLnBrk="1" hangingPunct="1"/>
                <a:endParaRPr lang="en-US" sz="1000">
                  <a:ea typeface="MS PGothic" charset="0"/>
                  <a:cs typeface="MS PGothic" charset="0"/>
                </a:endParaRPr>
              </a:p>
            </p:txBody>
          </p:sp>
          <p:sp>
            <p:nvSpPr>
              <p:cNvPr id="67" name="Oval 438">
                <a:extLst>
                  <a:ext uri="{FF2B5EF4-FFF2-40B4-BE49-F238E27FC236}">
                    <a16:creationId xmlns:a16="http://schemas.microsoft.com/office/drawing/2014/main" id="{FB4CF30D-D377-D74F-9FC7-04C5512FA7D8}"/>
                  </a:ext>
                </a:extLst>
              </p:cNvPr>
              <p:cNvSpPr>
                <a:spLocks noChangeAspect="1" noChangeArrowheads="1"/>
              </p:cNvSpPr>
              <p:nvPr/>
            </p:nvSpPr>
            <p:spPr bwMode="auto">
              <a:xfrm rot="10612902">
                <a:off x="1257" y="1886"/>
                <a:ext cx="92" cy="73"/>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anchor="ctr"/>
              <a:lstStyle/>
              <a:p>
                <a:pPr algn="ctr" eaLnBrk="1" hangingPunct="1"/>
                <a:endParaRPr lang="en-US" sz="1000">
                  <a:ea typeface="MS PGothic" charset="0"/>
                  <a:cs typeface="MS PGothic" charset="0"/>
                </a:endParaRPr>
              </a:p>
            </p:txBody>
          </p:sp>
        </p:grpSp>
      </p:grpSp>
      <p:sp>
        <p:nvSpPr>
          <p:cNvPr id="2" name="Regular Pentagon 1">
            <a:extLst>
              <a:ext uri="{FF2B5EF4-FFF2-40B4-BE49-F238E27FC236}">
                <a16:creationId xmlns:a16="http://schemas.microsoft.com/office/drawing/2014/main" id="{92AE6F10-2A1D-F24C-9D87-27777A69EF03}"/>
              </a:ext>
            </a:extLst>
          </p:cNvPr>
          <p:cNvSpPr/>
          <p:nvPr/>
        </p:nvSpPr>
        <p:spPr bwMode="auto">
          <a:xfrm>
            <a:off x="1676400" y="1730807"/>
            <a:ext cx="457200" cy="381000"/>
          </a:xfrm>
          <a:prstGeom prst="pentagon">
            <a:avLst/>
          </a:prstGeom>
          <a:solidFill>
            <a:srgbClr val="F9951E"/>
          </a:solidFill>
          <a:ln w="9525"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ＭＳ Ｐゴシック" charset="0"/>
              <a:cs typeface="ＭＳ Ｐゴシック" charset="0"/>
            </a:endParaRPr>
          </a:p>
        </p:txBody>
      </p:sp>
      <p:sp>
        <p:nvSpPr>
          <p:cNvPr id="3" name="Rectangle 2">
            <a:extLst>
              <a:ext uri="{FF2B5EF4-FFF2-40B4-BE49-F238E27FC236}">
                <a16:creationId xmlns:a16="http://schemas.microsoft.com/office/drawing/2014/main" id="{731B281B-6F11-E04B-8D46-606C30A77D9C}"/>
              </a:ext>
            </a:extLst>
          </p:cNvPr>
          <p:cNvSpPr/>
          <p:nvPr/>
        </p:nvSpPr>
        <p:spPr bwMode="auto">
          <a:xfrm>
            <a:off x="1752600" y="2202996"/>
            <a:ext cx="152400" cy="940690"/>
          </a:xfrm>
          <a:prstGeom prst="rect">
            <a:avLst/>
          </a:prstGeom>
          <a:solidFill>
            <a:srgbClr val="F9951E"/>
          </a:solidFill>
          <a:ln w="9525"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ＭＳ Ｐゴシック" charset="0"/>
              <a:cs typeface="ＭＳ Ｐゴシック" charset="0"/>
            </a:endParaRPr>
          </a:p>
        </p:txBody>
      </p:sp>
      <p:sp>
        <p:nvSpPr>
          <p:cNvPr id="448" name="Rectangle 447">
            <a:extLst>
              <a:ext uri="{FF2B5EF4-FFF2-40B4-BE49-F238E27FC236}">
                <a16:creationId xmlns:a16="http://schemas.microsoft.com/office/drawing/2014/main" id="{11A1E728-3288-6E41-9D44-A8D2E8E4D333}"/>
              </a:ext>
            </a:extLst>
          </p:cNvPr>
          <p:cNvSpPr/>
          <p:nvPr/>
        </p:nvSpPr>
        <p:spPr bwMode="auto">
          <a:xfrm>
            <a:off x="1996440" y="2202996"/>
            <a:ext cx="152400" cy="940690"/>
          </a:xfrm>
          <a:prstGeom prst="rect">
            <a:avLst/>
          </a:prstGeom>
          <a:solidFill>
            <a:srgbClr val="F9951E"/>
          </a:solidFill>
          <a:ln w="9525"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ＭＳ Ｐゴシック" charset="0"/>
              <a:cs typeface="ＭＳ Ｐゴシック" charset="0"/>
            </a:endParaRPr>
          </a:p>
        </p:txBody>
      </p:sp>
      <p:sp>
        <p:nvSpPr>
          <p:cNvPr id="5" name="Rounded Rectangle 4">
            <a:extLst>
              <a:ext uri="{FF2B5EF4-FFF2-40B4-BE49-F238E27FC236}">
                <a16:creationId xmlns:a16="http://schemas.microsoft.com/office/drawing/2014/main" id="{437D179F-D4BA-E74D-9956-A838711E69D4}"/>
              </a:ext>
            </a:extLst>
          </p:cNvPr>
          <p:cNvSpPr/>
          <p:nvPr/>
        </p:nvSpPr>
        <p:spPr bwMode="auto">
          <a:xfrm>
            <a:off x="1736555" y="3433838"/>
            <a:ext cx="517695" cy="213918"/>
          </a:xfrm>
          <a:prstGeom prst="roundRect">
            <a:avLst/>
          </a:prstGeom>
          <a:solidFill>
            <a:srgbClr val="00B0F0"/>
          </a:solidFill>
          <a:ln w="9525"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ＭＳ Ｐゴシック" charset="0"/>
              <a:cs typeface="ＭＳ Ｐゴシック" charset="0"/>
            </a:endParaRPr>
          </a:p>
        </p:txBody>
      </p:sp>
      <p:sp>
        <p:nvSpPr>
          <p:cNvPr id="450" name="Rounded Rectangle 449">
            <a:extLst>
              <a:ext uri="{FF2B5EF4-FFF2-40B4-BE49-F238E27FC236}">
                <a16:creationId xmlns:a16="http://schemas.microsoft.com/office/drawing/2014/main" id="{80345BCA-2F98-7145-937A-2822F14156B2}"/>
              </a:ext>
            </a:extLst>
          </p:cNvPr>
          <p:cNvSpPr/>
          <p:nvPr/>
        </p:nvSpPr>
        <p:spPr bwMode="auto">
          <a:xfrm>
            <a:off x="1736555" y="4060855"/>
            <a:ext cx="517695" cy="213918"/>
          </a:xfrm>
          <a:prstGeom prst="roundRect">
            <a:avLst/>
          </a:prstGeom>
          <a:solidFill>
            <a:srgbClr val="00B0F0"/>
          </a:solidFill>
          <a:ln w="9525"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ＭＳ Ｐゴシック" charset="0"/>
              <a:cs typeface="ＭＳ Ｐゴシック" charset="0"/>
            </a:endParaRPr>
          </a:p>
        </p:txBody>
      </p:sp>
      <p:sp>
        <p:nvSpPr>
          <p:cNvPr id="451" name="Rounded Rectangle 450">
            <a:extLst>
              <a:ext uri="{FF2B5EF4-FFF2-40B4-BE49-F238E27FC236}">
                <a16:creationId xmlns:a16="http://schemas.microsoft.com/office/drawing/2014/main" id="{BE5CE5C5-4000-2E49-8C84-E6038E80BB14}"/>
              </a:ext>
            </a:extLst>
          </p:cNvPr>
          <p:cNvSpPr/>
          <p:nvPr/>
        </p:nvSpPr>
        <p:spPr bwMode="auto">
          <a:xfrm>
            <a:off x="1736555" y="4757541"/>
            <a:ext cx="517695" cy="213918"/>
          </a:xfrm>
          <a:prstGeom prst="roundRect">
            <a:avLst/>
          </a:prstGeom>
          <a:solidFill>
            <a:srgbClr val="00B0F0"/>
          </a:solidFill>
          <a:ln w="9525"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ＭＳ Ｐゴシック" charset="0"/>
              <a:cs typeface="ＭＳ Ｐゴシック" charset="0"/>
            </a:endParaRPr>
          </a:p>
        </p:txBody>
      </p:sp>
      <p:sp>
        <p:nvSpPr>
          <p:cNvPr id="452" name="Rounded Rectangle 451">
            <a:extLst>
              <a:ext uri="{FF2B5EF4-FFF2-40B4-BE49-F238E27FC236}">
                <a16:creationId xmlns:a16="http://schemas.microsoft.com/office/drawing/2014/main" id="{B8479A69-B70C-9C47-9482-BB5021342E08}"/>
              </a:ext>
            </a:extLst>
          </p:cNvPr>
          <p:cNvSpPr/>
          <p:nvPr/>
        </p:nvSpPr>
        <p:spPr bwMode="auto">
          <a:xfrm>
            <a:off x="1736555" y="5401975"/>
            <a:ext cx="517695" cy="213918"/>
          </a:xfrm>
          <a:prstGeom prst="roundRect">
            <a:avLst/>
          </a:prstGeom>
          <a:solidFill>
            <a:srgbClr val="00B0F0"/>
          </a:solidFill>
          <a:ln w="9525"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ＭＳ Ｐゴシック" charset="0"/>
              <a:cs typeface="ＭＳ Ｐゴシック" charset="0"/>
            </a:endParaRPr>
          </a:p>
        </p:txBody>
      </p:sp>
      <p:cxnSp>
        <p:nvCxnSpPr>
          <p:cNvPr id="7" name="Straight Arrow Connector 6">
            <a:extLst>
              <a:ext uri="{FF2B5EF4-FFF2-40B4-BE49-F238E27FC236}">
                <a16:creationId xmlns:a16="http://schemas.microsoft.com/office/drawing/2014/main" id="{0295E29A-B06F-3240-9DD6-0DFD09892AE6}"/>
              </a:ext>
            </a:extLst>
          </p:cNvPr>
          <p:cNvCxnSpPr>
            <a:cxnSpLocks/>
          </p:cNvCxnSpPr>
          <p:nvPr/>
        </p:nvCxnSpPr>
        <p:spPr bwMode="auto">
          <a:xfrm>
            <a:off x="1932939" y="3166118"/>
            <a:ext cx="62463" cy="234608"/>
          </a:xfrm>
          <a:prstGeom prst="straightConnector1">
            <a:avLst/>
          </a:prstGeom>
          <a:solidFill>
            <a:schemeClr val="accent1"/>
          </a:solidFill>
          <a:ln w="19050" cap="flat" cmpd="sng" algn="ctr">
            <a:solidFill>
              <a:schemeClr val="tx1"/>
            </a:solidFill>
            <a:prstDash val="solid"/>
            <a:round/>
            <a:headEnd type="none" w="med" len="med"/>
            <a:tailEnd type="triangle"/>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453" name="Straight Arrow Connector 452">
            <a:extLst>
              <a:ext uri="{FF2B5EF4-FFF2-40B4-BE49-F238E27FC236}">
                <a16:creationId xmlns:a16="http://schemas.microsoft.com/office/drawing/2014/main" id="{E8175C7E-7B21-5D48-9F91-530CF9A135E1}"/>
              </a:ext>
            </a:extLst>
          </p:cNvPr>
          <p:cNvCxnSpPr>
            <a:cxnSpLocks/>
          </p:cNvCxnSpPr>
          <p:nvPr/>
        </p:nvCxnSpPr>
        <p:spPr bwMode="auto">
          <a:xfrm>
            <a:off x="1995402" y="3718838"/>
            <a:ext cx="0" cy="291853"/>
          </a:xfrm>
          <a:prstGeom prst="straightConnector1">
            <a:avLst/>
          </a:prstGeom>
          <a:solidFill>
            <a:schemeClr val="accent1"/>
          </a:solidFill>
          <a:ln w="19050" cap="flat" cmpd="sng" algn="ctr">
            <a:solidFill>
              <a:schemeClr val="tx1"/>
            </a:solidFill>
            <a:prstDash val="solid"/>
            <a:round/>
            <a:headEnd type="none" w="med" len="med"/>
            <a:tailEnd type="triangle"/>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457" name="Straight Arrow Connector 456">
            <a:extLst>
              <a:ext uri="{FF2B5EF4-FFF2-40B4-BE49-F238E27FC236}">
                <a16:creationId xmlns:a16="http://schemas.microsoft.com/office/drawing/2014/main" id="{8338779B-0C1D-AF4C-AAD4-A571125D8BE7}"/>
              </a:ext>
            </a:extLst>
          </p:cNvPr>
          <p:cNvCxnSpPr>
            <a:cxnSpLocks/>
          </p:cNvCxnSpPr>
          <p:nvPr/>
        </p:nvCxnSpPr>
        <p:spPr bwMode="auto">
          <a:xfrm>
            <a:off x="1995402" y="4337147"/>
            <a:ext cx="0" cy="389055"/>
          </a:xfrm>
          <a:prstGeom prst="straightConnector1">
            <a:avLst/>
          </a:prstGeom>
          <a:solidFill>
            <a:schemeClr val="accent1"/>
          </a:solidFill>
          <a:ln w="19050" cap="flat" cmpd="sng" algn="ctr">
            <a:solidFill>
              <a:schemeClr val="tx1"/>
            </a:solidFill>
            <a:prstDash val="solid"/>
            <a:round/>
            <a:headEnd type="none" w="med" len="med"/>
            <a:tailEnd type="triangle"/>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458" name="Straight Arrow Connector 457">
            <a:extLst>
              <a:ext uri="{FF2B5EF4-FFF2-40B4-BE49-F238E27FC236}">
                <a16:creationId xmlns:a16="http://schemas.microsoft.com/office/drawing/2014/main" id="{C8591C06-D83A-1645-B9D0-C5023FF138F7}"/>
              </a:ext>
            </a:extLst>
          </p:cNvPr>
          <p:cNvCxnSpPr>
            <a:cxnSpLocks/>
          </p:cNvCxnSpPr>
          <p:nvPr/>
        </p:nvCxnSpPr>
        <p:spPr bwMode="auto">
          <a:xfrm>
            <a:off x="1995402" y="5042542"/>
            <a:ext cx="0" cy="328986"/>
          </a:xfrm>
          <a:prstGeom prst="straightConnector1">
            <a:avLst/>
          </a:prstGeom>
          <a:solidFill>
            <a:schemeClr val="accent1"/>
          </a:solidFill>
          <a:ln w="19050" cap="flat" cmpd="sng" algn="ctr">
            <a:solidFill>
              <a:schemeClr val="tx1"/>
            </a:solidFill>
            <a:prstDash val="solid"/>
            <a:round/>
            <a:headEnd type="none" w="med" len="med"/>
            <a:tailEnd type="triangle"/>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455" name="Straight Arrow Connector 454">
            <a:extLst>
              <a:ext uri="{FF2B5EF4-FFF2-40B4-BE49-F238E27FC236}">
                <a16:creationId xmlns:a16="http://schemas.microsoft.com/office/drawing/2014/main" id="{F9C4269C-516A-7349-A8F1-8228CF45E2D9}"/>
              </a:ext>
            </a:extLst>
          </p:cNvPr>
          <p:cNvCxnSpPr/>
          <p:nvPr/>
        </p:nvCxnSpPr>
        <p:spPr bwMode="auto">
          <a:xfrm flipH="1">
            <a:off x="1676400" y="5643638"/>
            <a:ext cx="256539" cy="344745"/>
          </a:xfrm>
          <a:prstGeom prst="straightConnector1">
            <a:avLst/>
          </a:prstGeom>
          <a:solidFill>
            <a:schemeClr val="accent1"/>
          </a:solidFill>
          <a:ln w="19050" cap="flat" cmpd="sng" algn="ctr">
            <a:solidFill>
              <a:schemeClr val="tx1"/>
            </a:solidFill>
            <a:prstDash val="solid"/>
            <a:round/>
            <a:headEnd type="none" w="med" len="med"/>
            <a:tailEnd type="triangle"/>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sp>
        <p:nvSpPr>
          <p:cNvPr id="456" name="TextBox 455">
            <a:extLst>
              <a:ext uri="{FF2B5EF4-FFF2-40B4-BE49-F238E27FC236}">
                <a16:creationId xmlns:a16="http://schemas.microsoft.com/office/drawing/2014/main" id="{80DFA52A-66B6-BC4E-8A16-5ED8E9D0F2D8}"/>
              </a:ext>
            </a:extLst>
          </p:cNvPr>
          <p:cNvSpPr txBox="1"/>
          <p:nvPr/>
        </p:nvSpPr>
        <p:spPr>
          <a:xfrm>
            <a:off x="1498478" y="1405724"/>
            <a:ext cx="813043" cy="369332"/>
          </a:xfrm>
          <a:prstGeom prst="rect">
            <a:avLst/>
          </a:prstGeom>
          <a:noFill/>
        </p:spPr>
        <p:txBody>
          <a:bodyPr wrap="none" rtlCol="0">
            <a:spAutoFit/>
          </a:bodyPr>
          <a:lstStyle/>
          <a:p>
            <a:r>
              <a:rPr lang="en-US" sz="1800" b="1" dirty="0"/>
              <a:t>VEGF</a:t>
            </a:r>
          </a:p>
        </p:txBody>
      </p:sp>
      <p:sp>
        <p:nvSpPr>
          <p:cNvPr id="462" name="TextBox 461">
            <a:extLst>
              <a:ext uri="{FF2B5EF4-FFF2-40B4-BE49-F238E27FC236}">
                <a16:creationId xmlns:a16="http://schemas.microsoft.com/office/drawing/2014/main" id="{D3F67F17-1D85-084B-882A-681C909289D3}"/>
              </a:ext>
            </a:extLst>
          </p:cNvPr>
          <p:cNvSpPr txBox="1"/>
          <p:nvPr/>
        </p:nvSpPr>
        <p:spPr>
          <a:xfrm>
            <a:off x="527734" y="2891315"/>
            <a:ext cx="979755" cy="369332"/>
          </a:xfrm>
          <a:prstGeom prst="rect">
            <a:avLst/>
          </a:prstGeom>
          <a:noFill/>
        </p:spPr>
        <p:txBody>
          <a:bodyPr wrap="none" rtlCol="0">
            <a:spAutoFit/>
          </a:bodyPr>
          <a:lstStyle/>
          <a:p>
            <a:r>
              <a:rPr lang="en-US" sz="1800" b="1" dirty="0"/>
              <a:t>VEGFR</a:t>
            </a:r>
          </a:p>
        </p:txBody>
      </p:sp>
      <p:sp>
        <p:nvSpPr>
          <p:cNvPr id="463" name="TextBox 462">
            <a:extLst>
              <a:ext uri="{FF2B5EF4-FFF2-40B4-BE49-F238E27FC236}">
                <a16:creationId xmlns:a16="http://schemas.microsoft.com/office/drawing/2014/main" id="{0F078A3E-2E5D-9D4D-A868-B4BD2122AFA6}"/>
              </a:ext>
            </a:extLst>
          </p:cNvPr>
          <p:cNvSpPr txBox="1"/>
          <p:nvPr/>
        </p:nvSpPr>
        <p:spPr>
          <a:xfrm>
            <a:off x="2268426" y="3371345"/>
            <a:ext cx="671979" cy="369332"/>
          </a:xfrm>
          <a:prstGeom prst="rect">
            <a:avLst/>
          </a:prstGeom>
          <a:noFill/>
        </p:spPr>
        <p:txBody>
          <a:bodyPr wrap="none" rtlCol="0">
            <a:spAutoFit/>
          </a:bodyPr>
          <a:lstStyle/>
          <a:p>
            <a:r>
              <a:rPr lang="en-US" sz="1800" b="1" dirty="0"/>
              <a:t>RAS</a:t>
            </a:r>
          </a:p>
        </p:txBody>
      </p:sp>
      <p:sp>
        <p:nvSpPr>
          <p:cNvPr id="464" name="TextBox 463">
            <a:extLst>
              <a:ext uri="{FF2B5EF4-FFF2-40B4-BE49-F238E27FC236}">
                <a16:creationId xmlns:a16="http://schemas.microsoft.com/office/drawing/2014/main" id="{8ED89A6A-1EFA-E144-99C6-090AE7D98F3F}"/>
              </a:ext>
            </a:extLst>
          </p:cNvPr>
          <p:cNvSpPr txBox="1"/>
          <p:nvPr/>
        </p:nvSpPr>
        <p:spPr>
          <a:xfrm>
            <a:off x="2268426" y="3995813"/>
            <a:ext cx="659155" cy="369332"/>
          </a:xfrm>
          <a:prstGeom prst="rect">
            <a:avLst/>
          </a:prstGeom>
          <a:noFill/>
        </p:spPr>
        <p:txBody>
          <a:bodyPr wrap="none" rtlCol="0">
            <a:spAutoFit/>
          </a:bodyPr>
          <a:lstStyle/>
          <a:p>
            <a:r>
              <a:rPr lang="en-US" sz="1800" b="1" dirty="0"/>
              <a:t>RAF</a:t>
            </a:r>
          </a:p>
        </p:txBody>
      </p:sp>
      <p:sp>
        <p:nvSpPr>
          <p:cNvPr id="465" name="TextBox 464">
            <a:extLst>
              <a:ext uri="{FF2B5EF4-FFF2-40B4-BE49-F238E27FC236}">
                <a16:creationId xmlns:a16="http://schemas.microsoft.com/office/drawing/2014/main" id="{39C3CB7C-0133-F143-8670-3ACDB6553AC8}"/>
              </a:ext>
            </a:extLst>
          </p:cNvPr>
          <p:cNvSpPr txBox="1"/>
          <p:nvPr/>
        </p:nvSpPr>
        <p:spPr>
          <a:xfrm>
            <a:off x="2268426" y="4698340"/>
            <a:ext cx="697627" cy="369332"/>
          </a:xfrm>
          <a:prstGeom prst="rect">
            <a:avLst/>
          </a:prstGeom>
          <a:noFill/>
        </p:spPr>
        <p:txBody>
          <a:bodyPr wrap="none" rtlCol="0">
            <a:spAutoFit/>
          </a:bodyPr>
          <a:lstStyle/>
          <a:p>
            <a:r>
              <a:rPr lang="en-US" sz="1800" b="1" dirty="0"/>
              <a:t>MEK</a:t>
            </a:r>
          </a:p>
        </p:txBody>
      </p:sp>
      <p:sp>
        <p:nvSpPr>
          <p:cNvPr id="466" name="TextBox 465">
            <a:extLst>
              <a:ext uri="{FF2B5EF4-FFF2-40B4-BE49-F238E27FC236}">
                <a16:creationId xmlns:a16="http://schemas.microsoft.com/office/drawing/2014/main" id="{53A9E5E9-DCCE-DF4C-8E73-791D8DDBA6A8}"/>
              </a:ext>
            </a:extLst>
          </p:cNvPr>
          <p:cNvSpPr txBox="1"/>
          <p:nvPr/>
        </p:nvSpPr>
        <p:spPr>
          <a:xfrm>
            <a:off x="2268426" y="5356262"/>
            <a:ext cx="671979" cy="369332"/>
          </a:xfrm>
          <a:prstGeom prst="rect">
            <a:avLst/>
          </a:prstGeom>
          <a:noFill/>
        </p:spPr>
        <p:txBody>
          <a:bodyPr wrap="none" rtlCol="0">
            <a:spAutoFit/>
          </a:bodyPr>
          <a:lstStyle/>
          <a:p>
            <a:r>
              <a:rPr lang="en-US" sz="1800" b="1" dirty="0"/>
              <a:t>ERK</a:t>
            </a:r>
          </a:p>
        </p:txBody>
      </p:sp>
      <p:sp>
        <p:nvSpPr>
          <p:cNvPr id="459" name="TextBox 458">
            <a:extLst>
              <a:ext uri="{FF2B5EF4-FFF2-40B4-BE49-F238E27FC236}">
                <a16:creationId xmlns:a16="http://schemas.microsoft.com/office/drawing/2014/main" id="{A6496565-1921-DD42-A996-D1285E71292F}"/>
              </a:ext>
            </a:extLst>
          </p:cNvPr>
          <p:cNvSpPr txBox="1"/>
          <p:nvPr/>
        </p:nvSpPr>
        <p:spPr>
          <a:xfrm>
            <a:off x="579836" y="5934005"/>
            <a:ext cx="1697901" cy="369332"/>
          </a:xfrm>
          <a:prstGeom prst="rect">
            <a:avLst/>
          </a:prstGeom>
          <a:noFill/>
        </p:spPr>
        <p:txBody>
          <a:bodyPr wrap="none" rtlCol="0">
            <a:spAutoFit/>
          </a:bodyPr>
          <a:lstStyle/>
          <a:p>
            <a:r>
              <a:rPr lang="en-US" sz="1800" b="1" dirty="0"/>
              <a:t>Angiogenesis</a:t>
            </a:r>
          </a:p>
        </p:txBody>
      </p:sp>
      <p:sp>
        <p:nvSpPr>
          <p:cNvPr id="468" name="TextBox 467">
            <a:extLst>
              <a:ext uri="{FF2B5EF4-FFF2-40B4-BE49-F238E27FC236}">
                <a16:creationId xmlns:a16="http://schemas.microsoft.com/office/drawing/2014/main" id="{83EBDADB-6ACD-5F47-8AC0-C87428703D3C}"/>
              </a:ext>
            </a:extLst>
          </p:cNvPr>
          <p:cNvSpPr txBox="1"/>
          <p:nvPr/>
        </p:nvSpPr>
        <p:spPr>
          <a:xfrm>
            <a:off x="2664249" y="6107668"/>
            <a:ext cx="5262979" cy="369332"/>
          </a:xfrm>
          <a:prstGeom prst="rect">
            <a:avLst/>
          </a:prstGeom>
          <a:noFill/>
        </p:spPr>
        <p:txBody>
          <a:bodyPr wrap="none" rtlCol="0">
            <a:spAutoFit/>
          </a:bodyPr>
          <a:lstStyle/>
          <a:p>
            <a:r>
              <a:rPr lang="en-US" sz="1800" b="1" dirty="0"/>
              <a:t>Cell survival, migration, invasion, proliferation</a:t>
            </a:r>
          </a:p>
        </p:txBody>
      </p:sp>
      <p:sp>
        <p:nvSpPr>
          <p:cNvPr id="460" name="Down Arrow 459">
            <a:extLst>
              <a:ext uri="{FF2B5EF4-FFF2-40B4-BE49-F238E27FC236}">
                <a16:creationId xmlns:a16="http://schemas.microsoft.com/office/drawing/2014/main" id="{B22CF9AE-445D-6B48-B0EF-70BD04F24E82}"/>
              </a:ext>
            </a:extLst>
          </p:cNvPr>
          <p:cNvSpPr/>
          <p:nvPr/>
        </p:nvSpPr>
        <p:spPr bwMode="auto">
          <a:xfrm>
            <a:off x="4930376" y="5569907"/>
            <a:ext cx="457200" cy="411715"/>
          </a:xfrm>
          <a:prstGeom prst="downArrow">
            <a:avLst/>
          </a:prstGeom>
          <a:solidFill>
            <a:schemeClr val="bg1"/>
          </a:solidFill>
          <a:ln w="9525"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ＭＳ Ｐゴシック" charset="0"/>
              <a:cs typeface="ＭＳ Ｐゴシック" charset="0"/>
            </a:endParaRPr>
          </a:p>
        </p:txBody>
      </p:sp>
      <p:sp>
        <p:nvSpPr>
          <p:cNvPr id="470" name="TextBox 469">
            <a:extLst>
              <a:ext uri="{FF2B5EF4-FFF2-40B4-BE49-F238E27FC236}">
                <a16:creationId xmlns:a16="http://schemas.microsoft.com/office/drawing/2014/main" id="{906DF6C8-95A0-8B44-9616-38D2804DD203}"/>
              </a:ext>
            </a:extLst>
          </p:cNvPr>
          <p:cNvSpPr txBox="1"/>
          <p:nvPr/>
        </p:nvSpPr>
        <p:spPr>
          <a:xfrm>
            <a:off x="4745536" y="3615985"/>
            <a:ext cx="864339" cy="369332"/>
          </a:xfrm>
          <a:prstGeom prst="rect">
            <a:avLst/>
          </a:prstGeom>
          <a:noFill/>
        </p:spPr>
        <p:txBody>
          <a:bodyPr wrap="none" rtlCol="0">
            <a:spAutoFit/>
          </a:bodyPr>
          <a:lstStyle/>
          <a:p>
            <a:r>
              <a:rPr lang="en-US" sz="1800" b="1" dirty="0"/>
              <a:t>MAPK</a:t>
            </a:r>
          </a:p>
        </p:txBody>
      </p:sp>
      <p:sp>
        <p:nvSpPr>
          <p:cNvPr id="471" name="TextBox 470">
            <a:extLst>
              <a:ext uri="{FF2B5EF4-FFF2-40B4-BE49-F238E27FC236}">
                <a16:creationId xmlns:a16="http://schemas.microsoft.com/office/drawing/2014/main" id="{15B8EB7E-9009-7142-BC4B-148B0EF37F71}"/>
              </a:ext>
            </a:extLst>
          </p:cNvPr>
          <p:cNvSpPr txBox="1"/>
          <p:nvPr/>
        </p:nvSpPr>
        <p:spPr>
          <a:xfrm>
            <a:off x="5707620" y="3615985"/>
            <a:ext cx="753155" cy="369332"/>
          </a:xfrm>
          <a:prstGeom prst="rect">
            <a:avLst/>
          </a:prstGeom>
          <a:noFill/>
        </p:spPr>
        <p:txBody>
          <a:bodyPr wrap="none" rtlCol="0">
            <a:spAutoFit/>
          </a:bodyPr>
          <a:lstStyle/>
          <a:p>
            <a:r>
              <a:rPr lang="en-US" sz="1800" b="1" dirty="0"/>
              <a:t>STAT</a:t>
            </a:r>
          </a:p>
        </p:txBody>
      </p:sp>
      <p:sp>
        <p:nvSpPr>
          <p:cNvPr id="472" name="TextBox 471">
            <a:extLst>
              <a:ext uri="{FF2B5EF4-FFF2-40B4-BE49-F238E27FC236}">
                <a16:creationId xmlns:a16="http://schemas.microsoft.com/office/drawing/2014/main" id="{381A7541-D3AE-9245-8ED4-E4D38E4EA5AA}"/>
              </a:ext>
            </a:extLst>
          </p:cNvPr>
          <p:cNvSpPr txBox="1"/>
          <p:nvPr/>
        </p:nvSpPr>
        <p:spPr>
          <a:xfrm>
            <a:off x="6484244" y="3615985"/>
            <a:ext cx="697627" cy="369332"/>
          </a:xfrm>
          <a:prstGeom prst="rect">
            <a:avLst/>
          </a:prstGeom>
          <a:noFill/>
        </p:spPr>
        <p:txBody>
          <a:bodyPr wrap="none" rtlCol="0">
            <a:spAutoFit/>
          </a:bodyPr>
          <a:lstStyle/>
          <a:p>
            <a:r>
              <a:rPr lang="en-US" sz="1800" b="1" dirty="0"/>
              <a:t>PI3K</a:t>
            </a:r>
          </a:p>
        </p:txBody>
      </p:sp>
      <p:sp>
        <p:nvSpPr>
          <p:cNvPr id="473" name="TextBox 472">
            <a:extLst>
              <a:ext uri="{FF2B5EF4-FFF2-40B4-BE49-F238E27FC236}">
                <a16:creationId xmlns:a16="http://schemas.microsoft.com/office/drawing/2014/main" id="{C28B775A-0E3E-2348-A17B-DE5CA4A05DDF}"/>
              </a:ext>
            </a:extLst>
          </p:cNvPr>
          <p:cNvSpPr txBox="1"/>
          <p:nvPr/>
        </p:nvSpPr>
        <p:spPr>
          <a:xfrm>
            <a:off x="7101930" y="3615985"/>
            <a:ext cx="864339" cy="369332"/>
          </a:xfrm>
          <a:prstGeom prst="rect">
            <a:avLst/>
          </a:prstGeom>
          <a:noFill/>
        </p:spPr>
        <p:txBody>
          <a:bodyPr wrap="none" rtlCol="0">
            <a:spAutoFit/>
          </a:bodyPr>
          <a:lstStyle/>
          <a:p>
            <a:r>
              <a:rPr lang="en-US" sz="1800" b="1" dirty="0"/>
              <a:t>NF-</a:t>
            </a:r>
            <a:r>
              <a:rPr lang="en-US" sz="1800" b="1" dirty="0">
                <a:latin typeface="Symbol" pitchFamily="2" charset="2"/>
              </a:rPr>
              <a:t>k</a:t>
            </a:r>
            <a:r>
              <a:rPr lang="en-US" sz="1800" b="1" dirty="0"/>
              <a:t>B</a:t>
            </a:r>
          </a:p>
        </p:txBody>
      </p:sp>
      <p:sp>
        <p:nvSpPr>
          <p:cNvPr id="474" name="TextBox 473">
            <a:extLst>
              <a:ext uri="{FF2B5EF4-FFF2-40B4-BE49-F238E27FC236}">
                <a16:creationId xmlns:a16="http://schemas.microsoft.com/office/drawing/2014/main" id="{CE0D670E-08B3-4C47-AE99-43D66484151E}"/>
              </a:ext>
            </a:extLst>
          </p:cNvPr>
          <p:cNvSpPr txBox="1"/>
          <p:nvPr/>
        </p:nvSpPr>
        <p:spPr>
          <a:xfrm>
            <a:off x="6705600" y="2832754"/>
            <a:ext cx="671979" cy="369332"/>
          </a:xfrm>
          <a:prstGeom prst="rect">
            <a:avLst/>
          </a:prstGeom>
          <a:noFill/>
        </p:spPr>
        <p:txBody>
          <a:bodyPr wrap="none" rtlCol="0">
            <a:spAutoFit/>
          </a:bodyPr>
          <a:lstStyle/>
          <a:p>
            <a:r>
              <a:rPr lang="en-US" sz="1800" b="1" dirty="0"/>
              <a:t>MET</a:t>
            </a:r>
          </a:p>
        </p:txBody>
      </p:sp>
      <p:sp>
        <p:nvSpPr>
          <p:cNvPr id="475" name="Rectangle 474">
            <a:extLst>
              <a:ext uri="{FF2B5EF4-FFF2-40B4-BE49-F238E27FC236}">
                <a16:creationId xmlns:a16="http://schemas.microsoft.com/office/drawing/2014/main" id="{AD51C443-FF13-ED4D-83AA-3D21CCE3B9D1}"/>
              </a:ext>
            </a:extLst>
          </p:cNvPr>
          <p:cNvSpPr/>
          <p:nvPr/>
        </p:nvSpPr>
        <p:spPr bwMode="auto">
          <a:xfrm>
            <a:off x="6324600" y="2202996"/>
            <a:ext cx="152400" cy="940690"/>
          </a:xfrm>
          <a:prstGeom prst="rect">
            <a:avLst/>
          </a:prstGeom>
          <a:solidFill>
            <a:srgbClr val="B9D629"/>
          </a:solidFill>
          <a:ln w="9525"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ＭＳ Ｐゴシック" charset="0"/>
              <a:cs typeface="ＭＳ Ｐゴシック" charset="0"/>
            </a:endParaRPr>
          </a:p>
        </p:txBody>
      </p:sp>
      <p:sp>
        <p:nvSpPr>
          <p:cNvPr id="476" name="Rectangle 475">
            <a:extLst>
              <a:ext uri="{FF2B5EF4-FFF2-40B4-BE49-F238E27FC236}">
                <a16:creationId xmlns:a16="http://schemas.microsoft.com/office/drawing/2014/main" id="{EF8F3016-ABC1-2A4E-9002-435304791ECD}"/>
              </a:ext>
            </a:extLst>
          </p:cNvPr>
          <p:cNvSpPr/>
          <p:nvPr/>
        </p:nvSpPr>
        <p:spPr bwMode="auto">
          <a:xfrm>
            <a:off x="6568440" y="2202996"/>
            <a:ext cx="152400" cy="940690"/>
          </a:xfrm>
          <a:prstGeom prst="rect">
            <a:avLst/>
          </a:prstGeom>
          <a:solidFill>
            <a:srgbClr val="B9D629"/>
          </a:solidFill>
          <a:ln w="9525"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ＭＳ Ｐゴシック" charset="0"/>
              <a:cs typeface="ＭＳ Ｐゴシック" charset="0"/>
            </a:endParaRPr>
          </a:p>
        </p:txBody>
      </p:sp>
      <p:sp>
        <p:nvSpPr>
          <p:cNvPr id="461" name="Hexagon 460">
            <a:extLst>
              <a:ext uri="{FF2B5EF4-FFF2-40B4-BE49-F238E27FC236}">
                <a16:creationId xmlns:a16="http://schemas.microsoft.com/office/drawing/2014/main" id="{B3720D74-1DE4-B04A-9118-71AD00108D8B}"/>
              </a:ext>
            </a:extLst>
          </p:cNvPr>
          <p:cNvSpPr/>
          <p:nvPr/>
        </p:nvSpPr>
        <p:spPr bwMode="auto">
          <a:xfrm>
            <a:off x="6146252" y="1724982"/>
            <a:ext cx="498388" cy="397670"/>
          </a:xfrm>
          <a:prstGeom prst="hexagon">
            <a:avLst/>
          </a:prstGeom>
          <a:solidFill>
            <a:srgbClr val="B9D629"/>
          </a:solidFill>
          <a:ln w="9525"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ＭＳ Ｐゴシック" charset="0"/>
              <a:cs typeface="ＭＳ Ｐゴシック" charset="0"/>
            </a:endParaRPr>
          </a:p>
        </p:txBody>
      </p:sp>
      <p:sp>
        <p:nvSpPr>
          <p:cNvPr id="478" name="TextBox 477">
            <a:extLst>
              <a:ext uri="{FF2B5EF4-FFF2-40B4-BE49-F238E27FC236}">
                <a16:creationId xmlns:a16="http://schemas.microsoft.com/office/drawing/2014/main" id="{555A3166-6F4B-7040-AF3A-C05482085FBA}"/>
              </a:ext>
            </a:extLst>
          </p:cNvPr>
          <p:cNvSpPr txBox="1"/>
          <p:nvPr/>
        </p:nvSpPr>
        <p:spPr>
          <a:xfrm>
            <a:off x="6048861" y="1405724"/>
            <a:ext cx="671979" cy="369332"/>
          </a:xfrm>
          <a:prstGeom prst="rect">
            <a:avLst/>
          </a:prstGeom>
          <a:noFill/>
        </p:spPr>
        <p:txBody>
          <a:bodyPr wrap="none" rtlCol="0">
            <a:spAutoFit/>
          </a:bodyPr>
          <a:lstStyle/>
          <a:p>
            <a:r>
              <a:rPr lang="en-US" sz="1800" b="1" dirty="0"/>
              <a:t>HGF</a:t>
            </a:r>
          </a:p>
        </p:txBody>
      </p:sp>
      <p:sp>
        <p:nvSpPr>
          <p:cNvPr id="479" name="Rounded Rectangle 478">
            <a:extLst>
              <a:ext uri="{FF2B5EF4-FFF2-40B4-BE49-F238E27FC236}">
                <a16:creationId xmlns:a16="http://schemas.microsoft.com/office/drawing/2014/main" id="{79807B41-7269-6641-8EA6-A8A9882448AE}"/>
              </a:ext>
            </a:extLst>
          </p:cNvPr>
          <p:cNvSpPr/>
          <p:nvPr/>
        </p:nvSpPr>
        <p:spPr bwMode="auto">
          <a:xfrm>
            <a:off x="5015014" y="3433838"/>
            <a:ext cx="517695" cy="213918"/>
          </a:xfrm>
          <a:prstGeom prst="roundRect">
            <a:avLst/>
          </a:prstGeom>
          <a:solidFill>
            <a:srgbClr val="7030A0"/>
          </a:solidFill>
          <a:ln w="9525"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ＭＳ Ｐゴシック" charset="0"/>
              <a:cs typeface="ＭＳ Ｐゴシック" charset="0"/>
            </a:endParaRPr>
          </a:p>
        </p:txBody>
      </p:sp>
      <p:sp>
        <p:nvSpPr>
          <p:cNvPr id="480" name="Rounded Rectangle 479">
            <a:extLst>
              <a:ext uri="{FF2B5EF4-FFF2-40B4-BE49-F238E27FC236}">
                <a16:creationId xmlns:a16="http://schemas.microsoft.com/office/drawing/2014/main" id="{EE5E69E7-10D8-9640-9A66-A8070F9EB119}"/>
              </a:ext>
            </a:extLst>
          </p:cNvPr>
          <p:cNvSpPr/>
          <p:nvPr/>
        </p:nvSpPr>
        <p:spPr bwMode="auto">
          <a:xfrm>
            <a:off x="5829053" y="3433838"/>
            <a:ext cx="517695" cy="213918"/>
          </a:xfrm>
          <a:prstGeom prst="roundRect">
            <a:avLst/>
          </a:prstGeom>
          <a:solidFill>
            <a:srgbClr val="7030A0"/>
          </a:solidFill>
          <a:ln w="9525"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ＭＳ Ｐゴシック" charset="0"/>
              <a:cs typeface="ＭＳ Ｐゴシック" charset="0"/>
            </a:endParaRPr>
          </a:p>
        </p:txBody>
      </p:sp>
      <p:sp>
        <p:nvSpPr>
          <p:cNvPr id="481" name="Rounded Rectangle 480">
            <a:extLst>
              <a:ext uri="{FF2B5EF4-FFF2-40B4-BE49-F238E27FC236}">
                <a16:creationId xmlns:a16="http://schemas.microsoft.com/office/drawing/2014/main" id="{1BFB5ACD-E25F-F941-89EC-74D39400DAF7}"/>
              </a:ext>
            </a:extLst>
          </p:cNvPr>
          <p:cNvSpPr/>
          <p:nvPr/>
        </p:nvSpPr>
        <p:spPr bwMode="auto">
          <a:xfrm>
            <a:off x="6542731" y="3433838"/>
            <a:ext cx="517695" cy="213918"/>
          </a:xfrm>
          <a:prstGeom prst="roundRect">
            <a:avLst/>
          </a:prstGeom>
          <a:solidFill>
            <a:srgbClr val="7030A0"/>
          </a:solidFill>
          <a:ln w="9525"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ＭＳ Ｐゴシック" charset="0"/>
              <a:cs typeface="ＭＳ Ｐゴシック" charset="0"/>
            </a:endParaRPr>
          </a:p>
        </p:txBody>
      </p:sp>
      <p:sp>
        <p:nvSpPr>
          <p:cNvPr id="482" name="Rounded Rectangle 481">
            <a:extLst>
              <a:ext uri="{FF2B5EF4-FFF2-40B4-BE49-F238E27FC236}">
                <a16:creationId xmlns:a16="http://schemas.microsoft.com/office/drawing/2014/main" id="{694AA4BE-EE8E-9446-A5DE-CC670213882D}"/>
              </a:ext>
            </a:extLst>
          </p:cNvPr>
          <p:cNvSpPr/>
          <p:nvPr/>
        </p:nvSpPr>
        <p:spPr bwMode="auto">
          <a:xfrm>
            <a:off x="7267560" y="3433838"/>
            <a:ext cx="517695" cy="213918"/>
          </a:xfrm>
          <a:prstGeom prst="roundRect">
            <a:avLst/>
          </a:prstGeom>
          <a:solidFill>
            <a:srgbClr val="7030A0"/>
          </a:solidFill>
          <a:ln w="9525"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ＭＳ Ｐゴシック" charset="0"/>
              <a:cs typeface="ＭＳ Ｐゴシック" charset="0"/>
            </a:endParaRPr>
          </a:p>
        </p:txBody>
      </p:sp>
      <p:sp>
        <p:nvSpPr>
          <p:cNvPr id="467" name="Oval 466">
            <a:extLst>
              <a:ext uri="{FF2B5EF4-FFF2-40B4-BE49-F238E27FC236}">
                <a16:creationId xmlns:a16="http://schemas.microsoft.com/office/drawing/2014/main" id="{893D067C-015A-7343-95D3-1437D51DB689}"/>
              </a:ext>
            </a:extLst>
          </p:cNvPr>
          <p:cNvSpPr/>
          <p:nvPr/>
        </p:nvSpPr>
        <p:spPr bwMode="auto">
          <a:xfrm>
            <a:off x="4646578" y="4010691"/>
            <a:ext cx="246991" cy="362416"/>
          </a:xfrm>
          <a:prstGeom prst="ellipse">
            <a:avLst/>
          </a:prstGeom>
          <a:solidFill>
            <a:srgbClr val="7030A0"/>
          </a:solidFill>
          <a:ln w="9525"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ＭＳ Ｐゴシック" charset="0"/>
              <a:cs typeface="ＭＳ Ｐゴシック" charset="0"/>
            </a:endParaRPr>
          </a:p>
        </p:txBody>
      </p:sp>
      <p:sp>
        <p:nvSpPr>
          <p:cNvPr id="485" name="Rounded Rectangle 484">
            <a:extLst>
              <a:ext uri="{FF2B5EF4-FFF2-40B4-BE49-F238E27FC236}">
                <a16:creationId xmlns:a16="http://schemas.microsoft.com/office/drawing/2014/main" id="{20CC4744-ED37-D346-9361-EAEDC7ECD8A3}"/>
              </a:ext>
            </a:extLst>
          </p:cNvPr>
          <p:cNvSpPr/>
          <p:nvPr/>
        </p:nvSpPr>
        <p:spPr bwMode="auto">
          <a:xfrm>
            <a:off x="6542731" y="4348238"/>
            <a:ext cx="517695" cy="213918"/>
          </a:xfrm>
          <a:prstGeom prst="roundRect">
            <a:avLst/>
          </a:prstGeom>
          <a:solidFill>
            <a:srgbClr val="7030A0"/>
          </a:solidFill>
          <a:ln w="9525"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ＭＳ Ｐゴシック" charset="0"/>
              <a:cs typeface="ＭＳ Ｐゴシック" charset="0"/>
            </a:endParaRPr>
          </a:p>
        </p:txBody>
      </p:sp>
      <p:sp>
        <p:nvSpPr>
          <p:cNvPr id="469" name="Oval 468">
            <a:extLst>
              <a:ext uri="{FF2B5EF4-FFF2-40B4-BE49-F238E27FC236}">
                <a16:creationId xmlns:a16="http://schemas.microsoft.com/office/drawing/2014/main" id="{DA0097F1-AC7C-3E44-B7ED-CFC9FB451928}"/>
              </a:ext>
            </a:extLst>
          </p:cNvPr>
          <p:cNvSpPr/>
          <p:nvPr/>
        </p:nvSpPr>
        <p:spPr bwMode="auto">
          <a:xfrm>
            <a:off x="5829053" y="4755752"/>
            <a:ext cx="317199" cy="317199"/>
          </a:xfrm>
          <a:prstGeom prst="ellipse">
            <a:avLst/>
          </a:prstGeom>
          <a:solidFill>
            <a:srgbClr val="7030A0"/>
          </a:solidFill>
          <a:ln w="9525"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ＭＳ Ｐゴシック" charset="0"/>
              <a:cs typeface="ＭＳ Ｐゴシック" charset="0"/>
            </a:endParaRPr>
          </a:p>
        </p:txBody>
      </p:sp>
      <p:sp>
        <p:nvSpPr>
          <p:cNvPr id="487" name="Oval 486">
            <a:extLst>
              <a:ext uri="{FF2B5EF4-FFF2-40B4-BE49-F238E27FC236}">
                <a16:creationId xmlns:a16="http://schemas.microsoft.com/office/drawing/2014/main" id="{4C97355A-7C14-B44D-A44E-1A4EBA474C53}"/>
              </a:ext>
            </a:extLst>
          </p:cNvPr>
          <p:cNvSpPr/>
          <p:nvPr/>
        </p:nvSpPr>
        <p:spPr bwMode="auto">
          <a:xfrm>
            <a:off x="6643092" y="5190650"/>
            <a:ext cx="317199" cy="317199"/>
          </a:xfrm>
          <a:prstGeom prst="ellipse">
            <a:avLst/>
          </a:prstGeom>
          <a:solidFill>
            <a:srgbClr val="7030A0"/>
          </a:solidFill>
          <a:ln w="9525"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ＭＳ Ｐゴシック" charset="0"/>
              <a:cs typeface="ＭＳ Ｐゴシック" charset="0"/>
            </a:endParaRPr>
          </a:p>
        </p:txBody>
      </p:sp>
      <p:sp>
        <p:nvSpPr>
          <p:cNvPr id="488" name="Oval 487">
            <a:extLst>
              <a:ext uri="{FF2B5EF4-FFF2-40B4-BE49-F238E27FC236}">
                <a16:creationId xmlns:a16="http://schemas.microsoft.com/office/drawing/2014/main" id="{7660A17C-0B95-3543-AA79-06DBF628DCEF}"/>
              </a:ext>
            </a:extLst>
          </p:cNvPr>
          <p:cNvSpPr/>
          <p:nvPr/>
        </p:nvSpPr>
        <p:spPr bwMode="auto">
          <a:xfrm>
            <a:off x="7289862" y="4889567"/>
            <a:ext cx="317199" cy="317199"/>
          </a:xfrm>
          <a:prstGeom prst="ellipse">
            <a:avLst/>
          </a:prstGeom>
          <a:solidFill>
            <a:srgbClr val="7030A0"/>
          </a:solidFill>
          <a:ln w="9525"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ＭＳ Ｐゴシック" charset="0"/>
              <a:cs typeface="ＭＳ Ｐゴシック" charset="0"/>
            </a:endParaRPr>
          </a:p>
        </p:txBody>
      </p:sp>
      <p:sp>
        <p:nvSpPr>
          <p:cNvPr id="489" name="TextBox 488">
            <a:extLst>
              <a:ext uri="{FF2B5EF4-FFF2-40B4-BE49-F238E27FC236}">
                <a16:creationId xmlns:a16="http://schemas.microsoft.com/office/drawing/2014/main" id="{6B101A36-269B-2E47-BF51-B682AA5C0AF0}"/>
              </a:ext>
            </a:extLst>
          </p:cNvPr>
          <p:cNvSpPr txBox="1"/>
          <p:nvPr/>
        </p:nvSpPr>
        <p:spPr>
          <a:xfrm>
            <a:off x="6484244" y="4541536"/>
            <a:ext cx="659155" cy="369332"/>
          </a:xfrm>
          <a:prstGeom prst="rect">
            <a:avLst/>
          </a:prstGeom>
          <a:noFill/>
        </p:spPr>
        <p:txBody>
          <a:bodyPr wrap="none" rtlCol="0">
            <a:spAutoFit/>
          </a:bodyPr>
          <a:lstStyle/>
          <a:p>
            <a:r>
              <a:rPr lang="en-US" sz="1800" b="1" dirty="0"/>
              <a:t>AKT</a:t>
            </a:r>
          </a:p>
        </p:txBody>
      </p:sp>
      <p:sp>
        <p:nvSpPr>
          <p:cNvPr id="490" name="TextBox 489">
            <a:extLst>
              <a:ext uri="{FF2B5EF4-FFF2-40B4-BE49-F238E27FC236}">
                <a16:creationId xmlns:a16="http://schemas.microsoft.com/office/drawing/2014/main" id="{8A846505-B7BA-D848-A179-85C30562B61E}"/>
              </a:ext>
            </a:extLst>
          </p:cNvPr>
          <p:cNvSpPr txBox="1"/>
          <p:nvPr/>
        </p:nvSpPr>
        <p:spPr>
          <a:xfrm>
            <a:off x="5440525" y="5002196"/>
            <a:ext cx="872996" cy="369332"/>
          </a:xfrm>
          <a:prstGeom prst="rect">
            <a:avLst/>
          </a:prstGeom>
          <a:noFill/>
        </p:spPr>
        <p:txBody>
          <a:bodyPr wrap="none" rtlCol="0">
            <a:spAutoFit/>
          </a:bodyPr>
          <a:lstStyle/>
          <a:p>
            <a:r>
              <a:rPr lang="en-US" sz="1800" b="1" dirty="0"/>
              <a:t>mTOR</a:t>
            </a:r>
          </a:p>
        </p:txBody>
      </p:sp>
      <p:sp>
        <p:nvSpPr>
          <p:cNvPr id="491" name="TextBox 490">
            <a:extLst>
              <a:ext uri="{FF2B5EF4-FFF2-40B4-BE49-F238E27FC236}">
                <a16:creationId xmlns:a16="http://schemas.microsoft.com/office/drawing/2014/main" id="{9A8797C3-9F1D-7E4C-8A87-2247A8128D6D}"/>
              </a:ext>
            </a:extLst>
          </p:cNvPr>
          <p:cNvSpPr txBox="1"/>
          <p:nvPr/>
        </p:nvSpPr>
        <p:spPr>
          <a:xfrm>
            <a:off x="6469562" y="5446678"/>
            <a:ext cx="684803" cy="369332"/>
          </a:xfrm>
          <a:prstGeom prst="rect">
            <a:avLst/>
          </a:prstGeom>
          <a:noFill/>
        </p:spPr>
        <p:txBody>
          <a:bodyPr wrap="none" rtlCol="0">
            <a:spAutoFit/>
          </a:bodyPr>
          <a:lstStyle/>
          <a:p>
            <a:r>
              <a:rPr lang="en-US" sz="1800" b="1" dirty="0"/>
              <a:t>BAD</a:t>
            </a:r>
          </a:p>
        </p:txBody>
      </p:sp>
      <p:sp>
        <p:nvSpPr>
          <p:cNvPr id="492" name="TextBox 491">
            <a:extLst>
              <a:ext uri="{FF2B5EF4-FFF2-40B4-BE49-F238E27FC236}">
                <a16:creationId xmlns:a16="http://schemas.microsoft.com/office/drawing/2014/main" id="{CBE31832-63D6-A74B-BE18-734A7EEDA361}"/>
              </a:ext>
            </a:extLst>
          </p:cNvPr>
          <p:cNvSpPr txBox="1"/>
          <p:nvPr/>
        </p:nvSpPr>
        <p:spPr>
          <a:xfrm>
            <a:off x="6992491" y="5145805"/>
            <a:ext cx="864339" cy="369332"/>
          </a:xfrm>
          <a:prstGeom prst="rect">
            <a:avLst/>
          </a:prstGeom>
          <a:noFill/>
        </p:spPr>
        <p:txBody>
          <a:bodyPr wrap="none" rtlCol="0">
            <a:spAutoFit/>
          </a:bodyPr>
          <a:lstStyle/>
          <a:p>
            <a:r>
              <a:rPr lang="en-US" sz="1800" b="1" dirty="0"/>
              <a:t>MDM2</a:t>
            </a:r>
          </a:p>
        </p:txBody>
      </p:sp>
      <p:cxnSp>
        <p:nvCxnSpPr>
          <p:cNvPr id="483" name="Straight Arrow Connector 482">
            <a:extLst>
              <a:ext uri="{FF2B5EF4-FFF2-40B4-BE49-F238E27FC236}">
                <a16:creationId xmlns:a16="http://schemas.microsoft.com/office/drawing/2014/main" id="{3796C8D4-F251-CA47-83CF-2B9422228F96}"/>
              </a:ext>
            </a:extLst>
          </p:cNvPr>
          <p:cNvCxnSpPr/>
          <p:nvPr/>
        </p:nvCxnSpPr>
        <p:spPr bwMode="auto">
          <a:xfrm flipH="1">
            <a:off x="5400352" y="3202086"/>
            <a:ext cx="587300" cy="140904"/>
          </a:xfrm>
          <a:prstGeom prst="straightConnector1">
            <a:avLst/>
          </a:prstGeom>
          <a:solidFill>
            <a:schemeClr val="accent1"/>
          </a:solidFill>
          <a:ln w="19050" cap="flat" cmpd="sng" algn="ctr">
            <a:solidFill>
              <a:schemeClr val="tx1"/>
            </a:solidFill>
            <a:prstDash val="solid"/>
            <a:round/>
            <a:headEnd type="none" w="med" len="med"/>
            <a:tailEnd type="triangle"/>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495" name="Straight Arrow Connector 494">
            <a:extLst>
              <a:ext uri="{FF2B5EF4-FFF2-40B4-BE49-F238E27FC236}">
                <a16:creationId xmlns:a16="http://schemas.microsoft.com/office/drawing/2014/main" id="{89E734F4-948C-0049-B1A1-A4CF4B2659A7}"/>
              </a:ext>
            </a:extLst>
          </p:cNvPr>
          <p:cNvCxnSpPr/>
          <p:nvPr/>
        </p:nvCxnSpPr>
        <p:spPr bwMode="auto">
          <a:xfrm flipH="1">
            <a:off x="6146252" y="3143686"/>
            <a:ext cx="102148" cy="227659"/>
          </a:xfrm>
          <a:prstGeom prst="straightConnector1">
            <a:avLst/>
          </a:prstGeom>
          <a:solidFill>
            <a:schemeClr val="accent1"/>
          </a:solidFill>
          <a:ln w="19050" cap="flat" cmpd="sng" algn="ctr">
            <a:solidFill>
              <a:schemeClr val="tx1"/>
            </a:solidFill>
            <a:prstDash val="solid"/>
            <a:round/>
            <a:headEnd type="none" w="med" len="med"/>
            <a:tailEnd type="triangle"/>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497" name="Straight Arrow Connector 496">
            <a:extLst>
              <a:ext uri="{FF2B5EF4-FFF2-40B4-BE49-F238E27FC236}">
                <a16:creationId xmlns:a16="http://schemas.microsoft.com/office/drawing/2014/main" id="{5DEDBB0D-2C09-4E48-9D7C-25150AA63797}"/>
              </a:ext>
            </a:extLst>
          </p:cNvPr>
          <p:cNvCxnSpPr/>
          <p:nvPr/>
        </p:nvCxnSpPr>
        <p:spPr bwMode="auto">
          <a:xfrm>
            <a:off x="6651280" y="3174933"/>
            <a:ext cx="181777" cy="204001"/>
          </a:xfrm>
          <a:prstGeom prst="straightConnector1">
            <a:avLst/>
          </a:prstGeom>
          <a:solidFill>
            <a:schemeClr val="accent1"/>
          </a:solidFill>
          <a:ln w="19050" cap="flat" cmpd="sng" algn="ctr">
            <a:solidFill>
              <a:schemeClr val="tx1"/>
            </a:solidFill>
            <a:prstDash val="solid"/>
            <a:round/>
            <a:headEnd type="none" w="med" len="med"/>
            <a:tailEnd type="triangle"/>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499" name="Straight Arrow Connector 498">
            <a:extLst>
              <a:ext uri="{FF2B5EF4-FFF2-40B4-BE49-F238E27FC236}">
                <a16:creationId xmlns:a16="http://schemas.microsoft.com/office/drawing/2014/main" id="{14C259B9-6CFC-E847-A704-4B98B1F63E60}"/>
              </a:ext>
            </a:extLst>
          </p:cNvPr>
          <p:cNvCxnSpPr/>
          <p:nvPr/>
        </p:nvCxnSpPr>
        <p:spPr bwMode="auto">
          <a:xfrm>
            <a:off x="6960291" y="3210466"/>
            <a:ext cx="552794" cy="157524"/>
          </a:xfrm>
          <a:prstGeom prst="straightConnector1">
            <a:avLst/>
          </a:prstGeom>
          <a:solidFill>
            <a:schemeClr val="accent1"/>
          </a:solidFill>
          <a:ln w="19050" cap="flat" cmpd="sng" algn="ctr">
            <a:solidFill>
              <a:schemeClr val="tx1"/>
            </a:solidFill>
            <a:prstDash val="solid"/>
            <a:round/>
            <a:headEnd type="none" w="med" len="med"/>
            <a:tailEnd type="triangle"/>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501" name="Straight Arrow Connector 500">
            <a:extLst>
              <a:ext uri="{FF2B5EF4-FFF2-40B4-BE49-F238E27FC236}">
                <a16:creationId xmlns:a16="http://schemas.microsoft.com/office/drawing/2014/main" id="{C3698812-9959-A242-8635-1DA0A1334987}"/>
              </a:ext>
            </a:extLst>
          </p:cNvPr>
          <p:cNvCxnSpPr>
            <a:stCxn id="470" idx="2"/>
          </p:cNvCxnSpPr>
          <p:nvPr/>
        </p:nvCxnSpPr>
        <p:spPr bwMode="auto">
          <a:xfrm flipH="1">
            <a:off x="4943152" y="3985317"/>
            <a:ext cx="234554" cy="218658"/>
          </a:xfrm>
          <a:prstGeom prst="straightConnector1">
            <a:avLst/>
          </a:prstGeom>
          <a:solidFill>
            <a:schemeClr val="accent1"/>
          </a:solidFill>
          <a:ln w="19050" cap="flat" cmpd="sng" algn="ctr">
            <a:solidFill>
              <a:schemeClr val="tx1"/>
            </a:solidFill>
            <a:prstDash val="solid"/>
            <a:round/>
            <a:headEnd type="none" w="med" len="med"/>
            <a:tailEnd type="triangle"/>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505" name="Straight Arrow Connector 504">
            <a:extLst>
              <a:ext uri="{FF2B5EF4-FFF2-40B4-BE49-F238E27FC236}">
                <a16:creationId xmlns:a16="http://schemas.microsoft.com/office/drawing/2014/main" id="{0DB8CD11-CA6D-C54C-9127-68285A38D778}"/>
              </a:ext>
            </a:extLst>
          </p:cNvPr>
          <p:cNvCxnSpPr/>
          <p:nvPr/>
        </p:nvCxnSpPr>
        <p:spPr bwMode="auto">
          <a:xfrm>
            <a:off x="6801578" y="3993495"/>
            <a:ext cx="0" cy="281278"/>
          </a:xfrm>
          <a:prstGeom prst="straightConnector1">
            <a:avLst/>
          </a:prstGeom>
          <a:solidFill>
            <a:schemeClr val="accent1"/>
          </a:solidFill>
          <a:ln w="19050" cap="flat" cmpd="sng" algn="ctr">
            <a:solidFill>
              <a:schemeClr val="tx1"/>
            </a:solidFill>
            <a:prstDash val="solid"/>
            <a:round/>
            <a:headEnd type="none" w="med" len="med"/>
            <a:tailEnd type="triangle"/>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509" name="Straight Arrow Connector 508">
            <a:extLst>
              <a:ext uri="{FF2B5EF4-FFF2-40B4-BE49-F238E27FC236}">
                <a16:creationId xmlns:a16="http://schemas.microsoft.com/office/drawing/2014/main" id="{99FA5BBB-815C-214F-9146-CAF2BEE89E4E}"/>
              </a:ext>
            </a:extLst>
          </p:cNvPr>
          <p:cNvCxnSpPr/>
          <p:nvPr/>
        </p:nvCxnSpPr>
        <p:spPr bwMode="auto">
          <a:xfrm>
            <a:off x="6801578" y="4826509"/>
            <a:ext cx="0" cy="281278"/>
          </a:xfrm>
          <a:prstGeom prst="straightConnector1">
            <a:avLst/>
          </a:prstGeom>
          <a:solidFill>
            <a:schemeClr val="accent1"/>
          </a:solidFill>
          <a:ln w="19050" cap="flat" cmpd="sng" algn="ctr">
            <a:solidFill>
              <a:schemeClr val="tx1"/>
            </a:solidFill>
            <a:prstDash val="solid"/>
            <a:round/>
            <a:headEnd type="none" w="med" len="med"/>
            <a:tailEnd type="triangle"/>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510" name="Straight Arrow Connector 509">
            <a:extLst>
              <a:ext uri="{FF2B5EF4-FFF2-40B4-BE49-F238E27FC236}">
                <a16:creationId xmlns:a16="http://schemas.microsoft.com/office/drawing/2014/main" id="{CE44AA03-19AB-6843-93DB-9F3E9509BF4A}"/>
              </a:ext>
            </a:extLst>
          </p:cNvPr>
          <p:cNvCxnSpPr>
            <a:cxnSpLocks/>
          </p:cNvCxnSpPr>
          <p:nvPr/>
        </p:nvCxnSpPr>
        <p:spPr bwMode="auto">
          <a:xfrm flipH="1">
            <a:off x="6191521" y="4703432"/>
            <a:ext cx="297942" cy="161068"/>
          </a:xfrm>
          <a:prstGeom prst="straightConnector1">
            <a:avLst/>
          </a:prstGeom>
          <a:solidFill>
            <a:schemeClr val="accent1"/>
          </a:solidFill>
          <a:ln w="19050" cap="flat" cmpd="sng" algn="ctr">
            <a:solidFill>
              <a:schemeClr val="tx1"/>
            </a:solidFill>
            <a:prstDash val="solid"/>
            <a:round/>
            <a:headEnd type="none" w="med" len="med"/>
            <a:tailEnd type="triangle"/>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511" name="Straight Arrow Connector 510">
            <a:extLst>
              <a:ext uri="{FF2B5EF4-FFF2-40B4-BE49-F238E27FC236}">
                <a16:creationId xmlns:a16="http://schemas.microsoft.com/office/drawing/2014/main" id="{6654256C-B655-844D-B193-CC2C67667CFC}"/>
              </a:ext>
            </a:extLst>
          </p:cNvPr>
          <p:cNvCxnSpPr>
            <a:cxnSpLocks/>
            <a:stCxn id="489" idx="3"/>
          </p:cNvCxnSpPr>
          <p:nvPr/>
        </p:nvCxnSpPr>
        <p:spPr bwMode="auto">
          <a:xfrm>
            <a:off x="7143399" y="4726202"/>
            <a:ext cx="197126" cy="155986"/>
          </a:xfrm>
          <a:prstGeom prst="straightConnector1">
            <a:avLst/>
          </a:prstGeom>
          <a:solidFill>
            <a:schemeClr val="accent1"/>
          </a:solidFill>
          <a:ln w="19050" cap="flat" cmpd="sng" algn="ctr">
            <a:solidFill>
              <a:schemeClr val="tx1"/>
            </a:solidFill>
            <a:prstDash val="solid"/>
            <a:round/>
            <a:headEnd type="none" w="med" len="med"/>
            <a:tailEnd type="triangle"/>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sp>
        <p:nvSpPr>
          <p:cNvPr id="513" name="TextBox 512">
            <a:extLst>
              <a:ext uri="{FF2B5EF4-FFF2-40B4-BE49-F238E27FC236}">
                <a16:creationId xmlns:a16="http://schemas.microsoft.com/office/drawing/2014/main" id="{E84E85B7-12B4-F045-B7DD-7E764EE6378B}"/>
              </a:ext>
            </a:extLst>
          </p:cNvPr>
          <p:cNvSpPr txBox="1"/>
          <p:nvPr/>
        </p:nvSpPr>
        <p:spPr>
          <a:xfrm>
            <a:off x="3276866" y="3014164"/>
            <a:ext cx="1633781" cy="369332"/>
          </a:xfrm>
          <a:prstGeom prst="rect">
            <a:avLst/>
          </a:prstGeom>
          <a:noFill/>
        </p:spPr>
        <p:txBody>
          <a:bodyPr wrap="none" rtlCol="0">
            <a:spAutoFit/>
          </a:bodyPr>
          <a:lstStyle/>
          <a:p>
            <a:r>
              <a:rPr lang="en-US" sz="1800" b="1" dirty="0" err="1">
                <a:solidFill>
                  <a:srgbClr val="FF0000"/>
                </a:solidFill>
              </a:rPr>
              <a:t>Cabozantinib</a:t>
            </a:r>
            <a:endParaRPr lang="en-US" sz="1800" b="1" dirty="0">
              <a:solidFill>
                <a:srgbClr val="FF0000"/>
              </a:solidFill>
            </a:endParaRPr>
          </a:p>
        </p:txBody>
      </p:sp>
      <p:cxnSp>
        <p:nvCxnSpPr>
          <p:cNvPr id="508" name="Straight Connector 507">
            <a:extLst>
              <a:ext uri="{FF2B5EF4-FFF2-40B4-BE49-F238E27FC236}">
                <a16:creationId xmlns:a16="http://schemas.microsoft.com/office/drawing/2014/main" id="{590787B2-2B34-034C-B55D-ADF92A09C746}"/>
              </a:ext>
            </a:extLst>
          </p:cNvPr>
          <p:cNvCxnSpPr/>
          <p:nvPr/>
        </p:nvCxnSpPr>
        <p:spPr bwMode="auto">
          <a:xfrm>
            <a:off x="2352115" y="2984142"/>
            <a:ext cx="899572" cy="217944"/>
          </a:xfrm>
          <a:prstGeom prst="line">
            <a:avLst/>
          </a:prstGeom>
          <a:solidFill>
            <a:schemeClr val="accent1"/>
          </a:solidFill>
          <a:ln w="1905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89153" name="Straight Connector 89152">
            <a:extLst>
              <a:ext uri="{FF2B5EF4-FFF2-40B4-BE49-F238E27FC236}">
                <a16:creationId xmlns:a16="http://schemas.microsoft.com/office/drawing/2014/main" id="{35E66764-F30D-B744-B751-052895630AF6}"/>
              </a:ext>
            </a:extLst>
          </p:cNvPr>
          <p:cNvCxnSpPr/>
          <p:nvPr/>
        </p:nvCxnSpPr>
        <p:spPr bwMode="auto">
          <a:xfrm flipV="1">
            <a:off x="4961403" y="3082755"/>
            <a:ext cx="1011491" cy="127711"/>
          </a:xfrm>
          <a:prstGeom prst="line">
            <a:avLst/>
          </a:prstGeom>
          <a:solidFill>
            <a:schemeClr val="accent1"/>
          </a:solidFill>
          <a:ln w="1905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sp>
        <p:nvSpPr>
          <p:cNvPr id="89154" name="Rounded Rectangle 89153">
            <a:extLst>
              <a:ext uri="{FF2B5EF4-FFF2-40B4-BE49-F238E27FC236}">
                <a16:creationId xmlns:a16="http://schemas.microsoft.com/office/drawing/2014/main" id="{00D40EA0-4D00-4047-8FED-ABDC524AF02D}"/>
              </a:ext>
            </a:extLst>
          </p:cNvPr>
          <p:cNvSpPr/>
          <p:nvPr/>
        </p:nvSpPr>
        <p:spPr bwMode="auto">
          <a:xfrm>
            <a:off x="2250655" y="2860376"/>
            <a:ext cx="141431" cy="270990"/>
          </a:xfrm>
          <a:prstGeom prst="roundRect">
            <a:avLst/>
          </a:prstGeom>
          <a:solidFill>
            <a:srgbClr val="FF0000"/>
          </a:solidFill>
          <a:ln w="9525"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ＭＳ Ｐゴシック" charset="0"/>
              <a:cs typeface="ＭＳ Ｐゴシック" charset="0"/>
            </a:endParaRPr>
          </a:p>
        </p:txBody>
      </p:sp>
      <p:sp>
        <p:nvSpPr>
          <p:cNvPr id="519" name="Rounded Rectangle 518">
            <a:extLst>
              <a:ext uri="{FF2B5EF4-FFF2-40B4-BE49-F238E27FC236}">
                <a16:creationId xmlns:a16="http://schemas.microsoft.com/office/drawing/2014/main" id="{A4433F2D-A8B2-9442-82D4-6BCFAEBF2823}"/>
              </a:ext>
            </a:extLst>
          </p:cNvPr>
          <p:cNvSpPr/>
          <p:nvPr/>
        </p:nvSpPr>
        <p:spPr bwMode="auto">
          <a:xfrm>
            <a:off x="5930558" y="2860376"/>
            <a:ext cx="141431" cy="270990"/>
          </a:xfrm>
          <a:prstGeom prst="roundRect">
            <a:avLst/>
          </a:prstGeom>
          <a:solidFill>
            <a:srgbClr val="FF0000"/>
          </a:solidFill>
          <a:ln w="9525"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ＭＳ Ｐゴシック" charset="0"/>
              <a:cs typeface="ＭＳ Ｐゴシック" charset="0"/>
            </a:endParaRPr>
          </a:p>
        </p:txBody>
      </p:sp>
      <p:sp>
        <p:nvSpPr>
          <p:cNvPr id="498" name="TextBox 497">
            <a:extLst>
              <a:ext uri="{FF2B5EF4-FFF2-40B4-BE49-F238E27FC236}">
                <a16:creationId xmlns:a16="http://schemas.microsoft.com/office/drawing/2014/main" id="{04B8CE96-3A02-7A45-9E3A-754C2ABF7AE7}"/>
              </a:ext>
            </a:extLst>
          </p:cNvPr>
          <p:cNvSpPr txBox="1"/>
          <p:nvPr/>
        </p:nvSpPr>
        <p:spPr>
          <a:xfrm>
            <a:off x="4259153" y="4394198"/>
            <a:ext cx="671979" cy="369332"/>
          </a:xfrm>
          <a:prstGeom prst="rect">
            <a:avLst/>
          </a:prstGeom>
          <a:noFill/>
        </p:spPr>
        <p:txBody>
          <a:bodyPr wrap="none" rtlCol="0">
            <a:spAutoFit/>
          </a:bodyPr>
          <a:lstStyle/>
          <a:p>
            <a:r>
              <a:rPr lang="en-US" sz="1800" b="1" dirty="0"/>
              <a:t>RAS</a:t>
            </a:r>
          </a:p>
        </p:txBody>
      </p:sp>
    </p:spTree>
    <p:custDataLst>
      <p:tags r:id="rId1"/>
    </p:custDataLst>
    <p:extLst>
      <p:ext uri="{BB962C8B-B14F-4D97-AF65-F5344CB8AC3E}">
        <p14:creationId xmlns:p14="http://schemas.microsoft.com/office/powerpoint/2010/main" val="1042704473"/>
      </p:ext>
    </p:extLst>
  </p:cSld>
  <p:clrMapOvr>
    <a:masterClrMapping/>
  </p:clrMapOvr>
  <p:transition spd="slow" advClick="0"/>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itle 2"/>
          <p:cNvSpPr>
            <a:spLocks noGrp="1"/>
          </p:cNvSpPr>
          <p:nvPr>
            <p:ph type="title"/>
          </p:nvPr>
        </p:nvSpPr>
        <p:spPr>
          <a:xfrm>
            <a:off x="609600" y="19594"/>
            <a:ext cx="10972800" cy="1143000"/>
          </a:xfrm>
        </p:spPr>
        <p:txBody>
          <a:bodyPr/>
          <a:lstStyle/>
          <a:p>
            <a:r>
              <a:rPr lang="en-US" dirty="0">
                <a:latin typeface="Arial" charset="0"/>
                <a:ea typeface="ヒラギノ角ゴ Pro W3" charset="0"/>
                <a:cs typeface="ヒラギノ角ゴ Pro W3" charset="0"/>
              </a:rPr>
              <a:t>CELESTIAL: A Phase III Trial of </a:t>
            </a:r>
            <a:r>
              <a:rPr lang="en-US" dirty="0" err="1"/>
              <a:t>Cabozantinib</a:t>
            </a:r>
            <a:r>
              <a:rPr lang="en-US" dirty="0"/>
              <a:t> versus Placebo in Patients with Advanced HCC Who Have Received Prior </a:t>
            </a:r>
            <a:r>
              <a:rPr lang="en-US" dirty="0" err="1"/>
              <a:t>Sorafenib</a:t>
            </a:r>
            <a:r>
              <a:rPr lang="en-US" dirty="0">
                <a:latin typeface="Arial" charset="0"/>
                <a:ea typeface="ヒラギノ角ゴ Pro W3" charset="0"/>
                <a:cs typeface="ヒラギノ角ゴ Pro W3" charset="0"/>
              </a:rPr>
              <a:t> </a:t>
            </a:r>
            <a:endParaRPr lang="en-US" dirty="0">
              <a:latin typeface="Arial" charset="0"/>
              <a:ea typeface="ＭＳ Ｐゴシック" charset="0"/>
              <a:cs typeface="ＭＳ Ｐゴシック" charset="0"/>
            </a:endParaRPr>
          </a:p>
        </p:txBody>
      </p:sp>
      <p:sp>
        <p:nvSpPr>
          <p:cNvPr id="7" name="TextBox 6"/>
          <p:cNvSpPr txBox="1">
            <a:spLocks noChangeArrowheads="1"/>
          </p:cNvSpPr>
          <p:nvPr/>
        </p:nvSpPr>
        <p:spPr bwMode="auto">
          <a:xfrm>
            <a:off x="152400" y="6418527"/>
            <a:ext cx="9144000" cy="38472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182880" bIns="91440" anchor="b" anchorCtr="0">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1600" dirty="0">
                <a:solidFill>
                  <a:srgbClr val="FFFFFF"/>
                </a:solidFill>
              </a:rPr>
              <a:t>Abou-Alfa GK et al. </a:t>
            </a:r>
            <a:r>
              <a:rPr lang="en-US" sz="1600" i="1" dirty="0"/>
              <a:t>N </a:t>
            </a:r>
            <a:r>
              <a:rPr lang="en-US" sz="1600" i="1" dirty="0" err="1"/>
              <a:t>Engl</a:t>
            </a:r>
            <a:r>
              <a:rPr lang="en-US" sz="1600" i="1" dirty="0"/>
              <a:t> J Med </a:t>
            </a:r>
            <a:r>
              <a:rPr lang="en-US" sz="1600" dirty="0"/>
              <a:t>2018;379:54-63</a:t>
            </a:r>
            <a:r>
              <a:rPr lang="en-US" sz="1600" dirty="0">
                <a:solidFill>
                  <a:srgbClr val="FFFFFF"/>
                </a:solidFill>
              </a:rPr>
              <a:t>.</a:t>
            </a:r>
          </a:p>
        </p:txBody>
      </p:sp>
      <p:sp>
        <p:nvSpPr>
          <p:cNvPr id="13" name="Rectangle 12">
            <a:extLst>
              <a:ext uri="{FF2B5EF4-FFF2-40B4-BE49-F238E27FC236}">
                <a16:creationId xmlns:a16="http://schemas.microsoft.com/office/drawing/2014/main" id="{4855FE6B-CDE3-DC4E-918E-54AC63ED1D3F}"/>
              </a:ext>
            </a:extLst>
          </p:cNvPr>
          <p:cNvSpPr/>
          <p:nvPr/>
        </p:nvSpPr>
        <p:spPr>
          <a:xfrm>
            <a:off x="667838" y="4648200"/>
            <a:ext cx="11066962" cy="1646605"/>
          </a:xfrm>
          <a:prstGeom prst="rect">
            <a:avLst/>
          </a:prstGeom>
        </p:spPr>
        <p:txBody>
          <a:bodyPr wrap="square">
            <a:spAutoFit/>
          </a:bodyPr>
          <a:lstStyle/>
          <a:p>
            <a:pPr marL="285750" indent="-285750">
              <a:buFont typeface="Arial" panose="020B0604020202020204" pitchFamily="34" charset="0"/>
              <a:buChar char="•"/>
            </a:pPr>
            <a:r>
              <a:rPr lang="en-US" sz="1600" dirty="0">
                <a:latin typeface="+mn-lt"/>
              </a:rPr>
              <a:t>Common all causality Grade 3/4 TEAEs: Palmar-plantar </a:t>
            </a:r>
            <a:r>
              <a:rPr lang="en-US" sz="1600" dirty="0" err="1">
                <a:latin typeface="+mn-lt"/>
              </a:rPr>
              <a:t>erythrodysesthesia</a:t>
            </a:r>
            <a:r>
              <a:rPr lang="en-US" sz="1600" dirty="0">
                <a:latin typeface="+mn-lt"/>
              </a:rPr>
              <a:t> (17% vs 0%), hypertension (16% vs 2%), AST increase (12% vs 7%), fatigue (10% vs 4%), diarrhea (10% vs 2%), asthenia (7% vs 2%)</a:t>
            </a:r>
          </a:p>
          <a:p>
            <a:pPr marL="285750" indent="-285750">
              <a:spcBef>
                <a:spcPts val="600"/>
              </a:spcBef>
              <a:buFont typeface="Arial" panose="020B0604020202020204" pitchFamily="34" charset="0"/>
              <a:buChar char="•"/>
            </a:pPr>
            <a:r>
              <a:rPr lang="en-US" sz="1600" dirty="0">
                <a:effectLst/>
                <a:latin typeface="+mn-lt"/>
              </a:rPr>
              <a:t>Treatment-related Grade 5 AEs: </a:t>
            </a:r>
          </a:p>
          <a:p>
            <a:pPr marL="742950" lvl="1" indent="-285750">
              <a:buFont typeface="Helvetica" pitchFamily="2" charset="0"/>
              <a:buChar char="—"/>
            </a:pPr>
            <a:r>
              <a:rPr lang="en-US" sz="1600" dirty="0" err="1">
                <a:latin typeface="+mn-lt"/>
              </a:rPr>
              <a:t>Cabozantinib</a:t>
            </a:r>
            <a:r>
              <a:rPr lang="en-US" sz="1600" dirty="0">
                <a:latin typeface="+mn-lt"/>
              </a:rPr>
              <a:t> (6 patients): Hepatic failure, </a:t>
            </a:r>
            <a:r>
              <a:rPr lang="en-US" sz="1600" dirty="0" err="1">
                <a:latin typeface="+mn-lt"/>
              </a:rPr>
              <a:t>esophagobronchial</a:t>
            </a:r>
            <a:r>
              <a:rPr lang="en-US" sz="1600" dirty="0">
                <a:latin typeface="+mn-lt"/>
              </a:rPr>
              <a:t> fistula, portal vein thrombosis, upper GI hemorrhage, pulmonary embolism, </a:t>
            </a:r>
            <a:r>
              <a:rPr lang="en-US" sz="1600" dirty="0" err="1">
                <a:latin typeface="+mn-lt"/>
              </a:rPr>
              <a:t>hepatorenal</a:t>
            </a:r>
            <a:r>
              <a:rPr lang="en-US" sz="1600" dirty="0">
                <a:latin typeface="+mn-lt"/>
              </a:rPr>
              <a:t> syndrome</a:t>
            </a:r>
          </a:p>
          <a:p>
            <a:pPr marL="742950" lvl="1" indent="-285750">
              <a:buFont typeface="Helvetica" pitchFamily="2" charset="0"/>
              <a:buChar char="—"/>
            </a:pPr>
            <a:r>
              <a:rPr lang="en-US" sz="1600" dirty="0">
                <a:latin typeface="+mn-lt"/>
              </a:rPr>
              <a:t>Placebo (1 patient): Hepatic failure</a:t>
            </a:r>
          </a:p>
        </p:txBody>
      </p:sp>
      <p:sp>
        <p:nvSpPr>
          <p:cNvPr id="8" name="Rectangle 33">
            <a:extLst>
              <a:ext uri="{FF2B5EF4-FFF2-40B4-BE49-F238E27FC236}">
                <a16:creationId xmlns:a16="http://schemas.microsoft.com/office/drawing/2014/main" id="{528B5232-158A-7240-8128-48EA75264777}"/>
              </a:ext>
            </a:extLst>
          </p:cNvPr>
          <p:cNvSpPr>
            <a:spLocks noChangeArrowheads="1"/>
          </p:cNvSpPr>
          <p:nvPr/>
        </p:nvSpPr>
        <p:spPr bwMode="auto">
          <a:xfrm>
            <a:off x="1257301" y="1618938"/>
            <a:ext cx="9610568" cy="2568582"/>
          </a:xfrm>
          <a:prstGeom prst="rect">
            <a:avLst/>
          </a:prstGeom>
          <a:solidFill>
            <a:srgbClr val="9CCBED"/>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nchor="ctr"/>
          <a:lstStyle/>
          <a:p>
            <a:pPr algn="ctr"/>
            <a:endParaRPr lang="en-US">
              <a:solidFill>
                <a:srgbClr val="FFFFFF"/>
              </a:solidFill>
              <a:ea typeface="ヒラギノ角ゴ Pro W3" charset="0"/>
              <a:cs typeface="ヒラギノ角ゴ Pro W3" charset="0"/>
            </a:endParaRPr>
          </a:p>
        </p:txBody>
      </p:sp>
      <p:graphicFrame>
        <p:nvGraphicFramePr>
          <p:cNvPr id="12" name="Group 36"/>
          <p:cNvGraphicFramePr>
            <a:graphicFrameLocks/>
          </p:cNvGraphicFramePr>
          <p:nvPr>
            <p:extLst/>
          </p:nvPr>
        </p:nvGraphicFramePr>
        <p:xfrm>
          <a:off x="1371600" y="1752600"/>
          <a:ext cx="9372601" cy="2320618"/>
        </p:xfrm>
        <a:graphic>
          <a:graphicData uri="http://schemas.openxmlformats.org/drawingml/2006/table">
            <a:tbl>
              <a:tblPr/>
              <a:tblGrid>
                <a:gridCol w="2543634">
                  <a:extLst>
                    <a:ext uri="{9D8B030D-6E8A-4147-A177-3AD203B41FA5}">
                      <a16:colId xmlns:a16="http://schemas.microsoft.com/office/drawing/2014/main" val="20000"/>
                    </a:ext>
                  </a:extLst>
                </a:gridCol>
                <a:gridCol w="1929653">
                  <a:extLst>
                    <a:ext uri="{9D8B030D-6E8A-4147-A177-3AD203B41FA5}">
                      <a16:colId xmlns:a16="http://schemas.microsoft.com/office/drawing/2014/main" val="20001"/>
                    </a:ext>
                  </a:extLst>
                </a:gridCol>
                <a:gridCol w="2017365">
                  <a:extLst>
                    <a:ext uri="{9D8B030D-6E8A-4147-A177-3AD203B41FA5}">
                      <a16:colId xmlns:a16="http://schemas.microsoft.com/office/drawing/2014/main" val="20002"/>
                    </a:ext>
                  </a:extLst>
                </a:gridCol>
                <a:gridCol w="1315670">
                  <a:extLst>
                    <a:ext uri="{9D8B030D-6E8A-4147-A177-3AD203B41FA5}">
                      <a16:colId xmlns:a16="http://schemas.microsoft.com/office/drawing/2014/main" val="20003"/>
                    </a:ext>
                  </a:extLst>
                </a:gridCol>
                <a:gridCol w="1566279">
                  <a:extLst>
                    <a:ext uri="{9D8B030D-6E8A-4147-A177-3AD203B41FA5}">
                      <a16:colId xmlns:a16="http://schemas.microsoft.com/office/drawing/2014/main" val="20004"/>
                    </a:ext>
                  </a:extLst>
                </a:gridCol>
              </a:tblGrid>
              <a:tr h="603103">
                <a:tc>
                  <a:txBody>
                    <a:bodyPr/>
                    <a:lstStyle/>
                    <a:p>
                      <a:pPr marL="0" marR="0" lvl="0" indent="0" algn="l" defTabSz="914400" rtl="0" eaLnBrk="1" fontAlgn="base" latinLnBrk="0" hangingPunct="1">
                        <a:lnSpc>
                          <a:spcPct val="100000"/>
                        </a:lnSpc>
                        <a:spcBef>
                          <a:spcPct val="0"/>
                        </a:spcBef>
                        <a:spcAft>
                          <a:spcPct val="0"/>
                        </a:spcAft>
                        <a:buClr>
                          <a:schemeClr val="bg1"/>
                        </a:buClr>
                        <a:buSzTx/>
                        <a:buFontTx/>
                        <a:buNone/>
                        <a:tabLst/>
                      </a:pPr>
                      <a:r>
                        <a:rPr kumimoji="0" lang="en-US" sz="1600" b="1" i="0" u="none" strike="noStrike" cap="none" normalizeH="0" baseline="0" dirty="0">
                          <a:ln>
                            <a:noFill/>
                          </a:ln>
                          <a:solidFill>
                            <a:schemeClr val="bg1"/>
                          </a:solidFill>
                          <a:effectLst/>
                          <a:latin typeface="Arial"/>
                          <a:ea typeface="ＭＳ Ｐゴシック" charset="0"/>
                          <a:cs typeface="Arial"/>
                        </a:rPr>
                        <a:t>All patients </a:t>
                      </a:r>
                    </a:p>
                  </a:txBody>
                  <a:tcPr marL="81103" marR="81103" marT="45742" marB="45742" anchor="b"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2B51"/>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600" b="1" i="0" u="none" strike="noStrike" cap="none" normalizeH="0" baseline="0" dirty="0" err="1">
                          <a:ln>
                            <a:noFill/>
                          </a:ln>
                          <a:solidFill>
                            <a:schemeClr val="bg1"/>
                          </a:solidFill>
                          <a:effectLst/>
                          <a:latin typeface="Arial"/>
                          <a:ea typeface="ＭＳ Ｐゴシック" charset="0"/>
                          <a:cs typeface="Arial"/>
                        </a:rPr>
                        <a:t>Cabozantinib</a:t>
                      </a:r>
                      <a:br>
                        <a:rPr kumimoji="0" lang="en-US" sz="1600" b="1" i="0" u="none" strike="noStrike" cap="none" normalizeH="0" baseline="0" dirty="0">
                          <a:ln>
                            <a:noFill/>
                          </a:ln>
                          <a:solidFill>
                            <a:schemeClr val="bg1"/>
                          </a:solidFill>
                          <a:effectLst/>
                          <a:latin typeface="Arial"/>
                          <a:ea typeface="ＭＳ Ｐゴシック" charset="0"/>
                          <a:cs typeface="Arial"/>
                        </a:rPr>
                      </a:br>
                      <a:r>
                        <a:rPr kumimoji="0" lang="en-US" sz="1600" b="1" i="0" u="none" strike="noStrike" cap="none" normalizeH="0" baseline="0" dirty="0">
                          <a:ln>
                            <a:noFill/>
                          </a:ln>
                          <a:solidFill>
                            <a:schemeClr val="bg1"/>
                          </a:solidFill>
                          <a:effectLst/>
                          <a:latin typeface="Arial"/>
                          <a:ea typeface="ＭＳ Ｐゴシック" charset="0"/>
                          <a:cs typeface="Arial"/>
                        </a:rPr>
                        <a:t>(n = 470)</a:t>
                      </a:r>
                    </a:p>
                  </a:txBody>
                  <a:tcPr marL="81103" marR="81103" marT="45742" marB="45742" anchor="b"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2B51"/>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600" b="1" i="0" u="none" strike="noStrike" cap="none" normalizeH="0" baseline="0" dirty="0">
                          <a:ln>
                            <a:noFill/>
                          </a:ln>
                          <a:solidFill>
                            <a:schemeClr val="bg1"/>
                          </a:solidFill>
                          <a:effectLst/>
                          <a:latin typeface="Arial"/>
                          <a:ea typeface="ＭＳ Ｐゴシック" charset="0"/>
                          <a:cs typeface="Arial"/>
                        </a:rPr>
                        <a:t>Placebo</a:t>
                      </a:r>
                      <a:br>
                        <a:rPr kumimoji="0" lang="en-US" sz="1600" b="1" i="0" u="none" strike="noStrike" cap="none" normalizeH="0" baseline="0" dirty="0">
                          <a:ln>
                            <a:noFill/>
                          </a:ln>
                          <a:solidFill>
                            <a:schemeClr val="bg1"/>
                          </a:solidFill>
                          <a:effectLst/>
                          <a:latin typeface="Arial"/>
                          <a:ea typeface="ＭＳ Ｐゴシック" charset="0"/>
                          <a:cs typeface="Arial"/>
                        </a:rPr>
                      </a:br>
                      <a:r>
                        <a:rPr kumimoji="0" lang="en-US" sz="1600" b="1" i="0" u="none" strike="noStrike" cap="none" normalizeH="0" baseline="0" dirty="0">
                          <a:ln>
                            <a:noFill/>
                          </a:ln>
                          <a:solidFill>
                            <a:schemeClr val="bg1"/>
                          </a:solidFill>
                          <a:effectLst/>
                          <a:latin typeface="Arial"/>
                          <a:ea typeface="ＭＳ Ｐゴシック" charset="0"/>
                          <a:cs typeface="Arial"/>
                        </a:rPr>
                        <a:t>(n = 237)</a:t>
                      </a:r>
                    </a:p>
                  </a:txBody>
                  <a:tcPr marL="81103" marR="81103" marT="45742" marB="45742" anchor="b"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2B51"/>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600" b="1" i="0" u="none" strike="noStrike" cap="none" normalizeH="0" baseline="0" dirty="0">
                          <a:ln>
                            <a:noFill/>
                          </a:ln>
                          <a:solidFill>
                            <a:schemeClr val="bg1"/>
                          </a:solidFill>
                          <a:effectLst/>
                          <a:latin typeface="Arial"/>
                          <a:ea typeface="ＭＳ Ｐゴシック" charset="0"/>
                          <a:cs typeface="Arial"/>
                        </a:rPr>
                        <a:t>HR</a:t>
                      </a:r>
                    </a:p>
                  </a:txBody>
                  <a:tcPr marL="81103" marR="81103" marT="45742" marB="45742" anchor="b"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2B51"/>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600" b="1" i="1" u="none" strike="noStrike" cap="none" normalizeH="0" baseline="0" dirty="0">
                          <a:ln>
                            <a:noFill/>
                          </a:ln>
                          <a:solidFill>
                            <a:schemeClr val="bg1"/>
                          </a:solidFill>
                          <a:effectLst/>
                          <a:latin typeface="Arial"/>
                          <a:ea typeface="ＭＳ Ｐゴシック" charset="0"/>
                          <a:cs typeface="Arial"/>
                        </a:rPr>
                        <a:t>p</a:t>
                      </a:r>
                      <a:r>
                        <a:rPr kumimoji="0" lang="en-US" sz="1600" b="1" i="0" u="none" strike="noStrike" cap="none" normalizeH="0" baseline="0" dirty="0">
                          <a:ln>
                            <a:noFill/>
                          </a:ln>
                          <a:solidFill>
                            <a:schemeClr val="bg1"/>
                          </a:solidFill>
                          <a:effectLst/>
                          <a:latin typeface="Arial"/>
                          <a:ea typeface="ＭＳ Ｐゴシック" charset="0"/>
                          <a:cs typeface="Arial"/>
                        </a:rPr>
                        <a:t>-value</a:t>
                      </a:r>
                    </a:p>
                  </a:txBody>
                  <a:tcPr marL="81103" marR="81103" marT="45742" marB="45742" anchor="b"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2B51"/>
                    </a:solidFill>
                  </a:tcPr>
                </a:tc>
                <a:extLst>
                  <a:ext uri="{0D108BD9-81ED-4DB2-BD59-A6C34878D82A}">
                    <a16:rowId xmlns:a16="http://schemas.microsoft.com/office/drawing/2014/main" val="10000"/>
                  </a:ext>
                </a:extLst>
              </a:tr>
              <a:tr h="343503">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charset="0"/>
                        <a:buNone/>
                        <a:tabLst/>
                        <a:defRPr/>
                      </a:pPr>
                      <a:r>
                        <a:rPr kumimoji="0" lang="en-US" sz="1600" b="0" i="0" u="none" strike="noStrike" cap="none" normalizeH="0" baseline="0" dirty="0">
                          <a:ln>
                            <a:noFill/>
                          </a:ln>
                          <a:solidFill>
                            <a:srgbClr val="FFFFFF"/>
                          </a:solidFill>
                          <a:effectLst/>
                          <a:latin typeface="+mn-lt"/>
                          <a:ea typeface="ＭＳ Ｐゴシック" charset="0"/>
                          <a:cs typeface="Arial"/>
                        </a:rPr>
                        <a:t>  Median OS</a:t>
                      </a:r>
                    </a:p>
                  </a:txBody>
                  <a:tcPr marL="81103" marR="81103" marT="45742" marB="457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600" b="0" i="0" u="none" strike="noStrike" cap="none" normalizeH="0" baseline="0" dirty="0">
                          <a:ln>
                            <a:noFill/>
                          </a:ln>
                          <a:solidFill>
                            <a:srgbClr val="FFFFFF"/>
                          </a:solidFill>
                          <a:effectLst/>
                          <a:latin typeface="Arial"/>
                          <a:ea typeface="ＭＳ Ｐゴシック" charset="0"/>
                          <a:cs typeface="Arial"/>
                        </a:rPr>
                        <a:t>10.2 </a:t>
                      </a:r>
                      <a:r>
                        <a:rPr kumimoji="0" lang="en-US" sz="1600" b="0" i="0" u="none" strike="noStrike" cap="none" normalizeH="0" baseline="0" dirty="0" err="1">
                          <a:ln>
                            <a:noFill/>
                          </a:ln>
                          <a:solidFill>
                            <a:srgbClr val="FFFFFF"/>
                          </a:solidFill>
                          <a:effectLst/>
                          <a:latin typeface="Arial"/>
                          <a:ea typeface="ＭＳ Ｐゴシック" charset="0"/>
                          <a:cs typeface="Arial"/>
                        </a:rPr>
                        <a:t>mo</a:t>
                      </a:r>
                      <a:endParaRPr kumimoji="0" lang="en-US" sz="1600" b="0" i="0" u="none" strike="noStrike" cap="none" normalizeH="0" baseline="0" dirty="0">
                        <a:ln>
                          <a:noFill/>
                        </a:ln>
                        <a:solidFill>
                          <a:srgbClr val="FFFFFF"/>
                        </a:solidFill>
                        <a:effectLst/>
                        <a:latin typeface="Arial"/>
                        <a:ea typeface="ＭＳ Ｐゴシック" charset="0"/>
                        <a:cs typeface="Arial"/>
                      </a:endParaRPr>
                    </a:p>
                  </a:txBody>
                  <a:tcPr marL="81103" marR="81103" marT="45742" marB="457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600" b="0" i="0" u="none" strike="noStrike" cap="none" normalizeH="0" baseline="0" dirty="0">
                          <a:ln>
                            <a:noFill/>
                          </a:ln>
                          <a:solidFill>
                            <a:srgbClr val="FFFFFF"/>
                          </a:solidFill>
                          <a:effectLst/>
                          <a:latin typeface="Arial"/>
                          <a:ea typeface="ＭＳ Ｐゴシック" charset="0"/>
                          <a:cs typeface="Arial"/>
                        </a:rPr>
                        <a:t>8.0 </a:t>
                      </a:r>
                      <a:r>
                        <a:rPr kumimoji="0" lang="en-US" sz="1600" b="0" i="0" u="none" strike="noStrike" cap="none" normalizeH="0" baseline="0" dirty="0" err="1">
                          <a:ln>
                            <a:noFill/>
                          </a:ln>
                          <a:solidFill>
                            <a:srgbClr val="FFFFFF"/>
                          </a:solidFill>
                          <a:effectLst/>
                          <a:latin typeface="Arial"/>
                          <a:ea typeface="ＭＳ Ｐゴシック" charset="0"/>
                          <a:cs typeface="Arial"/>
                        </a:rPr>
                        <a:t>mo</a:t>
                      </a:r>
                      <a:endParaRPr kumimoji="0" lang="en-US" sz="1600" b="0" i="0" u="none" strike="noStrike" cap="none" normalizeH="0" baseline="0" dirty="0">
                        <a:ln>
                          <a:noFill/>
                        </a:ln>
                        <a:solidFill>
                          <a:srgbClr val="FFFFFF"/>
                        </a:solidFill>
                        <a:effectLst/>
                        <a:latin typeface="Arial"/>
                        <a:ea typeface="ＭＳ Ｐゴシック" charset="0"/>
                        <a:cs typeface="Arial"/>
                      </a:endParaRPr>
                    </a:p>
                  </a:txBody>
                  <a:tcPr marL="81103" marR="81103" marT="45742" marB="457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600" b="0" i="0" u="none" strike="noStrike" cap="none" normalizeH="0" baseline="0" dirty="0">
                          <a:ln>
                            <a:noFill/>
                          </a:ln>
                          <a:solidFill>
                            <a:srgbClr val="FFFFFF"/>
                          </a:solidFill>
                          <a:effectLst/>
                          <a:latin typeface="Arial"/>
                          <a:ea typeface="ＭＳ Ｐゴシック" charset="0"/>
                          <a:cs typeface="Arial"/>
                        </a:rPr>
                        <a:t>0.76</a:t>
                      </a:r>
                    </a:p>
                  </a:txBody>
                  <a:tcPr marL="81103" marR="81103" marT="45742" marB="457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600" b="0" i="0" u="none" strike="noStrike" cap="none" normalizeH="0" baseline="0" dirty="0">
                          <a:ln>
                            <a:noFill/>
                          </a:ln>
                          <a:solidFill>
                            <a:srgbClr val="FFFFFF"/>
                          </a:solidFill>
                          <a:effectLst/>
                          <a:latin typeface="Arial"/>
                          <a:ea typeface="ＭＳ Ｐゴシック" charset="0"/>
                          <a:cs typeface="Arial"/>
                        </a:rPr>
                        <a:t>0.0049</a:t>
                      </a:r>
                    </a:p>
                  </a:txBody>
                  <a:tcPr marL="81103" marR="81103" marT="45742" marB="457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extLst>
                  <a:ext uri="{0D108BD9-81ED-4DB2-BD59-A6C34878D82A}">
                    <a16:rowId xmlns:a16="http://schemas.microsoft.com/office/drawing/2014/main" val="3073560067"/>
                  </a:ext>
                </a:extLst>
              </a:tr>
              <a:tr h="343503">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charset="0"/>
                        <a:buNone/>
                        <a:tabLst/>
                        <a:defRPr/>
                      </a:pPr>
                      <a:r>
                        <a:rPr kumimoji="0" lang="en-US" sz="1600" b="0" i="0" u="none" strike="noStrike" cap="none" normalizeH="0" baseline="0" dirty="0">
                          <a:ln>
                            <a:noFill/>
                          </a:ln>
                          <a:solidFill>
                            <a:srgbClr val="FFFFFF"/>
                          </a:solidFill>
                          <a:effectLst/>
                          <a:latin typeface="+mn-lt"/>
                          <a:ea typeface="ＭＳ Ｐゴシック" charset="0"/>
                          <a:cs typeface="Arial"/>
                        </a:rPr>
                        <a:t>  Median PFS</a:t>
                      </a:r>
                    </a:p>
                  </a:txBody>
                  <a:tcPr marL="81103" marR="81103" marT="45742" marB="457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600" b="0" i="0" u="none" strike="noStrike" cap="none" normalizeH="0" baseline="0" dirty="0">
                          <a:ln>
                            <a:noFill/>
                          </a:ln>
                          <a:solidFill>
                            <a:srgbClr val="FFFFFF"/>
                          </a:solidFill>
                          <a:effectLst/>
                          <a:latin typeface="Arial"/>
                          <a:ea typeface="ＭＳ Ｐゴシック" charset="0"/>
                          <a:cs typeface="Arial"/>
                        </a:rPr>
                        <a:t>5.2 mo</a:t>
                      </a:r>
                    </a:p>
                  </a:txBody>
                  <a:tcPr marL="81103" marR="81103" marT="45742" marB="457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600" b="0" i="0" u="none" strike="noStrike" cap="none" normalizeH="0" baseline="0" dirty="0">
                          <a:ln>
                            <a:noFill/>
                          </a:ln>
                          <a:solidFill>
                            <a:srgbClr val="FFFFFF"/>
                          </a:solidFill>
                          <a:effectLst/>
                          <a:latin typeface="Arial"/>
                          <a:ea typeface="ＭＳ Ｐゴシック" charset="0"/>
                          <a:cs typeface="Arial"/>
                        </a:rPr>
                        <a:t>1.9 mo</a:t>
                      </a:r>
                    </a:p>
                  </a:txBody>
                  <a:tcPr marL="81103" marR="81103" marT="45742" marB="457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600" b="0" i="0" u="none" strike="noStrike" cap="none" normalizeH="0" baseline="0" dirty="0">
                          <a:ln>
                            <a:noFill/>
                          </a:ln>
                          <a:solidFill>
                            <a:srgbClr val="FFFFFF"/>
                          </a:solidFill>
                          <a:effectLst/>
                          <a:latin typeface="Arial"/>
                          <a:ea typeface="ＭＳ Ｐゴシック" charset="0"/>
                          <a:cs typeface="Arial"/>
                        </a:rPr>
                        <a:t>0.44</a:t>
                      </a:r>
                    </a:p>
                  </a:txBody>
                  <a:tcPr marL="81103" marR="81103" marT="45742" marB="457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600" b="0" i="0" u="none" strike="noStrike" cap="none" normalizeH="0" baseline="0" dirty="0">
                          <a:ln>
                            <a:noFill/>
                          </a:ln>
                          <a:solidFill>
                            <a:srgbClr val="FFFFFF"/>
                          </a:solidFill>
                          <a:effectLst/>
                          <a:latin typeface="Arial"/>
                          <a:ea typeface="ＭＳ Ｐゴシック" charset="0"/>
                          <a:cs typeface="Arial"/>
                        </a:rPr>
                        <a:t>&lt;0.0001</a:t>
                      </a:r>
                    </a:p>
                  </a:txBody>
                  <a:tcPr marL="81103" marR="81103" marT="45742" marB="457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extLst>
                  <a:ext uri="{0D108BD9-81ED-4DB2-BD59-A6C34878D82A}">
                    <a16:rowId xmlns:a16="http://schemas.microsoft.com/office/drawing/2014/main" val="10001"/>
                  </a:ext>
                </a:extLst>
              </a:tr>
              <a:tr h="343503">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charset="0"/>
                        <a:buNone/>
                        <a:tabLst/>
                        <a:defRPr/>
                      </a:pPr>
                      <a:r>
                        <a:rPr kumimoji="0" lang="en-US" sz="1600" b="1" i="0" u="none" strike="noStrike" cap="none" normalizeH="0" baseline="0" dirty="0">
                          <a:ln>
                            <a:noFill/>
                          </a:ln>
                          <a:solidFill>
                            <a:schemeClr val="bg1"/>
                          </a:solidFill>
                          <a:effectLst/>
                          <a:latin typeface="+mn-lt"/>
                          <a:ea typeface="ＭＳ Ｐゴシック" charset="0"/>
                          <a:cs typeface="Arial"/>
                        </a:rPr>
                        <a:t>Prior sorafenib only</a:t>
                      </a:r>
                    </a:p>
                  </a:txBody>
                  <a:tcPr marL="81103" marR="81103" marT="45742" marB="45742" anchor="b"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92A50"/>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600" b="1" i="0" u="none" strike="noStrike" cap="none" normalizeH="0" baseline="0" dirty="0">
                          <a:ln>
                            <a:noFill/>
                          </a:ln>
                          <a:solidFill>
                            <a:schemeClr val="bg1"/>
                          </a:solidFill>
                          <a:effectLst/>
                          <a:latin typeface="Arial"/>
                          <a:ea typeface="ＭＳ Ｐゴシック" charset="0"/>
                          <a:cs typeface="Arial"/>
                        </a:rPr>
                        <a:t>n = 331</a:t>
                      </a:r>
                    </a:p>
                  </a:txBody>
                  <a:tcPr marL="81103" marR="81103" marT="45742" marB="45742" anchor="b"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92A50"/>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600" b="1" i="0" u="none" strike="noStrike" cap="none" normalizeH="0" baseline="0" dirty="0">
                          <a:ln>
                            <a:noFill/>
                          </a:ln>
                          <a:solidFill>
                            <a:schemeClr val="bg1"/>
                          </a:solidFill>
                          <a:effectLst/>
                          <a:latin typeface="Arial"/>
                          <a:ea typeface="ＭＳ Ｐゴシック" charset="0"/>
                          <a:cs typeface="Arial"/>
                        </a:rPr>
                        <a:t>n = 164</a:t>
                      </a:r>
                    </a:p>
                  </a:txBody>
                  <a:tcPr marL="81103" marR="81103" marT="45742" marB="45742" anchor="b"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92A50"/>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600" b="1" i="0" u="none" strike="noStrike" cap="none" normalizeH="0" baseline="0" dirty="0">
                          <a:ln>
                            <a:noFill/>
                          </a:ln>
                          <a:solidFill>
                            <a:schemeClr val="bg1"/>
                          </a:solidFill>
                          <a:effectLst/>
                          <a:latin typeface="Arial"/>
                          <a:ea typeface="ＭＳ Ｐゴシック" charset="0"/>
                          <a:cs typeface="Arial"/>
                        </a:rPr>
                        <a:t>HR</a:t>
                      </a:r>
                    </a:p>
                  </a:txBody>
                  <a:tcPr marL="81103" marR="81103" marT="45742" marB="45742" anchor="b"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92A50"/>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600" b="1" i="1" u="none" strike="noStrike" cap="none" normalizeH="0" baseline="0" dirty="0">
                          <a:ln>
                            <a:noFill/>
                          </a:ln>
                          <a:solidFill>
                            <a:schemeClr val="bg1"/>
                          </a:solidFill>
                          <a:effectLst/>
                          <a:latin typeface="+mn-lt"/>
                          <a:ea typeface="ＭＳ Ｐゴシック" charset="0"/>
                          <a:cs typeface="Arial"/>
                        </a:rPr>
                        <a:t>p</a:t>
                      </a:r>
                      <a:r>
                        <a:rPr kumimoji="0" lang="en-US" sz="1600" b="1" i="0" u="none" strike="noStrike" cap="none" normalizeH="0" baseline="0" dirty="0">
                          <a:ln>
                            <a:noFill/>
                          </a:ln>
                          <a:solidFill>
                            <a:schemeClr val="bg1"/>
                          </a:solidFill>
                          <a:effectLst/>
                          <a:latin typeface="+mn-lt"/>
                          <a:ea typeface="ＭＳ Ｐゴシック" charset="0"/>
                          <a:cs typeface="Arial"/>
                        </a:rPr>
                        <a:t>-value</a:t>
                      </a:r>
                    </a:p>
                  </a:txBody>
                  <a:tcPr marL="81103" marR="81103" marT="45742" marB="45742" anchor="b"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92A50"/>
                    </a:solidFill>
                  </a:tcPr>
                </a:tc>
                <a:extLst>
                  <a:ext uri="{0D108BD9-81ED-4DB2-BD59-A6C34878D82A}">
                    <a16:rowId xmlns:a16="http://schemas.microsoft.com/office/drawing/2014/main" val="10002"/>
                  </a:ext>
                </a:extLst>
              </a:tr>
              <a:tr h="343503">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charset="0"/>
                        <a:buNone/>
                        <a:tabLst/>
                        <a:defRPr/>
                      </a:pPr>
                      <a:r>
                        <a:rPr kumimoji="0" lang="en-US" sz="1600" b="0" i="0" u="none" strike="noStrike" cap="none" normalizeH="0" baseline="0" dirty="0">
                          <a:ln>
                            <a:noFill/>
                          </a:ln>
                          <a:solidFill>
                            <a:srgbClr val="FFFFFF"/>
                          </a:solidFill>
                          <a:effectLst/>
                          <a:latin typeface="+mn-lt"/>
                          <a:ea typeface="ＭＳ Ｐゴシック" charset="0"/>
                          <a:cs typeface="Arial"/>
                        </a:rPr>
                        <a:t>  Median OS</a:t>
                      </a:r>
                    </a:p>
                  </a:txBody>
                  <a:tcPr marL="81103" marR="81103" marT="45742" marB="457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600" b="0" i="0" u="none" strike="noStrike" cap="none" normalizeH="0" baseline="0" dirty="0">
                          <a:ln>
                            <a:noFill/>
                          </a:ln>
                          <a:solidFill>
                            <a:srgbClr val="FFFFFF"/>
                          </a:solidFill>
                          <a:effectLst/>
                          <a:latin typeface="Arial"/>
                          <a:ea typeface="ＭＳ Ｐゴシック" charset="0"/>
                          <a:cs typeface="Arial"/>
                        </a:rPr>
                        <a:t>11.3 mo</a:t>
                      </a:r>
                    </a:p>
                  </a:txBody>
                  <a:tcPr marL="81103" marR="81103" marT="45742" marB="457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600" b="0" i="0" u="none" strike="noStrike" cap="none" normalizeH="0" baseline="0" dirty="0">
                          <a:ln>
                            <a:noFill/>
                          </a:ln>
                          <a:solidFill>
                            <a:srgbClr val="FFFFFF"/>
                          </a:solidFill>
                          <a:effectLst/>
                          <a:latin typeface="Arial"/>
                          <a:ea typeface="ＭＳ Ｐゴシック" charset="0"/>
                          <a:cs typeface="Arial"/>
                        </a:rPr>
                        <a:t>7.2 mo</a:t>
                      </a:r>
                    </a:p>
                  </a:txBody>
                  <a:tcPr marL="81103" marR="81103" marT="45742" marB="457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600" b="0" i="0" u="none" strike="noStrike" cap="none" normalizeH="0" baseline="0" dirty="0">
                          <a:ln>
                            <a:noFill/>
                          </a:ln>
                          <a:solidFill>
                            <a:srgbClr val="FFFFFF"/>
                          </a:solidFill>
                          <a:effectLst/>
                          <a:latin typeface="Arial"/>
                          <a:ea typeface="ＭＳ Ｐゴシック" charset="0"/>
                          <a:cs typeface="Arial"/>
                        </a:rPr>
                        <a:t>0.70</a:t>
                      </a:r>
                    </a:p>
                  </a:txBody>
                  <a:tcPr marL="81103" marR="81103" marT="45742" marB="457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600" b="0" i="0" u="none" strike="noStrike" cap="none" normalizeH="0" baseline="0" dirty="0">
                          <a:ln>
                            <a:noFill/>
                          </a:ln>
                          <a:solidFill>
                            <a:srgbClr val="FFFFFF"/>
                          </a:solidFill>
                          <a:effectLst/>
                          <a:latin typeface="Arial"/>
                          <a:ea typeface="ＭＳ Ｐゴシック" charset="0"/>
                          <a:cs typeface="Arial"/>
                        </a:rPr>
                        <a:t>NR</a:t>
                      </a:r>
                    </a:p>
                  </a:txBody>
                  <a:tcPr marL="81103" marR="81103" marT="45742" marB="457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extLst>
                  <a:ext uri="{0D108BD9-81ED-4DB2-BD59-A6C34878D82A}">
                    <a16:rowId xmlns:a16="http://schemas.microsoft.com/office/drawing/2014/main" val="10003"/>
                  </a:ext>
                </a:extLst>
              </a:tr>
              <a:tr h="343503">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charset="0"/>
                        <a:buNone/>
                        <a:tabLst/>
                        <a:defRPr/>
                      </a:pPr>
                      <a:r>
                        <a:rPr kumimoji="0" lang="en-US" sz="1600" b="0" i="0" u="none" strike="noStrike" cap="none" normalizeH="0" baseline="0" dirty="0">
                          <a:ln>
                            <a:noFill/>
                          </a:ln>
                          <a:solidFill>
                            <a:srgbClr val="FFFFFF"/>
                          </a:solidFill>
                          <a:effectLst/>
                          <a:latin typeface="+mn-lt"/>
                          <a:ea typeface="ＭＳ Ｐゴシック" charset="0"/>
                          <a:cs typeface="Arial"/>
                        </a:rPr>
                        <a:t>  Median PFS</a:t>
                      </a:r>
                    </a:p>
                  </a:txBody>
                  <a:tcPr marL="81103" marR="81103" marT="45742" marB="457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600" b="0" i="0" u="none" strike="noStrike" cap="none" normalizeH="0" baseline="0" dirty="0">
                          <a:ln>
                            <a:noFill/>
                          </a:ln>
                          <a:solidFill>
                            <a:srgbClr val="FFFFFF"/>
                          </a:solidFill>
                          <a:effectLst/>
                          <a:latin typeface="Arial"/>
                          <a:ea typeface="ＭＳ Ｐゴシック" charset="0"/>
                          <a:cs typeface="Arial"/>
                        </a:rPr>
                        <a:t>5.5 mo</a:t>
                      </a:r>
                    </a:p>
                  </a:txBody>
                  <a:tcPr marL="81103" marR="81103" marT="45742" marB="457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600" b="0" i="0" u="none" strike="noStrike" cap="none" normalizeH="0" baseline="0" dirty="0">
                          <a:ln>
                            <a:noFill/>
                          </a:ln>
                          <a:solidFill>
                            <a:srgbClr val="FFFFFF"/>
                          </a:solidFill>
                          <a:effectLst/>
                          <a:latin typeface="Arial"/>
                          <a:ea typeface="ＭＳ Ｐゴシック" charset="0"/>
                          <a:cs typeface="Arial"/>
                        </a:rPr>
                        <a:t>1.9 mo</a:t>
                      </a:r>
                    </a:p>
                  </a:txBody>
                  <a:tcPr marL="81103" marR="81103" marT="45742" marB="457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600" b="0" i="0" u="none" strike="noStrike" cap="none" normalizeH="0" baseline="0" dirty="0">
                          <a:ln>
                            <a:noFill/>
                          </a:ln>
                          <a:solidFill>
                            <a:srgbClr val="FFFFFF"/>
                          </a:solidFill>
                          <a:effectLst/>
                          <a:latin typeface="Arial"/>
                          <a:ea typeface="ＭＳ Ｐゴシック" charset="0"/>
                          <a:cs typeface="Arial"/>
                        </a:rPr>
                        <a:t>0.40</a:t>
                      </a:r>
                    </a:p>
                  </a:txBody>
                  <a:tcPr marL="81103" marR="81103" marT="45742" marB="457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600" b="0" i="0" u="none" strike="noStrike" cap="none" normalizeH="0" baseline="0" dirty="0">
                          <a:ln>
                            <a:noFill/>
                          </a:ln>
                          <a:solidFill>
                            <a:srgbClr val="FFFFFF"/>
                          </a:solidFill>
                          <a:effectLst/>
                          <a:latin typeface="Arial"/>
                          <a:ea typeface="ＭＳ Ｐゴシック" charset="0"/>
                          <a:cs typeface="Arial"/>
                        </a:rPr>
                        <a:t>NR</a:t>
                      </a:r>
                    </a:p>
                  </a:txBody>
                  <a:tcPr marL="81103" marR="81103" marT="45742" marB="457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extLst>
                  <a:ext uri="{0D108BD9-81ED-4DB2-BD59-A6C34878D82A}">
                    <a16:rowId xmlns:a16="http://schemas.microsoft.com/office/drawing/2014/main" val="10004"/>
                  </a:ext>
                </a:extLst>
              </a:tr>
            </a:tbl>
          </a:graphicData>
        </a:graphic>
      </p:graphicFrame>
      <p:sp>
        <p:nvSpPr>
          <p:cNvPr id="9" name="TextBox 2">
            <a:extLst>
              <a:ext uri="{FF2B5EF4-FFF2-40B4-BE49-F238E27FC236}">
                <a16:creationId xmlns:a16="http://schemas.microsoft.com/office/drawing/2014/main" id="{3B9B0BD3-79DD-1249-AC30-62435DE20BA1}"/>
              </a:ext>
            </a:extLst>
          </p:cNvPr>
          <p:cNvSpPr txBox="1">
            <a:spLocks noChangeArrowheads="1"/>
          </p:cNvSpPr>
          <p:nvPr/>
        </p:nvSpPr>
        <p:spPr bwMode="auto">
          <a:xfrm>
            <a:off x="1371600" y="4200146"/>
            <a:ext cx="9372601" cy="3385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1600" dirty="0">
                <a:solidFill>
                  <a:srgbClr val="FFFFFF"/>
                </a:solidFill>
              </a:rPr>
              <a:t>NR = not reported</a:t>
            </a:r>
          </a:p>
        </p:txBody>
      </p:sp>
    </p:spTree>
    <p:extLst>
      <p:ext uri="{BB962C8B-B14F-4D97-AF65-F5344CB8AC3E}">
        <p14:creationId xmlns:p14="http://schemas.microsoft.com/office/powerpoint/2010/main" val="3179006888"/>
      </p:ext>
    </p:extLst>
  </p:cSld>
  <p:clrMapOvr>
    <a:masterClrMapping/>
  </p:clrMapOvr>
  <p:transition spd="slow" advClick="0"/>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screenshot of a cell phone&#10;&#10;Description automatically generated">
            <a:extLst>
              <a:ext uri="{FF2B5EF4-FFF2-40B4-BE49-F238E27FC236}">
                <a16:creationId xmlns:a16="http://schemas.microsoft.com/office/drawing/2014/main" id="{B443285F-0B63-E942-9CAF-827C6214EEC1}"/>
              </a:ext>
            </a:extLst>
          </p:cNvPr>
          <p:cNvPicPr>
            <a:picLocks noChangeAspect="1"/>
          </p:cNvPicPr>
          <p:nvPr/>
        </p:nvPicPr>
        <p:blipFill>
          <a:blip r:embed="rId2"/>
          <a:stretch>
            <a:fillRect/>
          </a:stretch>
        </p:blipFill>
        <p:spPr>
          <a:xfrm>
            <a:off x="609600" y="1480188"/>
            <a:ext cx="10972800" cy="4696358"/>
          </a:xfrm>
          <a:prstGeom prst="rect">
            <a:avLst/>
          </a:prstGeom>
        </p:spPr>
      </p:pic>
      <p:sp>
        <p:nvSpPr>
          <p:cNvPr id="2" name="Title 1">
            <a:extLst>
              <a:ext uri="{FF2B5EF4-FFF2-40B4-BE49-F238E27FC236}">
                <a16:creationId xmlns:a16="http://schemas.microsoft.com/office/drawing/2014/main" id="{335A1645-B53E-FD4D-983F-A226871DE848}"/>
              </a:ext>
            </a:extLst>
          </p:cNvPr>
          <p:cNvSpPr>
            <a:spLocks noGrp="1"/>
          </p:cNvSpPr>
          <p:nvPr>
            <p:ph type="title"/>
          </p:nvPr>
        </p:nvSpPr>
        <p:spPr/>
        <p:txBody>
          <a:bodyPr/>
          <a:lstStyle/>
          <a:p>
            <a:r>
              <a:rPr lang="en-US" dirty="0"/>
              <a:t>CELESTIAL: Overall and Progression-Free Survival in Selected Subgroups</a:t>
            </a:r>
          </a:p>
        </p:txBody>
      </p:sp>
      <p:sp>
        <p:nvSpPr>
          <p:cNvPr id="4" name="TextBox 3">
            <a:extLst>
              <a:ext uri="{FF2B5EF4-FFF2-40B4-BE49-F238E27FC236}">
                <a16:creationId xmlns:a16="http://schemas.microsoft.com/office/drawing/2014/main" id="{0AF6CDBB-2583-AD4A-9CDF-40A3F7352E0B}"/>
              </a:ext>
            </a:extLst>
          </p:cNvPr>
          <p:cNvSpPr txBox="1">
            <a:spLocks noChangeArrowheads="1"/>
          </p:cNvSpPr>
          <p:nvPr/>
        </p:nvSpPr>
        <p:spPr bwMode="auto">
          <a:xfrm>
            <a:off x="609600" y="6473279"/>
            <a:ext cx="9144000" cy="38472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182880" bIns="91440" anchor="b" anchorCtr="0">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1600" dirty="0">
                <a:solidFill>
                  <a:srgbClr val="FFFFFF"/>
                </a:solidFill>
              </a:rPr>
              <a:t>Abou-Alfa GK et al. </a:t>
            </a:r>
            <a:r>
              <a:rPr lang="en-US" sz="1600" i="1" dirty="0"/>
              <a:t>N </a:t>
            </a:r>
            <a:r>
              <a:rPr lang="en-US" sz="1600" i="1" dirty="0" err="1"/>
              <a:t>Engl</a:t>
            </a:r>
            <a:r>
              <a:rPr lang="en-US" sz="1600" i="1" dirty="0"/>
              <a:t> J Med </a:t>
            </a:r>
            <a:r>
              <a:rPr lang="en-US" sz="1600" dirty="0"/>
              <a:t>2018;379:54-63</a:t>
            </a:r>
            <a:r>
              <a:rPr lang="en-US" sz="1600" dirty="0">
                <a:solidFill>
                  <a:srgbClr val="FFFFFF"/>
                </a:solidFill>
              </a:rPr>
              <a:t>.</a:t>
            </a:r>
          </a:p>
        </p:txBody>
      </p:sp>
    </p:spTree>
    <p:extLst>
      <p:ext uri="{BB962C8B-B14F-4D97-AF65-F5344CB8AC3E}">
        <p14:creationId xmlns:p14="http://schemas.microsoft.com/office/powerpoint/2010/main" val="2793661980"/>
      </p:ext>
    </p:extLst>
  </p:cSld>
  <p:clrMapOvr>
    <a:masterClrMapping/>
  </p:clrMapOvr>
  <p:transition spd="slow" advClick="0"/>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0E5F11A2-3AC8-7948-9FB7-6DB9410E2EE4}"/>
              </a:ext>
            </a:extLst>
          </p:cNvPr>
          <p:cNvSpPr>
            <a:spLocks noGrp="1"/>
          </p:cNvSpPr>
          <p:nvPr>
            <p:ph type="title"/>
          </p:nvPr>
        </p:nvSpPr>
        <p:spPr>
          <a:xfrm>
            <a:off x="457200" y="0"/>
            <a:ext cx="11430000" cy="1143000"/>
          </a:xfrm>
        </p:spPr>
        <p:txBody>
          <a:bodyPr/>
          <a:lstStyle/>
          <a:p>
            <a:r>
              <a:rPr lang="en-US" altLang="en-US" dirty="0"/>
              <a:t>Press Release: The FDA Approves </a:t>
            </a:r>
            <a:r>
              <a:rPr lang="en-US" altLang="en-US" dirty="0" err="1"/>
              <a:t>Cabozantinib</a:t>
            </a:r>
            <a:r>
              <a:rPr lang="en-US" altLang="en-US" dirty="0"/>
              <a:t> for Hepatocellular Carcinoma — January 14, 2019</a:t>
            </a:r>
          </a:p>
        </p:txBody>
      </p:sp>
      <p:sp>
        <p:nvSpPr>
          <p:cNvPr id="16387" name="Content Placeholder 2">
            <a:extLst>
              <a:ext uri="{FF2B5EF4-FFF2-40B4-BE49-F238E27FC236}">
                <a16:creationId xmlns:a16="http://schemas.microsoft.com/office/drawing/2014/main" id="{7C733E2A-8CC8-724C-BEEC-5983733585F5}"/>
              </a:ext>
            </a:extLst>
          </p:cNvPr>
          <p:cNvSpPr>
            <a:spLocks noGrp="1"/>
          </p:cNvSpPr>
          <p:nvPr>
            <p:ph idx="1"/>
          </p:nvPr>
        </p:nvSpPr>
        <p:spPr>
          <a:xfrm>
            <a:off x="762000" y="1524000"/>
            <a:ext cx="10668000" cy="4876800"/>
          </a:xfrm>
        </p:spPr>
        <p:txBody>
          <a:bodyPr/>
          <a:lstStyle/>
          <a:p>
            <a:pPr marL="0" indent="0">
              <a:buNone/>
            </a:pPr>
            <a:r>
              <a:rPr lang="en-US" sz="2400" dirty="0"/>
              <a:t>The Food and Drug Administration approved </a:t>
            </a:r>
            <a:r>
              <a:rPr lang="en-US" sz="2400" dirty="0" err="1"/>
              <a:t>cabozantinib</a:t>
            </a:r>
            <a:r>
              <a:rPr lang="en-US" sz="2400" dirty="0"/>
              <a:t> for patients with hepatocellular carcinoma (HCC) who have been previously treated with sorafenib. Approval was based on CELESTIAL (NCT01908426), a randomized (2:1), double-blind, placebo-controlled, multicenter trial in patients with HCC who had previously received sorafenib and had Child Pugh Class A liver impairment. </a:t>
            </a:r>
          </a:p>
          <a:p>
            <a:pPr marL="0" indent="0">
              <a:spcBef>
                <a:spcPts val="300"/>
              </a:spcBef>
              <a:buFontTx/>
              <a:buNone/>
            </a:pPr>
            <a:endParaRPr lang="is-IS" altLang="en-US" sz="2400" dirty="0"/>
          </a:p>
          <a:p>
            <a:pPr marL="0" indent="0">
              <a:spcBef>
                <a:spcPts val="300"/>
              </a:spcBef>
              <a:buFontTx/>
              <a:buNone/>
            </a:pPr>
            <a:r>
              <a:rPr lang="en-US" sz="2400" dirty="0"/>
              <a:t>The recommended </a:t>
            </a:r>
            <a:r>
              <a:rPr lang="en-US" sz="2400" dirty="0" err="1"/>
              <a:t>cabozantinib</a:t>
            </a:r>
            <a:r>
              <a:rPr lang="en-US" sz="2400" dirty="0"/>
              <a:t> dose is 60 mg orally, once daily at least one hour before or 2 hours after eating.</a:t>
            </a:r>
            <a:endParaRPr lang="en-US" altLang="en-US" sz="2400" dirty="0"/>
          </a:p>
          <a:p>
            <a:pPr marL="0" indent="0">
              <a:spcBef>
                <a:spcPts val="300"/>
              </a:spcBef>
              <a:buFontTx/>
              <a:buNone/>
            </a:pPr>
            <a:endParaRPr lang="en-US" altLang="en-US" sz="2400" dirty="0"/>
          </a:p>
        </p:txBody>
      </p:sp>
      <p:sp>
        <p:nvSpPr>
          <p:cNvPr id="16388" name="TextBox 6">
            <a:extLst>
              <a:ext uri="{FF2B5EF4-FFF2-40B4-BE49-F238E27FC236}">
                <a16:creationId xmlns:a16="http://schemas.microsoft.com/office/drawing/2014/main" id="{4BF9AB02-D2AB-5F4A-8B04-D1C212C89A2B}"/>
              </a:ext>
            </a:extLst>
          </p:cNvPr>
          <p:cNvSpPr txBox="1">
            <a:spLocks noChangeArrowheads="1"/>
          </p:cNvSpPr>
          <p:nvPr/>
        </p:nvSpPr>
        <p:spPr bwMode="auto">
          <a:xfrm>
            <a:off x="241894" y="6553200"/>
            <a:ext cx="109728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80" tIns="0" rIns="182880" bIns="91440" anchor="ctr"/>
          <a:lstStyle>
            <a:lvl1pPr defTabSz="457200" eaLnBrk="0" hangingPunct="0">
              <a:spcBef>
                <a:spcPct val="20000"/>
              </a:spcBef>
              <a:buChar char="•"/>
              <a:defRPr sz="2500">
                <a:solidFill>
                  <a:schemeClr val="bg1"/>
                </a:solidFill>
                <a:latin typeface="Arial" panose="020B0604020202020204" pitchFamily="34" charset="0"/>
                <a:ea typeface="ＭＳ Ｐゴシック" panose="020B0600070205080204" pitchFamily="34" charset="-128"/>
              </a:defRPr>
            </a:lvl1pPr>
            <a:lvl2pPr marL="742950" indent="-285750" defTabSz="457200" eaLnBrk="0" hangingPunct="0">
              <a:spcBef>
                <a:spcPct val="20000"/>
              </a:spcBef>
              <a:buChar char="–"/>
              <a:defRPr sz="2500">
                <a:solidFill>
                  <a:schemeClr val="bg1"/>
                </a:solidFill>
                <a:latin typeface="Arial" panose="020B0604020202020204" pitchFamily="34" charset="0"/>
                <a:ea typeface="ＭＳ Ｐゴシック" panose="020B0600070205080204" pitchFamily="34" charset="-128"/>
              </a:defRPr>
            </a:lvl2pPr>
            <a:lvl3pPr marL="1143000" indent="-228600" defTabSz="457200" eaLnBrk="0" hangingPunct="0">
              <a:spcBef>
                <a:spcPct val="20000"/>
              </a:spcBef>
              <a:buChar char="•"/>
              <a:defRPr sz="2500">
                <a:solidFill>
                  <a:schemeClr val="bg1"/>
                </a:solidFill>
                <a:latin typeface="Arial" panose="020B0604020202020204" pitchFamily="34" charset="0"/>
                <a:ea typeface="ＭＳ Ｐゴシック" panose="020B0600070205080204" pitchFamily="34" charset="-128"/>
              </a:defRPr>
            </a:lvl3pPr>
            <a:lvl4pPr marL="1600200" indent="-228600" defTabSz="457200" eaLnBrk="0" hangingPunct="0">
              <a:spcBef>
                <a:spcPct val="20000"/>
              </a:spcBef>
              <a:buChar char="–"/>
              <a:defRPr sz="2500">
                <a:solidFill>
                  <a:schemeClr val="bg1"/>
                </a:solidFill>
                <a:latin typeface="Arial" panose="020B0604020202020204" pitchFamily="34" charset="0"/>
                <a:ea typeface="ＭＳ Ｐゴシック" panose="020B0600070205080204" pitchFamily="34" charset="-128"/>
              </a:defRPr>
            </a:lvl4pPr>
            <a:lvl5pPr marL="2057400" indent="-228600" defTabSz="457200" eaLnBrk="0" hangingPunct="0">
              <a:spcBef>
                <a:spcPct val="20000"/>
              </a:spcBef>
              <a:buChar char="»"/>
              <a:defRPr sz="2500">
                <a:solidFill>
                  <a:schemeClr val="bg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Char char="»"/>
              <a:defRPr sz="2500">
                <a:solidFill>
                  <a:schemeClr val="bg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Char char="»"/>
              <a:defRPr sz="2500">
                <a:solidFill>
                  <a:schemeClr val="bg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Char char="»"/>
              <a:defRPr sz="2500">
                <a:solidFill>
                  <a:schemeClr val="bg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Char char="»"/>
              <a:defRPr sz="2500">
                <a:solidFill>
                  <a:schemeClr val="bg1"/>
                </a:solidFill>
                <a:latin typeface="Arial" panose="020B0604020202020204" pitchFamily="34" charset="0"/>
                <a:ea typeface="ＭＳ Ｐゴシック" panose="020B0600070205080204" pitchFamily="34" charset="-128"/>
              </a:defRPr>
            </a:lvl9pPr>
          </a:lstStyle>
          <a:p>
            <a:pPr>
              <a:lnSpc>
                <a:spcPct val="90000"/>
              </a:lnSpc>
              <a:spcBef>
                <a:spcPct val="0"/>
              </a:spcBef>
              <a:buFontTx/>
              <a:buNone/>
            </a:pPr>
            <a:r>
              <a:rPr lang="en-US" altLang="en-US" sz="1600" dirty="0">
                <a:solidFill>
                  <a:srgbClr val="FFFFFF"/>
                </a:solidFill>
                <a:cs typeface="Arial" panose="020B0604020202020204" pitchFamily="34" charset="0"/>
              </a:rPr>
              <a:t>https://</a:t>
            </a:r>
            <a:r>
              <a:rPr lang="en-US" altLang="en-US" sz="1600" dirty="0" err="1">
                <a:solidFill>
                  <a:srgbClr val="FFFFFF"/>
                </a:solidFill>
                <a:cs typeface="Arial" panose="020B0604020202020204" pitchFamily="34" charset="0"/>
              </a:rPr>
              <a:t>www.fda.gov</a:t>
            </a:r>
            <a:r>
              <a:rPr lang="en-US" altLang="en-US" sz="1600" dirty="0">
                <a:solidFill>
                  <a:srgbClr val="FFFFFF"/>
                </a:solidFill>
                <a:cs typeface="Arial" panose="020B0604020202020204" pitchFamily="34" charset="0"/>
              </a:rPr>
              <a:t>/Drugs/</a:t>
            </a:r>
            <a:r>
              <a:rPr lang="en-US" altLang="en-US" sz="1600" dirty="0" err="1">
                <a:solidFill>
                  <a:srgbClr val="FFFFFF"/>
                </a:solidFill>
                <a:cs typeface="Arial" panose="020B0604020202020204" pitchFamily="34" charset="0"/>
              </a:rPr>
              <a:t>InformationOnDrugs</a:t>
            </a:r>
            <a:r>
              <a:rPr lang="en-US" altLang="en-US" sz="1600" dirty="0">
                <a:solidFill>
                  <a:srgbClr val="FFFFFF"/>
                </a:solidFill>
                <a:cs typeface="Arial" panose="020B0604020202020204" pitchFamily="34" charset="0"/>
              </a:rPr>
              <a:t>/</a:t>
            </a:r>
            <a:r>
              <a:rPr lang="en-US" altLang="en-US" sz="1600" dirty="0" err="1">
                <a:solidFill>
                  <a:srgbClr val="FFFFFF"/>
                </a:solidFill>
                <a:cs typeface="Arial" panose="020B0604020202020204" pitchFamily="34" charset="0"/>
              </a:rPr>
              <a:t>ApprovedDrugs</a:t>
            </a:r>
            <a:r>
              <a:rPr lang="en-US" altLang="en-US" sz="1600" dirty="0">
                <a:solidFill>
                  <a:srgbClr val="FFFFFF"/>
                </a:solidFill>
                <a:cs typeface="Arial" panose="020B0604020202020204" pitchFamily="34" charset="0"/>
              </a:rPr>
              <a:t>/ucm629512.htm</a:t>
            </a:r>
          </a:p>
        </p:txBody>
      </p:sp>
    </p:spTree>
    <p:extLst>
      <p:ext uri="{BB962C8B-B14F-4D97-AF65-F5344CB8AC3E}">
        <p14:creationId xmlns:p14="http://schemas.microsoft.com/office/powerpoint/2010/main" val="3431536960"/>
      </p:ext>
    </p:extLst>
  </p:cSld>
  <p:clrMapOvr>
    <a:masterClrMapping/>
  </p:clrMapOvr>
  <p:transition spd="slow" advClick="0"/>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165" name="Rectangle 584"/>
          <p:cNvSpPr>
            <a:spLocks noGrp="1" noChangeArrowheads="1"/>
          </p:cNvSpPr>
          <p:nvPr>
            <p:ph type="title"/>
          </p:nvPr>
        </p:nvSpPr>
        <p:spPr/>
        <p:txBody>
          <a:bodyPr/>
          <a:lstStyle/>
          <a:p>
            <a:r>
              <a:rPr lang="en-US" dirty="0">
                <a:latin typeface="Arial" charset="0"/>
                <a:ea typeface="ＭＳ Ｐゴシック" charset="0"/>
                <a:cs typeface="ＭＳ Ｐゴシック" charset="0"/>
              </a:rPr>
              <a:t>Mechanism of Action of Ramucirumab</a:t>
            </a:r>
          </a:p>
        </p:txBody>
      </p:sp>
      <p:sp>
        <p:nvSpPr>
          <p:cNvPr id="568" name="Rectangle 593">
            <a:extLst>
              <a:ext uri="{FF2B5EF4-FFF2-40B4-BE49-F238E27FC236}">
                <a16:creationId xmlns:a16="http://schemas.microsoft.com/office/drawing/2014/main" id="{F64B385E-57B1-D346-AF5A-EFD64BA1E622}"/>
              </a:ext>
            </a:extLst>
          </p:cNvPr>
          <p:cNvSpPr>
            <a:spLocks noChangeArrowheads="1"/>
          </p:cNvSpPr>
          <p:nvPr/>
        </p:nvSpPr>
        <p:spPr bwMode="auto">
          <a:xfrm>
            <a:off x="6492436" y="3266870"/>
            <a:ext cx="4800599" cy="276998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marL="285750" indent="-285750" eaLnBrk="1" hangingPunct="1">
              <a:buFont typeface="Arial" panose="020B0604020202020204" pitchFamily="34" charset="0"/>
              <a:buChar char="•"/>
            </a:pPr>
            <a:r>
              <a:rPr lang="en-US" sz="1800" dirty="0"/>
              <a:t>Ramucirumab is a monoclonal antibody that binds to the extracellular binding domain of the VEGFR-2 receptor, preventing the binding of VEGF ligands</a:t>
            </a:r>
          </a:p>
          <a:p>
            <a:pPr marL="285750" indent="-285750" eaLnBrk="1" hangingPunct="1">
              <a:buFont typeface="Arial" panose="020B0604020202020204" pitchFamily="34" charset="0"/>
              <a:buChar char="•"/>
            </a:pPr>
            <a:endParaRPr lang="en-US" sz="1800" dirty="0"/>
          </a:p>
          <a:p>
            <a:pPr marL="285750" indent="-285750" eaLnBrk="1" hangingPunct="1">
              <a:buFont typeface="Arial" panose="020B0604020202020204" pitchFamily="34" charset="0"/>
              <a:buChar char="•"/>
            </a:pPr>
            <a:r>
              <a:rPr lang="en-US" sz="1800" dirty="0"/>
              <a:t>By blocking the activation of VEGFR-2 by VEGF ligands, ramucirumab inhibits the angiogenesis pathways involved in the development and progression of cancer</a:t>
            </a:r>
            <a:endParaRPr lang="en-US" sz="1800" dirty="0">
              <a:solidFill>
                <a:schemeClr val="bg1"/>
              </a:solidFill>
              <a:ea typeface="MS PGothic" charset="0"/>
              <a:cs typeface="MS PGothic" charset="0"/>
            </a:endParaRPr>
          </a:p>
          <a:p>
            <a:pPr eaLnBrk="1" hangingPunct="1"/>
            <a:endParaRPr lang="en-US" sz="1800" dirty="0">
              <a:solidFill>
                <a:schemeClr val="bg1"/>
              </a:solidFill>
              <a:ea typeface="MS PGothic" charset="0"/>
              <a:cs typeface="MS PGothic" charset="0"/>
            </a:endParaRPr>
          </a:p>
        </p:txBody>
      </p:sp>
      <p:grpSp>
        <p:nvGrpSpPr>
          <p:cNvPr id="8" name="Group 3">
            <a:extLst>
              <a:ext uri="{FF2B5EF4-FFF2-40B4-BE49-F238E27FC236}">
                <a16:creationId xmlns:a16="http://schemas.microsoft.com/office/drawing/2014/main" id="{4D4E98B5-3A04-424B-B2EF-43CB0DC764CC}"/>
              </a:ext>
            </a:extLst>
          </p:cNvPr>
          <p:cNvGrpSpPr>
            <a:grpSpLocks/>
          </p:cNvGrpSpPr>
          <p:nvPr/>
        </p:nvGrpSpPr>
        <p:grpSpPr bwMode="auto">
          <a:xfrm>
            <a:off x="1195251" y="2335135"/>
            <a:ext cx="8482149" cy="782638"/>
            <a:chOff x="-28" y="1852"/>
            <a:chExt cx="5815" cy="595"/>
          </a:xfrm>
        </p:grpSpPr>
        <p:sp>
          <p:nvSpPr>
            <p:cNvPr id="9" name="Freeform 4">
              <a:extLst>
                <a:ext uri="{FF2B5EF4-FFF2-40B4-BE49-F238E27FC236}">
                  <a16:creationId xmlns:a16="http://schemas.microsoft.com/office/drawing/2014/main" id="{AC57783D-443C-7049-BF48-1D02A28744CA}"/>
                </a:ext>
              </a:extLst>
            </p:cNvPr>
            <p:cNvSpPr>
              <a:spLocks/>
            </p:cNvSpPr>
            <p:nvPr/>
          </p:nvSpPr>
          <p:spPr bwMode="auto">
            <a:xfrm>
              <a:off x="0" y="2033"/>
              <a:ext cx="5772" cy="250"/>
            </a:xfrm>
            <a:custGeom>
              <a:avLst/>
              <a:gdLst>
                <a:gd name="T0" fmla="*/ 0 w 5772"/>
                <a:gd name="T1" fmla="*/ 0 h 1078"/>
                <a:gd name="T2" fmla="*/ 2796 w 5772"/>
                <a:gd name="T3" fmla="*/ 0 h 1078"/>
                <a:gd name="T4" fmla="*/ 5772 w 5772"/>
                <a:gd name="T5" fmla="*/ 0 h 1078"/>
                <a:gd name="T6" fmla="*/ 0 60000 65536"/>
                <a:gd name="T7" fmla="*/ 0 60000 65536"/>
                <a:gd name="T8" fmla="*/ 0 60000 65536"/>
                <a:gd name="T9" fmla="*/ 0 w 5772"/>
                <a:gd name="T10" fmla="*/ 0 h 1078"/>
                <a:gd name="T11" fmla="*/ 5772 w 5772"/>
                <a:gd name="T12" fmla="*/ 1078 h 1078"/>
              </a:gdLst>
              <a:ahLst/>
              <a:cxnLst>
                <a:cxn ang="T6">
                  <a:pos x="T0" y="T1"/>
                </a:cxn>
                <a:cxn ang="T7">
                  <a:pos x="T2" y="T3"/>
                </a:cxn>
                <a:cxn ang="T8">
                  <a:pos x="T4" y="T5"/>
                </a:cxn>
              </a:cxnLst>
              <a:rect l="T9" t="T10" r="T11" b="T12"/>
              <a:pathLst>
                <a:path w="5772" h="1078">
                  <a:moveTo>
                    <a:pt x="0" y="1078"/>
                  </a:moveTo>
                  <a:cubicBezTo>
                    <a:pt x="917" y="573"/>
                    <a:pt x="1834" y="68"/>
                    <a:pt x="2796" y="34"/>
                  </a:cubicBezTo>
                  <a:cubicBezTo>
                    <a:pt x="3758" y="0"/>
                    <a:pt x="5276" y="734"/>
                    <a:pt x="5772" y="874"/>
                  </a:cubicBezTo>
                </a:path>
              </a:pathLst>
            </a:custGeom>
            <a:noFill/>
            <a:ln w="355600">
              <a:solidFill>
                <a:srgbClr val="FFCC99"/>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grpSp>
          <p:nvGrpSpPr>
            <p:cNvPr id="10" name="Group 5">
              <a:extLst>
                <a:ext uri="{FF2B5EF4-FFF2-40B4-BE49-F238E27FC236}">
                  <a16:creationId xmlns:a16="http://schemas.microsoft.com/office/drawing/2014/main" id="{DB58885A-5B25-9943-BFE9-8E9423D4F891}"/>
                </a:ext>
              </a:extLst>
            </p:cNvPr>
            <p:cNvGrpSpPr>
              <a:grpSpLocks/>
            </p:cNvGrpSpPr>
            <p:nvPr/>
          </p:nvGrpSpPr>
          <p:grpSpPr bwMode="auto">
            <a:xfrm rot="-206451">
              <a:off x="2927" y="1859"/>
              <a:ext cx="368" cy="365"/>
              <a:chOff x="4494" y="1296"/>
              <a:chExt cx="147" cy="146"/>
            </a:xfrm>
          </p:grpSpPr>
          <p:sp>
            <p:nvSpPr>
              <p:cNvPr id="418" name="Freeform 6">
                <a:extLst>
                  <a:ext uri="{FF2B5EF4-FFF2-40B4-BE49-F238E27FC236}">
                    <a16:creationId xmlns:a16="http://schemas.microsoft.com/office/drawing/2014/main" id="{4E07F766-130A-CB44-AA57-0B997D023BE7}"/>
                  </a:ext>
                </a:extLst>
              </p:cNvPr>
              <p:cNvSpPr>
                <a:spLocks noChangeAspect="1"/>
              </p:cNvSpPr>
              <p:nvPr/>
            </p:nvSpPr>
            <p:spPr bwMode="auto">
              <a:xfrm rot="-805898">
                <a:off x="4505" y="1325"/>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419" name="Freeform 7">
                <a:extLst>
                  <a:ext uri="{FF2B5EF4-FFF2-40B4-BE49-F238E27FC236}">
                    <a16:creationId xmlns:a16="http://schemas.microsoft.com/office/drawing/2014/main" id="{C6F55820-FD16-9844-8B50-C3F9235649C8}"/>
                  </a:ext>
                </a:extLst>
              </p:cNvPr>
              <p:cNvSpPr>
                <a:spLocks noChangeAspect="1"/>
              </p:cNvSpPr>
              <p:nvPr/>
            </p:nvSpPr>
            <p:spPr bwMode="auto">
              <a:xfrm rot="-805898">
                <a:off x="4519" y="1326"/>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420" name="Freeform 8">
                <a:extLst>
                  <a:ext uri="{FF2B5EF4-FFF2-40B4-BE49-F238E27FC236}">
                    <a16:creationId xmlns:a16="http://schemas.microsoft.com/office/drawing/2014/main" id="{3A86AB19-DD90-B043-A7E5-7EDC2062723B}"/>
                  </a:ext>
                </a:extLst>
              </p:cNvPr>
              <p:cNvSpPr>
                <a:spLocks noChangeAspect="1"/>
              </p:cNvSpPr>
              <p:nvPr/>
            </p:nvSpPr>
            <p:spPr bwMode="auto">
              <a:xfrm rot="-805898">
                <a:off x="4541" y="1329"/>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421" name="Freeform 9">
                <a:extLst>
                  <a:ext uri="{FF2B5EF4-FFF2-40B4-BE49-F238E27FC236}">
                    <a16:creationId xmlns:a16="http://schemas.microsoft.com/office/drawing/2014/main" id="{707E2511-F218-CD40-A955-E018CC514C18}"/>
                  </a:ext>
                </a:extLst>
              </p:cNvPr>
              <p:cNvSpPr>
                <a:spLocks noChangeAspect="1"/>
              </p:cNvSpPr>
              <p:nvPr/>
            </p:nvSpPr>
            <p:spPr bwMode="auto">
              <a:xfrm rot="-805898">
                <a:off x="4555" y="1330"/>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422" name="Freeform 10">
                <a:extLst>
                  <a:ext uri="{FF2B5EF4-FFF2-40B4-BE49-F238E27FC236}">
                    <a16:creationId xmlns:a16="http://schemas.microsoft.com/office/drawing/2014/main" id="{2FC592CE-162C-6E42-BF41-E0308DA378AE}"/>
                  </a:ext>
                </a:extLst>
              </p:cNvPr>
              <p:cNvSpPr>
                <a:spLocks noChangeAspect="1"/>
              </p:cNvSpPr>
              <p:nvPr/>
            </p:nvSpPr>
            <p:spPr bwMode="auto">
              <a:xfrm rot="-805898">
                <a:off x="4577" y="1333"/>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423" name="Freeform 11">
                <a:extLst>
                  <a:ext uri="{FF2B5EF4-FFF2-40B4-BE49-F238E27FC236}">
                    <a16:creationId xmlns:a16="http://schemas.microsoft.com/office/drawing/2014/main" id="{B5E2E758-DFED-1248-BD0E-040A7344E052}"/>
                  </a:ext>
                </a:extLst>
              </p:cNvPr>
              <p:cNvSpPr>
                <a:spLocks noChangeAspect="1"/>
              </p:cNvSpPr>
              <p:nvPr/>
            </p:nvSpPr>
            <p:spPr bwMode="auto">
              <a:xfrm rot="-805898">
                <a:off x="4591" y="1334"/>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grpSp>
            <p:nvGrpSpPr>
              <p:cNvPr id="424" name="Group 12">
                <a:extLst>
                  <a:ext uri="{FF2B5EF4-FFF2-40B4-BE49-F238E27FC236}">
                    <a16:creationId xmlns:a16="http://schemas.microsoft.com/office/drawing/2014/main" id="{9E370ACE-2138-8C4C-8300-1E620B42C841}"/>
                  </a:ext>
                </a:extLst>
              </p:cNvPr>
              <p:cNvGrpSpPr>
                <a:grpSpLocks/>
              </p:cNvGrpSpPr>
              <p:nvPr/>
            </p:nvGrpSpPr>
            <p:grpSpPr bwMode="auto">
              <a:xfrm>
                <a:off x="4497" y="1296"/>
                <a:ext cx="144" cy="40"/>
                <a:chOff x="4497" y="1296"/>
                <a:chExt cx="144" cy="40"/>
              </a:xfrm>
            </p:grpSpPr>
            <p:sp>
              <p:nvSpPr>
                <p:cNvPr id="440" name="Oval 13">
                  <a:extLst>
                    <a:ext uri="{FF2B5EF4-FFF2-40B4-BE49-F238E27FC236}">
                      <a16:creationId xmlns:a16="http://schemas.microsoft.com/office/drawing/2014/main" id="{3C4D4F40-F09D-D94B-9099-2123AA76B424}"/>
                    </a:ext>
                  </a:extLst>
                </p:cNvPr>
                <p:cNvSpPr>
                  <a:spLocks noChangeAspect="1" noChangeArrowheads="1"/>
                </p:cNvSpPr>
                <p:nvPr/>
              </p:nvSpPr>
              <p:spPr bwMode="auto">
                <a:xfrm rot="394101">
                  <a:off x="4497" y="1296"/>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algn="ctr" eaLnBrk="1" hangingPunct="1"/>
                  <a:endParaRPr lang="en-US" sz="1000">
                    <a:ea typeface="MS PGothic" charset="0"/>
                    <a:cs typeface="MS PGothic" charset="0"/>
                  </a:endParaRPr>
                </a:p>
              </p:txBody>
            </p:sp>
            <p:sp>
              <p:nvSpPr>
                <p:cNvPr id="441" name="Oval 14">
                  <a:extLst>
                    <a:ext uri="{FF2B5EF4-FFF2-40B4-BE49-F238E27FC236}">
                      <a16:creationId xmlns:a16="http://schemas.microsoft.com/office/drawing/2014/main" id="{988D6E53-5DAD-B942-9BCD-6AF562C29402}"/>
                    </a:ext>
                  </a:extLst>
                </p:cNvPr>
                <p:cNvSpPr>
                  <a:spLocks noChangeAspect="1" noChangeArrowheads="1"/>
                </p:cNvSpPr>
                <p:nvPr/>
              </p:nvSpPr>
              <p:spPr bwMode="auto">
                <a:xfrm rot="394101">
                  <a:off x="4533" y="1300"/>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algn="ctr" eaLnBrk="1" hangingPunct="1"/>
                  <a:endParaRPr lang="en-US" sz="1000">
                    <a:ea typeface="MS PGothic" charset="0"/>
                    <a:cs typeface="MS PGothic" charset="0"/>
                  </a:endParaRPr>
                </a:p>
              </p:txBody>
            </p:sp>
            <p:sp>
              <p:nvSpPr>
                <p:cNvPr id="442" name="Oval 15">
                  <a:extLst>
                    <a:ext uri="{FF2B5EF4-FFF2-40B4-BE49-F238E27FC236}">
                      <a16:creationId xmlns:a16="http://schemas.microsoft.com/office/drawing/2014/main" id="{5705AC4C-AC6E-6348-A71B-662BC2208D45}"/>
                    </a:ext>
                  </a:extLst>
                </p:cNvPr>
                <p:cNvSpPr>
                  <a:spLocks noChangeAspect="1" noChangeArrowheads="1"/>
                </p:cNvSpPr>
                <p:nvPr/>
              </p:nvSpPr>
              <p:spPr bwMode="auto">
                <a:xfrm rot="394101">
                  <a:off x="4569" y="1304"/>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algn="ctr" eaLnBrk="1" hangingPunct="1"/>
                  <a:endParaRPr lang="en-US" sz="1000">
                    <a:ea typeface="MS PGothic" charset="0"/>
                    <a:cs typeface="MS PGothic" charset="0"/>
                  </a:endParaRPr>
                </a:p>
              </p:txBody>
            </p:sp>
            <p:sp>
              <p:nvSpPr>
                <p:cNvPr id="443" name="Oval 16">
                  <a:extLst>
                    <a:ext uri="{FF2B5EF4-FFF2-40B4-BE49-F238E27FC236}">
                      <a16:creationId xmlns:a16="http://schemas.microsoft.com/office/drawing/2014/main" id="{4CCBF9C7-7FB8-7846-A904-240C75ED0E47}"/>
                    </a:ext>
                  </a:extLst>
                </p:cNvPr>
                <p:cNvSpPr>
                  <a:spLocks noChangeAspect="1" noChangeArrowheads="1"/>
                </p:cNvSpPr>
                <p:nvPr/>
              </p:nvSpPr>
              <p:spPr bwMode="auto">
                <a:xfrm rot="394101">
                  <a:off x="4604" y="1307"/>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algn="ctr" eaLnBrk="1" hangingPunct="1"/>
                  <a:endParaRPr lang="en-US" sz="1000">
                    <a:ea typeface="MS PGothic" charset="0"/>
                    <a:cs typeface="MS PGothic" charset="0"/>
                  </a:endParaRPr>
                </a:p>
              </p:txBody>
            </p:sp>
          </p:grpSp>
          <p:sp>
            <p:nvSpPr>
              <p:cNvPr id="425" name="Freeform 17">
                <a:extLst>
                  <a:ext uri="{FF2B5EF4-FFF2-40B4-BE49-F238E27FC236}">
                    <a16:creationId xmlns:a16="http://schemas.microsoft.com/office/drawing/2014/main" id="{C4CA3E6B-8744-CC44-91BB-569E684DE2F6}"/>
                  </a:ext>
                </a:extLst>
              </p:cNvPr>
              <p:cNvSpPr>
                <a:spLocks noChangeAspect="1"/>
              </p:cNvSpPr>
              <p:nvPr/>
            </p:nvSpPr>
            <p:spPr bwMode="auto">
              <a:xfrm rot="-805898">
                <a:off x="4612" y="1336"/>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426" name="Freeform 18">
                <a:extLst>
                  <a:ext uri="{FF2B5EF4-FFF2-40B4-BE49-F238E27FC236}">
                    <a16:creationId xmlns:a16="http://schemas.microsoft.com/office/drawing/2014/main" id="{B736BE10-2778-9D44-B770-230636964657}"/>
                  </a:ext>
                </a:extLst>
              </p:cNvPr>
              <p:cNvSpPr>
                <a:spLocks noChangeAspect="1"/>
              </p:cNvSpPr>
              <p:nvPr/>
            </p:nvSpPr>
            <p:spPr bwMode="auto">
              <a:xfrm rot="-805898">
                <a:off x="4626" y="1337"/>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427" name="Freeform 19">
                <a:extLst>
                  <a:ext uri="{FF2B5EF4-FFF2-40B4-BE49-F238E27FC236}">
                    <a16:creationId xmlns:a16="http://schemas.microsoft.com/office/drawing/2014/main" id="{7660AAD4-5F97-6641-8C63-5AA9D845CFDE}"/>
                  </a:ext>
                </a:extLst>
              </p:cNvPr>
              <p:cNvSpPr>
                <a:spLocks noChangeAspect="1"/>
              </p:cNvSpPr>
              <p:nvPr/>
            </p:nvSpPr>
            <p:spPr bwMode="auto">
              <a:xfrm rot="9994102">
                <a:off x="4518" y="1371"/>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428" name="Freeform 20">
                <a:extLst>
                  <a:ext uri="{FF2B5EF4-FFF2-40B4-BE49-F238E27FC236}">
                    <a16:creationId xmlns:a16="http://schemas.microsoft.com/office/drawing/2014/main" id="{C0020953-980B-0F48-9BB2-EA67A9A9EDEA}"/>
                  </a:ext>
                </a:extLst>
              </p:cNvPr>
              <p:cNvSpPr>
                <a:spLocks noChangeAspect="1"/>
              </p:cNvSpPr>
              <p:nvPr/>
            </p:nvSpPr>
            <p:spPr bwMode="auto">
              <a:xfrm rot="9994102">
                <a:off x="4504" y="1370"/>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429" name="Freeform 21">
                <a:extLst>
                  <a:ext uri="{FF2B5EF4-FFF2-40B4-BE49-F238E27FC236}">
                    <a16:creationId xmlns:a16="http://schemas.microsoft.com/office/drawing/2014/main" id="{29D950F4-F729-1445-B431-8C5ACCBF0B82}"/>
                  </a:ext>
                </a:extLst>
              </p:cNvPr>
              <p:cNvSpPr>
                <a:spLocks noChangeAspect="1"/>
              </p:cNvSpPr>
              <p:nvPr/>
            </p:nvSpPr>
            <p:spPr bwMode="auto">
              <a:xfrm rot="9994102">
                <a:off x="4553" y="1375"/>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430" name="Freeform 22">
                <a:extLst>
                  <a:ext uri="{FF2B5EF4-FFF2-40B4-BE49-F238E27FC236}">
                    <a16:creationId xmlns:a16="http://schemas.microsoft.com/office/drawing/2014/main" id="{DB9807F0-50B3-FB4C-AF5A-2B684A75A258}"/>
                  </a:ext>
                </a:extLst>
              </p:cNvPr>
              <p:cNvSpPr>
                <a:spLocks noChangeAspect="1"/>
              </p:cNvSpPr>
              <p:nvPr/>
            </p:nvSpPr>
            <p:spPr bwMode="auto">
              <a:xfrm rot="9994102">
                <a:off x="4539" y="1374"/>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431" name="Freeform 23">
                <a:extLst>
                  <a:ext uri="{FF2B5EF4-FFF2-40B4-BE49-F238E27FC236}">
                    <a16:creationId xmlns:a16="http://schemas.microsoft.com/office/drawing/2014/main" id="{BC096592-B190-2348-AF2C-B683ADD252B8}"/>
                  </a:ext>
                </a:extLst>
              </p:cNvPr>
              <p:cNvSpPr>
                <a:spLocks noChangeAspect="1"/>
              </p:cNvSpPr>
              <p:nvPr/>
            </p:nvSpPr>
            <p:spPr bwMode="auto">
              <a:xfrm rot="9994102">
                <a:off x="4590" y="1378"/>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432" name="Freeform 24">
                <a:extLst>
                  <a:ext uri="{FF2B5EF4-FFF2-40B4-BE49-F238E27FC236}">
                    <a16:creationId xmlns:a16="http://schemas.microsoft.com/office/drawing/2014/main" id="{727CFE0F-0930-2441-8068-BC361E2316EE}"/>
                  </a:ext>
                </a:extLst>
              </p:cNvPr>
              <p:cNvSpPr>
                <a:spLocks noChangeAspect="1"/>
              </p:cNvSpPr>
              <p:nvPr/>
            </p:nvSpPr>
            <p:spPr bwMode="auto">
              <a:xfrm rot="9994102">
                <a:off x="4576" y="1377"/>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grpSp>
            <p:nvGrpSpPr>
              <p:cNvPr id="433" name="Group 25">
                <a:extLst>
                  <a:ext uri="{FF2B5EF4-FFF2-40B4-BE49-F238E27FC236}">
                    <a16:creationId xmlns:a16="http://schemas.microsoft.com/office/drawing/2014/main" id="{3D0C895B-2423-C644-AE39-793335528BFF}"/>
                  </a:ext>
                </a:extLst>
              </p:cNvPr>
              <p:cNvGrpSpPr>
                <a:grpSpLocks/>
              </p:cNvGrpSpPr>
              <p:nvPr/>
            </p:nvGrpSpPr>
            <p:grpSpPr bwMode="auto">
              <a:xfrm>
                <a:off x="4494" y="1402"/>
                <a:ext cx="145" cy="40"/>
                <a:chOff x="4494" y="1402"/>
                <a:chExt cx="145" cy="40"/>
              </a:xfrm>
            </p:grpSpPr>
            <p:sp>
              <p:nvSpPr>
                <p:cNvPr id="436" name="Oval 26">
                  <a:extLst>
                    <a:ext uri="{FF2B5EF4-FFF2-40B4-BE49-F238E27FC236}">
                      <a16:creationId xmlns:a16="http://schemas.microsoft.com/office/drawing/2014/main" id="{81E88E9F-4533-034A-9ACA-78C0846FC2C2}"/>
                    </a:ext>
                  </a:extLst>
                </p:cNvPr>
                <p:cNvSpPr>
                  <a:spLocks noChangeAspect="1" noChangeArrowheads="1"/>
                </p:cNvSpPr>
                <p:nvPr/>
              </p:nvSpPr>
              <p:spPr bwMode="auto">
                <a:xfrm rot="-10405899">
                  <a:off x="4494" y="1402"/>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anchor="ctr"/>
                <a:lstStyle/>
                <a:p>
                  <a:pPr algn="ctr" eaLnBrk="1" hangingPunct="1"/>
                  <a:endParaRPr lang="en-US" sz="1000">
                    <a:ea typeface="MS PGothic" charset="0"/>
                    <a:cs typeface="MS PGothic" charset="0"/>
                  </a:endParaRPr>
                </a:p>
              </p:txBody>
            </p:sp>
            <p:sp>
              <p:nvSpPr>
                <p:cNvPr id="437" name="Oval 27">
                  <a:extLst>
                    <a:ext uri="{FF2B5EF4-FFF2-40B4-BE49-F238E27FC236}">
                      <a16:creationId xmlns:a16="http://schemas.microsoft.com/office/drawing/2014/main" id="{B1743945-B62D-8E4F-861C-FDE171D0238E}"/>
                    </a:ext>
                  </a:extLst>
                </p:cNvPr>
                <p:cNvSpPr>
                  <a:spLocks noChangeAspect="1" noChangeArrowheads="1"/>
                </p:cNvSpPr>
                <p:nvPr/>
              </p:nvSpPr>
              <p:spPr bwMode="auto">
                <a:xfrm rot="-10405899">
                  <a:off x="4529" y="1406"/>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anchor="ctr"/>
                <a:lstStyle/>
                <a:p>
                  <a:pPr algn="ctr" eaLnBrk="1" hangingPunct="1"/>
                  <a:endParaRPr lang="en-US" sz="1000">
                    <a:ea typeface="MS PGothic" charset="0"/>
                    <a:cs typeface="MS PGothic" charset="0"/>
                  </a:endParaRPr>
                </a:p>
              </p:txBody>
            </p:sp>
            <p:sp>
              <p:nvSpPr>
                <p:cNvPr id="438" name="Oval 28">
                  <a:extLst>
                    <a:ext uri="{FF2B5EF4-FFF2-40B4-BE49-F238E27FC236}">
                      <a16:creationId xmlns:a16="http://schemas.microsoft.com/office/drawing/2014/main" id="{DC1C8EE4-1AFA-D546-ACEA-0ADD56FCA88C}"/>
                    </a:ext>
                  </a:extLst>
                </p:cNvPr>
                <p:cNvSpPr>
                  <a:spLocks noChangeAspect="1" noChangeArrowheads="1"/>
                </p:cNvSpPr>
                <p:nvPr/>
              </p:nvSpPr>
              <p:spPr bwMode="auto">
                <a:xfrm rot="-10405899">
                  <a:off x="4566" y="1409"/>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anchor="ctr"/>
                <a:lstStyle/>
                <a:p>
                  <a:pPr algn="ctr" eaLnBrk="1" hangingPunct="1"/>
                  <a:endParaRPr lang="en-US" sz="1000">
                    <a:ea typeface="MS PGothic" charset="0"/>
                    <a:cs typeface="MS PGothic" charset="0"/>
                  </a:endParaRPr>
                </a:p>
              </p:txBody>
            </p:sp>
            <p:sp>
              <p:nvSpPr>
                <p:cNvPr id="439" name="Oval 29">
                  <a:extLst>
                    <a:ext uri="{FF2B5EF4-FFF2-40B4-BE49-F238E27FC236}">
                      <a16:creationId xmlns:a16="http://schemas.microsoft.com/office/drawing/2014/main" id="{33B47EBF-C6CA-B642-A47F-911FBAED122C}"/>
                    </a:ext>
                  </a:extLst>
                </p:cNvPr>
                <p:cNvSpPr>
                  <a:spLocks noChangeAspect="1" noChangeArrowheads="1"/>
                </p:cNvSpPr>
                <p:nvPr/>
              </p:nvSpPr>
              <p:spPr bwMode="auto">
                <a:xfrm rot="-10405899">
                  <a:off x="4602" y="1413"/>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anchor="ctr"/>
                <a:lstStyle/>
                <a:p>
                  <a:pPr algn="ctr" eaLnBrk="1" hangingPunct="1"/>
                  <a:endParaRPr lang="en-US" sz="1000">
                    <a:ea typeface="MS PGothic" charset="0"/>
                    <a:cs typeface="MS PGothic" charset="0"/>
                  </a:endParaRPr>
                </a:p>
              </p:txBody>
            </p:sp>
          </p:grpSp>
          <p:sp>
            <p:nvSpPr>
              <p:cNvPr id="434" name="Freeform 30">
                <a:extLst>
                  <a:ext uri="{FF2B5EF4-FFF2-40B4-BE49-F238E27FC236}">
                    <a16:creationId xmlns:a16="http://schemas.microsoft.com/office/drawing/2014/main" id="{1F1A09C3-D8F8-4849-B9A0-317DAC07B13B}"/>
                  </a:ext>
                </a:extLst>
              </p:cNvPr>
              <p:cNvSpPr>
                <a:spLocks noChangeAspect="1"/>
              </p:cNvSpPr>
              <p:nvPr/>
            </p:nvSpPr>
            <p:spPr bwMode="auto">
              <a:xfrm rot="9994102">
                <a:off x="4626" y="1382"/>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435" name="Freeform 31">
                <a:extLst>
                  <a:ext uri="{FF2B5EF4-FFF2-40B4-BE49-F238E27FC236}">
                    <a16:creationId xmlns:a16="http://schemas.microsoft.com/office/drawing/2014/main" id="{41E25B86-2C08-6C4A-BF26-38FB2594CDA6}"/>
                  </a:ext>
                </a:extLst>
              </p:cNvPr>
              <p:cNvSpPr>
                <a:spLocks noChangeAspect="1"/>
              </p:cNvSpPr>
              <p:nvPr/>
            </p:nvSpPr>
            <p:spPr bwMode="auto">
              <a:xfrm rot="9994102">
                <a:off x="4612" y="1381"/>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grpSp>
        <p:grpSp>
          <p:nvGrpSpPr>
            <p:cNvPr id="11" name="Group 32">
              <a:extLst>
                <a:ext uri="{FF2B5EF4-FFF2-40B4-BE49-F238E27FC236}">
                  <a16:creationId xmlns:a16="http://schemas.microsoft.com/office/drawing/2014/main" id="{E38B66E1-C68C-7544-9845-A232E66078C2}"/>
                </a:ext>
              </a:extLst>
            </p:cNvPr>
            <p:cNvGrpSpPr>
              <a:grpSpLocks/>
            </p:cNvGrpSpPr>
            <p:nvPr/>
          </p:nvGrpSpPr>
          <p:grpSpPr bwMode="auto">
            <a:xfrm rot="-150099">
              <a:off x="4358" y="1946"/>
              <a:ext cx="368" cy="365"/>
              <a:chOff x="4494" y="1296"/>
              <a:chExt cx="147" cy="146"/>
            </a:xfrm>
          </p:grpSpPr>
          <p:sp>
            <p:nvSpPr>
              <p:cNvPr id="392" name="Freeform 33">
                <a:extLst>
                  <a:ext uri="{FF2B5EF4-FFF2-40B4-BE49-F238E27FC236}">
                    <a16:creationId xmlns:a16="http://schemas.microsoft.com/office/drawing/2014/main" id="{E67031D2-525C-7044-8B88-19C2B0C3ADC7}"/>
                  </a:ext>
                </a:extLst>
              </p:cNvPr>
              <p:cNvSpPr>
                <a:spLocks noChangeAspect="1"/>
              </p:cNvSpPr>
              <p:nvPr/>
            </p:nvSpPr>
            <p:spPr bwMode="auto">
              <a:xfrm rot="-805898">
                <a:off x="4505" y="1325"/>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393" name="Freeform 34">
                <a:extLst>
                  <a:ext uri="{FF2B5EF4-FFF2-40B4-BE49-F238E27FC236}">
                    <a16:creationId xmlns:a16="http://schemas.microsoft.com/office/drawing/2014/main" id="{3DB75E25-621A-494E-9631-4CB55048AAE5}"/>
                  </a:ext>
                </a:extLst>
              </p:cNvPr>
              <p:cNvSpPr>
                <a:spLocks noChangeAspect="1"/>
              </p:cNvSpPr>
              <p:nvPr/>
            </p:nvSpPr>
            <p:spPr bwMode="auto">
              <a:xfrm rot="-805898">
                <a:off x="4519" y="1326"/>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394" name="Freeform 35">
                <a:extLst>
                  <a:ext uri="{FF2B5EF4-FFF2-40B4-BE49-F238E27FC236}">
                    <a16:creationId xmlns:a16="http://schemas.microsoft.com/office/drawing/2014/main" id="{AFEF49F0-58D3-274C-9B1A-CD34EB89266B}"/>
                  </a:ext>
                </a:extLst>
              </p:cNvPr>
              <p:cNvSpPr>
                <a:spLocks noChangeAspect="1"/>
              </p:cNvSpPr>
              <p:nvPr/>
            </p:nvSpPr>
            <p:spPr bwMode="auto">
              <a:xfrm rot="-805898">
                <a:off x="4541" y="1329"/>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395" name="Freeform 36">
                <a:extLst>
                  <a:ext uri="{FF2B5EF4-FFF2-40B4-BE49-F238E27FC236}">
                    <a16:creationId xmlns:a16="http://schemas.microsoft.com/office/drawing/2014/main" id="{B706B98B-C64C-3146-91C9-081A1288B0DE}"/>
                  </a:ext>
                </a:extLst>
              </p:cNvPr>
              <p:cNvSpPr>
                <a:spLocks noChangeAspect="1"/>
              </p:cNvSpPr>
              <p:nvPr/>
            </p:nvSpPr>
            <p:spPr bwMode="auto">
              <a:xfrm rot="-805898">
                <a:off x="4555" y="1330"/>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396" name="Freeform 37">
                <a:extLst>
                  <a:ext uri="{FF2B5EF4-FFF2-40B4-BE49-F238E27FC236}">
                    <a16:creationId xmlns:a16="http://schemas.microsoft.com/office/drawing/2014/main" id="{57A41497-D155-B945-8DA4-5F6B9721E743}"/>
                  </a:ext>
                </a:extLst>
              </p:cNvPr>
              <p:cNvSpPr>
                <a:spLocks noChangeAspect="1"/>
              </p:cNvSpPr>
              <p:nvPr/>
            </p:nvSpPr>
            <p:spPr bwMode="auto">
              <a:xfrm rot="-805898">
                <a:off x="4577" y="1333"/>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397" name="Freeform 38">
                <a:extLst>
                  <a:ext uri="{FF2B5EF4-FFF2-40B4-BE49-F238E27FC236}">
                    <a16:creationId xmlns:a16="http://schemas.microsoft.com/office/drawing/2014/main" id="{CBAEDEE1-F42C-C540-954F-C26A07A967FA}"/>
                  </a:ext>
                </a:extLst>
              </p:cNvPr>
              <p:cNvSpPr>
                <a:spLocks noChangeAspect="1"/>
              </p:cNvSpPr>
              <p:nvPr/>
            </p:nvSpPr>
            <p:spPr bwMode="auto">
              <a:xfrm rot="-805898">
                <a:off x="4591" y="1334"/>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grpSp>
            <p:nvGrpSpPr>
              <p:cNvPr id="398" name="Group 39">
                <a:extLst>
                  <a:ext uri="{FF2B5EF4-FFF2-40B4-BE49-F238E27FC236}">
                    <a16:creationId xmlns:a16="http://schemas.microsoft.com/office/drawing/2014/main" id="{FF1B9DF8-0B26-BB4C-B311-ADE4372B224B}"/>
                  </a:ext>
                </a:extLst>
              </p:cNvPr>
              <p:cNvGrpSpPr>
                <a:grpSpLocks/>
              </p:cNvGrpSpPr>
              <p:nvPr/>
            </p:nvGrpSpPr>
            <p:grpSpPr bwMode="auto">
              <a:xfrm>
                <a:off x="4497" y="1296"/>
                <a:ext cx="144" cy="40"/>
                <a:chOff x="4497" y="1296"/>
                <a:chExt cx="144" cy="40"/>
              </a:xfrm>
            </p:grpSpPr>
            <p:sp>
              <p:nvSpPr>
                <p:cNvPr id="414" name="Oval 40">
                  <a:extLst>
                    <a:ext uri="{FF2B5EF4-FFF2-40B4-BE49-F238E27FC236}">
                      <a16:creationId xmlns:a16="http://schemas.microsoft.com/office/drawing/2014/main" id="{BE52CF6B-B104-0840-B500-A846786A89EA}"/>
                    </a:ext>
                  </a:extLst>
                </p:cNvPr>
                <p:cNvSpPr>
                  <a:spLocks noChangeAspect="1" noChangeArrowheads="1"/>
                </p:cNvSpPr>
                <p:nvPr/>
              </p:nvSpPr>
              <p:spPr bwMode="auto">
                <a:xfrm rot="394101">
                  <a:off x="4497" y="1296"/>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algn="ctr" eaLnBrk="1" hangingPunct="1"/>
                  <a:endParaRPr lang="en-US" sz="1000">
                    <a:ea typeface="MS PGothic" charset="0"/>
                    <a:cs typeface="MS PGothic" charset="0"/>
                  </a:endParaRPr>
                </a:p>
              </p:txBody>
            </p:sp>
            <p:sp>
              <p:nvSpPr>
                <p:cNvPr id="415" name="Oval 41">
                  <a:extLst>
                    <a:ext uri="{FF2B5EF4-FFF2-40B4-BE49-F238E27FC236}">
                      <a16:creationId xmlns:a16="http://schemas.microsoft.com/office/drawing/2014/main" id="{1C432672-0224-954D-85B9-6856F86E5D9A}"/>
                    </a:ext>
                  </a:extLst>
                </p:cNvPr>
                <p:cNvSpPr>
                  <a:spLocks noChangeAspect="1" noChangeArrowheads="1"/>
                </p:cNvSpPr>
                <p:nvPr/>
              </p:nvSpPr>
              <p:spPr bwMode="auto">
                <a:xfrm rot="394101">
                  <a:off x="4533" y="1300"/>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algn="ctr" eaLnBrk="1" hangingPunct="1"/>
                  <a:endParaRPr lang="en-US" sz="1000">
                    <a:ea typeface="MS PGothic" charset="0"/>
                    <a:cs typeface="MS PGothic" charset="0"/>
                  </a:endParaRPr>
                </a:p>
              </p:txBody>
            </p:sp>
            <p:sp>
              <p:nvSpPr>
                <p:cNvPr id="416" name="Oval 42">
                  <a:extLst>
                    <a:ext uri="{FF2B5EF4-FFF2-40B4-BE49-F238E27FC236}">
                      <a16:creationId xmlns:a16="http://schemas.microsoft.com/office/drawing/2014/main" id="{33389818-541C-6A4B-81DF-EDF0152B26B2}"/>
                    </a:ext>
                  </a:extLst>
                </p:cNvPr>
                <p:cNvSpPr>
                  <a:spLocks noChangeAspect="1" noChangeArrowheads="1"/>
                </p:cNvSpPr>
                <p:nvPr/>
              </p:nvSpPr>
              <p:spPr bwMode="auto">
                <a:xfrm rot="394101">
                  <a:off x="4569" y="1304"/>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algn="ctr" eaLnBrk="1" hangingPunct="1"/>
                  <a:endParaRPr lang="en-US" sz="1000">
                    <a:ea typeface="MS PGothic" charset="0"/>
                    <a:cs typeface="MS PGothic" charset="0"/>
                  </a:endParaRPr>
                </a:p>
              </p:txBody>
            </p:sp>
            <p:sp>
              <p:nvSpPr>
                <p:cNvPr id="417" name="Oval 43">
                  <a:extLst>
                    <a:ext uri="{FF2B5EF4-FFF2-40B4-BE49-F238E27FC236}">
                      <a16:creationId xmlns:a16="http://schemas.microsoft.com/office/drawing/2014/main" id="{839FEBBE-ABCE-CB43-BA1F-20F50531420F}"/>
                    </a:ext>
                  </a:extLst>
                </p:cNvPr>
                <p:cNvSpPr>
                  <a:spLocks noChangeAspect="1" noChangeArrowheads="1"/>
                </p:cNvSpPr>
                <p:nvPr/>
              </p:nvSpPr>
              <p:spPr bwMode="auto">
                <a:xfrm rot="394101">
                  <a:off x="4604" y="1307"/>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algn="ctr" eaLnBrk="1" hangingPunct="1"/>
                  <a:endParaRPr lang="en-US" sz="1000">
                    <a:ea typeface="MS PGothic" charset="0"/>
                    <a:cs typeface="MS PGothic" charset="0"/>
                  </a:endParaRPr>
                </a:p>
              </p:txBody>
            </p:sp>
          </p:grpSp>
          <p:sp>
            <p:nvSpPr>
              <p:cNvPr id="399" name="Freeform 44">
                <a:extLst>
                  <a:ext uri="{FF2B5EF4-FFF2-40B4-BE49-F238E27FC236}">
                    <a16:creationId xmlns:a16="http://schemas.microsoft.com/office/drawing/2014/main" id="{6805E45B-FF82-0A42-B476-B4649996227D}"/>
                  </a:ext>
                </a:extLst>
              </p:cNvPr>
              <p:cNvSpPr>
                <a:spLocks noChangeAspect="1"/>
              </p:cNvSpPr>
              <p:nvPr/>
            </p:nvSpPr>
            <p:spPr bwMode="auto">
              <a:xfrm rot="-805898">
                <a:off x="4612" y="1336"/>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400" name="Freeform 45">
                <a:extLst>
                  <a:ext uri="{FF2B5EF4-FFF2-40B4-BE49-F238E27FC236}">
                    <a16:creationId xmlns:a16="http://schemas.microsoft.com/office/drawing/2014/main" id="{E922F7FD-E5A3-9142-89A1-F61A75056DBB}"/>
                  </a:ext>
                </a:extLst>
              </p:cNvPr>
              <p:cNvSpPr>
                <a:spLocks noChangeAspect="1"/>
              </p:cNvSpPr>
              <p:nvPr/>
            </p:nvSpPr>
            <p:spPr bwMode="auto">
              <a:xfrm rot="-805898">
                <a:off x="4626" y="1337"/>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401" name="Freeform 46">
                <a:extLst>
                  <a:ext uri="{FF2B5EF4-FFF2-40B4-BE49-F238E27FC236}">
                    <a16:creationId xmlns:a16="http://schemas.microsoft.com/office/drawing/2014/main" id="{26F27067-C28D-BB42-9ACA-72F2778575B6}"/>
                  </a:ext>
                </a:extLst>
              </p:cNvPr>
              <p:cNvSpPr>
                <a:spLocks noChangeAspect="1"/>
              </p:cNvSpPr>
              <p:nvPr/>
            </p:nvSpPr>
            <p:spPr bwMode="auto">
              <a:xfrm rot="9994102">
                <a:off x="4518" y="1371"/>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402" name="Freeform 47">
                <a:extLst>
                  <a:ext uri="{FF2B5EF4-FFF2-40B4-BE49-F238E27FC236}">
                    <a16:creationId xmlns:a16="http://schemas.microsoft.com/office/drawing/2014/main" id="{D3D435F0-4D73-1F4A-BE76-518E5760F26C}"/>
                  </a:ext>
                </a:extLst>
              </p:cNvPr>
              <p:cNvSpPr>
                <a:spLocks noChangeAspect="1"/>
              </p:cNvSpPr>
              <p:nvPr/>
            </p:nvSpPr>
            <p:spPr bwMode="auto">
              <a:xfrm rot="9994102">
                <a:off x="4504" y="1370"/>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403" name="Freeform 48">
                <a:extLst>
                  <a:ext uri="{FF2B5EF4-FFF2-40B4-BE49-F238E27FC236}">
                    <a16:creationId xmlns:a16="http://schemas.microsoft.com/office/drawing/2014/main" id="{84AB18D5-8D6F-A246-AE1C-278A1BB482C1}"/>
                  </a:ext>
                </a:extLst>
              </p:cNvPr>
              <p:cNvSpPr>
                <a:spLocks noChangeAspect="1"/>
              </p:cNvSpPr>
              <p:nvPr/>
            </p:nvSpPr>
            <p:spPr bwMode="auto">
              <a:xfrm rot="9994102">
                <a:off x="4553" y="1375"/>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404" name="Freeform 49">
                <a:extLst>
                  <a:ext uri="{FF2B5EF4-FFF2-40B4-BE49-F238E27FC236}">
                    <a16:creationId xmlns:a16="http://schemas.microsoft.com/office/drawing/2014/main" id="{F124DBA0-BEAD-0F47-98C8-59826FDA58F1}"/>
                  </a:ext>
                </a:extLst>
              </p:cNvPr>
              <p:cNvSpPr>
                <a:spLocks noChangeAspect="1"/>
              </p:cNvSpPr>
              <p:nvPr/>
            </p:nvSpPr>
            <p:spPr bwMode="auto">
              <a:xfrm rot="9994102">
                <a:off x="4539" y="1374"/>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405" name="Freeform 50">
                <a:extLst>
                  <a:ext uri="{FF2B5EF4-FFF2-40B4-BE49-F238E27FC236}">
                    <a16:creationId xmlns:a16="http://schemas.microsoft.com/office/drawing/2014/main" id="{1CB38FE1-D713-9444-A06C-DE7AFBC458D3}"/>
                  </a:ext>
                </a:extLst>
              </p:cNvPr>
              <p:cNvSpPr>
                <a:spLocks noChangeAspect="1"/>
              </p:cNvSpPr>
              <p:nvPr/>
            </p:nvSpPr>
            <p:spPr bwMode="auto">
              <a:xfrm rot="9994102">
                <a:off x="4590" y="1378"/>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406" name="Freeform 51">
                <a:extLst>
                  <a:ext uri="{FF2B5EF4-FFF2-40B4-BE49-F238E27FC236}">
                    <a16:creationId xmlns:a16="http://schemas.microsoft.com/office/drawing/2014/main" id="{30D641AE-8ED1-3347-8B5E-35B1E889375F}"/>
                  </a:ext>
                </a:extLst>
              </p:cNvPr>
              <p:cNvSpPr>
                <a:spLocks noChangeAspect="1"/>
              </p:cNvSpPr>
              <p:nvPr/>
            </p:nvSpPr>
            <p:spPr bwMode="auto">
              <a:xfrm rot="9994102">
                <a:off x="4576" y="1377"/>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grpSp>
            <p:nvGrpSpPr>
              <p:cNvPr id="407" name="Group 52">
                <a:extLst>
                  <a:ext uri="{FF2B5EF4-FFF2-40B4-BE49-F238E27FC236}">
                    <a16:creationId xmlns:a16="http://schemas.microsoft.com/office/drawing/2014/main" id="{A80F7EB4-225D-0A4D-8021-C60EB87F5E1D}"/>
                  </a:ext>
                </a:extLst>
              </p:cNvPr>
              <p:cNvGrpSpPr>
                <a:grpSpLocks/>
              </p:cNvGrpSpPr>
              <p:nvPr/>
            </p:nvGrpSpPr>
            <p:grpSpPr bwMode="auto">
              <a:xfrm>
                <a:off x="4494" y="1402"/>
                <a:ext cx="145" cy="40"/>
                <a:chOff x="4494" y="1402"/>
                <a:chExt cx="145" cy="40"/>
              </a:xfrm>
            </p:grpSpPr>
            <p:sp>
              <p:nvSpPr>
                <p:cNvPr id="410" name="Oval 53">
                  <a:extLst>
                    <a:ext uri="{FF2B5EF4-FFF2-40B4-BE49-F238E27FC236}">
                      <a16:creationId xmlns:a16="http://schemas.microsoft.com/office/drawing/2014/main" id="{6D98C257-BB4A-3747-BE98-8033EAC3F4FC}"/>
                    </a:ext>
                  </a:extLst>
                </p:cNvPr>
                <p:cNvSpPr>
                  <a:spLocks noChangeAspect="1" noChangeArrowheads="1"/>
                </p:cNvSpPr>
                <p:nvPr/>
              </p:nvSpPr>
              <p:spPr bwMode="auto">
                <a:xfrm rot="-10405899">
                  <a:off x="4494" y="1402"/>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anchor="ctr"/>
                <a:lstStyle/>
                <a:p>
                  <a:pPr algn="ctr" eaLnBrk="1" hangingPunct="1"/>
                  <a:endParaRPr lang="en-US" sz="1000">
                    <a:ea typeface="MS PGothic" charset="0"/>
                    <a:cs typeface="MS PGothic" charset="0"/>
                  </a:endParaRPr>
                </a:p>
              </p:txBody>
            </p:sp>
            <p:sp>
              <p:nvSpPr>
                <p:cNvPr id="411" name="Oval 54">
                  <a:extLst>
                    <a:ext uri="{FF2B5EF4-FFF2-40B4-BE49-F238E27FC236}">
                      <a16:creationId xmlns:a16="http://schemas.microsoft.com/office/drawing/2014/main" id="{D5DA11CF-927B-324A-BC76-94486322219E}"/>
                    </a:ext>
                  </a:extLst>
                </p:cNvPr>
                <p:cNvSpPr>
                  <a:spLocks noChangeAspect="1" noChangeArrowheads="1"/>
                </p:cNvSpPr>
                <p:nvPr/>
              </p:nvSpPr>
              <p:spPr bwMode="auto">
                <a:xfrm rot="-10405899">
                  <a:off x="4529" y="1406"/>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anchor="ctr"/>
                <a:lstStyle/>
                <a:p>
                  <a:pPr algn="ctr" eaLnBrk="1" hangingPunct="1"/>
                  <a:endParaRPr lang="en-US" sz="1000">
                    <a:ea typeface="MS PGothic" charset="0"/>
                    <a:cs typeface="MS PGothic" charset="0"/>
                  </a:endParaRPr>
                </a:p>
              </p:txBody>
            </p:sp>
            <p:sp>
              <p:nvSpPr>
                <p:cNvPr id="412" name="Oval 55">
                  <a:extLst>
                    <a:ext uri="{FF2B5EF4-FFF2-40B4-BE49-F238E27FC236}">
                      <a16:creationId xmlns:a16="http://schemas.microsoft.com/office/drawing/2014/main" id="{0BA0091C-B315-BF45-9808-AD69F761DD9A}"/>
                    </a:ext>
                  </a:extLst>
                </p:cNvPr>
                <p:cNvSpPr>
                  <a:spLocks noChangeAspect="1" noChangeArrowheads="1"/>
                </p:cNvSpPr>
                <p:nvPr/>
              </p:nvSpPr>
              <p:spPr bwMode="auto">
                <a:xfrm rot="-10405899">
                  <a:off x="4566" y="1409"/>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anchor="ctr"/>
                <a:lstStyle/>
                <a:p>
                  <a:pPr algn="ctr" eaLnBrk="1" hangingPunct="1"/>
                  <a:endParaRPr lang="en-US" sz="1000">
                    <a:ea typeface="MS PGothic" charset="0"/>
                    <a:cs typeface="MS PGothic" charset="0"/>
                  </a:endParaRPr>
                </a:p>
              </p:txBody>
            </p:sp>
            <p:sp>
              <p:nvSpPr>
                <p:cNvPr id="413" name="Oval 56">
                  <a:extLst>
                    <a:ext uri="{FF2B5EF4-FFF2-40B4-BE49-F238E27FC236}">
                      <a16:creationId xmlns:a16="http://schemas.microsoft.com/office/drawing/2014/main" id="{8D28EA83-99A0-284C-B652-0E168692AAC2}"/>
                    </a:ext>
                  </a:extLst>
                </p:cNvPr>
                <p:cNvSpPr>
                  <a:spLocks noChangeAspect="1" noChangeArrowheads="1"/>
                </p:cNvSpPr>
                <p:nvPr/>
              </p:nvSpPr>
              <p:spPr bwMode="auto">
                <a:xfrm rot="-10405899">
                  <a:off x="4602" y="1413"/>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anchor="ctr"/>
                <a:lstStyle/>
                <a:p>
                  <a:pPr algn="ctr" eaLnBrk="1" hangingPunct="1"/>
                  <a:endParaRPr lang="en-US" sz="1000">
                    <a:ea typeface="MS PGothic" charset="0"/>
                    <a:cs typeface="MS PGothic" charset="0"/>
                  </a:endParaRPr>
                </a:p>
              </p:txBody>
            </p:sp>
          </p:grpSp>
          <p:sp>
            <p:nvSpPr>
              <p:cNvPr id="408" name="Freeform 57">
                <a:extLst>
                  <a:ext uri="{FF2B5EF4-FFF2-40B4-BE49-F238E27FC236}">
                    <a16:creationId xmlns:a16="http://schemas.microsoft.com/office/drawing/2014/main" id="{34C62EAD-ACA9-5F40-ABAD-2E675F1CF273}"/>
                  </a:ext>
                </a:extLst>
              </p:cNvPr>
              <p:cNvSpPr>
                <a:spLocks noChangeAspect="1"/>
              </p:cNvSpPr>
              <p:nvPr/>
            </p:nvSpPr>
            <p:spPr bwMode="auto">
              <a:xfrm rot="9994102">
                <a:off x="4626" y="1382"/>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409" name="Freeform 58">
                <a:extLst>
                  <a:ext uri="{FF2B5EF4-FFF2-40B4-BE49-F238E27FC236}">
                    <a16:creationId xmlns:a16="http://schemas.microsoft.com/office/drawing/2014/main" id="{6E020748-2278-8048-A607-792DF7C5EF6B}"/>
                  </a:ext>
                </a:extLst>
              </p:cNvPr>
              <p:cNvSpPr>
                <a:spLocks noChangeAspect="1"/>
              </p:cNvSpPr>
              <p:nvPr/>
            </p:nvSpPr>
            <p:spPr bwMode="auto">
              <a:xfrm rot="9994102">
                <a:off x="4612" y="1381"/>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grpSp>
        <p:grpSp>
          <p:nvGrpSpPr>
            <p:cNvPr id="12" name="Group 59">
              <a:extLst>
                <a:ext uri="{FF2B5EF4-FFF2-40B4-BE49-F238E27FC236}">
                  <a16:creationId xmlns:a16="http://schemas.microsoft.com/office/drawing/2014/main" id="{C95378E8-35F7-0347-B626-7F99E2DEA5C8}"/>
                </a:ext>
              </a:extLst>
            </p:cNvPr>
            <p:cNvGrpSpPr>
              <a:grpSpLocks/>
            </p:cNvGrpSpPr>
            <p:nvPr/>
          </p:nvGrpSpPr>
          <p:grpSpPr bwMode="auto">
            <a:xfrm rot="-150099">
              <a:off x="4717" y="1971"/>
              <a:ext cx="368" cy="365"/>
              <a:chOff x="4494" y="1296"/>
              <a:chExt cx="147" cy="146"/>
            </a:xfrm>
          </p:grpSpPr>
          <p:sp>
            <p:nvSpPr>
              <p:cNvPr id="366" name="Freeform 60">
                <a:extLst>
                  <a:ext uri="{FF2B5EF4-FFF2-40B4-BE49-F238E27FC236}">
                    <a16:creationId xmlns:a16="http://schemas.microsoft.com/office/drawing/2014/main" id="{F4414CB2-BEFC-4B49-ABAF-B4DCD29B20D6}"/>
                  </a:ext>
                </a:extLst>
              </p:cNvPr>
              <p:cNvSpPr>
                <a:spLocks noChangeAspect="1"/>
              </p:cNvSpPr>
              <p:nvPr/>
            </p:nvSpPr>
            <p:spPr bwMode="auto">
              <a:xfrm rot="-805898">
                <a:off x="4505" y="1325"/>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367" name="Freeform 61">
                <a:extLst>
                  <a:ext uri="{FF2B5EF4-FFF2-40B4-BE49-F238E27FC236}">
                    <a16:creationId xmlns:a16="http://schemas.microsoft.com/office/drawing/2014/main" id="{49D66C29-BE32-D54A-B1AB-0A305E5279F4}"/>
                  </a:ext>
                </a:extLst>
              </p:cNvPr>
              <p:cNvSpPr>
                <a:spLocks noChangeAspect="1"/>
              </p:cNvSpPr>
              <p:nvPr/>
            </p:nvSpPr>
            <p:spPr bwMode="auto">
              <a:xfrm rot="-805898">
                <a:off x="4519" y="1326"/>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368" name="Freeform 62">
                <a:extLst>
                  <a:ext uri="{FF2B5EF4-FFF2-40B4-BE49-F238E27FC236}">
                    <a16:creationId xmlns:a16="http://schemas.microsoft.com/office/drawing/2014/main" id="{B71EEB71-BEF6-6645-83EC-2E2585FFE3FA}"/>
                  </a:ext>
                </a:extLst>
              </p:cNvPr>
              <p:cNvSpPr>
                <a:spLocks noChangeAspect="1"/>
              </p:cNvSpPr>
              <p:nvPr/>
            </p:nvSpPr>
            <p:spPr bwMode="auto">
              <a:xfrm rot="-805898">
                <a:off x="4541" y="1329"/>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369" name="Freeform 63">
                <a:extLst>
                  <a:ext uri="{FF2B5EF4-FFF2-40B4-BE49-F238E27FC236}">
                    <a16:creationId xmlns:a16="http://schemas.microsoft.com/office/drawing/2014/main" id="{6CE6176C-2F17-644D-BF95-F1D405E6ED59}"/>
                  </a:ext>
                </a:extLst>
              </p:cNvPr>
              <p:cNvSpPr>
                <a:spLocks noChangeAspect="1"/>
              </p:cNvSpPr>
              <p:nvPr/>
            </p:nvSpPr>
            <p:spPr bwMode="auto">
              <a:xfrm rot="-805898">
                <a:off x="4555" y="1330"/>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370" name="Freeform 64">
                <a:extLst>
                  <a:ext uri="{FF2B5EF4-FFF2-40B4-BE49-F238E27FC236}">
                    <a16:creationId xmlns:a16="http://schemas.microsoft.com/office/drawing/2014/main" id="{3F064BAE-C89A-824F-B439-C909311AAF58}"/>
                  </a:ext>
                </a:extLst>
              </p:cNvPr>
              <p:cNvSpPr>
                <a:spLocks noChangeAspect="1"/>
              </p:cNvSpPr>
              <p:nvPr/>
            </p:nvSpPr>
            <p:spPr bwMode="auto">
              <a:xfrm rot="-805898">
                <a:off x="4577" y="1333"/>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371" name="Freeform 65">
                <a:extLst>
                  <a:ext uri="{FF2B5EF4-FFF2-40B4-BE49-F238E27FC236}">
                    <a16:creationId xmlns:a16="http://schemas.microsoft.com/office/drawing/2014/main" id="{D87C367F-98F1-B142-8576-838903568FBA}"/>
                  </a:ext>
                </a:extLst>
              </p:cNvPr>
              <p:cNvSpPr>
                <a:spLocks noChangeAspect="1"/>
              </p:cNvSpPr>
              <p:nvPr/>
            </p:nvSpPr>
            <p:spPr bwMode="auto">
              <a:xfrm rot="-805898">
                <a:off x="4591" y="1334"/>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grpSp>
            <p:nvGrpSpPr>
              <p:cNvPr id="372" name="Group 66">
                <a:extLst>
                  <a:ext uri="{FF2B5EF4-FFF2-40B4-BE49-F238E27FC236}">
                    <a16:creationId xmlns:a16="http://schemas.microsoft.com/office/drawing/2014/main" id="{487BD237-9A8D-6244-A32B-4178D093A1A5}"/>
                  </a:ext>
                </a:extLst>
              </p:cNvPr>
              <p:cNvGrpSpPr>
                <a:grpSpLocks/>
              </p:cNvGrpSpPr>
              <p:nvPr/>
            </p:nvGrpSpPr>
            <p:grpSpPr bwMode="auto">
              <a:xfrm>
                <a:off x="4497" y="1296"/>
                <a:ext cx="144" cy="40"/>
                <a:chOff x="4497" y="1296"/>
                <a:chExt cx="144" cy="40"/>
              </a:xfrm>
            </p:grpSpPr>
            <p:sp>
              <p:nvSpPr>
                <p:cNvPr id="388" name="Oval 67">
                  <a:extLst>
                    <a:ext uri="{FF2B5EF4-FFF2-40B4-BE49-F238E27FC236}">
                      <a16:creationId xmlns:a16="http://schemas.microsoft.com/office/drawing/2014/main" id="{91AD3A48-A5E2-7B47-BC68-AFEF1AB3A1CA}"/>
                    </a:ext>
                  </a:extLst>
                </p:cNvPr>
                <p:cNvSpPr>
                  <a:spLocks noChangeAspect="1" noChangeArrowheads="1"/>
                </p:cNvSpPr>
                <p:nvPr/>
              </p:nvSpPr>
              <p:spPr bwMode="auto">
                <a:xfrm rot="394101">
                  <a:off x="4497" y="1296"/>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algn="ctr" eaLnBrk="1" hangingPunct="1"/>
                  <a:endParaRPr lang="en-US" sz="1000">
                    <a:ea typeface="MS PGothic" charset="0"/>
                    <a:cs typeface="MS PGothic" charset="0"/>
                  </a:endParaRPr>
                </a:p>
              </p:txBody>
            </p:sp>
            <p:sp>
              <p:nvSpPr>
                <p:cNvPr id="389" name="Oval 68">
                  <a:extLst>
                    <a:ext uri="{FF2B5EF4-FFF2-40B4-BE49-F238E27FC236}">
                      <a16:creationId xmlns:a16="http://schemas.microsoft.com/office/drawing/2014/main" id="{F95BE57A-A544-524A-8548-AFB1C0F72624}"/>
                    </a:ext>
                  </a:extLst>
                </p:cNvPr>
                <p:cNvSpPr>
                  <a:spLocks noChangeAspect="1" noChangeArrowheads="1"/>
                </p:cNvSpPr>
                <p:nvPr/>
              </p:nvSpPr>
              <p:spPr bwMode="auto">
                <a:xfrm rot="394101">
                  <a:off x="4533" y="1300"/>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algn="ctr" eaLnBrk="1" hangingPunct="1"/>
                  <a:endParaRPr lang="en-US" sz="1000">
                    <a:ea typeface="MS PGothic" charset="0"/>
                    <a:cs typeface="MS PGothic" charset="0"/>
                  </a:endParaRPr>
                </a:p>
              </p:txBody>
            </p:sp>
            <p:sp>
              <p:nvSpPr>
                <p:cNvPr id="390" name="Oval 69">
                  <a:extLst>
                    <a:ext uri="{FF2B5EF4-FFF2-40B4-BE49-F238E27FC236}">
                      <a16:creationId xmlns:a16="http://schemas.microsoft.com/office/drawing/2014/main" id="{EA80A910-39A9-C047-9319-CEA722174AA4}"/>
                    </a:ext>
                  </a:extLst>
                </p:cNvPr>
                <p:cNvSpPr>
                  <a:spLocks noChangeAspect="1" noChangeArrowheads="1"/>
                </p:cNvSpPr>
                <p:nvPr/>
              </p:nvSpPr>
              <p:spPr bwMode="auto">
                <a:xfrm rot="394101">
                  <a:off x="4569" y="1304"/>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algn="ctr" eaLnBrk="1" hangingPunct="1"/>
                  <a:endParaRPr lang="en-US" sz="1000">
                    <a:ea typeface="MS PGothic" charset="0"/>
                    <a:cs typeface="MS PGothic" charset="0"/>
                  </a:endParaRPr>
                </a:p>
              </p:txBody>
            </p:sp>
            <p:sp>
              <p:nvSpPr>
                <p:cNvPr id="391" name="Oval 70">
                  <a:extLst>
                    <a:ext uri="{FF2B5EF4-FFF2-40B4-BE49-F238E27FC236}">
                      <a16:creationId xmlns:a16="http://schemas.microsoft.com/office/drawing/2014/main" id="{9A8BD4E3-7C7F-1A40-B69B-F806A52C7F4A}"/>
                    </a:ext>
                  </a:extLst>
                </p:cNvPr>
                <p:cNvSpPr>
                  <a:spLocks noChangeAspect="1" noChangeArrowheads="1"/>
                </p:cNvSpPr>
                <p:nvPr/>
              </p:nvSpPr>
              <p:spPr bwMode="auto">
                <a:xfrm rot="394101">
                  <a:off x="4604" y="1307"/>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algn="ctr" eaLnBrk="1" hangingPunct="1"/>
                  <a:endParaRPr lang="en-US" sz="1000">
                    <a:ea typeface="MS PGothic" charset="0"/>
                    <a:cs typeface="MS PGothic" charset="0"/>
                  </a:endParaRPr>
                </a:p>
              </p:txBody>
            </p:sp>
          </p:grpSp>
          <p:sp>
            <p:nvSpPr>
              <p:cNvPr id="373" name="Freeform 71">
                <a:extLst>
                  <a:ext uri="{FF2B5EF4-FFF2-40B4-BE49-F238E27FC236}">
                    <a16:creationId xmlns:a16="http://schemas.microsoft.com/office/drawing/2014/main" id="{966D45DB-43D4-104C-9996-E73E97A72CE7}"/>
                  </a:ext>
                </a:extLst>
              </p:cNvPr>
              <p:cNvSpPr>
                <a:spLocks noChangeAspect="1"/>
              </p:cNvSpPr>
              <p:nvPr/>
            </p:nvSpPr>
            <p:spPr bwMode="auto">
              <a:xfrm rot="-805898">
                <a:off x="4612" y="1336"/>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374" name="Freeform 72">
                <a:extLst>
                  <a:ext uri="{FF2B5EF4-FFF2-40B4-BE49-F238E27FC236}">
                    <a16:creationId xmlns:a16="http://schemas.microsoft.com/office/drawing/2014/main" id="{567FB80F-8A62-C94D-96DF-623A1E385AED}"/>
                  </a:ext>
                </a:extLst>
              </p:cNvPr>
              <p:cNvSpPr>
                <a:spLocks noChangeAspect="1"/>
              </p:cNvSpPr>
              <p:nvPr/>
            </p:nvSpPr>
            <p:spPr bwMode="auto">
              <a:xfrm rot="-805898">
                <a:off x="4626" y="1337"/>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375" name="Freeform 73">
                <a:extLst>
                  <a:ext uri="{FF2B5EF4-FFF2-40B4-BE49-F238E27FC236}">
                    <a16:creationId xmlns:a16="http://schemas.microsoft.com/office/drawing/2014/main" id="{319B98E1-F2E6-A844-9A88-924C4BE44E47}"/>
                  </a:ext>
                </a:extLst>
              </p:cNvPr>
              <p:cNvSpPr>
                <a:spLocks noChangeAspect="1"/>
              </p:cNvSpPr>
              <p:nvPr/>
            </p:nvSpPr>
            <p:spPr bwMode="auto">
              <a:xfrm rot="9994102">
                <a:off x="4518" y="1371"/>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376" name="Freeform 74">
                <a:extLst>
                  <a:ext uri="{FF2B5EF4-FFF2-40B4-BE49-F238E27FC236}">
                    <a16:creationId xmlns:a16="http://schemas.microsoft.com/office/drawing/2014/main" id="{FC734809-00B4-2A41-BF79-7DA64454D43D}"/>
                  </a:ext>
                </a:extLst>
              </p:cNvPr>
              <p:cNvSpPr>
                <a:spLocks noChangeAspect="1"/>
              </p:cNvSpPr>
              <p:nvPr/>
            </p:nvSpPr>
            <p:spPr bwMode="auto">
              <a:xfrm rot="9994102">
                <a:off x="4504" y="1370"/>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377" name="Freeform 75">
                <a:extLst>
                  <a:ext uri="{FF2B5EF4-FFF2-40B4-BE49-F238E27FC236}">
                    <a16:creationId xmlns:a16="http://schemas.microsoft.com/office/drawing/2014/main" id="{201FF9D3-4083-A74F-8DAC-CF9E03D43C33}"/>
                  </a:ext>
                </a:extLst>
              </p:cNvPr>
              <p:cNvSpPr>
                <a:spLocks noChangeAspect="1"/>
              </p:cNvSpPr>
              <p:nvPr/>
            </p:nvSpPr>
            <p:spPr bwMode="auto">
              <a:xfrm rot="9994102">
                <a:off x="4553" y="1375"/>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378" name="Freeform 76">
                <a:extLst>
                  <a:ext uri="{FF2B5EF4-FFF2-40B4-BE49-F238E27FC236}">
                    <a16:creationId xmlns:a16="http://schemas.microsoft.com/office/drawing/2014/main" id="{1784C3FE-E9E3-F546-9FAA-88986C7251BC}"/>
                  </a:ext>
                </a:extLst>
              </p:cNvPr>
              <p:cNvSpPr>
                <a:spLocks noChangeAspect="1"/>
              </p:cNvSpPr>
              <p:nvPr/>
            </p:nvSpPr>
            <p:spPr bwMode="auto">
              <a:xfrm rot="9994102">
                <a:off x="4539" y="1374"/>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379" name="Freeform 77">
                <a:extLst>
                  <a:ext uri="{FF2B5EF4-FFF2-40B4-BE49-F238E27FC236}">
                    <a16:creationId xmlns:a16="http://schemas.microsoft.com/office/drawing/2014/main" id="{CF34092F-FA15-F64F-9842-2263DD1662B9}"/>
                  </a:ext>
                </a:extLst>
              </p:cNvPr>
              <p:cNvSpPr>
                <a:spLocks noChangeAspect="1"/>
              </p:cNvSpPr>
              <p:nvPr/>
            </p:nvSpPr>
            <p:spPr bwMode="auto">
              <a:xfrm rot="9994102">
                <a:off x="4590" y="1378"/>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380" name="Freeform 78">
                <a:extLst>
                  <a:ext uri="{FF2B5EF4-FFF2-40B4-BE49-F238E27FC236}">
                    <a16:creationId xmlns:a16="http://schemas.microsoft.com/office/drawing/2014/main" id="{BBF24A56-0ABB-E34E-9029-D9A3352FA127}"/>
                  </a:ext>
                </a:extLst>
              </p:cNvPr>
              <p:cNvSpPr>
                <a:spLocks noChangeAspect="1"/>
              </p:cNvSpPr>
              <p:nvPr/>
            </p:nvSpPr>
            <p:spPr bwMode="auto">
              <a:xfrm rot="9994102">
                <a:off x="4576" y="1377"/>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grpSp>
            <p:nvGrpSpPr>
              <p:cNvPr id="381" name="Group 79">
                <a:extLst>
                  <a:ext uri="{FF2B5EF4-FFF2-40B4-BE49-F238E27FC236}">
                    <a16:creationId xmlns:a16="http://schemas.microsoft.com/office/drawing/2014/main" id="{6BF30743-3E98-0D43-B0FB-69D2A28ED7C1}"/>
                  </a:ext>
                </a:extLst>
              </p:cNvPr>
              <p:cNvGrpSpPr>
                <a:grpSpLocks/>
              </p:cNvGrpSpPr>
              <p:nvPr/>
            </p:nvGrpSpPr>
            <p:grpSpPr bwMode="auto">
              <a:xfrm>
                <a:off x="4494" y="1402"/>
                <a:ext cx="145" cy="40"/>
                <a:chOff x="4494" y="1402"/>
                <a:chExt cx="145" cy="40"/>
              </a:xfrm>
            </p:grpSpPr>
            <p:sp>
              <p:nvSpPr>
                <p:cNvPr id="384" name="Oval 80">
                  <a:extLst>
                    <a:ext uri="{FF2B5EF4-FFF2-40B4-BE49-F238E27FC236}">
                      <a16:creationId xmlns:a16="http://schemas.microsoft.com/office/drawing/2014/main" id="{0E5EE062-C4CF-4D4C-8CBD-305979E590C0}"/>
                    </a:ext>
                  </a:extLst>
                </p:cNvPr>
                <p:cNvSpPr>
                  <a:spLocks noChangeAspect="1" noChangeArrowheads="1"/>
                </p:cNvSpPr>
                <p:nvPr/>
              </p:nvSpPr>
              <p:spPr bwMode="auto">
                <a:xfrm rot="-10405899">
                  <a:off x="4494" y="1402"/>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anchor="ctr"/>
                <a:lstStyle/>
                <a:p>
                  <a:pPr algn="ctr" eaLnBrk="1" hangingPunct="1"/>
                  <a:endParaRPr lang="en-US" sz="1000">
                    <a:ea typeface="MS PGothic" charset="0"/>
                    <a:cs typeface="MS PGothic" charset="0"/>
                  </a:endParaRPr>
                </a:p>
              </p:txBody>
            </p:sp>
            <p:sp>
              <p:nvSpPr>
                <p:cNvPr id="385" name="Oval 81">
                  <a:extLst>
                    <a:ext uri="{FF2B5EF4-FFF2-40B4-BE49-F238E27FC236}">
                      <a16:creationId xmlns:a16="http://schemas.microsoft.com/office/drawing/2014/main" id="{12FA070B-5C5D-4B44-ACF4-837488971FD3}"/>
                    </a:ext>
                  </a:extLst>
                </p:cNvPr>
                <p:cNvSpPr>
                  <a:spLocks noChangeAspect="1" noChangeArrowheads="1"/>
                </p:cNvSpPr>
                <p:nvPr/>
              </p:nvSpPr>
              <p:spPr bwMode="auto">
                <a:xfrm rot="-10405899">
                  <a:off x="4529" y="1406"/>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anchor="ctr"/>
                <a:lstStyle/>
                <a:p>
                  <a:pPr algn="ctr" eaLnBrk="1" hangingPunct="1"/>
                  <a:endParaRPr lang="en-US" sz="1000">
                    <a:ea typeface="MS PGothic" charset="0"/>
                    <a:cs typeface="MS PGothic" charset="0"/>
                  </a:endParaRPr>
                </a:p>
              </p:txBody>
            </p:sp>
            <p:sp>
              <p:nvSpPr>
                <p:cNvPr id="386" name="Oval 82">
                  <a:extLst>
                    <a:ext uri="{FF2B5EF4-FFF2-40B4-BE49-F238E27FC236}">
                      <a16:creationId xmlns:a16="http://schemas.microsoft.com/office/drawing/2014/main" id="{B33A4452-898E-CF47-9784-D8BCCB3CC141}"/>
                    </a:ext>
                  </a:extLst>
                </p:cNvPr>
                <p:cNvSpPr>
                  <a:spLocks noChangeAspect="1" noChangeArrowheads="1"/>
                </p:cNvSpPr>
                <p:nvPr/>
              </p:nvSpPr>
              <p:spPr bwMode="auto">
                <a:xfrm rot="-10405899">
                  <a:off x="4566" y="1409"/>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anchor="ctr"/>
                <a:lstStyle/>
                <a:p>
                  <a:pPr algn="ctr" eaLnBrk="1" hangingPunct="1"/>
                  <a:endParaRPr lang="en-US" sz="1000">
                    <a:ea typeface="MS PGothic" charset="0"/>
                    <a:cs typeface="MS PGothic" charset="0"/>
                  </a:endParaRPr>
                </a:p>
              </p:txBody>
            </p:sp>
            <p:sp>
              <p:nvSpPr>
                <p:cNvPr id="387" name="Oval 83">
                  <a:extLst>
                    <a:ext uri="{FF2B5EF4-FFF2-40B4-BE49-F238E27FC236}">
                      <a16:creationId xmlns:a16="http://schemas.microsoft.com/office/drawing/2014/main" id="{B8BF5C62-ADDF-9F44-ABF8-D26D3653F343}"/>
                    </a:ext>
                  </a:extLst>
                </p:cNvPr>
                <p:cNvSpPr>
                  <a:spLocks noChangeAspect="1" noChangeArrowheads="1"/>
                </p:cNvSpPr>
                <p:nvPr/>
              </p:nvSpPr>
              <p:spPr bwMode="auto">
                <a:xfrm rot="-10405899">
                  <a:off x="4602" y="1413"/>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anchor="ctr"/>
                <a:lstStyle/>
                <a:p>
                  <a:pPr algn="ctr" eaLnBrk="1" hangingPunct="1"/>
                  <a:endParaRPr lang="en-US" sz="1000">
                    <a:ea typeface="MS PGothic" charset="0"/>
                    <a:cs typeface="MS PGothic" charset="0"/>
                  </a:endParaRPr>
                </a:p>
              </p:txBody>
            </p:sp>
          </p:grpSp>
          <p:sp>
            <p:nvSpPr>
              <p:cNvPr id="382" name="Freeform 84">
                <a:extLst>
                  <a:ext uri="{FF2B5EF4-FFF2-40B4-BE49-F238E27FC236}">
                    <a16:creationId xmlns:a16="http://schemas.microsoft.com/office/drawing/2014/main" id="{48A31366-ED29-0C4D-B5CF-30186E83B626}"/>
                  </a:ext>
                </a:extLst>
              </p:cNvPr>
              <p:cNvSpPr>
                <a:spLocks noChangeAspect="1"/>
              </p:cNvSpPr>
              <p:nvPr/>
            </p:nvSpPr>
            <p:spPr bwMode="auto">
              <a:xfrm rot="9994102">
                <a:off x="4626" y="1382"/>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383" name="Freeform 85">
                <a:extLst>
                  <a:ext uri="{FF2B5EF4-FFF2-40B4-BE49-F238E27FC236}">
                    <a16:creationId xmlns:a16="http://schemas.microsoft.com/office/drawing/2014/main" id="{2FDD1F15-23B2-F54A-AAD3-EF8E71690EA8}"/>
                  </a:ext>
                </a:extLst>
              </p:cNvPr>
              <p:cNvSpPr>
                <a:spLocks noChangeAspect="1"/>
              </p:cNvSpPr>
              <p:nvPr/>
            </p:nvSpPr>
            <p:spPr bwMode="auto">
              <a:xfrm rot="9994102">
                <a:off x="4612" y="1381"/>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grpSp>
        <p:grpSp>
          <p:nvGrpSpPr>
            <p:cNvPr id="13" name="Group 86">
              <a:extLst>
                <a:ext uri="{FF2B5EF4-FFF2-40B4-BE49-F238E27FC236}">
                  <a16:creationId xmlns:a16="http://schemas.microsoft.com/office/drawing/2014/main" id="{723D8EDD-DC88-D947-B752-432FC488EE37}"/>
                </a:ext>
              </a:extLst>
            </p:cNvPr>
            <p:cNvGrpSpPr>
              <a:grpSpLocks/>
            </p:cNvGrpSpPr>
            <p:nvPr/>
          </p:nvGrpSpPr>
          <p:grpSpPr bwMode="auto">
            <a:xfrm>
              <a:off x="5419" y="2034"/>
              <a:ext cx="368" cy="365"/>
              <a:chOff x="4494" y="1296"/>
              <a:chExt cx="147" cy="146"/>
            </a:xfrm>
          </p:grpSpPr>
          <p:sp>
            <p:nvSpPr>
              <p:cNvPr id="340" name="Freeform 87">
                <a:extLst>
                  <a:ext uri="{FF2B5EF4-FFF2-40B4-BE49-F238E27FC236}">
                    <a16:creationId xmlns:a16="http://schemas.microsoft.com/office/drawing/2014/main" id="{E4B8C946-095A-3D4F-A975-1D64A527B458}"/>
                  </a:ext>
                </a:extLst>
              </p:cNvPr>
              <p:cNvSpPr>
                <a:spLocks noChangeAspect="1"/>
              </p:cNvSpPr>
              <p:nvPr/>
            </p:nvSpPr>
            <p:spPr bwMode="auto">
              <a:xfrm rot="-805898">
                <a:off x="4505" y="1325"/>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341" name="Freeform 88">
                <a:extLst>
                  <a:ext uri="{FF2B5EF4-FFF2-40B4-BE49-F238E27FC236}">
                    <a16:creationId xmlns:a16="http://schemas.microsoft.com/office/drawing/2014/main" id="{3930B7CE-775A-8E46-B0B2-39384259912E}"/>
                  </a:ext>
                </a:extLst>
              </p:cNvPr>
              <p:cNvSpPr>
                <a:spLocks noChangeAspect="1"/>
              </p:cNvSpPr>
              <p:nvPr/>
            </p:nvSpPr>
            <p:spPr bwMode="auto">
              <a:xfrm rot="-805898">
                <a:off x="4519" y="1326"/>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342" name="Freeform 89">
                <a:extLst>
                  <a:ext uri="{FF2B5EF4-FFF2-40B4-BE49-F238E27FC236}">
                    <a16:creationId xmlns:a16="http://schemas.microsoft.com/office/drawing/2014/main" id="{6F5AA6C1-6452-3A43-9715-8FCE0B5C92B9}"/>
                  </a:ext>
                </a:extLst>
              </p:cNvPr>
              <p:cNvSpPr>
                <a:spLocks noChangeAspect="1"/>
              </p:cNvSpPr>
              <p:nvPr/>
            </p:nvSpPr>
            <p:spPr bwMode="auto">
              <a:xfrm rot="-805898">
                <a:off x="4541" y="1329"/>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343" name="Freeform 90">
                <a:extLst>
                  <a:ext uri="{FF2B5EF4-FFF2-40B4-BE49-F238E27FC236}">
                    <a16:creationId xmlns:a16="http://schemas.microsoft.com/office/drawing/2014/main" id="{174174BF-190D-DE4B-8035-0968EF523FAE}"/>
                  </a:ext>
                </a:extLst>
              </p:cNvPr>
              <p:cNvSpPr>
                <a:spLocks noChangeAspect="1"/>
              </p:cNvSpPr>
              <p:nvPr/>
            </p:nvSpPr>
            <p:spPr bwMode="auto">
              <a:xfrm rot="-805898">
                <a:off x="4555" y="1330"/>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344" name="Freeform 91">
                <a:extLst>
                  <a:ext uri="{FF2B5EF4-FFF2-40B4-BE49-F238E27FC236}">
                    <a16:creationId xmlns:a16="http://schemas.microsoft.com/office/drawing/2014/main" id="{FDFD6E7D-C8E6-874E-9C23-6A02AB4E2CA4}"/>
                  </a:ext>
                </a:extLst>
              </p:cNvPr>
              <p:cNvSpPr>
                <a:spLocks noChangeAspect="1"/>
              </p:cNvSpPr>
              <p:nvPr/>
            </p:nvSpPr>
            <p:spPr bwMode="auto">
              <a:xfrm rot="-805898">
                <a:off x="4577" y="1333"/>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345" name="Freeform 92">
                <a:extLst>
                  <a:ext uri="{FF2B5EF4-FFF2-40B4-BE49-F238E27FC236}">
                    <a16:creationId xmlns:a16="http://schemas.microsoft.com/office/drawing/2014/main" id="{DB2DD748-8AE8-704B-92F4-6CC698DE032B}"/>
                  </a:ext>
                </a:extLst>
              </p:cNvPr>
              <p:cNvSpPr>
                <a:spLocks noChangeAspect="1"/>
              </p:cNvSpPr>
              <p:nvPr/>
            </p:nvSpPr>
            <p:spPr bwMode="auto">
              <a:xfrm rot="-805898">
                <a:off x="4591" y="1334"/>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grpSp>
            <p:nvGrpSpPr>
              <p:cNvPr id="346" name="Group 93">
                <a:extLst>
                  <a:ext uri="{FF2B5EF4-FFF2-40B4-BE49-F238E27FC236}">
                    <a16:creationId xmlns:a16="http://schemas.microsoft.com/office/drawing/2014/main" id="{96704C80-A900-7E44-9697-D75D7D2D1C00}"/>
                  </a:ext>
                </a:extLst>
              </p:cNvPr>
              <p:cNvGrpSpPr>
                <a:grpSpLocks/>
              </p:cNvGrpSpPr>
              <p:nvPr/>
            </p:nvGrpSpPr>
            <p:grpSpPr bwMode="auto">
              <a:xfrm>
                <a:off x="4497" y="1296"/>
                <a:ext cx="144" cy="40"/>
                <a:chOff x="4497" y="1296"/>
                <a:chExt cx="144" cy="40"/>
              </a:xfrm>
            </p:grpSpPr>
            <p:sp>
              <p:nvSpPr>
                <p:cNvPr id="362" name="Oval 94">
                  <a:extLst>
                    <a:ext uri="{FF2B5EF4-FFF2-40B4-BE49-F238E27FC236}">
                      <a16:creationId xmlns:a16="http://schemas.microsoft.com/office/drawing/2014/main" id="{AE364616-FAD1-7844-9F29-08D3B32F5844}"/>
                    </a:ext>
                  </a:extLst>
                </p:cNvPr>
                <p:cNvSpPr>
                  <a:spLocks noChangeAspect="1" noChangeArrowheads="1"/>
                </p:cNvSpPr>
                <p:nvPr/>
              </p:nvSpPr>
              <p:spPr bwMode="auto">
                <a:xfrm rot="394101">
                  <a:off x="4497" y="1296"/>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algn="ctr" eaLnBrk="1" hangingPunct="1"/>
                  <a:endParaRPr lang="en-US" sz="1000">
                    <a:ea typeface="MS PGothic" charset="0"/>
                    <a:cs typeface="MS PGothic" charset="0"/>
                  </a:endParaRPr>
                </a:p>
              </p:txBody>
            </p:sp>
            <p:sp>
              <p:nvSpPr>
                <p:cNvPr id="363" name="Oval 95">
                  <a:extLst>
                    <a:ext uri="{FF2B5EF4-FFF2-40B4-BE49-F238E27FC236}">
                      <a16:creationId xmlns:a16="http://schemas.microsoft.com/office/drawing/2014/main" id="{CC62CFE1-8D5A-4B41-896E-2900CC941DC5}"/>
                    </a:ext>
                  </a:extLst>
                </p:cNvPr>
                <p:cNvSpPr>
                  <a:spLocks noChangeAspect="1" noChangeArrowheads="1"/>
                </p:cNvSpPr>
                <p:nvPr/>
              </p:nvSpPr>
              <p:spPr bwMode="auto">
                <a:xfrm rot="394101">
                  <a:off x="4533" y="1300"/>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algn="ctr" eaLnBrk="1" hangingPunct="1"/>
                  <a:endParaRPr lang="en-US" sz="1000">
                    <a:ea typeface="MS PGothic" charset="0"/>
                    <a:cs typeface="MS PGothic" charset="0"/>
                  </a:endParaRPr>
                </a:p>
              </p:txBody>
            </p:sp>
            <p:sp>
              <p:nvSpPr>
                <p:cNvPr id="364" name="Oval 96">
                  <a:extLst>
                    <a:ext uri="{FF2B5EF4-FFF2-40B4-BE49-F238E27FC236}">
                      <a16:creationId xmlns:a16="http://schemas.microsoft.com/office/drawing/2014/main" id="{BBF86B78-44B9-AD43-8247-D931147B5052}"/>
                    </a:ext>
                  </a:extLst>
                </p:cNvPr>
                <p:cNvSpPr>
                  <a:spLocks noChangeAspect="1" noChangeArrowheads="1"/>
                </p:cNvSpPr>
                <p:nvPr/>
              </p:nvSpPr>
              <p:spPr bwMode="auto">
                <a:xfrm rot="394101">
                  <a:off x="4569" y="1304"/>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algn="ctr" eaLnBrk="1" hangingPunct="1"/>
                  <a:endParaRPr lang="en-US" sz="1000">
                    <a:ea typeface="MS PGothic" charset="0"/>
                    <a:cs typeface="MS PGothic" charset="0"/>
                  </a:endParaRPr>
                </a:p>
              </p:txBody>
            </p:sp>
            <p:sp>
              <p:nvSpPr>
                <p:cNvPr id="365" name="Oval 97">
                  <a:extLst>
                    <a:ext uri="{FF2B5EF4-FFF2-40B4-BE49-F238E27FC236}">
                      <a16:creationId xmlns:a16="http://schemas.microsoft.com/office/drawing/2014/main" id="{04D87EA6-B6DD-944C-B4D1-3F054BFCB48E}"/>
                    </a:ext>
                  </a:extLst>
                </p:cNvPr>
                <p:cNvSpPr>
                  <a:spLocks noChangeAspect="1" noChangeArrowheads="1"/>
                </p:cNvSpPr>
                <p:nvPr/>
              </p:nvSpPr>
              <p:spPr bwMode="auto">
                <a:xfrm rot="394101">
                  <a:off x="4604" y="1307"/>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algn="ctr" eaLnBrk="1" hangingPunct="1"/>
                  <a:endParaRPr lang="en-US" sz="1000">
                    <a:ea typeface="MS PGothic" charset="0"/>
                    <a:cs typeface="MS PGothic" charset="0"/>
                  </a:endParaRPr>
                </a:p>
              </p:txBody>
            </p:sp>
          </p:grpSp>
          <p:sp>
            <p:nvSpPr>
              <p:cNvPr id="347" name="Freeform 98">
                <a:extLst>
                  <a:ext uri="{FF2B5EF4-FFF2-40B4-BE49-F238E27FC236}">
                    <a16:creationId xmlns:a16="http://schemas.microsoft.com/office/drawing/2014/main" id="{997BB6F5-B6E2-2448-BD9C-D03E80381523}"/>
                  </a:ext>
                </a:extLst>
              </p:cNvPr>
              <p:cNvSpPr>
                <a:spLocks noChangeAspect="1"/>
              </p:cNvSpPr>
              <p:nvPr/>
            </p:nvSpPr>
            <p:spPr bwMode="auto">
              <a:xfrm rot="-805898">
                <a:off x="4612" y="1336"/>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348" name="Freeform 99">
                <a:extLst>
                  <a:ext uri="{FF2B5EF4-FFF2-40B4-BE49-F238E27FC236}">
                    <a16:creationId xmlns:a16="http://schemas.microsoft.com/office/drawing/2014/main" id="{6364F4B1-4BA9-2B45-8743-970FD8068991}"/>
                  </a:ext>
                </a:extLst>
              </p:cNvPr>
              <p:cNvSpPr>
                <a:spLocks noChangeAspect="1"/>
              </p:cNvSpPr>
              <p:nvPr/>
            </p:nvSpPr>
            <p:spPr bwMode="auto">
              <a:xfrm rot="-805898">
                <a:off x="4626" y="1337"/>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349" name="Freeform 100">
                <a:extLst>
                  <a:ext uri="{FF2B5EF4-FFF2-40B4-BE49-F238E27FC236}">
                    <a16:creationId xmlns:a16="http://schemas.microsoft.com/office/drawing/2014/main" id="{8AE28AA4-DE70-6947-A1B3-E517D4814BD1}"/>
                  </a:ext>
                </a:extLst>
              </p:cNvPr>
              <p:cNvSpPr>
                <a:spLocks noChangeAspect="1"/>
              </p:cNvSpPr>
              <p:nvPr/>
            </p:nvSpPr>
            <p:spPr bwMode="auto">
              <a:xfrm rot="9994102">
                <a:off x="4518" y="1371"/>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350" name="Freeform 101">
                <a:extLst>
                  <a:ext uri="{FF2B5EF4-FFF2-40B4-BE49-F238E27FC236}">
                    <a16:creationId xmlns:a16="http://schemas.microsoft.com/office/drawing/2014/main" id="{5BCD8349-A43B-E940-9C1A-E63DA153E02C}"/>
                  </a:ext>
                </a:extLst>
              </p:cNvPr>
              <p:cNvSpPr>
                <a:spLocks noChangeAspect="1"/>
              </p:cNvSpPr>
              <p:nvPr/>
            </p:nvSpPr>
            <p:spPr bwMode="auto">
              <a:xfrm rot="9994102">
                <a:off x="4504" y="1370"/>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351" name="Freeform 102">
                <a:extLst>
                  <a:ext uri="{FF2B5EF4-FFF2-40B4-BE49-F238E27FC236}">
                    <a16:creationId xmlns:a16="http://schemas.microsoft.com/office/drawing/2014/main" id="{9BDC612E-65EC-4148-BE1C-7B981BC55C39}"/>
                  </a:ext>
                </a:extLst>
              </p:cNvPr>
              <p:cNvSpPr>
                <a:spLocks noChangeAspect="1"/>
              </p:cNvSpPr>
              <p:nvPr/>
            </p:nvSpPr>
            <p:spPr bwMode="auto">
              <a:xfrm rot="9994102">
                <a:off x="4553" y="1375"/>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352" name="Freeform 103">
                <a:extLst>
                  <a:ext uri="{FF2B5EF4-FFF2-40B4-BE49-F238E27FC236}">
                    <a16:creationId xmlns:a16="http://schemas.microsoft.com/office/drawing/2014/main" id="{D77DA71E-5492-EA47-B598-E831AF16CF8F}"/>
                  </a:ext>
                </a:extLst>
              </p:cNvPr>
              <p:cNvSpPr>
                <a:spLocks noChangeAspect="1"/>
              </p:cNvSpPr>
              <p:nvPr/>
            </p:nvSpPr>
            <p:spPr bwMode="auto">
              <a:xfrm rot="9994102">
                <a:off x="4539" y="1374"/>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353" name="Freeform 104">
                <a:extLst>
                  <a:ext uri="{FF2B5EF4-FFF2-40B4-BE49-F238E27FC236}">
                    <a16:creationId xmlns:a16="http://schemas.microsoft.com/office/drawing/2014/main" id="{564E930C-DE87-F44C-B55D-03A6D6FB6EAE}"/>
                  </a:ext>
                </a:extLst>
              </p:cNvPr>
              <p:cNvSpPr>
                <a:spLocks noChangeAspect="1"/>
              </p:cNvSpPr>
              <p:nvPr/>
            </p:nvSpPr>
            <p:spPr bwMode="auto">
              <a:xfrm rot="9994102">
                <a:off x="4590" y="1378"/>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354" name="Freeform 105">
                <a:extLst>
                  <a:ext uri="{FF2B5EF4-FFF2-40B4-BE49-F238E27FC236}">
                    <a16:creationId xmlns:a16="http://schemas.microsoft.com/office/drawing/2014/main" id="{D50C9EE0-1D04-754E-939C-13A799538EB7}"/>
                  </a:ext>
                </a:extLst>
              </p:cNvPr>
              <p:cNvSpPr>
                <a:spLocks noChangeAspect="1"/>
              </p:cNvSpPr>
              <p:nvPr/>
            </p:nvSpPr>
            <p:spPr bwMode="auto">
              <a:xfrm rot="9994102">
                <a:off x="4576" y="1377"/>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grpSp>
            <p:nvGrpSpPr>
              <p:cNvPr id="355" name="Group 106">
                <a:extLst>
                  <a:ext uri="{FF2B5EF4-FFF2-40B4-BE49-F238E27FC236}">
                    <a16:creationId xmlns:a16="http://schemas.microsoft.com/office/drawing/2014/main" id="{79AC7E0A-3FA5-6A43-952F-6E0AB6211771}"/>
                  </a:ext>
                </a:extLst>
              </p:cNvPr>
              <p:cNvGrpSpPr>
                <a:grpSpLocks/>
              </p:cNvGrpSpPr>
              <p:nvPr/>
            </p:nvGrpSpPr>
            <p:grpSpPr bwMode="auto">
              <a:xfrm>
                <a:off x="4494" y="1402"/>
                <a:ext cx="145" cy="40"/>
                <a:chOff x="4494" y="1402"/>
                <a:chExt cx="145" cy="40"/>
              </a:xfrm>
            </p:grpSpPr>
            <p:sp>
              <p:nvSpPr>
                <p:cNvPr id="358" name="Oval 107">
                  <a:extLst>
                    <a:ext uri="{FF2B5EF4-FFF2-40B4-BE49-F238E27FC236}">
                      <a16:creationId xmlns:a16="http://schemas.microsoft.com/office/drawing/2014/main" id="{A04E1038-0387-3242-99E9-11CC4494EAB2}"/>
                    </a:ext>
                  </a:extLst>
                </p:cNvPr>
                <p:cNvSpPr>
                  <a:spLocks noChangeAspect="1" noChangeArrowheads="1"/>
                </p:cNvSpPr>
                <p:nvPr/>
              </p:nvSpPr>
              <p:spPr bwMode="auto">
                <a:xfrm rot="-10405899">
                  <a:off x="4494" y="1402"/>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anchor="ctr"/>
                <a:lstStyle/>
                <a:p>
                  <a:pPr algn="ctr" eaLnBrk="1" hangingPunct="1"/>
                  <a:endParaRPr lang="en-US" sz="1000">
                    <a:ea typeface="MS PGothic" charset="0"/>
                    <a:cs typeface="MS PGothic" charset="0"/>
                  </a:endParaRPr>
                </a:p>
              </p:txBody>
            </p:sp>
            <p:sp>
              <p:nvSpPr>
                <p:cNvPr id="359" name="Oval 108">
                  <a:extLst>
                    <a:ext uri="{FF2B5EF4-FFF2-40B4-BE49-F238E27FC236}">
                      <a16:creationId xmlns:a16="http://schemas.microsoft.com/office/drawing/2014/main" id="{DEDE4948-FB20-AA4C-9A61-D00259B04200}"/>
                    </a:ext>
                  </a:extLst>
                </p:cNvPr>
                <p:cNvSpPr>
                  <a:spLocks noChangeAspect="1" noChangeArrowheads="1"/>
                </p:cNvSpPr>
                <p:nvPr/>
              </p:nvSpPr>
              <p:spPr bwMode="auto">
                <a:xfrm rot="-10405899">
                  <a:off x="4529" y="1406"/>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anchor="ctr"/>
                <a:lstStyle/>
                <a:p>
                  <a:pPr algn="ctr" eaLnBrk="1" hangingPunct="1"/>
                  <a:endParaRPr lang="en-US" sz="1000">
                    <a:ea typeface="MS PGothic" charset="0"/>
                    <a:cs typeface="MS PGothic" charset="0"/>
                  </a:endParaRPr>
                </a:p>
              </p:txBody>
            </p:sp>
            <p:sp>
              <p:nvSpPr>
                <p:cNvPr id="360" name="Oval 109">
                  <a:extLst>
                    <a:ext uri="{FF2B5EF4-FFF2-40B4-BE49-F238E27FC236}">
                      <a16:creationId xmlns:a16="http://schemas.microsoft.com/office/drawing/2014/main" id="{DBF90B60-1A0E-B348-BDD8-579A1B4C5B3F}"/>
                    </a:ext>
                  </a:extLst>
                </p:cNvPr>
                <p:cNvSpPr>
                  <a:spLocks noChangeAspect="1" noChangeArrowheads="1"/>
                </p:cNvSpPr>
                <p:nvPr/>
              </p:nvSpPr>
              <p:spPr bwMode="auto">
                <a:xfrm rot="-10405899">
                  <a:off x="4566" y="1409"/>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anchor="ctr"/>
                <a:lstStyle/>
                <a:p>
                  <a:pPr algn="ctr" eaLnBrk="1" hangingPunct="1"/>
                  <a:endParaRPr lang="en-US" sz="1000">
                    <a:ea typeface="MS PGothic" charset="0"/>
                    <a:cs typeface="MS PGothic" charset="0"/>
                  </a:endParaRPr>
                </a:p>
              </p:txBody>
            </p:sp>
            <p:sp>
              <p:nvSpPr>
                <p:cNvPr id="361" name="Oval 110">
                  <a:extLst>
                    <a:ext uri="{FF2B5EF4-FFF2-40B4-BE49-F238E27FC236}">
                      <a16:creationId xmlns:a16="http://schemas.microsoft.com/office/drawing/2014/main" id="{042A08FC-80F9-664B-BB1D-946851B93D4B}"/>
                    </a:ext>
                  </a:extLst>
                </p:cNvPr>
                <p:cNvSpPr>
                  <a:spLocks noChangeAspect="1" noChangeArrowheads="1"/>
                </p:cNvSpPr>
                <p:nvPr/>
              </p:nvSpPr>
              <p:spPr bwMode="auto">
                <a:xfrm rot="-10405899">
                  <a:off x="4602" y="1413"/>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anchor="ctr"/>
                <a:lstStyle/>
                <a:p>
                  <a:pPr algn="ctr" eaLnBrk="1" hangingPunct="1"/>
                  <a:endParaRPr lang="en-US" sz="1000">
                    <a:ea typeface="MS PGothic" charset="0"/>
                    <a:cs typeface="MS PGothic" charset="0"/>
                  </a:endParaRPr>
                </a:p>
              </p:txBody>
            </p:sp>
          </p:grpSp>
          <p:sp>
            <p:nvSpPr>
              <p:cNvPr id="356" name="Freeform 111">
                <a:extLst>
                  <a:ext uri="{FF2B5EF4-FFF2-40B4-BE49-F238E27FC236}">
                    <a16:creationId xmlns:a16="http://schemas.microsoft.com/office/drawing/2014/main" id="{35BC16EA-1448-8649-9B36-4F86629E2A95}"/>
                  </a:ext>
                </a:extLst>
              </p:cNvPr>
              <p:cNvSpPr>
                <a:spLocks noChangeAspect="1"/>
              </p:cNvSpPr>
              <p:nvPr/>
            </p:nvSpPr>
            <p:spPr bwMode="auto">
              <a:xfrm rot="9994102">
                <a:off x="4626" y="1382"/>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357" name="Freeform 112">
                <a:extLst>
                  <a:ext uri="{FF2B5EF4-FFF2-40B4-BE49-F238E27FC236}">
                    <a16:creationId xmlns:a16="http://schemas.microsoft.com/office/drawing/2014/main" id="{409C2053-19B0-CD4E-93D0-C160B58614E1}"/>
                  </a:ext>
                </a:extLst>
              </p:cNvPr>
              <p:cNvSpPr>
                <a:spLocks noChangeAspect="1"/>
              </p:cNvSpPr>
              <p:nvPr/>
            </p:nvSpPr>
            <p:spPr bwMode="auto">
              <a:xfrm rot="9994102">
                <a:off x="4612" y="1381"/>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grpSp>
        <p:grpSp>
          <p:nvGrpSpPr>
            <p:cNvPr id="14" name="Group 113">
              <a:extLst>
                <a:ext uri="{FF2B5EF4-FFF2-40B4-BE49-F238E27FC236}">
                  <a16:creationId xmlns:a16="http://schemas.microsoft.com/office/drawing/2014/main" id="{018ABB0E-E45C-404C-BDC5-D3E245DBB2FE}"/>
                </a:ext>
              </a:extLst>
            </p:cNvPr>
            <p:cNvGrpSpPr>
              <a:grpSpLocks/>
            </p:cNvGrpSpPr>
            <p:nvPr/>
          </p:nvGrpSpPr>
          <p:grpSpPr bwMode="auto">
            <a:xfrm>
              <a:off x="5070" y="1996"/>
              <a:ext cx="368" cy="365"/>
              <a:chOff x="4494" y="1296"/>
              <a:chExt cx="147" cy="146"/>
            </a:xfrm>
          </p:grpSpPr>
          <p:sp>
            <p:nvSpPr>
              <p:cNvPr id="314" name="Freeform 114">
                <a:extLst>
                  <a:ext uri="{FF2B5EF4-FFF2-40B4-BE49-F238E27FC236}">
                    <a16:creationId xmlns:a16="http://schemas.microsoft.com/office/drawing/2014/main" id="{2A81F18F-1C70-B742-A03D-9F9A2AEAF0D3}"/>
                  </a:ext>
                </a:extLst>
              </p:cNvPr>
              <p:cNvSpPr>
                <a:spLocks noChangeAspect="1"/>
              </p:cNvSpPr>
              <p:nvPr/>
            </p:nvSpPr>
            <p:spPr bwMode="auto">
              <a:xfrm rot="-805898">
                <a:off x="4505" y="1325"/>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315" name="Freeform 115">
                <a:extLst>
                  <a:ext uri="{FF2B5EF4-FFF2-40B4-BE49-F238E27FC236}">
                    <a16:creationId xmlns:a16="http://schemas.microsoft.com/office/drawing/2014/main" id="{C4E46ACC-B977-A041-85FF-008780B39864}"/>
                  </a:ext>
                </a:extLst>
              </p:cNvPr>
              <p:cNvSpPr>
                <a:spLocks noChangeAspect="1"/>
              </p:cNvSpPr>
              <p:nvPr/>
            </p:nvSpPr>
            <p:spPr bwMode="auto">
              <a:xfrm rot="-805898">
                <a:off x="4519" y="1326"/>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316" name="Freeform 116">
                <a:extLst>
                  <a:ext uri="{FF2B5EF4-FFF2-40B4-BE49-F238E27FC236}">
                    <a16:creationId xmlns:a16="http://schemas.microsoft.com/office/drawing/2014/main" id="{EC66D1B5-AD0A-6B42-9D6C-42A6FB55A373}"/>
                  </a:ext>
                </a:extLst>
              </p:cNvPr>
              <p:cNvSpPr>
                <a:spLocks noChangeAspect="1"/>
              </p:cNvSpPr>
              <p:nvPr/>
            </p:nvSpPr>
            <p:spPr bwMode="auto">
              <a:xfrm rot="-805898">
                <a:off x="4541" y="1329"/>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317" name="Freeform 117">
                <a:extLst>
                  <a:ext uri="{FF2B5EF4-FFF2-40B4-BE49-F238E27FC236}">
                    <a16:creationId xmlns:a16="http://schemas.microsoft.com/office/drawing/2014/main" id="{B345D163-CC12-7440-A03E-40F6E4749D8B}"/>
                  </a:ext>
                </a:extLst>
              </p:cNvPr>
              <p:cNvSpPr>
                <a:spLocks noChangeAspect="1"/>
              </p:cNvSpPr>
              <p:nvPr/>
            </p:nvSpPr>
            <p:spPr bwMode="auto">
              <a:xfrm rot="-805898">
                <a:off x="4555" y="1330"/>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318" name="Freeform 118">
                <a:extLst>
                  <a:ext uri="{FF2B5EF4-FFF2-40B4-BE49-F238E27FC236}">
                    <a16:creationId xmlns:a16="http://schemas.microsoft.com/office/drawing/2014/main" id="{7F93F60F-972D-DC45-9545-EF18706861A3}"/>
                  </a:ext>
                </a:extLst>
              </p:cNvPr>
              <p:cNvSpPr>
                <a:spLocks noChangeAspect="1"/>
              </p:cNvSpPr>
              <p:nvPr/>
            </p:nvSpPr>
            <p:spPr bwMode="auto">
              <a:xfrm rot="-805898">
                <a:off x="4577" y="1333"/>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319" name="Freeform 119">
                <a:extLst>
                  <a:ext uri="{FF2B5EF4-FFF2-40B4-BE49-F238E27FC236}">
                    <a16:creationId xmlns:a16="http://schemas.microsoft.com/office/drawing/2014/main" id="{42754744-3DC6-834F-8EDB-07E4E91F33A5}"/>
                  </a:ext>
                </a:extLst>
              </p:cNvPr>
              <p:cNvSpPr>
                <a:spLocks noChangeAspect="1"/>
              </p:cNvSpPr>
              <p:nvPr/>
            </p:nvSpPr>
            <p:spPr bwMode="auto">
              <a:xfrm rot="-805898">
                <a:off x="4591" y="1334"/>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grpSp>
            <p:nvGrpSpPr>
              <p:cNvPr id="320" name="Group 120">
                <a:extLst>
                  <a:ext uri="{FF2B5EF4-FFF2-40B4-BE49-F238E27FC236}">
                    <a16:creationId xmlns:a16="http://schemas.microsoft.com/office/drawing/2014/main" id="{2E4B61DB-230C-D043-9A67-90E749992F74}"/>
                  </a:ext>
                </a:extLst>
              </p:cNvPr>
              <p:cNvGrpSpPr>
                <a:grpSpLocks/>
              </p:cNvGrpSpPr>
              <p:nvPr/>
            </p:nvGrpSpPr>
            <p:grpSpPr bwMode="auto">
              <a:xfrm>
                <a:off x="4497" y="1296"/>
                <a:ext cx="144" cy="40"/>
                <a:chOff x="4497" y="1296"/>
                <a:chExt cx="144" cy="40"/>
              </a:xfrm>
            </p:grpSpPr>
            <p:sp>
              <p:nvSpPr>
                <p:cNvPr id="336" name="Oval 121">
                  <a:extLst>
                    <a:ext uri="{FF2B5EF4-FFF2-40B4-BE49-F238E27FC236}">
                      <a16:creationId xmlns:a16="http://schemas.microsoft.com/office/drawing/2014/main" id="{6F79AB3E-C291-3648-BBCD-77042BDB41C5}"/>
                    </a:ext>
                  </a:extLst>
                </p:cNvPr>
                <p:cNvSpPr>
                  <a:spLocks noChangeAspect="1" noChangeArrowheads="1"/>
                </p:cNvSpPr>
                <p:nvPr/>
              </p:nvSpPr>
              <p:spPr bwMode="auto">
                <a:xfrm rot="394101">
                  <a:off x="4497" y="1296"/>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algn="ctr" eaLnBrk="1" hangingPunct="1"/>
                  <a:endParaRPr lang="en-US" sz="1000">
                    <a:ea typeface="MS PGothic" charset="0"/>
                    <a:cs typeface="MS PGothic" charset="0"/>
                  </a:endParaRPr>
                </a:p>
              </p:txBody>
            </p:sp>
            <p:sp>
              <p:nvSpPr>
                <p:cNvPr id="337" name="Oval 122">
                  <a:extLst>
                    <a:ext uri="{FF2B5EF4-FFF2-40B4-BE49-F238E27FC236}">
                      <a16:creationId xmlns:a16="http://schemas.microsoft.com/office/drawing/2014/main" id="{D6E2F0CF-A9E0-5F4F-B43A-A21F9ECE2E3C}"/>
                    </a:ext>
                  </a:extLst>
                </p:cNvPr>
                <p:cNvSpPr>
                  <a:spLocks noChangeAspect="1" noChangeArrowheads="1"/>
                </p:cNvSpPr>
                <p:nvPr/>
              </p:nvSpPr>
              <p:spPr bwMode="auto">
                <a:xfrm rot="394101">
                  <a:off x="4533" y="1300"/>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algn="ctr" eaLnBrk="1" hangingPunct="1"/>
                  <a:endParaRPr lang="en-US" sz="1000">
                    <a:ea typeface="MS PGothic" charset="0"/>
                    <a:cs typeface="MS PGothic" charset="0"/>
                  </a:endParaRPr>
                </a:p>
              </p:txBody>
            </p:sp>
            <p:sp>
              <p:nvSpPr>
                <p:cNvPr id="338" name="Oval 123">
                  <a:extLst>
                    <a:ext uri="{FF2B5EF4-FFF2-40B4-BE49-F238E27FC236}">
                      <a16:creationId xmlns:a16="http://schemas.microsoft.com/office/drawing/2014/main" id="{E2EEFFDF-6729-E54F-B43A-1D4CBA57CF9B}"/>
                    </a:ext>
                  </a:extLst>
                </p:cNvPr>
                <p:cNvSpPr>
                  <a:spLocks noChangeAspect="1" noChangeArrowheads="1"/>
                </p:cNvSpPr>
                <p:nvPr/>
              </p:nvSpPr>
              <p:spPr bwMode="auto">
                <a:xfrm rot="394101">
                  <a:off x="4569" y="1304"/>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algn="ctr" eaLnBrk="1" hangingPunct="1"/>
                  <a:endParaRPr lang="en-US" sz="1000">
                    <a:ea typeface="MS PGothic" charset="0"/>
                    <a:cs typeface="MS PGothic" charset="0"/>
                  </a:endParaRPr>
                </a:p>
              </p:txBody>
            </p:sp>
            <p:sp>
              <p:nvSpPr>
                <p:cNvPr id="339" name="Oval 124">
                  <a:extLst>
                    <a:ext uri="{FF2B5EF4-FFF2-40B4-BE49-F238E27FC236}">
                      <a16:creationId xmlns:a16="http://schemas.microsoft.com/office/drawing/2014/main" id="{D14E206F-3FEB-BC49-AC91-11317288BDA6}"/>
                    </a:ext>
                  </a:extLst>
                </p:cNvPr>
                <p:cNvSpPr>
                  <a:spLocks noChangeAspect="1" noChangeArrowheads="1"/>
                </p:cNvSpPr>
                <p:nvPr/>
              </p:nvSpPr>
              <p:spPr bwMode="auto">
                <a:xfrm rot="394101">
                  <a:off x="4604" y="1307"/>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algn="ctr" eaLnBrk="1" hangingPunct="1"/>
                  <a:endParaRPr lang="en-US" sz="1000">
                    <a:ea typeface="MS PGothic" charset="0"/>
                    <a:cs typeface="MS PGothic" charset="0"/>
                  </a:endParaRPr>
                </a:p>
              </p:txBody>
            </p:sp>
          </p:grpSp>
          <p:sp>
            <p:nvSpPr>
              <p:cNvPr id="321" name="Freeform 125">
                <a:extLst>
                  <a:ext uri="{FF2B5EF4-FFF2-40B4-BE49-F238E27FC236}">
                    <a16:creationId xmlns:a16="http://schemas.microsoft.com/office/drawing/2014/main" id="{7190DE8F-633A-8047-9ABB-8F2722C8F0EF}"/>
                  </a:ext>
                </a:extLst>
              </p:cNvPr>
              <p:cNvSpPr>
                <a:spLocks noChangeAspect="1"/>
              </p:cNvSpPr>
              <p:nvPr/>
            </p:nvSpPr>
            <p:spPr bwMode="auto">
              <a:xfrm rot="-805898">
                <a:off x="4612" y="1336"/>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322" name="Freeform 126">
                <a:extLst>
                  <a:ext uri="{FF2B5EF4-FFF2-40B4-BE49-F238E27FC236}">
                    <a16:creationId xmlns:a16="http://schemas.microsoft.com/office/drawing/2014/main" id="{7E3B5AB2-F98D-A742-A23B-DCBC636F9D8D}"/>
                  </a:ext>
                </a:extLst>
              </p:cNvPr>
              <p:cNvSpPr>
                <a:spLocks noChangeAspect="1"/>
              </p:cNvSpPr>
              <p:nvPr/>
            </p:nvSpPr>
            <p:spPr bwMode="auto">
              <a:xfrm rot="-805898">
                <a:off x="4626" y="1337"/>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323" name="Freeform 127">
                <a:extLst>
                  <a:ext uri="{FF2B5EF4-FFF2-40B4-BE49-F238E27FC236}">
                    <a16:creationId xmlns:a16="http://schemas.microsoft.com/office/drawing/2014/main" id="{C431583D-5BBF-8548-A0B2-79FF13B5B239}"/>
                  </a:ext>
                </a:extLst>
              </p:cNvPr>
              <p:cNvSpPr>
                <a:spLocks noChangeAspect="1"/>
              </p:cNvSpPr>
              <p:nvPr/>
            </p:nvSpPr>
            <p:spPr bwMode="auto">
              <a:xfrm rot="9994102">
                <a:off x="4518" y="1371"/>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324" name="Freeform 128">
                <a:extLst>
                  <a:ext uri="{FF2B5EF4-FFF2-40B4-BE49-F238E27FC236}">
                    <a16:creationId xmlns:a16="http://schemas.microsoft.com/office/drawing/2014/main" id="{89EEF529-92A5-F54A-9A65-EA7A7C2E2E9A}"/>
                  </a:ext>
                </a:extLst>
              </p:cNvPr>
              <p:cNvSpPr>
                <a:spLocks noChangeAspect="1"/>
              </p:cNvSpPr>
              <p:nvPr/>
            </p:nvSpPr>
            <p:spPr bwMode="auto">
              <a:xfrm rot="9994102">
                <a:off x="4504" y="1370"/>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325" name="Freeform 129">
                <a:extLst>
                  <a:ext uri="{FF2B5EF4-FFF2-40B4-BE49-F238E27FC236}">
                    <a16:creationId xmlns:a16="http://schemas.microsoft.com/office/drawing/2014/main" id="{62643151-3899-9546-8288-6F24202BA13D}"/>
                  </a:ext>
                </a:extLst>
              </p:cNvPr>
              <p:cNvSpPr>
                <a:spLocks noChangeAspect="1"/>
              </p:cNvSpPr>
              <p:nvPr/>
            </p:nvSpPr>
            <p:spPr bwMode="auto">
              <a:xfrm rot="9994102">
                <a:off x="4553" y="1375"/>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326" name="Freeform 130">
                <a:extLst>
                  <a:ext uri="{FF2B5EF4-FFF2-40B4-BE49-F238E27FC236}">
                    <a16:creationId xmlns:a16="http://schemas.microsoft.com/office/drawing/2014/main" id="{D83392B4-C94C-DF42-9A94-CC075533D0DC}"/>
                  </a:ext>
                </a:extLst>
              </p:cNvPr>
              <p:cNvSpPr>
                <a:spLocks noChangeAspect="1"/>
              </p:cNvSpPr>
              <p:nvPr/>
            </p:nvSpPr>
            <p:spPr bwMode="auto">
              <a:xfrm rot="9994102">
                <a:off x="4539" y="1374"/>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327" name="Freeform 131">
                <a:extLst>
                  <a:ext uri="{FF2B5EF4-FFF2-40B4-BE49-F238E27FC236}">
                    <a16:creationId xmlns:a16="http://schemas.microsoft.com/office/drawing/2014/main" id="{797E31F5-B1BE-AC4A-B4E0-6421D3BA4585}"/>
                  </a:ext>
                </a:extLst>
              </p:cNvPr>
              <p:cNvSpPr>
                <a:spLocks noChangeAspect="1"/>
              </p:cNvSpPr>
              <p:nvPr/>
            </p:nvSpPr>
            <p:spPr bwMode="auto">
              <a:xfrm rot="9994102">
                <a:off x="4590" y="1378"/>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328" name="Freeform 132">
                <a:extLst>
                  <a:ext uri="{FF2B5EF4-FFF2-40B4-BE49-F238E27FC236}">
                    <a16:creationId xmlns:a16="http://schemas.microsoft.com/office/drawing/2014/main" id="{E12E7E47-135F-AA41-8B02-C018422EDDAC}"/>
                  </a:ext>
                </a:extLst>
              </p:cNvPr>
              <p:cNvSpPr>
                <a:spLocks noChangeAspect="1"/>
              </p:cNvSpPr>
              <p:nvPr/>
            </p:nvSpPr>
            <p:spPr bwMode="auto">
              <a:xfrm rot="9994102">
                <a:off x="4576" y="1377"/>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grpSp>
            <p:nvGrpSpPr>
              <p:cNvPr id="329" name="Group 133">
                <a:extLst>
                  <a:ext uri="{FF2B5EF4-FFF2-40B4-BE49-F238E27FC236}">
                    <a16:creationId xmlns:a16="http://schemas.microsoft.com/office/drawing/2014/main" id="{3571769F-BEE2-5542-B56A-CF73374B9DAA}"/>
                  </a:ext>
                </a:extLst>
              </p:cNvPr>
              <p:cNvGrpSpPr>
                <a:grpSpLocks/>
              </p:cNvGrpSpPr>
              <p:nvPr/>
            </p:nvGrpSpPr>
            <p:grpSpPr bwMode="auto">
              <a:xfrm>
                <a:off x="4494" y="1402"/>
                <a:ext cx="145" cy="40"/>
                <a:chOff x="4494" y="1402"/>
                <a:chExt cx="145" cy="40"/>
              </a:xfrm>
            </p:grpSpPr>
            <p:sp>
              <p:nvSpPr>
                <p:cNvPr id="332" name="Oval 134">
                  <a:extLst>
                    <a:ext uri="{FF2B5EF4-FFF2-40B4-BE49-F238E27FC236}">
                      <a16:creationId xmlns:a16="http://schemas.microsoft.com/office/drawing/2014/main" id="{0BD5AA57-B440-5A4B-BFAC-A350E129F567}"/>
                    </a:ext>
                  </a:extLst>
                </p:cNvPr>
                <p:cNvSpPr>
                  <a:spLocks noChangeAspect="1" noChangeArrowheads="1"/>
                </p:cNvSpPr>
                <p:nvPr/>
              </p:nvSpPr>
              <p:spPr bwMode="auto">
                <a:xfrm rot="-10405899">
                  <a:off x="4494" y="1402"/>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anchor="ctr"/>
                <a:lstStyle/>
                <a:p>
                  <a:pPr algn="ctr" eaLnBrk="1" hangingPunct="1"/>
                  <a:endParaRPr lang="en-US" sz="1000">
                    <a:ea typeface="MS PGothic" charset="0"/>
                    <a:cs typeface="MS PGothic" charset="0"/>
                  </a:endParaRPr>
                </a:p>
              </p:txBody>
            </p:sp>
            <p:sp>
              <p:nvSpPr>
                <p:cNvPr id="333" name="Oval 135">
                  <a:extLst>
                    <a:ext uri="{FF2B5EF4-FFF2-40B4-BE49-F238E27FC236}">
                      <a16:creationId xmlns:a16="http://schemas.microsoft.com/office/drawing/2014/main" id="{604DA4B1-656B-514C-937D-6FE4FC203D64}"/>
                    </a:ext>
                  </a:extLst>
                </p:cNvPr>
                <p:cNvSpPr>
                  <a:spLocks noChangeAspect="1" noChangeArrowheads="1"/>
                </p:cNvSpPr>
                <p:nvPr/>
              </p:nvSpPr>
              <p:spPr bwMode="auto">
                <a:xfrm rot="-10405899">
                  <a:off x="4529" y="1406"/>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anchor="ctr"/>
                <a:lstStyle/>
                <a:p>
                  <a:pPr algn="ctr" eaLnBrk="1" hangingPunct="1"/>
                  <a:endParaRPr lang="en-US" sz="1000">
                    <a:ea typeface="MS PGothic" charset="0"/>
                    <a:cs typeface="MS PGothic" charset="0"/>
                  </a:endParaRPr>
                </a:p>
              </p:txBody>
            </p:sp>
            <p:sp>
              <p:nvSpPr>
                <p:cNvPr id="334" name="Oval 136">
                  <a:extLst>
                    <a:ext uri="{FF2B5EF4-FFF2-40B4-BE49-F238E27FC236}">
                      <a16:creationId xmlns:a16="http://schemas.microsoft.com/office/drawing/2014/main" id="{CBBFC0DC-BE18-3549-B4A4-77457E913420}"/>
                    </a:ext>
                  </a:extLst>
                </p:cNvPr>
                <p:cNvSpPr>
                  <a:spLocks noChangeAspect="1" noChangeArrowheads="1"/>
                </p:cNvSpPr>
                <p:nvPr/>
              </p:nvSpPr>
              <p:spPr bwMode="auto">
                <a:xfrm rot="-10405899">
                  <a:off x="4566" y="1409"/>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anchor="ctr"/>
                <a:lstStyle/>
                <a:p>
                  <a:pPr algn="ctr" eaLnBrk="1" hangingPunct="1"/>
                  <a:endParaRPr lang="en-US" sz="1000">
                    <a:ea typeface="MS PGothic" charset="0"/>
                    <a:cs typeface="MS PGothic" charset="0"/>
                  </a:endParaRPr>
                </a:p>
              </p:txBody>
            </p:sp>
            <p:sp>
              <p:nvSpPr>
                <p:cNvPr id="335" name="Oval 137">
                  <a:extLst>
                    <a:ext uri="{FF2B5EF4-FFF2-40B4-BE49-F238E27FC236}">
                      <a16:creationId xmlns:a16="http://schemas.microsoft.com/office/drawing/2014/main" id="{B99DA3A0-B9BC-E844-B2E0-A359AB422403}"/>
                    </a:ext>
                  </a:extLst>
                </p:cNvPr>
                <p:cNvSpPr>
                  <a:spLocks noChangeAspect="1" noChangeArrowheads="1"/>
                </p:cNvSpPr>
                <p:nvPr/>
              </p:nvSpPr>
              <p:spPr bwMode="auto">
                <a:xfrm rot="-10405899">
                  <a:off x="4602" y="1413"/>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anchor="ctr"/>
                <a:lstStyle/>
                <a:p>
                  <a:pPr algn="ctr" eaLnBrk="1" hangingPunct="1"/>
                  <a:endParaRPr lang="en-US" sz="1000">
                    <a:ea typeface="MS PGothic" charset="0"/>
                    <a:cs typeface="MS PGothic" charset="0"/>
                  </a:endParaRPr>
                </a:p>
              </p:txBody>
            </p:sp>
          </p:grpSp>
          <p:sp>
            <p:nvSpPr>
              <p:cNvPr id="330" name="Freeform 138">
                <a:extLst>
                  <a:ext uri="{FF2B5EF4-FFF2-40B4-BE49-F238E27FC236}">
                    <a16:creationId xmlns:a16="http://schemas.microsoft.com/office/drawing/2014/main" id="{BAAE27BA-E8AB-FC47-A42D-D7946AE7222E}"/>
                  </a:ext>
                </a:extLst>
              </p:cNvPr>
              <p:cNvSpPr>
                <a:spLocks noChangeAspect="1"/>
              </p:cNvSpPr>
              <p:nvPr/>
            </p:nvSpPr>
            <p:spPr bwMode="auto">
              <a:xfrm rot="9994102">
                <a:off x="4626" y="1382"/>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331" name="Freeform 139">
                <a:extLst>
                  <a:ext uri="{FF2B5EF4-FFF2-40B4-BE49-F238E27FC236}">
                    <a16:creationId xmlns:a16="http://schemas.microsoft.com/office/drawing/2014/main" id="{75259AF8-87EB-3340-B68A-DE09091EE0E8}"/>
                  </a:ext>
                </a:extLst>
              </p:cNvPr>
              <p:cNvSpPr>
                <a:spLocks noChangeAspect="1"/>
              </p:cNvSpPr>
              <p:nvPr/>
            </p:nvSpPr>
            <p:spPr bwMode="auto">
              <a:xfrm rot="9994102">
                <a:off x="4612" y="1381"/>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grpSp>
        <p:grpSp>
          <p:nvGrpSpPr>
            <p:cNvPr id="15" name="Group 140">
              <a:extLst>
                <a:ext uri="{FF2B5EF4-FFF2-40B4-BE49-F238E27FC236}">
                  <a16:creationId xmlns:a16="http://schemas.microsoft.com/office/drawing/2014/main" id="{7263B65F-77EE-8A45-8283-AE9EDF369F0F}"/>
                </a:ext>
              </a:extLst>
            </p:cNvPr>
            <p:cNvGrpSpPr>
              <a:grpSpLocks/>
            </p:cNvGrpSpPr>
            <p:nvPr/>
          </p:nvGrpSpPr>
          <p:grpSpPr bwMode="auto">
            <a:xfrm rot="-150099">
              <a:off x="3282" y="1872"/>
              <a:ext cx="368" cy="365"/>
              <a:chOff x="4494" y="1296"/>
              <a:chExt cx="147" cy="146"/>
            </a:xfrm>
          </p:grpSpPr>
          <p:sp>
            <p:nvSpPr>
              <p:cNvPr id="288" name="Freeform 141">
                <a:extLst>
                  <a:ext uri="{FF2B5EF4-FFF2-40B4-BE49-F238E27FC236}">
                    <a16:creationId xmlns:a16="http://schemas.microsoft.com/office/drawing/2014/main" id="{B81608D7-BCA8-7A42-B5B7-00C7B16C9457}"/>
                  </a:ext>
                </a:extLst>
              </p:cNvPr>
              <p:cNvSpPr>
                <a:spLocks noChangeAspect="1"/>
              </p:cNvSpPr>
              <p:nvPr/>
            </p:nvSpPr>
            <p:spPr bwMode="auto">
              <a:xfrm rot="-805898">
                <a:off x="4505" y="1325"/>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289" name="Freeform 142">
                <a:extLst>
                  <a:ext uri="{FF2B5EF4-FFF2-40B4-BE49-F238E27FC236}">
                    <a16:creationId xmlns:a16="http://schemas.microsoft.com/office/drawing/2014/main" id="{40D26311-A5AA-114E-AFD6-4A698627DD22}"/>
                  </a:ext>
                </a:extLst>
              </p:cNvPr>
              <p:cNvSpPr>
                <a:spLocks noChangeAspect="1"/>
              </p:cNvSpPr>
              <p:nvPr/>
            </p:nvSpPr>
            <p:spPr bwMode="auto">
              <a:xfrm rot="-805898">
                <a:off x="4519" y="1326"/>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290" name="Freeform 143">
                <a:extLst>
                  <a:ext uri="{FF2B5EF4-FFF2-40B4-BE49-F238E27FC236}">
                    <a16:creationId xmlns:a16="http://schemas.microsoft.com/office/drawing/2014/main" id="{237A4FEF-EF2B-DD4F-8304-66BBDFC2DE09}"/>
                  </a:ext>
                </a:extLst>
              </p:cNvPr>
              <p:cNvSpPr>
                <a:spLocks noChangeAspect="1"/>
              </p:cNvSpPr>
              <p:nvPr/>
            </p:nvSpPr>
            <p:spPr bwMode="auto">
              <a:xfrm rot="-805898">
                <a:off x="4541" y="1329"/>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291" name="Freeform 144">
                <a:extLst>
                  <a:ext uri="{FF2B5EF4-FFF2-40B4-BE49-F238E27FC236}">
                    <a16:creationId xmlns:a16="http://schemas.microsoft.com/office/drawing/2014/main" id="{0BBEFEDC-22C6-274F-8E65-707224E251C2}"/>
                  </a:ext>
                </a:extLst>
              </p:cNvPr>
              <p:cNvSpPr>
                <a:spLocks noChangeAspect="1"/>
              </p:cNvSpPr>
              <p:nvPr/>
            </p:nvSpPr>
            <p:spPr bwMode="auto">
              <a:xfrm rot="-805898">
                <a:off x="4555" y="1330"/>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292" name="Freeform 145">
                <a:extLst>
                  <a:ext uri="{FF2B5EF4-FFF2-40B4-BE49-F238E27FC236}">
                    <a16:creationId xmlns:a16="http://schemas.microsoft.com/office/drawing/2014/main" id="{0F9A6303-6D39-6B44-B1D0-6D72FF3B7F8C}"/>
                  </a:ext>
                </a:extLst>
              </p:cNvPr>
              <p:cNvSpPr>
                <a:spLocks noChangeAspect="1"/>
              </p:cNvSpPr>
              <p:nvPr/>
            </p:nvSpPr>
            <p:spPr bwMode="auto">
              <a:xfrm rot="-805898">
                <a:off x="4577" y="1333"/>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293" name="Freeform 146">
                <a:extLst>
                  <a:ext uri="{FF2B5EF4-FFF2-40B4-BE49-F238E27FC236}">
                    <a16:creationId xmlns:a16="http://schemas.microsoft.com/office/drawing/2014/main" id="{15A4FBDD-373F-9A4A-A208-CD826712FBFA}"/>
                  </a:ext>
                </a:extLst>
              </p:cNvPr>
              <p:cNvSpPr>
                <a:spLocks noChangeAspect="1"/>
              </p:cNvSpPr>
              <p:nvPr/>
            </p:nvSpPr>
            <p:spPr bwMode="auto">
              <a:xfrm rot="-805898">
                <a:off x="4591" y="1334"/>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grpSp>
            <p:nvGrpSpPr>
              <p:cNvPr id="294" name="Group 147">
                <a:extLst>
                  <a:ext uri="{FF2B5EF4-FFF2-40B4-BE49-F238E27FC236}">
                    <a16:creationId xmlns:a16="http://schemas.microsoft.com/office/drawing/2014/main" id="{54515505-2D86-EF43-AD90-11EA0A49E25D}"/>
                  </a:ext>
                </a:extLst>
              </p:cNvPr>
              <p:cNvGrpSpPr>
                <a:grpSpLocks/>
              </p:cNvGrpSpPr>
              <p:nvPr/>
            </p:nvGrpSpPr>
            <p:grpSpPr bwMode="auto">
              <a:xfrm>
                <a:off x="4497" y="1296"/>
                <a:ext cx="144" cy="40"/>
                <a:chOff x="4497" y="1296"/>
                <a:chExt cx="144" cy="40"/>
              </a:xfrm>
            </p:grpSpPr>
            <p:sp>
              <p:nvSpPr>
                <p:cNvPr id="310" name="Oval 148">
                  <a:extLst>
                    <a:ext uri="{FF2B5EF4-FFF2-40B4-BE49-F238E27FC236}">
                      <a16:creationId xmlns:a16="http://schemas.microsoft.com/office/drawing/2014/main" id="{9A5C048B-0C3F-1B43-AE07-4253ADC176C9}"/>
                    </a:ext>
                  </a:extLst>
                </p:cNvPr>
                <p:cNvSpPr>
                  <a:spLocks noChangeAspect="1" noChangeArrowheads="1"/>
                </p:cNvSpPr>
                <p:nvPr/>
              </p:nvSpPr>
              <p:spPr bwMode="auto">
                <a:xfrm rot="394101">
                  <a:off x="4497" y="1296"/>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algn="ctr" eaLnBrk="1" hangingPunct="1"/>
                  <a:endParaRPr lang="en-US" sz="1000">
                    <a:ea typeface="MS PGothic" charset="0"/>
                    <a:cs typeface="MS PGothic" charset="0"/>
                  </a:endParaRPr>
                </a:p>
              </p:txBody>
            </p:sp>
            <p:sp>
              <p:nvSpPr>
                <p:cNvPr id="311" name="Oval 149">
                  <a:extLst>
                    <a:ext uri="{FF2B5EF4-FFF2-40B4-BE49-F238E27FC236}">
                      <a16:creationId xmlns:a16="http://schemas.microsoft.com/office/drawing/2014/main" id="{8FE499D7-25CD-BF46-99FC-5439204FC923}"/>
                    </a:ext>
                  </a:extLst>
                </p:cNvPr>
                <p:cNvSpPr>
                  <a:spLocks noChangeAspect="1" noChangeArrowheads="1"/>
                </p:cNvSpPr>
                <p:nvPr/>
              </p:nvSpPr>
              <p:spPr bwMode="auto">
                <a:xfrm rot="394101">
                  <a:off x="4533" y="1300"/>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algn="ctr" eaLnBrk="1" hangingPunct="1"/>
                  <a:endParaRPr lang="en-US" sz="1000">
                    <a:ea typeface="MS PGothic" charset="0"/>
                    <a:cs typeface="MS PGothic" charset="0"/>
                  </a:endParaRPr>
                </a:p>
              </p:txBody>
            </p:sp>
            <p:sp>
              <p:nvSpPr>
                <p:cNvPr id="312" name="Oval 150">
                  <a:extLst>
                    <a:ext uri="{FF2B5EF4-FFF2-40B4-BE49-F238E27FC236}">
                      <a16:creationId xmlns:a16="http://schemas.microsoft.com/office/drawing/2014/main" id="{5FE0F85D-738F-2544-9A45-DDEF80477776}"/>
                    </a:ext>
                  </a:extLst>
                </p:cNvPr>
                <p:cNvSpPr>
                  <a:spLocks noChangeAspect="1" noChangeArrowheads="1"/>
                </p:cNvSpPr>
                <p:nvPr/>
              </p:nvSpPr>
              <p:spPr bwMode="auto">
                <a:xfrm rot="394101">
                  <a:off x="4569" y="1304"/>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algn="ctr" eaLnBrk="1" hangingPunct="1"/>
                  <a:endParaRPr lang="en-US" sz="1000">
                    <a:ea typeface="MS PGothic" charset="0"/>
                    <a:cs typeface="MS PGothic" charset="0"/>
                  </a:endParaRPr>
                </a:p>
              </p:txBody>
            </p:sp>
            <p:sp>
              <p:nvSpPr>
                <p:cNvPr id="313" name="Oval 151">
                  <a:extLst>
                    <a:ext uri="{FF2B5EF4-FFF2-40B4-BE49-F238E27FC236}">
                      <a16:creationId xmlns:a16="http://schemas.microsoft.com/office/drawing/2014/main" id="{3097E08B-CA91-F040-8F28-0D2AD1B4D351}"/>
                    </a:ext>
                  </a:extLst>
                </p:cNvPr>
                <p:cNvSpPr>
                  <a:spLocks noChangeAspect="1" noChangeArrowheads="1"/>
                </p:cNvSpPr>
                <p:nvPr/>
              </p:nvSpPr>
              <p:spPr bwMode="auto">
                <a:xfrm rot="394101">
                  <a:off x="4604" y="1307"/>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algn="ctr" eaLnBrk="1" hangingPunct="1"/>
                  <a:endParaRPr lang="en-US" sz="1000">
                    <a:ea typeface="MS PGothic" charset="0"/>
                    <a:cs typeface="MS PGothic" charset="0"/>
                  </a:endParaRPr>
                </a:p>
              </p:txBody>
            </p:sp>
          </p:grpSp>
          <p:sp>
            <p:nvSpPr>
              <p:cNvPr id="295" name="Freeform 152">
                <a:extLst>
                  <a:ext uri="{FF2B5EF4-FFF2-40B4-BE49-F238E27FC236}">
                    <a16:creationId xmlns:a16="http://schemas.microsoft.com/office/drawing/2014/main" id="{25B3E6C0-B466-784B-8880-2F9D08098A58}"/>
                  </a:ext>
                </a:extLst>
              </p:cNvPr>
              <p:cNvSpPr>
                <a:spLocks noChangeAspect="1"/>
              </p:cNvSpPr>
              <p:nvPr/>
            </p:nvSpPr>
            <p:spPr bwMode="auto">
              <a:xfrm rot="-805898">
                <a:off x="4612" y="1336"/>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296" name="Freeform 153">
                <a:extLst>
                  <a:ext uri="{FF2B5EF4-FFF2-40B4-BE49-F238E27FC236}">
                    <a16:creationId xmlns:a16="http://schemas.microsoft.com/office/drawing/2014/main" id="{90CB9F11-C2B5-7A4B-A9C3-A129AFBC6E62}"/>
                  </a:ext>
                </a:extLst>
              </p:cNvPr>
              <p:cNvSpPr>
                <a:spLocks noChangeAspect="1"/>
              </p:cNvSpPr>
              <p:nvPr/>
            </p:nvSpPr>
            <p:spPr bwMode="auto">
              <a:xfrm rot="-805898">
                <a:off x="4626" y="1337"/>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297" name="Freeform 154">
                <a:extLst>
                  <a:ext uri="{FF2B5EF4-FFF2-40B4-BE49-F238E27FC236}">
                    <a16:creationId xmlns:a16="http://schemas.microsoft.com/office/drawing/2014/main" id="{CE91EBAF-20B3-3E46-B9DD-BDD9032CA718}"/>
                  </a:ext>
                </a:extLst>
              </p:cNvPr>
              <p:cNvSpPr>
                <a:spLocks noChangeAspect="1"/>
              </p:cNvSpPr>
              <p:nvPr/>
            </p:nvSpPr>
            <p:spPr bwMode="auto">
              <a:xfrm rot="9994102">
                <a:off x="4518" y="1371"/>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298" name="Freeform 155">
                <a:extLst>
                  <a:ext uri="{FF2B5EF4-FFF2-40B4-BE49-F238E27FC236}">
                    <a16:creationId xmlns:a16="http://schemas.microsoft.com/office/drawing/2014/main" id="{710DE99C-3B12-F246-A083-D80F012F7167}"/>
                  </a:ext>
                </a:extLst>
              </p:cNvPr>
              <p:cNvSpPr>
                <a:spLocks noChangeAspect="1"/>
              </p:cNvSpPr>
              <p:nvPr/>
            </p:nvSpPr>
            <p:spPr bwMode="auto">
              <a:xfrm rot="9994102">
                <a:off x="4504" y="1370"/>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299" name="Freeform 156">
                <a:extLst>
                  <a:ext uri="{FF2B5EF4-FFF2-40B4-BE49-F238E27FC236}">
                    <a16:creationId xmlns:a16="http://schemas.microsoft.com/office/drawing/2014/main" id="{75B04B9F-B004-B745-9B46-9C26BF4DBB5F}"/>
                  </a:ext>
                </a:extLst>
              </p:cNvPr>
              <p:cNvSpPr>
                <a:spLocks noChangeAspect="1"/>
              </p:cNvSpPr>
              <p:nvPr/>
            </p:nvSpPr>
            <p:spPr bwMode="auto">
              <a:xfrm rot="9994102">
                <a:off x="4553" y="1375"/>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300" name="Freeform 157">
                <a:extLst>
                  <a:ext uri="{FF2B5EF4-FFF2-40B4-BE49-F238E27FC236}">
                    <a16:creationId xmlns:a16="http://schemas.microsoft.com/office/drawing/2014/main" id="{59DF4453-943F-A24C-903C-F0D3A5C19B0D}"/>
                  </a:ext>
                </a:extLst>
              </p:cNvPr>
              <p:cNvSpPr>
                <a:spLocks noChangeAspect="1"/>
              </p:cNvSpPr>
              <p:nvPr/>
            </p:nvSpPr>
            <p:spPr bwMode="auto">
              <a:xfrm rot="9994102">
                <a:off x="4539" y="1374"/>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301" name="Freeform 158">
                <a:extLst>
                  <a:ext uri="{FF2B5EF4-FFF2-40B4-BE49-F238E27FC236}">
                    <a16:creationId xmlns:a16="http://schemas.microsoft.com/office/drawing/2014/main" id="{05C7E55C-74BF-DE4B-B23E-85CB7A700E25}"/>
                  </a:ext>
                </a:extLst>
              </p:cNvPr>
              <p:cNvSpPr>
                <a:spLocks noChangeAspect="1"/>
              </p:cNvSpPr>
              <p:nvPr/>
            </p:nvSpPr>
            <p:spPr bwMode="auto">
              <a:xfrm rot="9994102">
                <a:off x="4590" y="1378"/>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302" name="Freeform 159">
                <a:extLst>
                  <a:ext uri="{FF2B5EF4-FFF2-40B4-BE49-F238E27FC236}">
                    <a16:creationId xmlns:a16="http://schemas.microsoft.com/office/drawing/2014/main" id="{2C74FA40-3E14-314C-A61A-7FA03D62427E}"/>
                  </a:ext>
                </a:extLst>
              </p:cNvPr>
              <p:cNvSpPr>
                <a:spLocks noChangeAspect="1"/>
              </p:cNvSpPr>
              <p:nvPr/>
            </p:nvSpPr>
            <p:spPr bwMode="auto">
              <a:xfrm rot="9994102">
                <a:off x="4576" y="1377"/>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grpSp>
            <p:nvGrpSpPr>
              <p:cNvPr id="303" name="Group 160">
                <a:extLst>
                  <a:ext uri="{FF2B5EF4-FFF2-40B4-BE49-F238E27FC236}">
                    <a16:creationId xmlns:a16="http://schemas.microsoft.com/office/drawing/2014/main" id="{138DE365-8781-3046-A9E2-7B6555E38226}"/>
                  </a:ext>
                </a:extLst>
              </p:cNvPr>
              <p:cNvGrpSpPr>
                <a:grpSpLocks/>
              </p:cNvGrpSpPr>
              <p:nvPr/>
            </p:nvGrpSpPr>
            <p:grpSpPr bwMode="auto">
              <a:xfrm>
                <a:off x="4494" y="1402"/>
                <a:ext cx="145" cy="40"/>
                <a:chOff x="4494" y="1402"/>
                <a:chExt cx="145" cy="40"/>
              </a:xfrm>
            </p:grpSpPr>
            <p:sp>
              <p:nvSpPr>
                <p:cNvPr id="306" name="Oval 161">
                  <a:extLst>
                    <a:ext uri="{FF2B5EF4-FFF2-40B4-BE49-F238E27FC236}">
                      <a16:creationId xmlns:a16="http://schemas.microsoft.com/office/drawing/2014/main" id="{0880EC5C-67B0-594D-8201-8162C07645AD}"/>
                    </a:ext>
                  </a:extLst>
                </p:cNvPr>
                <p:cNvSpPr>
                  <a:spLocks noChangeAspect="1" noChangeArrowheads="1"/>
                </p:cNvSpPr>
                <p:nvPr/>
              </p:nvSpPr>
              <p:spPr bwMode="auto">
                <a:xfrm rot="-10405899">
                  <a:off x="4494" y="1402"/>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anchor="ctr"/>
                <a:lstStyle/>
                <a:p>
                  <a:pPr algn="ctr" eaLnBrk="1" hangingPunct="1"/>
                  <a:endParaRPr lang="en-US" sz="1000">
                    <a:ea typeface="MS PGothic" charset="0"/>
                    <a:cs typeface="MS PGothic" charset="0"/>
                  </a:endParaRPr>
                </a:p>
              </p:txBody>
            </p:sp>
            <p:sp>
              <p:nvSpPr>
                <p:cNvPr id="307" name="Oval 162">
                  <a:extLst>
                    <a:ext uri="{FF2B5EF4-FFF2-40B4-BE49-F238E27FC236}">
                      <a16:creationId xmlns:a16="http://schemas.microsoft.com/office/drawing/2014/main" id="{4DE6BFAB-9675-7349-87E8-E0DE7A38D80A}"/>
                    </a:ext>
                  </a:extLst>
                </p:cNvPr>
                <p:cNvSpPr>
                  <a:spLocks noChangeAspect="1" noChangeArrowheads="1"/>
                </p:cNvSpPr>
                <p:nvPr/>
              </p:nvSpPr>
              <p:spPr bwMode="auto">
                <a:xfrm rot="-10405899">
                  <a:off x="4529" y="1406"/>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anchor="ctr"/>
                <a:lstStyle/>
                <a:p>
                  <a:pPr algn="ctr" eaLnBrk="1" hangingPunct="1"/>
                  <a:endParaRPr lang="en-US" sz="1000">
                    <a:ea typeface="MS PGothic" charset="0"/>
                    <a:cs typeface="MS PGothic" charset="0"/>
                  </a:endParaRPr>
                </a:p>
              </p:txBody>
            </p:sp>
            <p:sp>
              <p:nvSpPr>
                <p:cNvPr id="308" name="Oval 163">
                  <a:extLst>
                    <a:ext uri="{FF2B5EF4-FFF2-40B4-BE49-F238E27FC236}">
                      <a16:creationId xmlns:a16="http://schemas.microsoft.com/office/drawing/2014/main" id="{8954A862-6BD1-2249-9E3F-554ACD5C62C8}"/>
                    </a:ext>
                  </a:extLst>
                </p:cNvPr>
                <p:cNvSpPr>
                  <a:spLocks noChangeAspect="1" noChangeArrowheads="1"/>
                </p:cNvSpPr>
                <p:nvPr/>
              </p:nvSpPr>
              <p:spPr bwMode="auto">
                <a:xfrm rot="-10405899">
                  <a:off x="4566" y="1409"/>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anchor="ctr"/>
                <a:lstStyle/>
                <a:p>
                  <a:pPr algn="ctr" eaLnBrk="1" hangingPunct="1"/>
                  <a:endParaRPr lang="en-US" sz="1000">
                    <a:ea typeface="MS PGothic" charset="0"/>
                    <a:cs typeface="MS PGothic" charset="0"/>
                  </a:endParaRPr>
                </a:p>
              </p:txBody>
            </p:sp>
            <p:sp>
              <p:nvSpPr>
                <p:cNvPr id="309" name="Oval 164">
                  <a:extLst>
                    <a:ext uri="{FF2B5EF4-FFF2-40B4-BE49-F238E27FC236}">
                      <a16:creationId xmlns:a16="http://schemas.microsoft.com/office/drawing/2014/main" id="{D647C49E-4C1E-FF45-A65C-574AE3B28BD9}"/>
                    </a:ext>
                  </a:extLst>
                </p:cNvPr>
                <p:cNvSpPr>
                  <a:spLocks noChangeAspect="1" noChangeArrowheads="1"/>
                </p:cNvSpPr>
                <p:nvPr/>
              </p:nvSpPr>
              <p:spPr bwMode="auto">
                <a:xfrm rot="-10405899">
                  <a:off x="4602" y="1413"/>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anchor="ctr"/>
                <a:lstStyle/>
                <a:p>
                  <a:pPr algn="ctr" eaLnBrk="1" hangingPunct="1"/>
                  <a:endParaRPr lang="en-US" sz="1000">
                    <a:ea typeface="MS PGothic" charset="0"/>
                    <a:cs typeface="MS PGothic" charset="0"/>
                  </a:endParaRPr>
                </a:p>
              </p:txBody>
            </p:sp>
          </p:grpSp>
          <p:sp>
            <p:nvSpPr>
              <p:cNvPr id="304" name="Freeform 165">
                <a:extLst>
                  <a:ext uri="{FF2B5EF4-FFF2-40B4-BE49-F238E27FC236}">
                    <a16:creationId xmlns:a16="http://schemas.microsoft.com/office/drawing/2014/main" id="{33E7F2C1-A627-924D-B2D3-120D10B4099A}"/>
                  </a:ext>
                </a:extLst>
              </p:cNvPr>
              <p:cNvSpPr>
                <a:spLocks noChangeAspect="1"/>
              </p:cNvSpPr>
              <p:nvPr/>
            </p:nvSpPr>
            <p:spPr bwMode="auto">
              <a:xfrm rot="9994102">
                <a:off x="4626" y="1382"/>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305" name="Freeform 166">
                <a:extLst>
                  <a:ext uri="{FF2B5EF4-FFF2-40B4-BE49-F238E27FC236}">
                    <a16:creationId xmlns:a16="http://schemas.microsoft.com/office/drawing/2014/main" id="{618E338E-927E-E04D-8653-658BE6E4044B}"/>
                  </a:ext>
                </a:extLst>
              </p:cNvPr>
              <p:cNvSpPr>
                <a:spLocks noChangeAspect="1"/>
              </p:cNvSpPr>
              <p:nvPr/>
            </p:nvSpPr>
            <p:spPr bwMode="auto">
              <a:xfrm rot="9994102">
                <a:off x="4612" y="1381"/>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grpSp>
        <p:grpSp>
          <p:nvGrpSpPr>
            <p:cNvPr id="16" name="Group 167">
              <a:extLst>
                <a:ext uri="{FF2B5EF4-FFF2-40B4-BE49-F238E27FC236}">
                  <a16:creationId xmlns:a16="http://schemas.microsoft.com/office/drawing/2014/main" id="{39030AD8-42D6-1A44-9F50-66ADEE470F25}"/>
                </a:ext>
              </a:extLst>
            </p:cNvPr>
            <p:cNvGrpSpPr>
              <a:grpSpLocks/>
            </p:cNvGrpSpPr>
            <p:nvPr/>
          </p:nvGrpSpPr>
          <p:grpSpPr bwMode="auto">
            <a:xfrm rot="-150099">
              <a:off x="3638" y="1894"/>
              <a:ext cx="368" cy="365"/>
              <a:chOff x="4494" y="1296"/>
              <a:chExt cx="147" cy="146"/>
            </a:xfrm>
          </p:grpSpPr>
          <p:sp>
            <p:nvSpPr>
              <p:cNvPr id="262" name="Freeform 168">
                <a:extLst>
                  <a:ext uri="{FF2B5EF4-FFF2-40B4-BE49-F238E27FC236}">
                    <a16:creationId xmlns:a16="http://schemas.microsoft.com/office/drawing/2014/main" id="{045D3CCA-3E56-384A-9727-984403F53E32}"/>
                  </a:ext>
                </a:extLst>
              </p:cNvPr>
              <p:cNvSpPr>
                <a:spLocks noChangeAspect="1"/>
              </p:cNvSpPr>
              <p:nvPr/>
            </p:nvSpPr>
            <p:spPr bwMode="auto">
              <a:xfrm rot="-805898">
                <a:off x="4505" y="1325"/>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263" name="Freeform 169">
                <a:extLst>
                  <a:ext uri="{FF2B5EF4-FFF2-40B4-BE49-F238E27FC236}">
                    <a16:creationId xmlns:a16="http://schemas.microsoft.com/office/drawing/2014/main" id="{F8888380-CE6C-5742-B962-10976064213A}"/>
                  </a:ext>
                </a:extLst>
              </p:cNvPr>
              <p:cNvSpPr>
                <a:spLocks noChangeAspect="1"/>
              </p:cNvSpPr>
              <p:nvPr/>
            </p:nvSpPr>
            <p:spPr bwMode="auto">
              <a:xfrm rot="-805898">
                <a:off x="4519" y="1326"/>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264" name="Freeform 170">
                <a:extLst>
                  <a:ext uri="{FF2B5EF4-FFF2-40B4-BE49-F238E27FC236}">
                    <a16:creationId xmlns:a16="http://schemas.microsoft.com/office/drawing/2014/main" id="{4C59F0AA-39DB-4D46-BB51-6CA64B707CB4}"/>
                  </a:ext>
                </a:extLst>
              </p:cNvPr>
              <p:cNvSpPr>
                <a:spLocks noChangeAspect="1"/>
              </p:cNvSpPr>
              <p:nvPr/>
            </p:nvSpPr>
            <p:spPr bwMode="auto">
              <a:xfrm rot="-805898">
                <a:off x="4541" y="1329"/>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265" name="Freeform 171">
                <a:extLst>
                  <a:ext uri="{FF2B5EF4-FFF2-40B4-BE49-F238E27FC236}">
                    <a16:creationId xmlns:a16="http://schemas.microsoft.com/office/drawing/2014/main" id="{168B5165-66DD-DC4D-816D-3F83848FB229}"/>
                  </a:ext>
                </a:extLst>
              </p:cNvPr>
              <p:cNvSpPr>
                <a:spLocks noChangeAspect="1"/>
              </p:cNvSpPr>
              <p:nvPr/>
            </p:nvSpPr>
            <p:spPr bwMode="auto">
              <a:xfrm rot="-805898">
                <a:off x="4555" y="1330"/>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266" name="Freeform 172">
                <a:extLst>
                  <a:ext uri="{FF2B5EF4-FFF2-40B4-BE49-F238E27FC236}">
                    <a16:creationId xmlns:a16="http://schemas.microsoft.com/office/drawing/2014/main" id="{543B8987-115B-324B-B275-2989CDC177C4}"/>
                  </a:ext>
                </a:extLst>
              </p:cNvPr>
              <p:cNvSpPr>
                <a:spLocks noChangeAspect="1"/>
              </p:cNvSpPr>
              <p:nvPr/>
            </p:nvSpPr>
            <p:spPr bwMode="auto">
              <a:xfrm rot="-805898">
                <a:off x="4577" y="1333"/>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267" name="Freeform 173">
                <a:extLst>
                  <a:ext uri="{FF2B5EF4-FFF2-40B4-BE49-F238E27FC236}">
                    <a16:creationId xmlns:a16="http://schemas.microsoft.com/office/drawing/2014/main" id="{CD5D4520-62CD-EA4D-BC48-B88228BD0321}"/>
                  </a:ext>
                </a:extLst>
              </p:cNvPr>
              <p:cNvSpPr>
                <a:spLocks noChangeAspect="1"/>
              </p:cNvSpPr>
              <p:nvPr/>
            </p:nvSpPr>
            <p:spPr bwMode="auto">
              <a:xfrm rot="-805898">
                <a:off x="4591" y="1334"/>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grpSp>
            <p:nvGrpSpPr>
              <p:cNvPr id="268" name="Group 174">
                <a:extLst>
                  <a:ext uri="{FF2B5EF4-FFF2-40B4-BE49-F238E27FC236}">
                    <a16:creationId xmlns:a16="http://schemas.microsoft.com/office/drawing/2014/main" id="{635B492B-4506-8747-AF4F-8A8E4C0BAD54}"/>
                  </a:ext>
                </a:extLst>
              </p:cNvPr>
              <p:cNvGrpSpPr>
                <a:grpSpLocks/>
              </p:cNvGrpSpPr>
              <p:nvPr/>
            </p:nvGrpSpPr>
            <p:grpSpPr bwMode="auto">
              <a:xfrm>
                <a:off x="4497" y="1296"/>
                <a:ext cx="144" cy="40"/>
                <a:chOff x="4497" y="1296"/>
                <a:chExt cx="144" cy="40"/>
              </a:xfrm>
            </p:grpSpPr>
            <p:sp>
              <p:nvSpPr>
                <p:cNvPr id="284" name="Oval 175">
                  <a:extLst>
                    <a:ext uri="{FF2B5EF4-FFF2-40B4-BE49-F238E27FC236}">
                      <a16:creationId xmlns:a16="http://schemas.microsoft.com/office/drawing/2014/main" id="{3C741190-2501-7E41-B141-60216E204E81}"/>
                    </a:ext>
                  </a:extLst>
                </p:cNvPr>
                <p:cNvSpPr>
                  <a:spLocks noChangeAspect="1" noChangeArrowheads="1"/>
                </p:cNvSpPr>
                <p:nvPr/>
              </p:nvSpPr>
              <p:spPr bwMode="auto">
                <a:xfrm rot="394101">
                  <a:off x="4497" y="1296"/>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algn="ctr" eaLnBrk="1" hangingPunct="1"/>
                  <a:endParaRPr lang="en-US" sz="1000">
                    <a:ea typeface="MS PGothic" charset="0"/>
                    <a:cs typeface="MS PGothic" charset="0"/>
                  </a:endParaRPr>
                </a:p>
              </p:txBody>
            </p:sp>
            <p:sp>
              <p:nvSpPr>
                <p:cNvPr id="285" name="Oval 176">
                  <a:extLst>
                    <a:ext uri="{FF2B5EF4-FFF2-40B4-BE49-F238E27FC236}">
                      <a16:creationId xmlns:a16="http://schemas.microsoft.com/office/drawing/2014/main" id="{061A9B39-FC04-7748-A90F-0B59C1ED8EB7}"/>
                    </a:ext>
                  </a:extLst>
                </p:cNvPr>
                <p:cNvSpPr>
                  <a:spLocks noChangeAspect="1" noChangeArrowheads="1"/>
                </p:cNvSpPr>
                <p:nvPr/>
              </p:nvSpPr>
              <p:spPr bwMode="auto">
                <a:xfrm rot="394101">
                  <a:off x="4533" y="1300"/>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algn="ctr" eaLnBrk="1" hangingPunct="1"/>
                  <a:endParaRPr lang="en-US" sz="1000">
                    <a:ea typeface="MS PGothic" charset="0"/>
                    <a:cs typeface="MS PGothic" charset="0"/>
                  </a:endParaRPr>
                </a:p>
              </p:txBody>
            </p:sp>
            <p:sp>
              <p:nvSpPr>
                <p:cNvPr id="286" name="Oval 177">
                  <a:extLst>
                    <a:ext uri="{FF2B5EF4-FFF2-40B4-BE49-F238E27FC236}">
                      <a16:creationId xmlns:a16="http://schemas.microsoft.com/office/drawing/2014/main" id="{82474805-DFD3-0F41-854B-72CC72A7C30E}"/>
                    </a:ext>
                  </a:extLst>
                </p:cNvPr>
                <p:cNvSpPr>
                  <a:spLocks noChangeAspect="1" noChangeArrowheads="1"/>
                </p:cNvSpPr>
                <p:nvPr/>
              </p:nvSpPr>
              <p:spPr bwMode="auto">
                <a:xfrm rot="394101">
                  <a:off x="4569" y="1304"/>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algn="ctr" eaLnBrk="1" hangingPunct="1"/>
                  <a:endParaRPr lang="en-US" sz="1000">
                    <a:ea typeface="MS PGothic" charset="0"/>
                    <a:cs typeface="MS PGothic" charset="0"/>
                  </a:endParaRPr>
                </a:p>
              </p:txBody>
            </p:sp>
            <p:sp>
              <p:nvSpPr>
                <p:cNvPr id="287" name="Oval 178">
                  <a:extLst>
                    <a:ext uri="{FF2B5EF4-FFF2-40B4-BE49-F238E27FC236}">
                      <a16:creationId xmlns:a16="http://schemas.microsoft.com/office/drawing/2014/main" id="{7DF81DB5-28AD-844D-A2CA-7C2632CFB148}"/>
                    </a:ext>
                  </a:extLst>
                </p:cNvPr>
                <p:cNvSpPr>
                  <a:spLocks noChangeAspect="1" noChangeArrowheads="1"/>
                </p:cNvSpPr>
                <p:nvPr/>
              </p:nvSpPr>
              <p:spPr bwMode="auto">
                <a:xfrm rot="394101">
                  <a:off x="4604" y="1307"/>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algn="ctr" eaLnBrk="1" hangingPunct="1"/>
                  <a:endParaRPr lang="en-US" sz="1000">
                    <a:ea typeface="MS PGothic" charset="0"/>
                    <a:cs typeface="MS PGothic" charset="0"/>
                  </a:endParaRPr>
                </a:p>
              </p:txBody>
            </p:sp>
          </p:grpSp>
          <p:sp>
            <p:nvSpPr>
              <p:cNvPr id="269" name="Freeform 179">
                <a:extLst>
                  <a:ext uri="{FF2B5EF4-FFF2-40B4-BE49-F238E27FC236}">
                    <a16:creationId xmlns:a16="http://schemas.microsoft.com/office/drawing/2014/main" id="{6D6E71F2-AC0D-874E-B18B-B69886D62DED}"/>
                  </a:ext>
                </a:extLst>
              </p:cNvPr>
              <p:cNvSpPr>
                <a:spLocks noChangeAspect="1"/>
              </p:cNvSpPr>
              <p:nvPr/>
            </p:nvSpPr>
            <p:spPr bwMode="auto">
              <a:xfrm rot="-805898">
                <a:off x="4612" y="1336"/>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270" name="Freeform 180">
                <a:extLst>
                  <a:ext uri="{FF2B5EF4-FFF2-40B4-BE49-F238E27FC236}">
                    <a16:creationId xmlns:a16="http://schemas.microsoft.com/office/drawing/2014/main" id="{7D45A4F7-27BE-A445-AC6B-5EE1A55FA803}"/>
                  </a:ext>
                </a:extLst>
              </p:cNvPr>
              <p:cNvSpPr>
                <a:spLocks noChangeAspect="1"/>
              </p:cNvSpPr>
              <p:nvPr/>
            </p:nvSpPr>
            <p:spPr bwMode="auto">
              <a:xfrm rot="-805898">
                <a:off x="4626" y="1337"/>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271" name="Freeform 181">
                <a:extLst>
                  <a:ext uri="{FF2B5EF4-FFF2-40B4-BE49-F238E27FC236}">
                    <a16:creationId xmlns:a16="http://schemas.microsoft.com/office/drawing/2014/main" id="{13CB57E9-0187-3E45-807D-3DC34EE01A75}"/>
                  </a:ext>
                </a:extLst>
              </p:cNvPr>
              <p:cNvSpPr>
                <a:spLocks noChangeAspect="1"/>
              </p:cNvSpPr>
              <p:nvPr/>
            </p:nvSpPr>
            <p:spPr bwMode="auto">
              <a:xfrm rot="9994102">
                <a:off x="4518" y="1371"/>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272" name="Freeform 182">
                <a:extLst>
                  <a:ext uri="{FF2B5EF4-FFF2-40B4-BE49-F238E27FC236}">
                    <a16:creationId xmlns:a16="http://schemas.microsoft.com/office/drawing/2014/main" id="{0589946D-2243-7043-B9AF-062B11C6B455}"/>
                  </a:ext>
                </a:extLst>
              </p:cNvPr>
              <p:cNvSpPr>
                <a:spLocks noChangeAspect="1"/>
              </p:cNvSpPr>
              <p:nvPr/>
            </p:nvSpPr>
            <p:spPr bwMode="auto">
              <a:xfrm rot="9994102">
                <a:off x="4504" y="1370"/>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273" name="Freeform 183">
                <a:extLst>
                  <a:ext uri="{FF2B5EF4-FFF2-40B4-BE49-F238E27FC236}">
                    <a16:creationId xmlns:a16="http://schemas.microsoft.com/office/drawing/2014/main" id="{C1A18CA8-05BA-7048-B1AC-710472B6F903}"/>
                  </a:ext>
                </a:extLst>
              </p:cNvPr>
              <p:cNvSpPr>
                <a:spLocks noChangeAspect="1"/>
              </p:cNvSpPr>
              <p:nvPr/>
            </p:nvSpPr>
            <p:spPr bwMode="auto">
              <a:xfrm rot="9994102">
                <a:off x="4553" y="1375"/>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274" name="Freeform 184">
                <a:extLst>
                  <a:ext uri="{FF2B5EF4-FFF2-40B4-BE49-F238E27FC236}">
                    <a16:creationId xmlns:a16="http://schemas.microsoft.com/office/drawing/2014/main" id="{74FF7853-37FD-1B4F-9521-20F522425091}"/>
                  </a:ext>
                </a:extLst>
              </p:cNvPr>
              <p:cNvSpPr>
                <a:spLocks noChangeAspect="1"/>
              </p:cNvSpPr>
              <p:nvPr/>
            </p:nvSpPr>
            <p:spPr bwMode="auto">
              <a:xfrm rot="9994102">
                <a:off x="4539" y="1374"/>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275" name="Freeform 185">
                <a:extLst>
                  <a:ext uri="{FF2B5EF4-FFF2-40B4-BE49-F238E27FC236}">
                    <a16:creationId xmlns:a16="http://schemas.microsoft.com/office/drawing/2014/main" id="{7877E1D9-843C-014E-8F13-7DED7D31270A}"/>
                  </a:ext>
                </a:extLst>
              </p:cNvPr>
              <p:cNvSpPr>
                <a:spLocks noChangeAspect="1"/>
              </p:cNvSpPr>
              <p:nvPr/>
            </p:nvSpPr>
            <p:spPr bwMode="auto">
              <a:xfrm rot="9994102">
                <a:off x="4590" y="1378"/>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276" name="Freeform 186">
                <a:extLst>
                  <a:ext uri="{FF2B5EF4-FFF2-40B4-BE49-F238E27FC236}">
                    <a16:creationId xmlns:a16="http://schemas.microsoft.com/office/drawing/2014/main" id="{FB65D62F-1707-134C-9AA9-2AEA12ABFFE9}"/>
                  </a:ext>
                </a:extLst>
              </p:cNvPr>
              <p:cNvSpPr>
                <a:spLocks noChangeAspect="1"/>
              </p:cNvSpPr>
              <p:nvPr/>
            </p:nvSpPr>
            <p:spPr bwMode="auto">
              <a:xfrm rot="9994102">
                <a:off x="4576" y="1377"/>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grpSp>
            <p:nvGrpSpPr>
              <p:cNvPr id="277" name="Group 187">
                <a:extLst>
                  <a:ext uri="{FF2B5EF4-FFF2-40B4-BE49-F238E27FC236}">
                    <a16:creationId xmlns:a16="http://schemas.microsoft.com/office/drawing/2014/main" id="{E5B6ECDC-8456-D040-90EE-98D600431699}"/>
                  </a:ext>
                </a:extLst>
              </p:cNvPr>
              <p:cNvGrpSpPr>
                <a:grpSpLocks/>
              </p:cNvGrpSpPr>
              <p:nvPr/>
            </p:nvGrpSpPr>
            <p:grpSpPr bwMode="auto">
              <a:xfrm>
                <a:off x="4494" y="1402"/>
                <a:ext cx="145" cy="40"/>
                <a:chOff x="4494" y="1402"/>
                <a:chExt cx="145" cy="40"/>
              </a:xfrm>
            </p:grpSpPr>
            <p:sp>
              <p:nvSpPr>
                <p:cNvPr id="280" name="Oval 188">
                  <a:extLst>
                    <a:ext uri="{FF2B5EF4-FFF2-40B4-BE49-F238E27FC236}">
                      <a16:creationId xmlns:a16="http://schemas.microsoft.com/office/drawing/2014/main" id="{B07578C3-716A-6544-B498-F395EEB4C1A0}"/>
                    </a:ext>
                  </a:extLst>
                </p:cNvPr>
                <p:cNvSpPr>
                  <a:spLocks noChangeAspect="1" noChangeArrowheads="1"/>
                </p:cNvSpPr>
                <p:nvPr/>
              </p:nvSpPr>
              <p:spPr bwMode="auto">
                <a:xfrm rot="-10405899">
                  <a:off x="4494" y="1402"/>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anchor="ctr"/>
                <a:lstStyle/>
                <a:p>
                  <a:pPr algn="ctr" eaLnBrk="1" hangingPunct="1"/>
                  <a:endParaRPr lang="en-US" sz="1000">
                    <a:ea typeface="MS PGothic" charset="0"/>
                    <a:cs typeface="MS PGothic" charset="0"/>
                  </a:endParaRPr>
                </a:p>
              </p:txBody>
            </p:sp>
            <p:sp>
              <p:nvSpPr>
                <p:cNvPr id="281" name="Oval 189">
                  <a:extLst>
                    <a:ext uri="{FF2B5EF4-FFF2-40B4-BE49-F238E27FC236}">
                      <a16:creationId xmlns:a16="http://schemas.microsoft.com/office/drawing/2014/main" id="{DC42B6C2-40DC-3D41-917F-DD170C1F24DC}"/>
                    </a:ext>
                  </a:extLst>
                </p:cNvPr>
                <p:cNvSpPr>
                  <a:spLocks noChangeAspect="1" noChangeArrowheads="1"/>
                </p:cNvSpPr>
                <p:nvPr/>
              </p:nvSpPr>
              <p:spPr bwMode="auto">
                <a:xfrm rot="-10405899">
                  <a:off x="4529" y="1406"/>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anchor="ctr"/>
                <a:lstStyle/>
                <a:p>
                  <a:pPr algn="ctr" eaLnBrk="1" hangingPunct="1"/>
                  <a:endParaRPr lang="en-US" sz="1000">
                    <a:ea typeface="MS PGothic" charset="0"/>
                    <a:cs typeface="MS PGothic" charset="0"/>
                  </a:endParaRPr>
                </a:p>
              </p:txBody>
            </p:sp>
            <p:sp>
              <p:nvSpPr>
                <p:cNvPr id="282" name="Oval 190">
                  <a:extLst>
                    <a:ext uri="{FF2B5EF4-FFF2-40B4-BE49-F238E27FC236}">
                      <a16:creationId xmlns:a16="http://schemas.microsoft.com/office/drawing/2014/main" id="{38896EA3-29BF-7243-B68D-93A13144876F}"/>
                    </a:ext>
                  </a:extLst>
                </p:cNvPr>
                <p:cNvSpPr>
                  <a:spLocks noChangeAspect="1" noChangeArrowheads="1"/>
                </p:cNvSpPr>
                <p:nvPr/>
              </p:nvSpPr>
              <p:spPr bwMode="auto">
                <a:xfrm rot="-10405899">
                  <a:off x="4566" y="1409"/>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anchor="ctr"/>
                <a:lstStyle/>
                <a:p>
                  <a:pPr algn="ctr" eaLnBrk="1" hangingPunct="1"/>
                  <a:endParaRPr lang="en-US" sz="1000">
                    <a:ea typeface="MS PGothic" charset="0"/>
                    <a:cs typeface="MS PGothic" charset="0"/>
                  </a:endParaRPr>
                </a:p>
              </p:txBody>
            </p:sp>
            <p:sp>
              <p:nvSpPr>
                <p:cNvPr id="283" name="Oval 191">
                  <a:extLst>
                    <a:ext uri="{FF2B5EF4-FFF2-40B4-BE49-F238E27FC236}">
                      <a16:creationId xmlns:a16="http://schemas.microsoft.com/office/drawing/2014/main" id="{D521BC92-AAD5-B147-8864-8F12309C7745}"/>
                    </a:ext>
                  </a:extLst>
                </p:cNvPr>
                <p:cNvSpPr>
                  <a:spLocks noChangeAspect="1" noChangeArrowheads="1"/>
                </p:cNvSpPr>
                <p:nvPr/>
              </p:nvSpPr>
              <p:spPr bwMode="auto">
                <a:xfrm rot="-10405899">
                  <a:off x="4602" y="1413"/>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anchor="ctr"/>
                <a:lstStyle/>
                <a:p>
                  <a:pPr algn="ctr" eaLnBrk="1" hangingPunct="1"/>
                  <a:endParaRPr lang="en-US" sz="1000">
                    <a:ea typeface="MS PGothic" charset="0"/>
                    <a:cs typeface="MS PGothic" charset="0"/>
                  </a:endParaRPr>
                </a:p>
              </p:txBody>
            </p:sp>
          </p:grpSp>
          <p:sp>
            <p:nvSpPr>
              <p:cNvPr id="278" name="Freeform 192">
                <a:extLst>
                  <a:ext uri="{FF2B5EF4-FFF2-40B4-BE49-F238E27FC236}">
                    <a16:creationId xmlns:a16="http://schemas.microsoft.com/office/drawing/2014/main" id="{F029484A-7C7F-044A-8767-935462AED505}"/>
                  </a:ext>
                </a:extLst>
              </p:cNvPr>
              <p:cNvSpPr>
                <a:spLocks noChangeAspect="1"/>
              </p:cNvSpPr>
              <p:nvPr/>
            </p:nvSpPr>
            <p:spPr bwMode="auto">
              <a:xfrm rot="9994102">
                <a:off x="4626" y="1382"/>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279" name="Freeform 193">
                <a:extLst>
                  <a:ext uri="{FF2B5EF4-FFF2-40B4-BE49-F238E27FC236}">
                    <a16:creationId xmlns:a16="http://schemas.microsoft.com/office/drawing/2014/main" id="{2319F808-F072-D840-A507-4594FFA85C28}"/>
                  </a:ext>
                </a:extLst>
              </p:cNvPr>
              <p:cNvSpPr>
                <a:spLocks noChangeAspect="1"/>
              </p:cNvSpPr>
              <p:nvPr/>
            </p:nvSpPr>
            <p:spPr bwMode="auto">
              <a:xfrm rot="9994102">
                <a:off x="4612" y="1381"/>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grpSp>
        <p:grpSp>
          <p:nvGrpSpPr>
            <p:cNvPr id="17" name="Group 194">
              <a:extLst>
                <a:ext uri="{FF2B5EF4-FFF2-40B4-BE49-F238E27FC236}">
                  <a16:creationId xmlns:a16="http://schemas.microsoft.com/office/drawing/2014/main" id="{E2B96A27-6A99-5142-8B9C-7274FD29AC02}"/>
                </a:ext>
              </a:extLst>
            </p:cNvPr>
            <p:cNvGrpSpPr>
              <a:grpSpLocks/>
            </p:cNvGrpSpPr>
            <p:nvPr/>
          </p:nvGrpSpPr>
          <p:grpSpPr bwMode="auto">
            <a:xfrm rot="-150099">
              <a:off x="3998" y="1919"/>
              <a:ext cx="368" cy="365"/>
              <a:chOff x="4494" y="1296"/>
              <a:chExt cx="147" cy="146"/>
            </a:xfrm>
          </p:grpSpPr>
          <p:sp>
            <p:nvSpPr>
              <p:cNvPr id="236" name="Freeform 195">
                <a:extLst>
                  <a:ext uri="{FF2B5EF4-FFF2-40B4-BE49-F238E27FC236}">
                    <a16:creationId xmlns:a16="http://schemas.microsoft.com/office/drawing/2014/main" id="{7217D829-AE98-CC48-A524-5DEF7DF39690}"/>
                  </a:ext>
                </a:extLst>
              </p:cNvPr>
              <p:cNvSpPr>
                <a:spLocks noChangeAspect="1"/>
              </p:cNvSpPr>
              <p:nvPr/>
            </p:nvSpPr>
            <p:spPr bwMode="auto">
              <a:xfrm rot="-805898">
                <a:off x="4505" y="1325"/>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237" name="Freeform 196">
                <a:extLst>
                  <a:ext uri="{FF2B5EF4-FFF2-40B4-BE49-F238E27FC236}">
                    <a16:creationId xmlns:a16="http://schemas.microsoft.com/office/drawing/2014/main" id="{089A3051-B470-4341-A8B0-E97C03EB08D4}"/>
                  </a:ext>
                </a:extLst>
              </p:cNvPr>
              <p:cNvSpPr>
                <a:spLocks noChangeAspect="1"/>
              </p:cNvSpPr>
              <p:nvPr/>
            </p:nvSpPr>
            <p:spPr bwMode="auto">
              <a:xfrm rot="-805898">
                <a:off x="4519" y="1326"/>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238" name="Freeform 197">
                <a:extLst>
                  <a:ext uri="{FF2B5EF4-FFF2-40B4-BE49-F238E27FC236}">
                    <a16:creationId xmlns:a16="http://schemas.microsoft.com/office/drawing/2014/main" id="{14DF07F2-6DA0-1F4D-A56B-8A98617E76E3}"/>
                  </a:ext>
                </a:extLst>
              </p:cNvPr>
              <p:cNvSpPr>
                <a:spLocks noChangeAspect="1"/>
              </p:cNvSpPr>
              <p:nvPr/>
            </p:nvSpPr>
            <p:spPr bwMode="auto">
              <a:xfrm rot="-805898">
                <a:off x="4541" y="1329"/>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239" name="Freeform 198">
                <a:extLst>
                  <a:ext uri="{FF2B5EF4-FFF2-40B4-BE49-F238E27FC236}">
                    <a16:creationId xmlns:a16="http://schemas.microsoft.com/office/drawing/2014/main" id="{614F5CBB-C062-0040-B43E-A3B4AABB5971}"/>
                  </a:ext>
                </a:extLst>
              </p:cNvPr>
              <p:cNvSpPr>
                <a:spLocks noChangeAspect="1"/>
              </p:cNvSpPr>
              <p:nvPr/>
            </p:nvSpPr>
            <p:spPr bwMode="auto">
              <a:xfrm rot="-805898">
                <a:off x="4555" y="1330"/>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240" name="Freeform 199">
                <a:extLst>
                  <a:ext uri="{FF2B5EF4-FFF2-40B4-BE49-F238E27FC236}">
                    <a16:creationId xmlns:a16="http://schemas.microsoft.com/office/drawing/2014/main" id="{D72F8B27-1377-FC4E-85E0-C228DB8732FC}"/>
                  </a:ext>
                </a:extLst>
              </p:cNvPr>
              <p:cNvSpPr>
                <a:spLocks noChangeAspect="1"/>
              </p:cNvSpPr>
              <p:nvPr/>
            </p:nvSpPr>
            <p:spPr bwMode="auto">
              <a:xfrm rot="-805898">
                <a:off x="4577" y="1333"/>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241" name="Freeform 200">
                <a:extLst>
                  <a:ext uri="{FF2B5EF4-FFF2-40B4-BE49-F238E27FC236}">
                    <a16:creationId xmlns:a16="http://schemas.microsoft.com/office/drawing/2014/main" id="{023BA753-D875-A545-AAEA-688F79766290}"/>
                  </a:ext>
                </a:extLst>
              </p:cNvPr>
              <p:cNvSpPr>
                <a:spLocks noChangeAspect="1"/>
              </p:cNvSpPr>
              <p:nvPr/>
            </p:nvSpPr>
            <p:spPr bwMode="auto">
              <a:xfrm rot="-805898">
                <a:off x="4591" y="1334"/>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grpSp>
            <p:nvGrpSpPr>
              <p:cNvPr id="242" name="Group 201">
                <a:extLst>
                  <a:ext uri="{FF2B5EF4-FFF2-40B4-BE49-F238E27FC236}">
                    <a16:creationId xmlns:a16="http://schemas.microsoft.com/office/drawing/2014/main" id="{D2F16470-A52A-474A-AB48-4C1EAC9FD7A1}"/>
                  </a:ext>
                </a:extLst>
              </p:cNvPr>
              <p:cNvGrpSpPr>
                <a:grpSpLocks/>
              </p:cNvGrpSpPr>
              <p:nvPr/>
            </p:nvGrpSpPr>
            <p:grpSpPr bwMode="auto">
              <a:xfrm>
                <a:off x="4497" y="1296"/>
                <a:ext cx="144" cy="40"/>
                <a:chOff x="4497" y="1296"/>
                <a:chExt cx="144" cy="40"/>
              </a:xfrm>
            </p:grpSpPr>
            <p:sp>
              <p:nvSpPr>
                <p:cNvPr id="258" name="Oval 202">
                  <a:extLst>
                    <a:ext uri="{FF2B5EF4-FFF2-40B4-BE49-F238E27FC236}">
                      <a16:creationId xmlns:a16="http://schemas.microsoft.com/office/drawing/2014/main" id="{1D7A8EA8-8F80-F447-8FB0-7D13D6B356C1}"/>
                    </a:ext>
                  </a:extLst>
                </p:cNvPr>
                <p:cNvSpPr>
                  <a:spLocks noChangeAspect="1" noChangeArrowheads="1"/>
                </p:cNvSpPr>
                <p:nvPr/>
              </p:nvSpPr>
              <p:spPr bwMode="auto">
                <a:xfrm rot="394101">
                  <a:off x="4497" y="1296"/>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algn="ctr" eaLnBrk="1" hangingPunct="1"/>
                  <a:endParaRPr lang="en-US" sz="1000">
                    <a:ea typeface="MS PGothic" charset="0"/>
                    <a:cs typeface="MS PGothic" charset="0"/>
                  </a:endParaRPr>
                </a:p>
              </p:txBody>
            </p:sp>
            <p:sp>
              <p:nvSpPr>
                <p:cNvPr id="259" name="Oval 203">
                  <a:extLst>
                    <a:ext uri="{FF2B5EF4-FFF2-40B4-BE49-F238E27FC236}">
                      <a16:creationId xmlns:a16="http://schemas.microsoft.com/office/drawing/2014/main" id="{3E3C3830-2C98-E945-8EBF-F5EABDB5DBB1}"/>
                    </a:ext>
                  </a:extLst>
                </p:cNvPr>
                <p:cNvSpPr>
                  <a:spLocks noChangeAspect="1" noChangeArrowheads="1"/>
                </p:cNvSpPr>
                <p:nvPr/>
              </p:nvSpPr>
              <p:spPr bwMode="auto">
                <a:xfrm rot="394101">
                  <a:off x="4533" y="1300"/>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algn="ctr" eaLnBrk="1" hangingPunct="1"/>
                  <a:endParaRPr lang="en-US" sz="1000">
                    <a:ea typeface="MS PGothic" charset="0"/>
                    <a:cs typeface="MS PGothic" charset="0"/>
                  </a:endParaRPr>
                </a:p>
              </p:txBody>
            </p:sp>
            <p:sp>
              <p:nvSpPr>
                <p:cNvPr id="260" name="Oval 204">
                  <a:extLst>
                    <a:ext uri="{FF2B5EF4-FFF2-40B4-BE49-F238E27FC236}">
                      <a16:creationId xmlns:a16="http://schemas.microsoft.com/office/drawing/2014/main" id="{CDF72DC2-29EA-5845-B35B-D53633A65000}"/>
                    </a:ext>
                  </a:extLst>
                </p:cNvPr>
                <p:cNvSpPr>
                  <a:spLocks noChangeAspect="1" noChangeArrowheads="1"/>
                </p:cNvSpPr>
                <p:nvPr/>
              </p:nvSpPr>
              <p:spPr bwMode="auto">
                <a:xfrm rot="394101">
                  <a:off x="4569" y="1304"/>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algn="ctr" eaLnBrk="1" hangingPunct="1"/>
                  <a:endParaRPr lang="en-US" sz="1000">
                    <a:ea typeface="MS PGothic" charset="0"/>
                    <a:cs typeface="MS PGothic" charset="0"/>
                  </a:endParaRPr>
                </a:p>
              </p:txBody>
            </p:sp>
            <p:sp>
              <p:nvSpPr>
                <p:cNvPr id="261" name="Oval 205">
                  <a:extLst>
                    <a:ext uri="{FF2B5EF4-FFF2-40B4-BE49-F238E27FC236}">
                      <a16:creationId xmlns:a16="http://schemas.microsoft.com/office/drawing/2014/main" id="{E3546F6A-F206-9343-A82C-9ED34EC284DF}"/>
                    </a:ext>
                  </a:extLst>
                </p:cNvPr>
                <p:cNvSpPr>
                  <a:spLocks noChangeAspect="1" noChangeArrowheads="1"/>
                </p:cNvSpPr>
                <p:nvPr/>
              </p:nvSpPr>
              <p:spPr bwMode="auto">
                <a:xfrm rot="394101">
                  <a:off x="4604" y="1307"/>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algn="ctr" eaLnBrk="1" hangingPunct="1"/>
                  <a:endParaRPr lang="en-US" sz="1000">
                    <a:ea typeface="MS PGothic" charset="0"/>
                    <a:cs typeface="MS PGothic" charset="0"/>
                  </a:endParaRPr>
                </a:p>
              </p:txBody>
            </p:sp>
          </p:grpSp>
          <p:sp>
            <p:nvSpPr>
              <p:cNvPr id="243" name="Freeform 206">
                <a:extLst>
                  <a:ext uri="{FF2B5EF4-FFF2-40B4-BE49-F238E27FC236}">
                    <a16:creationId xmlns:a16="http://schemas.microsoft.com/office/drawing/2014/main" id="{1DCF90BB-3CFD-8544-BBBD-7CCAE5E9EC2E}"/>
                  </a:ext>
                </a:extLst>
              </p:cNvPr>
              <p:cNvSpPr>
                <a:spLocks noChangeAspect="1"/>
              </p:cNvSpPr>
              <p:nvPr/>
            </p:nvSpPr>
            <p:spPr bwMode="auto">
              <a:xfrm rot="-805898">
                <a:off x="4612" y="1336"/>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244" name="Freeform 207">
                <a:extLst>
                  <a:ext uri="{FF2B5EF4-FFF2-40B4-BE49-F238E27FC236}">
                    <a16:creationId xmlns:a16="http://schemas.microsoft.com/office/drawing/2014/main" id="{B1BCECFD-A778-6341-9DA6-9D6C529DF82C}"/>
                  </a:ext>
                </a:extLst>
              </p:cNvPr>
              <p:cNvSpPr>
                <a:spLocks noChangeAspect="1"/>
              </p:cNvSpPr>
              <p:nvPr/>
            </p:nvSpPr>
            <p:spPr bwMode="auto">
              <a:xfrm rot="-805898">
                <a:off x="4626" y="1337"/>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245" name="Freeform 208">
                <a:extLst>
                  <a:ext uri="{FF2B5EF4-FFF2-40B4-BE49-F238E27FC236}">
                    <a16:creationId xmlns:a16="http://schemas.microsoft.com/office/drawing/2014/main" id="{B51756A8-E24C-454A-8E13-8525F2F67585}"/>
                  </a:ext>
                </a:extLst>
              </p:cNvPr>
              <p:cNvSpPr>
                <a:spLocks noChangeAspect="1"/>
              </p:cNvSpPr>
              <p:nvPr/>
            </p:nvSpPr>
            <p:spPr bwMode="auto">
              <a:xfrm rot="9994102">
                <a:off x="4518" y="1371"/>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246" name="Freeform 209">
                <a:extLst>
                  <a:ext uri="{FF2B5EF4-FFF2-40B4-BE49-F238E27FC236}">
                    <a16:creationId xmlns:a16="http://schemas.microsoft.com/office/drawing/2014/main" id="{02821A34-C126-104C-967D-45886E9C4BC1}"/>
                  </a:ext>
                </a:extLst>
              </p:cNvPr>
              <p:cNvSpPr>
                <a:spLocks noChangeAspect="1"/>
              </p:cNvSpPr>
              <p:nvPr/>
            </p:nvSpPr>
            <p:spPr bwMode="auto">
              <a:xfrm rot="9994102">
                <a:off x="4504" y="1370"/>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247" name="Freeform 210">
                <a:extLst>
                  <a:ext uri="{FF2B5EF4-FFF2-40B4-BE49-F238E27FC236}">
                    <a16:creationId xmlns:a16="http://schemas.microsoft.com/office/drawing/2014/main" id="{1C230324-00B0-DD46-B347-5E3134158AAD}"/>
                  </a:ext>
                </a:extLst>
              </p:cNvPr>
              <p:cNvSpPr>
                <a:spLocks noChangeAspect="1"/>
              </p:cNvSpPr>
              <p:nvPr/>
            </p:nvSpPr>
            <p:spPr bwMode="auto">
              <a:xfrm rot="9994102">
                <a:off x="4553" y="1375"/>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248" name="Freeform 211">
                <a:extLst>
                  <a:ext uri="{FF2B5EF4-FFF2-40B4-BE49-F238E27FC236}">
                    <a16:creationId xmlns:a16="http://schemas.microsoft.com/office/drawing/2014/main" id="{D0E43E23-82E7-F64A-96AC-1F367A3BCFF5}"/>
                  </a:ext>
                </a:extLst>
              </p:cNvPr>
              <p:cNvSpPr>
                <a:spLocks noChangeAspect="1"/>
              </p:cNvSpPr>
              <p:nvPr/>
            </p:nvSpPr>
            <p:spPr bwMode="auto">
              <a:xfrm rot="9994102">
                <a:off x="4539" y="1374"/>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249" name="Freeform 212">
                <a:extLst>
                  <a:ext uri="{FF2B5EF4-FFF2-40B4-BE49-F238E27FC236}">
                    <a16:creationId xmlns:a16="http://schemas.microsoft.com/office/drawing/2014/main" id="{F8A61A09-3A5B-AF45-B10C-4C33E6583EDB}"/>
                  </a:ext>
                </a:extLst>
              </p:cNvPr>
              <p:cNvSpPr>
                <a:spLocks noChangeAspect="1"/>
              </p:cNvSpPr>
              <p:nvPr/>
            </p:nvSpPr>
            <p:spPr bwMode="auto">
              <a:xfrm rot="9994102">
                <a:off x="4590" y="1378"/>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250" name="Freeform 213">
                <a:extLst>
                  <a:ext uri="{FF2B5EF4-FFF2-40B4-BE49-F238E27FC236}">
                    <a16:creationId xmlns:a16="http://schemas.microsoft.com/office/drawing/2014/main" id="{949727AD-D71F-C347-9A54-35EE6FDB8F83}"/>
                  </a:ext>
                </a:extLst>
              </p:cNvPr>
              <p:cNvSpPr>
                <a:spLocks noChangeAspect="1"/>
              </p:cNvSpPr>
              <p:nvPr/>
            </p:nvSpPr>
            <p:spPr bwMode="auto">
              <a:xfrm rot="9994102">
                <a:off x="4576" y="1377"/>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grpSp>
            <p:nvGrpSpPr>
              <p:cNvPr id="251" name="Group 214">
                <a:extLst>
                  <a:ext uri="{FF2B5EF4-FFF2-40B4-BE49-F238E27FC236}">
                    <a16:creationId xmlns:a16="http://schemas.microsoft.com/office/drawing/2014/main" id="{A3B9DFA1-06D4-BC43-84B5-C4F7109D4FCD}"/>
                  </a:ext>
                </a:extLst>
              </p:cNvPr>
              <p:cNvGrpSpPr>
                <a:grpSpLocks/>
              </p:cNvGrpSpPr>
              <p:nvPr/>
            </p:nvGrpSpPr>
            <p:grpSpPr bwMode="auto">
              <a:xfrm>
                <a:off x="4494" y="1402"/>
                <a:ext cx="145" cy="40"/>
                <a:chOff x="4494" y="1402"/>
                <a:chExt cx="145" cy="40"/>
              </a:xfrm>
            </p:grpSpPr>
            <p:sp>
              <p:nvSpPr>
                <p:cNvPr id="254" name="Oval 215">
                  <a:extLst>
                    <a:ext uri="{FF2B5EF4-FFF2-40B4-BE49-F238E27FC236}">
                      <a16:creationId xmlns:a16="http://schemas.microsoft.com/office/drawing/2014/main" id="{52985942-75BD-514C-BA01-6047259CC197}"/>
                    </a:ext>
                  </a:extLst>
                </p:cNvPr>
                <p:cNvSpPr>
                  <a:spLocks noChangeAspect="1" noChangeArrowheads="1"/>
                </p:cNvSpPr>
                <p:nvPr/>
              </p:nvSpPr>
              <p:spPr bwMode="auto">
                <a:xfrm rot="-10405899">
                  <a:off x="4494" y="1402"/>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anchor="ctr"/>
                <a:lstStyle/>
                <a:p>
                  <a:pPr algn="ctr" eaLnBrk="1" hangingPunct="1"/>
                  <a:endParaRPr lang="en-US" sz="1000">
                    <a:ea typeface="MS PGothic" charset="0"/>
                    <a:cs typeface="MS PGothic" charset="0"/>
                  </a:endParaRPr>
                </a:p>
              </p:txBody>
            </p:sp>
            <p:sp>
              <p:nvSpPr>
                <p:cNvPr id="255" name="Oval 216">
                  <a:extLst>
                    <a:ext uri="{FF2B5EF4-FFF2-40B4-BE49-F238E27FC236}">
                      <a16:creationId xmlns:a16="http://schemas.microsoft.com/office/drawing/2014/main" id="{D6A7B056-2551-F141-85E0-6DB1E4043618}"/>
                    </a:ext>
                  </a:extLst>
                </p:cNvPr>
                <p:cNvSpPr>
                  <a:spLocks noChangeAspect="1" noChangeArrowheads="1"/>
                </p:cNvSpPr>
                <p:nvPr/>
              </p:nvSpPr>
              <p:spPr bwMode="auto">
                <a:xfrm rot="-10405899">
                  <a:off x="4529" y="1406"/>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anchor="ctr"/>
                <a:lstStyle/>
                <a:p>
                  <a:pPr algn="ctr" eaLnBrk="1" hangingPunct="1"/>
                  <a:endParaRPr lang="en-US" sz="1000">
                    <a:ea typeface="MS PGothic" charset="0"/>
                    <a:cs typeface="MS PGothic" charset="0"/>
                  </a:endParaRPr>
                </a:p>
              </p:txBody>
            </p:sp>
            <p:sp>
              <p:nvSpPr>
                <p:cNvPr id="256" name="Oval 217">
                  <a:extLst>
                    <a:ext uri="{FF2B5EF4-FFF2-40B4-BE49-F238E27FC236}">
                      <a16:creationId xmlns:a16="http://schemas.microsoft.com/office/drawing/2014/main" id="{305CBA5A-9B8D-5C47-B0AF-CB2FD2E13040}"/>
                    </a:ext>
                  </a:extLst>
                </p:cNvPr>
                <p:cNvSpPr>
                  <a:spLocks noChangeAspect="1" noChangeArrowheads="1"/>
                </p:cNvSpPr>
                <p:nvPr/>
              </p:nvSpPr>
              <p:spPr bwMode="auto">
                <a:xfrm rot="-10405899">
                  <a:off x="4566" y="1409"/>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anchor="ctr"/>
                <a:lstStyle/>
                <a:p>
                  <a:pPr algn="ctr" eaLnBrk="1" hangingPunct="1"/>
                  <a:endParaRPr lang="en-US" sz="1000">
                    <a:ea typeface="MS PGothic" charset="0"/>
                    <a:cs typeface="MS PGothic" charset="0"/>
                  </a:endParaRPr>
                </a:p>
              </p:txBody>
            </p:sp>
            <p:sp>
              <p:nvSpPr>
                <p:cNvPr id="257" name="Oval 218">
                  <a:extLst>
                    <a:ext uri="{FF2B5EF4-FFF2-40B4-BE49-F238E27FC236}">
                      <a16:creationId xmlns:a16="http://schemas.microsoft.com/office/drawing/2014/main" id="{C2257C7D-762B-1149-92DB-569B257210C4}"/>
                    </a:ext>
                  </a:extLst>
                </p:cNvPr>
                <p:cNvSpPr>
                  <a:spLocks noChangeAspect="1" noChangeArrowheads="1"/>
                </p:cNvSpPr>
                <p:nvPr/>
              </p:nvSpPr>
              <p:spPr bwMode="auto">
                <a:xfrm rot="-10405899">
                  <a:off x="4602" y="1413"/>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anchor="ctr"/>
                <a:lstStyle/>
                <a:p>
                  <a:pPr algn="ctr" eaLnBrk="1" hangingPunct="1"/>
                  <a:endParaRPr lang="en-US" sz="1000">
                    <a:ea typeface="MS PGothic" charset="0"/>
                    <a:cs typeface="MS PGothic" charset="0"/>
                  </a:endParaRPr>
                </a:p>
              </p:txBody>
            </p:sp>
          </p:grpSp>
          <p:sp>
            <p:nvSpPr>
              <p:cNvPr id="252" name="Freeform 219">
                <a:extLst>
                  <a:ext uri="{FF2B5EF4-FFF2-40B4-BE49-F238E27FC236}">
                    <a16:creationId xmlns:a16="http://schemas.microsoft.com/office/drawing/2014/main" id="{13C8A4A5-A216-8F4D-96A2-6AD162B22DE9}"/>
                  </a:ext>
                </a:extLst>
              </p:cNvPr>
              <p:cNvSpPr>
                <a:spLocks noChangeAspect="1"/>
              </p:cNvSpPr>
              <p:nvPr/>
            </p:nvSpPr>
            <p:spPr bwMode="auto">
              <a:xfrm rot="9994102">
                <a:off x="4626" y="1382"/>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253" name="Freeform 220">
                <a:extLst>
                  <a:ext uri="{FF2B5EF4-FFF2-40B4-BE49-F238E27FC236}">
                    <a16:creationId xmlns:a16="http://schemas.microsoft.com/office/drawing/2014/main" id="{97C1F85B-E46A-3140-93D4-455DB81B8F64}"/>
                  </a:ext>
                </a:extLst>
              </p:cNvPr>
              <p:cNvSpPr>
                <a:spLocks noChangeAspect="1"/>
              </p:cNvSpPr>
              <p:nvPr/>
            </p:nvSpPr>
            <p:spPr bwMode="auto">
              <a:xfrm rot="9994102">
                <a:off x="4612" y="1381"/>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grpSp>
        <p:grpSp>
          <p:nvGrpSpPr>
            <p:cNvPr id="18" name="Group 221">
              <a:extLst>
                <a:ext uri="{FF2B5EF4-FFF2-40B4-BE49-F238E27FC236}">
                  <a16:creationId xmlns:a16="http://schemas.microsoft.com/office/drawing/2014/main" id="{54084CE7-0F27-CA49-B74A-2F1ADC3124A5}"/>
                </a:ext>
              </a:extLst>
            </p:cNvPr>
            <p:cNvGrpSpPr>
              <a:grpSpLocks/>
            </p:cNvGrpSpPr>
            <p:nvPr/>
          </p:nvGrpSpPr>
          <p:grpSpPr bwMode="auto">
            <a:xfrm rot="-375458">
              <a:off x="2573" y="1852"/>
              <a:ext cx="368" cy="365"/>
              <a:chOff x="4494" y="1296"/>
              <a:chExt cx="147" cy="146"/>
            </a:xfrm>
          </p:grpSpPr>
          <p:sp>
            <p:nvSpPr>
              <p:cNvPr id="210" name="Freeform 222">
                <a:extLst>
                  <a:ext uri="{FF2B5EF4-FFF2-40B4-BE49-F238E27FC236}">
                    <a16:creationId xmlns:a16="http://schemas.microsoft.com/office/drawing/2014/main" id="{3EF8EDB5-B892-DF4D-B2CC-CF9EBCAF7F61}"/>
                  </a:ext>
                </a:extLst>
              </p:cNvPr>
              <p:cNvSpPr>
                <a:spLocks noChangeAspect="1"/>
              </p:cNvSpPr>
              <p:nvPr/>
            </p:nvSpPr>
            <p:spPr bwMode="auto">
              <a:xfrm rot="-805898">
                <a:off x="4505" y="1325"/>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211" name="Freeform 223">
                <a:extLst>
                  <a:ext uri="{FF2B5EF4-FFF2-40B4-BE49-F238E27FC236}">
                    <a16:creationId xmlns:a16="http://schemas.microsoft.com/office/drawing/2014/main" id="{63A0A7D1-280C-324A-8D1F-4B2F3C17C68B}"/>
                  </a:ext>
                </a:extLst>
              </p:cNvPr>
              <p:cNvSpPr>
                <a:spLocks noChangeAspect="1"/>
              </p:cNvSpPr>
              <p:nvPr/>
            </p:nvSpPr>
            <p:spPr bwMode="auto">
              <a:xfrm rot="-805898">
                <a:off x="4519" y="1326"/>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212" name="Freeform 224">
                <a:extLst>
                  <a:ext uri="{FF2B5EF4-FFF2-40B4-BE49-F238E27FC236}">
                    <a16:creationId xmlns:a16="http://schemas.microsoft.com/office/drawing/2014/main" id="{9DF2C005-5AA6-8B4F-BBA4-901B68133C88}"/>
                  </a:ext>
                </a:extLst>
              </p:cNvPr>
              <p:cNvSpPr>
                <a:spLocks noChangeAspect="1"/>
              </p:cNvSpPr>
              <p:nvPr/>
            </p:nvSpPr>
            <p:spPr bwMode="auto">
              <a:xfrm rot="-805898">
                <a:off x="4541" y="1329"/>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213" name="Freeform 225">
                <a:extLst>
                  <a:ext uri="{FF2B5EF4-FFF2-40B4-BE49-F238E27FC236}">
                    <a16:creationId xmlns:a16="http://schemas.microsoft.com/office/drawing/2014/main" id="{7A88B67D-0C32-2441-967F-EBC51B095397}"/>
                  </a:ext>
                </a:extLst>
              </p:cNvPr>
              <p:cNvSpPr>
                <a:spLocks noChangeAspect="1"/>
              </p:cNvSpPr>
              <p:nvPr/>
            </p:nvSpPr>
            <p:spPr bwMode="auto">
              <a:xfrm rot="-805898">
                <a:off x="4555" y="1330"/>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214" name="Freeform 226">
                <a:extLst>
                  <a:ext uri="{FF2B5EF4-FFF2-40B4-BE49-F238E27FC236}">
                    <a16:creationId xmlns:a16="http://schemas.microsoft.com/office/drawing/2014/main" id="{4C287DEF-15EA-E34E-AA7B-7C14AE27B414}"/>
                  </a:ext>
                </a:extLst>
              </p:cNvPr>
              <p:cNvSpPr>
                <a:spLocks noChangeAspect="1"/>
              </p:cNvSpPr>
              <p:nvPr/>
            </p:nvSpPr>
            <p:spPr bwMode="auto">
              <a:xfrm rot="-805898">
                <a:off x="4577" y="1333"/>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215" name="Freeform 227">
                <a:extLst>
                  <a:ext uri="{FF2B5EF4-FFF2-40B4-BE49-F238E27FC236}">
                    <a16:creationId xmlns:a16="http://schemas.microsoft.com/office/drawing/2014/main" id="{005B7281-8DB9-9A4B-8BB9-B76FD36462B9}"/>
                  </a:ext>
                </a:extLst>
              </p:cNvPr>
              <p:cNvSpPr>
                <a:spLocks noChangeAspect="1"/>
              </p:cNvSpPr>
              <p:nvPr/>
            </p:nvSpPr>
            <p:spPr bwMode="auto">
              <a:xfrm rot="-805898">
                <a:off x="4591" y="1334"/>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grpSp>
            <p:nvGrpSpPr>
              <p:cNvPr id="216" name="Group 228">
                <a:extLst>
                  <a:ext uri="{FF2B5EF4-FFF2-40B4-BE49-F238E27FC236}">
                    <a16:creationId xmlns:a16="http://schemas.microsoft.com/office/drawing/2014/main" id="{408D4750-C3EC-E141-86BB-EDFD10E54855}"/>
                  </a:ext>
                </a:extLst>
              </p:cNvPr>
              <p:cNvGrpSpPr>
                <a:grpSpLocks/>
              </p:cNvGrpSpPr>
              <p:nvPr/>
            </p:nvGrpSpPr>
            <p:grpSpPr bwMode="auto">
              <a:xfrm>
                <a:off x="4497" y="1296"/>
                <a:ext cx="144" cy="40"/>
                <a:chOff x="4497" y="1296"/>
                <a:chExt cx="144" cy="40"/>
              </a:xfrm>
            </p:grpSpPr>
            <p:sp>
              <p:nvSpPr>
                <p:cNvPr id="232" name="Oval 229">
                  <a:extLst>
                    <a:ext uri="{FF2B5EF4-FFF2-40B4-BE49-F238E27FC236}">
                      <a16:creationId xmlns:a16="http://schemas.microsoft.com/office/drawing/2014/main" id="{629B8617-66CE-524F-9F2F-81BA9CBF3FD7}"/>
                    </a:ext>
                  </a:extLst>
                </p:cNvPr>
                <p:cNvSpPr>
                  <a:spLocks noChangeAspect="1" noChangeArrowheads="1"/>
                </p:cNvSpPr>
                <p:nvPr/>
              </p:nvSpPr>
              <p:spPr bwMode="auto">
                <a:xfrm rot="394101">
                  <a:off x="4497" y="1296"/>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algn="ctr" eaLnBrk="1" hangingPunct="1"/>
                  <a:endParaRPr lang="en-US" sz="1000">
                    <a:ea typeface="MS PGothic" charset="0"/>
                    <a:cs typeface="MS PGothic" charset="0"/>
                  </a:endParaRPr>
                </a:p>
              </p:txBody>
            </p:sp>
            <p:sp>
              <p:nvSpPr>
                <p:cNvPr id="233" name="Oval 230">
                  <a:extLst>
                    <a:ext uri="{FF2B5EF4-FFF2-40B4-BE49-F238E27FC236}">
                      <a16:creationId xmlns:a16="http://schemas.microsoft.com/office/drawing/2014/main" id="{77651E38-B9C0-C747-A59B-F4145B1ACF05}"/>
                    </a:ext>
                  </a:extLst>
                </p:cNvPr>
                <p:cNvSpPr>
                  <a:spLocks noChangeAspect="1" noChangeArrowheads="1"/>
                </p:cNvSpPr>
                <p:nvPr/>
              </p:nvSpPr>
              <p:spPr bwMode="auto">
                <a:xfrm rot="394101">
                  <a:off x="4533" y="1300"/>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algn="ctr" eaLnBrk="1" hangingPunct="1"/>
                  <a:endParaRPr lang="en-US" sz="1000">
                    <a:ea typeface="MS PGothic" charset="0"/>
                    <a:cs typeface="MS PGothic" charset="0"/>
                  </a:endParaRPr>
                </a:p>
              </p:txBody>
            </p:sp>
            <p:sp>
              <p:nvSpPr>
                <p:cNvPr id="234" name="Oval 231">
                  <a:extLst>
                    <a:ext uri="{FF2B5EF4-FFF2-40B4-BE49-F238E27FC236}">
                      <a16:creationId xmlns:a16="http://schemas.microsoft.com/office/drawing/2014/main" id="{D0365C05-F84F-204A-8950-51707C9C7FD2}"/>
                    </a:ext>
                  </a:extLst>
                </p:cNvPr>
                <p:cNvSpPr>
                  <a:spLocks noChangeAspect="1" noChangeArrowheads="1"/>
                </p:cNvSpPr>
                <p:nvPr/>
              </p:nvSpPr>
              <p:spPr bwMode="auto">
                <a:xfrm rot="394101">
                  <a:off x="4569" y="1304"/>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algn="ctr" eaLnBrk="1" hangingPunct="1"/>
                  <a:endParaRPr lang="en-US" sz="1000">
                    <a:ea typeface="MS PGothic" charset="0"/>
                    <a:cs typeface="MS PGothic" charset="0"/>
                  </a:endParaRPr>
                </a:p>
              </p:txBody>
            </p:sp>
            <p:sp>
              <p:nvSpPr>
                <p:cNvPr id="235" name="Oval 232">
                  <a:extLst>
                    <a:ext uri="{FF2B5EF4-FFF2-40B4-BE49-F238E27FC236}">
                      <a16:creationId xmlns:a16="http://schemas.microsoft.com/office/drawing/2014/main" id="{4E9F7617-6650-9347-91C9-302B3CD7738D}"/>
                    </a:ext>
                  </a:extLst>
                </p:cNvPr>
                <p:cNvSpPr>
                  <a:spLocks noChangeAspect="1" noChangeArrowheads="1"/>
                </p:cNvSpPr>
                <p:nvPr/>
              </p:nvSpPr>
              <p:spPr bwMode="auto">
                <a:xfrm rot="394101">
                  <a:off x="4604" y="1307"/>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algn="ctr" eaLnBrk="1" hangingPunct="1"/>
                  <a:endParaRPr lang="en-US" sz="1000">
                    <a:ea typeface="MS PGothic" charset="0"/>
                    <a:cs typeface="MS PGothic" charset="0"/>
                  </a:endParaRPr>
                </a:p>
              </p:txBody>
            </p:sp>
          </p:grpSp>
          <p:sp>
            <p:nvSpPr>
              <p:cNvPr id="217" name="Freeform 233">
                <a:extLst>
                  <a:ext uri="{FF2B5EF4-FFF2-40B4-BE49-F238E27FC236}">
                    <a16:creationId xmlns:a16="http://schemas.microsoft.com/office/drawing/2014/main" id="{FD5918D1-CF92-E349-8955-96B96823D2A4}"/>
                  </a:ext>
                </a:extLst>
              </p:cNvPr>
              <p:cNvSpPr>
                <a:spLocks noChangeAspect="1"/>
              </p:cNvSpPr>
              <p:nvPr/>
            </p:nvSpPr>
            <p:spPr bwMode="auto">
              <a:xfrm rot="-805898">
                <a:off x="4612" y="1336"/>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218" name="Freeform 234">
                <a:extLst>
                  <a:ext uri="{FF2B5EF4-FFF2-40B4-BE49-F238E27FC236}">
                    <a16:creationId xmlns:a16="http://schemas.microsoft.com/office/drawing/2014/main" id="{584440AD-B5CD-EB49-B5AB-6F3FD11EE4DA}"/>
                  </a:ext>
                </a:extLst>
              </p:cNvPr>
              <p:cNvSpPr>
                <a:spLocks noChangeAspect="1"/>
              </p:cNvSpPr>
              <p:nvPr/>
            </p:nvSpPr>
            <p:spPr bwMode="auto">
              <a:xfrm rot="-805898">
                <a:off x="4626" y="1337"/>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219" name="Freeform 235">
                <a:extLst>
                  <a:ext uri="{FF2B5EF4-FFF2-40B4-BE49-F238E27FC236}">
                    <a16:creationId xmlns:a16="http://schemas.microsoft.com/office/drawing/2014/main" id="{2649C072-B953-EC48-8B1A-7329F13AE4D6}"/>
                  </a:ext>
                </a:extLst>
              </p:cNvPr>
              <p:cNvSpPr>
                <a:spLocks noChangeAspect="1"/>
              </p:cNvSpPr>
              <p:nvPr/>
            </p:nvSpPr>
            <p:spPr bwMode="auto">
              <a:xfrm rot="9994102">
                <a:off x="4518" y="1371"/>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220" name="Freeform 236">
                <a:extLst>
                  <a:ext uri="{FF2B5EF4-FFF2-40B4-BE49-F238E27FC236}">
                    <a16:creationId xmlns:a16="http://schemas.microsoft.com/office/drawing/2014/main" id="{827E813D-7777-0849-A157-00D0DC8AC589}"/>
                  </a:ext>
                </a:extLst>
              </p:cNvPr>
              <p:cNvSpPr>
                <a:spLocks noChangeAspect="1"/>
              </p:cNvSpPr>
              <p:nvPr/>
            </p:nvSpPr>
            <p:spPr bwMode="auto">
              <a:xfrm rot="9994102">
                <a:off x="4504" y="1370"/>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221" name="Freeform 237">
                <a:extLst>
                  <a:ext uri="{FF2B5EF4-FFF2-40B4-BE49-F238E27FC236}">
                    <a16:creationId xmlns:a16="http://schemas.microsoft.com/office/drawing/2014/main" id="{6A9AAC98-F3A6-B44B-A155-6C52E5E783C3}"/>
                  </a:ext>
                </a:extLst>
              </p:cNvPr>
              <p:cNvSpPr>
                <a:spLocks noChangeAspect="1"/>
              </p:cNvSpPr>
              <p:nvPr/>
            </p:nvSpPr>
            <p:spPr bwMode="auto">
              <a:xfrm rot="9994102">
                <a:off x="4553" y="1375"/>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222" name="Freeform 238">
                <a:extLst>
                  <a:ext uri="{FF2B5EF4-FFF2-40B4-BE49-F238E27FC236}">
                    <a16:creationId xmlns:a16="http://schemas.microsoft.com/office/drawing/2014/main" id="{A184361B-6645-9B49-85A2-F5E82F759638}"/>
                  </a:ext>
                </a:extLst>
              </p:cNvPr>
              <p:cNvSpPr>
                <a:spLocks noChangeAspect="1"/>
              </p:cNvSpPr>
              <p:nvPr/>
            </p:nvSpPr>
            <p:spPr bwMode="auto">
              <a:xfrm rot="9994102">
                <a:off x="4539" y="1374"/>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223" name="Freeform 239">
                <a:extLst>
                  <a:ext uri="{FF2B5EF4-FFF2-40B4-BE49-F238E27FC236}">
                    <a16:creationId xmlns:a16="http://schemas.microsoft.com/office/drawing/2014/main" id="{E0F84530-CA7B-4E46-ADE7-C0CDABE950E9}"/>
                  </a:ext>
                </a:extLst>
              </p:cNvPr>
              <p:cNvSpPr>
                <a:spLocks noChangeAspect="1"/>
              </p:cNvSpPr>
              <p:nvPr/>
            </p:nvSpPr>
            <p:spPr bwMode="auto">
              <a:xfrm rot="9994102">
                <a:off x="4590" y="1378"/>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224" name="Freeform 240">
                <a:extLst>
                  <a:ext uri="{FF2B5EF4-FFF2-40B4-BE49-F238E27FC236}">
                    <a16:creationId xmlns:a16="http://schemas.microsoft.com/office/drawing/2014/main" id="{952A2A45-C83D-BE45-A230-3E27FE7A7867}"/>
                  </a:ext>
                </a:extLst>
              </p:cNvPr>
              <p:cNvSpPr>
                <a:spLocks noChangeAspect="1"/>
              </p:cNvSpPr>
              <p:nvPr/>
            </p:nvSpPr>
            <p:spPr bwMode="auto">
              <a:xfrm rot="9994102">
                <a:off x="4576" y="1377"/>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grpSp>
            <p:nvGrpSpPr>
              <p:cNvPr id="225" name="Group 241">
                <a:extLst>
                  <a:ext uri="{FF2B5EF4-FFF2-40B4-BE49-F238E27FC236}">
                    <a16:creationId xmlns:a16="http://schemas.microsoft.com/office/drawing/2014/main" id="{FD87E6DF-B7B5-8748-A7B6-04EF46CFDAA7}"/>
                  </a:ext>
                </a:extLst>
              </p:cNvPr>
              <p:cNvGrpSpPr>
                <a:grpSpLocks/>
              </p:cNvGrpSpPr>
              <p:nvPr/>
            </p:nvGrpSpPr>
            <p:grpSpPr bwMode="auto">
              <a:xfrm>
                <a:off x="4494" y="1402"/>
                <a:ext cx="145" cy="40"/>
                <a:chOff x="4494" y="1402"/>
                <a:chExt cx="145" cy="40"/>
              </a:xfrm>
            </p:grpSpPr>
            <p:sp>
              <p:nvSpPr>
                <p:cNvPr id="228" name="Oval 242">
                  <a:extLst>
                    <a:ext uri="{FF2B5EF4-FFF2-40B4-BE49-F238E27FC236}">
                      <a16:creationId xmlns:a16="http://schemas.microsoft.com/office/drawing/2014/main" id="{E0DD9CA6-4FF8-8F46-AD64-146389903AE9}"/>
                    </a:ext>
                  </a:extLst>
                </p:cNvPr>
                <p:cNvSpPr>
                  <a:spLocks noChangeAspect="1" noChangeArrowheads="1"/>
                </p:cNvSpPr>
                <p:nvPr/>
              </p:nvSpPr>
              <p:spPr bwMode="auto">
                <a:xfrm rot="-10405899">
                  <a:off x="4494" y="1402"/>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anchor="ctr"/>
                <a:lstStyle/>
                <a:p>
                  <a:pPr algn="ctr" eaLnBrk="1" hangingPunct="1"/>
                  <a:endParaRPr lang="en-US" sz="1000">
                    <a:ea typeface="MS PGothic" charset="0"/>
                    <a:cs typeface="MS PGothic" charset="0"/>
                  </a:endParaRPr>
                </a:p>
              </p:txBody>
            </p:sp>
            <p:sp>
              <p:nvSpPr>
                <p:cNvPr id="229" name="Oval 243">
                  <a:extLst>
                    <a:ext uri="{FF2B5EF4-FFF2-40B4-BE49-F238E27FC236}">
                      <a16:creationId xmlns:a16="http://schemas.microsoft.com/office/drawing/2014/main" id="{E8D11D46-7204-DA41-839B-57A70196A32F}"/>
                    </a:ext>
                  </a:extLst>
                </p:cNvPr>
                <p:cNvSpPr>
                  <a:spLocks noChangeAspect="1" noChangeArrowheads="1"/>
                </p:cNvSpPr>
                <p:nvPr/>
              </p:nvSpPr>
              <p:spPr bwMode="auto">
                <a:xfrm rot="-10405899">
                  <a:off x="4529" y="1406"/>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anchor="ctr"/>
                <a:lstStyle/>
                <a:p>
                  <a:pPr algn="ctr" eaLnBrk="1" hangingPunct="1"/>
                  <a:endParaRPr lang="en-US" sz="1000">
                    <a:ea typeface="MS PGothic" charset="0"/>
                    <a:cs typeface="MS PGothic" charset="0"/>
                  </a:endParaRPr>
                </a:p>
              </p:txBody>
            </p:sp>
            <p:sp>
              <p:nvSpPr>
                <p:cNvPr id="230" name="Oval 244">
                  <a:extLst>
                    <a:ext uri="{FF2B5EF4-FFF2-40B4-BE49-F238E27FC236}">
                      <a16:creationId xmlns:a16="http://schemas.microsoft.com/office/drawing/2014/main" id="{763FA788-D466-4D4E-85D1-1B64980CD4BB}"/>
                    </a:ext>
                  </a:extLst>
                </p:cNvPr>
                <p:cNvSpPr>
                  <a:spLocks noChangeAspect="1" noChangeArrowheads="1"/>
                </p:cNvSpPr>
                <p:nvPr/>
              </p:nvSpPr>
              <p:spPr bwMode="auto">
                <a:xfrm rot="-10405899">
                  <a:off x="4566" y="1409"/>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anchor="ctr"/>
                <a:lstStyle/>
                <a:p>
                  <a:pPr algn="ctr" eaLnBrk="1" hangingPunct="1"/>
                  <a:endParaRPr lang="en-US" sz="1000">
                    <a:ea typeface="MS PGothic" charset="0"/>
                    <a:cs typeface="MS PGothic" charset="0"/>
                  </a:endParaRPr>
                </a:p>
              </p:txBody>
            </p:sp>
            <p:sp>
              <p:nvSpPr>
                <p:cNvPr id="231" name="Oval 245">
                  <a:extLst>
                    <a:ext uri="{FF2B5EF4-FFF2-40B4-BE49-F238E27FC236}">
                      <a16:creationId xmlns:a16="http://schemas.microsoft.com/office/drawing/2014/main" id="{AB5E50D0-2E72-994A-B43E-FB58E89167C5}"/>
                    </a:ext>
                  </a:extLst>
                </p:cNvPr>
                <p:cNvSpPr>
                  <a:spLocks noChangeAspect="1" noChangeArrowheads="1"/>
                </p:cNvSpPr>
                <p:nvPr/>
              </p:nvSpPr>
              <p:spPr bwMode="auto">
                <a:xfrm rot="-10405899">
                  <a:off x="4602" y="1413"/>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anchor="ctr"/>
                <a:lstStyle/>
                <a:p>
                  <a:pPr algn="ctr" eaLnBrk="1" hangingPunct="1"/>
                  <a:endParaRPr lang="en-US" sz="1000">
                    <a:ea typeface="MS PGothic" charset="0"/>
                    <a:cs typeface="MS PGothic" charset="0"/>
                  </a:endParaRPr>
                </a:p>
              </p:txBody>
            </p:sp>
          </p:grpSp>
          <p:sp>
            <p:nvSpPr>
              <p:cNvPr id="226" name="Freeform 246">
                <a:extLst>
                  <a:ext uri="{FF2B5EF4-FFF2-40B4-BE49-F238E27FC236}">
                    <a16:creationId xmlns:a16="http://schemas.microsoft.com/office/drawing/2014/main" id="{F3408B93-E168-3044-8EBC-38BF41EF42F8}"/>
                  </a:ext>
                </a:extLst>
              </p:cNvPr>
              <p:cNvSpPr>
                <a:spLocks noChangeAspect="1"/>
              </p:cNvSpPr>
              <p:nvPr/>
            </p:nvSpPr>
            <p:spPr bwMode="auto">
              <a:xfrm rot="9994102">
                <a:off x="4626" y="1382"/>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227" name="Freeform 247">
                <a:extLst>
                  <a:ext uri="{FF2B5EF4-FFF2-40B4-BE49-F238E27FC236}">
                    <a16:creationId xmlns:a16="http://schemas.microsoft.com/office/drawing/2014/main" id="{55D73BB3-6EEA-9F4C-93AE-E42B7C62C512}"/>
                  </a:ext>
                </a:extLst>
              </p:cNvPr>
              <p:cNvSpPr>
                <a:spLocks noChangeAspect="1"/>
              </p:cNvSpPr>
              <p:nvPr/>
            </p:nvSpPr>
            <p:spPr bwMode="auto">
              <a:xfrm rot="9994102">
                <a:off x="4612" y="1381"/>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grpSp>
        <p:grpSp>
          <p:nvGrpSpPr>
            <p:cNvPr id="19" name="Group 248">
              <a:extLst>
                <a:ext uri="{FF2B5EF4-FFF2-40B4-BE49-F238E27FC236}">
                  <a16:creationId xmlns:a16="http://schemas.microsoft.com/office/drawing/2014/main" id="{0798B170-1A17-6345-A8D8-D1B9683901D1}"/>
                </a:ext>
              </a:extLst>
            </p:cNvPr>
            <p:cNvGrpSpPr>
              <a:grpSpLocks/>
            </p:cNvGrpSpPr>
            <p:nvPr/>
          </p:nvGrpSpPr>
          <p:grpSpPr bwMode="auto">
            <a:xfrm rot="-506470">
              <a:off x="2223" y="1864"/>
              <a:ext cx="368" cy="365"/>
              <a:chOff x="4494" y="1296"/>
              <a:chExt cx="147" cy="146"/>
            </a:xfrm>
          </p:grpSpPr>
          <p:sp>
            <p:nvSpPr>
              <p:cNvPr id="184" name="Freeform 249">
                <a:extLst>
                  <a:ext uri="{FF2B5EF4-FFF2-40B4-BE49-F238E27FC236}">
                    <a16:creationId xmlns:a16="http://schemas.microsoft.com/office/drawing/2014/main" id="{89D64695-3ACC-8543-AAAF-37D45414DAF6}"/>
                  </a:ext>
                </a:extLst>
              </p:cNvPr>
              <p:cNvSpPr>
                <a:spLocks noChangeAspect="1"/>
              </p:cNvSpPr>
              <p:nvPr/>
            </p:nvSpPr>
            <p:spPr bwMode="auto">
              <a:xfrm rot="-805898">
                <a:off x="4505" y="1325"/>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185" name="Freeform 250">
                <a:extLst>
                  <a:ext uri="{FF2B5EF4-FFF2-40B4-BE49-F238E27FC236}">
                    <a16:creationId xmlns:a16="http://schemas.microsoft.com/office/drawing/2014/main" id="{711480B1-B9AB-BD46-9922-E4051B28EAE3}"/>
                  </a:ext>
                </a:extLst>
              </p:cNvPr>
              <p:cNvSpPr>
                <a:spLocks noChangeAspect="1"/>
              </p:cNvSpPr>
              <p:nvPr/>
            </p:nvSpPr>
            <p:spPr bwMode="auto">
              <a:xfrm rot="-805898">
                <a:off x="4519" y="1326"/>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186" name="Freeform 251">
                <a:extLst>
                  <a:ext uri="{FF2B5EF4-FFF2-40B4-BE49-F238E27FC236}">
                    <a16:creationId xmlns:a16="http://schemas.microsoft.com/office/drawing/2014/main" id="{36052D81-942B-B64C-AD64-094131471EE1}"/>
                  </a:ext>
                </a:extLst>
              </p:cNvPr>
              <p:cNvSpPr>
                <a:spLocks noChangeAspect="1"/>
              </p:cNvSpPr>
              <p:nvPr/>
            </p:nvSpPr>
            <p:spPr bwMode="auto">
              <a:xfrm rot="-805898">
                <a:off x="4541" y="1329"/>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187" name="Freeform 252">
                <a:extLst>
                  <a:ext uri="{FF2B5EF4-FFF2-40B4-BE49-F238E27FC236}">
                    <a16:creationId xmlns:a16="http://schemas.microsoft.com/office/drawing/2014/main" id="{7057D345-F7DD-4848-984D-B5D0258853C9}"/>
                  </a:ext>
                </a:extLst>
              </p:cNvPr>
              <p:cNvSpPr>
                <a:spLocks noChangeAspect="1"/>
              </p:cNvSpPr>
              <p:nvPr/>
            </p:nvSpPr>
            <p:spPr bwMode="auto">
              <a:xfrm rot="-805898">
                <a:off x="4555" y="1330"/>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188" name="Freeform 253">
                <a:extLst>
                  <a:ext uri="{FF2B5EF4-FFF2-40B4-BE49-F238E27FC236}">
                    <a16:creationId xmlns:a16="http://schemas.microsoft.com/office/drawing/2014/main" id="{F4CF5722-A197-1246-B4A0-65F642FA1B10}"/>
                  </a:ext>
                </a:extLst>
              </p:cNvPr>
              <p:cNvSpPr>
                <a:spLocks noChangeAspect="1"/>
              </p:cNvSpPr>
              <p:nvPr/>
            </p:nvSpPr>
            <p:spPr bwMode="auto">
              <a:xfrm rot="-805898">
                <a:off x="4577" y="1333"/>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189" name="Freeform 254">
                <a:extLst>
                  <a:ext uri="{FF2B5EF4-FFF2-40B4-BE49-F238E27FC236}">
                    <a16:creationId xmlns:a16="http://schemas.microsoft.com/office/drawing/2014/main" id="{F9234427-AF2D-6F4F-A1CC-DDEAEDC5D159}"/>
                  </a:ext>
                </a:extLst>
              </p:cNvPr>
              <p:cNvSpPr>
                <a:spLocks noChangeAspect="1"/>
              </p:cNvSpPr>
              <p:nvPr/>
            </p:nvSpPr>
            <p:spPr bwMode="auto">
              <a:xfrm rot="-805898">
                <a:off x="4591" y="1334"/>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grpSp>
            <p:nvGrpSpPr>
              <p:cNvPr id="190" name="Group 255">
                <a:extLst>
                  <a:ext uri="{FF2B5EF4-FFF2-40B4-BE49-F238E27FC236}">
                    <a16:creationId xmlns:a16="http://schemas.microsoft.com/office/drawing/2014/main" id="{05DAE098-D561-D043-8E3F-17FF84D74B24}"/>
                  </a:ext>
                </a:extLst>
              </p:cNvPr>
              <p:cNvGrpSpPr>
                <a:grpSpLocks/>
              </p:cNvGrpSpPr>
              <p:nvPr/>
            </p:nvGrpSpPr>
            <p:grpSpPr bwMode="auto">
              <a:xfrm>
                <a:off x="4497" y="1296"/>
                <a:ext cx="144" cy="40"/>
                <a:chOff x="4497" y="1296"/>
                <a:chExt cx="144" cy="40"/>
              </a:xfrm>
            </p:grpSpPr>
            <p:sp>
              <p:nvSpPr>
                <p:cNvPr id="206" name="Oval 256">
                  <a:extLst>
                    <a:ext uri="{FF2B5EF4-FFF2-40B4-BE49-F238E27FC236}">
                      <a16:creationId xmlns:a16="http://schemas.microsoft.com/office/drawing/2014/main" id="{09BA2843-CB12-B740-8CC8-73CF43607406}"/>
                    </a:ext>
                  </a:extLst>
                </p:cNvPr>
                <p:cNvSpPr>
                  <a:spLocks noChangeAspect="1" noChangeArrowheads="1"/>
                </p:cNvSpPr>
                <p:nvPr/>
              </p:nvSpPr>
              <p:spPr bwMode="auto">
                <a:xfrm rot="394101">
                  <a:off x="4497" y="1296"/>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algn="ctr" eaLnBrk="1" hangingPunct="1"/>
                  <a:endParaRPr lang="en-US" sz="1000">
                    <a:ea typeface="MS PGothic" charset="0"/>
                    <a:cs typeface="MS PGothic" charset="0"/>
                  </a:endParaRPr>
                </a:p>
              </p:txBody>
            </p:sp>
            <p:sp>
              <p:nvSpPr>
                <p:cNvPr id="207" name="Oval 257">
                  <a:extLst>
                    <a:ext uri="{FF2B5EF4-FFF2-40B4-BE49-F238E27FC236}">
                      <a16:creationId xmlns:a16="http://schemas.microsoft.com/office/drawing/2014/main" id="{5D424949-1DA9-9346-954A-FBDE893C33E8}"/>
                    </a:ext>
                  </a:extLst>
                </p:cNvPr>
                <p:cNvSpPr>
                  <a:spLocks noChangeAspect="1" noChangeArrowheads="1"/>
                </p:cNvSpPr>
                <p:nvPr/>
              </p:nvSpPr>
              <p:spPr bwMode="auto">
                <a:xfrm rot="394101">
                  <a:off x="4533" y="1300"/>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algn="ctr" eaLnBrk="1" hangingPunct="1"/>
                  <a:endParaRPr lang="en-US" sz="1000">
                    <a:ea typeface="MS PGothic" charset="0"/>
                    <a:cs typeface="MS PGothic" charset="0"/>
                  </a:endParaRPr>
                </a:p>
              </p:txBody>
            </p:sp>
            <p:sp>
              <p:nvSpPr>
                <p:cNvPr id="208" name="Oval 258">
                  <a:extLst>
                    <a:ext uri="{FF2B5EF4-FFF2-40B4-BE49-F238E27FC236}">
                      <a16:creationId xmlns:a16="http://schemas.microsoft.com/office/drawing/2014/main" id="{F6ACE3AF-5F6B-2346-A304-98FE05CC6480}"/>
                    </a:ext>
                  </a:extLst>
                </p:cNvPr>
                <p:cNvSpPr>
                  <a:spLocks noChangeAspect="1" noChangeArrowheads="1"/>
                </p:cNvSpPr>
                <p:nvPr/>
              </p:nvSpPr>
              <p:spPr bwMode="auto">
                <a:xfrm rot="394101">
                  <a:off x="4569" y="1304"/>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algn="ctr" eaLnBrk="1" hangingPunct="1"/>
                  <a:endParaRPr lang="en-US" sz="1000">
                    <a:ea typeface="MS PGothic" charset="0"/>
                    <a:cs typeface="MS PGothic" charset="0"/>
                  </a:endParaRPr>
                </a:p>
              </p:txBody>
            </p:sp>
            <p:sp>
              <p:nvSpPr>
                <p:cNvPr id="209" name="Oval 259">
                  <a:extLst>
                    <a:ext uri="{FF2B5EF4-FFF2-40B4-BE49-F238E27FC236}">
                      <a16:creationId xmlns:a16="http://schemas.microsoft.com/office/drawing/2014/main" id="{F1389C9B-F476-0D4C-BFA7-DAC574CDF278}"/>
                    </a:ext>
                  </a:extLst>
                </p:cNvPr>
                <p:cNvSpPr>
                  <a:spLocks noChangeAspect="1" noChangeArrowheads="1"/>
                </p:cNvSpPr>
                <p:nvPr/>
              </p:nvSpPr>
              <p:spPr bwMode="auto">
                <a:xfrm rot="394101">
                  <a:off x="4604" y="1307"/>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algn="ctr" eaLnBrk="1" hangingPunct="1"/>
                  <a:endParaRPr lang="en-US" sz="1000">
                    <a:ea typeface="MS PGothic" charset="0"/>
                    <a:cs typeface="MS PGothic" charset="0"/>
                  </a:endParaRPr>
                </a:p>
              </p:txBody>
            </p:sp>
          </p:grpSp>
          <p:sp>
            <p:nvSpPr>
              <p:cNvPr id="191" name="Freeform 260">
                <a:extLst>
                  <a:ext uri="{FF2B5EF4-FFF2-40B4-BE49-F238E27FC236}">
                    <a16:creationId xmlns:a16="http://schemas.microsoft.com/office/drawing/2014/main" id="{2F35BB42-49D0-074B-9F3E-7BB5A41EC4E9}"/>
                  </a:ext>
                </a:extLst>
              </p:cNvPr>
              <p:cNvSpPr>
                <a:spLocks noChangeAspect="1"/>
              </p:cNvSpPr>
              <p:nvPr/>
            </p:nvSpPr>
            <p:spPr bwMode="auto">
              <a:xfrm rot="-805898">
                <a:off x="4612" y="1336"/>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192" name="Freeform 261">
                <a:extLst>
                  <a:ext uri="{FF2B5EF4-FFF2-40B4-BE49-F238E27FC236}">
                    <a16:creationId xmlns:a16="http://schemas.microsoft.com/office/drawing/2014/main" id="{8C052D67-C909-994A-9C2A-04AB69366C0C}"/>
                  </a:ext>
                </a:extLst>
              </p:cNvPr>
              <p:cNvSpPr>
                <a:spLocks noChangeAspect="1"/>
              </p:cNvSpPr>
              <p:nvPr/>
            </p:nvSpPr>
            <p:spPr bwMode="auto">
              <a:xfrm rot="-805898">
                <a:off x="4626" y="1337"/>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193" name="Freeform 262">
                <a:extLst>
                  <a:ext uri="{FF2B5EF4-FFF2-40B4-BE49-F238E27FC236}">
                    <a16:creationId xmlns:a16="http://schemas.microsoft.com/office/drawing/2014/main" id="{5F7E7446-838E-6C45-8D10-95D5484E159D}"/>
                  </a:ext>
                </a:extLst>
              </p:cNvPr>
              <p:cNvSpPr>
                <a:spLocks noChangeAspect="1"/>
              </p:cNvSpPr>
              <p:nvPr/>
            </p:nvSpPr>
            <p:spPr bwMode="auto">
              <a:xfrm rot="9994102">
                <a:off x="4518" y="1371"/>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194" name="Freeform 263">
                <a:extLst>
                  <a:ext uri="{FF2B5EF4-FFF2-40B4-BE49-F238E27FC236}">
                    <a16:creationId xmlns:a16="http://schemas.microsoft.com/office/drawing/2014/main" id="{58D16474-A714-214C-B87B-D6C56A9C3783}"/>
                  </a:ext>
                </a:extLst>
              </p:cNvPr>
              <p:cNvSpPr>
                <a:spLocks noChangeAspect="1"/>
              </p:cNvSpPr>
              <p:nvPr/>
            </p:nvSpPr>
            <p:spPr bwMode="auto">
              <a:xfrm rot="9994102">
                <a:off x="4504" y="1370"/>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195" name="Freeform 264">
                <a:extLst>
                  <a:ext uri="{FF2B5EF4-FFF2-40B4-BE49-F238E27FC236}">
                    <a16:creationId xmlns:a16="http://schemas.microsoft.com/office/drawing/2014/main" id="{56DB1192-3E0E-194A-991B-536CDE7C12FB}"/>
                  </a:ext>
                </a:extLst>
              </p:cNvPr>
              <p:cNvSpPr>
                <a:spLocks noChangeAspect="1"/>
              </p:cNvSpPr>
              <p:nvPr/>
            </p:nvSpPr>
            <p:spPr bwMode="auto">
              <a:xfrm rot="9994102">
                <a:off x="4553" y="1375"/>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196" name="Freeform 265">
                <a:extLst>
                  <a:ext uri="{FF2B5EF4-FFF2-40B4-BE49-F238E27FC236}">
                    <a16:creationId xmlns:a16="http://schemas.microsoft.com/office/drawing/2014/main" id="{9CABF499-7E57-A543-8552-E3D77F2E8673}"/>
                  </a:ext>
                </a:extLst>
              </p:cNvPr>
              <p:cNvSpPr>
                <a:spLocks noChangeAspect="1"/>
              </p:cNvSpPr>
              <p:nvPr/>
            </p:nvSpPr>
            <p:spPr bwMode="auto">
              <a:xfrm rot="9994102">
                <a:off x="4539" y="1374"/>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197" name="Freeform 266">
                <a:extLst>
                  <a:ext uri="{FF2B5EF4-FFF2-40B4-BE49-F238E27FC236}">
                    <a16:creationId xmlns:a16="http://schemas.microsoft.com/office/drawing/2014/main" id="{3CBF0BB0-77F8-2A4B-9FA7-F39B6E144E2F}"/>
                  </a:ext>
                </a:extLst>
              </p:cNvPr>
              <p:cNvSpPr>
                <a:spLocks noChangeAspect="1"/>
              </p:cNvSpPr>
              <p:nvPr/>
            </p:nvSpPr>
            <p:spPr bwMode="auto">
              <a:xfrm rot="9994102">
                <a:off x="4590" y="1378"/>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198" name="Freeform 267">
                <a:extLst>
                  <a:ext uri="{FF2B5EF4-FFF2-40B4-BE49-F238E27FC236}">
                    <a16:creationId xmlns:a16="http://schemas.microsoft.com/office/drawing/2014/main" id="{E39C126B-D715-BF4C-AF7A-72C65A8791C0}"/>
                  </a:ext>
                </a:extLst>
              </p:cNvPr>
              <p:cNvSpPr>
                <a:spLocks noChangeAspect="1"/>
              </p:cNvSpPr>
              <p:nvPr/>
            </p:nvSpPr>
            <p:spPr bwMode="auto">
              <a:xfrm rot="9994102">
                <a:off x="4576" y="1377"/>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grpSp>
            <p:nvGrpSpPr>
              <p:cNvPr id="199" name="Group 268">
                <a:extLst>
                  <a:ext uri="{FF2B5EF4-FFF2-40B4-BE49-F238E27FC236}">
                    <a16:creationId xmlns:a16="http://schemas.microsoft.com/office/drawing/2014/main" id="{5332D72C-8256-6D49-9C9B-E1CE9B8203B4}"/>
                  </a:ext>
                </a:extLst>
              </p:cNvPr>
              <p:cNvGrpSpPr>
                <a:grpSpLocks/>
              </p:cNvGrpSpPr>
              <p:nvPr/>
            </p:nvGrpSpPr>
            <p:grpSpPr bwMode="auto">
              <a:xfrm>
                <a:off x="4494" y="1402"/>
                <a:ext cx="145" cy="40"/>
                <a:chOff x="4494" y="1402"/>
                <a:chExt cx="145" cy="40"/>
              </a:xfrm>
            </p:grpSpPr>
            <p:sp>
              <p:nvSpPr>
                <p:cNvPr id="202" name="Oval 269">
                  <a:extLst>
                    <a:ext uri="{FF2B5EF4-FFF2-40B4-BE49-F238E27FC236}">
                      <a16:creationId xmlns:a16="http://schemas.microsoft.com/office/drawing/2014/main" id="{0E7D38A0-9D07-BB40-97B3-28B0F742E288}"/>
                    </a:ext>
                  </a:extLst>
                </p:cNvPr>
                <p:cNvSpPr>
                  <a:spLocks noChangeAspect="1" noChangeArrowheads="1"/>
                </p:cNvSpPr>
                <p:nvPr/>
              </p:nvSpPr>
              <p:spPr bwMode="auto">
                <a:xfrm rot="-10405899">
                  <a:off x="4494" y="1402"/>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anchor="ctr"/>
                <a:lstStyle/>
                <a:p>
                  <a:pPr algn="ctr" eaLnBrk="1" hangingPunct="1"/>
                  <a:endParaRPr lang="en-US" sz="1000">
                    <a:ea typeface="MS PGothic" charset="0"/>
                    <a:cs typeface="MS PGothic" charset="0"/>
                  </a:endParaRPr>
                </a:p>
              </p:txBody>
            </p:sp>
            <p:sp>
              <p:nvSpPr>
                <p:cNvPr id="203" name="Oval 270">
                  <a:extLst>
                    <a:ext uri="{FF2B5EF4-FFF2-40B4-BE49-F238E27FC236}">
                      <a16:creationId xmlns:a16="http://schemas.microsoft.com/office/drawing/2014/main" id="{ED352A87-514A-8A43-92E8-467C19A6BE15}"/>
                    </a:ext>
                  </a:extLst>
                </p:cNvPr>
                <p:cNvSpPr>
                  <a:spLocks noChangeAspect="1" noChangeArrowheads="1"/>
                </p:cNvSpPr>
                <p:nvPr/>
              </p:nvSpPr>
              <p:spPr bwMode="auto">
                <a:xfrm rot="-10405899">
                  <a:off x="4529" y="1406"/>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anchor="ctr"/>
                <a:lstStyle/>
                <a:p>
                  <a:pPr algn="ctr" eaLnBrk="1" hangingPunct="1"/>
                  <a:endParaRPr lang="en-US" sz="1000">
                    <a:ea typeface="MS PGothic" charset="0"/>
                    <a:cs typeface="MS PGothic" charset="0"/>
                  </a:endParaRPr>
                </a:p>
              </p:txBody>
            </p:sp>
            <p:sp>
              <p:nvSpPr>
                <p:cNvPr id="204" name="Oval 271">
                  <a:extLst>
                    <a:ext uri="{FF2B5EF4-FFF2-40B4-BE49-F238E27FC236}">
                      <a16:creationId xmlns:a16="http://schemas.microsoft.com/office/drawing/2014/main" id="{343320D3-DE09-5F46-9607-33C58A9BABAC}"/>
                    </a:ext>
                  </a:extLst>
                </p:cNvPr>
                <p:cNvSpPr>
                  <a:spLocks noChangeAspect="1" noChangeArrowheads="1"/>
                </p:cNvSpPr>
                <p:nvPr/>
              </p:nvSpPr>
              <p:spPr bwMode="auto">
                <a:xfrm rot="-10405899">
                  <a:off x="4566" y="1409"/>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anchor="ctr"/>
                <a:lstStyle/>
                <a:p>
                  <a:pPr algn="ctr" eaLnBrk="1" hangingPunct="1"/>
                  <a:endParaRPr lang="en-US" sz="1000">
                    <a:ea typeface="MS PGothic" charset="0"/>
                    <a:cs typeface="MS PGothic" charset="0"/>
                  </a:endParaRPr>
                </a:p>
              </p:txBody>
            </p:sp>
            <p:sp>
              <p:nvSpPr>
                <p:cNvPr id="205" name="Oval 272">
                  <a:extLst>
                    <a:ext uri="{FF2B5EF4-FFF2-40B4-BE49-F238E27FC236}">
                      <a16:creationId xmlns:a16="http://schemas.microsoft.com/office/drawing/2014/main" id="{8C68501C-4D81-FD43-B842-6DE055AA268A}"/>
                    </a:ext>
                  </a:extLst>
                </p:cNvPr>
                <p:cNvSpPr>
                  <a:spLocks noChangeAspect="1" noChangeArrowheads="1"/>
                </p:cNvSpPr>
                <p:nvPr/>
              </p:nvSpPr>
              <p:spPr bwMode="auto">
                <a:xfrm rot="-10405899">
                  <a:off x="4602" y="1413"/>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anchor="ctr"/>
                <a:lstStyle/>
                <a:p>
                  <a:pPr algn="ctr" eaLnBrk="1" hangingPunct="1"/>
                  <a:endParaRPr lang="en-US" sz="1000">
                    <a:ea typeface="MS PGothic" charset="0"/>
                    <a:cs typeface="MS PGothic" charset="0"/>
                  </a:endParaRPr>
                </a:p>
              </p:txBody>
            </p:sp>
          </p:grpSp>
          <p:sp>
            <p:nvSpPr>
              <p:cNvPr id="200" name="Freeform 273">
                <a:extLst>
                  <a:ext uri="{FF2B5EF4-FFF2-40B4-BE49-F238E27FC236}">
                    <a16:creationId xmlns:a16="http://schemas.microsoft.com/office/drawing/2014/main" id="{0B3C6E33-2DAC-5044-957F-C4842EE6E712}"/>
                  </a:ext>
                </a:extLst>
              </p:cNvPr>
              <p:cNvSpPr>
                <a:spLocks noChangeAspect="1"/>
              </p:cNvSpPr>
              <p:nvPr/>
            </p:nvSpPr>
            <p:spPr bwMode="auto">
              <a:xfrm rot="9994102">
                <a:off x="4626" y="1382"/>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201" name="Freeform 274">
                <a:extLst>
                  <a:ext uri="{FF2B5EF4-FFF2-40B4-BE49-F238E27FC236}">
                    <a16:creationId xmlns:a16="http://schemas.microsoft.com/office/drawing/2014/main" id="{E4C3721E-FA63-4044-826B-8F6B506AC5BC}"/>
                  </a:ext>
                </a:extLst>
              </p:cNvPr>
              <p:cNvSpPr>
                <a:spLocks noChangeAspect="1"/>
              </p:cNvSpPr>
              <p:nvPr/>
            </p:nvSpPr>
            <p:spPr bwMode="auto">
              <a:xfrm rot="9994102">
                <a:off x="4612" y="1381"/>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grpSp>
        <p:grpSp>
          <p:nvGrpSpPr>
            <p:cNvPr id="20" name="Group 275">
              <a:extLst>
                <a:ext uri="{FF2B5EF4-FFF2-40B4-BE49-F238E27FC236}">
                  <a16:creationId xmlns:a16="http://schemas.microsoft.com/office/drawing/2014/main" id="{D9D98977-CEF7-524B-97EE-FFE89450FE8D}"/>
                </a:ext>
              </a:extLst>
            </p:cNvPr>
            <p:cNvGrpSpPr>
              <a:grpSpLocks/>
            </p:cNvGrpSpPr>
            <p:nvPr/>
          </p:nvGrpSpPr>
          <p:grpSpPr bwMode="auto">
            <a:xfrm rot="-506470">
              <a:off x="1864" y="1883"/>
              <a:ext cx="368" cy="365"/>
              <a:chOff x="4494" y="1296"/>
              <a:chExt cx="147" cy="146"/>
            </a:xfrm>
          </p:grpSpPr>
          <p:sp>
            <p:nvSpPr>
              <p:cNvPr id="158" name="Freeform 276">
                <a:extLst>
                  <a:ext uri="{FF2B5EF4-FFF2-40B4-BE49-F238E27FC236}">
                    <a16:creationId xmlns:a16="http://schemas.microsoft.com/office/drawing/2014/main" id="{8ACBCD5B-51C0-8947-991F-FA915A656566}"/>
                  </a:ext>
                </a:extLst>
              </p:cNvPr>
              <p:cNvSpPr>
                <a:spLocks noChangeAspect="1"/>
              </p:cNvSpPr>
              <p:nvPr/>
            </p:nvSpPr>
            <p:spPr bwMode="auto">
              <a:xfrm rot="-805898">
                <a:off x="4505" y="1325"/>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159" name="Freeform 277">
                <a:extLst>
                  <a:ext uri="{FF2B5EF4-FFF2-40B4-BE49-F238E27FC236}">
                    <a16:creationId xmlns:a16="http://schemas.microsoft.com/office/drawing/2014/main" id="{D58C8AAE-9B51-E94A-A913-5D64EBE138DF}"/>
                  </a:ext>
                </a:extLst>
              </p:cNvPr>
              <p:cNvSpPr>
                <a:spLocks noChangeAspect="1"/>
              </p:cNvSpPr>
              <p:nvPr/>
            </p:nvSpPr>
            <p:spPr bwMode="auto">
              <a:xfrm rot="-805898">
                <a:off x="4519" y="1326"/>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160" name="Freeform 278">
                <a:extLst>
                  <a:ext uri="{FF2B5EF4-FFF2-40B4-BE49-F238E27FC236}">
                    <a16:creationId xmlns:a16="http://schemas.microsoft.com/office/drawing/2014/main" id="{700AC2FE-83E7-3B45-9177-B95EECEC8D2A}"/>
                  </a:ext>
                </a:extLst>
              </p:cNvPr>
              <p:cNvSpPr>
                <a:spLocks noChangeAspect="1"/>
              </p:cNvSpPr>
              <p:nvPr/>
            </p:nvSpPr>
            <p:spPr bwMode="auto">
              <a:xfrm rot="-805898">
                <a:off x="4541" y="1329"/>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161" name="Freeform 279">
                <a:extLst>
                  <a:ext uri="{FF2B5EF4-FFF2-40B4-BE49-F238E27FC236}">
                    <a16:creationId xmlns:a16="http://schemas.microsoft.com/office/drawing/2014/main" id="{44C6990F-8452-1D45-9016-63A856F42873}"/>
                  </a:ext>
                </a:extLst>
              </p:cNvPr>
              <p:cNvSpPr>
                <a:spLocks noChangeAspect="1"/>
              </p:cNvSpPr>
              <p:nvPr/>
            </p:nvSpPr>
            <p:spPr bwMode="auto">
              <a:xfrm rot="-805898">
                <a:off x="4555" y="1330"/>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162" name="Freeform 280">
                <a:extLst>
                  <a:ext uri="{FF2B5EF4-FFF2-40B4-BE49-F238E27FC236}">
                    <a16:creationId xmlns:a16="http://schemas.microsoft.com/office/drawing/2014/main" id="{DB1CAF89-E50E-CF41-81BD-BDD6C0DAA45B}"/>
                  </a:ext>
                </a:extLst>
              </p:cNvPr>
              <p:cNvSpPr>
                <a:spLocks noChangeAspect="1"/>
              </p:cNvSpPr>
              <p:nvPr/>
            </p:nvSpPr>
            <p:spPr bwMode="auto">
              <a:xfrm rot="-805898">
                <a:off x="4577" y="1333"/>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163" name="Freeform 281">
                <a:extLst>
                  <a:ext uri="{FF2B5EF4-FFF2-40B4-BE49-F238E27FC236}">
                    <a16:creationId xmlns:a16="http://schemas.microsoft.com/office/drawing/2014/main" id="{2AA976D1-AC58-8545-9265-A1A110DA8F56}"/>
                  </a:ext>
                </a:extLst>
              </p:cNvPr>
              <p:cNvSpPr>
                <a:spLocks noChangeAspect="1"/>
              </p:cNvSpPr>
              <p:nvPr/>
            </p:nvSpPr>
            <p:spPr bwMode="auto">
              <a:xfrm rot="-805898">
                <a:off x="4591" y="1334"/>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grpSp>
            <p:nvGrpSpPr>
              <p:cNvPr id="164" name="Group 282">
                <a:extLst>
                  <a:ext uri="{FF2B5EF4-FFF2-40B4-BE49-F238E27FC236}">
                    <a16:creationId xmlns:a16="http://schemas.microsoft.com/office/drawing/2014/main" id="{750BF7F2-8FE8-124A-89FE-72D366BE25AF}"/>
                  </a:ext>
                </a:extLst>
              </p:cNvPr>
              <p:cNvGrpSpPr>
                <a:grpSpLocks/>
              </p:cNvGrpSpPr>
              <p:nvPr/>
            </p:nvGrpSpPr>
            <p:grpSpPr bwMode="auto">
              <a:xfrm>
                <a:off x="4497" y="1296"/>
                <a:ext cx="144" cy="40"/>
                <a:chOff x="4497" y="1296"/>
                <a:chExt cx="144" cy="40"/>
              </a:xfrm>
            </p:grpSpPr>
            <p:sp>
              <p:nvSpPr>
                <p:cNvPr id="180" name="Oval 283">
                  <a:extLst>
                    <a:ext uri="{FF2B5EF4-FFF2-40B4-BE49-F238E27FC236}">
                      <a16:creationId xmlns:a16="http://schemas.microsoft.com/office/drawing/2014/main" id="{7C38A28F-ABF3-4B47-A268-3B1719221140}"/>
                    </a:ext>
                  </a:extLst>
                </p:cNvPr>
                <p:cNvSpPr>
                  <a:spLocks noChangeAspect="1" noChangeArrowheads="1"/>
                </p:cNvSpPr>
                <p:nvPr/>
              </p:nvSpPr>
              <p:spPr bwMode="auto">
                <a:xfrm rot="394101">
                  <a:off x="4497" y="1296"/>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algn="ctr" eaLnBrk="1" hangingPunct="1"/>
                  <a:endParaRPr lang="en-US" sz="1000">
                    <a:ea typeface="MS PGothic" charset="0"/>
                    <a:cs typeface="MS PGothic" charset="0"/>
                  </a:endParaRPr>
                </a:p>
              </p:txBody>
            </p:sp>
            <p:sp>
              <p:nvSpPr>
                <p:cNvPr id="181" name="Oval 284">
                  <a:extLst>
                    <a:ext uri="{FF2B5EF4-FFF2-40B4-BE49-F238E27FC236}">
                      <a16:creationId xmlns:a16="http://schemas.microsoft.com/office/drawing/2014/main" id="{60910E81-FA52-E34F-A2C5-4561F40CB1E6}"/>
                    </a:ext>
                  </a:extLst>
                </p:cNvPr>
                <p:cNvSpPr>
                  <a:spLocks noChangeAspect="1" noChangeArrowheads="1"/>
                </p:cNvSpPr>
                <p:nvPr/>
              </p:nvSpPr>
              <p:spPr bwMode="auto">
                <a:xfrm rot="394101">
                  <a:off x="4533" y="1300"/>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algn="ctr" eaLnBrk="1" hangingPunct="1"/>
                  <a:endParaRPr lang="en-US" sz="1000">
                    <a:ea typeface="MS PGothic" charset="0"/>
                    <a:cs typeface="MS PGothic" charset="0"/>
                  </a:endParaRPr>
                </a:p>
              </p:txBody>
            </p:sp>
            <p:sp>
              <p:nvSpPr>
                <p:cNvPr id="182" name="Oval 285">
                  <a:extLst>
                    <a:ext uri="{FF2B5EF4-FFF2-40B4-BE49-F238E27FC236}">
                      <a16:creationId xmlns:a16="http://schemas.microsoft.com/office/drawing/2014/main" id="{4BF54A53-B32E-6A48-B59F-92F7B2D6BFB8}"/>
                    </a:ext>
                  </a:extLst>
                </p:cNvPr>
                <p:cNvSpPr>
                  <a:spLocks noChangeAspect="1" noChangeArrowheads="1"/>
                </p:cNvSpPr>
                <p:nvPr/>
              </p:nvSpPr>
              <p:spPr bwMode="auto">
                <a:xfrm rot="394101">
                  <a:off x="4569" y="1304"/>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algn="ctr" eaLnBrk="1" hangingPunct="1"/>
                  <a:endParaRPr lang="en-US" sz="1000">
                    <a:ea typeface="MS PGothic" charset="0"/>
                    <a:cs typeface="MS PGothic" charset="0"/>
                  </a:endParaRPr>
                </a:p>
              </p:txBody>
            </p:sp>
            <p:sp>
              <p:nvSpPr>
                <p:cNvPr id="183" name="Oval 286">
                  <a:extLst>
                    <a:ext uri="{FF2B5EF4-FFF2-40B4-BE49-F238E27FC236}">
                      <a16:creationId xmlns:a16="http://schemas.microsoft.com/office/drawing/2014/main" id="{9A4B5953-1A1B-FF44-A704-EBDFE2EAFD01}"/>
                    </a:ext>
                  </a:extLst>
                </p:cNvPr>
                <p:cNvSpPr>
                  <a:spLocks noChangeAspect="1" noChangeArrowheads="1"/>
                </p:cNvSpPr>
                <p:nvPr/>
              </p:nvSpPr>
              <p:spPr bwMode="auto">
                <a:xfrm rot="394101">
                  <a:off x="4604" y="1307"/>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algn="ctr" eaLnBrk="1" hangingPunct="1"/>
                  <a:endParaRPr lang="en-US" sz="1000">
                    <a:ea typeface="MS PGothic" charset="0"/>
                    <a:cs typeface="MS PGothic" charset="0"/>
                  </a:endParaRPr>
                </a:p>
              </p:txBody>
            </p:sp>
          </p:grpSp>
          <p:sp>
            <p:nvSpPr>
              <p:cNvPr id="165" name="Freeform 287">
                <a:extLst>
                  <a:ext uri="{FF2B5EF4-FFF2-40B4-BE49-F238E27FC236}">
                    <a16:creationId xmlns:a16="http://schemas.microsoft.com/office/drawing/2014/main" id="{5C639D14-48EB-194E-85E4-215EDA2CD735}"/>
                  </a:ext>
                </a:extLst>
              </p:cNvPr>
              <p:cNvSpPr>
                <a:spLocks noChangeAspect="1"/>
              </p:cNvSpPr>
              <p:nvPr/>
            </p:nvSpPr>
            <p:spPr bwMode="auto">
              <a:xfrm rot="-805898">
                <a:off x="4612" y="1336"/>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166" name="Freeform 288">
                <a:extLst>
                  <a:ext uri="{FF2B5EF4-FFF2-40B4-BE49-F238E27FC236}">
                    <a16:creationId xmlns:a16="http://schemas.microsoft.com/office/drawing/2014/main" id="{9C27CD7E-684B-A846-861B-FBD1626FA5C0}"/>
                  </a:ext>
                </a:extLst>
              </p:cNvPr>
              <p:cNvSpPr>
                <a:spLocks noChangeAspect="1"/>
              </p:cNvSpPr>
              <p:nvPr/>
            </p:nvSpPr>
            <p:spPr bwMode="auto">
              <a:xfrm rot="-805898">
                <a:off x="4626" y="1337"/>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167" name="Freeform 289">
                <a:extLst>
                  <a:ext uri="{FF2B5EF4-FFF2-40B4-BE49-F238E27FC236}">
                    <a16:creationId xmlns:a16="http://schemas.microsoft.com/office/drawing/2014/main" id="{034CE49C-882C-5A4C-AE41-D120832766ED}"/>
                  </a:ext>
                </a:extLst>
              </p:cNvPr>
              <p:cNvSpPr>
                <a:spLocks noChangeAspect="1"/>
              </p:cNvSpPr>
              <p:nvPr/>
            </p:nvSpPr>
            <p:spPr bwMode="auto">
              <a:xfrm rot="9994102">
                <a:off x="4518" y="1371"/>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168" name="Freeform 290">
                <a:extLst>
                  <a:ext uri="{FF2B5EF4-FFF2-40B4-BE49-F238E27FC236}">
                    <a16:creationId xmlns:a16="http://schemas.microsoft.com/office/drawing/2014/main" id="{A9EAD7DA-3D15-A74D-841A-2A4E361C4206}"/>
                  </a:ext>
                </a:extLst>
              </p:cNvPr>
              <p:cNvSpPr>
                <a:spLocks noChangeAspect="1"/>
              </p:cNvSpPr>
              <p:nvPr/>
            </p:nvSpPr>
            <p:spPr bwMode="auto">
              <a:xfrm rot="9994102">
                <a:off x="4504" y="1370"/>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169" name="Freeform 291">
                <a:extLst>
                  <a:ext uri="{FF2B5EF4-FFF2-40B4-BE49-F238E27FC236}">
                    <a16:creationId xmlns:a16="http://schemas.microsoft.com/office/drawing/2014/main" id="{25564373-0F1F-B04C-9CB2-7F6D9A0F161A}"/>
                  </a:ext>
                </a:extLst>
              </p:cNvPr>
              <p:cNvSpPr>
                <a:spLocks noChangeAspect="1"/>
              </p:cNvSpPr>
              <p:nvPr/>
            </p:nvSpPr>
            <p:spPr bwMode="auto">
              <a:xfrm rot="9994102">
                <a:off x="4553" y="1375"/>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170" name="Freeform 292">
                <a:extLst>
                  <a:ext uri="{FF2B5EF4-FFF2-40B4-BE49-F238E27FC236}">
                    <a16:creationId xmlns:a16="http://schemas.microsoft.com/office/drawing/2014/main" id="{CA3FE03F-109D-164D-BA90-C737476A3947}"/>
                  </a:ext>
                </a:extLst>
              </p:cNvPr>
              <p:cNvSpPr>
                <a:spLocks noChangeAspect="1"/>
              </p:cNvSpPr>
              <p:nvPr/>
            </p:nvSpPr>
            <p:spPr bwMode="auto">
              <a:xfrm rot="9994102">
                <a:off x="4539" y="1374"/>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171" name="Freeform 293">
                <a:extLst>
                  <a:ext uri="{FF2B5EF4-FFF2-40B4-BE49-F238E27FC236}">
                    <a16:creationId xmlns:a16="http://schemas.microsoft.com/office/drawing/2014/main" id="{DBC23E1B-74B4-1F43-A819-B85092E99980}"/>
                  </a:ext>
                </a:extLst>
              </p:cNvPr>
              <p:cNvSpPr>
                <a:spLocks noChangeAspect="1"/>
              </p:cNvSpPr>
              <p:nvPr/>
            </p:nvSpPr>
            <p:spPr bwMode="auto">
              <a:xfrm rot="9994102">
                <a:off x="4590" y="1378"/>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172" name="Freeform 294">
                <a:extLst>
                  <a:ext uri="{FF2B5EF4-FFF2-40B4-BE49-F238E27FC236}">
                    <a16:creationId xmlns:a16="http://schemas.microsoft.com/office/drawing/2014/main" id="{0B1F13EE-BD9B-7F47-BD69-A952A1064C5A}"/>
                  </a:ext>
                </a:extLst>
              </p:cNvPr>
              <p:cNvSpPr>
                <a:spLocks noChangeAspect="1"/>
              </p:cNvSpPr>
              <p:nvPr/>
            </p:nvSpPr>
            <p:spPr bwMode="auto">
              <a:xfrm rot="9994102">
                <a:off x="4576" y="1377"/>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grpSp>
            <p:nvGrpSpPr>
              <p:cNvPr id="173" name="Group 295">
                <a:extLst>
                  <a:ext uri="{FF2B5EF4-FFF2-40B4-BE49-F238E27FC236}">
                    <a16:creationId xmlns:a16="http://schemas.microsoft.com/office/drawing/2014/main" id="{C628C30A-B25E-F44E-9562-05B7707D0F8F}"/>
                  </a:ext>
                </a:extLst>
              </p:cNvPr>
              <p:cNvGrpSpPr>
                <a:grpSpLocks/>
              </p:cNvGrpSpPr>
              <p:nvPr/>
            </p:nvGrpSpPr>
            <p:grpSpPr bwMode="auto">
              <a:xfrm>
                <a:off x="4494" y="1402"/>
                <a:ext cx="145" cy="40"/>
                <a:chOff x="4494" y="1402"/>
                <a:chExt cx="145" cy="40"/>
              </a:xfrm>
            </p:grpSpPr>
            <p:sp>
              <p:nvSpPr>
                <p:cNvPr id="176" name="Oval 296">
                  <a:extLst>
                    <a:ext uri="{FF2B5EF4-FFF2-40B4-BE49-F238E27FC236}">
                      <a16:creationId xmlns:a16="http://schemas.microsoft.com/office/drawing/2014/main" id="{03F237A2-41C2-0347-A421-87743C9E62E6}"/>
                    </a:ext>
                  </a:extLst>
                </p:cNvPr>
                <p:cNvSpPr>
                  <a:spLocks noChangeAspect="1" noChangeArrowheads="1"/>
                </p:cNvSpPr>
                <p:nvPr/>
              </p:nvSpPr>
              <p:spPr bwMode="auto">
                <a:xfrm rot="-10405899">
                  <a:off x="4494" y="1402"/>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anchor="ctr"/>
                <a:lstStyle/>
                <a:p>
                  <a:pPr algn="ctr" eaLnBrk="1" hangingPunct="1"/>
                  <a:endParaRPr lang="en-US" sz="1000">
                    <a:ea typeface="MS PGothic" charset="0"/>
                    <a:cs typeface="MS PGothic" charset="0"/>
                  </a:endParaRPr>
                </a:p>
              </p:txBody>
            </p:sp>
            <p:sp>
              <p:nvSpPr>
                <p:cNvPr id="177" name="Oval 297">
                  <a:extLst>
                    <a:ext uri="{FF2B5EF4-FFF2-40B4-BE49-F238E27FC236}">
                      <a16:creationId xmlns:a16="http://schemas.microsoft.com/office/drawing/2014/main" id="{B4700626-ED00-234F-B08F-520E53F8586E}"/>
                    </a:ext>
                  </a:extLst>
                </p:cNvPr>
                <p:cNvSpPr>
                  <a:spLocks noChangeAspect="1" noChangeArrowheads="1"/>
                </p:cNvSpPr>
                <p:nvPr/>
              </p:nvSpPr>
              <p:spPr bwMode="auto">
                <a:xfrm rot="-10405899">
                  <a:off x="4529" y="1406"/>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anchor="ctr"/>
                <a:lstStyle/>
                <a:p>
                  <a:pPr algn="ctr" eaLnBrk="1" hangingPunct="1"/>
                  <a:endParaRPr lang="en-US" sz="1000">
                    <a:ea typeface="MS PGothic" charset="0"/>
                    <a:cs typeface="MS PGothic" charset="0"/>
                  </a:endParaRPr>
                </a:p>
              </p:txBody>
            </p:sp>
            <p:sp>
              <p:nvSpPr>
                <p:cNvPr id="178" name="Oval 298">
                  <a:extLst>
                    <a:ext uri="{FF2B5EF4-FFF2-40B4-BE49-F238E27FC236}">
                      <a16:creationId xmlns:a16="http://schemas.microsoft.com/office/drawing/2014/main" id="{D491382A-98DF-314D-B00D-484BF2ECD461}"/>
                    </a:ext>
                  </a:extLst>
                </p:cNvPr>
                <p:cNvSpPr>
                  <a:spLocks noChangeAspect="1" noChangeArrowheads="1"/>
                </p:cNvSpPr>
                <p:nvPr/>
              </p:nvSpPr>
              <p:spPr bwMode="auto">
                <a:xfrm rot="-10405899">
                  <a:off x="4566" y="1409"/>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anchor="ctr"/>
                <a:lstStyle/>
                <a:p>
                  <a:pPr algn="ctr" eaLnBrk="1" hangingPunct="1"/>
                  <a:endParaRPr lang="en-US" sz="1000">
                    <a:ea typeface="MS PGothic" charset="0"/>
                    <a:cs typeface="MS PGothic" charset="0"/>
                  </a:endParaRPr>
                </a:p>
              </p:txBody>
            </p:sp>
            <p:sp>
              <p:nvSpPr>
                <p:cNvPr id="179" name="Oval 299">
                  <a:extLst>
                    <a:ext uri="{FF2B5EF4-FFF2-40B4-BE49-F238E27FC236}">
                      <a16:creationId xmlns:a16="http://schemas.microsoft.com/office/drawing/2014/main" id="{186E118A-CB8E-BD4F-9937-C9BDD367DE67}"/>
                    </a:ext>
                  </a:extLst>
                </p:cNvPr>
                <p:cNvSpPr>
                  <a:spLocks noChangeAspect="1" noChangeArrowheads="1"/>
                </p:cNvSpPr>
                <p:nvPr/>
              </p:nvSpPr>
              <p:spPr bwMode="auto">
                <a:xfrm rot="-10405899">
                  <a:off x="4602" y="1413"/>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anchor="ctr"/>
                <a:lstStyle/>
                <a:p>
                  <a:pPr algn="ctr" eaLnBrk="1" hangingPunct="1"/>
                  <a:endParaRPr lang="en-US" sz="1000">
                    <a:ea typeface="MS PGothic" charset="0"/>
                    <a:cs typeface="MS PGothic" charset="0"/>
                  </a:endParaRPr>
                </a:p>
              </p:txBody>
            </p:sp>
          </p:grpSp>
          <p:sp>
            <p:nvSpPr>
              <p:cNvPr id="174" name="Freeform 300">
                <a:extLst>
                  <a:ext uri="{FF2B5EF4-FFF2-40B4-BE49-F238E27FC236}">
                    <a16:creationId xmlns:a16="http://schemas.microsoft.com/office/drawing/2014/main" id="{517B8290-C193-534B-8E9A-F65C59588167}"/>
                  </a:ext>
                </a:extLst>
              </p:cNvPr>
              <p:cNvSpPr>
                <a:spLocks noChangeAspect="1"/>
              </p:cNvSpPr>
              <p:nvPr/>
            </p:nvSpPr>
            <p:spPr bwMode="auto">
              <a:xfrm rot="9994102">
                <a:off x="4626" y="1382"/>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175" name="Freeform 301">
                <a:extLst>
                  <a:ext uri="{FF2B5EF4-FFF2-40B4-BE49-F238E27FC236}">
                    <a16:creationId xmlns:a16="http://schemas.microsoft.com/office/drawing/2014/main" id="{2B87FE88-C510-4442-9225-D54076CBFC73}"/>
                  </a:ext>
                </a:extLst>
              </p:cNvPr>
              <p:cNvSpPr>
                <a:spLocks noChangeAspect="1"/>
              </p:cNvSpPr>
              <p:nvPr/>
            </p:nvSpPr>
            <p:spPr bwMode="auto">
              <a:xfrm rot="9994102">
                <a:off x="4612" y="1381"/>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grpSp>
        <p:sp>
          <p:nvSpPr>
            <p:cNvPr id="21" name="Freeform 302">
              <a:extLst>
                <a:ext uri="{FF2B5EF4-FFF2-40B4-BE49-F238E27FC236}">
                  <a16:creationId xmlns:a16="http://schemas.microsoft.com/office/drawing/2014/main" id="{82842F80-CDA2-764C-BFEF-8B7F72B3406A}"/>
                </a:ext>
              </a:extLst>
            </p:cNvPr>
            <p:cNvSpPr>
              <a:spLocks noChangeAspect="1"/>
            </p:cNvSpPr>
            <p:nvPr/>
          </p:nvSpPr>
          <p:spPr bwMode="auto">
            <a:xfrm rot="-1649985">
              <a:off x="12" y="2190"/>
              <a:ext cx="15" cy="80"/>
            </a:xfrm>
            <a:custGeom>
              <a:avLst/>
              <a:gdLst>
                <a:gd name="T0" fmla="*/ 2147483647 w 12"/>
                <a:gd name="T1" fmla="*/ 0 h 46"/>
                <a:gd name="T2" fmla="*/ 2147483647 w 12"/>
                <a:gd name="T3" fmla="*/ 2147483647 h 46"/>
                <a:gd name="T4" fmla="*/ 2147483647 w 12"/>
                <a:gd name="T5" fmla="*/ 2147483647 h 46"/>
                <a:gd name="T6" fmla="*/ 0 w 12"/>
                <a:gd name="T7" fmla="*/ 2147483647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22" name="Freeform 303">
              <a:extLst>
                <a:ext uri="{FF2B5EF4-FFF2-40B4-BE49-F238E27FC236}">
                  <a16:creationId xmlns:a16="http://schemas.microsoft.com/office/drawing/2014/main" id="{38D1798E-8C2B-3B45-9013-4C3945D88062}"/>
                </a:ext>
              </a:extLst>
            </p:cNvPr>
            <p:cNvSpPr>
              <a:spLocks noChangeAspect="1"/>
            </p:cNvSpPr>
            <p:nvPr/>
          </p:nvSpPr>
          <p:spPr bwMode="auto">
            <a:xfrm rot="-1649985">
              <a:off x="46" y="2184"/>
              <a:ext cx="15" cy="80"/>
            </a:xfrm>
            <a:custGeom>
              <a:avLst/>
              <a:gdLst>
                <a:gd name="T0" fmla="*/ 2147483647 w 12"/>
                <a:gd name="T1" fmla="*/ 0 h 46"/>
                <a:gd name="T2" fmla="*/ 2147483647 w 12"/>
                <a:gd name="T3" fmla="*/ 2147483647 h 46"/>
                <a:gd name="T4" fmla="*/ 2147483647 w 12"/>
                <a:gd name="T5" fmla="*/ 2147483647 h 46"/>
                <a:gd name="T6" fmla="*/ 0 w 12"/>
                <a:gd name="T7" fmla="*/ 2147483647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23" name="Freeform 304">
              <a:extLst>
                <a:ext uri="{FF2B5EF4-FFF2-40B4-BE49-F238E27FC236}">
                  <a16:creationId xmlns:a16="http://schemas.microsoft.com/office/drawing/2014/main" id="{D8D45F28-EED3-014C-AA23-DF47262F78BA}"/>
                </a:ext>
              </a:extLst>
            </p:cNvPr>
            <p:cNvSpPr>
              <a:spLocks noChangeAspect="1"/>
            </p:cNvSpPr>
            <p:nvPr/>
          </p:nvSpPr>
          <p:spPr bwMode="auto">
            <a:xfrm rot="-1649985">
              <a:off x="101" y="2178"/>
              <a:ext cx="15" cy="80"/>
            </a:xfrm>
            <a:custGeom>
              <a:avLst/>
              <a:gdLst>
                <a:gd name="T0" fmla="*/ 2147483647 w 12"/>
                <a:gd name="T1" fmla="*/ 0 h 46"/>
                <a:gd name="T2" fmla="*/ 2147483647 w 12"/>
                <a:gd name="T3" fmla="*/ 2147483647 h 46"/>
                <a:gd name="T4" fmla="*/ 2147483647 w 12"/>
                <a:gd name="T5" fmla="*/ 2147483647 h 46"/>
                <a:gd name="T6" fmla="*/ 0 w 12"/>
                <a:gd name="T7" fmla="*/ 2147483647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24" name="Freeform 305">
              <a:extLst>
                <a:ext uri="{FF2B5EF4-FFF2-40B4-BE49-F238E27FC236}">
                  <a16:creationId xmlns:a16="http://schemas.microsoft.com/office/drawing/2014/main" id="{3E30F4EC-C519-0746-BC4A-99C6BDBFEC15}"/>
                </a:ext>
              </a:extLst>
            </p:cNvPr>
            <p:cNvSpPr>
              <a:spLocks noChangeAspect="1"/>
            </p:cNvSpPr>
            <p:nvPr/>
          </p:nvSpPr>
          <p:spPr bwMode="auto">
            <a:xfrm rot="-1649985">
              <a:off x="136" y="2172"/>
              <a:ext cx="15" cy="80"/>
            </a:xfrm>
            <a:custGeom>
              <a:avLst/>
              <a:gdLst>
                <a:gd name="T0" fmla="*/ 2147483647 w 12"/>
                <a:gd name="T1" fmla="*/ 0 h 46"/>
                <a:gd name="T2" fmla="*/ 2147483647 w 12"/>
                <a:gd name="T3" fmla="*/ 2147483647 h 46"/>
                <a:gd name="T4" fmla="*/ 2147483647 w 12"/>
                <a:gd name="T5" fmla="*/ 2147483647 h 46"/>
                <a:gd name="T6" fmla="*/ 0 w 12"/>
                <a:gd name="T7" fmla="*/ 2147483647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25" name="Oval 306">
              <a:extLst>
                <a:ext uri="{FF2B5EF4-FFF2-40B4-BE49-F238E27FC236}">
                  <a16:creationId xmlns:a16="http://schemas.microsoft.com/office/drawing/2014/main" id="{B2F113F9-267A-1146-90A2-8BE2EE82F24D}"/>
                </a:ext>
              </a:extLst>
            </p:cNvPr>
            <p:cNvSpPr>
              <a:spLocks noChangeAspect="1" noChangeArrowheads="1"/>
            </p:cNvSpPr>
            <p:nvPr/>
          </p:nvSpPr>
          <p:spPr bwMode="auto">
            <a:xfrm rot="-449986">
              <a:off x="-28" y="2115"/>
              <a:ext cx="93" cy="73"/>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algn="ctr" eaLnBrk="1" hangingPunct="1"/>
              <a:endParaRPr lang="en-US" sz="1000">
                <a:ea typeface="MS PGothic" charset="0"/>
                <a:cs typeface="MS PGothic" charset="0"/>
              </a:endParaRPr>
            </a:p>
          </p:txBody>
        </p:sp>
        <p:sp>
          <p:nvSpPr>
            <p:cNvPr id="26" name="Oval 307">
              <a:extLst>
                <a:ext uri="{FF2B5EF4-FFF2-40B4-BE49-F238E27FC236}">
                  <a16:creationId xmlns:a16="http://schemas.microsoft.com/office/drawing/2014/main" id="{DCC970F2-15B1-934B-9470-93215676DD82}"/>
                </a:ext>
              </a:extLst>
            </p:cNvPr>
            <p:cNvSpPr>
              <a:spLocks noChangeAspect="1" noChangeArrowheads="1"/>
            </p:cNvSpPr>
            <p:nvPr/>
          </p:nvSpPr>
          <p:spPr bwMode="auto">
            <a:xfrm rot="-449986">
              <a:off x="62" y="2103"/>
              <a:ext cx="93" cy="73"/>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algn="ctr" eaLnBrk="1" hangingPunct="1"/>
              <a:endParaRPr lang="en-US" sz="1000">
                <a:ea typeface="MS PGothic" charset="0"/>
                <a:cs typeface="MS PGothic" charset="0"/>
              </a:endParaRPr>
            </a:p>
          </p:txBody>
        </p:sp>
        <p:sp>
          <p:nvSpPr>
            <p:cNvPr id="27" name="Oval 308">
              <a:extLst>
                <a:ext uri="{FF2B5EF4-FFF2-40B4-BE49-F238E27FC236}">
                  <a16:creationId xmlns:a16="http://schemas.microsoft.com/office/drawing/2014/main" id="{77807EAA-D3C3-7F4B-9A10-F18218A3EF1F}"/>
                </a:ext>
              </a:extLst>
            </p:cNvPr>
            <p:cNvSpPr>
              <a:spLocks noChangeAspect="1" noChangeArrowheads="1"/>
            </p:cNvSpPr>
            <p:nvPr/>
          </p:nvSpPr>
          <p:spPr bwMode="auto">
            <a:xfrm rot="-449986">
              <a:off x="149" y="2090"/>
              <a:ext cx="92" cy="72"/>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algn="ctr" eaLnBrk="1" hangingPunct="1"/>
              <a:endParaRPr lang="en-US" sz="1000">
                <a:ea typeface="MS PGothic" charset="0"/>
                <a:cs typeface="MS PGothic" charset="0"/>
              </a:endParaRPr>
            </a:p>
          </p:txBody>
        </p:sp>
        <p:sp>
          <p:nvSpPr>
            <p:cNvPr id="28" name="Freeform 309">
              <a:extLst>
                <a:ext uri="{FF2B5EF4-FFF2-40B4-BE49-F238E27FC236}">
                  <a16:creationId xmlns:a16="http://schemas.microsoft.com/office/drawing/2014/main" id="{751BA8D6-8351-FB49-8088-0258F902DA46}"/>
                </a:ext>
              </a:extLst>
            </p:cNvPr>
            <p:cNvSpPr>
              <a:spLocks noChangeAspect="1"/>
            </p:cNvSpPr>
            <p:nvPr/>
          </p:nvSpPr>
          <p:spPr bwMode="auto">
            <a:xfrm rot="-1649985">
              <a:off x="187" y="2164"/>
              <a:ext cx="15" cy="80"/>
            </a:xfrm>
            <a:custGeom>
              <a:avLst/>
              <a:gdLst>
                <a:gd name="T0" fmla="*/ 2147483647 w 12"/>
                <a:gd name="T1" fmla="*/ 0 h 46"/>
                <a:gd name="T2" fmla="*/ 2147483647 w 12"/>
                <a:gd name="T3" fmla="*/ 2147483647 h 46"/>
                <a:gd name="T4" fmla="*/ 2147483647 w 12"/>
                <a:gd name="T5" fmla="*/ 2147483647 h 46"/>
                <a:gd name="T6" fmla="*/ 0 w 12"/>
                <a:gd name="T7" fmla="*/ 2147483647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29" name="Freeform 310">
              <a:extLst>
                <a:ext uri="{FF2B5EF4-FFF2-40B4-BE49-F238E27FC236}">
                  <a16:creationId xmlns:a16="http://schemas.microsoft.com/office/drawing/2014/main" id="{4107D2A0-1283-7D48-BD36-BC5E5DE3A17C}"/>
                </a:ext>
              </a:extLst>
            </p:cNvPr>
            <p:cNvSpPr>
              <a:spLocks noChangeAspect="1"/>
            </p:cNvSpPr>
            <p:nvPr/>
          </p:nvSpPr>
          <p:spPr bwMode="auto">
            <a:xfrm rot="-1649985">
              <a:off x="222" y="2158"/>
              <a:ext cx="15" cy="80"/>
            </a:xfrm>
            <a:custGeom>
              <a:avLst/>
              <a:gdLst>
                <a:gd name="T0" fmla="*/ 2147483647 w 12"/>
                <a:gd name="T1" fmla="*/ 0 h 46"/>
                <a:gd name="T2" fmla="*/ 2147483647 w 12"/>
                <a:gd name="T3" fmla="*/ 2147483647 h 46"/>
                <a:gd name="T4" fmla="*/ 2147483647 w 12"/>
                <a:gd name="T5" fmla="*/ 2147483647 h 46"/>
                <a:gd name="T6" fmla="*/ 0 w 12"/>
                <a:gd name="T7" fmla="*/ 2147483647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30" name="Freeform 311">
              <a:extLst>
                <a:ext uri="{FF2B5EF4-FFF2-40B4-BE49-F238E27FC236}">
                  <a16:creationId xmlns:a16="http://schemas.microsoft.com/office/drawing/2014/main" id="{D5296343-9323-EA4C-A81B-59CF19619242}"/>
                </a:ext>
              </a:extLst>
            </p:cNvPr>
            <p:cNvSpPr>
              <a:spLocks noChangeAspect="1"/>
            </p:cNvSpPr>
            <p:nvPr/>
          </p:nvSpPr>
          <p:spPr bwMode="auto">
            <a:xfrm rot="9150015">
              <a:off x="69" y="2295"/>
              <a:ext cx="15" cy="80"/>
            </a:xfrm>
            <a:custGeom>
              <a:avLst/>
              <a:gdLst>
                <a:gd name="T0" fmla="*/ 2147483647 w 12"/>
                <a:gd name="T1" fmla="*/ 0 h 46"/>
                <a:gd name="T2" fmla="*/ 2147483647 w 12"/>
                <a:gd name="T3" fmla="*/ 2147483647 h 46"/>
                <a:gd name="T4" fmla="*/ 2147483647 w 12"/>
                <a:gd name="T5" fmla="*/ 2147483647 h 46"/>
                <a:gd name="T6" fmla="*/ 0 w 12"/>
                <a:gd name="T7" fmla="*/ 2147483647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31" name="Freeform 312">
              <a:extLst>
                <a:ext uri="{FF2B5EF4-FFF2-40B4-BE49-F238E27FC236}">
                  <a16:creationId xmlns:a16="http://schemas.microsoft.com/office/drawing/2014/main" id="{12E6597F-73B4-4645-9491-7D6C98DBFFB5}"/>
                </a:ext>
              </a:extLst>
            </p:cNvPr>
            <p:cNvSpPr>
              <a:spLocks noChangeAspect="1"/>
            </p:cNvSpPr>
            <p:nvPr/>
          </p:nvSpPr>
          <p:spPr bwMode="auto">
            <a:xfrm rot="9150015">
              <a:off x="34" y="2300"/>
              <a:ext cx="15" cy="80"/>
            </a:xfrm>
            <a:custGeom>
              <a:avLst/>
              <a:gdLst>
                <a:gd name="T0" fmla="*/ 2147483647 w 12"/>
                <a:gd name="T1" fmla="*/ 0 h 46"/>
                <a:gd name="T2" fmla="*/ 2147483647 w 12"/>
                <a:gd name="T3" fmla="*/ 2147483647 h 46"/>
                <a:gd name="T4" fmla="*/ 2147483647 w 12"/>
                <a:gd name="T5" fmla="*/ 2147483647 h 46"/>
                <a:gd name="T6" fmla="*/ 0 w 12"/>
                <a:gd name="T7" fmla="*/ 2147483647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32" name="Freeform 313">
              <a:extLst>
                <a:ext uri="{FF2B5EF4-FFF2-40B4-BE49-F238E27FC236}">
                  <a16:creationId xmlns:a16="http://schemas.microsoft.com/office/drawing/2014/main" id="{3F0E6D9F-A754-8242-8C8C-92508AD342AB}"/>
                </a:ext>
              </a:extLst>
            </p:cNvPr>
            <p:cNvSpPr>
              <a:spLocks noChangeAspect="1"/>
            </p:cNvSpPr>
            <p:nvPr/>
          </p:nvSpPr>
          <p:spPr bwMode="auto">
            <a:xfrm rot="9150015">
              <a:off x="160" y="2279"/>
              <a:ext cx="15" cy="80"/>
            </a:xfrm>
            <a:custGeom>
              <a:avLst/>
              <a:gdLst>
                <a:gd name="T0" fmla="*/ 2147483647 w 12"/>
                <a:gd name="T1" fmla="*/ 0 h 46"/>
                <a:gd name="T2" fmla="*/ 2147483647 w 12"/>
                <a:gd name="T3" fmla="*/ 2147483647 h 46"/>
                <a:gd name="T4" fmla="*/ 2147483647 w 12"/>
                <a:gd name="T5" fmla="*/ 2147483647 h 46"/>
                <a:gd name="T6" fmla="*/ 0 w 12"/>
                <a:gd name="T7" fmla="*/ 2147483647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33" name="Freeform 314">
              <a:extLst>
                <a:ext uri="{FF2B5EF4-FFF2-40B4-BE49-F238E27FC236}">
                  <a16:creationId xmlns:a16="http://schemas.microsoft.com/office/drawing/2014/main" id="{1FA89757-49EC-3C43-83D3-8719913599CC}"/>
                </a:ext>
              </a:extLst>
            </p:cNvPr>
            <p:cNvSpPr>
              <a:spLocks noChangeAspect="1"/>
            </p:cNvSpPr>
            <p:nvPr/>
          </p:nvSpPr>
          <p:spPr bwMode="auto">
            <a:xfrm rot="9150015">
              <a:off x="125" y="2286"/>
              <a:ext cx="15" cy="80"/>
            </a:xfrm>
            <a:custGeom>
              <a:avLst/>
              <a:gdLst>
                <a:gd name="T0" fmla="*/ 2147483647 w 12"/>
                <a:gd name="T1" fmla="*/ 0 h 46"/>
                <a:gd name="T2" fmla="*/ 2147483647 w 12"/>
                <a:gd name="T3" fmla="*/ 2147483647 h 46"/>
                <a:gd name="T4" fmla="*/ 2147483647 w 12"/>
                <a:gd name="T5" fmla="*/ 2147483647 h 46"/>
                <a:gd name="T6" fmla="*/ 0 w 12"/>
                <a:gd name="T7" fmla="*/ 2147483647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34" name="Oval 315">
              <a:extLst>
                <a:ext uri="{FF2B5EF4-FFF2-40B4-BE49-F238E27FC236}">
                  <a16:creationId xmlns:a16="http://schemas.microsoft.com/office/drawing/2014/main" id="{4DBCD122-8A11-AF49-B9D0-3D77C765DA22}"/>
                </a:ext>
              </a:extLst>
            </p:cNvPr>
            <p:cNvSpPr>
              <a:spLocks noChangeAspect="1" noChangeArrowheads="1"/>
            </p:cNvSpPr>
            <p:nvPr/>
          </p:nvSpPr>
          <p:spPr bwMode="auto">
            <a:xfrm rot="10350014">
              <a:off x="27" y="2374"/>
              <a:ext cx="92" cy="73"/>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anchor="ctr"/>
            <a:lstStyle/>
            <a:p>
              <a:pPr algn="ctr" eaLnBrk="1" hangingPunct="1"/>
              <a:endParaRPr lang="en-US" sz="1000">
                <a:ea typeface="MS PGothic" charset="0"/>
                <a:cs typeface="MS PGothic" charset="0"/>
              </a:endParaRPr>
            </a:p>
          </p:txBody>
        </p:sp>
        <p:sp>
          <p:nvSpPr>
            <p:cNvPr id="35" name="Oval 316">
              <a:extLst>
                <a:ext uri="{FF2B5EF4-FFF2-40B4-BE49-F238E27FC236}">
                  <a16:creationId xmlns:a16="http://schemas.microsoft.com/office/drawing/2014/main" id="{299C4AAD-8FDE-0045-BFDF-74738F43BBE7}"/>
                </a:ext>
              </a:extLst>
            </p:cNvPr>
            <p:cNvSpPr>
              <a:spLocks noChangeAspect="1" noChangeArrowheads="1"/>
            </p:cNvSpPr>
            <p:nvPr/>
          </p:nvSpPr>
          <p:spPr bwMode="auto">
            <a:xfrm rot="10350014">
              <a:off x="118" y="2359"/>
              <a:ext cx="93" cy="72"/>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anchor="ctr"/>
            <a:lstStyle/>
            <a:p>
              <a:pPr algn="ctr" eaLnBrk="1" hangingPunct="1"/>
              <a:endParaRPr lang="en-US" sz="1000">
                <a:ea typeface="MS PGothic" charset="0"/>
                <a:cs typeface="MS PGothic" charset="0"/>
              </a:endParaRPr>
            </a:p>
          </p:txBody>
        </p:sp>
        <p:sp>
          <p:nvSpPr>
            <p:cNvPr id="36" name="Oval 317">
              <a:extLst>
                <a:ext uri="{FF2B5EF4-FFF2-40B4-BE49-F238E27FC236}">
                  <a16:creationId xmlns:a16="http://schemas.microsoft.com/office/drawing/2014/main" id="{9DBA5CA4-F2E6-1441-8D1E-D5BF646EC8EC}"/>
                </a:ext>
              </a:extLst>
            </p:cNvPr>
            <p:cNvSpPr>
              <a:spLocks noChangeAspect="1" noChangeArrowheads="1"/>
            </p:cNvSpPr>
            <p:nvPr/>
          </p:nvSpPr>
          <p:spPr bwMode="auto">
            <a:xfrm rot="10350014">
              <a:off x="208" y="2347"/>
              <a:ext cx="93" cy="72"/>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anchor="ctr"/>
            <a:lstStyle/>
            <a:p>
              <a:pPr algn="ctr" eaLnBrk="1" hangingPunct="1"/>
              <a:endParaRPr lang="en-US" sz="1000">
                <a:ea typeface="MS PGothic" charset="0"/>
                <a:cs typeface="MS PGothic" charset="0"/>
              </a:endParaRPr>
            </a:p>
          </p:txBody>
        </p:sp>
        <p:sp>
          <p:nvSpPr>
            <p:cNvPr id="37" name="Freeform 318">
              <a:extLst>
                <a:ext uri="{FF2B5EF4-FFF2-40B4-BE49-F238E27FC236}">
                  <a16:creationId xmlns:a16="http://schemas.microsoft.com/office/drawing/2014/main" id="{99F46744-545D-DE44-87CE-D61E0486BA12}"/>
                </a:ext>
              </a:extLst>
            </p:cNvPr>
            <p:cNvSpPr>
              <a:spLocks noChangeAspect="1"/>
            </p:cNvSpPr>
            <p:nvPr/>
          </p:nvSpPr>
          <p:spPr bwMode="auto">
            <a:xfrm rot="9150015">
              <a:off x="249" y="2267"/>
              <a:ext cx="15" cy="80"/>
            </a:xfrm>
            <a:custGeom>
              <a:avLst/>
              <a:gdLst>
                <a:gd name="T0" fmla="*/ 2147483647 w 12"/>
                <a:gd name="T1" fmla="*/ 0 h 46"/>
                <a:gd name="T2" fmla="*/ 2147483647 w 12"/>
                <a:gd name="T3" fmla="*/ 2147483647 h 46"/>
                <a:gd name="T4" fmla="*/ 2147483647 w 12"/>
                <a:gd name="T5" fmla="*/ 2147483647 h 46"/>
                <a:gd name="T6" fmla="*/ 0 w 12"/>
                <a:gd name="T7" fmla="*/ 2147483647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38" name="Freeform 319">
              <a:extLst>
                <a:ext uri="{FF2B5EF4-FFF2-40B4-BE49-F238E27FC236}">
                  <a16:creationId xmlns:a16="http://schemas.microsoft.com/office/drawing/2014/main" id="{4830C921-CBA6-AB48-A07D-4CA388B506D8}"/>
                </a:ext>
              </a:extLst>
            </p:cNvPr>
            <p:cNvSpPr>
              <a:spLocks noChangeAspect="1"/>
            </p:cNvSpPr>
            <p:nvPr/>
          </p:nvSpPr>
          <p:spPr bwMode="auto">
            <a:xfrm rot="9150015">
              <a:off x="215" y="2273"/>
              <a:ext cx="15" cy="80"/>
            </a:xfrm>
            <a:custGeom>
              <a:avLst/>
              <a:gdLst>
                <a:gd name="T0" fmla="*/ 2147483647 w 12"/>
                <a:gd name="T1" fmla="*/ 0 h 46"/>
                <a:gd name="T2" fmla="*/ 2147483647 w 12"/>
                <a:gd name="T3" fmla="*/ 2147483647 h 46"/>
                <a:gd name="T4" fmla="*/ 2147483647 w 12"/>
                <a:gd name="T5" fmla="*/ 2147483647 h 46"/>
                <a:gd name="T6" fmla="*/ 0 w 12"/>
                <a:gd name="T7" fmla="*/ 2147483647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grpSp>
          <p:nvGrpSpPr>
            <p:cNvPr id="39" name="Group 320">
              <a:extLst>
                <a:ext uri="{FF2B5EF4-FFF2-40B4-BE49-F238E27FC236}">
                  <a16:creationId xmlns:a16="http://schemas.microsoft.com/office/drawing/2014/main" id="{11AF56D4-9E6D-1B45-8E65-F2261CD7ADB2}"/>
                </a:ext>
              </a:extLst>
            </p:cNvPr>
            <p:cNvGrpSpPr>
              <a:grpSpLocks/>
            </p:cNvGrpSpPr>
            <p:nvPr/>
          </p:nvGrpSpPr>
          <p:grpSpPr bwMode="auto">
            <a:xfrm rot="-806517">
              <a:off x="262" y="2042"/>
              <a:ext cx="368" cy="365"/>
              <a:chOff x="4494" y="1296"/>
              <a:chExt cx="147" cy="146"/>
            </a:xfrm>
          </p:grpSpPr>
          <p:sp>
            <p:nvSpPr>
              <p:cNvPr id="132" name="Freeform 321">
                <a:extLst>
                  <a:ext uri="{FF2B5EF4-FFF2-40B4-BE49-F238E27FC236}">
                    <a16:creationId xmlns:a16="http://schemas.microsoft.com/office/drawing/2014/main" id="{A40AD813-D81C-6446-A3F7-1BE40FAF3A31}"/>
                  </a:ext>
                </a:extLst>
              </p:cNvPr>
              <p:cNvSpPr>
                <a:spLocks noChangeAspect="1"/>
              </p:cNvSpPr>
              <p:nvPr/>
            </p:nvSpPr>
            <p:spPr bwMode="auto">
              <a:xfrm rot="-805898">
                <a:off x="4505" y="1325"/>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133" name="Freeform 322">
                <a:extLst>
                  <a:ext uri="{FF2B5EF4-FFF2-40B4-BE49-F238E27FC236}">
                    <a16:creationId xmlns:a16="http://schemas.microsoft.com/office/drawing/2014/main" id="{5918673D-84B3-4941-92EF-DA92617D5701}"/>
                  </a:ext>
                </a:extLst>
              </p:cNvPr>
              <p:cNvSpPr>
                <a:spLocks noChangeAspect="1"/>
              </p:cNvSpPr>
              <p:nvPr/>
            </p:nvSpPr>
            <p:spPr bwMode="auto">
              <a:xfrm rot="-805898">
                <a:off x="4519" y="1326"/>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134" name="Freeform 323">
                <a:extLst>
                  <a:ext uri="{FF2B5EF4-FFF2-40B4-BE49-F238E27FC236}">
                    <a16:creationId xmlns:a16="http://schemas.microsoft.com/office/drawing/2014/main" id="{D0DA8359-DB84-B940-9274-20CFD7AF3867}"/>
                  </a:ext>
                </a:extLst>
              </p:cNvPr>
              <p:cNvSpPr>
                <a:spLocks noChangeAspect="1"/>
              </p:cNvSpPr>
              <p:nvPr/>
            </p:nvSpPr>
            <p:spPr bwMode="auto">
              <a:xfrm rot="-805898">
                <a:off x="4541" y="1329"/>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135" name="Freeform 324">
                <a:extLst>
                  <a:ext uri="{FF2B5EF4-FFF2-40B4-BE49-F238E27FC236}">
                    <a16:creationId xmlns:a16="http://schemas.microsoft.com/office/drawing/2014/main" id="{7B555B49-E869-4740-98C8-EB8F44EBEA9E}"/>
                  </a:ext>
                </a:extLst>
              </p:cNvPr>
              <p:cNvSpPr>
                <a:spLocks noChangeAspect="1"/>
              </p:cNvSpPr>
              <p:nvPr/>
            </p:nvSpPr>
            <p:spPr bwMode="auto">
              <a:xfrm rot="-805898">
                <a:off x="4555" y="1330"/>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136" name="Freeform 325">
                <a:extLst>
                  <a:ext uri="{FF2B5EF4-FFF2-40B4-BE49-F238E27FC236}">
                    <a16:creationId xmlns:a16="http://schemas.microsoft.com/office/drawing/2014/main" id="{1C1CFA03-0150-D643-BC1F-C094002CF1DB}"/>
                  </a:ext>
                </a:extLst>
              </p:cNvPr>
              <p:cNvSpPr>
                <a:spLocks noChangeAspect="1"/>
              </p:cNvSpPr>
              <p:nvPr/>
            </p:nvSpPr>
            <p:spPr bwMode="auto">
              <a:xfrm rot="-805898">
                <a:off x="4577" y="1333"/>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137" name="Freeform 326">
                <a:extLst>
                  <a:ext uri="{FF2B5EF4-FFF2-40B4-BE49-F238E27FC236}">
                    <a16:creationId xmlns:a16="http://schemas.microsoft.com/office/drawing/2014/main" id="{BB34BFA2-2B34-8146-A72B-AF6D7B6B2395}"/>
                  </a:ext>
                </a:extLst>
              </p:cNvPr>
              <p:cNvSpPr>
                <a:spLocks noChangeAspect="1"/>
              </p:cNvSpPr>
              <p:nvPr/>
            </p:nvSpPr>
            <p:spPr bwMode="auto">
              <a:xfrm rot="-805898">
                <a:off x="4591" y="1334"/>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grpSp>
            <p:nvGrpSpPr>
              <p:cNvPr id="138" name="Group 327">
                <a:extLst>
                  <a:ext uri="{FF2B5EF4-FFF2-40B4-BE49-F238E27FC236}">
                    <a16:creationId xmlns:a16="http://schemas.microsoft.com/office/drawing/2014/main" id="{8229025F-39A2-6344-AE68-2E2CEA859124}"/>
                  </a:ext>
                </a:extLst>
              </p:cNvPr>
              <p:cNvGrpSpPr>
                <a:grpSpLocks/>
              </p:cNvGrpSpPr>
              <p:nvPr/>
            </p:nvGrpSpPr>
            <p:grpSpPr bwMode="auto">
              <a:xfrm>
                <a:off x="4497" y="1296"/>
                <a:ext cx="144" cy="40"/>
                <a:chOff x="4497" y="1296"/>
                <a:chExt cx="144" cy="40"/>
              </a:xfrm>
            </p:grpSpPr>
            <p:sp>
              <p:nvSpPr>
                <p:cNvPr id="154" name="Oval 328">
                  <a:extLst>
                    <a:ext uri="{FF2B5EF4-FFF2-40B4-BE49-F238E27FC236}">
                      <a16:creationId xmlns:a16="http://schemas.microsoft.com/office/drawing/2014/main" id="{653EFBCB-3976-3947-BE2F-2054C0C822A2}"/>
                    </a:ext>
                  </a:extLst>
                </p:cNvPr>
                <p:cNvSpPr>
                  <a:spLocks noChangeAspect="1" noChangeArrowheads="1"/>
                </p:cNvSpPr>
                <p:nvPr/>
              </p:nvSpPr>
              <p:spPr bwMode="auto">
                <a:xfrm rot="394101">
                  <a:off x="4497" y="1296"/>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algn="ctr" eaLnBrk="1" hangingPunct="1"/>
                  <a:endParaRPr lang="en-US" sz="1000">
                    <a:ea typeface="MS PGothic" charset="0"/>
                    <a:cs typeface="MS PGothic" charset="0"/>
                  </a:endParaRPr>
                </a:p>
              </p:txBody>
            </p:sp>
            <p:sp>
              <p:nvSpPr>
                <p:cNvPr id="155" name="Oval 329">
                  <a:extLst>
                    <a:ext uri="{FF2B5EF4-FFF2-40B4-BE49-F238E27FC236}">
                      <a16:creationId xmlns:a16="http://schemas.microsoft.com/office/drawing/2014/main" id="{2F2F5EE3-52E8-BB4F-B568-B9744DEA3AEF}"/>
                    </a:ext>
                  </a:extLst>
                </p:cNvPr>
                <p:cNvSpPr>
                  <a:spLocks noChangeAspect="1" noChangeArrowheads="1"/>
                </p:cNvSpPr>
                <p:nvPr/>
              </p:nvSpPr>
              <p:spPr bwMode="auto">
                <a:xfrm rot="394101">
                  <a:off x="4533" y="1300"/>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algn="ctr" eaLnBrk="1" hangingPunct="1"/>
                  <a:endParaRPr lang="en-US" sz="1000">
                    <a:ea typeface="MS PGothic" charset="0"/>
                    <a:cs typeface="MS PGothic" charset="0"/>
                  </a:endParaRPr>
                </a:p>
              </p:txBody>
            </p:sp>
            <p:sp>
              <p:nvSpPr>
                <p:cNvPr id="156" name="Oval 330">
                  <a:extLst>
                    <a:ext uri="{FF2B5EF4-FFF2-40B4-BE49-F238E27FC236}">
                      <a16:creationId xmlns:a16="http://schemas.microsoft.com/office/drawing/2014/main" id="{A9237B28-4208-584B-A94F-70C631756A02}"/>
                    </a:ext>
                  </a:extLst>
                </p:cNvPr>
                <p:cNvSpPr>
                  <a:spLocks noChangeAspect="1" noChangeArrowheads="1"/>
                </p:cNvSpPr>
                <p:nvPr/>
              </p:nvSpPr>
              <p:spPr bwMode="auto">
                <a:xfrm rot="394101">
                  <a:off x="4569" y="1304"/>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algn="ctr" eaLnBrk="1" hangingPunct="1"/>
                  <a:endParaRPr lang="en-US" sz="1000">
                    <a:ea typeface="MS PGothic" charset="0"/>
                    <a:cs typeface="MS PGothic" charset="0"/>
                  </a:endParaRPr>
                </a:p>
              </p:txBody>
            </p:sp>
            <p:sp>
              <p:nvSpPr>
                <p:cNvPr id="157" name="Oval 331">
                  <a:extLst>
                    <a:ext uri="{FF2B5EF4-FFF2-40B4-BE49-F238E27FC236}">
                      <a16:creationId xmlns:a16="http://schemas.microsoft.com/office/drawing/2014/main" id="{90B7D565-6151-844D-A471-18A908EB24F9}"/>
                    </a:ext>
                  </a:extLst>
                </p:cNvPr>
                <p:cNvSpPr>
                  <a:spLocks noChangeAspect="1" noChangeArrowheads="1"/>
                </p:cNvSpPr>
                <p:nvPr/>
              </p:nvSpPr>
              <p:spPr bwMode="auto">
                <a:xfrm rot="394101">
                  <a:off x="4604" y="1307"/>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algn="ctr" eaLnBrk="1" hangingPunct="1"/>
                  <a:endParaRPr lang="en-US" sz="1000">
                    <a:ea typeface="MS PGothic" charset="0"/>
                    <a:cs typeface="MS PGothic" charset="0"/>
                  </a:endParaRPr>
                </a:p>
              </p:txBody>
            </p:sp>
          </p:grpSp>
          <p:sp>
            <p:nvSpPr>
              <p:cNvPr id="139" name="Freeform 332">
                <a:extLst>
                  <a:ext uri="{FF2B5EF4-FFF2-40B4-BE49-F238E27FC236}">
                    <a16:creationId xmlns:a16="http://schemas.microsoft.com/office/drawing/2014/main" id="{99553BE4-42C1-084C-BA59-490D03BCE015}"/>
                  </a:ext>
                </a:extLst>
              </p:cNvPr>
              <p:cNvSpPr>
                <a:spLocks noChangeAspect="1"/>
              </p:cNvSpPr>
              <p:nvPr/>
            </p:nvSpPr>
            <p:spPr bwMode="auto">
              <a:xfrm rot="-805898">
                <a:off x="4612" y="1336"/>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140" name="Freeform 333">
                <a:extLst>
                  <a:ext uri="{FF2B5EF4-FFF2-40B4-BE49-F238E27FC236}">
                    <a16:creationId xmlns:a16="http://schemas.microsoft.com/office/drawing/2014/main" id="{1D750336-7ADC-C646-8D36-DDA5EEB1096E}"/>
                  </a:ext>
                </a:extLst>
              </p:cNvPr>
              <p:cNvSpPr>
                <a:spLocks noChangeAspect="1"/>
              </p:cNvSpPr>
              <p:nvPr/>
            </p:nvSpPr>
            <p:spPr bwMode="auto">
              <a:xfrm rot="-805898">
                <a:off x="4626" y="1337"/>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141" name="Freeform 334">
                <a:extLst>
                  <a:ext uri="{FF2B5EF4-FFF2-40B4-BE49-F238E27FC236}">
                    <a16:creationId xmlns:a16="http://schemas.microsoft.com/office/drawing/2014/main" id="{90573B1A-FE93-5545-BE4D-29BAA902201E}"/>
                  </a:ext>
                </a:extLst>
              </p:cNvPr>
              <p:cNvSpPr>
                <a:spLocks noChangeAspect="1"/>
              </p:cNvSpPr>
              <p:nvPr/>
            </p:nvSpPr>
            <p:spPr bwMode="auto">
              <a:xfrm rot="9994102">
                <a:off x="4518" y="1371"/>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142" name="Freeform 335">
                <a:extLst>
                  <a:ext uri="{FF2B5EF4-FFF2-40B4-BE49-F238E27FC236}">
                    <a16:creationId xmlns:a16="http://schemas.microsoft.com/office/drawing/2014/main" id="{2E608B60-2F6A-EF4F-9C69-17FE5CA69C39}"/>
                  </a:ext>
                </a:extLst>
              </p:cNvPr>
              <p:cNvSpPr>
                <a:spLocks noChangeAspect="1"/>
              </p:cNvSpPr>
              <p:nvPr/>
            </p:nvSpPr>
            <p:spPr bwMode="auto">
              <a:xfrm rot="9994102">
                <a:off x="4504" y="1370"/>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143" name="Freeform 336">
                <a:extLst>
                  <a:ext uri="{FF2B5EF4-FFF2-40B4-BE49-F238E27FC236}">
                    <a16:creationId xmlns:a16="http://schemas.microsoft.com/office/drawing/2014/main" id="{3020874B-8B7B-A149-B6D7-95C00EE29D69}"/>
                  </a:ext>
                </a:extLst>
              </p:cNvPr>
              <p:cNvSpPr>
                <a:spLocks noChangeAspect="1"/>
              </p:cNvSpPr>
              <p:nvPr/>
            </p:nvSpPr>
            <p:spPr bwMode="auto">
              <a:xfrm rot="9994102">
                <a:off x="4553" y="1375"/>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144" name="Freeform 337">
                <a:extLst>
                  <a:ext uri="{FF2B5EF4-FFF2-40B4-BE49-F238E27FC236}">
                    <a16:creationId xmlns:a16="http://schemas.microsoft.com/office/drawing/2014/main" id="{F45F2668-1930-174F-9BC1-0F3F6E294E9B}"/>
                  </a:ext>
                </a:extLst>
              </p:cNvPr>
              <p:cNvSpPr>
                <a:spLocks noChangeAspect="1"/>
              </p:cNvSpPr>
              <p:nvPr/>
            </p:nvSpPr>
            <p:spPr bwMode="auto">
              <a:xfrm rot="9994102">
                <a:off x="4539" y="1374"/>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145" name="Freeform 338">
                <a:extLst>
                  <a:ext uri="{FF2B5EF4-FFF2-40B4-BE49-F238E27FC236}">
                    <a16:creationId xmlns:a16="http://schemas.microsoft.com/office/drawing/2014/main" id="{DD8D17A4-A024-D14A-843E-BFE9B730DFEB}"/>
                  </a:ext>
                </a:extLst>
              </p:cNvPr>
              <p:cNvSpPr>
                <a:spLocks noChangeAspect="1"/>
              </p:cNvSpPr>
              <p:nvPr/>
            </p:nvSpPr>
            <p:spPr bwMode="auto">
              <a:xfrm rot="9994102">
                <a:off x="4590" y="1378"/>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146" name="Freeform 339">
                <a:extLst>
                  <a:ext uri="{FF2B5EF4-FFF2-40B4-BE49-F238E27FC236}">
                    <a16:creationId xmlns:a16="http://schemas.microsoft.com/office/drawing/2014/main" id="{97A6B5AD-785D-554C-A6D7-091BA575A546}"/>
                  </a:ext>
                </a:extLst>
              </p:cNvPr>
              <p:cNvSpPr>
                <a:spLocks noChangeAspect="1"/>
              </p:cNvSpPr>
              <p:nvPr/>
            </p:nvSpPr>
            <p:spPr bwMode="auto">
              <a:xfrm rot="9994102">
                <a:off x="4576" y="1377"/>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grpSp>
            <p:nvGrpSpPr>
              <p:cNvPr id="147" name="Group 340">
                <a:extLst>
                  <a:ext uri="{FF2B5EF4-FFF2-40B4-BE49-F238E27FC236}">
                    <a16:creationId xmlns:a16="http://schemas.microsoft.com/office/drawing/2014/main" id="{045BE41E-C95B-0640-9C0F-C78C7216A685}"/>
                  </a:ext>
                </a:extLst>
              </p:cNvPr>
              <p:cNvGrpSpPr>
                <a:grpSpLocks/>
              </p:cNvGrpSpPr>
              <p:nvPr/>
            </p:nvGrpSpPr>
            <p:grpSpPr bwMode="auto">
              <a:xfrm>
                <a:off x="4494" y="1402"/>
                <a:ext cx="145" cy="40"/>
                <a:chOff x="4494" y="1402"/>
                <a:chExt cx="145" cy="40"/>
              </a:xfrm>
            </p:grpSpPr>
            <p:sp>
              <p:nvSpPr>
                <p:cNvPr id="150" name="Oval 341">
                  <a:extLst>
                    <a:ext uri="{FF2B5EF4-FFF2-40B4-BE49-F238E27FC236}">
                      <a16:creationId xmlns:a16="http://schemas.microsoft.com/office/drawing/2014/main" id="{6E6DA235-B5B4-FF47-B853-B0BFFBA2DBF6}"/>
                    </a:ext>
                  </a:extLst>
                </p:cNvPr>
                <p:cNvSpPr>
                  <a:spLocks noChangeAspect="1" noChangeArrowheads="1"/>
                </p:cNvSpPr>
                <p:nvPr/>
              </p:nvSpPr>
              <p:spPr bwMode="auto">
                <a:xfrm rot="-10405899">
                  <a:off x="4494" y="1402"/>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anchor="ctr"/>
                <a:lstStyle/>
                <a:p>
                  <a:pPr algn="ctr" eaLnBrk="1" hangingPunct="1"/>
                  <a:endParaRPr lang="en-US" sz="1000">
                    <a:ea typeface="MS PGothic" charset="0"/>
                    <a:cs typeface="MS PGothic" charset="0"/>
                  </a:endParaRPr>
                </a:p>
              </p:txBody>
            </p:sp>
            <p:sp>
              <p:nvSpPr>
                <p:cNvPr id="151" name="Oval 342">
                  <a:extLst>
                    <a:ext uri="{FF2B5EF4-FFF2-40B4-BE49-F238E27FC236}">
                      <a16:creationId xmlns:a16="http://schemas.microsoft.com/office/drawing/2014/main" id="{F8DE4D61-13C5-3E48-AE7A-264EFC811A4C}"/>
                    </a:ext>
                  </a:extLst>
                </p:cNvPr>
                <p:cNvSpPr>
                  <a:spLocks noChangeAspect="1" noChangeArrowheads="1"/>
                </p:cNvSpPr>
                <p:nvPr/>
              </p:nvSpPr>
              <p:spPr bwMode="auto">
                <a:xfrm rot="-10405899">
                  <a:off x="4529" y="1406"/>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anchor="ctr"/>
                <a:lstStyle/>
                <a:p>
                  <a:pPr algn="ctr" eaLnBrk="1" hangingPunct="1"/>
                  <a:endParaRPr lang="en-US" sz="1000">
                    <a:ea typeface="MS PGothic" charset="0"/>
                    <a:cs typeface="MS PGothic" charset="0"/>
                  </a:endParaRPr>
                </a:p>
              </p:txBody>
            </p:sp>
            <p:sp>
              <p:nvSpPr>
                <p:cNvPr id="152" name="Oval 343">
                  <a:extLst>
                    <a:ext uri="{FF2B5EF4-FFF2-40B4-BE49-F238E27FC236}">
                      <a16:creationId xmlns:a16="http://schemas.microsoft.com/office/drawing/2014/main" id="{D666F055-69E9-7D41-9947-0448EF7977AF}"/>
                    </a:ext>
                  </a:extLst>
                </p:cNvPr>
                <p:cNvSpPr>
                  <a:spLocks noChangeAspect="1" noChangeArrowheads="1"/>
                </p:cNvSpPr>
                <p:nvPr/>
              </p:nvSpPr>
              <p:spPr bwMode="auto">
                <a:xfrm rot="-10405899">
                  <a:off x="4566" y="1409"/>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anchor="ctr"/>
                <a:lstStyle/>
                <a:p>
                  <a:pPr algn="ctr" eaLnBrk="1" hangingPunct="1"/>
                  <a:endParaRPr lang="en-US" sz="1000">
                    <a:ea typeface="MS PGothic" charset="0"/>
                    <a:cs typeface="MS PGothic" charset="0"/>
                  </a:endParaRPr>
                </a:p>
              </p:txBody>
            </p:sp>
            <p:sp>
              <p:nvSpPr>
                <p:cNvPr id="153" name="Oval 344">
                  <a:extLst>
                    <a:ext uri="{FF2B5EF4-FFF2-40B4-BE49-F238E27FC236}">
                      <a16:creationId xmlns:a16="http://schemas.microsoft.com/office/drawing/2014/main" id="{08957766-5BDA-0743-BBC2-25DA3581D00A}"/>
                    </a:ext>
                  </a:extLst>
                </p:cNvPr>
                <p:cNvSpPr>
                  <a:spLocks noChangeAspect="1" noChangeArrowheads="1"/>
                </p:cNvSpPr>
                <p:nvPr/>
              </p:nvSpPr>
              <p:spPr bwMode="auto">
                <a:xfrm rot="-10405899">
                  <a:off x="4602" y="1413"/>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anchor="ctr"/>
                <a:lstStyle/>
                <a:p>
                  <a:pPr algn="ctr" eaLnBrk="1" hangingPunct="1"/>
                  <a:endParaRPr lang="en-US" sz="1000">
                    <a:ea typeface="MS PGothic" charset="0"/>
                    <a:cs typeface="MS PGothic" charset="0"/>
                  </a:endParaRPr>
                </a:p>
              </p:txBody>
            </p:sp>
          </p:grpSp>
          <p:sp>
            <p:nvSpPr>
              <p:cNvPr id="148" name="Freeform 345">
                <a:extLst>
                  <a:ext uri="{FF2B5EF4-FFF2-40B4-BE49-F238E27FC236}">
                    <a16:creationId xmlns:a16="http://schemas.microsoft.com/office/drawing/2014/main" id="{581D4496-6945-B440-9BCE-B1BEB42B2745}"/>
                  </a:ext>
                </a:extLst>
              </p:cNvPr>
              <p:cNvSpPr>
                <a:spLocks noChangeAspect="1"/>
              </p:cNvSpPr>
              <p:nvPr/>
            </p:nvSpPr>
            <p:spPr bwMode="auto">
              <a:xfrm rot="9994102">
                <a:off x="4626" y="1382"/>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149" name="Freeform 346">
                <a:extLst>
                  <a:ext uri="{FF2B5EF4-FFF2-40B4-BE49-F238E27FC236}">
                    <a16:creationId xmlns:a16="http://schemas.microsoft.com/office/drawing/2014/main" id="{264AA7E0-9243-0E4A-884E-706E6D13828A}"/>
                  </a:ext>
                </a:extLst>
              </p:cNvPr>
              <p:cNvSpPr>
                <a:spLocks noChangeAspect="1"/>
              </p:cNvSpPr>
              <p:nvPr/>
            </p:nvSpPr>
            <p:spPr bwMode="auto">
              <a:xfrm rot="9994102">
                <a:off x="4612" y="1381"/>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grpSp>
        <p:grpSp>
          <p:nvGrpSpPr>
            <p:cNvPr id="40" name="Group 347">
              <a:extLst>
                <a:ext uri="{FF2B5EF4-FFF2-40B4-BE49-F238E27FC236}">
                  <a16:creationId xmlns:a16="http://schemas.microsoft.com/office/drawing/2014/main" id="{A02DF7EF-2548-3647-93D0-49B1D32E7C61}"/>
                </a:ext>
              </a:extLst>
            </p:cNvPr>
            <p:cNvGrpSpPr>
              <a:grpSpLocks/>
            </p:cNvGrpSpPr>
            <p:nvPr/>
          </p:nvGrpSpPr>
          <p:grpSpPr bwMode="auto">
            <a:xfrm rot="-806517">
              <a:off x="618" y="1994"/>
              <a:ext cx="368" cy="365"/>
              <a:chOff x="4494" y="1296"/>
              <a:chExt cx="147" cy="146"/>
            </a:xfrm>
          </p:grpSpPr>
          <p:sp>
            <p:nvSpPr>
              <p:cNvPr id="106" name="Freeform 348">
                <a:extLst>
                  <a:ext uri="{FF2B5EF4-FFF2-40B4-BE49-F238E27FC236}">
                    <a16:creationId xmlns:a16="http://schemas.microsoft.com/office/drawing/2014/main" id="{F234475C-5545-EC44-B263-3E084FEDBA89}"/>
                  </a:ext>
                </a:extLst>
              </p:cNvPr>
              <p:cNvSpPr>
                <a:spLocks noChangeAspect="1"/>
              </p:cNvSpPr>
              <p:nvPr/>
            </p:nvSpPr>
            <p:spPr bwMode="auto">
              <a:xfrm rot="-805898">
                <a:off x="4505" y="1325"/>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107" name="Freeform 349">
                <a:extLst>
                  <a:ext uri="{FF2B5EF4-FFF2-40B4-BE49-F238E27FC236}">
                    <a16:creationId xmlns:a16="http://schemas.microsoft.com/office/drawing/2014/main" id="{9CF82E2A-1FFD-C14D-AC82-3B3D7D4F82FB}"/>
                  </a:ext>
                </a:extLst>
              </p:cNvPr>
              <p:cNvSpPr>
                <a:spLocks noChangeAspect="1"/>
              </p:cNvSpPr>
              <p:nvPr/>
            </p:nvSpPr>
            <p:spPr bwMode="auto">
              <a:xfrm rot="-805898">
                <a:off x="4519" y="1326"/>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108" name="Freeform 350">
                <a:extLst>
                  <a:ext uri="{FF2B5EF4-FFF2-40B4-BE49-F238E27FC236}">
                    <a16:creationId xmlns:a16="http://schemas.microsoft.com/office/drawing/2014/main" id="{5D09228D-A249-AD41-99E8-86FABDD00F08}"/>
                  </a:ext>
                </a:extLst>
              </p:cNvPr>
              <p:cNvSpPr>
                <a:spLocks noChangeAspect="1"/>
              </p:cNvSpPr>
              <p:nvPr/>
            </p:nvSpPr>
            <p:spPr bwMode="auto">
              <a:xfrm rot="-805898">
                <a:off x="4541" y="1329"/>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109" name="Freeform 351">
                <a:extLst>
                  <a:ext uri="{FF2B5EF4-FFF2-40B4-BE49-F238E27FC236}">
                    <a16:creationId xmlns:a16="http://schemas.microsoft.com/office/drawing/2014/main" id="{EDED4685-BBCB-5248-8AC5-89719770561D}"/>
                  </a:ext>
                </a:extLst>
              </p:cNvPr>
              <p:cNvSpPr>
                <a:spLocks noChangeAspect="1"/>
              </p:cNvSpPr>
              <p:nvPr/>
            </p:nvSpPr>
            <p:spPr bwMode="auto">
              <a:xfrm rot="-805898">
                <a:off x="4555" y="1330"/>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110" name="Freeform 352">
                <a:extLst>
                  <a:ext uri="{FF2B5EF4-FFF2-40B4-BE49-F238E27FC236}">
                    <a16:creationId xmlns:a16="http://schemas.microsoft.com/office/drawing/2014/main" id="{D9B51B43-E921-EA40-8466-E54F349CC9D6}"/>
                  </a:ext>
                </a:extLst>
              </p:cNvPr>
              <p:cNvSpPr>
                <a:spLocks noChangeAspect="1"/>
              </p:cNvSpPr>
              <p:nvPr/>
            </p:nvSpPr>
            <p:spPr bwMode="auto">
              <a:xfrm rot="-805898">
                <a:off x="4577" y="1333"/>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111" name="Freeform 353">
                <a:extLst>
                  <a:ext uri="{FF2B5EF4-FFF2-40B4-BE49-F238E27FC236}">
                    <a16:creationId xmlns:a16="http://schemas.microsoft.com/office/drawing/2014/main" id="{C3ACDE3D-03E2-E245-AE7A-5D263CBE6483}"/>
                  </a:ext>
                </a:extLst>
              </p:cNvPr>
              <p:cNvSpPr>
                <a:spLocks noChangeAspect="1"/>
              </p:cNvSpPr>
              <p:nvPr/>
            </p:nvSpPr>
            <p:spPr bwMode="auto">
              <a:xfrm rot="-805898">
                <a:off x="4591" y="1334"/>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grpSp>
            <p:nvGrpSpPr>
              <p:cNvPr id="112" name="Group 354">
                <a:extLst>
                  <a:ext uri="{FF2B5EF4-FFF2-40B4-BE49-F238E27FC236}">
                    <a16:creationId xmlns:a16="http://schemas.microsoft.com/office/drawing/2014/main" id="{4FF0C3A1-FC4E-9946-A5B5-77C3C7204A4C}"/>
                  </a:ext>
                </a:extLst>
              </p:cNvPr>
              <p:cNvGrpSpPr>
                <a:grpSpLocks/>
              </p:cNvGrpSpPr>
              <p:nvPr/>
            </p:nvGrpSpPr>
            <p:grpSpPr bwMode="auto">
              <a:xfrm>
                <a:off x="4497" y="1296"/>
                <a:ext cx="144" cy="40"/>
                <a:chOff x="4497" y="1296"/>
                <a:chExt cx="144" cy="40"/>
              </a:xfrm>
            </p:grpSpPr>
            <p:sp>
              <p:nvSpPr>
                <p:cNvPr id="128" name="Oval 355">
                  <a:extLst>
                    <a:ext uri="{FF2B5EF4-FFF2-40B4-BE49-F238E27FC236}">
                      <a16:creationId xmlns:a16="http://schemas.microsoft.com/office/drawing/2014/main" id="{0420E2D6-FCDC-724D-AEF6-7880DCC90B34}"/>
                    </a:ext>
                  </a:extLst>
                </p:cNvPr>
                <p:cNvSpPr>
                  <a:spLocks noChangeAspect="1" noChangeArrowheads="1"/>
                </p:cNvSpPr>
                <p:nvPr/>
              </p:nvSpPr>
              <p:spPr bwMode="auto">
                <a:xfrm rot="394101">
                  <a:off x="4497" y="1296"/>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algn="ctr" eaLnBrk="1" hangingPunct="1"/>
                  <a:endParaRPr lang="en-US" sz="1000">
                    <a:ea typeface="MS PGothic" charset="0"/>
                    <a:cs typeface="MS PGothic" charset="0"/>
                  </a:endParaRPr>
                </a:p>
              </p:txBody>
            </p:sp>
            <p:sp>
              <p:nvSpPr>
                <p:cNvPr id="129" name="Oval 356">
                  <a:extLst>
                    <a:ext uri="{FF2B5EF4-FFF2-40B4-BE49-F238E27FC236}">
                      <a16:creationId xmlns:a16="http://schemas.microsoft.com/office/drawing/2014/main" id="{BE8C7798-5B89-0849-84C4-B19DE5A8F55A}"/>
                    </a:ext>
                  </a:extLst>
                </p:cNvPr>
                <p:cNvSpPr>
                  <a:spLocks noChangeAspect="1" noChangeArrowheads="1"/>
                </p:cNvSpPr>
                <p:nvPr/>
              </p:nvSpPr>
              <p:spPr bwMode="auto">
                <a:xfrm rot="394101">
                  <a:off x="4533" y="1300"/>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algn="ctr" eaLnBrk="1" hangingPunct="1"/>
                  <a:endParaRPr lang="en-US" sz="1000">
                    <a:ea typeface="MS PGothic" charset="0"/>
                    <a:cs typeface="MS PGothic" charset="0"/>
                  </a:endParaRPr>
                </a:p>
              </p:txBody>
            </p:sp>
            <p:sp>
              <p:nvSpPr>
                <p:cNvPr id="130" name="Oval 357">
                  <a:extLst>
                    <a:ext uri="{FF2B5EF4-FFF2-40B4-BE49-F238E27FC236}">
                      <a16:creationId xmlns:a16="http://schemas.microsoft.com/office/drawing/2014/main" id="{2A6EC679-ADD8-D244-9A19-2C0275672993}"/>
                    </a:ext>
                  </a:extLst>
                </p:cNvPr>
                <p:cNvSpPr>
                  <a:spLocks noChangeAspect="1" noChangeArrowheads="1"/>
                </p:cNvSpPr>
                <p:nvPr/>
              </p:nvSpPr>
              <p:spPr bwMode="auto">
                <a:xfrm rot="394101">
                  <a:off x="4569" y="1304"/>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algn="ctr" eaLnBrk="1" hangingPunct="1"/>
                  <a:endParaRPr lang="en-US" sz="1000">
                    <a:ea typeface="MS PGothic" charset="0"/>
                    <a:cs typeface="MS PGothic" charset="0"/>
                  </a:endParaRPr>
                </a:p>
              </p:txBody>
            </p:sp>
            <p:sp>
              <p:nvSpPr>
                <p:cNvPr id="131" name="Oval 358">
                  <a:extLst>
                    <a:ext uri="{FF2B5EF4-FFF2-40B4-BE49-F238E27FC236}">
                      <a16:creationId xmlns:a16="http://schemas.microsoft.com/office/drawing/2014/main" id="{9D7E80F1-6389-AD41-95C3-4071D6FA14C2}"/>
                    </a:ext>
                  </a:extLst>
                </p:cNvPr>
                <p:cNvSpPr>
                  <a:spLocks noChangeAspect="1" noChangeArrowheads="1"/>
                </p:cNvSpPr>
                <p:nvPr/>
              </p:nvSpPr>
              <p:spPr bwMode="auto">
                <a:xfrm rot="394101">
                  <a:off x="4604" y="1307"/>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algn="ctr" eaLnBrk="1" hangingPunct="1"/>
                  <a:endParaRPr lang="en-US" sz="1000">
                    <a:ea typeface="MS PGothic" charset="0"/>
                    <a:cs typeface="MS PGothic" charset="0"/>
                  </a:endParaRPr>
                </a:p>
              </p:txBody>
            </p:sp>
          </p:grpSp>
          <p:sp>
            <p:nvSpPr>
              <p:cNvPr id="113" name="Freeform 359">
                <a:extLst>
                  <a:ext uri="{FF2B5EF4-FFF2-40B4-BE49-F238E27FC236}">
                    <a16:creationId xmlns:a16="http://schemas.microsoft.com/office/drawing/2014/main" id="{D35EE732-FA37-4A46-8825-CDF5498B6EF9}"/>
                  </a:ext>
                </a:extLst>
              </p:cNvPr>
              <p:cNvSpPr>
                <a:spLocks noChangeAspect="1"/>
              </p:cNvSpPr>
              <p:nvPr/>
            </p:nvSpPr>
            <p:spPr bwMode="auto">
              <a:xfrm rot="-805898">
                <a:off x="4612" y="1336"/>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114" name="Freeform 360">
                <a:extLst>
                  <a:ext uri="{FF2B5EF4-FFF2-40B4-BE49-F238E27FC236}">
                    <a16:creationId xmlns:a16="http://schemas.microsoft.com/office/drawing/2014/main" id="{3EC3292E-7692-B747-87F4-D49585744FC1}"/>
                  </a:ext>
                </a:extLst>
              </p:cNvPr>
              <p:cNvSpPr>
                <a:spLocks noChangeAspect="1"/>
              </p:cNvSpPr>
              <p:nvPr/>
            </p:nvSpPr>
            <p:spPr bwMode="auto">
              <a:xfrm rot="-805898">
                <a:off x="4626" y="1337"/>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115" name="Freeform 361">
                <a:extLst>
                  <a:ext uri="{FF2B5EF4-FFF2-40B4-BE49-F238E27FC236}">
                    <a16:creationId xmlns:a16="http://schemas.microsoft.com/office/drawing/2014/main" id="{286935BA-FA0B-9348-8027-C6CAFE51A749}"/>
                  </a:ext>
                </a:extLst>
              </p:cNvPr>
              <p:cNvSpPr>
                <a:spLocks noChangeAspect="1"/>
              </p:cNvSpPr>
              <p:nvPr/>
            </p:nvSpPr>
            <p:spPr bwMode="auto">
              <a:xfrm rot="9994102">
                <a:off x="4518" y="1371"/>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116" name="Freeform 362">
                <a:extLst>
                  <a:ext uri="{FF2B5EF4-FFF2-40B4-BE49-F238E27FC236}">
                    <a16:creationId xmlns:a16="http://schemas.microsoft.com/office/drawing/2014/main" id="{B765C49F-9D8C-3948-96EB-AE8BE02E93F6}"/>
                  </a:ext>
                </a:extLst>
              </p:cNvPr>
              <p:cNvSpPr>
                <a:spLocks noChangeAspect="1"/>
              </p:cNvSpPr>
              <p:nvPr/>
            </p:nvSpPr>
            <p:spPr bwMode="auto">
              <a:xfrm rot="9994102">
                <a:off x="4504" y="1370"/>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117" name="Freeform 363">
                <a:extLst>
                  <a:ext uri="{FF2B5EF4-FFF2-40B4-BE49-F238E27FC236}">
                    <a16:creationId xmlns:a16="http://schemas.microsoft.com/office/drawing/2014/main" id="{F7D2C16A-D8DD-7044-B148-46253117005F}"/>
                  </a:ext>
                </a:extLst>
              </p:cNvPr>
              <p:cNvSpPr>
                <a:spLocks noChangeAspect="1"/>
              </p:cNvSpPr>
              <p:nvPr/>
            </p:nvSpPr>
            <p:spPr bwMode="auto">
              <a:xfrm rot="9994102">
                <a:off x="4553" y="1375"/>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118" name="Freeform 364">
                <a:extLst>
                  <a:ext uri="{FF2B5EF4-FFF2-40B4-BE49-F238E27FC236}">
                    <a16:creationId xmlns:a16="http://schemas.microsoft.com/office/drawing/2014/main" id="{28F9F1C3-41DE-BF48-99A9-4839BE9F90AA}"/>
                  </a:ext>
                </a:extLst>
              </p:cNvPr>
              <p:cNvSpPr>
                <a:spLocks noChangeAspect="1"/>
              </p:cNvSpPr>
              <p:nvPr/>
            </p:nvSpPr>
            <p:spPr bwMode="auto">
              <a:xfrm rot="9994102">
                <a:off x="4539" y="1374"/>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119" name="Freeform 365">
                <a:extLst>
                  <a:ext uri="{FF2B5EF4-FFF2-40B4-BE49-F238E27FC236}">
                    <a16:creationId xmlns:a16="http://schemas.microsoft.com/office/drawing/2014/main" id="{7D0DA824-BE7F-C842-9995-A5A1AA3172A4}"/>
                  </a:ext>
                </a:extLst>
              </p:cNvPr>
              <p:cNvSpPr>
                <a:spLocks noChangeAspect="1"/>
              </p:cNvSpPr>
              <p:nvPr/>
            </p:nvSpPr>
            <p:spPr bwMode="auto">
              <a:xfrm rot="9994102">
                <a:off x="4590" y="1378"/>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120" name="Freeform 366">
                <a:extLst>
                  <a:ext uri="{FF2B5EF4-FFF2-40B4-BE49-F238E27FC236}">
                    <a16:creationId xmlns:a16="http://schemas.microsoft.com/office/drawing/2014/main" id="{B26BC048-DFAB-1640-85EA-DCD60FFF5327}"/>
                  </a:ext>
                </a:extLst>
              </p:cNvPr>
              <p:cNvSpPr>
                <a:spLocks noChangeAspect="1"/>
              </p:cNvSpPr>
              <p:nvPr/>
            </p:nvSpPr>
            <p:spPr bwMode="auto">
              <a:xfrm rot="9994102">
                <a:off x="4576" y="1377"/>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grpSp>
            <p:nvGrpSpPr>
              <p:cNvPr id="121" name="Group 367">
                <a:extLst>
                  <a:ext uri="{FF2B5EF4-FFF2-40B4-BE49-F238E27FC236}">
                    <a16:creationId xmlns:a16="http://schemas.microsoft.com/office/drawing/2014/main" id="{DDA0E003-08A0-F943-B41E-853DA5AE9996}"/>
                  </a:ext>
                </a:extLst>
              </p:cNvPr>
              <p:cNvGrpSpPr>
                <a:grpSpLocks/>
              </p:cNvGrpSpPr>
              <p:nvPr/>
            </p:nvGrpSpPr>
            <p:grpSpPr bwMode="auto">
              <a:xfrm>
                <a:off x="4494" y="1402"/>
                <a:ext cx="145" cy="40"/>
                <a:chOff x="4494" y="1402"/>
                <a:chExt cx="145" cy="40"/>
              </a:xfrm>
            </p:grpSpPr>
            <p:sp>
              <p:nvSpPr>
                <p:cNvPr id="124" name="Oval 368">
                  <a:extLst>
                    <a:ext uri="{FF2B5EF4-FFF2-40B4-BE49-F238E27FC236}">
                      <a16:creationId xmlns:a16="http://schemas.microsoft.com/office/drawing/2014/main" id="{FCE6C685-B9A3-2C4E-917B-AD8F4065E0FF}"/>
                    </a:ext>
                  </a:extLst>
                </p:cNvPr>
                <p:cNvSpPr>
                  <a:spLocks noChangeAspect="1" noChangeArrowheads="1"/>
                </p:cNvSpPr>
                <p:nvPr/>
              </p:nvSpPr>
              <p:spPr bwMode="auto">
                <a:xfrm rot="-10405899">
                  <a:off x="4494" y="1402"/>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anchor="ctr"/>
                <a:lstStyle/>
                <a:p>
                  <a:pPr algn="ctr" eaLnBrk="1" hangingPunct="1"/>
                  <a:endParaRPr lang="en-US" sz="1000">
                    <a:ea typeface="MS PGothic" charset="0"/>
                    <a:cs typeface="MS PGothic" charset="0"/>
                  </a:endParaRPr>
                </a:p>
              </p:txBody>
            </p:sp>
            <p:sp>
              <p:nvSpPr>
                <p:cNvPr id="125" name="Oval 369">
                  <a:extLst>
                    <a:ext uri="{FF2B5EF4-FFF2-40B4-BE49-F238E27FC236}">
                      <a16:creationId xmlns:a16="http://schemas.microsoft.com/office/drawing/2014/main" id="{6AD457EA-6266-CD4C-86E3-015B455A7357}"/>
                    </a:ext>
                  </a:extLst>
                </p:cNvPr>
                <p:cNvSpPr>
                  <a:spLocks noChangeAspect="1" noChangeArrowheads="1"/>
                </p:cNvSpPr>
                <p:nvPr/>
              </p:nvSpPr>
              <p:spPr bwMode="auto">
                <a:xfrm rot="-10405899">
                  <a:off x="4529" y="1406"/>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anchor="ctr"/>
                <a:lstStyle/>
                <a:p>
                  <a:pPr algn="ctr" eaLnBrk="1" hangingPunct="1"/>
                  <a:endParaRPr lang="en-US" sz="1000">
                    <a:ea typeface="MS PGothic" charset="0"/>
                    <a:cs typeface="MS PGothic" charset="0"/>
                  </a:endParaRPr>
                </a:p>
              </p:txBody>
            </p:sp>
            <p:sp>
              <p:nvSpPr>
                <p:cNvPr id="126" name="Oval 370">
                  <a:extLst>
                    <a:ext uri="{FF2B5EF4-FFF2-40B4-BE49-F238E27FC236}">
                      <a16:creationId xmlns:a16="http://schemas.microsoft.com/office/drawing/2014/main" id="{3D975539-DE04-CF46-9703-7F27B6B27FC4}"/>
                    </a:ext>
                  </a:extLst>
                </p:cNvPr>
                <p:cNvSpPr>
                  <a:spLocks noChangeAspect="1" noChangeArrowheads="1"/>
                </p:cNvSpPr>
                <p:nvPr/>
              </p:nvSpPr>
              <p:spPr bwMode="auto">
                <a:xfrm rot="-10405899">
                  <a:off x="4566" y="1409"/>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anchor="ctr"/>
                <a:lstStyle/>
                <a:p>
                  <a:pPr algn="ctr" eaLnBrk="1" hangingPunct="1"/>
                  <a:endParaRPr lang="en-US" sz="1000">
                    <a:ea typeface="MS PGothic" charset="0"/>
                    <a:cs typeface="MS PGothic" charset="0"/>
                  </a:endParaRPr>
                </a:p>
              </p:txBody>
            </p:sp>
            <p:sp>
              <p:nvSpPr>
                <p:cNvPr id="127" name="Oval 371">
                  <a:extLst>
                    <a:ext uri="{FF2B5EF4-FFF2-40B4-BE49-F238E27FC236}">
                      <a16:creationId xmlns:a16="http://schemas.microsoft.com/office/drawing/2014/main" id="{F5D06E87-E03A-0246-8DD7-F0C72D9B19D0}"/>
                    </a:ext>
                  </a:extLst>
                </p:cNvPr>
                <p:cNvSpPr>
                  <a:spLocks noChangeAspect="1" noChangeArrowheads="1"/>
                </p:cNvSpPr>
                <p:nvPr/>
              </p:nvSpPr>
              <p:spPr bwMode="auto">
                <a:xfrm rot="-10405899">
                  <a:off x="4602" y="1413"/>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anchor="ctr"/>
                <a:lstStyle/>
                <a:p>
                  <a:pPr algn="ctr" eaLnBrk="1" hangingPunct="1"/>
                  <a:endParaRPr lang="en-US" sz="1000">
                    <a:ea typeface="MS PGothic" charset="0"/>
                    <a:cs typeface="MS PGothic" charset="0"/>
                  </a:endParaRPr>
                </a:p>
              </p:txBody>
            </p:sp>
          </p:grpSp>
          <p:sp>
            <p:nvSpPr>
              <p:cNvPr id="122" name="Freeform 372">
                <a:extLst>
                  <a:ext uri="{FF2B5EF4-FFF2-40B4-BE49-F238E27FC236}">
                    <a16:creationId xmlns:a16="http://schemas.microsoft.com/office/drawing/2014/main" id="{50201234-ECE4-CD4B-BBA0-97809AE3213F}"/>
                  </a:ext>
                </a:extLst>
              </p:cNvPr>
              <p:cNvSpPr>
                <a:spLocks noChangeAspect="1"/>
              </p:cNvSpPr>
              <p:nvPr/>
            </p:nvSpPr>
            <p:spPr bwMode="auto">
              <a:xfrm rot="9994102">
                <a:off x="4626" y="1382"/>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123" name="Freeform 373">
                <a:extLst>
                  <a:ext uri="{FF2B5EF4-FFF2-40B4-BE49-F238E27FC236}">
                    <a16:creationId xmlns:a16="http://schemas.microsoft.com/office/drawing/2014/main" id="{58B4C2AF-E71B-F144-A340-E48952DC6161}"/>
                  </a:ext>
                </a:extLst>
              </p:cNvPr>
              <p:cNvSpPr>
                <a:spLocks noChangeAspect="1"/>
              </p:cNvSpPr>
              <p:nvPr/>
            </p:nvSpPr>
            <p:spPr bwMode="auto">
              <a:xfrm rot="9994102">
                <a:off x="4612" y="1381"/>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grpSp>
        <p:grpSp>
          <p:nvGrpSpPr>
            <p:cNvPr id="41" name="Group 374">
              <a:extLst>
                <a:ext uri="{FF2B5EF4-FFF2-40B4-BE49-F238E27FC236}">
                  <a16:creationId xmlns:a16="http://schemas.microsoft.com/office/drawing/2014/main" id="{34CE0CF5-7A1C-E242-A32A-D823F57FC6D6}"/>
                </a:ext>
              </a:extLst>
            </p:cNvPr>
            <p:cNvGrpSpPr>
              <a:grpSpLocks/>
            </p:cNvGrpSpPr>
            <p:nvPr/>
          </p:nvGrpSpPr>
          <p:grpSpPr bwMode="auto">
            <a:xfrm rot="-581199">
              <a:off x="1505" y="1905"/>
              <a:ext cx="368" cy="365"/>
              <a:chOff x="4494" y="1296"/>
              <a:chExt cx="147" cy="146"/>
            </a:xfrm>
          </p:grpSpPr>
          <p:sp>
            <p:nvSpPr>
              <p:cNvPr id="80" name="Freeform 375">
                <a:extLst>
                  <a:ext uri="{FF2B5EF4-FFF2-40B4-BE49-F238E27FC236}">
                    <a16:creationId xmlns:a16="http://schemas.microsoft.com/office/drawing/2014/main" id="{FF6D8869-05B8-4A44-B13E-80FBF23766BA}"/>
                  </a:ext>
                </a:extLst>
              </p:cNvPr>
              <p:cNvSpPr>
                <a:spLocks noChangeAspect="1"/>
              </p:cNvSpPr>
              <p:nvPr/>
            </p:nvSpPr>
            <p:spPr bwMode="auto">
              <a:xfrm rot="-805898">
                <a:off x="4505" y="1325"/>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81" name="Freeform 376">
                <a:extLst>
                  <a:ext uri="{FF2B5EF4-FFF2-40B4-BE49-F238E27FC236}">
                    <a16:creationId xmlns:a16="http://schemas.microsoft.com/office/drawing/2014/main" id="{BC6A5B25-3852-4A41-80C8-1A0363628430}"/>
                  </a:ext>
                </a:extLst>
              </p:cNvPr>
              <p:cNvSpPr>
                <a:spLocks noChangeAspect="1"/>
              </p:cNvSpPr>
              <p:nvPr/>
            </p:nvSpPr>
            <p:spPr bwMode="auto">
              <a:xfrm rot="-805898">
                <a:off x="4519" y="1326"/>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82" name="Freeform 377">
                <a:extLst>
                  <a:ext uri="{FF2B5EF4-FFF2-40B4-BE49-F238E27FC236}">
                    <a16:creationId xmlns:a16="http://schemas.microsoft.com/office/drawing/2014/main" id="{71BCCD04-45C1-8245-BFF1-9ECFE12A8EAA}"/>
                  </a:ext>
                </a:extLst>
              </p:cNvPr>
              <p:cNvSpPr>
                <a:spLocks noChangeAspect="1"/>
              </p:cNvSpPr>
              <p:nvPr/>
            </p:nvSpPr>
            <p:spPr bwMode="auto">
              <a:xfrm rot="-805898">
                <a:off x="4541" y="1329"/>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83" name="Freeform 378">
                <a:extLst>
                  <a:ext uri="{FF2B5EF4-FFF2-40B4-BE49-F238E27FC236}">
                    <a16:creationId xmlns:a16="http://schemas.microsoft.com/office/drawing/2014/main" id="{2720C999-EC12-EA4A-909A-9FA6B3072B54}"/>
                  </a:ext>
                </a:extLst>
              </p:cNvPr>
              <p:cNvSpPr>
                <a:spLocks noChangeAspect="1"/>
              </p:cNvSpPr>
              <p:nvPr/>
            </p:nvSpPr>
            <p:spPr bwMode="auto">
              <a:xfrm rot="-805898">
                <a:off x="4555" y="1330"/>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84" name="Freeform 379">
                <a:extLst>
                  <a:ext uri="{FF2B5EF4-FFF2-40B4-BE49-F238E27FC236}">
                    <a16:creationId xmlns:a16="http://schemas.microsoft.com/office/drawing/2014/main" id="{83A64E31-54F4-D247-A3E2-653B0512AB82}"/>
                  </a:ext>
                </a:extLst>
              </p:cNvPr>
              <p:cNvSpPr>
                <a:spLocks noChangeAspect="1"/>
              </p:cNvSpPr>
              <p:nvPr/>
            </p:nvSpPr>
            <p:spPr bwMode="auto">
              <a:xfrm rot="-805898">
                <a:off x="4577" y="1333"/>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85" name="Freeform 380">
                <a:extLst>
                  <a:ext uri="{FF2B5EF4-FFF2-40B4-BE49-F238E27FC236}">
                    <a16:creationId xmlns:a16="http://schemas.microsoft.com/office/drawing/2014/main" id="{1F2D9A7A-108B-AB4D-8A7A-484532EEA6BF}"/>
                  </a:ext>
                </a:extLst>
              </p:cNvPr>
              <p:cNvSpPr>
                <a:spLocks noChangeAspect="1"/>
              </p:cNvSpPr>
              <p:nvPr/>
            </p:nvSpPr>
            <p:spPr bwMode="auto">
              <a:xfrm rot="-805898">
                <a:off x="4591" y="1334"/>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grpSp>
            <p:nvGrpSpPr>
              <p:cNvPr id="86" name="Group 381">
                <a:extLst>
                  <a:ext uri="{FF2B5EF4-FFF2-40B4-BE49-F238E27FC236}">
                    <a16:creationId xmlns:a16="http://schemas.microsoft.com/office/drawing/2014/main" id="{E3DC9095-26E0-5F46-BDD4-18652C4DAF1F}"/>
                  </a:ext>
                </a:extLst>
              </p:cNvPr>
              <p:cNvGrpSpPr>
                <a:grpSpLocks/>
              </p:cNvGrpSpPr>
              <p:nvPr/>
            </p:nvGrpSpPr>
            <p:grpSpPr bwMode="auto">
              <a:xfrm>
                <a:off x="4497" y="1296"/>
                <a:ext cx="144" cy="40"/>
                <a:chOff x="4497" y="1296"/>
                <a:chExt cx="144" cy="40"/>
              </a:xfrm>
            </p:grpSpPr>
            <p:sp>
              <p:nvSpPr>
                <p:cNvPr id="102" name="Oval 382">
                  <a:extLst>
                    <a:ext uri="{FF2B5EF4-FFF2-40B4-BE49-F238E27FC236}">
                      <a16:creationId xmlns:a16="http://schemas.microsoft.com/office/drawing/2014/main" id="{AFB1AAB6-44B2-5C4D-ADD6-2692A5DAE5BA}"/>
                    </a:ext>
                  </a:extLst>
                </p:cNvPr>
                <p:cNvSpPr>
                  <a:spLocks noChangeAspect="1" noChangeArrowheads="1"/>
                </p:cNvSpPr>
                <p:nvPr/>
              </p:nvSpPr>
              <p:spPr bwMode="auto">
                <a:xfrm rot="394101">
                  <a:off x="4497" y="1296"/>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algn="ctr" eaLnBrk="1" hangingPunct="1"/>
                  <a:endParaRPr lang="en-US" sz="1000">
                    <a:ea typeface="MS PGothic" charset="0"/>
                    <a:cs typeface="MS PGothic" charset="0"/>
                  </a:endParaRPr>
                </a:p>
              </p:txBody>
            </p:sp>
            <p:sp>
              <p:nvSpPr>
                <p:cNvPr id="103" name="Oval 383">
                  <a:extLst>
                    <a:ext uri="{FF2B5EF4-FFF2-40B4-BE49-F238E27FC236}">
                      <a16:creationId xmlns:a16="http://schemas.microsoft.com/office/drawing/2014/main" id="{26876CB9-E73F-3C4F-86E1-A3E6E9ACDB52}"/>
                    </a:ext>
                  </a:extLst>
                </p:cNvPr>
                <p:cNvSpPr>
                  <a:spLocks noChangeAspect="1" noChangeArrowheads="1"/>
                </p:cNvSpPr>
                <p:nvPr/>
              </p:nvSpPr>
              <p:spPr bwMode="auto">
                <a:xfrm rot="394101">
                  <a:off x="4533" y="1300"/>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algn="ctr" eaLnBrk="1" hangingPunct="1"/>
                  <a:endParaRPr lang="en-US" sz="1000">
                    <a:ea typeface="MS PGothic" charset="0"/>
                    <a:cs typeface="MS PGothic" charset="0"/>
                  </a:endParaRPr>
                </a:p>
              </p:txBody>
            </p:sp>
            <p:sp>
              <p:nvSpPr>
                <p:cNvPr id="104" name="Oval 384">
                  <a:extLst>
                    <a:ext uri="{FF2B5EF4-FFF2-40B4-BE49-F238E27FC236}">
                      <a16:creationId xmlns:a16="http://schemas.microsoft.com/office/drawing/2014/main" id="{3F606F8B-9533-7246-A926-18F778D3AF8A}"/>
                    </a:ext>
                  </a:extLst>
                </p:cNvPr>
                <p:cNvSpPr>
                  <a:spLocks noChangeAspect="1" noChangeArrowheads="1"/>
                </p:cNvSpPr>
                <p:nvPr/>
              </p:nvSpPr>
              <p:spPr bwMode="auto">
                <a:xfrm rot="394101">
                  <a:off x="4569" y="1304"/>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algn="ctr" eaLnBrk="1" hangingPunct="1"/>
                  <a:endParaRPr lang="en-US" sz="1000">
                    <a:ea typeface="MS PGothic" charset="0"/>
                    <a:cs typeface="MS PGothic" charset="0"/>
                  </a:endParaRPr>
                </a:p>
              </p:txBody>
            </p:sp>
            <p:sp>
              <p:nvSpPr>
                <p:cNvPr id="105" name="Oval 385">
                  <a:extLst>
                    <a:ext uri="{FF2B5EF4-FFF2-40B4-BE49-F238E27FC236}">
                      <a16:creationId xmlns:a16="http://schemas.microsoft.com/office/drawing/2014/main" id="{50C21349-368B-8F44-AAB9-3087988052C2}"/>
                    </a:ext>
                  </a:extLst>
                </p:cNvPr>
                <p:cNvSpPr>
                  <a:spLocks noChangeAspect="1" noChangeArrowheads="1"/>
                </p:cNvSpPr>
                <p:nvPr/>
              </p:nvSpPr>
              <p:spPr bwMode="auto">
                <a:xfrm rot="394101">
                  <a:off x="4604" y="1307"/>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algn="ctr" eaLnBrk="1" hangingPunct="1"/>
                  <a:endParaRPr lang="en-US" sz="1000">
                    <a:ea typeface="MS PGothic" charset="0"/>
                    <a:cs typeface="MS PGothic" charset="0"/>
                  </a:endParaRPr>
                </a:p>
              </p:txBody>
            </p:sp>
          </p:grpSp>
          <p:sp>
            <p:nvSpPr>
              <p:cNvPr id="87" name="Freeform 386">
                <a:extLst>
                  <a:ext uri="{FF2B5EF4-FFF2-40B4-BE49-F238E27FC236}">
                    <a16:creationId xmlns:a16="http://schemas.microsoft.com/office/drawing/2014/main" id="{A6BF88AD-04AD-DA46-AACD-8471955BA860}"/>
                  </a:ext>
                </a:extLst>
              </p:cNvPr>
              <p:cNvSpPr>
                <a:spLocks noChangeAspect="1"/>
              </p:cNvSpPr>
              <p:nvPr/>
            </p:nvSpPr>
            <p:spPr bwMode="auto">
              <a:xfrm rot="-805898">
                <a:off x="4612" y="1336"/>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88" name="Freeform 387">
                <a:extLst>
                  <a:ext uri="{FF2B5EF4-FFF2-40B4-BE49-F238E27FC236}">
                    <a16:creationId xmlns:a16="http://schemas.microsoft.com/office/drawing/2014/main" id="{3496C878-56BA-C948-91A9-B5136EF126C9}"/>
                  </a:ext>
                </a:extLst>
              </p:cNvPr>
              <p:cNvSpPr>
                <a:spLocks noChangeAspect="1"/>
              </p:cNvSpPr>
              <p:nvPr/>
            </p:nvSpPr>
            <p:spPr bwMode="auto">
              <a:xfrm rot="-805898">
                <a:off x="4626" y="1337"/>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89" name="Freeform 388">
                <a:extLst>
                  <a:ext uri="{FF2B5EF4-FFF2-40B4-BE49-F238E27FC236}">
                    <a16:creationId xmlns:a16="http://schemas.microsoft.com/office/drawing/2014/main" id="{9BF48C06-77A2-8D43-8DFD-E02857F6FA7A}"/>
                  </a:ext>
                </a:extLst>
              </p:cNvPr>
              <p:cNvSpPr>
                <a:spLocks noChangeAspect="1"/>
              </p:cNvSpPr>
              <p:nvPr/>
            </p:nvSpPr>
            <p:spPr bwMode="auto">
              <a:xfrm rot="9994102">
                <a:off x="4518" y="1371"/>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90" name="Freeform 389">
                <a:extLst>
                  <a:ext uri="{FF2B5EF4-FFF2-40B4-BE49-F238E27FC236}">
                    <a16:creationId xmlns:a16="http://schemas.microsoft.com/office/drawing/2014/main" id="{3CEC604D-B2AB-AF46-9318-1DF1BF97D4CE}"/>
                  </a:ext>
                </a:extLst>
              </p:cNvPr>
              <p:cNvSpPr>
                <a:spLocks noChangeAspect="1"/>
              </p:cNvSpPr>
              <p:nvPr/>
            </p:nvSpPr>
            <p:spPr bwMode="auto">
              <a:xfrm rot="9994102">
                <a:off x="4504" y="1370"/>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91" name="Freeform 390">
                <a:extLst>
                  <a:ext uri="{FF2B5EF4-FFF2-40B4-BE49-F238E27FC236}">
                    <a16:creationId xmlns:a16="http://schemas.microsoft.com/office/drawing/2014/main" id="{D9F5E2D2-B27E-FC47-A16D-B5447B4EAD58}"/>
                  </a:ext>
                </a:extLst>
              </p:cNvPr>
              <p:cNvSpPr>
                <a:spLocks noChangeAspect="1"/>
              </p:cNvSpPr>
              <p:nvPr/>
            </p:nvSpPr>
            <p:spPr bwMode="auto">
              <a:xfrm rot="9994102">
                <a:off x="4553" y="1375"/>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92" name="Freeform 391">
                <a:extLst>
                  <a:ext uri="{FF2B5EF4-FFF2-40B4-BE49-F238E27FC236}">
                    <a16:creationId xmlns:a16="http://schemas.microsoft.com/office/drawing/2014/main" id="{CADB2DD0-178B-B948-979D-9C8F57A882C1}"/>
                  </a:ext>
                </a:extLst>
              </p:cNvPr>
              <p:cNvSpPr>
                <a:spLocks noChangeAspect="1"/>
              </p:cNvSpPr>
              <p:nvPr/>
            </p:nvSpPr>
            <p:spPr bwMode="auto">
              <a:xfrm rot="9994102">
                <a:off x="4539" y="1374"/>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93" name="Freeform 392">
                <a:extLst>
                  <a:ext uri="{FF2B5EF4-FFF2-40B4-BE49-F238E27FC236}">
                    <a16:creationId xmlns:a16="http://schemas.microsoft.com/office/drawing/2014/main" id="{08C741AD-F71F-5141-AC0B-AC2471D0F6C3}"/>
                  </a:ext>
                </a:extLst>
              </p:cNvPr>
              <p:cNvSpPr>
                <a:spLocks noChangeAspect="1"/>
              </p:cNvSpPr>
              <p:nvPr/>
            </p:nvSpPr>
            <p:spPr bwMode="auto">
              <a:xfrm rot="9994102">
                <a:off x="4590" y="1378"/>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94" name="Freeform 393">
                <a:extLst>
                  <a:ext uri="{FF2B5EF4-FFF2-40B4-BE49-F238E27FC236}">
                    <a16:creationId xmlns:a16="http://schemas.microsoft.com/office/drawing/2014/main" id="{1BF90D51-E062-4B46-8425-F61975DA640F}"/>
                  </a:ext>
                </a:extLst>
              </p:cNvPr>
              <p:cNvSpPr>
                <a:spLocks noChangeAspect="1"/>
              </p:cNvSpPr>
              <p:nvPr/>
            </p:nvSpPr>
            <p:spPr bwMode="auto">
              <a:xfrm rot="9994102">
                <a:off x="4576" y="1377"/>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grpSp>
            <p:nvGrpSpPr>
              <p:cNvPr id="95" name="Group 394">
                <a:extLst>
                  <a:ext uri="{FF2B5EF4-FFF2-40B4-BE49-F238E27FC236}">
                    <a16:creationId xmlns:a16="http://schemas.microsoft.com/office/drawing/2014/main" id="{F04345F0-4A17-8841-AFEE-734922E92BE0}"/>
                  </a:ext>
                </a:extLst>
              </p:cNvPr>
              <p:cNvGrpSpPr>
                <a:grpSpLocks/>
              </p:cNvGrpSpPr>
              <p:nvPr/>
            </p:nvGrpSpPr>
            <p:grpSpPr bwMode="auto">
              <a:xfrm>
                <a:off x="4494" y="1402"/>
                <a:ext cx="145" cy="40"/>
                <a:chOff x="4494" y="1402"/>
                <a:chExt cx="145" cy="40"/>
              </a:xfrm>
            </p:grpSpPr>
            <p:sp>
              <p:nvSpPr>
                <p:cNvPr id="98" name="Oval 395">
                  <a:extLst>
                    <a:ext uri="{FF2B5EF4-FFF2-40B4-BE49-F238E27FC236}">
                      <a16:creationId xmlns:a16="http://schemas.microsoft.com/office/drawing/2014/main" id="{6C088676-71E1-564F-8252-23FE5AA9FC0F}"/>
                    </a:ext>
                  </a:extLst>
                </p:cNvPr>
                <p:cNvSpPr>
                  <a:spLocks noChangeAspect="1" noChangeArrowheads="1"/>
                </p:cNvSpPr>
                <p:nvPr/>
              </p:nvSpPr>
              <p:spPr bwMode="auto">
                <a:xfrm rot="-10405899">
                  <a:off x="4494" y="1402"/>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anchor="ctr"/>
                <a:lstStyle/>
                <a:p>
                  <a:pPr algn="ctr" eaLnBrk="1" hangingPunct="1"/>
                  <a:endParaRPr lang="en-US" sz="1000">
                    <a:ea typeface="MS PGothic" charset="0"/>
                    <a:cs typeface="MS PGothic" charset="0"/>
                  </a:endParaRPr>
                </a:p>
              </p:txBody>
            </p:sp>
            <p:sp>
              <p:nvSpPr>
                <p:cNvPr id="99" name="Oval 396">
                  <a:extLst>
                    <a:ext uri="{FF2B5EF4-FFF2-40B4-BE49-F238E27FC236}">
                      <a16:creationId xmlns:a16="http://schemas.microsoft.com/office/drawing/2014/main" id="{FB7C65B2-B843-E649-8C3E-9CB83B4762B4}"/>
                    </a:ext>
                  </a:extLst>
                </p:cNvPr>
                <p:cNvSpPr>
                  <a:spLocks noChangeAspect="1" noChangeArrowheads="1"/>
                </p:cNvSpPr>
                <p:nvPr/>
              </p:nvSpPr>
              <p:spPr bwMode="auto">
                <a:xfrm rot="-10405899">
                  <a:off x="4529" y="1406"/>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anchor="ctr"/>
                <a:lstStyle/>
                <a:p>
                  <a:pPr algn="ctr" eaLnBrk="1" hangingPunct="1"/>
                  <a:endParaRPr lang="en-US" sz="1000">
                    <a:ea typeface="MS PGothic" charset="0"/>
                    <a:cs typeface="MS PGothic" charset="0"/>
                  </a:endParaRPr>
                </a:p>
              </p:txBody>
            </p:sp>
            <p:sp>
              <p:nvSpPr>
                <p:cNvPr id="100" name="Oval 397">
                  <a:extLst>
                    <a:ext uri="{FF2B5EF4-FFF2-40B4-BE49-F238E27FC236}">
                      <a16:creationId xmlns:a16="http://schemas.microsoft.com/office/drawing/2014/main" id="{F39B440F-C228-3344-B8CF-198F82775C60}"/>
                    </a:ext>
                  </a:extLst>
                </p:cNvPr>
                <p:cNvSpPr>
                  <a:spLocks noChangeAspect="1" noChangeArrowheads="1"/>
                </p:cNvSpPr>
                <p:nvPr/>
              </p:nvSpPr>
              <p:spPr bwMode="auto">
                <a:xfrm rot="-10405899">
                  <a:off x="4566" y="1409"/>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anchor="ctr"/>
                <a:lstStyle/>
                <a:p>
                  <a:pPr algn="ctr" eaLnBrk="1" hangingPunct="1"/>
                  <a:endParaRPr lang="en-US" sz="1000">
                    <a:ea typeface="MS PGothic" charset="0"/>
                    <a:cs typeface="MS PGothic" charset="0"/>
                  </a:endParaRPr>
                </a:p>
              </p:txBody>
            </p:sp>
            <p:sp>
              <p:nvSpPr>
                <p:cNvPr id="101" name="Oval 398">
                  <a:extLst>
                    <a:ext uri="{FF2B5EF4-FFF2-40B4-BE49-F238E27FC236}">
                      <a16:creationId xmlns:a16="http://schemas.microsoft.com/office/drawing/2014/main" id="{97769AA4-141F-C44C-83F1-A135C1AAAE64}"/>
                    </a:ext>
                  </a:extLst>
                </p:cNvPr>
                <p:cNvSpPr>
                  <a:spLocks noChangeAspect="1" noChangeArrowheads="1"/>
                </p:cNvSpPr>
                <p:nvPr/>
              </p:nvSpPr>
              <p:spPr bwMode="auto">
                <a:xfrm rot="-10405899">
                  <a:off x="4602" y="1413"/>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anchor="ctr"/>
                <a:lstStyle/>
                <a:p>
                  <a:pPr algn="ctr" eaLnBrk="1" hangingPunct="1"/>
                  <a:endParaRPr lang="en-US" sz="1000">
                    <a:ea typeface="MS PGothic" charset="0"/>
                    <a:cs typeface="MS PGothic" charset="0"/>
                  </a:endParaRPr>
                </a:p>
              </p:txBody>
            </p:sp>
          </p:grpSp>
          <p:sp>
            <p:nvSpPr>
              <p:cNvPr id="96" name="Freeform 399">
                <a:extLst>
                  <a:ext uri="{FF2B5EF4-FFF2-40B4-BE49-F238E27FC236}">
                    <a16:creationId xmlns:a16="http://schemas.microsoft.com/office/drawing/2014/main" id="{E7A22818-860B-304D-AC76-41C47E7C9BAF}"/>
                  </a:ext>
                </a:extLst>
              </p:cNvPr>
              <p:cNvSpPr>
                <a:spLocks noChangeAspect="1"/>
              </p:cNvSpPr>
              <p:nvPr/>
            </p:nvSpPr>
            <p:spPr bwMode="auto">
              <a:xfrm rot="9994102">
                <a:off x="4626" y="1382"/>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97" name="Freeform 400">
                <a:extLst>
                  <a:ext uri="{FF2B5EF4-FFF2-40B4-BE49-F238E27FC236}">
                    <a16:creationId xmlns:a16="http://schemas.microsoft.com/office/drawing/2014/main" id="{BA77A8BC-2809-6347-9AD5-66914F7B69EA}"/>
                  </a:ext>
                </a:extLst>
              </p:cNvPr>
              <p:cNvSpPr>
                <a:spLocks noChangeAspect="1"/>
              </p:cNvSpPr>
              <p:nvPr/>
            </p:nvSpPr>
            <p:spPr bwMode="auto">
              <a:xfrm rot="9994102">
                <a:off x="4612" y="1381"/>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grpSp>
        <p:sp>
          <p:nvSpPr>
            <p:cNvPr id="42" name="Freeform 401">
              <a:extLst>
                <a:ext uri="{FF2B5EF4-FFF2-40B4-BE49-F238E27FC236}">
                  <a16:creationId xmlns:a16="http://schemas.microsoft.com/office/drawing/2014/main" id="{54AB6458-86B2-DE4A-99B5-396FD6FBECB4}"/>
                </a:ext>
              </a:extLst>
            </p:cNvPr>
            <p:cNvSpPr>
              <a:spLocks noChangeAspect="1"/>
            </p:cNvSpPr>
            <p:nvPr/>
          </p:nvSpPr>
          <p:spPr bwMode="auto">
            <a:xfrm rot="-1387097">
              <a:off x="1346" y="2016"/>
              <a:ext cx="15" cy="80"/>
            </a:xfrm>
            <a:custGeom>
              <a:avLst/>
              <a:gdLst>
                <a:gd name="T0" fmla="*/ 2147483647 w 12"/>
                <a:gd name="T1" fmla="*/ 0 h 46"/>
                <a:gd name="T2" fmla="*/ 2147483647 w 12"/>
                <a:gd name="T3" fmla="*/ 2147483647 h 46"/>
                <a:gd name="T4" fmla="*/ 2147483647 w 12"/>
                <a:gd name="T5" fmla="*/ 2147483647 h 46"/>
                <a:gd name="T6" fmla="*/ 0 w 12"/>
                <a:gd name="T7" fmla="*/ 2147483647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43" name="Freeform 402">
              <a:extLst>
                <a:ext uri="{FF2B5EF4-FFF2-40B4-BE49-F238E27FC236}">
                  <a16:creationId xmlns:a16="http://schemas.microsoft.com/office/drawing/2014/main" id="{498B526F-33EB-CF4D-8DFF-5DC406A48FA3}"/>
                </a:ext>
              </a:extLst>
            </p:cNvPr>
            <p:cNvSpPr>
              <a:spLocks noChangeAspect="1"/>
            </p:cNvSpPr>
            <p:nvPr/>
          </p:nvSpPr>
          <p:spPr bwMode="auto">
            <a:xfrm rot="-1387097">
              <a:off x="1380" y="2012"/>
              <a:ext cx="15" cy="80"/>
            </a:xfrm>
            <a:custGeom>
              <a:avLst/>
              <a:gdLst>
                <a:gd name="T0" fmla="*/ 2147483647 w 12"/>
                <a:gd name="T1" fmla="*/ 0 h 46"/>
                <a:gd name="T2" fmla="*/ 2147483647 w 12"/>
                <a:gd name="T3" fmla="*/ 2147483647 h 46"/>
                <a:gd name="T4" fmla="*/ 2147483647 w 12"/>
                <a:gd name="T5" fmla="*/ 2147483647 h 46"/>
                <a:gd name="T6" fmla="*/ 0 w 12"/>
                <a:gd name="T7" fmla="*/ 2147483647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44" name="Oval 403">
              <a:extLst>
                <a:ext uri="{FF2B5EF4-FFF2-40B4-BE49-F238E27FC236}">
                  <a16:creationId xmlns:a16="http://schemas.microsoft.com/office/drawing/2014/main" id="{2A7B71FC-8FE6-7343-8F32-AF35C7D90643}"/>
                </a:ext>
              </a:extLst>
            </p:cNvPr>
            <p:cNvSpPr>
              <a:spLocks noChangeAspect="1" noChangeArrowheads="1"/>
            </p:cNvSpPr>
            <p:nvPr/>
          </p:nvSpPr>
          <p:spPr bwMode="auto">
            <a:xfrm rot="-187098">
              <a:off x="1312" y="1940"/>
              <a:ext cx="93" cy="73"/>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algn="ctr" eaLnBrk="1" hangingPunct="1"/>
              <a:endParaRPr lang="en-US" sz="1000">
                <a:ea typeface="MS PGothic" charset="0"/>
                <a:cs typeface="MS PGothic" charset="0"/>
              </a:endParaRPr>
            </a:p>
          </p:txBody>
        </p:sp>
        <p:sp>
          <p:nvSpPr>
            <p:cNvPr id="45" name="Oval 404">
              <a:extLst>
                <a:ext uri="{FF2B5EF4-FFF2-40B4-BE49-F238E27FC236}">
                  <a16:creationId xmlns:a16="http://schemas.microsoft.com/office/drawing/2014/main" id="{E1175D7E-0980-4040-AA37-A8FA82D03F8B}"/>
                </a:ext>
              </a:extLst>
            </p:cNvPr>
            <p:cNvSpPr>
              <a:spLocks noChangeAspect="1" noChangeArrowheads="1"/>
            </p:cNvSpPr>
            <p:nvPr/>
          </p:nvSpPr>
          <p:spPr bwMode="auto">
            <a:xfrm rot="-187098">
              <a:off x="1400" y="1934"/>
              <a:ext cx="92" cy="72"/>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algn="ctr" eaLnBrk="1" hangingPunct="1"/>
              <a:endParaRPr lang="en-US" sz="1000">
                <a:ea typeface="MS PGothic" charset="0"/>
                <a:cs typeface="MS PGothic" charset="0"/>
              </a:endParaRPr>
            </a:p>
          </p:txBody>
        </p:sp>
        <p:sp>
          <p:nvSpPr>
            <p:cNvPr id="46" name="Freeform 405">
              <a:extLst>
                <a:ext uri="{FF2B5EF4-FFF2-40B4-BE49-F238E27FC236}">
                  <a16:creationId xmlns:a16="http://schemas.microsoft.com/office/drawing/2014/main" id="{E17D6B41-DB80-AD42-ABCC-C294DD24908D}"/>
                </a:ext>
              </a:extLst>
            </p:cNvPr>
            <p:cNvSpPr>
              <a:spLocks noChangeAspect="1"/>
            </p:cNvSpPr>
            <p:nvPr/>
          </p:nvSpPr>
          <p:spPr bwMode="auto">
            <a:xfrm rot="-1387097">
              <a:off x="1433" y="2008"/>
              <a:ext cx="15" cy="80"/>
            </a:xfrm>
            <a:custGeom>
              <a:avLst/>
              <a:gdLst>
                <a:gd name="T0" fmla="*/ 2147483647 w 12"/>
                <a:gd name="T1" fmla="*/ 0 h 46"/>
                <a:gd name="T2" fmla="*/ 2147483647 w 12"/>
                <a:gd name="T3" fmla="*/ 2147483647 h 46"/>
                <a:gd name="T4" fmla="*/ 2147483647 w 12"/>
                <a:gd name="T5" fmla="*/ 2147483647 h 46"/>
                <a:gd name="T6" fmla="*/ 0 w 12"/>
                <a:gd name="T7" fmla="*/ 2147483647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47" name="Freeform 406">
              <a:extLst>
                <a:ext uri="{FF2B5EF4-FFF2-40B4-BE49-F238E27FC236}">
                  <a16:creationId xmlns:a16="http://schemas.microsoft.com/office/drawing/2014/main" id="{60D2B996-CAE2-7E48-ADB6-3969EED8C273}"/>
                </a:ext>
              </a:extLst>
            </p:cNvPr>
            <p:cNvSpPr>
              <a:spLocks noChangeAspect="1"/>
            </p:cNvSpPr>
            <p:nvPr/>
          </p:nvSpPr>
          <p:spPr bwMode="auto">
            <a:xfrm rot="-1387097">
              <a:off x="1468" y="2005"/>
              <a:ext cx="15" cy="80"/>
            </a:xfrm>
            <a:custGeom>
              <a:avLst/>
              <a:gdLst>
                <a:gd name="T0" fmla="*/ 2147483647 w 12"/>
                <a:gd name="T1" fmla="*/ 0 h 46"/>
                <a:gd name="T2" fmla="*/ 2147483647 w 12"/>
                <a:gd name="T3" fmla="*/ 2147483647 h 46"/>
                <a:gd name="T4" fmla="*/ 2147483647 w 12"/>
                <a:gd name="T5" fmla="*/ 2147483647 h 46"/>
                <a:gd name="T6" fmla="*/ 0 w 12"/>
                <a:gd name="T7" fmla="*/ 2147483647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48" name="Freeform 407">
              <a:extLst>
                <a:ext uri="{FF2B5EF4-FFF2-40B4-BE49-F238E27FC236}">
                  <a16:creationId xmlns:a16="http://schemas.microsoft.com/office/drawing/2014/main" id="{DD780AF8-0D46-D146-91B9-7B519CACC39C}"/>
                </a:ext>
              </a:extLst>
            </p:cNvPr>
            <p:cNvSpPr>
              <a:spLocks noChangeAspect="1"/>
            </p:cNvSpPr>
            <p:nvPr/>
          </p:nvSpPr>
          <p:spPr bwMode="auto">
            <a:xfrm rot="9412903">
              <a:off x="1396" y="2121"/>
              <a:ext cx="15" cy="80"/>
            </a:xfrm>
            <a:custGeom>
              <a:avLst/>
              <a:gdLst>
                <a:gd name="T0" fmla="*/ 2147483647 w 12"/>
                <a:gd name="T1" fmla="*/ 0 h 46"/>
                <a:gd name="T2" fmla="*/ 2147483647 w 12"/>
                <a:gd name="T3" fmla="*/ 2147483647 h 46"/>
                <a:gd name="T4" fmla="*/ 2147483647 w 12"/>
                <a:gd name="T5" fmla="*/ 2147483647 h 46"/>
                <a:gd name="T6" fmla="*/ 0 w 12"/>
                <a:gd name="T7" fmla="*/ 2147483647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49" name="Freeform 408">
              <a:extLst>
                <a:ext uri="{FF2B5EF4-FFF2-40B4-BE49-F238E27FC236}">
                  <a16:creationId xmlns:a16="http://schemas.microsoft.com/office/drawing/2014/main" id="{3487A5A8-9B29-C946-86DF-D36797E8EE36}"/>
                </a:ext>
              </a:extLst>
            </p:cNvPr>
            <p:cNvSpPr>
              <a:spLocks noChangeAspect="1"/>
            </p:cNvSpPr>
            <p:nvPr/>
          </p:nvSpPr>
          <p:spPr bwMode="auto">
            <a:xfrm rot="9412903">
              <a:off x="1361" y="2125"/>
              <a:ext cx="15" cy="80"/>
            </a:xfrm>
            <a:custGeom>
              <a:avLst/>
              <a:gdLst>
                <a:gd name="T0" fmla="*/ 2147483647 w 12"/>
                <a:gd name="T1" fmla="*/ 0 h 46"/>
                <a:gd name="T2" fmla="*/ 2147483647 w 12"/>
                <a:gd name="T3" fmla="*/ 2147483647 h 46"/>
                <a:gd name="T4" fmla="*/ 2147483647 w 12"/>
                <a:gd name="T5" fmla="*/ 2147483647 h 46"/>
                <a:gd name="T6" fmla="*/ 0 w 12"/>
                <a:gd name="T7" fmla="*/ 2147483647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grpSp>
          <p:nvGrpSpPr>
            <p:cNvPr id="50" name="Group 409">
              <a:extLst>
                <a:ext uri="{FF2B5EF4-FFF2-40B4-BE49-F238E27FC236}">
                  <a16:creationId xmlns:a16="http://schemas.microsoft.com/office/drawing/2014/main" id="{56EB2773-8B8B-1E40-B240-22B15156A28C}"/>
                </a:ext>
              </a:extLst>
            </p:cNvPr>
            <p:cNvGrpSpPr>
              <a:grpSpLocks/>
            </p:cNvGrpSpPr>
            <p:nvPr/>
          </p:nvGrpSpPr>
          <p:grpSpPr bwMode="auto">
            <a:xfrm>
              <a:off x="1131" y="1946"/>
              <a:ext cx="218" cy="340"/>
              <a:chOff x="1131" y="1623"/>
              <a:chExt cx="218" cy="340"/>
            </a:xfrm>
          </p:grpSpPr>
          <p:sp>
            <p:nvSpPr>
              <p:cNvPr id="68" name="Freeform 410">
                <a:extLst>
                  <a:ext uri="{FF2B5EF4-FFF2-40B4-BE49-F238E27FC236}">
                    <a16:creationId xmlns:a16="http://schemas.microsoft.com/office/drawing/2014/main" id="{5530EFDB-F52E-A240-AB27-575FAEAF83F8}"/>
                  </a:ext>
                </a:extLst>
              </p:cNvPr>
              <p:cNvSpPr>
                <a:spLocks noChangeAspect="1"/>
              </p:cNvSpPr>
              <p:nvPr/>
            </p:nvSpPr>
            <p:spPr bwMode="auto">
              <a:xfrm rot="-1387097">
                <a:off x="1165" y="1703"/>
                <a:ext cx="15" cy="80"/>
              </a:xfrm>
              <a:custGeom>
                <a:avLst/>
                <a:gdLst>
                  <a:gd name="T0" fmla="*/ 2147483647 w 12"/>
                  <a:gd name="T1" fmla="*/ 0 h 46"/>
                  <a:gd name="T2" fmla="*/ 2147483647 w 12"/>
                  <a:gd name="T3" fmla="*/ 2147483647 h 46"/>
                  <a:gd name="T4" fmla="*/ 2147483647 w 12"/>
                  <a:gd name="T5" fmla="*/ 2147483647 h 46"/>
                  <a:gd name="T6" fmla="*/ 0 w 12"/>
                  <a:gd name="T7" fmla="*/ 2147483647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69" name="Freeform 411">
                <a:extLst>
                  <a:ext uri="{FF2B5EF4-FFF2-40B4-BE49-F238E27FC236}">
                    <a16:creationId xmlns:a16="http://schemas.microsoft.com/office/drawing/2014/main" id="{C391A841-80FF-0E42-B033-E66C7C6992FF}"/>
                  </a:ext>
                </a:extLst>
              </p:cNvPr>
              <p:cNvSpPr>
                <a:spLocks noChangeAspect="1"/>
              </p:cNvSpPr>
              <p:nvPr/>
            </p:nvSpPr>
            <p:spPr bwMode="auto">
              <a:xfrm rot="-1387097">
                <a:off x="1200" y="1699"/>
                <a:ext cx="15" cy="80"/>
              </a:xfrm>
              <a:custGeom>
                <a:avLst/>
                <a:gdLst>
                  <a:gd name="T0" fmla="*/ 2147483647 w 12"/>
                  <a:gd name="T1" fmla="*/ 0 h 46"/>
                  <a:gd name="T2" fmla="*/ 2147483647 w 12"/>
                  <a:gd name="T3" fmla="*/ 2147483647 h 46"/>
                  <a:gd name="T4" fmla="*/ 2147483647 w 12"/>
                  <a:gd name="T5" fmla="*/ 2147483647 h 46"/>
                  <a:gd name="T6" fmla="*/ 0 w 12"/>
                  <a:gd name="T7" fmla="*/ 2147483647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70" name="Freeform 412">
                <a:extLst>
                  <a:ext uri="{FF2B5EF4-FFF2-40B4-BE49-F238E27FC236}">
                    <a16:creationId xmlns:a16="http://schemas.microsoft.com/office/drawing/2014/main" id="{86CEF250-ABF6-BE46-A473-C8B2E2CB280F}"/>
                  </a:ext>
                </a:extLst>
              </p:cNvPr>
              <p:cNvSpPr>
                <a:spLocks noChangeAspect="1"/>
              </p:cNvSpPr>
              <p:nvPr/>
            </p:nvSpPr>
            <p:spPr bwMode="auto">
              <a:xfrm rot="-1387097">
                <a:off x="1255" y="1698"/>
                <a:ext cx="15" cy="80"/>
              </a:xfrm>
              <a:custGeom>
                <a:avLst/>
                <a:gdLst>
                  <a:gd name="T0" fmla="*/ 2147483647 w 12"/>
                  <a:gd name="T1" fmla="*/ 0 h 46"/>
                  <a:gd name="T2" fmla="*/ 2147483647 w 12"/>
                  <a:gd name="T3" fmla="*/ 2147483647 h 46"/>
                  <a:gd name="T4" fmla="*/ 2147483647 w 12"/>
                  <a:gd name="T5" fmla="*/ 2147483647 h 46"/>
                  <a:gd name="T6" fmla="*/ 0 w 12"/>
                  <a:gd name="T7" fmla="*/ 2147483647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71" name="Freeform 413">
                <a:extLst>
                  <a:ext uri="{FF2B5EF4-FFF2-40B4-BE49-F238E27FC236}">
                    <a16:creationId xmlns:a16="http://schemas.microsoft.com/office/drawing/2014/main" id="{8C97B9A8-DEDB-CE4B-B38B-6EF921DA73D9}"/>
                  </a:ext>
                </a:extLst>
              </p:cNvPr>
              <p:cNvSpPr>
                <a:spLocks noChangeAspect="1"/>
              </p:cNvSpPr>
              <p:nvPr/>
            </p:nvSpPr>
            <p:spPr bwMode="auto">
              <a:xfrm rot="-1387097">
                <a:off x="1290" y="1694"/>
                <a:ext cx="15" cy="80"/>
              </a:xfrm>
              <a:custGeom>
                <a:avLst/>
                <a:gdLst>
                  <a:gd name="T0" fmla="*/ 2147483647 w 12"/>
                  <a:gd name="T1" fmla="*/ 0 h 46"/>
                  <a:gd name="T2" fmla="*/ 2147483647 w 12"/>
                  <a:gd name="T3" fmla="*/ 2147483647 h 46"/>
                  <a:gd name="T4" fmla="*/ 2147483647 w 12"/>
                  <a:gd name="T5" fmla="*/ 2147483647 h 46"/>
                  <a:gd name="T6" fmla="*/ 0 w 12"/>
                  <a:gd name="T7" fmla="*/ 2147483647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72" name="Oval 414">
                <a:extLst>
                  <a:ext uri="{FF2B5EF4-FFF2-40B4-BE49-F238E27FC236}">
                    <a16:creationId xmlns:a16="http://schemas.microsoft.com/office/drawing/2014/main" id="{658402FC-00DD-1B41-A1D0-5D6DAF27128E}"/>
                  </a:ext>
                </a:extLst>
              </p:cNvPr>
              <p:cNvSpPr>
                <a:spLocks noChangeAspect="1" noChangeArrowheads="1"/>
              </p:cNvSpPr>
              <p:nvPr/>
            </p:nvSpPr>
            <p:spPr bwMode="auto">
              <a:xfrm rot="-187098">
                <a:off x="1131" y="1628"/>
                <a:ext cx="93" cy="73"/>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algn="ctr" eaLnBrk="1" hangingPunct="1"/>
                <a:endParaRPr lang="en-US" sz="1000">
                  <a:ea typeface="MS PGothic" charset="0"/>
                  <a:cs typeface="MS PGothic" charset="0"/>
                </a:endParaRPr>
              </a:p>
            </p:txBody>
          </p:sp>
          <p:sp>
            <p:nvSpPr>
              <p:cNvPr id="73" name="Oval 415">
                <a:extLst>
                  <a:ext uri="{FF2B5EF4-FFF2-40B4-BE49-F238E27FC236}">
                    <a16:creationId xmlns:a16="http://schemas.microsoft.com/office/drawing/2014/main" id="{55599B8F-A885-C545-802C-0D2E10F0551E}"/>
                  </a:ext>
                </a:extLst>
              </p:cNvPr>
              <p:cNvSpPr>
                <a:spLocks noChangeAspect="1" noChangeArrowheads="1"/>
              </p:cNvSpPr>
              <p:nvPr/>
            </p:nvSpPr>
            <p:spPr bwMode="auto">
              <a:xfrm rot="-187098">
                <a:off x="1222" y="1623"/>
                <a:ext cx="93" cy="73"/>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algn="ctr" eaLnBrk="1" hangingPunct="1"/>
                <a:endParaRPr lang="en-US" sz="1000">
                  <a:ea typeface="MS PGothic" charset="0"/>
                  <a:cs typeface="MS PGothic" charset="0"/>
                </a:endParaRPr>
              </a:p>
            </p:txBody>
          </p:sp>
          <p:sp>
            <p:nvSpPr>
              <p:cNvPr id="74" name="Freeform 416">
                <a:extLst>
                  <a:ext uri="{FF2B5EF4-FFF2-40B4-BE49-F238E27FC236}">
                    <a16:creationId xmlns:a16="http://schemas.microsoft.com/office/drawing/2014/main" id="{65EE2A36-79D5-4C43-928A-DF50E53DF555}"/>
                  </a:ext>
                </a:extLst>
              </p:cNvPr>
              <p:cNvSpPr>
                <a:spLocks noChangeAspect="1"/>
              </p:cNvSpPr>
              <p:nvPr/>
            </p:nvSpPr>
            <p:spPr bwMode="auto">
              <a:xfrm rot="9412903">
                <a:off x="1216" y="1811"/>
                <a:ext cx="15" cy="80"/>
              </a:xfrm>
              <a:custGeom>
                <a:avLst/>
                <a:gdLst>
                  <a:gd name="T0" fmla="*/ 2147483647 w 12"/>
                  <a:gd name="T1" fmla="*/ 0 h 46"/>
                  <a:gd name="T2" fmla="*/ 2147483647 w 12"/>
                  <a:gd name="T3" fmla="*/ 2147483647 h 46"/>
                  <a:gd name="T4" fmla="*/ 2147483647 w 12"/>
                  <a:gd name="T5" fmla="*/ 2147483647 h 46"/>
                  <a:gd name="T6" fmla="*/ 0 w 12"/>
                  <a:gd name="T7" fmla="*/ 2147483647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75" name="Freeform 417">
                <a:extLst>
                  <a:ext uri="{FF2B5EF4-FFF2-40B4-BE49-F238E27FC236}">
                    <a16:creationId xmlns:a16="http://schemas.microsoft.com/office/drawing/2014/main" id="{90273191-4A04-2246-ADE9-D2D35461B374}"/>
                  </a:ext>
                </a:extLst>
              </p:cNvPr>
              <p:cNvSpPr>
                <a:spLocks noChangeAspect="1"/>
              </p:cNvSpPr>
              <p:nvPr/>
            </p:nvSpPr>
            <p:spPr bwMode="auto">
              <a:xfrm rot="9412903">
                <a:off x="1181" y="1814"/>
                <a:ext cx="15" cy="80"/>
              </a:xfrm>
              <a:custGeom>
                <a:avLst/>
                <a:gdLst>
                  <a:gd name="T0" fmla="*/ 2147483647 w 12"/>
                  <a:gd name="T1" fmla="*/ 0 h 46"/>
                  <a:gd name="T2" fmla="*/ 2147483647 w 12"/>
                  <a:gd name="T3" fmla="*/ 2147483647 h 46"/>
                  <a:gd name="T4" fmla="*/ 2147483647 w 12"/>
                  <a:gd name="T5" fmla="*/ 2147483647 h 46"/>
                  <a:gd name="T6" fmla="*/ 0 w 12"/>
                  <a:gd name="T7" fmla="*/ 2147483647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76" name="Freeform 418">
                <a:extLst>
                  <a:ext uri="{FF2B5EF4-FFF2-40B4-BE49-F238E27FC236}">
                    <a16:creationId xmlns:a16="http://schemas.microsoft.com/office/drawing/2014/main" id="{9FBDE849-40C4-3646-AF3B-DC2D36F82305}"/>
                  </a:ext>
                </a:extLst>
              </p:cNvPr>
              <p:cNvSpPr>
                <a:spLocks noChangeAspect="1"/>
              </p:cNvSpPr>
              <p:nvPr/>
            </p:nvSpPr>
            <p:spPr bwMode="auto">
              <a:xfrm rot="9412903">
                <a:off x="1304" y="1806"/>
                <a:ext cx="15" cy="80"/>
              </a:xfrm>
              <a:custGeom>
                <a:avLst/>
                <a:gdLst>
                  <a:gd name="T0" fmla="*/ 2147483647 w 12"/>
                  <a:gd name="T1" fmla="*/ 0 h 46"/>
                  <a:gd name="T2" fmla="*/ 2147483647 w 12"/>
                  <a:gd name="T3" fmla="*/ 2147483647 h 46"/>
                  <a:gd name="T4" fmla="*/ 2147483647 w 12"/>
                  <a:gd name="T5" fmla="*/ 2147483647 h 46"/>
                  <a:gd name="T6" fmla="*/ 0 w 12"/>
                  <a:gd name="T7" fmla="*/ 2147483647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77" name="Freeform 419">
                <a:extLst>
                  <a:ext uri="{FF2B5EF4-FFF2-40B4-BE49-F238E27FC236}">
                    <a16:creationId xmlns:a16="http://schemas.microsoft.com/office/drawing/2014/main" id="{57D5762F-9D3A-7544-BD51-BED39B4FAC16}"/>
                  </a:ext>
                </a:extLst>
              </p:cNvPr>
              <p:cNvSpPr>
                <a:spLocks noChangeAspect="1"/>
              </p:cNvSpPr>
              <p:nvPr/>
            </p:nvSpPr>
            <p:spPr bwMode="auto">
              <a:xfrm rot="9412903">
                <a:off x="1269" y="1809"/>
                <a:ext cx="15" cy="80"/>
              </a:xfrm>
              <a:custGeom>
                <a:avLst/>
                <a:gdLst>
                  <a:gd name="T0" fmla="*/ 2147483647 w 12"/>
                  <a:gd name="T1" fmla="*/ 0 h 46"/>
                  <a:gd name="T2" fmla="*/ 2147483647 w 12"/>
                  <a:gd name="T3" fmla="*/ 2147483647 h 46"/>
                  <a:gd name="T4" fmla="*/ 2147483647 w 12"/>
                  <a:gd name="T5" fmla="*/ 2147483647 h 46"/>
                  <a:gd name="T6" fmla="*/ 0 w 12"/>
                  <a:gd name="T7" fmla="*/ 2147483647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78" name="Oval 420">
                <a:extLst>
                  <a:ext uri="{FF2B5EF4-FFF2-40B4-BE49-F238E27FC236}">
                    <a16:creationId xmlns:a16="http://schemas.microsoft.com/office/drawing/2014/main" id="{A53EC20C-3B69-A04C-9E2A-106DA5B1E799}"/>
                  </a:ext>
                </a:extLst>
              </p:cNvPr>
              <p:cNvSpPr>
                <a:spLocks noChangeAspect="1" noChangeArrowheads="1"/>
              </p:cNvSpPr>
              <p:nvPr/>
            </p:nvSpPr>
            <p:spPr bwMode="auto">
              <a:xfrm rot="10612902">
                <a:off x="1168" y="1890"/>
                <a:ext cx="93" cy="73"/>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anchor="ctr"/>
              <a:lstStyle/>
              <a:p>
                <a:pPr algn="ctr" eaLnBrk="1" hangingPunct="1"/>
                <a:endParaRPr lang="en-US" sz="1000">
                  <a:ea typeface="MS PGothic" charset="0"/>
                  <a:cs typeface="MS PGothic" charset="0"/>
                </a:endParaRPr>
              </a:p>
            </p:txBody>
          </p:sp>
          <p:sp>
            <p:nvSpPr>
              <p:cNvPr id="79" name="Oval 421">
                <a:extLst>
                  <a:ext uri="{FF2B5EF4-FFF2-40B4-BE49-F238E27FC236}">
                    <a16:creationId xmlns:a16="http://schemas.microsoft.com/office/drawing/2014/main" id="{996C265C-F8CD-9340-9C6A-E09EE6C641A8}"/>
                  </a:ext>
                </a:extLst>
              </p:cNvPr>
              <p:cNvSpPr>
                <a:spLocks noChangeAspect="1" noChangeArrowheads="1"/>
              </p:cNvSpPr>
              <p:nvPr/>
            </p:nvSpPr>
            <p:spPr bwMode="auto">
              <a:xfrm rot="10612902">
                <a:off x="1257" y="1886"/>
                <a:ext cx="92" cy="73"/>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anchor="ctr"/>
              <a:lstStyle/>
              <a:p>
                <a:pPr algn="ctr" eaLnBrk="1" hangingPunct="1"/>
                <a:endParaRPr lang="en-US" sz="1000">
                  <a:ea typeface="MS PGothic" charset="0"/>
                  <a:cs typeface="MS PGothic" charset="0"/>
                </a:endParaRPr>
              </a:p>
            </p:txBody>
          </p:sp>
        </p:grpSp>
        <p:sp>
          <p:nvSpPr>
            <p:cNvPr id="51" name="Oval 422">
              <a:extLst>
                <a:ext uri="{FF2B5EF4-FFF2-40B4-BE49-F238E27FC236}">
                  <a16:creationId xmlns:a16="http://schemas.microsoft.com/office/drawing/2014/main" id="{B9B2E61F-9D3E-DD45-86A8-6602A75966E3}"/>
                </a:ext>
              </a:extLst>
            </p:cNvPr>
            <p:cNvSpPr>
              <a:spLocks noChangeAspect="1" noChangeArrowheads="1"/>
            </p:cNvSpPr>
            <p:nvPr/>
          </p:nvSpPr>
          <p:spPr bwMode="auto">
            <a:xfrm rot="10612902">
              <a:off x="1349" y="2201"/>
              <a:ext cx="93" cy="72"/>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anchor="ctr"/>
            <a:lstStyle/>
            <a:p>
              <a:pPr algn="ctr" eaLnBrk="1" hangingPunct="1"/>
              <a:endParaRPr lang="en-US" sz="1000">
                <a:ea typeface="MS PGothic" charset="0"/>
                <a:cs typeface="MS PGothic" charset="0"/>
              </a:endParaRPr>
            </a:p>
          </p:txBody>
        </p:sp>
        <p:sp>
          <p:nvSpPr>
            <p:cNvPr id="52" name="Oval 423">
              <a:extLst>
                <a:ext uri="{FF2B5EF4-FFF2-40B4-BE49-F238E27FC236}">
                  <a16:creationId xmlns:a16="http://schemas.microsoft.com/office/drawing/2014/main" id="{AB574944-6F49-1B4D-9F55-F4DB5BDCACEC}"/>
                </a:ext>
              </a:extLst>
            </p:cNvPr>
            <p:cNvSpPr>
              <a:spLocks noChangeAspect="1" noChangeArrowheads="1"/>
            </p:cNvSpPr>
            <p:nvPr/>
          </p:nvSpPr>
          <p:spPr bwMode="auto">
            <a:xfrm rot="10612902">
              <a:off x="1439" y="2196"/>
              <a:ext cx="93" cy="72"/>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anchor="ctr"/>
            <a:lstStyle/>
            <a:p>
              <a:pPr algn="ctr" eaLnBrk="1" hangingPunct="1"/>
              <a:endParaRPr lang="en-US" sz="1000">
                <a:ea typeface="MS PGothic" charset="0"/>
                <a:cs typeface="MS PGothic" charset="0"/>
              </a:endParaRPr>
            </a:p>
          </p:txBody>
        </p:sp>
        <p:sp>
          <p:nvSpPr>
            <p:cNvPr id="53" name="Freeform 424">
              <a:extLst>
                <a:ext uri="{FF2B5EF4-FFF2-40B4-BE49-F238E27FC236}">
                  <a16:creationId xmlns:a16="http://schemas.microsoft.com/office/drawing/2014/main" id="{8EB1E2DF-ECFD-654F-A1A8-C5E231F18631}"/>
                </a:ext>
              </a:extLst>
            </p:cNvPr>
            <p:cNvSpPr>
              <a:spLocks noChangeAspect="1"/>
            </p:cNvSpPr>
            <p:nvPr/>
          </p:nvSpPr>
          <p:spPr bwMode="auto">
            <a:xfrm rot="9412903">
              <a:off x="1486" y="2116"/>
              <a:ext cx="15" cy="80"/>
            </a:xfrm>
            <a:custGeom>
              <a:avLst/>
              <a:gdLst>
                <a:gd name="T0" fmla="*/ 2147483647 w 12"/>
                <a:gd name="T1" fmla="*/ 0 h 46"/>
                <a:gd name="T2" fmla="*/ 2147483647 w 12"/>
                <a:gd name="T3" fmla="*/ 2147483647 h 46"/>
                <a:gd name="T4" fmla="*/ 2147483647 w 12"/>
                <a:gd name="T5" fmla="*/ 2147483647 h 46"/>
                <a:gd name="T6" fmla="*/ 0 w 12"/>
                <a:gd name="T7" fmla="*/ 2147483647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54" name="Freeform 425">
              <a:extLst>
                <a:ext uri="{FF2B5EF4-FFF2-40B4-BE49-F238E27FC236}">
                  <a16:creationId xmlns:a16="http://schemas.microsoft.com/office/drawing/2014/main" id="{C1A93024-266E-6D47-B220-0DBF3A4FCD3D}"/>
                </a:ext>
              </a:extLst>
            </p:cNvPr>
            <p:cNvSpPr>
              <a:spLocks noChangeAspect="1"/>
            </p:cNvSpPr>
            <p:nvPr/>
          </p:nvSpPr>
          <p:spPr bwMode="auto">
            <a:xfrm rot="9412903">
              <a:off x="1452" y="2119"/>
              <a:ext cx="15" cy="80"/>
            </a:xfrm>
            <a:custGeom>
              <a:avLst/>
              <a:gdLst>
                <a:gd name="T0" fmla="*/ 2147483647 w 12"/>
                <a:gd name="T1" fmla="*/ 0 h 46"/>
                <a:gd name="T2" fmla="*/ 2147483647 w 12"/>
                <a:gd name="T3" fmla="*/ 2147483647 h 46"/>
                <a:gd name="T4" fmla="*/ 2147483647 w 12"/>
                <a:gd name="T5" fmla="*/ 2147483647 h 46"/>
                <a:gd name="T6" fmla="*/ 0 w 12"/>
                <a:gd name="T7" fmla="*/ 2147483647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grpSp>
          <p:nvGrpSpPr>
            <p:cNvPr id="55" name="Group 426">
              <a:extLst>
                <a:ext uri="{FF2B5EF4-FFF2-40B4-BE49-F238E27FC236}">
                  <a16:creationId xmlns:a16="http://schemas.microsoft.com/office/drawing/2014/main" id="{ECBD95F9-AFCD-FB48-BE47-7B5C36D78992}"/>
                </a:ext>
              </a:extLst>
            </p:cNvPr>
            <p:cNvGrpSpPr>
              <a:grpSpLocks/>
            </p:cNvGrpSpPr>
            <p:nvPr/>
          </p:nvGrpSpPr>
          <p:grpSpPr bwMode="auto">
            <a:xfrm rot="-201987">
              <a:off x="958" y="1965"/>
              <a:ext cx="218" cy="340"/>
              <a:chOff x="1131" y="1623"/>
              <a:chExt cx="218" cy="340"/>
            </a:xfrm>
          </p:grpSpPr>
          <p:sp>
            <p:nvSpPr>
              <p:cNvPr id="56" name="Freeform 427">
                <a:extLst>
                  <a:ext uri="{FF2B5EF4-FFF2-40B4-BE49-F238E27FC236}">
                    <a16:creationId xmlns:a16="http://schemas.microsoft.com/office/drawing/2014/main" id="{AB0EF5C2-9BD1-3945-ACA9-3BFF0BB485C9}"/>
                  </a:ext>
                </a:extLst>
              </p:cNvPr>
              <p:cNvSpPr>
                <a:spLocks noChangeAspect="1"/>
              </p:cNvSpPr>
              <p:nvPr/>
            </p:nvSpPr>
            <p:spPr bwMode="auto">
              <a:xfrm rot="-1387097">
                <a:off x="1165" y="1703"/>
                <a:ext cx="15" cy="80"/>
              </a:xfrm>
              <a:custGeom>
                <a:avLst/>
                <a:gdLst>
                  <a:gd name="T0" fmla="*/ 2147483647 w 12"/>
                  <a:gd name="T1" fmla="*/ 0 h 46"/>
                  <a:gd name="T2" fmla="*/ 2147483647 w 12"/>
                  <a:gd name="T3" fmla="*/ 2147483647 h 46"/>
                  <a:gd name="T4" fmla="*/ 2147483647 w 12"/>
                  <a:gd name="T5" fmla="*/ 2147483647 h 46"/>
                  <a:gd name="T6" fmla="*/ 0 w 12"/>
                  <a:gd name="T7" fmla="*/ 2147483647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57" name="Freeform 428">
                <a:extLst>
                  <a:ext uri="{FF2B5EF4-FFF2-40B4-BE49-F238E27FC236}">
                    <a16:creationId xmlns:a16="http://schemas.microsoft.com/office/drawing/2014/main" id="{CA7F735D-6EC8-1342-A7EE-173CD6901080}"/>
                  </a:ext>
                </a:extLst>
              </p:cNvPr>
              <p:cNvSpPr>
                <a:spLocks noChangeAspect="1"/>
              </p:cNvSpPr>
              <p:nvPr/>
            </p:nvSpPr>
            <p:spPr bwMode="auto">
              <a:xfrm rot="-1387097">
                <a:off x="1200" y="1699"/>
                <a:ext cx="15" cy="80"/>
              </a:xfrm>
              <a:custGeom>
                <a:avLst/>
                <a:gdLst>
                  <a:gd name="T0" fmla="*/ 2147483647 w 12"/>
                  <a:gd name="T1" fmla="*/ 0 h 46"/>
                  <a:gd name="T2" fmla="*/ 2147483647 w 12"/>
                  <a:gd name="T3" fmla="*/ 2147483647 h 46"/>
                  <a:gd name="T4" fmla="*/ 2147483647 w 12"/>
                  <a:gd name="T5" fmla="*/ 2147483647 h 46"/>
                  <a:gd name="T6" fmla="*/ 0 w 12"/>
                  <a:gd name="T7" fmla="*/ 2147483647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58" name="Freeform 429">
                <a:extLst>
                  <a:ext uri="{FF2B5EF4-FFF2-40B4-BE49-F238E27FC236}">
                    <a16:creationId xmlns:a16="http://schemas.microsoft.com/office/drawing/2014/main" id="{5A9E5571-57B6-2243-983F-8D7EAE373AA3}"/>
                  </a:ext>
                </a:extLst>
              </p:cNvPr>
              <p:cNvSpPr>
                <a:spLocks noChangeAspect="1"/>
              </p:cNvSpPr>
              <p:nvPr/>
            </p:nvSpPr>
            <p:spPr bwMode="auto">
              <a:xfrm rot="-1387097">
                <a:off x="1255" y="1698"/>
                <a:ext cx="15" cy="80"/>
              </a:xfrm>
              <a:custGeom>
                <a:avLst/>
                <a:gdLst>
                  <a:gd name="T0" fmla="*/ 2147483647 w 12"/>
                  <a:gd name="T1" fmla="*/ 0 h 46"/>
                  <a:gd name="T2" fmla="*/ 2147483647 w 12"/>
                  <a:gd name="T3" fmla="*/ 2147483647 h 46"/>
                  <a:gd name="T4" fmla="*/ 2147483647 w 12"/>
                  <a:gd name="T5" fmla="*/ 2147483647 h 46"/>
                  <a:gd name="T6" fmla="*/ 0 w 12"/>
                  <a:gd name="T7" fmla="*/ 2147483647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59" name="Freeform 430">
                <a:extLst>
                  <a:ext uri="{FF2B5EF4-FFF2-40B4-BE49-F238E27FC236}">
                    <a16:creationId xmlns:a16="http://schemas.microsoft.com/office/drawing/2014/main" id="{ED2BAE5F-36B2-C74D-8B99-4EF6230556A3}"/>
                  </a:ext>
                </a:extLst>
              </p:cNvPr>
              <p:cNvSpPr>
                <a:spLocks noChangeAspect="1"/>
              </p:cNvSpPr>
              <p:nvPr/>
            </p:nvSpPr>
            <p:spPr bwMode="auto">
              <a:xfrm rot="-1387097">
                <a:off x="1290" y="1694"/>
                <a:ext cx="15" cy="80"/>
              </a:xfrm>
              <a:custGeom>
                <a:avLst/>
                <a:gdLst>
                  <a:gd name="T0" fmla="*/ 2147483647 w 12"/>
                  <a:gd name="T1" fmla="*/ 0 h 46"/>
                  <a:gd name="T2" fmla="*/ 2147483647 w 12"/>
                  <a:gd name="T3" fmla="*/ 2147483647 h 46"/>
                  <a:gd name="T4" fmla="*/ 2147483647 w 12"/>
                  <a:gd name="T5" fmla="*/ 2147483647 h 46"/>
                  <a:gd name="T6" fmla="*/ 0 w 12"/>
                  <a:gd name="T7" fmla="*/ 2147483647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60" name="Oval 431">
                <a:extLst>
                  <a:ext uri="{FF2B5EF4-FFF2-40B4-BE49-F238E27FC236}">
                    <a16:creationId xmlns:a16="http://schemas.microsoft.com/office/drawing/2014/main" id="{E547B2C7-02F4-DD4E-9259-A1B1ACFD269E}"/>
                  </a:ext>
                </a:extLst>
              </p:cNvPr>
              <p:cNvSpPr>
                <a:spLocks noChangeAspect="1" noChangeArrowheads="1"/>
              </p:cNvSpPr>
              <p:nvPr/>
            </p:nvSpPr>
            <p:spPr bwMode="auto">
              <a:xfrm rot="-187098">
                <a:off x="1131" y="1628"/>
                <a:ext cx="93" cy="73"/>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algn="ctr" eaLnBrk="1" hangingPunct="1"/>
                <a:endParaRPr lang="en-US" sz="1000">
                  <a:ea typeface="MS PGothic" charset="0"/>
                  <a:cs typeface="MS PGothic" charset="0"/>
                </a:endParaRPr>
              </a:p>
            </p:txBody>
          </p:sp>
          <p:sp>
            <p:nvSpPr>
              <p:cNvPr id="61" name="Oval 432">
                <a:extLst>
                  <a:ext uri="{FF2B5EF4-FFF2-40B4-BE49-F238E27FC236}">
                    <a16:creationId xmlns:a16="http://schemas.microsoft.com/office/drawing/2014/main" id="{357BFFA0-2E46-7142-8C02-28BA04E9C2B7}"/>
                  </a:ext>
                </a:extLst>
              </p:cNvPr>
              <p:cNvSpPr>
                <a:spLocks noChangeAspect="1" noChangeArrowheads="1"/>
              </p:cNvSpPr>
              <p:nvPr/>
            </p:nvSpPr>
            <p:spPr bwMode="auto">
              <a:xfrm rot="-187098">
                <a:off x="1222" y="1623"/>
                <a:ext cx="93" cy="73"/>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algn="ctr" eaLnBrk="1" hangingPunct="1"/>
                <a:endParaRPr lang="en-US" sz="1000">
                  <a:ea typeface="MS PGothic" charset="0"/>
                  <a:cs typeface="MS PGothic" charset="0"/>
                </a:endParaRPr>
              </a:p>
            </p:txBody>
          </p:sp>
          <p:sp>
            <p:nvSpPr>
              <p:cNvPr id="62" name="Freeform 433">
                <a:extLst>
                  <a:ext uri="{FF2B5EF4-FFF2-40B4-BE49-F238E27FC236}">
                    <a16:creationId xmlns:a16="http://schemas.microsoft.com/office/drawing/2014/main" id="{E165F3E8-E951-CF46-8109-501F4FA048E3}"/>
                  </a:ext>
                </a:extLst>
              </p:cNvPr>
              <p:cNvSpPr>
                <a:spLocks noChangeAspect="1"/>
              </p:cNvSpPr>
              <p:nvPr/>
            </p:nvSpPr>
            <p:spPr bwMode="auto">
              <a:xfrm rot="9412903">
                <a:off x="1216" y="1811"/>
                <a:ext cx="15" cy="80"/>
              </a:xfrm>
              <a:custGeom>
                <a:avLst/>
                <a:gdLst>
                  <a:gd name="T0" fmla="*/ 2147483647 w 12"/>
                  <a:gd name="T1" fmla="*/ 0 h 46"/>
                  <a:gd name="T2" fmla="*/ 2147483647 w 12"/>
                  <a:gd name="T3" fmla="*/ 2147483647 h 46"/>
                  <a:gd name="T4" fmla="*/ 2147483647 w 12"/>
                  <a:gd name="T5" fmla="*/ 2147483647 h 46"/>
                  <a:gd name="T6" fmla="*/ 0 w 12"/>
                  <a:gd name="T7" fmla="*/ 2147483647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63" name="Freeform 434">
                <a:extLst>
                  <a:ext uri="{FF2B5EF4-FFF2-40B4-BE49-F238E27FC236}">
                    <a16:creationId xmlns:a16="http://schemas.microsoft.com/office/drawing/2014/main" id="{622E166B-A526-B747-98B9-9EB94AEB2BFD}"/>
                  </a:ext>
                </a:extLst>
              </p:cNvPr>
              <p:cNvSpPr>
                <a:spLocks noChangeAspect="1"/>
              </p:cNvSpPr>
              <p:nvPr/>
            </p:nvSpPr>
            <p:spPr bwMode="auto">
              <a:xfrm rot="9412903">
                <a:off x="1181" y="1814"/>
                <a:ext cx="15" cy="80"/>
              </a:xfrm>
              <a:custGeom>
                <a:avLst/>
                <a:gdLst>
                  <a:gd name="T0" fmla="*/ 2147483647 w 12"/>
                  <a:gd name="T1" fmla="*/ 0 h 46"/>
                  <a:gd name="T2" fmla="*/ 2147483647 w 12"/>
                  <a:gd name="T3" fmla="*/ 2147483647 h 46"/>
                  <a:gd name="T4" fmla="*/ 2147483647 w 12"/>
                  <a:gd name="T5" fmla="*/ 2147483647 h 46"/>
                  <a:gd name="T6" fmla="*/ 0 w 12"/>
                  <a:gd name="T7" fmla="*/ 2147483647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64" name="Freeform 435">
                <a:extLst>
                  <a:ext uri="{FF2B5EF4-FFF2-40B4-BE49-F238E27FC236}">
                    <a16:creationId xmlns:a16="http://schemas.microsoft.com/office/drawing/2014/main" id="{80D590EB-F3B9-6C42-BF90-B041588595CB}"/>
                  </a:ext>
                </a:extLst>
              </p:cNvPr>
              <p:cNvSpPr>
                <a:spLocks noChangeAspect="1"/>
              </p:cNvSpPr>
              <p:nvPr/>
            </p:nvSpPr>
            <p:spPr bwMode="auto">
              <a:xfrm rot="9412903">
                <a:off x="1304" y="1806"/>
                <a:ext cx="15" cy="80"/>
              </a:xfrm>
              <a:custGeom>
                <a:avLst/>
                <a:gdLst>
                  <a:gd name="T0" fmla="*/ 2147483647 w 12"/>
                  <a:gd name="T1" fmla="*/ 0 h 46"/>
                  <a:gd name="T2" fmla="*/ 2147483647 w 12"/>
                  <a:gd name="T3" fmla="*/ 2147483647 h 46"/>
                  <a:gd name="T4" fmla="*/ 2147483647 w 12"/>
                  <a:gd name="T5" fmla="*/ 2147483647 h 46"/>
                  <a:gd name="T6" fmla="*/ 0 w 12"/>
                  <a:gd name="T7" fmla="*/ 2147483647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65" name="Freeform 436">
                <a:extLst>
                  <a:ext uri="{FF2B5EF4-FFF2-40B4-BE49-F238E27FC236}">
                    <a16:creationId xmlns:a16="http://schemas.microsoft.com/office/drawing/2014/main" id="{62DF49DB-A7EF-CD4E-8CAB-7C624BF09767}"/>
                  </a:ext>
                </a:extLst>
              </p:cNvPr>
              <p:cNvSpPr>
                <a:spLocks noChangeAspect="1"/>
              </p:cNvSpPr>
              <p:nvPr/>
            </p:nvSpPr>
            <p:spPr bwMode="auto">
              <a:xfrm rot="9412903">
                <a:off x="1269" y="1809"/>
                <a:ext cx="15" cy="80"/>
              </a:xfrm>
              <a:custGeom>
                <a:avLst/>
                <a:gdLst>
                  <a:gd name="T0" fmla="*/ 2147483647 w 12"/>
                  <a:gd name="T1" fmla="*/ 0 h 46"/>
                  <a:gd name="T2" fmla="*/ 2147483647 w 12"/>
                  <a:gd name="T3" fmla="*/ 2147483647 h 46"/>
                  <a:gd name="T4" fmla="*/ 2147483647 w 12"/>
                  <a:gd name="T5" fmla="*/ 2147483647 h 46"/>
                  <a:gd name="T6" fmla="*/ 0 w 12"/>
                  <a:gd name="T7" fmla="*/ 2147483647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66" name="Oval 437">
                <a:extLst>
                  <a:ext uri="{FF2B5EF4-FFF2-40B4-BE49-F238E27FC236}">
                    <a16:creationId xmlns:a16="http://schemas.microsoft.com/office/drawing/2014/main" id="{331F8E37-FCC9-7F43-895A-2ED1B9B4AF81}"/>
                  </a:ext>
                </a:extLst>
              </p:cNvPr>
              <p:cNvSpPr>
                <a:spLocks noChangeAspect="1" noChangeArrowheads="1"/>
              </p:cNvSpPr>
              <p:nvPr/>
            </p:nvSpPr>
            <p:spPr bwMode="auto">
              <a:xfrm rot="10612902">
                <a:off x="1168" y="1890"/>
                <a:ext cx="93" cy="73"/>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anchor="ctr"/>
              <a:lstStyle/>
              <a:p>
                <a:pPr algn="ctr" eaLnBrk="1" hangingPunct="1"/>
                <a:endParaRPr lang="en-US" sz="1000">
                  <a:ea typeface="MS PGothic" charset="0"/>
                  <a:cs typeface="MS PGothic" charset="0"/>
                </a:endParaRPr>
              </a:p>
            </p:txBody>
          </p:sp>
          <p:sp>
            <p:nvSpPr>
              <p:cNvPr id="67" name="Oval 438">
                <a:extLst>
                  <a:ext uri="{FF2B5EF4-FFF2-40B4-BE49-F238E27FC236}">
                    <a16:creationId xmlns:a16="http://schemas.microsoft.com/office/drawing/2014/main" id="{FB4CF30D-D377-D74F-9FC7-04C5512FA7D8}"/>
                  </a:ext>
                </a:extLst>
              </p:cNvPr>
              <p:cNvSpPr>
                <a:spLocks noChangeAspect="1" noChangeArrowheads="1"/>
              </p:cNvSpPr>
              <p:nvPr/>
            </p:nvSpPr>
            <p:spPr bwMode="auto">
              <a:xfrm rot="10612902">
                <a:off x="1257" y="1886"/>
                <a:ext cx="92" cy="73"/>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anchor="ctr"/>
              <a:lstStyle/>
              <a:p>
                <a:pPr algn="ctr" eaLnBrk="1" hangingPunct="1"/>
                <a:endParaRPr lang="en-US" sz="1000">
                  <a:ea typeface="MS PGothic" charset="0"/>
                  <a:cs typeface="MS PGothic" charset="0"/>
                </a:endParaRPr>
              </a:p>
            </p:txBody>
          </p:sp>
        </p:grpSp>
      </p:grpSp>
      <p:sp>
        <p:nvSpPr>
          <p:cNvPr id="2" name="Regular Pentagon 1">
            <a:extLst>
              <a:ext uri="{FF2B5EF4-FFF2-40B4-BE49-F238E27FC236}">
                <a16:creationId xmlns:a16="http://schemas.microsoft.com/office/drawing/2014/main" id="{92AE6F10-2A1D-F24C-9D87-27777A69EF03}"/>
              </a:ext>
            </a:extLst>
          </p:cNvPr>
          <p:cNvSpPr/>
          <p:nvPr/>
        </p:nvSpPr>
        <p:spPr bwMode="auto">
          <a:xfrm>
            <a:off x="3141045" y="1696683"/>
            <a:ext cx="457200" cy="381000"/>
          </a:xfrm>
          <a:prstGeom prst="pentagon">
            <a:avLst/>
          </a:prstGeom>
          <a:solidFill>
            <a:srgbClr val="F9951E"/>
          </a:solidFill>
          <a:ln w="9525"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ＭＳ Ｐゴシック" charset="0"/>
              <a:cs typeface="ＭＳ Ｐゴシック" charset="0"/>
            </a:endParaRPr>
          </a:p>
        </p:txBody>
      </p:sp>
      <p:sp>
        <p:nvSpPr>
          <p:cNvPr id="3" name="Rectangle 2">
            <a:extLst>
              <a:ext uri="{FF2B5EF4-FFF2-40B4-BE49-F238E27FC236}">
                <a16:creationId xmlns:a16="http://schemas.microsoft.com/office/drawing/2014/main" id="{731B281B-6F11-E04B-8D46-606C30A77D9C}"/>
              </a:ext>
            </a:extLst>
          </p:cNvPr>
          <p:cNvSpPr/>
          <p:nvPr/>
        </p:nvSpPr>
        <p:spPr bwMode="auto">
          <a:xfrm>
            <a:off x="4524585" y="2016472"/>
            <a:ext cx="152400" cy="940690"/>
          </a:xfrm>
          <a:prstGeom prst="rect">
            <a:avLst/>
          </a:prstGeom>
          <a:solidFill>
            <a:srgbClr val="F9951E"/>
          </a:solidFill>
          <a:ln w="9525"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ＭＳ Ｐゴシック" charset="0"/>
              <a:cs typeface="ＭＳ Ｐゴシック" charset="0"/>
            </a:endParaRPr>
          </a:p>
        </p:txBody>
      </p:sp>
      <p:sp>
        <p:nvSpPr>
          <p:cNvPr id="448" name="Rectangle 447">
            <a:extLst>
              <a:ext uri="{FF2B5EF4-FFF2-40B4-BE49-F238E27FC236}">
                <a16:creationId xmlns:a16="http://schemas.microsoft.com/office/drawing/2014/main" id="{11A1E728-3288-6E41-9D44-A8D2E8E4D333}"/>
              </a:ext>
            </a:extLst>
          </p:cNvPr>
          <p:cNvSpPr/>
          <p:nvPr/>
        </p:nvSpPr>
        <p:spPr bwMode="auto">
          <a:xfrm>
            <a:off x="4768425" y="2016472"/>
            <a:ext cx="152400" cy="940690"/>
          </a:xfrm>
          <a:prstGeom prst="rect">
            <a:avLst/>
          </a:prstGeom>
          <a:solidFill>
            <a:srgbClr val="F9951E"/>
          </a:solidFill>
          <a:ln w="9525"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ＭＳ Ｐゴシック" charset="0"/>
              <a:cs typeface="ＭＳ Ｐゴシック" charset="0"/>
            </a:endParaRPr>
          </a:p>
        </p:txBody>
      </p:sp>
      <p:sp>
        <p:nvSpPr>
          <p:cNvPr id="5" name="Rounded Rectangle 4">
            <a:extLst>
              <a:ext uri="{FF2B5EF4-FFF2-40B4-BE49-F238E27FC236}">
                <a16:creationId xmlns:a16="http://schemas.microsoft.com/office/drawing/2014/main" id="{437D179F-D4BA-E74D-9956-A838711E69D4}"/>
              </a:ext>
            </a:extLst>
          </p:cNvPr>
          <p:cNvSpPr/>
          <p:nvPr/>
        </p:nvSpPr>
        <p:spPr bwMode="auto">
          <a:xfrm>
            <a:off x="4508540" y="3247314"/>
            <a:ext cx="517695" cy="213918"/>
          </a:xfrm>
          <a:prstGeom prst="roundRect">
            <a:avLst/>
          </a:prstGeom>
          <a:solidFill>
            <a:srgbClr val="00B0F0"/>
          </a:solidFill>
          <a:ln w="9525"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ＭＳ Ｐゴシック" charset="0"/>
              <a:cs typeface="ＭＳ Ｐゴシック" charset="0"/>
            </a:endParaRPr>
          </a:p>
        </p:txBody>
      </p:sp>
      <p:sp>
        <p:nvSpPr>
          <p:cNvPr id="450" name="Rounded Rectangle 449">
            <a:extLst>
              <a:ext uri="{FF2B5EF4-FFF2-40B4-BE49-F238E27FC236}">
                <a16:creationId xmlns:a16="http://schemas.microsoft.com/office/drawing/2014/main" id="{80345BCA-2F98-7145-937A-2822F14156B2}"/>
              </a:ext>
            </a:extLst>
          </p:cNvPr>
          <p:cNvSpPr/>
          <p:nvPr/>
        </p:nvSpPr>
        <p:spPr bwMode="auto">
          <a:xfrm>
            <a:off x="4508540" y="3874331"/>
            <a:ext cx="517695" cy="213918"/>
          </a:xfrm>
          <a:prstGeom prst="roundRect">
            <a:avLst/>
          </a:prstGeom>
          <a:solidFill>
            <a:srgbClr val="00B0F0"/>
          </a:solidFill>
          <a:ln w="9525"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ＭＳ Ｐゴシック" charset="0"/>
              <a:cs typeface="ＭＳ Ｐゴシック" charset="0"/>
            </a:endParaRPr>
          </a:p>
        </p:txBody>
      </p:sp>
      <p:sp>
        <p:nvSpPr>
          <p:cNvPr id="451" name="Rounded Rectangle 450">
            <a:extLst>
              <a:ext uri="{FF2B5EF4-FFF2-40B4-BE49-F238E27FC236}">
                <a16:creationId xmlns:a16="http://schemas.microsoft.com/office/drawing/2014/main" id="{BE5CE5C5-4000-2E49-8C84-E6038E80BB14}"/>
              </a:ext>
            </a:extLst>
          </p:cNvPr>
          <p:cNvSpPr/>
          <p:nvPr/>
        </p:nvSpPr>
        <p:spPr bwMode="auto">
          <a:xfrm>
            <a:off x="4508540" y="4571017"/>
            <a:ext cx="517695" cy="213918"/>
          </a:xfrm>
          <a:prstGeom prst="roundRect">
            <a:avLst/>
          </a:prstGeom>
          <a:solidFill>
            <a:srgbClr val="00B0F0"/>
          </a:solidFill>
          <a:ln w="9525"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ＭＳ Ｐゴシック" charset="0"/>
              <a:cs typeface="ＭＳ Ｐゴシック" charset="0"/>
            </a:endParaRPr>
          </a:p>
        </p:txBody>
      </p:sp>
      <p:sp>
        <p:nvSpPr>
          <p:cNvPr id="452" name="Rounded Rectangle 451">
            <a:extLst>
              <a:ext uri="{FF2B5EF4-FFF2-40B4-BE49-F238E27FC236}">
                <a16:creationId xmlns:a16="http://schemas.microsoft.com/office/drawing/2014/main" id="{B8479A69-B70C-9C47-9482-BB5021342E08}"/>
              </a:ext>
            </a:extLst>
          </p:cNvPr>
          <p:cNvSpPr/>
          <p:nvPr/>
        </p:nvSpPr>
        <p:spPr bwMode="auto">
          <a:xfrm>
            <a:off x="4508540" y="5215451"/>
            <a:ext cx="517695" cy="213918"/>
          </a:xfrm>
          <a:prstGeom prst="roundRect">
            <a:avLst/>
          </a:prstGeom>
          <a:solidFill>
            <a:srgbClr val="00B0F0"/>
          </a:solidFill>
          <a:ln w="9525"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ＭＳ Ｐゴシック" charset="0"/>
              <a:cs typeface="ＭＳ Ｐゴシック" charset="0"/>
            </a:endParaRPr>
          </a:p>
        </p:txBody>
      </p:sp>
      <p:cxnSp>
        <p:nvCxnSpPr>
          <p:cNvPr id="7" name="Straight Arrow Connector 6">
            <a:extLst>
              <a:ext uri="{FF2B5EF4-FFF2-40B4-BE49-F238E27FC236}">
                <a16:creationId xmlns:a16="http://schemas.microsoft.com/office/drawing/2014/main" id="{0295E29A-B06F-3240-9DD6-0DFD09892AE6}"/>
              </a:ext>
            </a:extLst>
          </p:cNvPr>
          <p:cNvCxnSpPr>
            <a:cxnSpLocks/>
          </p:cNvCxnSpPr>
          <p:nvPr/>
        </p:nvCxnSpPr>
        <p:spPr bwMode="auto">
          <a:xfrm>
            <a:off x="4704924" y="2979594"/>
            <a:ext cx="62463" cy="234608"/>
          </a:xfrm>
          <a:prstGeom prst="straightConnector1">
            <a:avLst/>
          </a:prstGeom>
          <a:solidFill>
            <a:schemeClr val="accent1"/>
          </a:solidFill>
          <a:ln w="19050" cap="flat" cmpd="sng" algn="ctr">
            <a:solidFill>
              <a:schemeClr val="tx1"/>
            </a:solidFill>
            <a:prstDash val="solid"/>
            <a:round/>
            <a:headEnd type="none" w="med" len="med"/>
            <a:tailEnd type="triangle"/>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453" name="Straight Arrow Connector 452">
            <a:extLst>
              <a:ext uri="{FF2B5EF4-FFF2-40B4-BE49-F238E27FC236}">
                <a16:creationId xmlns:a16="http://schemas.microsoft.com/office/drawing/2014/main" id="{E8175C7E-7B21-5D48-9F91-530CF9A135E1}"/>
              </a:ext>
            </a:extLst>
          </p:cNvPr>
          <p:cNvCxnSpPr>
            <a:cxnSpLocks/>
          </p:cNvCxnSpPr>
          <p:nvPr/>
        </p:nvCxnSpPr>
        <p:spPr bwMode="auto">
          <a:xfrm>
            <a:off x="4767387" y="3532314"/>
            <a:ext cx="0" cy="291853"/>
          </a:xfrm>
          <a:prstGeom prst="straightConnector1">
            <a:avLst/>
          </a:prstGeom>
          <a:solidFill>
            <a:schemeClr val="accent1"/>
          </a:solidFill>
          <a:ln w="19050" cap="flat" cmpd="sng" algn="ctr">
            <a:solidFill>
              <a:schemeClr val="tx1"/>
            </a:solidFill>
            <a:prstDash val="solid"/>
            <a:round/>
            <a:headEnd type="none" w="med" len="med"/>
            <a:tailEnd type="triangle"/>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457" name="Straight Arrow Connector 456">
            <a:extLst>
              <a:ext uri="{FF2B5EF4-FFF2-40B4-BE49-F238E27FC236}">
                <a16:creationId xmlns:a16="http://schemas.microsoft.com/office/drawing/2014/main" id="{8338779B-0C1D-AF4C-AAD4-A571125D8BE7}"/>
              </a:ext>
            </a:extLst>
          </p:cNvPr>
          <p:cNvCxnSpPr>
            <a:cxnSpLocks/>
          </p:cNvCxnSpPr>
          <p:nvPr/>
        </p:nvCxnSpPr>
        <p:spPr bwMode="auto">
          <a:xfrm>
            <a:off x="4767387" y="4150623"/>
            <a:ext cx="0" cy="389055"/>
          </a:xfrm>
          <a:prstGeom prst="straightConnector1">
            <a:avLst/>
          </a:prstGeom>
          <a:solidFill>
            <a:schemeClr val="accent1"/>
          </a:solidFill>
          <a:ln w="19050" cap="flat" cmpd="sng" algn="ctr">
            <a:solidFill>
              <a:schemeClr val="tx1"/>
            </a:solidFill>
            <a:prstDash val="solid"/>
            <a:round/>
            <a:headEnd type="none" w="med" len="med"/>
            <a:tailEnd type="triangle"/>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458" name="Straight Arrow Connector 457">
            <a:extLst>
              <a:ext uri="{FF2B5EF4-FFF2-40B4-BE49-F238E27FC236}">
                <a16:creationId xmlns:a16="http://schemas.microsoft.com/office/drawing/2014/main" id="{C8591C06-D83A-1645-B9D0-C5023FF138F7}"/>
              </a:ext>
            </a:extLst>
          </p:cNvPr>
          <p:cNvCxnSpPr>
            <a:cxnSpLocks/>
          </p:cNvCxnSpPr>
          <p:nvPr/>
        </p:nvCxnSpPr>
        <p:spPr bwMode="auto">
          <a:xfrm>
            <a:off x="4767387" y="4856018"/>
            <a:ext cx="0" cy="328986"/>
          </a:xfrm>
          <a:prstGeom prst="straightConnector1">
            <a:avLst/>
          </a:prstGeom>
          <a:solidFill>
            <a:schemeClr val="accent1"/>
          </a:solidFill>
          <a:ln w="19050" cap="flat" cmpd="sng" algn="ctr">
            <a:solidFill>
              <a:schemeClr val="tx1"/>
            </a:solidFill>
            <a:prstDash val="solid"/>
            <a:round/>
            <a:headEnd type="none" w="med" len="med"/>
            <a:tailEnd type="triangle"/>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455" name="Straight Arrow Connector 454">
            <a:extLst>
              <a:ext uri="{FF2B5EF4-FFF2-40B4-BE49-F238E27FC236}">
                <a16:creationId xmlns:a16="http://schemas.microsoft.com/office/drawing/2014/main" id="{F9C4269C-516A-7349-A8F1-8228CF45E2D9}"/>
              </a:ext>
            </a:extLst>
          </p:cNvPr>
          <p:cNvCxnSpPr/>
          <p:nvPr/>
        </p:nvCxnSpPr>
        <p:spPr bwMode="auto">
          <a:xfrm flipH="1">
            <a:off x="4448385" y="5457114"/>
            <a:ext cx="256539" cy="344745"/>
          </a:xfrm>
          <a:prstGeom prst="straightConnector1">
            <a:avLst/>
          </a:prstGeom>
          <a:solidFill>
            <a:schemeClr val="accent1"/>
          </a:solidFill>
          <a:ln w="19050" cap="flat" cmpd="sng" algn="ctr">
            <a:solidFill>
              <a:schemeClr val="tx1"/>
            </a:solidFill>
            <a:prstDash val="solid"/>
            <a:round/>
            <a:headEnd type="none" w="med" len="med"/>
            <a:tailEnd type="triangle"/>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sp>
        <p:nvSpPr>
          <p:cNvPr id="456" name="TextBox 455">
            <a:extLst>
              <a:ext uri="{FF2B5EF4-FFF2-40B4-BE49-F238E27FC236}">
                <a16:creationId xmlns:a16="http://schemas.microsoft.com/office/drawing/2014/main" id="{80DFA52A-66B6-BC4E-8A16-5ED8E9D0F2D8}"/>
              </a:ext>
            </a:extLst>
          </p:cNvPr>
          <p:cNvSpPr txBox="1"/>
          <p:nvPr/>
        </p:nvSpPr>
        <p:spPr>
          <a:xfrm>
            <a:off x="2963123" y="1371600"/>
            <a:ext cx="1685077" cy="369332"/>
          </a:xfrm>
          <a:prstGeom prst="rect">
            <a:avLst/>
          </a:prstGeom>
          <a:noFill/>
        </p:spPr>
        <p:txBody>
          <a:bodyPr wrap="none" rtlCol="0">
            <a:spAutoFit/>
          </a:bodyPr>
          <a:lstStyle/>
          <a:p>
            <a:r>
              <a:rPr lang="en-US" sz="1800" b="1" dirty="0"/>
              <a:t>VEGF ligands</a:t>
            </a:r>
          </a:p>
        </p:txBody>
      </p:sp>
      <p:sp>
        <p:nvSpPr>
          <p:cNvPr id="462" name="TextBox 461">
            <a:extLst>
              <a:ext uri="{FF2B5EF4-FFF2-40B4-BE49-F238E27FC236}">
                <a16:creationId xmlns:a16="http://schemas.microsoft.com/office/drawing/2014/main" id="{D3F67F17-1D85-084B-882A-681C909289D3}"/>
              </a:ext>
            </a:extLst>
          </p:cNvPr>
          <p:cNvSpPr txBox="1"/>
          <p:nvPr/>
        </p:nvSpPr>
        <p:spPr>
          <a:xfrm>
            <a:off x="4876800" y="2754868"/>
            <a:ext cx="1184940" cy="369332"/>
          </a:xfrm>
          <a:prstGeom prst="rect">
            <a:avLst/>
          </a:prstGeom>
          <a:noFill/>
        </p:spPr>
        <p:txBody>
          <a:bodyPr wrap="none" rtlCol="0">
            <a:spAutoFit/>
          </a:bodyPr>
          <a:lstStyle/>
          <a:p>
            <a:r>
              <a:rPr lang="en-US" sz="1800" b="1" dirty="0"/>
              <a:t>VEGFR-2</a:t>
            </a:r>
          </a:p>
        </p:txBody>
      </p:sp>
      <p:sp>
        <p:nvSpPr>
          <p:cNvPr id="463" name="TextBox 462">
            <a:extLst>
              <a:ext uri="{FF2B5EF4-FFF2-40B4-BE49-F238E27FC236}">
                <a16:creationId xmlns:a16="http://schemas.microsoft.com/office/drawing/2014/main" id="{0F078A3E-2E5D-9D4D-A868-B4BD2122AFA6}"/>
              </a:ext>
            </a:extLst>
          </p:cNvPr>
          <p:cNvSpPr txBox="1"/>
          <p:nvPr/>
        </p:nvSpPr>
        <p:spPr>
          <a:xfrm>
            <a:off x="5040411" y="3184821"/>
            <a:ext cx="671979" cy="369332"/>
          </a:xfrm>
          <a:prstGeom prst="rect">
            <a:avLst/>
          </a:prstGeom>
          <a:noFill/>
        </p:spPr>
        <p:txBody>
          <a:bodyPr wrap="none" rtlCol="0">
            <a:spAutoFit/>
          </a:bodyPr>
          <a:lstStyle/>
          <a:p>
            <a:r>
              <a:rPr lang="en-US" sz="1800" b="1" dirty="0"/>
              <a:t>RAS</a:t>
            </a:r>
          </a:p>
        </p:txBody>
      </p:sp>
      <p:sp>
        <p:nvSpPr>
          <p:cNvPr id="464" name="TextBox 463">
            <a:extLst>
              <a:ext uri="{FF2B5EF4-FFF2-40B4-BE49-F238E27FC236}">
                <a16:creationId xmlns:a16="http://schemas.microsoft.com/office/drawing/2014/main" id="{8ED89A6A-1EFA-E144-99C6-090AE7D98F3F}"/>
              </a:ext>
            </a:extLst>
          </p:cNvPr>
          <p:cNvSpPr txBox="1"/>
          <p:nvPr/>
        </p:nvSpPr>
        <p:spPr>
          <a:xfrm>
            <a:off x="5040411" y="3809289"/>
            <a:ext cx="659155" cy="369332"/>
          </a:xfrm>
          <a:prstGeom prst="rect">
            <a:avLst/>
          </a:prstGeom>
          <a:noFill/>
        </p:spPr>
        <p:txBody>
          <a:bodyPr wrap="none" rtlCol="0">
            <a:spAutoFit/>
          </a:bodyPr>
          <a:lstStyle/>
          <a:p>
            <a:r>
              <a:rPr lang="en-US" sz="1800" b="1" dirty="0"/>
              <a:t>RAF</a:t>
            </a:r>
          </a:p>
        </p:txBody>
      </p:sp>
      <p:sp>
        <p:nvSpPr>
          <p:cNvPr id="465" name="TextBox 464">
            <a:extLst>
              <a:ext uri="{FF2B5EF4-FFF2-40B4-BE49-F238E27FC236}">
                <a16:creationId xmlns:a16="http://schemas.microsoft.com/office/drawing/2014/main" id="{39C3CB7C-0133-F143-8670-3ACDB6553AC8}"/>
              </a:ext>
            </a:extLst>
          </p:cNvPr>
          <p:cNvSpPr txBox="1"/>
          <p:nvPr/>
        </p:nvSpPr>
        <p:spPr>
          <a:xfrm>
            <a:off x="5040411" y="4511816"/>
            <a:ext cx="697627" cy="369332"/>
          </a:xfrm>
          <a:prstGeom prst="rect">
            <a:avLst/>
          </a:prstGeom>
          <a:noFill/>
        </p:spPr>
        <p:txBody>
          <a:bodyPr wrap="none" rtlCol="0">
            <a:spAutoFit/>
          </a:bodyPr>
          <a:lstStyle/>
          <a:p>
            <a:r>
              <a:rPr lang="en-US" sz="1800" b="1" dirty="0"/>
              <a:t>MEK</a:t>
            </a:r>
          </a:p>
        </p:txBody>
      </p:sp>
      <p:sp>
        <p:nvSpPr>
          <p:cNvPr id="466" name="TextBox 465">
            <a:extLst>
              <a:ext uri="{FF2B5EF4-FFF2-40B4-BE49-F238E27FC236}">
                <a16:creationId xmlns:a16="http://schemas.microsoft.com/office/drawing/2014/main" id="{53A9E5E9-DCCE-DF4C-8E73-791D8DDBA6A8}"/>
              </a:ext>
            </a:extLst>
          </p:cNvPr>
          <p:cNvSpPr txBox="1"/>
          <p:nvPr/>
        </p:nvSpPr>
        <p:spPr>
          <a:xfrm>
            <a:off x="5040411" y="5169738"/>
            <a:ext cx="671979" cy="369332"/>
          </a:xfrm>
          <a:prstGeom prst="rect">
            <a:avLst/>
          </a:prstGeom>
          <a:noFill/>
        </p:spPr>
        <p:txBody>
          <a:bodyPr wrap="none" rtlCol="0">
            <a:spAutoFit/>
          </a:bodyPr>
          <a:lstStyle/>
          <a:p>
            <a:r>
              <a:rPr lang="en-US" sz="1800" b="1" dirty="0"/>
              <a:t>ERK</a:t>
            </a:r>
          </a:p>
        </p:txBody>
      </p:sp>
      <p:sp>
        <p:nvSpPr>
          <p:cNvPr id="459" name="TextBox 458">
            <a:extLst>
              <a:ext uri="{FF2B5EF4-FFF2-40B4-BE49-F238E27FC236}">
                <a16:creationId xmlns:a16="http://schemas.microsoft.com/office/drawing/2014/main" id="{A6496565-1921-DD42-A996-D1285E71292F}"/>
              </a:ext>
            </a:extLst>
          </p:cNvPr>
          <p:cNvSpPr txBox="1"/>
          <p:nvPr/>
        </p:nvSpPr>
        <p:spPr>
          <a:xfrm>
            <a:off x="3351821" y="5747481"/>
            <a:ext cx="1697901" cy="369332"/>
          </a:xfrm>
          <a:prstGeom prst="rect">
            <a:avLst/>
          </a:prstGeom>
          <a:noFill/>
        </p:spPr>
        <p:txBody>
          <a:bodyPr wrap="none" rtlCol="0">
            <a:spAutoFit/>
          </a:bodyPr>
          <a:lstStyle/>
          <a:p>
            <a:r>
              <a:rPr lang="en-US" sz="1800" b="1" dirty="0"/>
              <a:t>Angiogenesis</a:t>
            </a:r>
          </a:p>
        </p:txBody>
      </p:sp>
      <p:sp>
        <p:nvSpPr>
          <p:cNvPr id="513" name="TextBox 512">
            <a:extLst>
              <a:ext uri="{FF2B5EF4-FFF2-40B4-BE49-F238E27FC236}">
                <a16:creationId xmlns:a16="http://schemas.microsoft.com/office/drawing/2014/main" id="{E84E85B7-12B4-F045-B7DD-7E764EE6378B}"/>
              </a:ext>
            </a:extLst>
          </p:cNvPr>
          <p:cNvSpPr txBox="1"/>
          <p:nvPr/>
        </p:nvSpPr>
        <p:spPr>
          <a:xfrm>
            <a:off x="5511975" y="1648500"/>
            <a:ext cx="1723549" cy="369332"/>
          </a:xfrm>
          <a:prstGeom prst="rect">
            <a:avLst/>
          </a:prstGeom>
          <a:noFill/>
        </p:spPr>
        <p:txBody>
          <a:bodyPr wrap="none" rtlCol="0">
            <a:spAutoFit/>
          </a:bodyPr>
          <a:lstStyle/>
          <a:p>
            <a:r>
              <a:rPr lang="en-US" sz="1800" b="1" dirty="0"/>
              <a:t>Ramucirumab</a:t>
            </a:r>
          </a:p>
        </p:txBody>
      </p:sp>
      <p:cxnSp>
        <p:nvCxnSpPr>
          <p:cNvPr id="508" name="Straight Connector 507">
            <a:extLst>
              <a:ext uri="{FF2B5EF4-FFF2-40B4-BE49-F238E27FC236}">
                <a16:creationId xmlns:a16="http://schemas.microsoft.com/office/drawing/2014/main" id="{590787B2-2B34-034C-B55D-ADF92A09C746}"/>
              </a:ext>
            </a:extLst>
          </p:cNvPr>
          <p:cNvCxnSpPr>
            <a:cxnSpLocks/>
            <a:endCxn id="89154" idx="3"/>
          </p:cNvCxnSpPr>
          <p:nvPr/>
        </p:nvCxnSpPr>
        <p:spPr bwMode="auto">
          <a:xfrm>
            <a:off x="3622448" y="1945031"/>
            <a:ext cx="816878" cy="11049"/>
          </a:xfrm>
          <a:prstGeom prst="line">
            <a:avLst/>
          </a:prstGeom>
          <a:solidFill>
            <a:schemeClr val="accent1"/>
          </a:solidFill>
          <a:ln w="1905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sp>
        <p:nvSpPr>
          <p:cNvPr id="89154" name="Rounded Rectangle 89153">
            <a:extLst>
              <a:ext uri="{FF2B5EF4-FFF2-40B4-BE49-F238E27FC236}">
                <a16:creationId xmlns:a16="http://schemas.microsoft.com/office/drawing/2014/main" id="{00D40EA0-4D00-4047-8FED-ABDC524AF02D}"/>
              </a:ext>
            </a:extLst>
          </p:cNvPr>
          <p:cNvSpPr/>
          <p:nvPr/>
        </p:nvSpPr>
        <p:spPr bwMode="auto">
          <a:xfrm>
            <a:off x="4297895" y="1820585"/>
            <a:ext cx="141431" cy="270990"/>
          </a:xfrm>
          <a:prstGeom prst="roundRect">
            <a:avLst/>
          </a:prstGeom>
          <a:solidFill>
            <a:srgbClr val="FF0000"/>
          </a:solidFill>
          <a:ln w="9525"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ＭＳ Ｐゴシック" charset="0"/>
              <a:cs typeface="ＭＳ Ｐゴシック" charset="0"/>
            </a:endParaRPr>
          </a:p>
        </p:txBody>
      </p:sp>
      <p:grpSp>
        <p:nvGrpSpPr>
          <p:cNvPr id="449" name="Group 448">
            <a:extLst>
              <a:ext uri="{FF2B5EF4-FFF2-40B4-BE49-F238E27FC236}">
                <a16:creationId xmlns:a16="http://schemas.microsoft.com/office/drawing/2014/main" id="{3886CE9C-1E8F-5547-90FF-9A71B08AB539}"/>
              </a:ext>
            </a:extLst>
          </p:cNvPr>
          <p:cNvGrpSpPr/>
          <p:nvPr/>
        </p:nvGrpSpPr>
        <p:grpSpPr>
          <a:xfrm rot="19387205">
            <a:off x="4788101" y="1581918"/>
            <a:ext cx="918392" cy="337493"/>
            <a:chOff x="4187008" y="1091376"/>
            <a:chExt cx="1272039" cy="397429"/>
          </a:xfrm>
          <a:solidFill>
            <a:srgbClr val="FFFF00"/>
          </a:solidFill>
        </p:grpSpPr>
        <p:sp>
          <p:nvSpPr>
            <p:cNvPr id="500" name="Rectangle 499">
              <a:extLst>
                <a:ext uri="{FF2B5EF4-FFF2-40B4-BE49-F238E27FC236}">
                  <a16:creationId xmlns:a16="http://schemas.microsoft.com/office/drawing/2014/main" id="{DFA78EA1-057B-DF4F-B6FC-E5B80EBBA540}"/>
                </a:ext>
              </a:extLst>
            </p:cNvPr>
            <p:cNvSpPr/>
            <p:nvPr/>
          </p:nvSpPr>
          <p:spPr bwMode="auto">
            <a:xfrm rot="4152788" flipV="1">
              <a:off x="4465203" y="1127917"/>
              <a:ext cx="82693" cy="639083"/>
            </a:xfrm>
            <a:prstGeom prst="rect">
              <a:avLst/>
            </a:prstGeom>
            <a:grpFill/>
            <a:ln w="9525"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ＭＳ Ｐゴシック" charset="0"/>
                <a:cs typeface="ＭＳ Ｐゴシック" charset="0"/>
              </a:endParaRPr>
            </a:p>
          </p:txBody>
        </p:sp>
        <p:sp>
          <p:nvSpPr>
            <p:cNvPr id="502" name="Rectangle 501">
              <a:extLst>
                <a:ext uri="{FF2B5EF4-FFF2-40B4-BE49-F238E27FC236}">
                  <a16:creationId xmlns:a16="http://schemas.microsoft.com/office/drawing/2014/main" id="{D018AC3A-C321-C246-8D2A-1B89100C61B1}"/>
                </a:ext>
              </a:extLst>
            </p:cNvPr>
            <p:cNvSpPr/>
            <p:nvPr/>
          </p:nvSpPr>
          <p:spPr bwMode="auto">
            <a:xfrm rot="5400000" flipH="1">
              <a:off x="5087549" y="983332"/>
              <a:ext cx="103914" cy="639083"/>
            </a:xfrm>
            <a:prstGeom prst="rect">
              <a:avLst/>
            </a:prstGeom>
            <a:grpFill/>
            <a:ln w="9525"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ＭＳ Ｐゴシック" charset="0"/>
                <a:cs typeface="ＭＳ Ｐゴシック" charset="0"/>
              </a:endParaRPr>
            </a:p>
          </p:txBody>
        </p:sp>
        <p:sp>
          <p:nvSpPr>
            <p:cNvPr id="503" name="Rectangle 502">
              <a:extLst>
                <a:ext uri="{FF2B5EF4-FFF2-40B4-BE49-F238E27FC236}">
                  <a16:creationId xmlns:a16="http://schemas.microsoft.com/office/drawing/2014/main" id="{7C062E0E-CCC2-AE48-8E3D-589B98C8BB7D}"/>
                </a:ext>
              </a:extLst>
            </p:cNvPr>
            <p:cNvSpPr/>
            <p:nvPr/>
          </p:nvSpPr>
          <p:spPr bwMode="auto">
            <a:xfrm rot="17434008">
              <a:off x="4471932" y="813929"/>
              <a:ext cx="84189" cy="639083"/>
            </a:xfrm>
            <a:prstGeom prst="rect">
              <a:avLst/>
            </a:prstGeom>
            <a:grpFill/>
            <a:ln w="9525"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ＭＳ Ｐゴシック" charset="0"/>
                <a:cs typeface="ＭＳ Ｐゴシック" charset="0"/>
              </a:endParaRPr>
            </a:p>
          </p:txBody>
        </p:sp>
      </p:grpSp>
      <p:sp>
        <p:nvSpPr>
          <p:cNvPr id="506" name="TextBox 505">
            <a:extLst>
              <a:ext uri="{FF2B5EF4-FFF2-40B4-BE49-F238E27FC236}">
                <a16:creationId xmlns:a16="http://schemas.microsoft.com/office/drawing/2014/main" id="{1165812A-89F8-544C-9F47-CCCCC1EA234B}"/>
              </a:ext>
            </a:extLst>
          </p:cNvPr>
          <p:cNvSpPr txBox="1"/>
          <p:nvPr/>
        </p:nvSpPr>
        <p:spPr>
          <a:xfrm>
            <a:off x="3048000" y="3401796"/>
            <a:ext cx="1236236" cy="369332"/>
          </a:xfrm>
          <a:prstGeom prst="rect">
            <a:avLst/>
          </a:prstGeom>
          <a:noFill/>
        </p:spPr>
        <p:txBody>
          <a:bodyPr wrap="none" rtlCol="0">
            <a:spAutoFit/>
          </a:bodyPr>
          <a:lstStyle/>
          <a:p>
            <a:r>
              <a:rPr lang="en-US" sz="1800" b="1" dirty="0"/>
              <a:t>PI3K/AKT</a:t>
            </a:r>
          </a:p>
        </p:txBody>
      </p:sp>
      <p:sp>
        <p:nvSpPr>
          <p:cNvPr id="507" name="Rounded Rectangle 506">
            <a:extLst>
              <a:ext uri="{FF2B5EF4-FFF2-40B4-BE49-F238E27FC236}">
                <a16:creationId xmlns:a16="http://schemas.microsoft.com/office/drawing/2014/main" id="{D1B48376-EF62-C247-A951-B019A8B3FB80}"/>
              </a:ext>
            </a:extLst>
          </p:cNvPr>
          <p:cNvSpPr/>
          <p:nvPr/>
        </p:nvSpPr>
        <p:spPr bwMode="auto">
          <a:xfrm>
            <a:off x="3487487" y="3219649"/>
            <a:ext cx="517695" cy="213918"/>
          </a:xfrm>
          <a:prstGeom prst="roundRect">
            <a:avLst/>
          </a:prstGeom>
          <a:solidFill>
            <a:srgbClr val="7030A0"/>
          </a:solidFill>
          <a:ln w="9525"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ＭＳ Ｐゴシック" charset="0"/>
              <a:cs typeface="ＭＳ Ｐゴシック" charset="0"/>
            </a:endParaRPr>
          </a:p>
        </p:txBody>
      </p:sp>
      <p:cxnSp>
        <p:nvCxnSpPr>
          <p:cNvPr id="512" name="Straight Arrow Connector 511">
            <a:extLst>
              <a:ext uri="{FF2B5EF4-FFF2-40B4-BE49-F238E27FC236}">
                <a16:creationId xmlns:a16="http://schemas.microsoft.com/office/drawing/2014/main" id="{95B1CA38-7069-3349-98A2-921B694615CB}"/>
              </a:ext>
            </a:extLst>
          </p:cNvPr>
          <p:cNvCxnSpPr>
            <a:cxnSpLocks/>
          </p:cNvCxnSpPr>
          <p:nvPr/>
        </p:nvCxnSpPr>
        <p:spPr bwMode="auto">
          <a:xfrm flipH="1">
            <a:off x="3777814" y="2993237"/>
            <a:ext cx="506422" cy="171508"/>
          </a:xfrm>
          <a:prstGeom prst="straightConnector1">
            <a:avLst/>
          </a:prstGeom>
          <a:solidFill>
            <a:schemeClr val="accent1"/>
          </a:solidFill>
          <a:ln w="19050" cap="flat" cmpd="sng" algn="ctr">
            <a:solidFill>
              <a:schemeClr val="tx1"/>
            </a:solidFill>
            <a:prstDash val="solid"/>
            <a:round/>
            <a:headEnd type="none" w="med" len="med"/>
            <a:tailEnd type="triangle"/>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514" name="Straight Arrow Connector 513">
            <a:extLst>
              <a:ext uri="{FF2B5EF4-FFF2-40B4-BE49-F238E27FC236}">
                <a16:creationId xmlns:a16="http://schemas.microsoft.com/office/drawing/2014/main" id="{2474D371-970F-A94B-A000-061670EDD7A8}"/>
              </a:ext>
            </a:extLst>
          </p:cNvPr>
          <p:cNvCxnSpPr/>
          <p:nvPr/>
        </p:nvCxnSpPr>
        <p:spPr bwMode="auto">
          <a:xfrm>
            <a:off x="3581400" y="3779306"/>
            <a:ext cx="0" cy="281278"/>
          </a:xfrm>
          <a:prstGeom prst="straightConnector1">
            <a:avLst/>
          </a:prstGeom>
          <a:solidFill>
            <a:schemeClr val="accent1"/>
          </a:solidFill>
          <a:ln w="19050" cap="flat" cmpd="sng" algn="ctr">
            <a:solidFill>
              <a:schemeClr val="tx1"/>
            </a:solidFill>
            <a:prstDash val="solid"/>
            <a:round/>
            <a:headEnd type="none" w="med" len="med"/>
            <a:tailEnd type="triangle"/>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sp>
        <p:nvSpPr>
          <p:cNvPr id="515" name="TextBox 514">
            <a:extLst>
              <a:ext uri="{FF2B5EF4-FFF2-40B4-BE49-F238E27FC236}">
                <a16:creationId xmlns:a16="http://schemas.microsoft.com/office/drawing/2014/main" id="{E64FE8CD-2B1E-7F4B-B01C-4F4514963B95}"/>
              </a:ext>
            </a:extLst>
          </p:cNvPr>
          <p:cNvSpPr txBox="1"/>
          <p:nvPr/>
        </p:nvSpPr>
        <p:spPr>
          <a:xfrm>
            <a:off x="3048000" y="4050359"/>
            <a:ext cx="1082348" cy="369332"/>
          </a:xfrm>
          <a:prstGeom prst="rect">
            <a:avLst/>
          </a:prstGeom>
          <a:noFill/>
        </p:spPr>
        <p:txBody>
          <a:bodyPr wrap="none" rtlCol="0">
            <a:spAutoFit/>
          </a:bodyPr>
          <a:lstStyle/>
          <a:p>
            <a:r>
              <a:rPr lang="en-US" sz="1800" b="1" dirty="0"/>
              <a:t>Survival</a:t>
            </a:r>
          </a:p>
        </p:txBody>
      </p:sp>
    </p:spTree>
    <p:custDataLst>
      <p:tags r:id="rId1"/>
    </p:custDataLst>
    <p:extLst>
      <p:ext uri="{BB962C8B-B14F-4D97-AF65-F5344CB8AC3E}">
        <p14:creationId xmlns:p14="http://schemas.microsoft.com/office/powerpoint/2010/main" val="3838851841"/>
      </p:ext>
    </p:extLst>
  </p:cSld>
  <p:clrMapOvr>
    <a:masterClrMapping/>
  </p:clrMapOvr>
  <p:transition spd="slow" advClick="0"/>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165" name="Rectangle 584"/>
          <p:cNvSpPr>
            <a:spLocks noGrp="1" noChangeArrowheads="1"/>
          </p:cNvSpPr>
          <p:nvPr>
            <p:ph type="title"/>
          </p:nvPr>
        </p:nvSpPr>
        <p:spPr/>
        <p:txBody>
          <a:bodyPr/>
          <a:lstStyle/>
          <a:p>
            <a:r>
              <a:rPr lang="en-US" dirty="0">
                <a:latin typeface="Arial" charset="0"/>
                <a:ea typeface="ＭＳ Ｐゴシック" charset="0"/>
                <a:cs typeface="ＭＳ Ｐゴシック" charset="0"/>
              </a:rPr>
              <a:t>REACH-2: Ramucirumab as Second-Line Therapy in Patients with HCC and Elevated AFP Following First-Line Sorafenib</a:t>
            </a:r>
          </a:p>
        </p:txBody>
      </p:sp>
      <p:pic>
        <p:nvPicPr>
          <p:cNvPr id="473" name="Picture 472">
            <a:extLst>
              <a:ext uri="{FF2B5EF4-FFF2-40B4-BE49-F238E27FC236}">
                <a16:creationId xmlns:a16="http://schemas.microsoft.com/office/drawing/2014/main" id="{59902949-36EE-5149-BDD0-0DBE21358E8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50253" y="1458570"/>
            <a:ext cx="8700721" cy="4961592"/>
          </a:xfrm>
          <a:prstGeom prst="rect">
            <a:avLst/>
          </a:prstGeom>
        </p:spPr>
      </p:pic>
      <p:graphicFrame>
        <p:nvGraphicFramePr>
          <p:cNvPr id="474" name="Group 36">
            <a:extLst>
              <a:ext uri="{FF2B5EF4-FFF2-40B4-BE49-F238E27FC236}">
                <a16:creationId xmlns:a16="http://schemas.microsoft.com/office/drawing/2014/main" id="{9E2E243F-9003-9143-8B99-C85AF0064B14}"/>
              </a:ext>
            </a:extLst>
          </p:cNvPr>
          <p:cNvGraphicFramePr>
            <a:graphicFrameLocks/>
          </p:cNvGraphicFramePr>
          <p:nvPr>
            <p:extLst/>
          </p:nvPr>
        </p:nvGraphicFramePr>
        <p:xfrm>
          <a:off x="5960087" y="1371600"/>
          <a:ext cx="5029201" cy="914400"/>
        </p:xfrm>
        <a:graphic>
          <a:graphicData uri="http://schemas.openxmlformats.org/drawingml/2006/table">
            <a:tbl>
              <a:tblPr/>
              <a:tblGrid>
                <a:gridCol w="1143001">
                  <a:extLst>
                    <a:ext uri="{9D8B030D-6E8A-4147-A177-3AD203B41FA5}">
                      <a16:colId xmlns:a16="http://schemas.microsoft.com/office/drawing/2014/main" val="20000"/>
                    </a:ext>
                  </a:extLst>
                </a:gridCol>
                <a:gridCol w="1371600">
                  <a:extLst>
                    <a:ext uri="{9D8B030D-6E8A-4147-A177-3AD203B41FA5}">
                      <a16:colId xmlns:a16="http://schemas.microsoft.com/office/drawing/2014/main" val="20001"/>
                    </a:ext>
                  </a:extLst>
                </a:gridCol>
                <a:gridCol w="1117599">
                  <a:extLst>
                    <a:ext uri="{9D8B030D-6E8A-4147-A177-3AD203B41FA5}">
                      <a16:colId xmlns:a16="http://schemas.microsoft.com/office/drawing/2014/main" val="20002"/>
                    </a:ext>
                  </a:extLst>
                </a:gridCol>
                <a:gridCol w="606697">
                  <a:extLst>
                    <a:ext uri="{9D8B030D-6E8A-4147-A177-3AD203B41FA5}">
                      <a16:colId xmlns:a16="http://schemas.microsoft.com/office/drawing/2014/main" val="20003"/>
                    </a:ext>
                  </a:extLst>
                </a:gridCol>
                <a:gridCol w="790304">
                  <a:extLst>
                    <a:ext uri="{9D8B030D-6E8A-4147-A177-3AD203B41FA5}">
                      <a16:colId xmlns:a16="http://schemas.microsoft.com/office/drawing/2014/main" val="20004"/>
                    </a:ext>
                  </a:extLst>
                </a:gridCol>
              </a:tblGrid>
              <a:tr h="562360">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charset="0"/>
                        <a:buNone/>
                        <a:tabLst/>
                        <a:defRPr/>
                      </a:pPr>
                      <a:r>
                        <a:rPr kumimoji="0" lang="en-US" sz="1400" b="1" i="0" u="none" strike="noStrike" cap="none" normalizeH="0" baseline="0" dirty="0">
                          <a:ln>
                            <a:noFill/>
                          </a:ln>
                          <a:solidFill>
                            <a:schemeClr val="bg1"/>
                          </a:solidFill>
                          <a:effectLst/>
                          <a:latin typeface="+mn-lt"/>
                          <a:ea typeface="ＭＳ Ｐゴシック" charset="0"/>
                          <a:cs typeface="Arial"/>
                        </a:rPr>
                        <a:t>OS</a:t>
                      </a:r>
                    </a:p>
                  </a:txBody>
                  <a:tcPr marL="81103" marR="81103" marT="45742" marB="45742" anchor="b"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92A50"/>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400" b="1" i="0" u="none" strike="noStrike" cap="none" normalizeH="0" baseline="0" dirty="0" err="1">
                          <a:ln>
                            <a:noFill/>
                          </a:ln>
                          <a:solidFill>
                            <a:schemeClr val="bg1"/>
                          </a:solidFill>
                          <a:effectLst/>
                          <a:latin typeface="Arial"/>
                          <a:ea typeface="ＭＳ Ｐゴシック" charset="0"/>
                          <a:cs typeface="Arial"/>
                        </a:rPr>
                        <a:t>Ramucirumab</a:t>
                      </a:r>
                      <a:br>
                        <a:rPr kumimoji="0" lang="en-US" sz="1400" b="1" i="0" u="none" strike="noStrike" cap="none" normalizeH="0" baseline="0" dirty="0">
                          <a:ln>
                            <a:noFill/>
                          </a:ln>
                          <a:solidFill>
                            <a:schemeClr val="bg1"/>
                          </a:solidFill>
                          <a:effectLst/>
                          <a:latin typeface="Arial"/>
                          <a:ea typeface="ＭＳ Ｐゴシック" charset="0"/>
                          <a:cs typeface="Arial"/>
                        </a:rPr>
                      </a:br>
                      <a:r>
                        <a:rPr kumimoji="0" lang="en-US" sz="1400" b="1" i="0" u="none" strike="noStrike" cap="none" normalizeH="0" baseline="0" dirty="0">
                          <a:ln>
                            <a:noFill/>
                          </a:ln>
                          <a:solidFill>
                            <a:schemeClr val="bg1"/>
                          </a:solidFill>
                          <a:effectLst/>
                          <a:latin typeface="Arial"/>
                          <a:ea typeface="ＭＳ Ｐゴシック" charset="0"/>
                          <a:cs typeface="Arial"/>
                        </a:rPr>
                        <a:t>(n = 197)</a:t>
                      </a:r>
                    </a:p>
                  </a:txBody>
                  <a:tcPr marL="81103" marR="81103" marT="45742" marB="45742" anchor="b"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92A50"/>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400" b="1" i="0" u="none" strike="noStrike" cap="none" normalizeH="0" baseline="0" dirty="0">
                          <a:ln>
                            <a:noFill/>
                          </a:ln>
                          <a:solidFill>
                            <a:schemeClr val="bg1"/>
                          </a:solidFill>
                          <a:effectLst/>
                          <a:latin typeface="Arial"/>
                          <a:ea typeface="ＭＳ Ｐゴシック" charset="0"/>
                          <a:cs typeface="Arial"/>
                        </a:rPr>
                        <a:t>Placebo </a:t>
                      </a:r>
                      <a:br>
                        <a:rPr kumimoji="0" lang="en-US" sz="1400" b="1" i="0" u="none" strike="noStrike" cap="none" normalizeH="0" baseline="0" dirty="0">
                          <a:ln>
                            <a:noFill/>
                          </a:ln>
                          <a:solidFill>
                            <a:schemeClr val="bg1"/>
                          </a:solidFill>
                          <a:effectLst/>
                          <a:latin typeface="Arial"/>
                          <a:ea typeface="ＭＳ Ｐゴシック" charset="0"/>
                          <a:cs typeface="Arial"/>
                        </a:rPr>
                      </a:br>
                      <a:r>
                        <a:rPr kumimoji="0" lang="en-US" sz="1400" b="1" i="0" u="none" strike="noStrike" cap="none" normalizeH="0" baseline="0" dirty="0">
                          <a:ln>
                            <a:noFill/>
                          </a:ln>
                          <a:solidFill>
                            <a:schemeClr val="bg1"/>
                          </a:solidFill>
                          <a:effectLst/>
                          <a:latin typeface="Arial"/>
                          <a:ea typeface="ＭＳ Ｐゴシック" charset="0"/>
                          <a:cs typeface="Arial"/>
                        </a:rPr>
                        <a:t>(n = 95)</a:t>
                      </a:r>
                    </a:p>
                  </a:txBody>
                  <a:tcPr marL="81103" marR="81103" marT="45742" marB="45742" anchor="b"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92A50"/>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400" b="1" i="0" u="none" strike="noStrike" cap="none" normalizeH="0" baseline="0" dirty="0">
                          <a:ln>
                            <a:noFill/>
                          </a:ln>
                          <a:solidFill>
                            <a:schemeClr val="bg1"/>
                          </a:solidFill>
                          <a:effectLst/>
                          <a:latin typeface="Arial"/>
                          <a:ea typeface="ＭＳ Ｐゴシック" charset="0"/>
                          <a:cs typeface="Arial"/>
                        </a:rPr>
                        <a:t>HR</a:t>
                      </a:r>
                    </a:p>
                  </a:txBody>
                  <a:tcPr marL="81103" marR="81103" marT="45742" marB="45742" anchor="b"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92A50"/>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400" b="1" i="1" u="none" strike="noStrike" cap="none" normalizeH="0" baseline="0" dirty="0">
                          <a:ln>
                            <a:noFill/>
                          </a:ln>
                          <a:solidFill>
                            <a:schemeClr val="bg1"/>
                          </a:solidFill>
                          <a:effectLst/>
                          <a:latin typeface="Arial"/>
                          <a:ea typeface="ＭＳ Ｐゴシック" charset="0"/>
                          <a:cs typeface="Arial"/>
                        </a:rPr>
                        <a:t>p</a:t>
                      </a:r>
                      <a:r>
                        <a:rPr kumimoji="0" lang="en-US" sz="1400" b="1" i="0" u="none" strike="noStrike" cap="none" normalizeH="0" baseline="0" dirty="0">
                          <a:ln>
                            <a:noFill/>
                          </a:ln>
                          <a:solidFill>
                            <a:schemeClr val="bg1"/>
                          </a:solidFill>
                          <a:effectLst/>
                          <a:latin typeface="Arial"/>
                          <a:ea typeface="ＭＳ Ｐゴシック" charset="0"/>
                          <a:cs typeface="Arial"/>
                        </a:rPr>
                        <a:t>-value</a:t>
                      </a:r>
                    </a:p>
                  </a:txBody>
                  <a:tcPr marL="81103" marR="81103" marT="45742" marB="45742" anchor="b"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92A50"/>
                    </a:solidFill>
                  </a:tcPr>
                </a:tc>
                <a:extLst>
                  <a:ext uri="{0D108BD9-81ED-4DB2-BD59-A6C34878D82A}">
                    <a16:rowId xmlns:a16="http://schemas.microsoft.com/office/drawing/2014/main" val="10000"/>
                  </a:ext>
                </a:extLst>
              </a:tr>
              <a:tr h="352040">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charset="0"/>
                        <a:buNone/>
                        <a:tabLst/>
                        <a:defRPr/>
                      </a:pPr>
                      <a:r>
                        <a:rPr kumimoji="0" lang="en-US" sz="1400" b="0" i="0" u="none" strike="noStrike" cap="none" normalizeH="0" baseline="0" dirty="0">
                          <a:ln>
                            <a:noFill/>
                          </a:ln>
                          <a:solidFill>
                            <a:srgbClr val="FFFFFF"/>
                          </a:solidFill>
                          <a:effectLst/>
                          <a:latin typeface="+mn-lt"/>
                          <a:ea typeface="ＭＳ Ｐゴシック" charset="0"/>
                          <a:cs typeface="Arial"/>
                        </a:rPr>
                        <a:t>Median OS</a:t>
                      </a:r>
                    </a:p>
                  </a:txBody>
                  <a:tcPr marL="81103" marR="81103" marT="45742" marB="457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400" b="0" i="0" u="none" strike="noStrike" cap="none" normalizeH="0" baseline="0" dirty="0">
                          <a:ln>
                            <a:noFill/>
                          </a:ln>
                          <a:solidFill>
                            <a:srgbClr val="FFFFFF"/>
                          </a:solidFill>
                          <a:effectLst/>
                          <a:latin typeface="Arial"/>
                          <a:ea typeface="ＭＳ Ｐゴシック" charset="0"/>
                          <a:cs typeface="Arial"/>
                        </a:rPr>
                        <a:t>8.5 </a:t>
                      </a:r>
                      <a:r>
                        <a:rPr kumimoji="0" lang="en-US" sz="1400" b="0" i="0" u="none" strike="noStrike" cap="none" normalizeH="0" baseline="0" dirty="0" err="1">
                          <a:ln>
                            <a:noFill/>
                          </a:ln>
                          <a:solidFill>
                            <a:srgbClr val="FFFFFF"/>
                          </a:solidFill>
                          <a:effectLst/>
                          <a:latin typeface="Arial"/>
                          <a:ea typeface="ＭＳ Ｐゴシック" charset="0"/>
                          <a:cs typeface="Arial"/>
                        </a:rPr>
                        <a:t>mo</a:t>
                      </a:r>
                      <a:endParaRPr kumimoji="0" lang="en-US" sz="1400" b="0" i="0" u="none" strike="noStrike" cap="none" normalizeH="0" baseline="0" dirty="0">
                        <a:ln>
                          <a:noFill/>
                        </a:ln>
                        <a:solidFill>
                          <a:srgbClr val="FFFFFF"/>
                        </a:solidFill>
                        <a:effectLst/>
                        <a:latin typeface="Arial"/>
                        <a:ea typeface="ＭＳ Ｐゴシック" charset="0"/>
                        <a:cs typeface="Arial"/>
                      </a:endParaRPr>
                    </a:p>
                  </a:txBody>
                  <a:tcPr marL="81103" marR="81103" marT="45742" marB="457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400" b="0" i="0" u="none" strike="noStrike" cap="none" normalizeH="0" baseline="0" dirty="0">
                          <a:ln>
                            <a:noFill/>
                          </a:ln>
                          <a:solidFill>
                            <a:srgbClr val="FFFFFF"/>
                          </a:solidFill>
                          <a:effectLst/>
                          <a:latin typeface="Arial"/>
                          <a:ea typeface="ＭＳ Ｐゴシック" charset="0"/>
                          <a:cs typeface="Arial"/>
                        </a:rPr>
                        <a:t>7.3 </a:t>
                      </a:r>
                      <a:r>
                        <a:rPr kumimoji="0" lang="en-US" sz="1400" b="0" i="0" u="none" strike="noStrike" cap="none" normalizeH="0" baseline="0" dirty="0" err="1">
                          <a:ln>
                            <a:noFill/>
                          </a:ln>
                          <a:solidFill>
                            <a:srgbClr val="FFFFFF"/>
                          </a:solidFill>
                          <a:effectLst/>
                          <a:latin typeface="Arial"/>
                          <a:ea typeface="ＭＳ Ｐゴシック" charset="0"/>
                          <a:cs typeface="Arial"/>
                        </a:rPr>
                        <a:t>mo</a:t>
                      </a:r>
                      <a:endParaRPr kumimoji="0" lang="en-US" sz="1400" b="0" i="0" u="none" strike="noStrike" cap="none" normalizeH="0" baseline="0" dirty="0">
                        <a:ln>
                          <a:noFill/>
                        </a:ln>
                        <a:solidFill>
                          <a:srgbClr val="FFFFFF"/>
                        </a:solidFill>
                        <a:effectLst/>
                        <a:latin typeface="Arial"/>
                        <a:ea typeface="ＭＳ Ｐゴシック" charset="0"/>
                        <a:cs typeface="Arial"/>
                      </a:endParaRPr>
                    </a:p>
                  </a:txBody>
                  <a:tcPr marL="81103" marR="81103" marT="45742" marB="457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400" b="0" i="0" u="none" strike="noStrike" cap="none" normalizeH="0" baseline="0" dirty="0">
                          <a:ln>
                            <a:noFill/>
                          </a:ln>
                          <a:solidFill>
                            <a:srgbClr val="FFFFFF"/>
                          </a:solidFill>
                          <a:effectLst/>
                          <a:latin typeface="Arial"/>
                          <a:ea typeface="ＭＳ Ｐゴシック" charset="0"/>
                          <a:cs typeface="Arial"/>
                        </a:rPr>
                        <a:t>0.710</a:t>
                      </a:r>
                    </a:p>
                  </a:txBody>
                  <a:tcPr marL="81103" marR="81103" marT="45742" marB="457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400" b="0" i="0" u="none" strike="noStrike" cap="none" normalizeH="0" baseline="0" dirty="0">
                          <a:ln>
                            <a:noFill/>
                          </a:ln>
                          <a:solidFill>
                            <a:srgbClr val="FFFFFF"/>
                          </a:solidFill>
                          <a:effectLst/>
                          <a:latin typeface="Arial"/>
                          <a:ea typeface="ＭＳ Ｐゴシック" charset="0"/>
                          <a:cs typeface="Arial"/>
                        </a:rPr>
                        <a:t>0.0199</a:t>
                      </a:r>
                    </a:p>
                  </a:txBody>
                  <a:tcPr marL="81103" marR="81103" marT="45742" marB="457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extLst>
                  <a:ext uri="{0D108BD9-81ED-4DB2-BD59-A6C34878D82A}">
                    <a16:rowId xmlns:a16="http://schemas.microsoft.com/office/drawing/2014/main" val="10001"/>
                  </a:ext>
                </a:extLst>
              </a:tr>
            </a:tbl>
          </a:graphicData>
        </a:graphic>
      </p:graphicFrame>
      <p:graphicFrame>
        <p:nvGraphicFramePr>
          <p:cNvPr id="475" name="Group 36">
            <a:extLst>
              <a:ext uri="{FF2B5EF4-FFF2-40B4-BE49-F238E27FC236}">
                <a16:creationId xmlns:a16="http://schemas.microsoft.com/office/drawing/2014/main" id="{4566DDD3-5F60-9140-90E1-803F12EABCB0}"/>
              </a:ext>
            </a:extLst>
          </p:cNvPr>
          <p:cNvGraphicFramePr>
            <a:graphicFrameLocks/>
          </p:cNvGraphicFramePr>
          <p:nvPr>
            <p:extLst/>
          </p:nvPr>
        </p:nvGraphicFramePr>
        <p:xfrm>
          <a:off x="5948362" y="4456202"/>
          <a:ext cx="5029203" cy="823048"/>
        </p:xfrm>
        <a:graphic>
          <a:graphicData uri="http://schemas.openxmlformats.org/drawingml/2006/table">
            <a:tbl>
              <a:tblPr/>
              <a:tblGrid>
                <a:gridCol w="1259443">
                  <a:extLst>
                    <a:ext uri="{9D8B030D-6E8A-4147-A177-3AD203B41FA5}">
                      <a16:colId xmlns:a16="http://schemas.microsoft.com/office/drawing/2014/main" val="20000"/>
                    </a:ext>
                  </a:extLst>
                </a:gridCol>
                <a:gridCol w="1439363">
                  <a:extLst>
                    <a:ext uri="{9D8B030D-6E8A-4147-A177-3AD203B41FA5}">
                      <a16:colId xmlns:a16="http://schemas.microsoft.com/office/drawing/2014/main" val="20001"/>
                    </a:ext>
                  </a:extLst>
                </a:gridCol>
                <a:gridCol w="891034">
                  <a:extLst>
                    <a:ext uri="{9D8B030D-6E8A-4147-A177-3AD203B41FA5}">
                      <a16:colId xmlns:a16="http://schemas.microsoft.com/office/drawing/2014/main" val="20002"/>
                    </a:ext>
                  </a:extLst>
                </a:gridCol>
                <a:gridCol w="616870">
                  <a:extLst>
                    <a:ext uri="{9D8B030D-6E8A-4147-A177-3AD203B41FA5}">
                      <a16:colId xmlns:a16="http://schemas.microsoft.com/office/drawing/2014/main" val="20003"/>
                    </a:ext>
                  </a:extLst>
                </a:gridCol>
                <a:gridCol w="822493">
                  <a:extLst>
                    <a:ext uri="{9D8B030D-6E8A-4147-A177-3AD203B41FA5}">
                      <a16:colId xmlns:a16="http://schemas.microsoft.com/office/drawing/2014/main" val="20004"/>
                    </a:ext>
                  </a:extLst>
                </a:gridCol>
              </a:tblGrid>
              <a:tr h="381000">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charset="0"/>
                        <a:buNone/>
                        <a:tabLst/>
                        <a:defRPr/>
                      </a:pPr>
                      <a:r>
                        <a:rPr kumimoji="0" lang="en-US" sz="1400" b="1" i="0" u="none" strike="noStrike" cap="none" normalizeH="0" baseline="0" dirty="0">
                          <a:ln>
                            <a:noFill/>
                          </a:ln>
                          <a:solidFill>
                            <a:schemeClr val="bg1"/>
                          </a:solidFill>
                          <a:effectLst/>
                          <a:latin typeface="+mn-lt"/>
                          <a:ea typeface="ＭＳ Ｐゴシック" charset="0"/>
                          <a:cs typeface="Arial"/>
                        </a:rPr>
                        <a:t>PFS</a:t>
                      </a:r>
                    </a:p>
                  </a:txBody>
                  <a:tcPr marL="81103" marR="81103" marT="45742" marB="45742" anchor="b"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92A50"/>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400" b="1" i="0" u="none" strike="noStrike" cap="none" normalizeH="0" baseline="0" dirty="0" err="1">
                          <a:ln>
                            <a:noFill/>
                          </a:ln>
                          <a:solidFill>
                            <a:schemeClr val="bg1"/>
                          </a:solidFill>
                          <a:effectLst/>
                          <a:latin typeface="Arial"/>
                          <a:ea typeface="ＭＳ Ｐゴシック" charset="0"/>
                          <a:cs typeface="Arial"/>
                        </a:rPr>
                        <a:t>Ramucirumab</a:t>
                      </a:r>
                      <a:br>
                        <a:rPr kumimoji="0" lang="en-US" sz="1400" b="1" i="0" u="none" strike="noStrike" cap="none" normalizeH="0" baseline="0" dirty="0">
                          <a:ln>
                            <a:noFill/>
                          </a:ln>
                          <a:solidFill>
                            <a:schemeClr val="bg1"/>
                          </a:solidFill>
                          <a:effectLst/>
                          <a:latin typeface="Arial"/>
                          <a:ea typeface="ＭＳ Ｐゴシック" charset="0"/>
                          <a:cs typeface="Arial"/>
                        </a:rPr>
                      </a:br>
                      <a:r>
                        <a:rPr kumimoji="0" lang="en-US" sz="1400" b="1" i="0" u="none" strike="noStrike" cap="none" normalizeH="0" baseline="0" dirty="0">
                          <a:ln>
                            <a:noFill/>
                          </a:ln>
                          <a:solidFill>
                            <a:schemeClr val="bg1"/>
                          </a:solidFill>
                          <a:effectLst/>
                          <a:latin typeface="Arial"/>
                          <a:ea typeface="ＭＳ Ｐゴシック" charset="0"/>
                          <a:cs typeface="Arial"/>
                        </a:rPr>
                        <a:t>(n = 197)</a:t>
                      </a:r>
                    </a:p>
                  </a:txBody>
                  <a:tcPr marL="81103" marR="81103" marT="45742" marB="45742" anchor="b"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92A50"/>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400" b="1" i="0" u="none" strike="noStrike" cap="none" normalizeH="0" baseline="0" dirty="0">
                          <a:ln>
                            <a:noFill/>
                          </a:ln>
                          <a:solidFill>
                            <a:schemeClr val="bg1"/>
                          </a:solidFill>
                          <a:effectLst/>
                          <a:latin typeface="Arial"/>
                          <a:ea typeface="ＭＳ Ｐゴシック" charset="0"/>
                          <a:cs typeface="Arial"/>
                        </a:rPr>
                        <a:t>Placebo</a:t>
                      </a:r>
                      <a:br>
                        <a:rPr kumimoji="0" lang="en-US" sz="1400" b="1" i="0" u="none" strike="noStrike" cap="none" normalizeH="0" baseline="0" dirty="0">
                          <a:ln>
                            <a:noFill/>
                          </a:ln>
                          <a:solidFill>
                            <a:schemeClr val="bg1"/>
                          </a:solidFill>
                          <a:effectLst/>
                          <a:latin typeface="Arial"/>
                          <a:ea typeface="ＭＳ Ｐゴシック" charset="0"/>
                          <a:cs typeface="Arial"/>
                        </a:rPr>
                      </a:br>
                      <a:r>
                        <a:rPr kumimoji="0" lang="en-US" sz="1400" b="1" i="0" u="none" strike="noStrike" cap="none" normalizeH="0" baseline="0" dirty="0">
                          <a:ln>
                            <a:noFill/>
                          </a:ln>
                          <a:solidFill>
                            <a:schemeClr val="bg1"/>
                          </a:solidFill>
                          <a:effectLst/>
                          <a:latin typeface="Arial"/>
                          <a:ea typeface="ＭＳ Ｐゴシック" charset="0"/>
                          <a:cs typeface="Arial"/>
                        </a:rPr>
                        <a:t>(n = 95)</a:t>
                      </a:r>
                    </a:p>
                  </a:txBody>
                  <a:tcPr marL="81103" marR="81103" marT="45742" marB="45742" anchor="b"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92A50"/>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400" b="1" i="0" u="none" strike="noStrike" cap="none" normalizeH="0" baseline="0" dirty="0">
                          <a:ln>
                            <a:noFill/>
                          </a:ln>
                          <a:solidFill>
                            <a:schemeClr val="bg1"/>
                          </a:solidFill>
                          <a:effectLst/>
                          <a:latin typeface="Arial"/>
                          <a:ea typeface="ＭＳ Ｐゴシック" charset="0"/>
                          <a:cs typeface="Arial"/>
                        </a:rPr>
                        <a:t>HR</a:t>
                      </a:r>
                    </a:p>
                  </a:txBody>
                  <a:tcPr marL="81103" marR="81103" marT="45742" marB="45742" anchor="b"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92A50"/>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400" b="1" i="1" u="none" strike="noStrike" cap="none" normalizeH="0" baseline="0" dirty="0">
                          <a:ln>
                            <a:noFill/>
                          </a:ln>
                          <a:solidFill>
                            <a:schemeClr val="bg1"/>
                          </a:solidFill>
                          <a:effectLst/>
                          <a:latin typeface="Arial"/>
                          <a:ea typeface="ＭＳ Ｐゴシック" charset="0"/>
                          <a:cs typeface="Arial"/>
                        </a:rPr>
                        <a:t>p</a:t>
                      </a:r>
                      <a:r>
                        <a:rPr kumimoji="0" lang="en-US" sz="1400" b="1" i="0" u="none" strike="noStrike" cap="none" normalizeH="0" baseline="0" dirty="0">
                          <a:ln>
                            <a:noFill/>
                          </a:ln>
                          <a:solidFill>
                            <a:schemeClr val="bg1"/>
                          </a:solidFill>
                          <a:effectLst/>
                          <a:latin typeface="Arial"/>
                          <a:ea typeface="ＭＳ Ｐゴシック" charset="0"/>
                          <a:cs typeface="Arial"/>
                        </a:rPr>
                        <a:t>-value</a:t>
                      </a:r>
                    </a:p>
                  </a:txBody>
                  <a:tcPr marL="81103" marR="81103" marT="45742" marB="45742" anchor="b"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92A50"/>
                    </a:solidFill>
                  </a:tcPr>
                </a:tc>
                <a:extLst>
                  <a:ext uri="{0D108BD9-81ED-4DB2-BD59-A6C34878D82A}">
                    <a16:rowId xmlns:a16="http://schemas.microsoft.com/office/drawing/2014/main" val="10000"/>
                  </a:ext>
                </a:extLst>
              </a:tr>
              <a:tr h="299369">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charset="0"/>
                        <a:buNone/>
                        <a:tabLst/>
                        <a:defRPr/>
                      </a:pPr>
                      <a:r>
                        <a:rPr kumimoji="0" lang="en-US" sz="1400" b="0" i="0" u="none" strike="noStrike" cap="none" normalizeH="0" baseline="0" dirty="0">
                          <a:ln>
                            <a:noFill/>
                          </a:ln>
                          <a:solidFill>
                            <a:srgbClr val="FFFFFF"/>
                          </a:solidFill>
                          <a:effectLst/>
                          <a:latin typeface="+mn-lt"/>
                          <a:ea typeface="ＭＳ Ｐゴシック" charset="0"/>
                          <a:cs typeface="Arial"/>
                        </a:rPr>
                        <a:t>Median PFS</a:t>
                      </a:r>
                    </a:p>
                  </a:txBody>
                  <a:tcPr marL="81103" marR="81103" marT="45742" marB="457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400" b="0" i="0" u="none" strike="noStrike" cap="none" normalizeH="0" baseline="0" dirty="0">
                          <a:ln>
                            <a:noFill/>
                          </a:ln>
                          <a:solidFill>
                            <a:srgbClr val="FFFFFF"/>
                          </a:solidFill>
                          <a:effectLst/>
                          <a:latin typeface="Arial"/>
                          <a:ea typeface="ＭＳ Ｐゴシック" charset="0"/>
                          <a:cs typeface="Arial"/>
                        </a:rPr>
                        <a:t>2.8 </a:t>
                      </a:r>
                      <a:r>
                        <a:rPr kumimoji="0" lang="en-US" sz="1400" b="0" i="0" u="none" strike="noStrike" cap="none" normalizeH="0" baseline="0" dirty="0" err="1">
                          <a:ln>
                            <a:noFill/>
                          </a:ln>
                          <a:solidFill>
                            <a:srgbClr val="FFFFFF"/>
                          </a:solidFill>
                          <a:effectLst/>
                          <a:latin typeface="Arial"/>
                          <a:ea typeface="ＭＳ Ｐゴシック" charset="0"/>
                          <a:cs typeface="Arial"/>
                        </a:rPr>
                        <a:t>mo</a:t>
                      </a:r>
                      <a:endParaRPr kumimoji="0" lang="en-US" sz="1400" b="0" i="0" u="none" strike="noStrike" cap="none" normalizeH="0" baseline="0" dirty="0">
                        <a:ln>
                          <a:noFill/>
                        </a:ln>
                        <a:solidFill>
                          <a:srgbClr val="FFFFFF"/>
                        </a:solidFill>
                        <a:effectLst/>
                        <a:latin typeface="Arial"/>
                        <a:ea typeface="ＭＳ Ｐゴシック" charset="0"/>
                        <a:cs typeface="Arial"/>
                      </a:endParaRPr>
                    </a:p>
                  </a:txBody>
                  <a:tcPr marL="81103" marR="81103" marT="45742" marB="457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400" b="0" i="0" u="none" strike="noStrike" cap="none" normalizeH="0" baseline="0" dirty="0">
                          <a:ln>
                            <a:noFill/>
                          </a:ln>
                          <a:solidFill>
                            <a:srgbClr val="FFFFFF"/>
                          </a:solidFill>
                          <a:effectLst/>
                          <a:latin typeface="Arial"/>
                          <a:ea typeface="ＭＳ Ｐゴシック" charset="0"/>
                          <a:cs typeface="Arial"/>
                        </a:rPr>
                        <a:t>1.6 </a:t>
                      </a:r>
                      <a:r>
                        <a:rPr kumimoji="0" lang="en-US" sz="1400" b="0" i="0" u="none" strike="noStrike" cap="none" normalizeH="0" baseline="0" dirty="0" err="1">
                          <a:ln>
                            <a:noFill/>
                          </a:ln>
                          <a:solidFill>
                            <a:srgbClr val="FFFFFF"/>
                          </a:solidFill>
                          <a:effectLst/>
                          <a:latin typeface="Arial"/>
                          <a:ea typeface="ＭＳ Ｐゴシック" charset="0"/>
                          <a:cs typeface="Arial"/>
                        </a:rPr>
                        <a:t>mo</a:t>
                      </a:r>
                      <a:endParaRPr kumimoji="0" lang="en-US" sz="1400" b="0" i="0" u="none" strike="noStrike" cap="none" normalizeH="0" baseline="0" dirty="0">
                        <a:ln>
                          <a:noFill/>
                        </a:ln>
                        <a:solidFill>
                          <a:srgbClr val="FFFFFF"/>
                        </a:solidFill>
                        <a:effectLst/>
                        <a:latin typeface="Arial"/>
                        <a:ea typeface="ＭＳ Ｐゴシック" charset="0"/>
                        <a:cs typeface="Arial"/>
                      </a:endParaRPr>
                    </a:p>
                  </a:txBody>
                  <a:tcPr marL="81103" marR="81103" marT="45742" marB="457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400" b="0" i="0" u="none" strike="noStrike" cap="none" normalizeH="0" baseline="0" dirty="0">
                          <a:ln>
                            <a:noFill/>
                          </a:ln>
                          <a:solidFill>
                            <a:srgbClr val="FFFFFF"/>
                          </a:solidFill>
                          <a:effectLst/>
                          <a:latin typeface="Arial"/>
                          <a:ea typeface="ＭＳ Ｐゴシック" charset="0"/>
                          <a:cs typeface="Arial"/>
                        </a:rPr>
                        <a:t>0.452</a:t>
                      </a:r>
                    </a:p>
                  </a:txBody>
                  <a:tcPr marL="81103" marR="81103" marT="45742" marB="457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400" b="0" i="0" u="none" strike="noStrike" cap="none" normalizeH="0" baseline="0" dirty="0">
                          <a:ln>
                            <a:noFill/>
                          </a:ln>
                          <a:solidFill>
                            <a:srgbClr val="FFFFFF"/>
                          </a:solidFill>
                          <a:effectLst/>
                          <a:latin typeface="Arial"/>
                          <a:ea typeface="ＭＳ Ｐゴシック" charset="0"/>
                          <a:cs typeface="Arial"/>
                        </a:rPr>
                        <a:t>&lt;0.0001</a:t>
                      </a:r>
                    </a:p>
                  </a:txBody>
                  <a:tcPr marL="81103" marR="81103" marT="45742" marB="457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extLst>
                  <a:ext uri="{0D108BD9-81ED-4DB2-BD59-A6C34878D82A}">
                    <a16:rowId xmlns:a16="http://schemas.microsoft.com/office/drawing/2014/main" val="10001"/>
                  </a:ext>
                </a:extLst>
              </a:tr>
            </a:tbl>
          </a:graphicData>
        </a:graphic>
      </p:graphicFrame>
      <p:grpSp>
        <p:nvGrpSpPr>
          <p:cNvPr id="476" name="Group 475">
            <a:extLst>
              <a:ext uri="{FF2B5EF4-FFF2-40B4-BE49-F238E27FC236}">
                <a16:creationId xmlns:a16="http://schemas.microsoft.com/office/drawing/2014/main" id="{D1B8A2B2-4FCA-9F42-AFA1-1926AA6DCE29}"/>
              </a:ext>
            </a:extLst>
          </p:cNvPr>
          <p:cNvGrpSpPr/>
          <p:nvPr/>
        </p:nvGrpSpPr>
        <p:grpSpPr>
          <a:xfrm>
            <a:off x="1904325" y="2614913"/>
            <a:ext cx="1828801" cy="764928"/>
            <a:chOff x="4495800" y="208111"/>
            <a:chExt cx="1828801" cy="764928"/>
          </a:xfrm>
        </p:grpSpPr>
        <p:cxnSp>
          <p:nvCxnSpPr>
            <p:cNvPr id="477" name="Straight Connector 476">
              <a:extLst>
                <a:ext uri="{FF2B5EF4-FFF2-40B4-BE49-F238E27FC236}">
                  <a16:creationId xmlns:a16="http://schemas.microsoft.com/office/drawing/2014/main" id="{05B25EC0-830C-F447-BFF9-F22040C99E53}"/>
                </a:ext>
              </a:extLst>
            </p:cNvPr>
            <p:cNvCxnSpPr/>
            <p:nvPr/>
          </p:nvCxnSpPr>
          <p:spPr bwMode="auto">
            <a:xfrm>
              <a:off x="4648200" y="304800"/>
              <a:ext cx="0" cy="15240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478" name="Straight Connector 477">
              <a:extLst>
                <a:ext uri="{FF2B5EF4-FFF2-40B4-BE49-F238E27FC236}">
                  <a16:creationId xmlns:a16="http://schemas.microsoft.com/office/drawing/2014/main" id="{363BFF70-670A-574C-9E62-784B66FBCDC8}"/>
                </a:ext>
              </a:extLst>
            </p:cNvPr>
            <p:cNvCxnSpPr/>
            <p:nvPr/>
          </p:nvCxnSpPr>
          <p:spPr bwMode="auto">
            <a:xfrm>
              <a:off x="4495800" y="571500"/>
              <a:ext cx="304800" cy="0"/>
            </a:xfrm>
            <a:prstGeom prst="line">
              <a:avLst/>
            </a:prstGeom>
            <a:solidFill>
              <a:schemeClr val="accent1"/>
            </a:solidFill>
            <a:ln w="28575" cap="flat" cmpd="sng" algn="ctr">
              <a:solidFill>
                <a:srgbClr val="FF93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479" name="Straight Connector 478">
              <a:extLst>
                <a:ext uri="{FF2B5EF4-FFF2-40B4-BE49-F238E27FC236}">
                  <a16:creationId xmlns:a16="http://schemas.microsoft.com/office/drawing/2014/main" id="{5B8C8ADE-8C68-3E44-AA08-AC2D17B1C03E}"/>
                </a:ext>
              </a:extLst>
            </p:cNvPr>
            <p:cNvCxnSpPr/>
            <p:nvPr/>
          </p:nvCxnSpPr>
          <p:spPr bwMode="auto">
            <a:xfrm>
              <a:off x="4495800" y="838200"/>
              <a:ext cx="304800" cy="0"/>
            </a:xfrm>
            <a:prstGeom prst="line">
              <a:avLst/>
            </a:prstGeom>
            <a:solidFill>
              <a:schemeClr val="accent1"/>
            </a:solidFill>
            <a:ln w="28575" cap="flat" cmpd="sng" algn="ctr">
              <a:solidFill>
                <a:srgbClr val="92D05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sp>
          <p:nvSpPr>
            <p:cNvPr id="480" name="TextBox 479">
              <a:extLst>
                <a:ext uri="{FF2B5EF4-FFF2-40B4-BE49-F238E27FC236}">
                  <a16:creationId xmlns:a16="http://schemas.microsoft.com/office/drawing/2014/main" id="{1D641D52-EBB6-BE4B-B6A6-02A2711449D3}"/>
                </a:ext>
              </a:extLst>
            </p:cNvPr>
            <p:cNvSpPr txBox="1"/>
            <p:nvPr/>
          </p:nvSpPr>
          <p:spPr>
            <a:xfrm>
              <a:off x="4800601" y="208111"/>
              <a:ext cx="1524000" cy="307777"/>
            </a:xfrm>
            <a:prstGeom prst="rect">
              <a:avLst/>
            </a:prstGeom>
            <a:noFill/>
          </p:spPr>
          <p:txBody>
            <a:bodyPr wrap="square" rtlCol="0">
              <a:spAutoFit/>
            </a:bodyPr>
            <a:lstStyle/>
            <a:p>
              <a:r>
                <a:rPr lang="en-US" sz="1400" dirty="0"/>
                <a:t>Censored</a:t>
              </a:r>
            </a:p>
          </p:txBody>
        </p:sp>
        <p:sp>
          <p:nvSpPr>
            <p:cNvPr id="481" name="TextBox 480">
              <a:extLst>
                <a:ext uri="{FF2B5EF4-FFF2-40B4-BE49-F238E27FC236}">
                  <a16:creationId xmlns:a16="http://schemas.microsoft.com/office/drawing/2014/main" id="{2893A73F-A13B-7C4C-893E-339760E48F4E}"/>
                </a:ext>
              </a:extLst>
            </p:cNvPr>
            <p:cNvSpPr txBox="1"/>
            <p:nvPr/>
          </p:nvSpPr>
          <p:spPr>
            <a:xfrm>
              <a:off x="4800601" y="409907"/>
              <a:ext cx="1524000" cy="307777"/>
            </a:xfrm>
            <a:prstGeom prst="rect">
              <a:avLst/>
            </a:prstGeom>
            <a:noFill/>
          </p:spPr>
          <p:txBody>
            <a:bodyPr wrap="square" rtlCol="0">
              <a:spAutoFit/>
            </a:bodyPr>
            <a:lstStyle/>
            <a:p>
              <a:r>
                <a:rPr lang="en-US" sz="1400"/>
                <a:t>Ramucirumab</a:t>
              </a:r>
              <a:endParaRPr lang="en-US" sz="1400" dirty="0"/>
            </a:p>
          </p:txBody>
        </p:sp>
        <p:sp>
          <p:nvSpPr>
            <p:cNvPr id="482" name="TextBox 481">
              <a:extLst>
                <a:ext uri="{FF2B5EF4-FFF2-40B4-BE49-F238E27FC236}">
                  <a16:creationId xmlns:a16="http://schemas.microsoft.com/office/drawing/2014/main" id="{28A0F37D-AA8F-ED4E-AF93-0B1EBA1D0266}"/>
                </a:ext>
              </a:extLst>
            </p:cNvPr>
            <p:cNvSpPr txBox="1"/>
            <p:nvPr/>
          </p:nvSpPr>
          <p:spPr>
            <a:xfrm>
              <a:off x="4800601" y="665262"/>
              <a:ext cx="1524000" cy="307777"/>
            </a:xfrm>
            <a:prstGeom prst="rect">
              <a:avLst/>
            </a:prstGeom>
            <a:noFill/>
          </p:spPr>
          <p:txBody>
            <a:bodyPr wrap="square" rtlCol="0">
              <a:spAutoFit/>
            </a:bodyPr>
            <a:lstStyle/>
            <a:p>
              <a:r>
                <a:rPr lang="en-US" sz="1400" dirty="0"/>
                <a:t>Placebo</a:t>
              </a:r>
            </a:p>
          </p:txBody>
        </p:sp>
      </p:grpSp>
      <p:sp>
        <p:nvSpPr>
          <p:cNvPr id="483" name="TextBox 482">
            <a:extLst>
              <a:ext uri="{FF2B5EF4-FFF2-40B4-BE49-F238E27FC236}">
                <a16:creationId xmlns:a16="http://schemas.microsoft.com/office/drawing/2014/main" id="{73A35EE4-AE87-C842-B006-DD9595AAE2BB}"/>
              </a:ext>
            </a:extLst>
          </p:cNvPr>
          <p:cNvSpPr txBox="1"/>
          <p:nvPr/>
        </p:nvSpPr>
        <p:spPr>
          <a:xfrm>
            <a:off x="5948362" y="2337300"/>
            <a:ext cx="5253038" cy="523220"/>
          </a:xfrm>
          <a:prstGeom prst="rect">
            <a:avLst/>
          </a:prstGeom>
          <a:noFill/>
        </p:spPr>
        <p:txBody>
          <a:bodyPr wrap="square" rtlCol="0">
            <a:spAutoFit/>
          </a:bodyPr>
          <a:lstStyle/>
          <a:p>
            <a:r>
              <a:rPr lang="en-US" sz="1400" dirty="0"/>
              <a:t>Median durations of follow-up were 7.9 months for </a:t>
            </a:r>
            <a:r>
              <a:rPr lang="en-US" sz="1400" dirty="0" err="1"/>
              <a:t>ramucirumab</a:t>
            </a:r>
            <a:r>
              <a:rPr lang="en-US" sz="1400" dirty="0"/>
              <a:t>, 6.6 months for placebo</a:t>
            </a:r>
          </a:p>
        </p:txBody>
      </p:sp>
      <p:grpSp>
        <p:nvGrpSpPr>
          <p:cNvPr id="484" name="Group 483">
            <a:extLst>
              <a:ext uri="{FF2B5EF4-FFF2-40B4-BE49-F238E27FC236}">
                <a16:creationId xmlns:a16="http://schemas.microsoft.com/office/drawing/2014/main" id="{DD5FFFF3-3CD3-CC4D-83E4-240153A199C9}"/>
              </a:ext>
            </a:extLst>
          </p:cNvPr>
          <p:cNvGrpSpPr/>
          <p:nvPr/>
        </p:nvGrpSpPr>
        <p:grpSpPr>
          <a:xfrm>
            <a:off x="2971126" y="4188064"/>
            <a:ext cx="1828801" cy="764928"/>
            <a:chOff x="4495800" y="208111"/>
            <a:chExt cx="1828801" cy="764928"/>
          </a:xfrm>
        </p:grpSpPr>
        <p:cxnSp>
          <p:nvCxnSpPr>
            <p:cNvPr id="485" name="Straight Connector 484">
              <a:extLst>
                <a:ext uri="{FF2B5EF4-FFF2-40B4-BE49-F238E27FC236}">
                  <a16:creationId xmlns:a16="http://schemas.microsoft.com/office/drawing/2014/main" id="{1306D894-8410-0C4D-98BE-F7FB4FFF56B5}"/>
                </a:ext>
              </a:extLst>
            </p:cNvPr>
            <p:cNvCxnSpPr/>
            <p:nvPr/>
          </p:nvCxnSpPr>
          <p:spPr bwMode="auto">
            <a:xfrm>
              <a:off x="4648200" y="304800"/>
              <a:ext cx="0" cy="15240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486" name="Straight Connector 485">
              <a:extLst>
                <a:ext uri="{FF2B5EF4-FFF2-40B4-BE49-F238E27FC236}">
                  <a16:creationId xmlns:a16="http://schemas.microsoft.com/office/drawing/2014/main" id="{762FC0BB-98FD-194C-9910-FF8D74E050AC}"/>
                </a:ext>
              </a:extLst>
            </p:cNvPr>
            <p:cNvCxnSpPr/>
            <p:nvPr/>
          </p:nvCxnSpPr>
          <p:spPr bwMode="auto">
            <a:xfrm>
              <a:off x="4495800" y="571500"/>
              <a:ext cx="304800" cy="0"/>
            </a:xfrm>
            <a:prstGeom prst="line">
              <a:avLst/>
            </a:prstGeom>
            <a:solidFill>
              <a:schemeClr val="accent1"/>
            </a:solidFill>
            <a:ln w="28575" cap="flat" cmpd="sng" algn="ctr">
              <a:solidFill>
                <a:srgbClr val="FF93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487" name="Straight Connector 486">
              <a:extLst>
                <a:ext uri="{FF2B5EF4-FFF2-40B4-BE49-F238E27FC236}">
                  <a16:creationId xmlns:a16="http://schemas.microsoft.com/office/drawing/2014/main" id="{39D13239-B508-CE40-9701-3D6A04BD3B04}"/>
                </a:ext>
              </a:extLst>
            </p:cNvPr>
            <p:cNvCxnSpPr/>
            <p:nvPr/>
          </p:nvCxnSpPr>
          <p:spPr bwMode="auto">
            <a:xfrm>
              <a:off x="4495800" y="838200"/>
              <a:ext cx="304800" cy="0"/>
            </a:xfrm>
            <a:prstGeom prst="line">
              <a:avLst/>
            </a:prstGeom>
            <a:solidFill>
              <a:schemeClr val="accent1"/>
            </a:solidFill>
            <a:ln w="28575" cap="flat" cmpd="sng" algn="ctr">
              <a:solidFill>
                <a:srgbClr val="92D05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sp>
          <p:nvSpPr>
            <p:cNvPr id="488" name="TextBox 487">
              <a:extLst>
                <a:ext uri="{FF2B5EF4-FFF2-40B4-BE49-F238E27FC236}">
                  <a16:creationId xmlns:a16="http://schemas.microsoft.com/office/drawing/2014/main" id="{968EE012-9449-4441-BA1A-A8EACCF95713}"/>
                </a:ext>
              </a:extLst>
            </p:cNvPr>
            <p:cNvSpPr txBox="1"/>
            <p:nvPr/>
          </p:nvSpPr>
          <p:spPr>
            <a:xfrm>
              <a:off x="4800601" y="208111"/>
              <a:ext cx="1524000" cy="307777"/>
            </a:xfrm>
            <a:prstGeom prst="rect">
              <a:avLst/>
            </a:prstGeom>
            <a:noFill/>
          </p:spPr>
          <p:txBody>
            <a:bodyPr wrap="square" rtlCol="0">
              <a:spAutoFit/>
            </a:bodyPr>
            <a:lstStyle/>
            <a:p>
              <a:r>
                <a:rPr lang="en-US" sz="1400" dirty="0"/>
                <a:t>Censored</a:t>
              </a:r>
            </a:p>
          </p:txBody>
        </p:sp>
        <p:sp>
          <p:nvSpPr>
            <p:cNvPr id="489" name="TextBox 488">
              <a:extLst>
                <a:ext uri="{FF2B5EF4-FFF2-40B4-BE49-F238E27FC236}">
                  <a16:creationId xmlns:a16="http://schemas.microsoft.com/office/drawing/2014/main" id="{11ED7DDD-FF75-0A49-B01B-FDE2B51F61C4}"/>
                </a:ext>
              </a:extLst>
            </p:cNvPr>
            <p:cNvSpPr txBox="1"/>
            <p:nvPr/>
          </p:nvSpPr>
          <p:spPr>
            <a:xfrm>
              <a:off x="4800601" y="409907"/>
              <a:ext cx="1524000" cy="307777"/>
            </a:xfrm>
            <a:prstGeom prst="rect">
              <a:avLst/>
            </a:prstGeom>
            <a:noFill/>
          </p:spPr>
          <p:txBody>
            <a:bodyPr wrap="square" rtlCol="0">
              <a:spAutoFit/>
            </a:bodyPr>
            <a:lstStyle/>
            <a:p>
              <a:r>
                <a:rPr lang="en-US" sz="1400" dirty="0" err="1"/>
                <a:t>Ramucirumab</a:t>
              </a:r>
              <a:endParaRPr lang="en-US" sz="1400" dirty="0"/>
            </a:p>
          </p:txBody>
        </p:sp>
        <p:sp>
          <p:nvSpPr>
            <p:cNvPr id="490" name="TextBox 489">
              <a:extLst>
                <a:ext uri="{FF2B5EF4-FFF2-40B4-BE49-F238E27FC236}">
                  <a16:creationId xmlns:a16="http://schemas.microsoft.com/office/drawing/2014/main" id="{2A7B8C2E-A266-0144-85E0-901F1122F7D0}"/>
                </a:ext>
              </a:extLst>
            </p:cNvPr>
            <p:cNvSpPr txBox="1"/>
            <p:nvPr/>
          </p:nvSpPr>
          <p:spPr>
            <a:xfrm>
              <a:off x="4800601" y="665262"/>
              <a:ext cx="1524000" cy="307777"/>
            </a:xfrm>
            <a:prstGeom prst="rect">
              <a:avLst/>
            </a:prstGeom>
            <a:noFill/>
          </p:spPr>
          <p:txBody>
            <a:bodyPr wrap="square" rtlCol="0">
              <a:spAutoFit/>
            </a:bodyPr>
            <a:lstStyle/>
            <a:p>
              <a:r>
                <a:rPr lang="en-US" sz="1400" dirty="0"/>
                <a:t>Placebo</a:t>
              </a:r>
            </a:p>
          </p:txBody>
        </p:sp>
      </p:grpSp>
      <p:sp>
        <p:nvSpPr>
          <p:cNvPr id="492" name="TextBox 491">
            <a:extLst>
              <a:ext uri="{FF2B5EF4-FFF2-40B4-BE49-F238E27FC236}">
                <a16:creationId xmlns:a16="http://schemas.microsoft.com/office/drawing/2014/main" id="{B6C1AAEC-28EF-344C-9385-368377C60D3E}"/>
              </a:ext>
            </a:extLst>
          </p:cNvPr>
          <p:cNvSpPr txBox="1">
            <a:spLocks noChangeArrowheads="1"/>
          </p:cNvSpPr>
          <p:nvPr/>
        </p:nvSpPr>
        <p:spPr bwMode="auto">
          <a:xfrm>
            <a:off x="152400" y="6473278"/>
            <a:ext cx="10668000" cy="3847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182880" bIns="91440" anchor="b" anchorCtr="0">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1600" dirty="0">
                <a:solidFill>
                  <a:srgbClr val="FFFFFF"/>
                </a:solidFill>
              </a:rPr>
              <a:t>Zhu AX et al. </a:t>
            </a:r>
            <a:r>
              <a:rPr lang="en-US" sz="1600" i="1" dirty="0">
                <a:solidFill>
                  <a:srgbClr val="FFFFFF"/>
                </a:solidFill>
              </a:rPr>
              <a:t>Lancet Oncol </a:t>
            </a:r>
            <a:r>
              <a:rPr lang="en-US" sz="1600" dirty="0">
                <a:solidFill>
                  <a:srgbClr val="FFFFFF"/>
                </a:solidFill>
              </a:rPr>
              <a:t>2019</a:t>
            </a:r>
            <a:r>
              <a:rPr lang="en-US" sz="1600" i="1" dirty="0">
                <a:solidFill>
                  <a:srgbClr val="FFFFFF"/>
                </a:solidFill>
              </a:rPr>
              <a:t>;</a:t>
            </a:r>
            <a:r>
              <a:rPr lang="en-US" sz="1600" dirty="0">
                <a:solidFill>
                  <a:srgbClr val="FFFFFF"/>
                </a:solidFill>
              </a:rPr>
              <a:t>20(2):282-96. </a:t>
            </a:r>
          </a:p>
        </p:txBody>
      </p:sp>
    </p:spTree>
    <p:custDataLst>
      <p:tags r:id="rId1"/>
    </p:custDataLst>
    <p:extLst>
      <p:ext uri="{BB962C8B-B14F-4D97-AF65-F5344CB8AC3E}">
        <p14:creationId xmlns:p14="http://schemas.microsoft.com/office/powerpoint/2010/main" val="1363024056"/>
      </p:ext>
    </p:extLst>
  </p:cSld>
  <p:clrMapOvr>
    <a:masterClrMapping/>
  </p:clrMapOvr>
  <p:transition spd="slow" advClick="0"/>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Title 1"/>
          <p:cNvSpPr>
            <a:spLocks noGrp="1"/>
          </p:cNvSpPr>
          <p:nvPr>
            <p:ph type="title"/>
          </p:nvPr>
        </p:nvSpPr>
        <p:spPr/>
        <p:txBody>
          <a:bodyPr/>
          <a:lstStyle/>
          <a:p>
            <a:r>
              <a:rPr lang="en-US" altLang="x-none" dirty="0">
                <a:latin typeface="Arial" panose="020B0604020202020204" pitchFamily="34" charset="0"/>
                <a:cs typeface="Arial" panose="020B0604020202020204" pitchFamily="34" charset="0"/>
              </a:rPr>
              <a:t>Case Presentation (</a:t>
            </a:r>
            <a:r>
              <a:rPr lang="en-US" altLang="x-none" dirty="0" err="1">
                <a:latin typeface="Arial" panose="020B0604020202020204" pitchFamily="34" charset="0"/>
                <a:cs typeface="Arial" panose="020B0604020202020204" pitchFamily="34" charset="0"/>
              </a:rPr>
              <a:t>Ms</a:t>
            </a:r>
            <a:r>
              <a:rPr lang="en-US" altLang="x-none" dirty="0">
                <a:latin typeface="Arial" panose="020B0604020202020204" pitchFamily="34" charset="0"/>
                <a:cs typeface="Arial" panose="020B0604020202020204" pitchFamily="34" charset="0"/>
              </a:rPr>
              <a:t> Mitchell)</a:t>
            </a:r>
          </a:p>
        </p:txBody>
      </p:sp>
      <p:sp>
        <p:nvSpPr>
          <p:cNvPr id="38914" name="Content Placeholder 2"/>
          <p:cNvSpPr>
            <a:spLocks noGrp="1"/>
          </p:cNvSpPr>
          <p:nvPr>
            <p:ph idx="1"/>
          </p:nvPr>
        </p:nvSpPr>
        <p:spPr>
          <a:xfrm>
            <a:off x="609600" y="1371600"/>
            <a:ext cx="10972800" cy="5486400"/>
          </a:xfrm>
        </p:spPr>
        <p:txBody>
          <a:bodyPr/>
          <a:lstStyle/>
          <a:p>
            <a:pPr marL="0" indent="0">
              <a:buNone/>
            </a:pPr>
            <a:r>
              <a:rPr lang="en-US" altLang="x-none" sz="2600" b="1" dirty="0">
                <a:solidFill>
                  <a:srgbClr val="EFC53D"/>
                </a:solidFill>
                <a:latin typeface="Arial" panose="020B0604020202020204" pitchFamily="34" charset="0"/>
                <a:cs typeface="Arial" panose="020B0604020202020204" pitchFamily="34" charset="0"/>
              </a:rPr>
              <a:t>A woman in her mid-60s with HCC metastatic to the lungs and bone</a:t>
            </a:r>
          </a:p>
          <a:p>
            <a:pPr marL="0" indent="0">
              <a:buNone/>
            </a:pPr>
            <a:endParaRPr lang="en-US" altLang="x-none" sz="800" b="1" dirty="0">
              <a:solidFill>
                <a:srgbClr val="EFC53D"/>
              </a:solidFill>
              <a:latin typeface="Arial" panose="020B0604020202020204" pitchFamily="34" charset="0"/>
              <a:cs typeface="Arial" panose="020B0604020202020204" pitchFamily="34" charset="0"/>
            </a:endParaRPr>
          </a:p>
          <a:p>
            <a:pPr marL="0" indent="0">
              <a:buNone/>
            </a:pPr>
            <a:r>
              <a:rPr lang="en-US" altLang="x-none" sz="2600" b="1" dirty="0">
                <a:solidFill>
                  <a:srgbClr val="EFC53D"/>
                </a:solidFill>
                <a:latin typeface="Arial" panose="020B0604020202020204" pitchFamily="34" charset="0"/>
                <a:cs typeface="Arial" panose="020B0604020202020204" pitchFamily="34" charset="0"/>
              </a:rPr>
              <a:t>Treatments received</a:t>
            </a:r>
          </a:p>
          <a:p>
            <a:r>
              <a:rPr lang="en-US" sz="2600" dirty="0"/>
              <a:t>Interferon</a:t>
            </a:r>
          </a:p>
          <a:p>
            <a:r>
              <a:rPr lang="en-US" sz="2600" dirty="0"/>
              <a:t>Sorafenib </a:t>
            </a:r>
          </a:p>
          <a:p>
            <a:r>
              <a:rPr lang="en-US" sz="2600" dirty="0"/>
              <a:t>FOLFOX </a:t>
            </a:r>
          </a:p>
          <a:p>
            <a:r>
              <a:rPr lang="en-US" sz="2600" dirty="0"/>
              <a:t>Regorafenib </a:t>
            </a:r>
          </a:p>
          <a:p>
            <a:r>
              <a:rPr lang="en-US" sz="2600" dirty="0"/>
              <a:t>Nivolumab</a:t>
            </a:r>
          </a:p>
          <a:p>
            <a:pPr marL="0" indent="0">
              <a:spcBef>
                <a:spcPts val="1776"/>
              </a:spcBef>
              <a:buNone/>
            </a:pPr>
            <a:r>
              <a:rPr lang="en-US" sz="2600" b="1" dirty="0">
                <a:solidFill>
                  <a:srgbClr val="E9BB2B"/>
                </a:solidFill>
              </a:rPr>
              <a:t>Other considerations</a:t>
            </a:r>
          </a:p>
          <a:p>
            <a:r>
              <a:rPr lang="en-US" sz="2600" dirty="0"/>
              <a:t>Management of arthralgias associated with nivolumab</a:t>
            </a:r>
          </a:p>
          <a:p>
            <a:r>
              <a:rPr lang="en-US" sz="2600" dirty="0"/>
              <a:t>Emotional struggle and anger with loss of independence</a:t>
            </a:r>
          </a:p>
        </p:txBody>
      </p:sp>
    </p:spTree>
    <p:extLst>
      <p:ext uri="{BB962C8B-B14F-4D97-AF65-F5344CB8AC3E}">
        <p14:creationId xmlns:p14="http://schemas.microsoft.com/office/powerpoint/2010/main" val="3403556125"/>
      </p:ext>
    </p:extLst>
  </p:cSld>
  <p:clrMapOvr>
    <a:masterClrMapping/>
  </p:clrMapOvr>
  <p:transition spd="slow" advClick="0"/>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Title 1"/>
          <p:cNvSpPr>
            <a:spLocks noGrp="1"/>
          </p:cNvSpPr>
          <p:nvPr>
            <p:ph type="title"/>
          </p:nvPr>
        </p:nvSpPr>
        <p:spPr/>
        <p:txBody>
          <a:bodyPr/>
          <a:lstStyle/>
          <a:p>
            <a:r>
              <a:rPr lang="en-US" altLang="x-none" dirty="0">
                <a:latin typeface="Arial" panose="020B0604020202020204" pitchFamily="34" charset="0"/>
                <a:cs typeface="Arial" panose="020B0604020202020204" pitchFamily="34" charset="0"/>
              </a:rPr>
              <a:t>Case Presentation (</a:t>
            </a:r>
            <a:r>
              <a:rPr lang="en-US" altLang="x-none" dirty="0" err="1">
                <a:latin typeface="Arial" panose="020B0604020202020204" pitchFamily="34" charset="0"/>
                <a:cs typeface="Arial" panose="020B0604020202020204" pitchFamily="34" charset="0"/>
              </a:rPr>
              <a:t>Ms</a:t>
            </a:r>
            <a:r>
              <a:rPr lang="en-US" altLang="x-none" dirty="0">
                <a:latin typeface="Arial" panose="020B0604020202020204" pitchFamily="34" charset="0"/>
                <a:cs typeface="Arial" panose="020B0604020202020204" pitchFamily="34" charset="0"/>
              </a:rPr>
              <a:t> Mitchell)</a:t>
            </a:r>
          </a:p>
        </p:txBody>
      </p:sp>
      <p:pic>
        <p:nvPicPr>
          <p:cNvPr id="4" name="Picture 3">
            <a:extLst>
              <a:ext uri="{FF2B5EF4-FFF2-40B4-BE49-F238E27FC236}">
                <a16:creationId xmlns:a16="http://schemas.microsoft.com/office/drawing/2014/main" id="{6DD6F68C-BE0C-8846-8870-62BCAB9CF8AB}"/>
              </a:ext>
            </a:extLst>
          </p:cNvPr>
          <p:cNvPicPr>
            <a:picLocks noChangeAspect="1"/>
          </p:cNvPicPr>
          <p:nvPr/>
        </p:nvPicPr>
        <p:blipFill>
          <a:blip r:embed="rId3"/>
          <a:stretch>
            <a:fillRect/>
          </a:stretch>
        </p:blipFill>
        <p:spPr>
          <a:xfrm>
            <a:off x="381000" y="2069591"/>
            <a:ext cx="5632676" cy="4572000"/>
          </a:xfrm>
          <a:prstGeom prst="rect">
            <a:avLst/>
          </a:prstGeom>
        </p:spPr>
      </p:pic>
      <p:sp>
        <p:nvSpPr>
          <p:cNvPr id="2" name="TextBox 1">
            <a:extLst>
              <a:ext uri="{FF2B5EF4-FFF2-40B4-BE49-F238E27FC236}">
                <a16:creationId xmlns:a16="http://schemas.microsoft.com/office/drawing/2014/main" id="{760FC455-F233-3346-BF7E-288480715AC7}"/>
              </a:ext>
            </a:extLst>
          </p:cNvPr>
          <p:cNvSpPr txBox="1"/>
          <p:nvPr/>
        </p:nvSpPr>
        <p:spPr>
          <a:xfrm>
            <a:off x="2511362" y="1443334"/>
            <a:ext cx="1451038" cy="461665"/>
          </a:xfrm>
          <a:prstGeom prst="rect">
            <a:avLst/>
          </a:prstGeom>
          <a:noFill/>
        </p:spPr>
        <p:txBody>
          <a:bodyPr wrap="none" rtlCol="0">
            <a:spAutoFit/>
          </a:bodyPr>
          <a:lstStyle/>
          <a:p>
            <a:r>
              <a:rPr lang="en-US" b="1" u="sng" dirty="0"/>
              <a:t>Baseline</a:t>
            </a:r>
          </a:p>
        </p:txBody>
      </p:sp>
      <p:pic>
        <p:nvPicPr>
          <p:cNvPr id="6" name="Picture 5">
            <a:extLst>
              <a:ext uri="{FF2B5EF4-FFF2-40B4-BE49-F238E27FC236}">
                <a16:creationId xmlns:a16="http://schemas.microsoft.com/office/drawing/2014/main" id="{0BE228CC-3A71-CC45-960B-759458791CC8}"/>
              </a:ext>
            </a:extLst>
          </p:cNvPr>
          <p:cNvPicPr>
            <a:picLocks noChangeAspect="1"/>
          </p:cNvPicPr>
          <p:nvPr/>
        </p:nvPicPr>
        <p:blipFill>
          <a:blip r:embed="rId4"/>
          <a:stretch>
            <a:fillRect/>
          </a:stretch>
        </p:blipFill>
        <p:spPr>
          <a:xfrm>
            <a:off x="6324600" y="2057400"/>
            <a:ext cx="5458737" cy="4572000"/>
          </a:xfrm>
          <a:prstGeom prst="rect">
            <a:avLst/>
          </a:prstGeom>
        </p:spPr>
      </p:pic>
      <p:sp>
        <p:nvSpPr>
          <p:cNvPr id="7" name="TextBox 6">
            <a:extLst>
              <a:ext uri="{FF2B5EF4-FFF2-40B4-BE49-F238E27FC236}">
                <a16:creationId xmlns:a16="http://schemas.microsoft.com/office/drawing/2014/main" id="{5621181A-E3BA-C448-8F4C-490AFBCD670B}"/>
              </a:ext>
            </a:extLst>
          </p:cNvPr>
          <p:cNvSpPr txBox="1"/>
          <p:nvPr/>
        </p:nvSpPr>
        <p:spPr>
          <a:xfrm>
            <a:off x="6487851" y="1443334"/>
            <a:ext cx="5246949" cy="461665"/>
          </a:xfrm>
          <a:prstGeom prst="rect">
            <a:avLst/>
          </a:prstGeom>
          <a:noFill/>
        </p:spPr>
        <p:txBody>
          <a:bodyPr wrap="none" rtlCol="0">
            <a:spAutoFit/>
          </a:bodyPr>
          <a:lstStyle/>
          <a:p>
            <a:r>
              <a:rPr lang="en-US" b="1" u="sng" dirty="0"/>
              <a:t>Nivolumab 3 </a:t>
            </a:r>
            <a:r>
              <a:rPr lang="en-US" b="1" u="sng" dirty="0" err="1"/>
              <a:t>mos</a:t>
            </a:r>
            <a:r>
              <a:rPr lang="en-US" b="1" u="sng" dirty="0"/>
              <a:t> – Stable Disease</a:t>
            </a:r>
          </a:p>
        </p:txBody>
      </p:sp>
    </p:spTree>
    <p:extLst>
      <p:ext uri="{BB962C8B-B14F-4D97-AF65-F5344CB8AC3E}">
        <p14:creationId xmlns:p14="http://schemas.microsoft.com/office/powerpoint/2010/main" val="2035513811"/>
      </p:ext>
    </p:extLst>
  </p:cSld>
  <p:clrMapOvr>
    <a:masterClrMapping/>
  </p:clrMapOvr>
  <p:transition spd="slow" advClick="0"/>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1"/>
          <p:cNvSpPr>
            <a:spLocks noGrp="1"/>
          </p:cNvSpPr>
          <p:nvPr>
            <p:ph type="title"/>
          </p:nvPr>
        </p:nvSpPr>
        <p:spPr/>
        <p:txBody>
          <a:bodyPr/>
          <a:lstStyle/>
          <a:p>
            <a:r>
              <a:rPr lang="en-US" dirty="0">
                <a:latin typeface="Arial" charset="0"/>
                <a:ea typeface="ＭＳ Ｐゴシック" charset="0"/>
                <a:cs typeface="ＭＳ Ｐゴシック" charset="0"/>
              </a:rPr>
              <a:t>Nivolumab</a:t>
            </a:r>
          </a:p>
        </p:txBody>
      </p:sp>
      <p:sp>
        <p:nvSpPr>
          <p:cNvPr id="63489" name="Content Placeholder 1"/>
          <p:cNvSpPr>
            <a:spLocks noGrp="1"/>
          </p:cNvSpPr>
          <p:nvPr>
            <p:ph idx="1"/>
          </p:nvPr>
        </p:nvSpPr>
        <p:spPr/>
        <p:txBody>
          <a:bodyPr/>
          <a:lstStyle/>
          <a:p>
            <a:pPr marL="0" indent="0">
              <a:spcBef>
                <a:spcPts val="0"/>
              </a:spcBef>
              <a:buNone/>
            </a:pPr>
            <a:r>
              <a:rPr lang="en-US" sz="2600" b="1" dirty="0">
                <a:solidFill>
                  <a:srgbClr val="FFCC31"/>
                </a:solidFill>
                <a:latin typeface="Arial" charset="0"/>
                <a:ea typeface="ＭＳ Ｐゴシック" charset="0"/>
                <a:cs typeface="Arial" charset="0"/>
              </a:rPr>
              <a:t>Mechanism of action</a:t>
            </a:r>
            <a:endParaRPr lang="en-US" sz="2600" b="1" dirty="0">
              <a:solidFill>
                <a:srgbClr val="EFC53D"/>
              </a:solidFill>
              <a:latin typeface="Arial" charset="0"/>
              <a:ea typeface="ＭＳ Ｐゴシック" charset="0"/>
              <a:cs typeface="Arial" charset="0"/>
            </a:endParaRPr>
          </a:p>
          <a:p>
            <a:pPr>
              <a:spcBef>
                <a:spcPts val="0"/>
              </a:spcBef>
            </a:pPr>
            <a:r>
              <a:rPr lang="en-US" sz="2600" dirty="0">
                <a:latin typeface="Arial" charset="0"/>
                <a:ea typeface="ＭＳ Ｐゴシック" charset="0"/>
                <a:cs typeface="Arial" charset="0"/>
              </a:rPr>
              <a:t>Programmed death receptor-1 (PD-1) blocking antibody</a:t>
            </a:r>
            <a:endParaRPr lang="en-US" sz="2600" b="1" dirty="0">
              <a:solidFill>
                <a:srgbClr val="FFCC31"/>
              </a:solidFill>
              <a:latin typeface="Arial" charset="0"/>
              <a:ea typeface="ＭＳ Ｐゴシック" charset="0"/>
              <a:cs typeface="Arial" charset="0"/>
            </a:endParaRPr>
          </a:p>
          <a:p>
            <a:pPr marL="0" indent="0">
              <a:spcBef>
                <a:spcPts val="1800"/>
              </a:spcBef>
              <a:buNone/>
            </a:pPr>
            <a:r>
              <a:rPr lang="en-US" sz="2600" b="1" dirty="0">
                <a:solidFill>
                  <a:srgbClr val="FFCC31"/>
                </a:solidFill>
                <a:latin typeface="Arial" charset="0"/>
                <a:ea typeface="ＭＳ Ｐゴシック" charset="0"/>
                <a:cs typeface="Arial" charset="0"/>
              </a:rPr>
              <a:t>Indication </a:t>
            </a:r>
            <a:endParaRPr lang="en-US" sz="2600" dirty="0">
              <a:solidFill>
                <a:srgbClr val="FFCC31"/>
              </a:solidFill>
              <a:latin typeface="Arial" charset="0"/>
              <a:ea typeface="ＭＳ Ｐゴシック" charset="0"/>
              <a:cs typeface="Arial" charset="0"/>
            </a:endParaRPr>
          </a:p>
          <a:p>
            <a:pPr>
              <a:spcBef>
                <a:spcPts val="0"/>
              </a:spcBef>
            </a:pPr>
            <a:r>
              <a:rPr lang="en-US" sz="2600" dirty="0">
                <a:latin typeface="Arial" charset="0"/>
                <a:ea typeface="ＭＳ Ｐゴシック" charset="0"/>
                <a:cs typeface="Arial" charset="0"/>
              </a:rPr>
              <a:t>For patients with hepatocellular carcinoma who have previously received sorafenib </a:t>
            </a:r>
            <a:endParaRPr lang="en-US" sz="2600" b="1" dirty="0">
              <a:solidFill>
                <a:srgbClr val="FFCC31"/>
              </a:solidFill>
              <a:latin typeface="Arial" charset="0"/>
              <a:ea typeface="ＭＳ Ｐゴシック" charset="0"/>
              <a:cs typeface="Arial" charset="0"/>
            </a:endParaRPr>
          </a:p>
          <a:p>
            <a:pPr marL="0" indent="0">
              <a:spcBef>
                <a:spcPts val="1800"/>
              </a:spcBef>
              <a:buNone/>
            </a:pPr>
            <a:r>
              <a:rPr lang="en-US" sz="2600" b="1" dirty="0">
                <a:solidFill>
                  <a:srgbClr val="FFCC31"/>
                </a:solidFill>
                <a:latin typeface="Arial" charset="0"/>
                <a:ea typeface="ＭＳ Ｐゴシック" charset="0"/>
                <a:cs typeface="Arial" charset="0"/>
              </a:rPr>
              <a:t>Recommended dose</a:t>
            </a:r>
          </a:p>
          <a:p>
            <a:pPr>
              <a:spcBef>
                <a:spcPts val="0"/>
              </a:spcBef>
            </a:pPr>
            <a:r>
              <a:rPr lang="en-US" sz="2600" dirty="0">
                <a:latin typeface="Arial" charset="0"/>
                <a:ea typeface="ＭＳ Ｐゴシック" charset="0"/>
                <a:cs typeface="Arial" charset="0"/>
              </a:rPr>
              <a:t>240 mg every 2 weeks or 480 mg every 4 weeks </a:t>
            </a:r>
          </a:p>
        </p:txBody>
      </p:sp>
      <p:sp>
        <p:nvSpPr>
          <p:cNvPr id="63491" name="TextBox 6"/>
          <p:cNvSpPr txBox="1">
            <a:spLocks noChangeArrowheads="1"/>
          </p:cNvSpPr>
          <p:nvPr/>
        </p:nvSpPr>
        <p:spPr bwMode="auto">
          <a:xfrm>
            <a:off x="152400" y="6400800"/>
            <a:ext cx="10972800" cy="4389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82880" tIns="0" rIns="182880" bIns="91440" anchor="b"/>
          <a:lstStyle>
            <a:lvl1pPr defTabSz="457200">
              <a:defRPr sz="2400">
                <a:solidFill>
                  <a:schemeClr val="tx1"/>
                </a:solidFill>
                <a:latin typeface="Arial" charset="0"/>
                <a:ea typeface="ＭＳ Ｐゴシック" charset="0"/>
                <a:cs typeface="ＭＳ Ｐゴシック" charset="0"/>
              </a:defRPr>
            </a:lvl1pPr>
            <a:lvl2pPr marL="742950" indent="-285750" defTabSz="457200">
              <a:defRPr sz="2400">
                <a:solidFill>
                  <a:schemeClr val="tx1"/>
                </a:solidFill>
                <a:latin typeface="Arial" charset="0"/>
                <a:ea typeface="ＭＳ Ｐゴシック" charset="0"/>
              </a:defRPr>
            </a:lvl2pPr>
            <a:lvl3pPr marL="1143000" indent="-228600" defTabSz="457200">
              <a:defRPr sz="2400">
                <a:solidFill>
                  <a:schemeClr val="tx1"/>
                </a:solidFill>
                <a:latin typeface="Arial" charset="0"/>
                <a:ea typeface="ＭＳ Ｐゴシック" charset="0"/>
              </a:defRPr>
            </a:lvl3pPr>
            <a:lvl4pPr marL="1600200" indent="-228600" defTabSz="457200">
              <a:defRPr sz="2400">
                <a:solidFill>
                  <a:schemeClr val="tx1"/>
                </a:solidFill>
                <a:latin typeface="Arial" charset="0"/>
                <a:ea typeface="ＭＳ Ｐゴシック" charset="0"/>
              </a:defRPr>
            </a:lvl4pPr>
            <a:lvl5pPr marL="2057400" indent="-228600" defTabSz="4572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1600" dirty="0">
                <a:solidFill>
                  <a:srgbClr val="FFFFFF"/>
                </a:solidFill>
              </a:rPr>
              <a:t>http://</a:t>
            </a:r>
            <a:r>
              <a:rPr lang="en-US" sz="1600" dirty="0" err="1">
                <a:solidFill>
                  <a:srgbClr val="FFFFFF"/>
                </a:solidFill>
              </a:rPr>
              <a:t>www.fda.gov</a:t>
            </a:r>
            <a:r>
              <a:rPr lang="en-US" sz="1600" dirty="0">
                <a:solidFill>
                  <a:srgbClr val="FFFFFF"/>
                </a:solidFill>
              </a:rPr>
              <a:t>/Drugs/</a:t>
            </a:r>
            <a:r>
              <a:rPr lang="en-US" sz="1600" dirty="0" err="1">
                <a:solidFill>
                  <a:srgbClr val="FFFFFF"/>
                </a:solidFill>
              </a:rPr>
              <a:t>InformationOnDrugs</a:t>
            </a:r>
            <a:r>
              <a:rPr lang="en-US" sz="1600" dirty="0">
                <a:solidFill>
                  <a:srgbClr val="FFFFFF"/>
                </a:solidFill>
              </a:rPr>
              <a:t>/</a:t>
            </a:r>
            <a:r>
              <a:rPr lang="en-US" sz="1600" dirty="0" err="1">
                <a:solidFill>
                  <a:srgbClr val="FFFFFF"/>
                </a:solidFill>
              </a:rPr>
              <a:t>ApprovedDrugs</a:t>
            </a:r>
            <a:r>
              <a:rPr lang="en-US" sz="1600" dirty="0">
                <a:solidFill>
                  <a:srgbClr val="FFFFFF"/>
                </a:solidFill>
              </a:rPr>
              <a:t>/ucm577166.htm</a:t>
            </a:r>
          </a:p>
          <a:p>
            <a:r>
              <a:rPr lang="en-US" sz="1600" dirty="0">
                <a:solidFill>
                  <a:schemeClr val="bg1"/>
                </a:solidFill>
                <a:cs typeface="Arial" charset="0"/>
              </a:rPr>
              <a:t>Nivolumab package insert</a:t>
            </a:r>
            <a:endParaRPr lang="en-US" sz="1600" i="1" dirty="0">
              <a:solidFill>
                <a:schemeClr val="bg1"/>
              </a:solidFill>
              <a:cs typeface="Arial" charset="0"/>
            </a:endParaRPr>
          </a:p>
        </p:txBody>
      </p:sp>
    </p:spTree>
    <p:extLst>
      <p:ext uri="{BB962C8B-B14F-4D97-AF65-F5344CB8AC3E}">
        <p14:creationId xmlns:p14="http://schemas.microsoft.com/office/powerpoint/2010/main" val="908676809"/>
      </p:ext>
    </p:extLst>
  </p:cSld>
  <p:clrMapOvr>
    <a:masterClrMapping/>
  </p:clrMapOvr>
  <p:transition spd="slow" advClick="0"/>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itle 2"/>
          <p:cNvSpPr>
            <a:spLocks noGrp="1"/>
          </p:cNvSpPr>
          <p:nvPr>
            <p:ph type="title"/>
          </p:nvPr>
        </p:nvSpPr>
        <p:spPr>
          <a:xfrm>
            <a:off x="609600" y="19594"/>
            <a:ext cx="10972800" cy="1143000"/>
          </a:xfrm>
        </p:spPr>
        <p:txBody>
          <a:bodyPr/>
          <a:lstStyle/>
          <a:p>
            <a:r>
              <a:rPr lang="en-US" dirty="0" err="1"/>
              <a:t>CheckMate</a:t>
            </a:r>
            <a:r>
              <a:rPr lang="en-US" dirty="0"/>
              <a:t> 040: A Phase I/II Dose Escalation and Expansion Trial of Nivolumab for Advanced HCC</a:t>
            </a:r>
            <a:endParaRPr lang="en-US" dirty="0">
              <a:latin typeface="Arial" charset="0"/>
              <a:ea typeface="ＭＳ Ｐゴシック" charset="0"/>
              <a:cs typeface="ＭＳ Ｐゴシック" charset="0"/>
            </a:endParaRPr>
          </a:p>
        </p:txBody>
      </p:sp>
      <p:sp>
        <p:nvSpPr>
          <p:cNvPr id="7" name="TextBox 6"/>
          <p:cNvSpPr txBox="1">
            <a:spLocks noChangeArrowheads="1"/>
          </p:cNvSpPr>
          <p:nvPr/>
        </p:nvSpPr>
        <p:spPr bwMode="auto">
          <a:xfrm>
            <a:off x="152400" y="6167964"/>
            <a:ext cx="11547762" cy="63094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182880" bIns="91440" anchor="b" anchorCtr="0">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1600" dirty="0">
                <a:solidFill>
                  <a:srgbClr val="FFFFFF"/>
                </a:solidFill>
              </a:rPr>
              <a:t>El-</a:t>
            </a:r>
            <a:r>
              <a:rPr lang="en-US" sz="1600" dirty="0" err="1">
                <a:solidFill>
                  <a:srgbClr val="FFFFFF"/>
                </a:solidFill>
              </a:rPr>
              <a:t>Khoueiry</a:t>
            </a:r>
            <a:r>
              <a:rPr lang="en-US" sz="1600" dirty="0">
                <a:solidFill>
                  <a:srgbClr val="FFFFFF"/>
                </a:solidFill>
              </a:rPr>
              <a:t> AB et al. </a:t>
            </a:r>
            <a:r>
              <a:rPr lang="en-US" sz="1600" i="1" dirty="0">
                <a:solidFill>
                  <a:srgbClr val="FFFFFF"/>
                </a:solidFill>
              </a:rPr>
              <a:t>Lancet </a:t>
            </a:r>
            <a:r>
              <a:rPr lang="en-US" sz="1600" dirty="0">
                <a:solidFill>
                  <a:srgbClr val="FFFFFF"/>
                </a:solidFill>
              </a:rPr>
              <a:t>2017;389(10088):2492-502; https://</a:t>
            </a:r>
            <a:r>
              <a:rPr lang="en-US" sz="1600" dirty="0" err="1">
                <a:solidFill>
                  <a:srgbClr val="FFFFFF"/>
                </a:solidFill>
              </a:rPr>
              <a:t>www.fda.gov</a:t>
            </a:r>
            <a:r>
              <a:rPr lang="en-US" sz="1600" dirty="0">
                <a:solidFill>
                  <a:srgbClr val="FFFFFF"/>
                </a:solidFill>
              </a:rPr>
              <a:t>/Drugs/</a:t>
            </a:r>
            <a:r>
              <a:rPr lang="en-US" sz="1600" dirty="0" err="1">
                <a:solidFill>
                  <a:srgbClr val="FFFFFF"/>
                </a:solidFill>
              </a:rPr>
              <a:t>InformationOnDrugs</a:t>
            </a:r>
            <a:r>
              <a:rPr lang="en-US" sz="1600" dirty="0">
                <a:solidFill>
                  <a:srgbClr val="FFFFFF"/>
                </a:solidFill>
              </a:rPr>
              <a:t>/</a:t>
            </a:r>
            <a:r>
              <a:rPr lang="en-US" sz="1600" dirty="0" err="1">
                <a:solidFill>
                  <a:srgbClr val="FFFFFF"/>
                </a:solidFill>
              </a:rPr>
              <a:t>ApprovedDrugs</a:t>
            </a:r>
            <a:r>
              <a:rPr lang="en-US" sz="1600" dirty="0">
                <a:solidFill>
                  <a:srgbClr val="FFFFFF"/>
                </a:solidFill>
              </a:rPr>
              <a:t>/ucm577166.htm.</a:t>
            </a:r>
          </a:p>
        </p:txBody>
      </p:sp>
      <p:sp>
        <p:nvSpPr>
          <p:cNvPr id="8" name="Rectangle 33">
            <a:extLst>
              <a:ext uri="{FF2B5EF4-FFF2-40B4-BE49-F238E27FC236}">
                <a16:creationId xmlns:a16="http://schemas.microsoft.com/office/drawing/2014/main" id="{F7688616-F67A-9C4A-84B7-0B20AA15797E}"/>
              </a:ext>
            </a:extLst>
          </p:cNvPr>
          <p:cNvSpPr>
            <a:spLocks noChangeArrowheads="1"/>
          </p:cNvSpPr>
          <p:nvPr/>
        </p:nvSpPr>
        <p:spPr bwMode="auto">
          <a:xfrm>
            <a:off x="381001" y="1627683"/>
            <a:ext cx="11430000" cy="2466927"/>
          </a:xfrm>
          <a:prstGeom prst="rect">
            <a:avLst/>
          </a:prstGeom>
          <a:solidFill>
            <a:srgbClr val="9CCBED"/>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nchor="ctr"/>
          <a:lstStyle/>
          <a:p>
            <a:pPr algn="ctr"/>
            <a:endParaRPr lang="en-US" dirty="0">
              <a:solidFill>
                <a:srgbClr val="FFFFFF"/>
              </a:solidFill>
              <a:ea typeface="ヒラギノ角ゴ Pro W3" charset="0"/>
              <a:cs typeface="ヒラギノ角ゴ Pro W3" charset="0"/>
            </a:endParaRPr>
          </a:p>
        </p:txBody>
      </p:sp>
      <p:graphicFrame>
        <p:nvGraphicFramePr>
          <p:cNvPr id="12" name="Group 36"/>
          <p:cNvGraphicFramePr>
            <a:graphicFrameLocks/>
          </p:cNvGraphicFramePr>
          <p:nvPr>
            <p:extLst>
              <p:ext uri="{D42A27DB-BD31-4B8C-83A1-F6EECF244321}">
                <p14:modId xmlns:p14="http://schemas.microsoft.com/office/powerpoint/2010/main" val="849517692"/>
              </p:ext>
            </p:extLst>
          </p:nvPr>
        </p:nvGraphicFramePr>
        <p:xfrm>
          <a:off x="498763" y="2030746"/>
          <a:ext cx="11201399" cy="1940591"/>
        </p:xfrm>
        <a:graphic>
          <a:graphicData uri="http://schemas.openxmlformats.org/drawingml/2006/table">
            <a:tbl>
              <a:tblPr/>
              <a:tblGrid>
                <a:gridCol w="2320637">
                  <a:extLst>
                    <a:ext uri="{9D8B030D-6E8A-4147-A177-3AD203B41FA5}">
                      <a16:colId xmlns:a16="http://schemas.microsoft.com/office/drawing/2014/main" val="20000"/>
                    </a:ext>
                  </a:extLst>
                </a:gridCol>
                <a:gridCol w="1600200">
                  <a:extLst>
                    <a:ext uri="{9D8B030D-6E8A-4147-A177-3AD203B41FA5}">
                      <a16:colId xmlns:a16="http://schemas.microsoft.com/office/drawing/2014/main" val="20001"/>
                    </a:ext>
                  </a:extLst>
                </a:gridCol>
                <a:gridCol w="2133600">
                  <a:extLst>
                    <a:ext uri="{9D8B030D-6E8A-4147-A177-3AD203B41FA5}">
                      <a16:colId xmlns:a16="http://schemas.microsoft.com/office/drawing/2014/main" val="20002"/>
                    </a:ext>
                  </a:extLst>
                </a:gridCol>
                <a:gridCol w="1905000">
                  <a:extLst>
                    <a:ext uri="{9D8B030D-6E8A-4147-A177-3AD203B41FA5}">
                      <a16:colId xmlns:a16="http://schemas.microsoft.com/office/drawing/2014/main" val="20003"/>
                    </a:ext>
                  </a:extLst>
                </a:gridCol>
                <a:gridCol w="1676400">
                  <a:extLst>
                    <a:ext uri="{9D8B030D-6E8A-4147-A177-3AD203B41FA5}">
                      <a16:colId xmlns:a16="http://schemas.microsoft.com/office/drawing/2014/main" val="20004"/>
                    </a:ext>
                  </a:extLst>
                </a:gridCol>
                <a:gridCol w="1565562">
                  <a:extLst>
                    <a:ext uri="{9D8B030D-6E8A-4147-A177-3AD203B41FA5}">
                      <a16:colId xmlns:a16="http://schemas.microsoft.com/office/drawing/2014/main" val="1241480729"/>
                    </a:ext>
                  </a:extLst>
                </a:gridCol>
              </a:tblGrid>
              <a:tr h="900950">
                <a:tc>
                  <a:txBody>
                    <a:bodyPr/>
                    <a:lstStyle/>
                    <a:p>
                      <a:pPr marL="0" marR="0" lvl="0" indent="0" algn="l" defTabSz="914400" rtl="0" eaLnBrk="1" fontAlgn="base" latinLnBrk="0" hangingPunct="1">
                        <a:lnSpc>
                          <a:spcPct val="100000"/>
                        </a:lnSpc>
                        <a:spcBef>
                          <a:spcPct val="0"/>
                        </a:spcBef>
                        <a:spcAft>
                          <a:spcPct val="0"/>
                        </a:spcAft>
                        <a:buClr>
                          <a:schemeClr val="bg1"/>
                        </a:buClr>
                        <a:buSzTx/>
                        <a:buFontTx/>
                        <a:buNone/>
                        <a:tabLst/>
                      </a:pPr>
                      <a:r>
                        <a:rPr kumimoji="0" lang="en-US" sz="1600" b="1" i="0" u="none" strike="noStrike" cap="none" normalizeH="0" baseline="0" dirty="0">
                          <a:ln>
                            <a:noFill/>
                          </a:ln>
                          <a:solidFill>
                            <a:schemeClr val="bg1"/>
                          </a:solidFill>
                          <a:effectLst/>
                          <a:latin typeface="Arial"/>
                          <a:ea typeface="ＭＳ Ｐゴシック" charset="0"/>
                          <a:cs typeface="Arial"/>
                        </a:rPr>
                        <a:t>Efficacy</a:t>
                      </a:r>
                    </a:p>
                  </a:txBody>
                  <a:tcPr marL="81103" marR="81103" marT="45742" marB="45742" anchor="b"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2B51"/>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600" b="1" i="0" u="none" strike="noStrike" cap="none" normalizeH="0" baseline="0" dirty="0">
                          <a:ln>
                            <a:noFill/>
                          </a:ln>
                          <a:solidFill>
                            <a:schemeClr val="bg1"/>
                          </a:solidFill>
                          <a:effectLst/>
                          <a:latin typeface="+mn-lt"/>
                          <a:ea typeface="ＭＳ Ｐゴシック" charset="0"/>
                          <a:cs typeface="Arial"/>
                        </a:rPr>
                        <a:t>All patients</a:t>
                      </a:r>
                      <a:br>
                        <a:rPr kumimoji="0" lang="en-US" sz="1600" b="1" i="0" u="none" strike="noStrike" cap="none" normalizeH="0" baseline="0" dirty="0">
                          <a:ln>
                            <a:noFill/>
                          </a:ln>
                          <a:solidFill>
                            <a:schemeClr val="bg1"/>
                          </a:solidFill>
                          <a:effectLst/>
                          <a:latin typeface="+mn-lt"/>
                          <a:ea typeface="ＭＳ Ｐゴシック" charset="0"/>
                          <a:cs typeface="Arial"/>
                        </a:rPr>
                      </a:br>
                      <a:r>
                        <a:rPr kumimoji="0" lang="en-US" sz="1600" b="1" i="0" u="none" strike="noStrike" cap="none" normalizeH="0" baseline="0" dirty="0">
                          <a:ln>
                            <a:noFill/>
                          </a:ln>
                          <a:solidFill>
                            <a:schemeClr val="bg1"/>
                          </a:solidFill>
                          <a:effectLst/>
                          <a:latin typeface="+mn-lt"/>
                          <a:ea typeface="ＭＳ Ｐゴシック" charset="0"/>
                          <a:cs typeface="Arial"/>
                        </a:rPr>
                        <a:t>(n = 214)</a:t>
                      </a:r>
                    </a:p>
                  </a:txBody>
                  <a:tcPr marL="81103" marR="81103" marT="45742" marB="45742" anchor="b"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2B51"/>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600" b="1" i="0" u="none" strike="noStrike" cap="none" normalizeH="0" baseline="0" dirty="0">
                          <a:ln>
                            <a:noFill/>
                          </a:ln>
                          <a:solidFill>
                            <a:schemeClr val="bg1"/>
                          </a:solidFill>
                          <a:effectLst/>
                          <a:latin typeface="+mn-lt"/>
                          <a:ea typeface="ＭＳ Ｐゴシック" charset="0"/>
                          <a:cs typeface="Arial"/>
                        </a:rPr>
                        <a:t>Uninfected untreated/intolerant</a:t>
                      </a:r>
                      <a:br>
                        <a:rPr kumimoji="0" lang="en-US" sz="1600" b="1" i="0" u="none" strike="noStrike" cap="none" normalizeH="0" baseline="0" dirty="0">
                          <a:ln>
                            <a:noFill/>
                          </a:ln>
                          <a:solidFill>
                            <a:schemeClr val="bg1"/>
                          </a:solidFill>
                          <a:effectLst/>
                          <a:latin typeface="+mn-lt"/>
                          <a:ea typeface="ＭＳ Ｐゴシック" charset="0"/>
                          <a:cs typeface="Arial"/>
                        </a:rPr>
                      </a:br>
                      <a:r>
                        <a:rPr kumimoji="0" lang="en-US" sz="1600" b="1" i="0" u="none" strike="noStrike" cap="none" normalizeH="0" baseline="0" dirty="0">
                          <a:ln>
                            <a:noFill/>
                          </a:ln>
                          <a:solidFill>
                            <a:schemeClr val="bg1"/>
                          </a:solidFill>
                          <a:effectLst/>
                          <a:latin typeface="+mn-lt"/>
                          <a:ea typeface="ＭＳ Ｐゴシック" charset="0"/>
                          <a:cs typeface="Arial"/>
                        </a:rPr>
                        <a:t>(n = 56)</a:t>
                      </a:r>
                    </a:p>
                  </a:txBody>
                  <a:tcPr marL="81103" marR="81103" marT="45742" marB="45742" anchor="b"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2B51"/>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defRPr/>
                      </a:pPr>
                      <a:r>
                        <a:rPr kumimoji="0" lang="en-US" sz="1600" b="1" i="0" u="none" strike="noStrike" cap="none" normalizeH="0" baseline="0" dirty="0">
                          <a:ln>
                            <a:noFill/>
                          </a:ln>
                          <a:solidFill>
                            <a:schemeClr val="bg1"/>
                          </a:solidFill>
                          <a:effectLst/>
                          <a:latin typeface="+mn-lt"/>
                          <a:ea typeface="ＭＳ Ｐゴシック" charset="0"/>
                          <a:cs typeface="Arial"/>
                        </a:rPr>
                        <a:t>Uninfected </a:t>
                      </a:r>
                      <a:r>
                        <a:rPr kumimoji="0" lang="en-US" sz="1600" b="1" i="0" u="none" strike="noStrike" cap="none" normalizeH="0" baseline="0" dirty="0" err="1">
                          <a:ln>
                            <a:noFill/>
                          </a:ln>
                          <a:solidFill>
                            <a:schemeClr val="bg1"/>
                          </a:solidFill>
                          <a:effectLst/>
                          <a:latin typeface="+mn-lt"/>
                          <a:ea typeface="ＭＳ Ｐゴシック" charset="0"/>
                          <a:cs typeface="Arial"/>
                        </a:rPr>
                        <a:t>progressor</a:t>
                      </a:r>
                      <a:r>
                        <a:rPr kumimoji="0" lang="en-US" sz="1600" b="1" i="0" u="none" strike="noStrike" cap="none" normalizeH="0" baseline="0" dirty="0">
                          <a:ln>
                            <a:noFill/>
                          </a:ln>
                          <a:solidFill>
                            <a:schemeClr val="bg1"/>
                          </a:solidFill>
                          <a:effectLst/>
                          <a:latin typeface="+mn-lt"/>
                          <a:ea typeface="ＭＳ Ｐゴシック" charset="0"/>
                          <a:cs typeface="Arial"/>
                        </a:rPr>
                        <a:t> </a:t>
                      </a:r>
                      <a:br>
                        <a:rPr kumimoji="0" lang="en-US" sz="1600" b="1" i="0" u="none" strike="noStrike" cap="none" normalizeH="0" baseline="0" dirty="0">
                          <a:ln>
                            <a:noFill/>
                          </a:ln>
                          <a:solidFill>
                            <a:schemeClr val="bg1"/>
                          </a:solidFill>
                          <a:effectLst/>
                          <a:latin typeface="+mn-lt"/>
                          <a:ea typeface="ＭＳ Ｐゴシック" charset="0"/>
                          <a:cs typeface="Arial"/>
                        </a:rPr>
                      </a:br>
                      <a:r>
                        <a:rPr kumimoji="0" lang="en-US" sz="1600" b="1" i="0" u="none" strike="noStrike" cap="none" normalizeH="0" baseline="0" dirty="0">
                          <a:ln>
                            <a:noFill/>
                          </a:ln>
                          <a:solidFill>
                            <a:schemeClr val="bg1"/>
                          </a:solidFill>
                          <a:effectLst/>
                          <a:latin typeface="+mn-lt"/>
                          <a:ea typeface="ＭＳ Ｐゴシック" charset="0"/>
                          <a:cs typeface="Arial"/>
                        </a:rPr>
                        <a:t>(n = 57)</a:t>
                      </a:r>
                    </a:p>
                  </a:txBody>
                  <a:tcPr marL="81103" marR="81103" marT="45742" marB="45742" anchor="b"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2B51"/>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600" b="1" i="0" u="none" strike="noStrike" cap="none" normalizeH="0" baseline="0" dirty="0">
                          <a:ln>
                            <a:noFill/>
                          </a:ln>
                          <a:solidFill>
                            <a:schemeClr val="bg1"/>
                          </a:solidFill>
                          <a:effectLst/>
                          <a:latin typeface="+mn-lt"/>
                          <a:ea typeface="ＭＳ Ｐゴシック" charset="0"/>
                          <a:cs typeface="Arial"/>
                        </a:rPr>
                        <a:t>HCV infected </a:t>
                      </a:r>
                      <a:br>
                        <a:rPr kumimoji="0" lang="en-US" sz="1600" b="1" i="0" u="none" strike="noStrike" cap="none" normalizeH="0" baseline="0" dirty="0">
                          <a:ln>
                            <a:noFill/>
                          </a:ln>
                          <a:solidFill>
                            <a:schemeClr val="bg1"/>
                          </a:solidFill>
                          <a:effectLst/>
                          <a:latin typeface="+mn-lt"/>
                          <a:ea typeface="ＭＳ Ｐゴシック" charset="0"/>
                          <a:cs typeface="Arial"/>
                        </a:rPr>
                      </a:br>
                      <a:r>
                        <a:rPr kumimoji="0" lang="en-US" sz="1600" b="1" i="0" u="none" strike="noStrike" cap="none" normalizeH="0" baseline="0" dirty="0">
                          <a:ln>
                            <a:noFill/>
                          </a:ln>
                          <a:solidFill>
                            <a:schemeClr val="bg1"/>
                          </a:solidFill>
                          <a:effectLst/>
                          <a:latin typeface="+mn-lt"/>
                          <a:ea typeface="ＭＳ Ｐゴシック" charset="0"/>
                          <a:cs typeface="Arial"/>
                        </a:rPr>
                        <a:t>(n = 50)</a:t>
                      </a:r>
                    </a:p>
                  </a:txBody>
                  <a:tcPr marL="81103" marR="81103" marT="45742" marB="45742" anchor="b"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2B51"/>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defRPr/>
                      </a:pPr>
                      <a:r>
                        <a:rPr kumimoji="0" lang="en-US" sz="1600" b="1" i="0" u="none" strike="noStrike" cap="none" normalizeH="0" baseline="0" dirty="0">
                          <a:ln>
                            <a:noFill/>
                          </a:ln>
                          <a:solidFill>
                            <a:schemeClr val="bg1"/>
                          </a:solidFill>
                          <a:effectLst/>
                          <a:latin typeface="+mn-lt"/>
                          <a:ea typeface="ＭＳ Ｐゴシック" charset="0"/>
                          <a:cs typeface="Arial"/>
                        </a:rPr>
                        <a:t>HBV infected</a:t>
                      </a:r>
                      <a:br>
                        <a:rPr kumimoji="0" lang="en-US" sz="1600" b="1" i="0" u="none" strike="noStrike" cap="none" normalizeH="0" baseline="0" dirty="0">
                          <a:ln>
                            <a:noFill/>
                          </a:ln>
                          <a:solidFill>
                            <a:schemeClr val="bg1"/>
                          </a:solidFill>
                          <a:effectLst/>
                          <a:latin typeface="+mn-lt"/>
                          <a:ea typeface="ＭＳ Ｐゴシック" charset="0"/>
                          <a:cs typeface="Arial"/>
                        </a:rPr>
                      </a:br>
                      <a:r>
                        <a:rPr kumimoji="0" lang="en-US" sz="1600" b="1" i="0" u="none" strike="noStrike" cap="none" normalizeH="0" baseline="0" dirty="0">
                          <a:ln>
                            <a:noFill/>
                          </a:ln>
                          <a:solidFill>
                            <a:schemeClr val="bg1"/>
                          </a:solidFill>
                          <a:effectLst/>
                          <a:latin typeface="+mn-lt"/>
                          <a:ea typeface="ＭＳ Ｐゴシック" charset="0"/>
                          <a:cs typeface="Arial"/>
                        </a:rPr>
                        <a:t>(n = 51)</a:t>
                      </a:r>
                    </a:p>
                  </a:txBody>
                  <a:tcPr marL="81103" marR="81103" marT="45742" marB="45742" anchor="b"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2B51"/>
                    </a:solidFill>
                  </a:tcPr>
                </a:tc>
                <a:extLst>
                  <a:ext uri="{0D108BD9-81ED-4DB2-BD59-A6C34878D82A}">
                    <a16:rowId xmlns:a16="http://schemas.microsoft.com/office/drawing/2014/main" val="10000"/>
                  </a:ext>
                </a:extLst>
              </a:tr>
              <a:tr h="346547">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charset="0"/>
                        <a:buNone/>
                        <a:tabLst/>
                        <a:defRPr/>
                      </a:pPr>
                      <a:r>
                        <a:rPr kumimoji="0" lang="en-US" sz="1600" b="0" i="0" u="none" strike="noStrike" cap="none" normalizeH="0" baseline="0" dirty="0">
                          <a:ln>
                            <a:noFill/>
                          </a:ln>
                          <a:solidFill>
                            <a:srgbClr val="FFFFFF"/>
                          </a:solidFill>
                          <a:effectLst/>
                          <a:latin typeface="+mn-lt"/>
                          <a:ea typeface="ＭＳ Ｐゴシック" charset="0"/>
                          <a:cs typeface="Arial"/>
                        </a:rPr>
                        <a:t>Objective response rate</a:t>
                      </a:r>
                    </a:p>
                  </a:txBody>
                  <a:tcPr marL="81103" marR="81103" marT="45742" marB="457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600" b="0" i="0" u="none" strike="noStrike" cap="none" normalizeH="0" baseline="0" dirty="0">
                          <a:ln>
                            <a:noFill/>
                          </a:ln>
                          <a:solidFill>
                            <a:srgbClr val="FFFFFF"/>
                          </a:solidFill>
                          <a:effectLst/>
                          <a:latin typeface="Arial"/>
                          <a:ea typeface="ＭＳ Ｐゴシック" charset="0"/>
                          <a:cs typeface="Arial"/>
                        </a:rPr>
                        <a:t>20%</a:t>
                      </a:r>
                    </a:p>
                  </a:txBody>
                  <a:tcPr marL="81103" marR="81103" marT="45742" marB="457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600" b="0" i="0" u="none" strike="noStrike" cap="none" normalizeH="0" baseline="0" dirty="0">
                          <a:ln>
                            <a:noFill/>
                          </a:ln>
                          <a:solidFill>
                            <a:srgbClr val="FFFFFF"/>
                          </a:solidFill>
                          <a:effectLst/>
                          <a:latin typeface="Arial"/>
                          <a:ea typeface="ＭＳ Ｐゴシック" charset="0"/>
                          <a:cs typeface="Arial"/>
                        </a:rPr>
                        <a:t>23%</a:t>
                      </a:r>
                    </a:p>
                  </a:txBody>
                  <a:tcPr marL="81103" marR="81103" marT="45742" marB="457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600" b="0" i="0" u="none" strike="noStrike" cap="none" normalizeH="0" baseline="0" dirty="0">
                          <a:ln>
                            <a:noFill/>
                          </a:ln>
                          <a:solidFill>
                            <a:srgbClr val="FFFFFF"/>
                          </a:solidFill>
                          <a:effectLst/>
                          <a:latin typeface="Arial"/>
                          <a:ea typeface="ＭＳ Ｐゴシック" charset="0"/>
                          <a:cs typeface="Arial"/>
                        </a:rPr>
                        <a:t>21%</a:t>
                      </a:r>
                    </a:p>
                  </a:txBody>
                  <a:tcPr marL="81103" marR="81103" marT="45742" marB="457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600" b="0" i="0" u="none" strike="noStrike" cap="none" normalizeH="0" baseline="0" dirty="0">
                          <a:ln>
                            <a:noFill/>
                          </a:ln>
                          <a:solidFill>
                            <a:srgbClr val="FFFFFF"/>
                          </a:solidFill>
                          <a:effectLst/>
                          <a:latin typeface="Arial"/>
                          <a:ea typeface="ＭＳ Ｐゴシック" charset="0"/>
                          <a:cs typeface="Arial"/>
                        </a:rPr>
                        <a:t>20%</a:t>
                      </a:r>
                    </a:p>
                  </a:txBody>
                  <a:tcPr marL="81103" marR="81103" marT="45742" marB="457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600" b="0" i="0" u="none" strike="noStrike" cap="none" normalizeH="0" baseline="0" dirty="0">
                          <a:ln>
                            <a:noFill/>
                          </a:ln>
                          <a:solidFill>
                            <a:srgbClr val="FFFFFF"/>
                          </a:solidFill>
                          <a:effectLst/>
                          <a:latin typeface="Arial"/>
                          <a:ea typeface="ＭＳ Ｐゴシック" charset="0"/>
                          <a:cs typeface="Arial"/>
                        </a:rPr>
                        <a:t>14%</a:t>
                      </a:r>
                    </a:p>
                  </a:txBody>
                  <a:tcPr marL="81103" marR="81103" marT="45742" marB="457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extLst>
                  <a:ext uri="{0D108BD9-81ED-4DB2-BD59-A6C34878D82A}">
                    <a16:rowId xmlns:a16="http://schemas.microsoft.com/office/drawing/2014/main" val="3073560067"/>
                  </a:ext>
                </a:extLst>
              </a:tr>
              <a:tr h="346547">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charset="0"/>
                        <a:buNone/>
                        <a:tabLst/>
                        <a:defRPr/>
                      </a:pPr>
                      <a:r>
                        <a:rPr kumimoji="0" lang="en-US" sz="1600" b="0" i="0" u="none" strike="noStrike" cap="none" normalizeH="0" baseline="0" dirty="0">
                          <a:ln>
                            <a:noFill/>
                          </a:ln>
                          <a:solidFill>
                            <a:srgbClr val="FFFFFF"/>
                          </a:solidFill>
                          <a:effectLst/>
                          <a:latin typeface="+mn-lt"/>
                          <a:ea typeface="ＭＳ Ｐゴシック" charset="0"/>
                          <a:cs typeface="Arial"/>
                        </a:rPr>
                        <a:t>Median DOR</a:t>
                      </a:r>
                    </a:p>
                  </a:txBody>
                  <a:tcPr marL="81103" marR="81103" marT="45742" marB="457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600" b="0" i="0" u="none" strike="noStrike" cap="none" normalizeH="0" baseline="0" dirty="0">
                          <a:ln>
                            <a:noFill/>
                          </a:ln>
                          <a:solidFill>
                            <a:srgbClr val="FFFFFF"/>
                          </a:solidFill>
                          <a:effectLst/>
                          <a:latin typeface="Arial"/>
                          <a:ea typeface="ＭＳ Ｐゴシック" charset="0"/>
                          <a:cs typeface="Arial"/>
                        </a:rPr>
                        <a:t>9.9 mo</a:t>
                      </a:r>
                    </a:p>
                  </a:txBody>
                  <a:tcPr marL="81103" marR="81103" marT="45742" marB="457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600" b="0" i="0" u="none" strike="noStrike" cap="none" normalizeH="0" baseline="0" dirty="0">
                          <a:ln>
                            <a:noFill/>
                          </a:ln>
                          <a:solidFill>
                            <a:srgbClr val="FFFFFF"/>
                          </a:solidFill>
                          <a:effectLst/>
                          <a:latin typeface="Arial"/>
                          <a:ea typeface="ＭＳ Ｐゴシック" charset="0"/>
                          <a:cs typeface="Arial"/>
                        </a:rPr>
                        <a:t>8.4 mo</a:t>
                      </a:r>
                    </a:p>
                  </a:txBody>
                  <a:tcPr marL="81103" marR="81103" marT="45742" marB="457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600" b="0" i="0" u="none" strike="noStrike" cap="none" normalizeH="0" baseline="0" dirty="0">
                          <a:ln>
                            <a:noFill/>
                          </a:ln>
                          <a:solidFill>
                            <a:srgbClr val="FFFFFF"/>
                          </a:solidFill>
                          <a:effectLst/>
                          <a:latin typeface="Arial"/>
                          <a:ea typeface="ＭＳ Ｐゴシック" charset="0"/>
                          <a:cs typeface="Arial"/>
                        </a:rPr>
                        <a:t>NYR</a:t>
                      </a:r>
                    </a:p>
                  </a:txBody>
                  <a:tcPr marL="81103" marR="81103" marT="45742" marB="457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600" b="0" i="0" u="none" strike="noStrike" cap="none" normalizeH="0" baseline="0" dirty="0">
                          <a:ln>
                            <a:noFill/>
                          </a:ln>
                          <a:solidFill>
                            <a:srgbClr val="FFFFFF"/>
                          </a:solidFill>
                          <a:effectLst/>
                          <a:latin typeface="Arial"/>
                          <a:ea typeface="ＭＳ Ｐゴシック" charset="0"/>
                          <a:cs typeface="Arial"/>
                        </a:rPr>
                        <a:t>9.9 </a:t>
                      </a:r>
                      <a:r>
                        <a:rPr kumimoji="0" lang="en-US" sz="1600" b="0" i="0" u="none" strike="noStrike" cap="none" normalizeH="0" baseline="0" dirty="0" err="1">
                          <a:ln>
                            <a:noFill/>
                          </a:ln>
                          <a:solidFill>
                            <a:srgbClr val="FFFFFF"/>
                          </a:solidFill>
                          <a:effectLst/>
                          <a:latin typeface="Arial"/>
                          <a:ea typeface="ＭＳ Ｐゴシック" charset="0"/>
                          <a:cs typeface="Arial"/>
                        </a:rPr>
                        <a:t>mo</a:t>
                      </a:r>
                      <a:endParaRPr kumimoji="0" lang="en-US" sz="1600" b="0" i="0" u="none" strike="noStrike" cap="none" normalizeH="0" baseline="0" dirty="0">
                        <a:ln>
                          <a:noFill/>
                        </a:ln>
                        <a:solidFill>
                          <a:srgbClr val="FFFFFF"/>
                        </a:solidFill>
                        <a:effectLst/>
                        <a:latin typeface="Arial"/>
                        <a:ea typeface="ＭＳ Ｐゴシック" charset="0"/>
                        <a:cs typeface="Arial"/>
                      </a:endParaRPr>
                    </a:p>
                  </a:txBody>
                  <a:tcPr marL="81103" marR="81103" marT="45742" marB="457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600" b="0" i="0" u="none" strike="noStrike" cap="none" normalizeH="0" baseline="0" dirty="0">
                          <a:ln>
                            <a:noFill/>
                          </a:ln>
                          <a:solidFill>
                            <a:srgbClr val="FFFFFF"/>
                          </a:solidFill>
                          <a:effectLst/>
                          <a:latin typeface="Arial"/>
                          <a:ea typeface="ＭＳ Ｐゴシック" charset="0"/>
                          <a:cs typeface="Arial"/>
                        </a:rPr>
                        <a:t>NYR</a:t>
                      </a:r>
                    </a:p>
                  </a:txBody>
                  <a:tcPr marL="81103" marR="81103" marT="45742" marB="457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extLst>
                  <a:ext uri="{0D108BD9-81ED-4DB2-BD59-A6C34878D82A}">
                    <a16:rowId xmlns:a16="http://schemas.microsoft.com/office/drawing/2014/main" val="10001"/>
                  </a:ext>
                </a:extLst>
              </a:tr>
              <a:tr h="346547">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charset="0"/>
                        <a:buNone/>
                        <a:tabLst/>
                        <a:defRPr/>
                      </a:pPr>
                      <a:r>
                        <a:rPr kumimoji="0" lang="en-US" sz="1600" b="0" i="0" u="none" strike="noStrike" cap="none" normalizeH="0" baseline="0" dirty="0">
                          <a:ln>
                            <a:noFill/>
                          </a:ln>
                          <a:solidFill>
                            <a:srgbClr val="FFFFFF"/>
                          </a:solidFill>
                          <a:effectLst/>
                          <a:latin typeface="+mn-lt"/>
                          <a:ea typeface="ＭＳ Ｐゴシック" charset="0"/>
                          <a:cs typeface="Arial"/>
                        </a:rPr>
                        <a:t>9-mo overall survival</a:t>
                      </a:r>
                    </a:p>
                  </a:txBody>
                  <a:tcPr marL="81103" marR="81103" marT="45742" marB="457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600" b="0" i="0" u="none" strike="noStrike" cap="none" normalizeH="0" baseline="0" dirty="0">
                          <a:ln>
                            <a:noFill/>
                          </a:ln>
                          <a:solidFill>
                            <a:srgbClr val="FFFFFF"/>
                          </a:solidFill>
                          <a:effectLst/>
                          <a:latin typeface="Arial"/>
                          <a:ea typeface="ＭＳ Ｐゴシック" charset="0"/>
                          <a:cs typeface="Arial"/>
                        </a:rPr>
                        <a:t>74%</a:t>
                      </a:r>
                    </a:p>
                  </a:txBody>
                  <a:tcPr marL="81103" marR="81103" marT="45742" marB="457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600" b="0" i="0" u="none" strike="noStrike" cap="none" normalizeH="0" baseline="0" dirty="0">
                          <a:ln>
                            <a:noFill/>
                          </a:ln>
                          <a:solidFill>
                            <a:srgbClr val="FFFFFF"/>
                          </a:solidFill>
                          <a:effectLst/>
                          <a:latin typeface="Arial"/>
                          <a:ea typeface="ＭＳ Ｐゴシック" charset="0"/>
                          <a:cs typeface="Arial"/>
                        </a:rPr>
                        <a:t>82%</a:t>
                      </a:r>
                    </a:p>
                  </a:txBody>
                  <a:tcPr marL="81103" marR="81103" marT="45742" marB="457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600" b="0" i="0" u="none" strike="noStrike" cap="none" normalizeH="0" baseline="0" dirty="0">
                          <a:ln>
                            <a:noFill/>
                          </a:ln>
                          <a:solidFill>
                            <a:srgbClr val="FFFFFF"/>
                          </a:solidFill>
                          <a:effectLst/>
                          <a:latin typeface="Arial"/>
                          <a:ea typeface="ＭＳ Ｐゴシック" charset="0"/>
                          <a:cs typeface="Arial"/>
                        </a:rPr>
                        <a:t>63%</a:t>
                      </a:r>
                    </a:p>
                  </a:txBody>
                  <a:tcPr marL="81103" marR="81103" marT="45742" marB="457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600" b="0" i="0" u="none" strike="noStrike" cap="none" normalizeH="0" baseline="0" dirty="0">
                          <a:ln>
                            <a:noFill/>
                          </a:ln>
                          <a:solidFill>
                            <a:srgbClr val="FFFFFF"/>
                          </a:solidFill>
                          <a:effectLst/>
                          <a:latin typeface="Arial"/>
                          <a:ea typeface="ＭＳ Ｐゴシック" charset="0"/>
                          <a:cs typeface="Arial"/>
                        </a:rPr>
                        <a:t>81%</a:t>
                      </a:r>
                    </a:p>
                  </a:txBody>
                  <a:tcPr marL="81103" marR="81103" marT="45742" marB="457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600" b="0" i="0" u="none" strike="noStrike" cap="none" normalizeH="0" baseline="0" dirty="0">
                          <a:ln>
                            <a:noFill/>
                          </a:ln>
                          <a:solidFill>
                            <a:srgbClr val="FFFFFF"/>
                          </a:solidFill>
                          <a:effectLst/>
                          <a:latin typeface="Arial"/>
                          <a:ea typeface="ＭＳ Ｐゴシック" charset="0"/>
                          <a:cs typeface="Arial"/>
                        </a:rPr>
                        <a:t>70%</a:t>
                      </a:r>
                    </a:p>
                  </a:txBody>
                  <a:tcPr marL="81103" marR="81103" marT="45742" marB="457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extLst>
                  <a:ext uri="{0D108BD9-81ED-4DB2-BD59-A6C34878D82A}">
                    <a16:rowId xmlns:a16="http://schemas.microsoft.com/office/drawing/2014/main" val="1990959500"/>
                  </a:ext>
                </a:extLst>
              </a:tr>
            </a:tbl>
          </a:graphicData>
        </a:graphic>
      </p:graphicFrame>
      <p:sp>
        <p:nvSpPr>
          <p:cNvPr id="2" name="Rectangle 1">
            <a:extLst>
              <a:ext uri="{FF2B5EF4-FFF2-40B4-BE49-F238E27FC236}">
                <a16:creationId xmlns:a16="http://schemas.microsoft.com/office/drawing/2014/main" id="{D74CA49A-64FD-794C-B6AE-E8BC60B4354B}"/>
              </a:ext>
            </a:extLst>
          </p:cNvPr>
          <p:cNvSpPr/>
          <p:nvPr/>
        </p:nvSpPr>
        <p:spPr>
          <a:xfrm>
            <a:off x="4025512" y="1630636"/>
            <a:ext cx="4285162" cy="400110"/>
          </a:xfrm>
          <a:prstGeom prst="rect">
            <a:avLst/>
          </a:prstGeom>
        </p:spPr>
        <p:txBody>
          <a:bodyPr wrap="square">
            <a:spAutoFit/>
          </a:bodyPr>
          <a:lstStyle/>
          <a:p>
            <a:r>
              <a:rPr lang="en-US" sz="2000" b="1" dirty="0">
                <a:solidFill>
                  <a:srgbClr val="002B51"/>
                </a:solidFill>
                <a:ea typeface="ヒラギノ角ゴ Pro W3" charset="0"/>
                <a:cs typeface="ヒラギノ角ゴ Pro W3" charset="0"/>
              </a:rPr>
              <a:t>Dose-Expansion Phase (3 mg/kg)</a:t>
            </a:r>
            <a:endParaRPr lang="en-US" sz="2000" b="1" dirty="0">
              <a:solidFill>
                <a:srgbClr val="002B51"/>
              </a:solidFill>
            </a:endParaRPr>
          </a:p>
        </p:txBody>
      </p:sp>
      <p:sp>
        <p:nvSpPr>
          <p:cNvPr id="9" name="TextBox 2">
            <a:extLst>
              <a:ext uri="{FF2B5EF4-FFF2-40B4-BE49-F238E27FC236}">
                <a16:creationId xmlns:a16="http://schemas.microsoft.com/office/drawing/2014/main" id="{32D04604-4A59-B64E-BE8F-C33AD7A6839E}"/>
              </a:ext>
            </a:extLst>
          </p:cNvPr>
          <p:cNvSpPr txBox="1">
            <a:spLocks noChangeArrowheads="1"/>
          </p:cNvSpPr>
          <p:nvPr/>
        </p:nvSpPr>
        <p:spPr bwMode="auto">
          <a:xfrm>
            <a:off x="498763" y="4191000"/>
            <a:ext cx="9905999" cy="3385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1600" dirty="0">
                <a:solidFill>
                  <a:srgbClr val="FFFFFF"/>
                </a:solidFill>
              </a:rPr>
              <a:t>HCV = hepatitis C virus; HBV = hepatitis B virus; DOR = duration of response; NYR = not yet reached</a:t>
            </a:r>
          </a:p>
        </p:txBody>
      </p:sp>
      <p:sp>
        <p:nvSpPr>
          <p:cNvPr id="3" name="TextBox 2">
            <a:extLst>
              <a:ext uri="{FF2B5EF4-FFF2-40B4-BE49-F238E27FC236}">
                <a16:creationId xmlns:a16="http://schemas.microsoft.com/office/drawing/2014/main" id="{8491E396-4798-4740-9F7D-A63D82AF043C}"/>
              </a:ext>
            </a:extLst>
          </p:cNvPr>
          <p:cNvSpPr txBox="1"/>
          <p:nvPr/>
        </p:nvSpPr>
        <p:spPr>
          <a:xfrm>
            <a:off x="1295400" y="4721252"/>
            <a:ext cx="9947910" cy="1015663"/>
          </a:xfrm>
          <a:prstGeom prst="rect">
            <a:avLst/>
          </a:prstGeom>
          <a:noFill/>
        </p:spPr>
        <p:txBody>
          <a:bodyPr wrap="square" rtlCol="0">
            <a:spAutoFit/>
          </a:bodyPr>
          <a:lstStyle/>
          <a:p>
            <a:r>
              <a:rPr lang="en-US" sz="2000" dirty="0"/>
              <a:t>On September 22, 2017, the Food and Drug Administration granted accelerated approval to nivolumab for the treatment of hepatocellular carcinoma (HCC) in patients who have previously received </a:t>
            </a:r>
            <a:r>
              <a:rPr lang="en-US" sz="2000" dirty="0" err="1"/>
              <a:t>sorafenib</a:t>
            </a:r>
            <a:r>
              <a:rPr lang="en-US" sz="2000" dirty="0"/>
              <a:t>.</a:t>
            </a:r>
          </a:p>
        </p:txBody>
      </p:sp>
    </p:spTree>
    <p:extLst>
      <p:ext uri="{BB962C8B-B14F-4D97-AF65-F5344CB8AC3E}">
        <p14:creationId xmlns:p14="http://schemas.microsoft.com/office/powerpoint/2010/main" val="3970519544"/>
      </p:ext>
    </p:extLst>
  </p:cSld>
  <p:clrMapOvr>
    <a:masterClrMapping/>
  </p:clrMapOvr>
  <p:transition spd="slow" advClick="0"/>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itle 8">
            <a:extLst>
              <a:ext uri="{FF2B5EF4-FFF2-40B4-BE49-F238E27FC236}">
                <a16:creationId xmlns:a16="http://schemas.microsoft.com/office/drawing/2014/main" id="{56D94323-D291-C04E-9FA8-829A6EA16116}"/>
              </a:ext>
            </a:extLst>
          </p:cNvPr>
          <p:cNvSpPr>
            <a:spLocks noGrp="1"/>
          </p:cNvSpPr>
          <p:nvPr>
            <p:ph type="title"/>
          </p:nvPr>
        </p:nvSpPr>
        <p:spPr/>
        <p:txBody>
          <a:bodyPr/>
          <a:lstStyle/>
          <a:p>
            <a:r>
              <a:rPr lang="en-US" altLang="en-US" dirty="0"/>
              <a:t>Disclosures for </a:t>
            </a:r>
            <a:r>
              <a:rPr lang="en-US" altLang="en-US" dirty="0" err="1"/>
              <a:t>Ms</a:t>
            </a:r>
            <a:r>
              <a:rPr lang="en-US" altLang="en-US" dirty="0"/>
              <a:t> Mitchell</a:t>
            </a:r>
          </a:p>
        </p:txBody>
      </p:sp>
      <p:graphicFrame>
        <p:nvGraphicFramePr>
          <p:cNvPr id="6" name="Group 45">
            <a:extLst>
              <a:ext uri="{FF2B5EF4-FFF2-40B4-BE49-F238E27FC236}">
                <a16:creationId xmlns:a16="http://schemas.microsoft.com/office/drawing/2014/main" id="{FABF20F1-85AF-7640-BF3B-75B4E92005B1}"/>
              </a:ext>
            </a:extLst>
          </p:cNvPr>
          <p:cNvGraphicFramePr>
            <a:graphicFrameLocks noGrp="1"/>
          </p:cNvGraphicFramePr>
          <p:nvPr>
            <p:extLst/>
          </p:nvPr>
        </p:nvGraphicFramePr>
        <p:xfrm>
          <a:off x="1181100" y="2133600"/>
          <a:ext cx="9829800" cy="1895610"/>
        </p:xfrm>
        <a:graphic>
          <a:graphicData uri="http://schemas.openxmlformats.org/drawingml/2006/table">
            <a:tbl>
              <a:tblPr/>
              <a:tblGrid>
                <a:gridCol w="9829800">
                  <a:extLst>
                    <a:ext uri="{9D8B030D-6E8A-4147-A177-3AD203B41FA5}">
                      <a16:colId xmlns:a16="http://schemas.microsoft.com/office/drawing/2014/main" val="20000"/>
                    </a:ext>
                  </a:extLst>
                </a:gridCol>
              </a:tblGrid>
              <a:tr h="1895610">
                <a:tc>
                  <a:txBody>
                    <a:bodyPr/>
                    <a:lstStyle/>
                    <a:p>
                      <a:pPr marL="0" marR="0" lvl="0" indent="0" algn="ctr" defTabSz="4572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bg1"/>
                          </a:solidFill>
                          <a:effectLst/>
                          <a:latin typeface="Arial" charset="0"/>
                          <a:ea typeface="ＭＳ Ｐゴシック" charset="0"/>
                          <a:cs typeface="ＭＳ Ｐゴシック" charset="0"/>
                        </a:rPr>
                        <a:t>No relevant conflicts of interest to disclose</a:t>
                      </a:r>
                    </a:p>
                  </a:txBody>
                  <a:tcPr marL="228600" marR="228600" marT="45724" marB="45724"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88484735"/>
      </p:ext>
    </p:extLst>
  </p:cSld>
  <p:clrMapOvr>
    <a:masterClrMapping/>
  </p:clrMapOvr>
  <mc:AlternateContent xmlns:mc="http://schemas.openxmlformats.org/markup-compatibility/2006" xmlns:p14="http://schemas.microsoft.com/office/powerpoint/2010/main">
    <mc:Choice Requires="p14">
      <p:transition spd="med" p14:dur="700" advClick="0" advTm="7000">
        <p:fade/>
      </p:transition>
    </mc:Choice>
    <mc:Fallback xmlns="">
      <p:transition spd="med" advClick="0" advTm="7000">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1"/>
          <p:cNvSpPr>
            <a:spLocks noGrp="1"/>
          </p:cNvSpPr>
          <p:nvPr>
            <p:ph type="title"/>
          </p:nvPr>
        </p:nvSpPr>
        <p:spPr/>
        <p:txBody>
          <a:bodyPr/>
          <a:lstStyle/>
          <a:p>
            <a:r>
              <a:rPr lang="en-US" dirty="0">
                <a:latin typeface="Arial" charset="0"/>
                <a:ea typeface="ＭＳ Ｐゴシック" charset="0"/>
                <a:cs typeface="ＭＳ Ｐゴシック" charset="0"/>
              </a:rPr>
              <a:t>Pembrolizumab</a:t>
            </a:r>
          </a:p>
        </p:txBody>
      </p:sp>
      <p:sp>
        <p:nvSpPr>
          <p:cNvPr id="63489" name="Content Placeholder 1"/>
          <p:cNvSpPr>
            <a:spLocks noGrp="1"/>
          </p:cNvSpPr>
          <p:nvPr>
            <p:ph idx="1"/>
          </p:nvPr>
        </p:nvSpPr>
        <p:spPr/>
        <p:txBody>
          <a:bodyPr/>
          <a:lstStyle/>
          <a:p>
            <a:pPr marL="0" indent="0">
              <a:spcBef>
                <a:spcPts val="0"/>
              </a:spcBef>
              <a:buNone/>
            </a:pPr>
            <a:r>
              <a:rPr lang="en-US" sz="2600" b="1" dirty="0">
                <a:solidFill>
                  <a:srgbClr val="FFCC31"/>
                </a:solidFill>
                <a:latin typeface="Arial" charset="0"/>
                <a:ea typeface="ＭＳ Ｐゴシック" charset="0"/>
                <a:cs typeface="Arial" charset="0"/>
              </a:rPr>
              <a:t>Mechanism of action</a:t>
            </a:r>
            <a:endParaRPr lang="en-US" sz="2600" b="1" dirty="0">
              <a:solidFill>
                <a:srgbClr val="EFC53D"/>
              </a:solidFill>
              <a:latin typeface="Arial" charset="0"/>
              <a:ea typeface="ＭＳ Ｐゴシック" charset="0"/>
              <a:cs typeface="Arial" charset="0"/>
            </a:endParaRPr>
          </a:p>
          <a:p>
            <a:pPr>
              <a:spcBef>
                <a:spcPts val="0"/>
              </a:spcBef>
            </a:pPr>
            <a:r>
              <a:rPr lang="en-US" sz="2600" dirty="0">
                <a:latin typeface="Arial" charset="0"/>
                <a:ea typeface="ＭＳ Ｐゴシック" charset="0"/>
                <a:cs typeface="Arial" charset="0"/>
              </a:rPr>
              <a:t>Programmed death receptor-1 (PD-1) blocking antibody</a:t>
            </a:r>
            <a:endParaRPr lang="en-US" sz="2600" b="1" dirty="0">
              <a:solidFill>
                <a:srgbClr val="FFCC31"/>
              </a:solidFill>
              <a:latin typeface="Arial" charset="0"/>
              <a:ea typeface="ＭＳ Ｐゴシック" charset="0"/>
              <a:cs typeface="Arial" charset="0"/>
            </a:endParaRPr>
          </a:p>
          <a:p>
            <a:pPr marL="0" indent="0">
              <a:spcBef>
                <a:spcPts val="1800"/>
              </a:spcBef>
              <a:buNone/>
            </a:pPr>
            <a:r>
              <a:rPr lang="en-US" sz="2600" b="1" dirty="0">
                <a:solidFill>
                  <a:srgbClr val="FFCC31"/>
                </a:solidFill>
                <a:latin typeface="Arial" charset="0"/>
                <a:ea typeface="ＭＳ Ｐゴシック" charset="0"/>
                <a:cs typeface="Arial" charset="0"/>
              </a:rPr>
              <a:t>Indication </a:t>
            </a:r>
            <a:endParaRPr lang="en-US" sz="2600" dirty="0">
              <a:solidFill>
                <a:srgbClr val="FFCC31"/>
              </a:solidFill>
              <a:latin typeface="Arial" charset="0"/>
              <a:ea typeface="ＭＳ Ｐゴシック" charset="0"/>
              <a:cs typeface="Arial" charset="0"/>
            </a:endParaRPr>
          </a:p>
          <a:p>
            <a:pPr>
              <a:spcBef>
                <a:spcPts val="0"/>
              </a:spcBef>
            </a:pPr>
            <a:r>
              <a:rPr lang="en-US" sz="2600" dirty="0">
                <a:latin typeface="Arial" charset="0"/>
                <a:ea typeface="ＭＳ Ｐゴシック" charset="0"/>
                <a:cs typeface="Arial" charset="0"/>
              </a:rPr>
              <a:t>For patients with hepatocellular carcinoma who have previously received sorafenib </a:t>
            </a:r>
            <a:endParaRPr lang="en-US" sz="2600" b="1" dirty="0">
              <a:solidFill>
                <a:srgbClr val="FFCC31"/>
              </a:solidFill>
              <a:latin typeface="Arial" charset="0"/>
              <a:ea typeface="ＭＳ Ｐゴシック" charset="0"/>
              <a:cs typeface="Arial" charset="0"/>
            </a:endParaRPr>
          </a:p>
          <a:p>
            <a:pPr marL="0" indent="0">
              <a:spcBef>
                <a:spcPts val="1800"/>
              </a:spcBef>
              <a:buNone/>
            </a:pPr>
            <a:r>
              <a:rPr lang="en-US" sz="2600" b="1" dirty="0">
                <a:solidFill>
                  <a:srgbClr val="FFCC31"/>
                </a:solidFill>
                <a:latin typeface="Arial" charset="0"/>
                <a:ea typeface="ＭＳ Ｐゴシック" charset="0"/>
                <a:cs typeface="Arial" charset="0"/>
              </a:rPr>
              <a:t>Recommended dose</a:t>
            </a:r>
          </a:p>
          <a:p>
            <a:pPr>
              <a:spcBef>
                <a:spcPts val="0"/>
              </a:spcBef>
            </a:pPr>
            <a:r>
              <a:rPr lang="en-US" sz="2600" dirty="0">
                <a:latin typeface="Arial" charset="0"/>
                <a:ea typeface="ＭＳ Ｐゴシック" charset="0"/>
                <a:cs typeface="Arial" charset="0"/>
              </a:rPr>
              <a:t>200 mg every 3 weeks</a:t>
            </a:r>
          </a:p>
        </p:txBody>
      </p:sp>
      <p:sp>
        <p:nvSpPr>
          <p:cNvPr id="63491" name="TextBox 6"/>
          <p:cNvSpPr txBox="1">
            <a:spLocks noChangeArrowheads="1"/>
          </p:cNvSpPr>
          <p:nvPr/>
        </p:nvSpPr>
        <p:spPr bwMode="auto">
          <a:xfrm>
            <a:off x="152400" y="6400800"/>
            <a:ext cx="10972800" cy="4389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82880" tIns="0" rIns="182880" bIns="91440" anchor="b"/>
          <a:lstStyle>
            <a:lvl1pPr defTabSz="457200">
              <a:defRPr sz="2400">
                <a:solidFill>
                  <a:schemeClr val="tx1"/>
                </a:solidFill>
                <a:latin typeface="Arial" charset="0"/>
                <a:ea typeface="ＭＳ Ｐゴシック" charset="0"/>
                <a:cs typeface="ＭＳ Ｐゴシック" charset="0"/>
              </a:defRPr>
            </a:lvl1pPr>
            <a:lvl2pPr marL="742950" indent="-285750" defTabSz="457200">
              <a:defRPr sz="2400">
                <a:solidFill>
                  <a:schemeClr val="tx1"/>
                </a:solidFill>
                <a:latin typeface="Arial" charset="0"/>
                <a:ea typeface="ＭＳ Ｐゴシック" charset="0"/>
              </a:defRPr>
            </a:lvl2pPr>
            <a:lvl3pPr marL="1143000" indent="-228600" defTabSz="457200">
              <a:defRPr sz="2400">
                <a:solidFill>
                  <a:schemeClr val="tx1"/>
                </a:solidFill>
                <a:latin typeface="Arial" charset="0"/>
                <a:ea typeface="ＭＳ Ｐゴシック" charset="0"/>
              </a:defRPr>
            </a:lvl3pPr>
            <a:lvl4pPr marL="1600200" indent="-228600" defTabSz="457200">
              <a:defRPr sz="2400">
                <a:solidFill>
                  <a:schemeClr val="tx1"/>
                </a:solidFill>
                <a:latin typeface="Arial" charset="0"/>
                <a:ea typeface="ＭＳ Ｐゴシック" charset="0"/>
              </a:defRPr>
            </a:lvl4pPr>
            <a:lvl5pPr marL="2057400" indent="-228600" defTabSz="4572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1600" dirty="0">
                <a:solidFill>
                  <a:schemeClr val="bg1"/>
                </a:solidFill>
                <a:cs typeface="Arial" charset="0"/>
              </a:rPr>
              <a:t>https://</a:t>
            </a:r>
            <a:r>
              <a:rPr lang="en-US" sz="1600" dirty="0" err="1">
                <a:solidFill>
                  <a:schemeClr val="bg1"/>
                </a:solidFill>
                <a:cs typeface="Arial" charset="0"/>
              </a:rPr>
              <a:t>www.fda.gov</a:t>
            </a:r>
            <a:r>
              <a:rPr lang="en-US" sz="1600" dirty="0">
                <a:solidFill>
                  <a:schemeClr val="bg1"/>
                </a:solidFill>
                <a:cs typeface="Arial" charset="0"/>
              </a:rPr>
              <a:t>/Drugs/</a:t>
            </a:r>
            <a:r>
              <a:rPr lang="en-US" sz="1600" dirty="0" err="1">
                <a:solidFill>
                  <a:schemeClr val="bg1"/>
                </a:solidFill>
                <a:cs typeface="Arial" charset="0"/>
              </a:rPr>
              <a:t>InformationOnDrugs</a:t>
            </a:r>
            <a:r>
              <a:rPr lang="en-US" sz="1600" dirty="0">
                <a:solidFill>
                  <a:schemeClr val="bg1"/>
                </a:solidFill>
                <a:cs typeface="Arial" charset="0"/>
              </a:rPr>
              <a:t>/</a:t>
            </a:r>
            <a:r>
              <a:rPr lang="en-US" sz="1600" dirty="0" err="1">
                <a:solidFill>
                  <a:schemeClr val="bg1"/>
                </a:solidFill>
                <a:cs typeface="Arial" charset="0"/>
              </a:rPr>
              <a:t>ApprovedDrugs</a:t>
            </a:r>
            <a:r>
              <a:rPr lang="en-US" sz="1600" dirty="0">
                <a:solidFill>
                  <a:schemeClr val="bg1"/>
                </a:solidFill>
                <a:cs typeface="Arial" charset="0"/>
              </a:rPr>
              <a:t>/ucm625705.htm</a:t>
            </a:r>
          </a:p>
          <a:p>
            <a:r>
              <a:rPr lang="en-US" sz="1600" dirty="0">
                <a:solidFill>
                  <a:schemeClr val="bg1"/>
                </a:solidFill>
                <a:cs typeface="Arial" charset="0"/>
              </a:rPr>
              <a:t>Pembrolizumab package insert</a:t>
            </a:r>
            <a:endParaRPr lang="en-US" sz="1600" i="1" dirty="0">
              <a:solidFill>
                <a:schemeClr val="bg1"/>
              </a:solidFill>
              <a:cs typeface="Arial" charset="0"/>
            </a:endParaRPr>
          </a:p>
        </p:txBody>
      </p:sp>
    </p:spTree>
    <p:extLst>
      <p:ext uri="{BB962C8B-B14F-4D97-AF65-F5344CB8AC3E}">
        <p14:creationId xmlns:p14="http://schemas.microsoft.com/office/powerpoint/2010/main" val="1692601679"/>
      </p:ext>
    </p:extLst>
  </p:cSld>
  <p:clrMapOvr>
    <a:masterClrMapping/>
  </p:clrMapOvr>
  <p:transition spd="slow" advClick="0"/>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p:cNvSpPr txBox="1">
            <a:spLocks noChangeArrowheads="1"/>
          </p:cNvSpPr>
          <p:nvPr/>
        </p:nvSpPr>
        <p:spPr bwMode="auto">
          <a:xfrm>
            <a:off x="0" y="6473279"/>
            <a:ext cx="10668000" cy="3847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182880" bIns="91440" anchor="b" anchorCtr="0">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1600" dirty="0">
                <a:solidFill>
                  <a:srgbClr val="FFFFFF"/>
                </a:solidFill>
                <a:ea typeface="Arial" charset="0"/>
                <a:cs typeface="Arial" charset="0"/>
              </a:rPr>
              <a:t>Zhu AX et al. </a:t>
            </a:r>
            <a:r>
              <a:rPr lang="en-US" sz="1600" i="1" dirty="0">
                <a:solidFill>
                  <a:srgbClr val="FFFFFF"/>
                </a:solidFill>
                <a:ea typeface="Arial" charset="0"/>
                <a:cs typeface="Arial" charset="0"/>
              </a:rPr>
              <a:t>Lancet </a:t>
            </a:r>
            <a:r>
              <a:rPr lang="en-US" sz="1600" i="1" dirty="0" err="1">
                <a:solidFill>
                  <a:srgbClr val="FFFFFF"/>
                </a:solidFill>
                <a:ea typeface="Arial" charset="0"/>
                <a:cs typeface="Arial" charset="0"/>
              </a:rPr>
              <a:t>Oncol</a:t>
            </a:r>
            <a:r>
              <a:rPr lang="en-US" sz="1600" i="1" dirty="0">
                <a:solidFill>
                  <a:srgbClr val="FFFFFF"/>
                </a:solidFill>
                <a:ea typeface="Arial" charset="0"/>
                <a:cs typeface="Arial" charset="0"/>
              </a:rPr>
              <a:t> </a:t>
            </a:r>
            <a:r>
              <a:rPr lang="en-US" sz="1600" dirty="0">
                <a:solidFill>
                  <a:srgbClr val="FFFFFF"/>
                </a:solidFill>
                <a:ea typeface="Arial" charset="0"/>
                <a:cs typeface="Arial" charset="0"/>
              </a:rPr>
              <a:t>2018;</a:t>
            </a:r>
            <a:r>
              <a:rPr lang="mr-IN" sz="1600" dirty="0">
                <a:solidFill>
                  <a:srgbClr val="FFFFFF"/>
                </a:solidFill>
                <a:ea typeface="Arial" charset="0"/>
                <a:cs typeface="Arial" charset="0"/>
              </a:rPr>
              <a:t>19(7):940-52.</a:t>
            </a:r>
          </a:p>
        </p:txBody>
      </p:sp>
      <p:sp>
        <p:nvSpPr>
          <p:cNvPr id="3" name="Title 2"/>
          <p:cNvSpPr>
            <a:spLocks noGrp="1"/>
          </p:cNvSpPr>
          <p:nvPr>
            <p:ph type="title"/>
          </p:nvPr>
        </p:nvSpPr>
        <p:spPr/>
        <p:txBody>
          <a:bodyPr/>
          <a:lstStyle/>
          <a:p>
            <a:r>
              <a:rPr lang="en-US" dirty="0">
                <a:latin typeface="Arial" charset="0"/>
                <a:ea typeface="ヒラギノ角ゴ Pro W3" charset="0"/>
                <a:cs typeface="ヒラギノ角ゴ Pro W3" charset="0"/>
              </a:rPr>
              <a:t>KEYNOTE-224: A Phase II Study of Pembrolizumab in Patients with Advanced HCC Previously Treated with Sorafenib</a:t>
            </a:r>
            <a:endParaRPr lang="en-US" dirty="0"/>
          </a:p>
        </p:txBody>
      </p:sp>
      <p:sp>
        <p:nvSpPr>
          <p:cNvPr id="12" name="TextBox 11"/>
          <p:cNvSpPr txBox="1"/>
          <p:nvPr/>
        </p:nvSpPr>
        <p:spPr>
          <a:xfrm>
            <a:off x="1295400" y="5094238"/>
            <a:ext cx="9372600" cy="1154162"/>
          </a:xfrm>
          <a:prstGeom prst="rect">
            <a:avLst/>
          </a:prstGeom>
          <a:noFill/>
        </p:spPr>
        <p:txBody>
          <a:bodyPr wrap="square" rtlCol="0">
            <a:spAutoFit/>
          </a:bodyPr>
          <a:lstStyle/>
          <a:p>
            <a:pPr marL="174625" indent="-174625">
              <a:spcBef>
                <a:spcPts val="0"/>
              </a:spcBef>
              <a:spcAft>
                <a:spcPts val="200"/>
              </a:spcAft>
              <a:buFont typeface="Arial" charset="0"/>
              <a:buChar char="•"/>
            </a:pPr>
            <a:r>
              <a:rPr lang="en-US" sz="1600" dirty="0">
                <a:solidFill>
                  <a:srgbClr val="FFFFFF"/>
                </a:solidFill>
              </a:rPr>
              <a:t>Median OS = </a:t>
            </a:r>
            <a:r>
              <a:rPr lang="it-IT" sz="1600" dirty="0">
                <a:solidFill>
                  <a:srgbClr val="FFFFFF"/>
                </a:solidFill>
              </a:rPr>
              <a:t>12.9 mo; 12-mo OS = 54%</a:t>
            </a:r>
            <a:endParaRPr lang="it-IT" sz="1600" baseline="30000" dirty="0">
              <a:solidFill>
                <a:srgbClr val="FFFFFF"/>
              </a:solidFill>
            </a:endParaRPr>
          </a:p>
          <a:p>
            <a:pPr marL="174625" indent="-174625">
              <a:spcBef>
                <a:spcPts val="0"/>
              </a:spcBef>
              <a:spcAft>
                <a:spcPts val="200"/>
              </a:spcAft>
              <a:buFont typeface="Arial" charset="0"/>
              <a:buChar char="•"/>
            </a:pPr>
            <a:r>
              <a:rPr lang="en-US" sz="1600" dirty="0">
                <a:solidFill>
                  <a:srgbClr val="FFFFFF"/>
                </a:solidFill>
              </a:rPr>
              <a:t>Median PFS = </a:t>
            </a:r>
            <a:r>
              <a:rPr lang="it-IT" sz="1600" dirty="0">
                <a:solidFill>
                  <a:srgbClr val="FFFFFF"/>
                </a:solidFill>
              </a:rPr>
              <a:t>4.9 mo; 12-mo PFS = 28%</a:t>
            </a:r>
          </a:p>
          <a:p>
            <a:pPr marL="174625" indent="-174625">
              <a:spcBef>
                <a:spcPts val="0"/>
              </a:spcBef>
              <a:spcAft>
                <a:spcPts val="200"/>
              </a:spcAft>
              <a:buFont typeface="Arial" charset="0"/>
              <a:buChar char="•"/>
            </a:pPr>
            <a:r>
              <a:rPr lang="it-IT" sz="1600" dirty="0" err="1">
                <a:solidFill>
                  <a:srgbClr val="FFFFFF"/>
                </a:solidFill>
              </a:rPr>
              <a:t>One</a:t>
            </a:r>
            <a:r>
              <a:rPr lang="it-IT" sz="1600" dirty="0">
                <a:solidFill>
                  <a:srgbClr val="FFFFFF"/>
                </a:solidFill>
              </a:rPr>
              <a:t> </a:t>
            </a:r>
            <a:r>
              <a:rPr lang="it-IT" sz="1600" dirty="0" err="1">
                <a:solidFill>
                  <a:srgbClr val="FFFFFF"/>
                </a:solidFill>
              </a:rPr>
              <a:t>death</a:t>
            </a:r>
            <a:r>
              <a:rPr lang="it-IT" sz="1600" dirty="0">
                <a:solidFill>
                  <a:srgbClr val="FFFFFF"/>
                </a:solidFill>
              </a:rPr>
              <a:t> </a:t>
            </a:r>
            <a:r>
              <a:rPr lang="it-IT" sz="1600" dirty="0" err="1">
                <a:solidFill>
                  <a:srgbClr val="FFFFFF"/>
                </a:solidFill>
              </a:rPr>
              <a:t>associated</a:t>
            </a:r>
            <a:r>
              <a:rPr lang="it-IT" sz="1600" dirty="0">
                <a:solidFill>
                  <a:srgbClr val="FFFFFF"/>
                </a:solidFill>
              </a:rPr>
              <a:t> with ulcerative </a:t>
            </a:r>
            <a:r>
              <a:rPr lang="it-IT" sz="1600" dirty="0" err="1">
                <a:solidFill>
                  <a:srgbClr val="FFFFFF"/>
                </a:solidFill>
              </a:rPr>
              <a:t>esophagitis</a:t>
            </a:r>
            <a:r>
              <a:rPr lang="it-IT" sz="1600" dirty="0">
                <a:solidFill>
                  <a:srgbClr val="FFFFFF"/>
                </a:solidFill>
              </a:rPr>
              <a:t> </a:t>
            </a:r>
            <a:r>
              <a:rPr lang="it-IT" sz="1600" dirty="0" err="1">
                <a:solidFill>
                  <a:srgbClr val="FFFFFF"/>
                </a:solidFill>
              </a:rPr>
              <a:t>was</a:t>
            </a:r>
            <a:r>
              <a:rPr lang="it-IT" sz="1600" dirty="0">
                <a:solidFill>
                  <a:srgbClr val="FFFFFF"/>
                </a:solidFill>
              </a:rPr>
              <a:t> </a:t>
            </a:r>
            <a:r>
              <a:rPr lang="it-IT" sz="1600" dirty="0" err="1">
                <a:solidFill>
                  <a:srgbClr val="FFFFFF"/>
                </a:solidFill>
              </a:rPr>
              <a:t>attributed</a:t>
            </a:r>
            <a:r>
              <a:rPr lang="it-IT" sz="1600" dirty="0">
                <a:solidFill>
                  <a:srgbClr val="FFFFFF"/>
                </a:solidFill>
              </a:rPr>
              <a:t> to treatment</a:t>
            </a:r>
          </a:p>
          <a:p>
            <a:pPr marL="174625" indent="-174625">
              <a:spcBef>
                <a:spcPts val="0"/>
              </a:spcBef>
              <a:spcAft>
                <a:spcPts val="200"/>
              </a:spcAft>
              <a:buFont typeface="Arial" charset="0"/>
              <a:buChar char="•"/>
            </a:pPr>
            <a:r>
              <a:rPr lang="it-IT" sz="1600" dirty="0">
                <a:solidFill>
                  <a:srgbClr val="FFFFFF"/>
                </a:solidFill>
              </a:rPr>
              <a:t>Immune-</a:t>
            </a:r>
            <a:r>
              <a:rPr lang="it-IT" sz="1600" dirty="0" err="1">
                <a:solidFill>
                  <a:srgbClr val="FFFFFF"/>
                </a:solidFill>
              </a:rPr>
              <a:t>mediated</a:t>
            </a:r>
            <a:r>
              <a:rPr lang="it-IT" sz="1600" dirty="0">
                <a:solidFill>
                  <a:srgbClr val="FFFFFF"/>
                </a:solidFill>
              </a:rPr>
              <a:t> </a:t>
            </a:r>
            <a:r>
              <a:rPr lang="it-IT" sz="1600" dirty="0" err="1">
                <a:solidFill>
                  <a:srgbClr val="FFFFFF"/>
                </a:solidFill>
              </a:rPr>
              <a:t>hepatitis</a:t>
            </a:r>
            <a:r>
              <a:rPr lang="it-IT" sz="1600" dirty="0">
                <a:solidFill>
                  <a:srgbClr val="FFFFFF"/>
                </a:solidFill>
              </a:rPr>
              <a:t> </a:t>
            </a:r>
            <a:r>
              <a:rPr lang="it-IT" sz="1600" dirty="0" err="1">
                <a:solidFill>
                  <a:srgbClr val="FFFFFF"/>
                </a:solidFill>
              </a:rPr>
              <a:t>occured</a:t>
            </a:r>
            <a:r>
              <a:rPr lang="it-IT" sz="1600" dirty="0">
                <a:solidFill>
                  <a:srgbClr val="FFFFFF"/>
                </a:solidFill>
              </a:rPr>
              <a:t> in 3 (3%) </a:t>
            </a:r>
            <a:r>
              <a:rPr lang="it-IT" sz="1600" dirty="0" err="1">
                <a:solidFill>
                  <a:srgbClr val="FFFFFF"/>
                </a:solidFill>
              </a:rPr>
              <a:t>patients</a:t>
            </a:r>
            <a:r>
              <a:rPr lang="it-IT" sz="1600" dirty="0">
                <a:solidFill>
                  <a:srgbClr val="FFFFFF"/>
                </a:solidFill>
              </a:rPr>
              <a:t>; no </a:t>
            </a:r>
            <a:r>
              <a:rPr lang="it-IT" sz="1600" dirty="0" err="1">
                <a:solidFill>
                  <a:srgbClr val="FFFFFF"/>
                </a:solidFill>
              </a:rPr>
              <a:t>reported</a:t>
            </a:r>
            <a:r>
              <a:rPr lang="it-IT" sz="1600" dirty="0">
                <a:solidFill>
                  <a:srgbClr val="FFFFFF"/>
                </a:solidFill>
              </a:rPr>
              <a:t> </a:t>
            </a:r>
            <a:r>
              <a:rPr lang="it-IT" sz="1600" dirty="0" err="1">
                <a:solidFill>
                  <a:srgbClr val="FFFFFF"/>
                </a:solidFill>
              </a:rPr>
              <a:t>cases</a:t>
            </a:r>
            <a:r>
              <a:rPr lang="it-IT" sz="1600" dirty="0">
                <a:solidFill>
                  <a:srgbClr val="FFFFFF"/>
                </a:solidFill>
              </a:rPr>
              <a:t> of </a:t>
            </a:r>
            <a:r>
              <a:rPr lang="it-IT" sz="1600" dirty="0" err="1">
                <a:solidFill>
                  <a:srgbClr val="FFFFFF"/>
                </a:solidFill>
              </a:rPr>
              <a:t>viral</a:t>
            </a:r>
            <a:r>
              <a:rPr lang="it-IT" sz="1600" dirty="0">
                <a:solidFill>
                  <a:srgbClr val="FFFFFF"/>
                </a:solidFill>
              </a:rPr>
              <a:t> </a:t>
            </a:r>
            <a:r>
              <a:rPr lang="it-IT" sz="1600" dirty="0" err="1">
                <a:solidFill>
                  <a:srgbClr val="FFFFFF"/>
                </a:solidFill>
              </a:rPr>
              <a:t>flares</a:t>
            </a:r>
            <a:r>
              <a:rPr lang="it-IT" sz="1600" dirty="0">
                <a:solidFill>
                  <a:srgbClr val="FFFFFF"/>
                </a:solidFill>
              </a:rPr>
              <a:t> </a:t>
            </a:r>
          </a:p>
        </p:txBody>
      </p:sp>
      <p:sp>
        <p:nvSpPr>
          <p:cNvPr id="14" name="TextBox 13"/>
          <p:cNvSpPr txBox="1"/>
          <p:nvPr/>
        </p:nvSpPr>
        <p:spPr>
          <a:xfrm>
            <a:off x="2616699" y="1371600"/>
            <a:ext cx="7061080" cy="353943"/>
          </a:xfrm>
          <a:prstGeom prst="rect">
            <a:avLst/>
          </a:prstGeom>
          <a:noFill/>
        </p:spPr>
        <p:txBody>
          <a:bodyPr wrap="square" rtlCol="0">
            <a:spAutoFit/>
          </a:bodyPr>
          <a:lstStyle/>
          <a:p>
            <a:pPr algn="ctr"/>
            <a:r>
              <a:rPr lang="en-US" sz="1700" b="1" dirty="0">
                <a:solidFill>
                  <a:srgbClr val="FFFFFF"/>
                </a:solidFill>
              </a:rPr>
              <a:t>Maximum Percentage Changes from Baseline in Target Lesions</a:t>
            </a:r>
            <a:endParaRPr lang="en-US" sz="1700" b="1" baseline="30000" dirty="0">
              <a:solidFill>
                <a:srgbClr val="FFFFFF"/>
              </a:solidFill>
            </a:endParaRPr>
          </a:p>
        </p:txBody>
      </p:sp>
      <p:sp>
        <p:nvSpPr>
          <p:cNvPr id="21" name="TextBox 20"/>
          <p:cNvSpPr txBox="1"/>
          <p:nvPr/>
        </p:nvSpPr>
        <p:spPr>
          <a:xfrm rot="16200000">
            <a:off x="-1648632" y="3620878"/>
            <a:ext cx="4168888" cy="338554"/>
          </a:xfrm>
          <a:prstGeom prst="rect">
            <a:avLst/>
          </a:prstGeom>
          <a:noFill/>
        </p:spPr>
        <p:txBody>
          <a:bodyPr wrap="square" rtlCol="0">
            <a:spAutoFit/>
          </a:bodyPr>
          <a:lstStyle/>
          <a:p>
            <a:pPr algn="ctr"/>
            <a:r>
              <a:rPr lang="en-US" sz="1600" b="1" dirty="0">
                <a:solidFill>
                  <a:srgbClr val="FFFFFF"/>
                </a:solidFill>
              </a:rPr>
              <a:t>Change from baseline (%)</a:t>
            </a:r>
          </a:p>
        </p:txBody>
      </p:sp>
      <p:sp>
        <p:nvSpPr>
          <p:cNvPr id="13" name="TextBox 12"/>
          <p:cNvSpPr txBox="1"/>
          <p:nvPr/>
        </p:nvSpPr>
        <p:spPr>
          <a:xfrm>
            <a:off x="1600200" y="1890038"/>
            <a:ext cx="10591800" cy="292388"/>
          </a:xfrm>
          <a:prstGeom prst="rect">
            <a:avLst/>
          </a:prstGeom>
          <a:noFill/>
        </p:spPr>
        <p:txBody>
          <a:bodyPr wrap="square" rtlCol="0">
            <a:spAutoFit/>
          </a:bodyPr>
          <a:lstStyle/>
          <a:p>
            <a:r>
              <a:rPr lang="en-US" sz="1300" b="1" dirty="0">
                <a:solidFill>
                  <a:srgbClr val="FF9300"/>
                </a:solidFill>
              </a:rPr>
              <a:t>Study cohort (n = 104)                       </a:t>
            </a:r>
            <a:r>
              <a:rPr lang="en-US" sz="1300" b="1" dirty="0">
                <a:solidFill>
                  <a:srgbClr val="92D050"/>
                </a:solidFill>
              </a:rPr>
              <a:t>Uninfected (n = 57)                      </a:t>
            </a:r>
            <a:r>
              <a:rPr lang="en-US" sz="1300" b="1" dirty="0">
                <a:solidFill>
                  <a:srgbClr val="71D5FF"/>
                </a:solidFill>
              </a:rPr>
              <a:t>HCV infected (n = 26)                 </a:t>
            </a:r>
            <a:r>
              <a:rPr lang="en-US" sz="1300" b="1" dirty="0">
                <a:solidFill>
                  <a:srgbClr val="FFFFFF">
                    <a:lumMod val="85000"/>
                  </a:srgbClr>
                </a:solidFill>
              </a:rPr>
              <a:t>HBV infected (n = 21) </a:t>
            </a:r>
          </a:p>
        </p:txBody>
      </p:sp>
      <p:sp>
        <p:nvSpPr>
          <p:cNvPr id="19" name="TextBox 18"/>
          <p:cNvSpPr txBox="1"/>
          <p:nvPr/>
        </p:nvSpPr>
        <p:spPr>
          <a:xfrm>
            <a:off x="7389692" y="2249587"/>
            <a:ext cx="4407821" cy="369332"/>
          </a:xfrm>
          <a:prstGeom prst="rect">
            <a:avLst/>
          </a:prstGeom>
          <a:noFill/>
        </p:spPr>
        <p:txBody>
          <a:bodyPr wrap="square" rtlCol="0">
            <a:spAutoFit/>
          </a:bodyPr>
          <a:lstStyle/>
          <a:p>
            <a:r>
              <a:rPr lang="en-US" sz="1800" b="1" dirty="0">
                <a:solidFill>
                  <a:srgbClr val="FFFFFF"/>
                </a:solidFill>
              </a:rPr>
              <a:t>Objective response rate = 18/104 (17%)</a:t>
            </a:r>
          </a:p>
        </p:txBody>
      </p:sp>
      <p:pic>
        <p:nvPicPr>
          <p:cNvPr id="20" name="Picture 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4034" y="2229114"/>
            <a:ext cx="10621664" cy="2881902"/>
          </a:xfrm>
          <a:prstGeom prst="rect">
            <a:avLst/>
          </a:prstGeom>
        </p:spPr>
      </p:pic>
      <p:sp>
        <p:nvSpPr>
          <p:cNvPr id="10" name="TextBox 9"/>
          <p:cNvSpPr txBox="1"/>
          <p:nvPr/>
        </p:nvSpPr>
        <p:spPr>
          <a:xfrm>
            <a:off x="7408365" y="2609137"/>
            <a:ext cx="4250235" cy="369332"/>
          </a:xfrm>
          <a:prstGeom prst="rect">
            <a:avLst/>
          </a:prstGeom>
          <a:noFill/>
        </p:spPr>
        <p:txBody>
          <a:bodyPr wrap="square" rtlCol="0">
            <a:spAutoFit/>
          </a:bodyPr>
          <a:lstStyle/>
          <a:p>
            <a:r>
              <a:rPr lang="en-US" sz="1800" b="1" dirty="0">
                <a:solidFill>
                  <a:srgbClr val="FFFFFF"/>
                </a:solidFill>
              </a:rPr>
              <a:t>Disease control rate = 64/104 (62%)</a:t>
            </a:r>
          </a:p>
        </p:txBody>
      </p:sp>
    </p:spTree>
    <p:extLst>
      <p:ext uri="{BB962C8B-B14F-4D97-AF65-F5344CB8AC3E}">
        <p14:creationId xmlns:p14="http://schemas.microsoft.com/office/powerpoint/2010/main" val="427360776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0"/>
            <a:ext cx="10972800" cy="1219200"/>
          </a:xfrm>
        </p:spPr>
        <p:txBody>
          <a:bodyPr/>
          <a:lstStyle/>
          <a:p>
            <a:r>
              <a:rPr lang="en-US" sz="2300" dirty="0"/>
              <a:t>Press Release: FDA Grants Accelerated Approval to Pembrolizumab for Advanced HCC — November 9, 2018</a:t>
            </a:r>
          </a:p>
        </p:txBody>
      </p:sp>
      <p:sp>
        <p:nvSpPr>
          <p:cNvPr id="3" name="Content Placeholder 2"/>
          <p:cNvSpPr>
            <a:spLocks noGrp="1"/>
          </p:cNvSpPr>
          <p:nvPr>
            <p:ph idx="1"/>
          </p:nvPr>
        </p:nvSpPr>
        <p:spPr>
          <a:xfrm>
            <a:off x="914400" y="1371600"/>
            <a:ext cx="10591800" cy="4191000"/>
          </a:xfrm>
        </p:spPr>
        <p:txBody>
          <a:bodyPr/>
          <a:lstStyle/>
          <a:p>
            <a:pPr marL="0" indent="0">
              <a:buNone/>
            </a:pPr>
            <a:r>
              <a:rPr lang="en-US" sz="2000" dirty="0"/>
              <a:t>The Food and Drug Administration granted accelerated approval to pembrolizumab for patients with hepatocellular carcinoma (HCC) who have been previously treated with sorafenib. Approval was based on KEYNOTE 224 (NCT02702414), a single-arm, multicenter trial enrolling 104 patients with hepatocellular carcinoma. Patients were required to have disease progression on or after sorafenib or were intolerant to sorafenib, have measurable disease, and Child-Pugh Class A liver impairment. </a:t>
            </a:r>
          </a:p>
          <a:p>
            <a:pPr marL="0" indent="0">
              <a:buNone/>
            </a:pPr>
            <a:endParaRPr lang="en-US" sz="800" dirty="0"/>
          </a:p>
          <a:p>
            <a:pPr marL="0" indent="0">
              <a:buNone/>
            </a:pPr>
            <a:r>
              <a:rPr lang="en-US" sz="2000" dirty="0"/>
              <a:t>Adverse reactions occurring in patients with hepatocellular carcinoma were similar to those described in the product labelling; however, there were increased incidences of grade 3 or 4 ascites (8%) and immune-mediated hepatitis (2.9%). Grade 3 and 4 laboratory abnormalities that occurred at a higher incidence than in other pembrolizumab trials were elevated AST (20%), ALT (9%), and hyperbilirubinemia (10%).</a:t>
            </a:r>
          </a:p>
          <a:p>
            <a:pPr marL="0" indent="0">
              <a:buNone/>
            </a:pPr>
            <a:endParaRPr lang="en-US" sz="800" dirty="0"/>
          </a:p>
          <a:p>
            <a:pPr marL="0" indent="0">
              <a:buNone/>
            </a:pPr>
            <a:r>
              <a:rPr lang="en-US" sz="2000" dirty="0"/>
              <a:t>The recommended pembrolizumab dose for hepatocellular carcinoma is 200 mg administered as an intravenous infusion over 30 minutes every 3 weeks.</a:t>
            </a:r>
          </a:p>
          <a:p>
            <a:pPr marL="0" indent="0">
              <a:buNone/>
            </a:pPr>
            <a:endParaRPr lang="en-US" sz="2000" dirty="0"/>
          </a:p>
          <a:p>
            <a:pPr marL="0" indent="0" eaLnBrk="1" fontAlgn="auto" hangingPunct="1">
              <a:spcBef>
                <a:spcPts val="1200"/>
              </a:spcBef>
              <a:spcAft>
                <a:spcPts val="0"/>
              </a:spcAft>
              <a:buNone/>
              <a:defRPr/>
            </a:pPr>
            <a:endParaRPr lang="en-US" sz="2000" dirty="0"/>
          </a:p>
        </p:txBody>
      </p:sp>
      <p:sp>
        <p:nvSpPr>
          <p:cNvPr id="4" name="TextBox 3"/>
          <p:cNvSpPr txBox="1"/>
          <p:nvPr/>
        </p:nvSpPr>
        <p:spPr>
          <a:xfrm>
            <a:off x="914400" y="6336268"/>
            <a:ext cx="10363200" cy="369332"/>
          </a:xfrm>
          <a:prstGeom prst="rect">
            <a:avLst/>
          </a:prstGeom>
          <a:noFill/>
        </p:spPr>
        <p:txBody>
          <a:bodyPr wrap="square" rtlCol="0">
            <a:spAutoFit/>
          </a:bodyPr>
          <a:lstStyle/>
          <a:p>
            <a:r>
              <a:rPr lang="en-US" sz="1800" dirty="0">
                <a:solidFill>
                  <a:srgbClr val="FFFFFF"/>
                </a:solidFill>
              </a:rPr>
              <a:t>https://</a:t>
            </a:r>
            <a:r>
              <a:rPr lang="en-US" sz="1800" dirty="0" err="1">
                <a:solidFill>
                  <a:srgbClr val="FFFFFF"/>
                </a:solidFill>
              </a:rPr>
              <a:t>www.fda.gov</a:t>
            </a:r>
            <a:r>
              <a:rPr lang="en-US" sz="1800" dirty="0">
                <a:solidFill>
                  <a:srgbClr val="FFFFFF"/>
                </a:solidFill>
              </a:rPr>
              <a:t>/Drugs/</a:t>
            </a:r>
            <a:r>
              <a:rPr lang="en-US" sz="1800" dirty="0" err="1">
                <a:solidFill>
                  <a:srgbClr val="FFFFFF"/>
                </a:solidFill>
              </a:rPr>
              <a:t>InformationOnDrugs</a:t>
            </a:r>
            <a:r>
              <a:rPr lang="en-US" sz="1800" dirty="0">
                <a:solidFill>
                  <a:srgbClr val="FFFFFF"/>
                </a:solidFill>
              </a:rPr>
              <a:t>/</a:t>
            </a:r>
            <a:r>
              <a:rPr lang="en-US" sz="1800" dirty="0" err="1">
                <a:solidFill>
                  <a:srgbClr val="FFFFFF"/>
                </a:solidFill>
              </a:rPr>
              <a:t>ApprovedDrugs</a:t>
            </a:r>
            <a:r>
              <a:rPr lang="en-US" sz="1800" dirty="0">
                <a:solidFill>
                  <a:srgbClr val="FFFFFF"/>
                </a:solidFill>
              </a:rPr>
              <a:t>/ucm625705.htm</a:t>
            </a:r>
          </a:p>
        </p:txBody>
      </p:sp>
    </p:spTree>
    <p:extLst>
      <p:ext uri="{BB962C8B-B14F-4D97-AF65-F5344CB8AC3E}">
        <p14:creationId xmlns:p14="http://schemas.microsoft.com/office/powerpoint/2010/main" val="3783500505"/>
      </p:ext>
    </p:extLst>
  </p:cSld>
  <p:clrMapOvr>
    <a:masterClrMapping/>
  </p:clrMapOvr>
  <p:transition spd="slow" advClick="0"/>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0"/>
            <a:ext cx="10972800" cy="1219200"/>
          </a:xfrm>
        </p:spPr>
        <p:txBody>
          <a:bodyPr/>
          <a:lstStyle/>
          <a:p>
            <a:r>
              <a:rPr lang="en-US" sz="2300" dirty="0"/>
              <a:t>Press Release: Phase III KEYNOTE-240 Study of Pembrolizumab in Previously Treated Patients with Advanced HCC Fails to Meet Co-Primary Endpoints — February 20, 2019</a:t>
            </a:r>
          </a:p>
        </p:txBody>
      </p:sp>
      <p:sp>
        <p:nvSpPr>
          <p:cNvPr id="3" name="Content Placeholder 2"/>
          <p:cNvSpPr>
            <a:spLocks noGrp="1"/>
          </p:cNvSpPr>
          <p:nvPr>
            <p:ph idx="1"/>
          </p:nvPr>
        </p:nvSpPr>
        <p:spPr>
          <a:xfrm>
            <a:off x="914400" y="1752600"/>
            <a:ext cx="10591800" cy="4191000"/>
          </a:xfrm>
        </p:spPr>
        <p:txBody>
          <a:bodyPr/>
          <a:lstStyle/>
          <a:p>
            <a:pPr marL="0" indent="0" eaLnBrk="1" fontAlgn="auto" hangingPunct="1">
              <a:spcBef>
                <a:spcPts val="1200"/>
              </a:spcBef>
              <a:spcAft>
                <a:spcPts val="0"/>
              </a:spcAft>
              <a:buNone/>
              <a:defRPr/>
            </a:pPr>
            <a:r>
              <a:rPr lang="en-US" sz="2200" dirty="0"/>
              <a:t>“The pivotal Phase 3 KEYNOTE-240 trial evaluating pembrolizumab, plus best supportive care, for the treatment of patients with advanced hepatocellular carcinoma (HCC) who were previously treated with systemic therapy, did not meet its co-primary endpoints of overall survival (OS) and progression-free survival (PFS) compared with placebo plus best supportive care. In the final analysis of the study, there was an improvement in OS for patients treated with pembrolizumab compared to placebo, however these OS results did not meet statistical significance per the pre-specified statistical plan (HR = 0.78; </a:t>
            </a:r>
            <a:r>
              <a:rPr lang="en-US" sz="2200" i="1" dirty="0"/>
              <a:t>p</a:t>
            </a:r>
            <a:r>
              <a:rPr lang="en-US" sz="2200" dirty="0"/>
              <a:t> = 0.0238). Results for PFS were also directionally favorable in the pembrolizumab arm compared with placebo but did not reach statistical significance (HR = 0.78; </a:t>
            </a:r>
            <a:r>
              <a:rPr lang="en-US" sz="2200" i="1" dirty="0"/>
              <a:t>p</a:t>
            </a:r>
            <a:r>
              <a:rPr lang="en-US" sz="2200" dirty="0"/>
              <a:t> = 0.0209).”</a:t>
            </a:r>
          </a:p>
        </p:txBody>
      </p:sp>
      <p:sp>
        <p:nvSpPr>
          <p:cNvPr id="4" name="TextBox 3"/>
          <p:cNvSpPr txBox="1"/>
          <p:nvPr/>
        </p:nvSpPr>
        <p:spPr>
          <a:xfrm>
            <a:off x="914400" y="5867400"/>
            <a:ext cx="10363200" cy="923330"/>
          </a:xfrm>
          <a:prstGeom prst="rect">
            <a:avLst/>
          </a:prstGeom>
          <a:noFill/>
        </p:spPr>
        <p:txBody>
          <a:bodyPr wrap="square" rtlCol="0">
            <a:spAutoFit/>
          </a:bodyPr>
          <a:lstStyle/>
          <a:p>
            <a:r>
              <a:rPr lang="en-US" sz="1800" dirty="0">
                <a:solidFill>
                  <a:srgbClr val="FFFFFF"/>
                </a:solidFill>
              </a:rPr>
              <a:t>https://</a:t>
            </a:r>
            <a:r>
              <a:rPr lang="en-US" sz="1800" dirty="0" err="1">
                <a:solidFill>
                  <a:srgbClr val="FFFFFF"/>
                </a:solidFill>
              </a:rPr>
              <a:t>www.marketwatch.com</a:t>
            </a:r>
            <a:r>
              <a:rPr lang="en-US" sz="1800" dirty="0">
                <a:solidFill>
                  <a:srgbClr val="FFFFFF"/>
                </a:solidFill>
              </a:rPr>
              <a:t>/press-release/merck-provides-update-on-keynote-240-a-phase-3-study-of-keytruda-pembrolizumab-in-previously-treated-patients-with-advanced-hepatocellular-carcinoma-2019-02-19</a:t>
            </a:r>
          </a:p>
        </p:txBody>
      </p:sp>
    </p:spTree>
    <p:extLst>
      <p:ext uri="{BB962C8B-B14F-4D97-AF65-F5344CB8AC3E}">
        <p14:creationId xmlns:p14="http://schemas.microsoft.com/office/powerpoint/2010/main" val="4221588532"/>
      </p:ext>
    </p:extLst>
  </p:cSld>
  <p:clrMapOvr>
    <a:masterClrMapping/>
  </p:clrMapOvr>
  <p:transition spd="slow" advClick="0"/>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EECB4E71-B0F0-DE45-8C4E-4EB9C44ADF0C}"/>
              </a:ext>
            </a:extLst>
          </p:cNvPr>
          <p:cNvGrpSpPr/>
          <p:nvPr/>
        </p:nvGrpSpPr>
        <p:grpSpPr>
          <a:xfrm>
            <a:off x="740979" y="3967656"/>
            <a:ext cx="10184061" cy="756744"/>
            <a:chOff x="740979" y="3373822"/>
            <a:chExt cx="10184061" cy="756744"/>
          </a:xfrm>
          <a:solidFill>
            <a:srgbClr val="F6BF50"/>
          </a:solidFill>
          <a:effectLst>
            <a:outerShdw blurRad="50800" dist="38100" dir="2700000" algn="tl" rotWithShape="0">
              <a:prstClr val="black">
                <a:alpha val="40000"/>
              </a:prstClr>
            </a:outerShdw>
          </a:effectLst>
        </p:grpSpPr>
        <p:sp>
          <p:nvSpPr>
            <p:cNvPr id="6" name="Rectangle 5">
              <a:extLst>
                <a:ext uri="{FF2B5EF4-FFF2-40B4-BE49-F238E27FC236}">
                  <a16:creationId xmlns:a16="http://schemas.microsoft.com/office/drawing/2014/main" id="{883DF816-803A-CF4A-863F-D3FA3E6BDFC0}"/>
                </a:ext>
              </a:extLst>
            </p:cNvPr>
            <p:cNvSpPr/>
            <p:nvPr/>
          </p:nvSpPr>
          <p:spPr bwMode="auto">
            <a:xfrm>
              <a:off x="740979" y="3373822"/>
              <a:ext cx="9924393" cy="756744"/>
            </a:xfrm>
            <a:prstGeom prst="rect">
              <a:avLst/>
            </a:prstGeom>
            <a:grpFill/>
            <a:ln w="9525"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charset="0"/>
                <a:ea typeface="ＭＳ Ｐゴシック" charset="0"/>
                <a:cs typeface="ＭＳ Ｐゴシック" charset="0"/>
              </a:endParaRPr>
            </a:p>
          </p:txBody>
        </p:sp>
        <p:sp>
          <p:nvSpPr>
            <p:cNvPr id="7" name="Rectangle 6">
              <a:extLst>
                <a:ext uri="{FF2B5EF4-FFF2-40B4-BE49-F238E27FC236}">
                  <a16:creationId xmlns:a16="http://schemas.microsoft.com/office/drawing/2014/main" id="{95506F3A-72AF-AB4F-9CB9-7D61E0F67262}"/>
                </a:ext>
              </a:extLst>
            </p:cNvPr>
            <p:cNvSpPr>
              <a:spLocks noChangeAspect="1"/>
            </p:cNvSpPr>
            <p:nvPr/>
          </p:nvSpPr>
          <p:spPr bwMode="auto">
            <a:xfrm rot="2700000">
              <a:off x="10389943" y="3484644"/>
              <a:ext cx="535097" cy="535097"/>
            </a:xfrm>
            <a:prstGeom prst="rect">
              <a:avLst/>
            </a:prstGeom>
            <a:grpFill/>
            <a:ln w="9525"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charset="0"/>
                <a:ea typeface="ＭＳ Ｐゴシック" charset="0"/>
                <a:cs typeface="ＭＳ Ｐゴシック" charset="0"/>
              </a:endParaRPr>
            </a:p>
          </p:txBody>
        </p:sp>
      </p:grpSp>
      <p:sp>
        <p:nvSpPr>
          <p:cNvPr id="15" name="Content Placeholder 1">
            <a:extLst>
              <a:ext uri="{FF2B5EF4-FFF2-40B4-BE49-F238E27FC236}">
                <a16:creationId xmlns:a16="http://schemas.microsoft.com/office/drawing/2014/main" id="{CA275B60-6AB8-594F-BCED-A1BBEDC503C8}"/>
              </a:ext>
            </a:extLst>
          </p:cNvPr>
          <p:cNvSpPr txBox="1">
            <a:spLocks/>
          </p:cNvSpPr>
          <p:nvPr/>
        </p:nvSpPr>
        <p:spPr>
          <a:xfrm>
            <a:off x="914400" y="1830388"/>
            <a:ext cx="10363200" cy="4189412"/>
          </a:xfrm>
          <a:prstGeom prst="rect">
            <a:avLst/>
          </a:prstGeom>
        </p:spPr>
        <p:txBody>
          <a:bodyPr/>
          <a:lstStyle>
            <a:lvl1pPr marL="342906" indent="-342906" algn="l" rtl="0" eaLnBrk="0" fontAlgn="base" hangingPunct="0">
              <a:spcBef>
                <a:spcPct val="20000"/>
              </a:spcBef>
              <a:spcAft>
                <a:spcPct val="0"/>
              </a:spcAft>
              <a:buChar char="•"/>
              <a:defRPr sz="2500">
                <a:solidFill>
                  <a:schemeClr val="bg1"/>
                </a:solidFill>
                <a:latin typeface="+mn-lt"/>
                <a:ea typeface="+mn-ea"/>
                <a:cs typeface="+mn-cs"/>
              </a:defRPr>
            </a:lvl1pPr>
            <a:lvl2pPr marL="742962" indent="-285755" algn="l" rtl="0" eaLnBrk="0" fontAlgn="base" hangingPunct="0">
              <a:spcBef>
                <a:spcPct val="20000"/>
              </a:spcBef>
              <a:spcAft>
                <a:spcPct val="0"/>
              </a:spcAft>
              <a:buChar char="–"/>
              <a:defRPr sz="2500">
                <a:solidFill>
                  <a:schemeClr val="bg1"/>
                </a:solidFill>
                <a:latin typeface="+mn-lt"/>
                <a:ea typeface="+mn-ea"/>
              </a:defRPr>
            </a:lvl2pPr>
            <a:lvl3pPr marL="1143019" indent="-228604" algn="l" rtl="0" eaLnBrk="0" fontAlgn="base" hangingPunct="0">
              <a:spcBef>
                <a:spcPct val="20000"/>
              </a:spcBef>
              <a:spcAft>
                <a:spcPct val="0"/>
              </a:spcAft>
              <a:buChar char="•"/>
              <a:defRPr sz="2500">
                <a:solidFill>
                  <a:schemeClr val="bg1"/>
                </a:solidFill>
                <a:latin typeface="+mn-lt"/>
                <a:ea typeface="+mn-ea"/>
              </a:defRPr>
            </a:lvl3pPr>
            <a:lvl4pPr marL="1600227" indent="-228604" algn="l" rtl="0" eaLnBrk="0" fontAlgn="base" hangingPunct="0">
              <a:spcBef>
                <a:spcPct val="20000"/>
              </a:spcBef>
              <a:spcAft>
                <a:spcPct val="0"/>
              </a:spcAft>
              <a:buChar char="–"/>
              <a:defRPr sz="2500">
                <a:solidFill>
                  <a:schemeClr val="bg1"/>
                </a:solidFill>
                <a:latin typeface="+mn-lt"/>
                <a:ea typeface="+mn-ea"/>
              </a:defRPr>
            </a:lvl4pPr>
            <a:lvl5pPr marL="2057434" indent="-228604" algn="l" rtl="0" eaLnBrk="0" fontAlgn="base" hangingPunct="0">
              <a:spcBef>
                <a:spcPct val="20000"/>
              </a:spcBef>
              <a:spcAft>
                <a:spcPct val="0"/>
              </a:spcAft>
              <a:buChar char="»"/>
              <a:defRPr sz="2500">
                <a:solidFill>
                  <a:schemeClr val="bg1"/>
                </a:solidFill>
                <a:latin typeface="+mn-lt"/>
                <a:ea typeface="+mn-ea"/>
              </a:defRPr>
            </a:lvl5pPr>
            <a:lvl6pPr marL="2514642" indent="-228604" algn="l" rtl="0" fontAlgn="base">
              <a:spcBef>
                <a:spcPct val="20000"/>
              </a:spcBef>
              <a:spcAft>
                <a:spcPct val="0"/>
              </a:spcAft>
              <a:buChar char="»"/>
              <a:defRPr sz="2500">
                <a:solidFill>
                  <a:schemeClr val="bg1"/>
                </a:solidFill>
                <a:latin typeface="+mn-lt"/>
                <a:ea typeface="+mn-ea"/>
              </a:defRPr>
            </a:lvl6pPr>
            <a:lvl7pPr marL="2971849" indent="-228604" algn="l" rtl="0" fontAlgn="base">
              <a:spcBef>
                <a:spcPct val="20000"/>
              </a:spcBef>
              <a:spcAft>
                <a:spcPct val="0"/>
              </a:spcAft>
              <a:buChar char="»"/>
              <a:defRPr sz="2500">
                <a:solidFill>
                  <a:schemeClr val="bg1"/>
                </a:solidFill>
                <a:latin typeface="+mn-lt"/>
                <a:ea typeface="+mn-ea"/>
              </a:defRPr>
            </a:lvl7pPr>
            <a:lvl8pPr marL="3429057" indent="-228604" algn="l" rtl="0" fontAlgn="base">
              <a:spcBef>
                <a:spcPct val="20000"/>
              </a:spcBef>
              <a:spcAft>
                <a:spcPct val="0"/>
              </a:spcAft>
              <a:buChar char="»"/>
              <a:defRPr sz="2500">
                <a:solidFill>
                  <a:schemeClr val="bg1"/>
                </a:solidFill>
                <a:latin typeface="+mn-lt"/>
                <a:ea typeface="+mn-ea"/>
              </a:defRPr>
            </a:lvl8pPr>
            <a:lvl9pPr marL="3886265" indent="-228604" algn="l" rtl="0" fontAlgn="base">
              <a:spcBef>
                <a:spcPct val="20000"/>
              </a:spcBef>
              <a:spcAft>
                <a:spcPct val="0"/>
              </a:spcAft>
              <a:buChar char="»"/>
              <a:defRPr sz="2500">
                <a:solidFill>
                  <a:schemeClr val="bg1"/>
                </a:solidFill>
                <a:latin typeface="+mn-lt"/>
                <a:ea typeface="+mn-ea"/>
              </a:defRPr>
            </a:lvl9pPr>
          </a:lstStyle>
          <a:p>
            <a:pPr marL="0" marR="0" lvl="0" indent="0" algn="l" defTabSz="914400" rtl="0" eaLnBrk="0" fontAlgn="base" latinLnBrk="0" hangingPunct="0">
              <a:lnSpc>
                <a:spcPct val="100000"/>
              </a:lnSpc>
              <a:spcBef>
                <a:spcPts val="4800"/>
              </a:spcBef>
              <a:spcAft>
                <a:spcPct val="0"/>
              </a:spcAft>
              <a:buClrTx/>
              <a:buSzTx/>
              <a:buFontTx/>
              <a:buNone/>
              <a:tabLst/>
              <a:defRPr/>
            </a:pPr>
            <a:r>
              <a:rPr kumimoji="0" lang="en-US" sz="3200" b="1" i="0" u="none" strike="noStrike" kern="0" cap="none" spc="0" normalizeH="0" baseline="0" noProof="0" dirty="0">
                <a:ln>
                  <a:noFill/>
                </a:ln>
                <a:solidFill>
                  <a:srgbClr val="FFFFFF">
                    <a:alpha val="40000"/>
                  </a:srgbClr>
                </a:solidFill>
                <a:effectLst/>
                <a:uLnTx/>
                <a:uFillTx/>
                <a:latin typeface="Arial"/>
                <a:ea typeface="ＭＳ Ｐゴシック"/>
              </a:rPr>
              <a:t>Colorectal Cancer</a:t>
            </a:r>
          </a:p>
          <a:p>
            <a:pPr marL="0" marR="0" lvl="0" indent="0" algn="l" defTabSz="914400" rtl="0" eaLnBrk="0" fontAlgn="base" latinLnBrk="0" hangingPunct="0">
              <a:lnSpc>
                <a:spcPct val="100000"/>
              </a:lnSpc>
              <a:spcBef>
                <a:spcPts val="4800"/>
              </a:spcBef>
              <a:spcAft>
                <a:spcPct val="0"/>
              </a:spcAft>
              <a:buClrTx/>
              <a:buSzTx/>
              <a:buFontTx/>
              <a:buNone/>
              <a:tabLst/>
              <a:defRPr/>
            </a:pPr>
            <a:r>
              <a:rPr kumimoji="0" lang="en-US" sz="3200" b="1" i="0" u="none" strike="noStrike" kern="0" cap="none" spc="0" normalizeH="0" baseline="0" noProof="0" dirty="0">
                <a:ln>
                  <a:noFill/>
                </a:ln>
                <a:solidFill>
                  <a:srgbClr val="FFFFFF">
                    <a:alpha val="40000"/>
                  </a:srgbClr>
                </a:solidFill>
                <a:effectLst/>
                <a:uLnTx/>
                <a:uFillTx/>
                <a:latin typeface="Arial"/>
                <a:ea typeface="ＭＳ Ｐゴシック"/>
              </a:rPr>
              <a:t>Hepatocellular Carcinoma</a:t>
            </a:r>
          </a:p>
          <a:p>
            <a:pPr marL="0" marR="0" lvl="0" indent="0" algn="l" defTabSz="914400" rtl="0" eaLnBrk="0" fontAlgn="base" latinLnBrk="0" hangingPunct="0">
              <a:lnSpc>
                <a:spcPct val="100000"/>
              </a:lnSpc>
              <a:spcBef>
                <a:spcPts val="4800"/>
              </a:spcBef>
              <a:spcAft>
                <a:spcPct val="0"/>
              </a:spcAft>
              <a:buClrTx/>
              <a:buSzTx/>
              <a:buFontTx/>
              <a:buNone/>
              <a:tabLst/>
              <a:defRPr/>
            </a:pPr>
            <a:r>
              <a:rPr kumimoji="0" lang="en-US" sz="3200" b="1" i="0" u="none" strike="noStrike" kern="0" cap="none" spc="0" normalizeH="0" baseline="0" noProof="0" dirty="0">
                <a:ln>
                  <a:noFill/>
                </a:ln>
                <a:solidFill>
                  <a:srgbClr val="002B50"/>
                </a:solidFill>
                <a:effectLst/>
                <a:uLnTx/>
                <a:uFillTx/>
                <a:latin typeface="Arial"/>
                <a:ea typeface="ＭＳ Ｐゴシック"/>
              </a:rPr>
              <a:t>Pancreatic Cancer</a:t>
            </a:r>
          </a:p>
          <a:p>
            <a:pPr marL="0" marR="0" lvl="0" indent="0" algn="l" defTabSz="914400" rtl="0" eaLnBrk="0" fontAlgn="base" latinLnBrk="0" hangingPunct="0">
              <a:lnSpc>
                <a:spcPct val="100000"/>
              </a:lnSpc>
              <a:spcBef>
                <a:spcPts val="4800"/>
              </a:spcBef>
              <a:spcAft>
                <a:spcPct val="0"/>
              </a:spcAft>
              <a:buClrTx/>
              <a:buSzTx/>
              <a:buFontTx/>
              <a:buNone/>
              <a:tabLst/>
              <a:defRPr/>
            </a:pPr>
            <a:r>
              <a:rPr kumimoji="0" lang="en-US" sz="3200" b="1" i="0" u="none" strike="noStrike" kern="0" cap="none" spc="0" normalizeH="0" baseline="0" noProof="0" dirty="0">
                <a:ln>
                  <a:noFill/>
                </a:ln>
                <a:solidFill>
                  <a:srgbClr val="FFFFFF">
                    <a:alpha val="40000"/>
                  </a:srgbClr>
                </a:solidFill>
                <a:effectLst/>
                <a:uLnTx/>
                <a:uFillTx/>
                <a:latin typeface="Arial"/>
                <a:ea typeface="ＭＳ Ｐゴシック"/>
              </a:rPr>
              <a:t>Gastric/GEJ and Esophageal Cancers</a:t>
            </a:r>
            <a:endParaRPr kumimoji="0" lang="en-US" sz="3200" b="0" i="0" u="none" strike="noStrike" kern="0" cap="none" spc="0" normalizeH="0" baseline="0" noProof="0" dirty="0">
              <a:ln>
                <a:noFill/>
              </a:ln>
              <a:solidFill>
                <a:srgbClr val="FFFFFF">
                  <a:alpha val="40000"/>
                </a:srgbClr>
              </a:solidFill>
              <a:effectLst/>
              <a:uLnTx/>
              <a:uFillTx/>
              <a:latin typeface="Arial"/>
              <a:ea typeface="ＭＳ Ｐゴシック"/>
            </a:endParaRPr>
          </a:p>
        </p:txBody>
      </p:sp>
      <p:sp>
        <p:nvSpPr>
          <p:cNvPr id="2" name="Title 1">
            <a:extLst>
              <a:ext uri="{FF2B5EF4-FFF2-40B4-BE49-F238E27FC236}">
                <a16:creationId xmlns:a16="http://schemas.microsoft.com/office/drawing/2014/main" id="{08288E4C-AEC7-BB48-BBA1-601878705696}"/>
              </a:ext>
            </a:extLst>
          </p:cNvPr>
          <p:cNvSpPr>
            <a:spLocks noGrp="1"/>
          </p:cNvSpPr>
          <p:nvPr>
            <p:ph type="title"/>
          </p:nvPr>
        </p:nvSpPr>
        <p:spPr/>
        <p:txBody>
          <a:bodyPr/>
          <a:lstStyle/>
          <a:p>
            <a:pPr algn="ctr"/>
            <a:r>
              <a:rPr lang="en-US" sz="3400" dirty="0"/>
              <a:t>Gastrointestinal Cancers: Agenda</a:t>
            </a:r>
          </a:p>
        </p:txBody>
      </p:sp>
    </p:spTree>
    <p:extLst>
      <p:ext uri="{BB962C8B-B14F-4D97-AF65-F5344CB8AC3E}">
        <p14:creationId xmlns:p14="http://schemas.microsoft.com/office/powerpoint/2010/main" val="3482624429"/>
      </p:ext>
    </p:extLst>
  </p:cSld>
  <p:clrMapOvr>
    <a:masterClrMapping/>
  </p:clrMapOvr>
  <p:transition spd="slow" advClick="0"/>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Title 1"/>
          <p:cNvSpPr>
            <a:spLocks noGrp="1"/>
          </p:cNvSpPr>
          <p:nvPr>
            <p:ph type="title"/>
          </p:nvPr>
        </p:nvSpPr>
        <p:spPr/>
        <p:txBody>
          <a:bodyPr/>
          <a:lstStyle/>
          <a:p>
            <a:r>
              <a:rPr lang="en-US" altLang="x-none" dirty="0">
                <a:latin typeface="Arial" panose="020B0604020202020204" pitchFamily="34" charset="0"/>
                <a:cs typeface="Arial" panose="020B0604020202020204" pitchFamily="34" charset="0"/>
              </a:rPr>
              <a:t>Case Presentation (</a:t>
            </a:r>
            <a:r>
              <a:rPr lang="en-US" altLang="x-none" dirty="0" err="1">
                <a:latin typeface="Arial" panose="020B0604020202020204" pitchFamily="34" charset="0"/>
                <a:cs typeface="Arial" panose="020B0604020202020204" pitchFamily="34" charset="0"/>
              </a:rPr>
              <a:t>Ms</a:t>
            </a:r>
            <a:r>
              <a:rPr lang="en-US" altLang="x-none" dirty="0">
                <a:latin typeface="Arial" panose="020B0604020202020204" pitchFamily="34" charset="0"/>
                <a:cs typeface="Arial" panose="020B0604020202020204" pitchFamily="34" charset="0"/>
              </a:rPr>
              <a:t> Mitchell)</a:t>
            </a:r>
          </a:p>
        </p:txBody>
      </p:sp>
      <p:sp>
        <p:nvSpPr>
          <p:cNvPr id="38914" name="Content Placeholder 2"/>
          <p:cNvSpPr>
            <a:spLocks noGrp="1"/>
          </p:cNvSpPr>
          <p:nvPr>
            <p:ph idx="1"/>
          </p:nvPr>
        </p:nvSpPr>
        <p:spPr>
          <a:xfrm>
            <a:off x="609600" y="1371600"/>
            <a:ext cx="10972800" cy="5486400"/>
          </a:xfrm>
        </p:spPr>
        <p:txBody>
          <a:bodyPr/>
          <a:lstStyle/>
          <a:p>
            <a:pPr marL="0" indent="0">
              <a:buNone/>
            </a:pPr>
            <a:r>
              <a:rPr lang="en-US" altLang="x-none" sz="2600" b="1" dirty="0">
                <a:solidFill>
                  <a:srgbClr val="EFC53D"/>
                </a:solidFill>
                <a:latin typeface="Arial" panose="020B0604020202020204" pitchFamily="34" charset="0"/>
                <a:cs typeface="Arial" panose="020B0604020202020204" pitchFamily="34" charset="0"/>
              </a:rPr>
              <a:t>A woman in her mid-70s with locally advanced pancreatic cancer</a:t>
            </a:r>
          </a:p>
          <a:p>
            <a:pPr marL="0" indent="0">
              <a:spcBef>
                <a:spcPts val="1776"/>
              </a:spcBef>
              <a:buNone/>
            </a:pPr>
            <a:r>
              <a:rPr lang="en-US" altLang="x-none" sz="2600" b="1" dirty="0">
                <a:solidFill>
                  <a:srgbClr val="EFC53D"/>
                </a:solidFill>
                <a:latin typeface="Arial" panose="020B0604020202020204" pitchFamily="34" charset="0"/>
                <a:cs typeface="Arial" panose="020B0604020202020204" pitchFamily="34" charset="0"/>
              </a:rPr>
              <a:t>Treatments received</a:t>
            </a:r>
          </a:p>
          <a:p>
            <a:r>
              <a:rPr lang="en-US" sz="2600" dirty="0"/>
              <a:t>Neoadjuvant FOLFIRINOX</a:t>
            </a:r>
          </a:p>
          <a:p>
            <a:r>
              <a:rPr lang="en-US" sz="2600" dirty="0"/>
              <a:t>Neoadjuvant capecitabine + RT</a:t>
            </a:r>
          </a:p>
          <a:p>
            <a:r>
              <a:rPr lang="en-US" sz="2600" dirty="0"/>
              <a:t>Surgery</a:t>
            </a:r>
          </a:p>
          <a:p>
            <a:pPr marL="0" indent="0">
              <a:spcBef>
                <a:spcPts val="1776"/>
              </a:spcBef>
              <a:buNone/>
            </a:pPr>
            <a:r>
              <a:rPr lang="en-US" sz="2600" b="1" dirty="0">
                <a:solidFill>
                  <a:srgbClr val="E9BB2B"/>
                </a:solidFill>
              </a:rPr>
              <a:t>Other considerations</a:t>
            </a:r>
          </a:p>
          <a:p>
            <a:r>
              <a:rPr lang="en-US" sz="2600" dirty="0"/>
              <a:t>Significant diarrhea/dehydration associated with FOLFIRINOX</a:t>
            </a:r>
          </a:p>
          <a:p>
            <a:r>
              <a:rPr lang="en-US" sz="2600" dirty="0"/>
              <a:t>Extreme anxiety over quality of life during RT and after surgery – several suicide attempts and psychiatric hospitalizations</a:t>
            </a:r>
          </a:p>
        </p:txBody>
      </p:sp>
    </p:spTree>
    <p:extLst>
      <p:ext uri="{BB962C8B-B14F-4D97-AF65-F5344CB8AC3E}">
        <p14:creationId xmlns:p14="http://schemas.microsoft.com/office/powerpoint/2010/main" val="3775927468"/>
      </p:ext>
    </p:extLst>
  </p:cSld>
  <p:clrMapOvr>
    <a:masterClrMapping/>
  </p:clrMapOvr>
  <p:transition spd="slow" advClick="0"/>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Title 1"/>
          <p:cNvSpPr>
            <a:spLocks noGrp="1"/>
          </p:cNvSpPr>
          <p:nvPr>
            <p:ph type="title"/>
          </p:nvPr>
        </p:nvSpPr>
        <p:spPr/>
        <p:txBody>
          <a:bodyPr/>
          <a:lstStyle/>
          <a:p>
            <a:r>
              <a:rPr lang="en-US" altLang="x-none" dirty="0">
                <a:latin typeface="Arial" panose="020B0604020202020204" pitchFamily="34" charset="0"/>
                <a:cs typeface="Arial" panose="020B0604020202020204" pitchFamily="34" charset="0"/>
              </a:rPr>
              <a:t>Case Presentation (</a:t>
            </a:r>
            <a:r>
              <a:rPr lang="en-US" altLang="x-none" dirty="0" err="1">
                <a:latin typeface="Arial" panose="020B0604020202020204" pitchFamily="34" charset="0"/>
                <a:cs typeface="Arial" panose="020B0604020202020204" pitchFamily="34" charset="0"/>
              </a:rPr>
              <a:t>Ms</a:t>
            </a:r>
            <a:r>
              <a:rPr lang="en-US" altLang="x-none" dirty="0">
                <a:latin typeface="Arial" panose="020B0604020202020204" pitchFamily="34" charset="0"/>
                <a:cs typeface="Arial" panose="020B0604020202020204" pitchFamily="34" charset="0"/>
              </a:rPr>
              <a:t> Mitchell)</a:t>
            </a:r>
          </a:p>
        </p:txBody>
      </p:sp>
      <p:sp>
        <p:nvSpPr>
          <p:cNvPr id="4" name="TextBox 3">
            <a:extLst>
              <a:ext uri="{FF2B5EF4-FFF2-40B4-BE49-F238E27FC236}">
                <a16:creationId xmlns:a16="http://schemas.microsoft.com/office/drawing/2014/main" id="{0BDB2B22-FC7E-7948-A31B-670E0EADBF97}"/>
              </a:ext>
            </a:extLst>
          </p:cNvPr>
          <p:cNvSpPr txBox="1"/>
          <p:nvPr/>
        </p:nvSpPr>
        <p:spPr>
          <a:xfrm>
            <a:off x="2297080" y="1459989"/>
            <a:ext cx="1451038" cy="461665"/>
          </a:xfrm>
          <a:prstGeom prst="rect">
            <a:avLst/>
          </a:prstGeom>
          <a:noFill/>
        </p:spPr>
        <p:txBody>
          <a:bodyPr wrap="none" rtlCol="0">
            <a:spAutoFit/>
          </a:bodyPr>
          <a:lstStyle/>
          <a:p>
            <a:r>
              <a:rPr lang="en-US" b="1" u="sng" dirty="0"/>
              <a:t>Baseline</a:t>
            </a:r>
          </a:p>
        </p:txBody>
      </p:sp>
      <p:sp>
        <p:nvSpPr>
          <p:cNvPr id="5" name="TextBox 4">
            <a:extLst>
              <a:ext uri="{FF2B5EF4-FFF2-40B4-BE49-F238E27FC236}">
                <a16:creationId xmlns:a16="http://schemas.microsoft.com/office/drawing/2014/main" id="{C048F510-EBE8-7A47-86FC-45D910C77B59}"/>
              </a:ext>
            </a:extLst>
          </p:cNvPr>
          <p:cNvSpPr txBox="1"/>
          <p:nvPr/>
        </p:nvSpPr>
        <p:spPr>
          <a:xfrm>
            <a:off x="6642100" y="1459989"/>
            <a:ext cx="4953000" cy="461665"/>
          </a:xfrm>
          <a:prstGeom prst="rect">
            <a:avLst/>
          </a:prstGeom>
          <a:noFill/>
        </p:spPr>
        <p:txBody>
          <a:bodyPr wrap="square" rtlCol="0">
            <a:spAutoFit/>
          </a:bodyPr>
          <a:lstStyle/>
          <a:p>
            <a:pPr algn="ctr"/>
            <a:r>
              <a:rPr lang="en-US" b="1" u="sng" dirty="0"/>
              <a:t>After Neoadjuvant Therapy</a:t>
            </a:r>
          </a:p>
        </p:txBody>
      </p:sp>
      <p:pic>
        <p:nvPicPr>
          <p:cNvPr id="6" name="Picture 5">
            <a:extLst>
              <a:ext uri="{FF2B5EF4-FFF2-40B4-BE49-F238E27FC236}">
                <a16:creationId xmlns:a16="http://schemas.microsoft.com/office/drawing/2014/main" id="{4FF0AD37-71EC-564E-97C4-C299C454A4C8}"/>
              </a:ext>
            </a:extLst>
          </p:cNvPr>
          <p:cNvPicPr>
            <a:picLocks noChangeAspect="1"/>
          </p:cNvPicPr>
          <p:nvPr/>
        </p:nvPicPr>
        <p:blipFill rotWithShape="1">
          <a:blip r:embed="rId3"/>
          <a:srcRect l="24388" t="25000" r="23083" b="21666"/>
          <a:stretch/>
        </p:blipFill>
        <p:spPr>
          <a:xfrm>
            <a:off x="380999" y="2133600"/>
            <a:ext cx="5283201" cy="4389120"/>
          </a:xfrm>
          <a:prstGeom prst="rect">
            <a:avLst/>
          </a:prstGeom>
        </p:spPr>
      </p:pic>
      <p:pic>
        <p:nvPicPr>
          <p:cNvPr id="7" name="Picture 6">
            <a:extLst>
              <a:ext uri="{FF2B5EF4-FFF2-40B4-BE49-F238E27FC236}">
                <a16:creationId xmlns:a16="http://schemas.microsoft.com/office/drawing/2014/main" id="{A7699794-2C49-E444-B8C7-FCAC14A7A12B}"/>
              </a:ext>
            </a:extLst>
          </p:cNvPr>
          <p:cNvPicPr>
            <a:picLocks noChangeAspect="1"/>
          </p:cNvPicPr>
          <p:nvPr/>
        </p:nvPicPr>
        <p:blipFill rotWithShape="1">
          <a:blip r:embed="rId4"/>
          <a:srcRect l="24642" t="25000" r="22830" b="21667"/>
          <a:stretch/>
        </p:blipFill>
        <p:spPr>
          <a:xfrm>
            <a:off x="6477000" y="2133600"/>
            <a:ext cx="5283201" cy="4389120"/>
          </a:xfrm>
          <a:prstGeom prst="rect">
            <a:avLst/>
          </a:prstGeom>
        </p:spPr>
      </p:pic>
    </p:spTree>
    <p:extLst>
      <p:ext uri="{BB962C8B-B14F-4D97-AF65-F5344CB8AC3E}">
        <p14:creationId xmlns:p14="http://schemas.microsoft.com/office/powerpoint/2010/main" val="2897209672"/>
      </p:ext>
    </p:extLst>
  </p:cSld>
  <p:clrMapOvr>
    <a:masterClrMapping/>
  </p:clrMapOvr>
  <p:transition spd="slow" advClick="0"/>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C99A324-B4CB-EA48-942C-452515B58A64}"/>
              </a:ext>
            </a:extLst>
          </p:cNvPr>
          <p:cNvPicPr>
            <a:picLocks noChangeAspect="1"/>
          </p:cNvPicPr>
          <p:nvPr/>
        </p:nvPicPr>
        <p:blipFill>
          <a:blip r:embed="rId2"/>
          <a:stretch>
            <a:fillRect/>
          </a:stretch>
        </p:blipFill>
        <p:spPr>
          <a:xfrm>
            <a:off x="1058333" y="762000"/>
            <a:ext cx="10075333" cy="5334000"/>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984764368"/>
      </p:ext>
    </p:extLst>
  </p:cSld>
  <p:clrMapOvr>
    <a:masterClrMapping/>
  </p:clrMapOvr>
  <p:transition spd="slow" advClick="0"/>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17B412A-2980-984C-8203-55E6D536B9A4}"/>
              </a:ext>
            </a:extLst>
          </p:cNvPr>
          <p:cNvPicPr>
            <a:picLocks noChangeAspect="1"/>
          </p:cNvPicPr>
          <p:nvPr/>
        </p:nvPicPr>
        <p:blipFill>
          <a:blip r:embed="rId2"/>
          <a:stretch>
            <a:fillRect/>
          </a:stretch>
        </p:blipFill>
        <p:spPr>
          <a:xfrm>
            <a:off x="413494" y="1861971"/>
            <a:ext cx="11610385" cy="2535936"/>
          </a:xfrm>
          <a:prstGeom prst="rect">
            <a:avLst/>
          </a:prstGeom>
        </p:spPr>
      </p:pic>
      <p:sp>
        <p:nvSpPr>
          <p:cNvPr id="2" name="Title 1">
            <a:extLst>
              <a:ext uri="{FF2B5EF4-FFF2-40B4-BE49-F238E27FC236}">
                <a16:creationId xmlns:a16="http://schemas.microsoft.com/office/drawing/2014/main" id="{17B60A05-DC23-A448-B911-95EB052BC0C7}"/>
              </a:ext>
            </a:extLst>
          </p:cNvPr>
          <p:cNvSpPr>
            <a:spLocks noGrp="1"/>
          </p:cNvSpPr>
          <p:nvPr>
            <p:ph type="title"/>
          </p:nvPr>
        </p:nvSpPr>
        <p:spPr/>
        <p:txBody>
          <a:bodyPr/>
          <a:lstStyle/>
          <a:p>
            <a:r>
              <a:rPr lang="en-US" dirty="0"/>
              <a:t>PRODIGE 24/CCTG PA.6: Survival Outcomes</a:t>
            </a:r>
          </a:p>
        </p:txBody>
      </p:sp>
      <p:sp>
        <p:nvSpPr>
          <p:cNvPr id="7" name="TextBox 6">
            <a:extLst>
              <a:ext uri="{FF2B5EF4-FFF2-40B4-BE49-F238E27FC236}">
                <a16:creationId xmlns:a16="http://schemas.microsoft.com/office/drawing/2014/main" id="{FFAEEB8C-68C3-CA48-AEB8-D517BB976FD4}"/>
              </a:ext>
            </a:extLst>
          </p:cNvPr>
          <p:cNvSpPr txBox="1"/>
          <p:nvPr/>
        </p:nvSpPr>
        <p:spPr>
          <a:xfrm>
            <a:off x="32084" y="6409611"/>
            <a:ext cx="9224856" cy="338554"/>
          </a:xfrm>
          <a:prstGeom prst="rect">
            <a:avLst/>
          </a:prstGeom>
          <a:noFill/>
        </p:spPr>
        <p:txBody>
          <a:bodyPr wrap="square" rtlCol="0">
            <a:spAutoFit/>
          </a:bodyPr>
          <a:lstStyle/>
          <a:p>
            <a:r>
              <a:rPr lang="en-US" sz="1600" dirty="0"/>
              <a:t>Conroy T et al. </a:t>
            </a:r>
            <a:r>
              <a:rPr lang="en-US" sz="1600" i="1" dirty="0"/>
              <a:t>N </a:t>
            </a:r>
            <a:r>
              <a:rPr lang="en-US" sz="1600" i="1" dirty="0" err="1"/>
              <a:t>Engl</a:t>
            </a:r>
            <a:r>
              <a:rPr lang="en-US" sz="1600" i="1" dirty="0"/>
              <a:t> J Med </a:t>
            </a:r>
            <a:r>
              <a:rPr lang="en-US" sz="1600" dirty="0"/>
              <a:t>2018;379(25):2395-406.</a:t>
            </a:r>
          </a:p>
        </p:txBody>
      </p:sp>
      <p:sp>
        <p:nvSpPr>
          <p:cNvPr id="8" name="Rectangle 33">
            <a:extLst>
              <a:ext uri="{FF2B5EF4-FFF2-40B4-BE49-F238E27FC236}">
                <a16:creationId xmlns:a16="http://schemas.microsoft.com/office/drawing/2014/main" id="{B6255ACE-F494-9244-BBBB-0C00B1AB4384}"/>
              </a:ext>
            </a:extLst>
          </p:cNvPr>
          <p:cNvSpPr>
            <a:spLocks noChangeArrowheads="1"/>
          </p:cNvSpPr>
          <p:nvPr/>
        </p:nvSpPr>
        <p:spPr bwMode="auto">
          <a:xfrm>
            <a:off x="1872913" y="5020056"/>
            <a:ext cx="8458200" cy="1152144"/>
          </a:xfrm>
          <a:prstGeom prst="rect">
            <a:avLst/>
          </a:prstGeom>
          <a:solidFill>
            <a:srgbClr val="9CCBED"/>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pPr algn="ctr"/>
            <a:endParaRPr lang="en-US" dirty="0">
              <a:solidFill>
                <a:srgbClr val="FFFFFF"/>
              </a:solidFill>
              <a:ea typeface="ヒラギノ角ゴ Pro W3" charset="0"/>
              <a:cs typeface="ヒラギノ角ゴ Pro W3" charset="0"/>
            </a:endParaRPr>
          </a:p>
        </p:txBody>
      </p:sp>
      <p:graphicFrame>
        <p:nvGraphicFramePr>
          <p:cNvPr id="9" name="Group 36">
            <a:extLst>
              <a:ext uri="{FF2B5EF4-FFF2-40B4-BE49-F238E27FC236}">
                <a16:creationId xmlns:a16="http://schemas.microsoft.com/office/drawing/2014/main" id="{5F5BE569-08ED-EC45-9CF2-1B1D202DCDEC}"/>
              </a:ext>
            </a:extLst>
          </p:cNvPr>
          <p:cNvGraphicFramePr>
            <a:graphicFrameLocks/>
          </p:cNvGraphicFramePr>
          <p:nvPr>
            <p:extLst/>
          </p:nvPr>
        </p:nvGraphicFramePr>
        <p:xfrm>
          <a:off x="1997243" y="5105802"/>
          <a:ext cx="8229601" cy="960252"/>
        </p:xfrm>
        <a:graphic>
          <a:graphicData uri="http://schemas.openxmlformats.org/drawingml/2006/table">
            <a:tbl>
              <a:tblPr/>
              <a:tblGrid>
                <a:gridCol w="1447800">
                  <a:extLst>
                    <a:ext uri="{9D8B030D-6E8A-4147-A177-3AD203B41FA5}">
                      <a16:colId xmlns:a16="http://schemas.microsoft.com/office/drawing/2014/main" val="20000"/>
                    </a:ext>
                  </a:extLst>
                </a:gridCol>
                <a:gridCol w="2819400">
                  <a:extLst>
                    <a:ext uri="{9D8B030D-6E8A-4147-A177-3AD203B41FA5}">
                      <a16:colId xmlns:a16="http://schemas.microsoft.com/office/drawing/2014/main" val="20001"/>
                    </a:ext>
                  </a:extLst>
                </a:gridCol>
                <a:gridCol w="1752600">
                  <a:extLst>
                    <a:ext uri="{9D8B030D-6E8A-4147-A177-3AD203B41FA5}">
                      <a16:colId xmlns:a16="http://schemas.microsoft.com/office/drawing/2014/main" val="20002"/>
                    </a:ext>
                  </a:extLst>
                </a:gridCol>
                <a:gridCol w="1143000">
                  <a:extLst>
                    <a:ext uri="{9D8B030D-6E8A-4147-A177-3AD203B41FA5}">
                      <a16:colId xmlns:a16="http://schemas.microsoft.com/office/drawing/2014/main" val="20003"/>
                    </a:ext>
                  </a:extLst>
                </a:gridCol>
                <a:gridCol w="1066801">
                  <a:extLst>
                    <a:ext uri="{9D8B030D-6E8A-4147-A177-3AD203B41FA5}">
                      <a16:colId xmlns:a16="http://schemas.microsoft.com/office/drawing/2014/main" val="20004"/>
                    </a:ext>
                  </a:extLst>
                </a:gridCol>
              </a:tblGrid>
              <a:tr h="314619">
                <a:tc>
                  <a:txBody>
                    <a:bodyPr/>
                    <a:lstStyle/>
                    <a:p>
                      <a:pPr marL="0" marR="0" lvl="0" indent="0" algn="l" defTabSz="914400" rtl="0" eaLnBrk="1" fontAlgn="base" latinLnBrk="0" hangingPunct="1">
                        <a:lnSpc>
                          <a:spcPct val="100000"/>
                        </a:lnSpc>
                        <a:spcBef>
                          <a:spcPct val="0"/>
                        </a:spcBef>
                        <a:spcAft>
                          <a:spcPct val="0"/>
                        </a:spcAft>
                        <a:buClr>
                          <a:schemeClr val="bg1"/>
                        </a:buClr>
                        <a:buSzTx/>
                        <a:buFontTx/>
                        <a:buNone/>
                        <a:tabLst/>
                      </a:pPr>
                      <a:r>
                        <a:rPr kumimoji="0" lang="en-US" sz="1500" b="1" i="0" u="none" strike="noStrike" cap="none" normalizeH="0" baseline="0" dirty="0">
                          <a:ln>
                            <a:noFill/>
                          </a:ln>
                          <a:solidFill>
                            <a:schemeClr val="bg1"/>
                          </a:solidFill>
                          <a:effectLst/>
                          <a:latin typeface="Arial"/>
                          <a:ea typeface="ＭＳ Ｐゴシック" charset="0"/>
                          <a:cs typeface="Arial"/>
                        </a:rPr>
                        <a:t>Outcome</a:t>
                      </a:r>
                    </a:p>
                  </a:txBody>
                  <a:tcPr marL="81103" marR="81103" marT="45742" marB="45742" anchor="b"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2B51"/>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500" b="1" i="0" u="none" strike="noStrike" cap="none" normalizeH="0" baseline="0" dirty="0">
                          <a:ln>
                            <a:noFill/>
                          </a:ln>
                          <a:solidFill>
                            <a:schemeClr val="bg1"/>
                          </a:solidFill>
                          <a:effectLst/>
                          <a:latin typeface="Arial"/>
                          <a:ea typeface="ＭＳ Ｐゴシック" charset="0"/>
                          <a:cs typeface="Arial"/>
                        </a:rPr>
                        <a:t>mFOLFIRINOX (n = 247)</a:t>
                      </a:r>
                    </a:p>
                  </a:txBody>
                  <a:tcPr marL="81103" marR="81103" marT="45742" marB="45742" anchor="b"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2B51"/>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defRPr/>
                      </a:pPr>
                      <a:r>
                        <a:rPr kumimoji="0" lang="en-US" sz="1500" b="1" i="0" u="none" strike="noStrike" cap="none" normalizeH="0" baseline="0" dirty="0">
                          <a:ln>
                            <a:noFill/>
                          </a:ln>
                          <a:solidFill>
                            <a:schemeClr val="bg1"/>
                          </a:solidFill>
                          <a:effectLst/>
                          <a:latin typeface="+mn-lt"/>
                          <a:ea typeface="ＭＳ Ｐゴシック" charset="0"/>
                          <a:cs typeface="Arial"/>
                        </a:rPr>
                        <a:t>Gem (n = 246)</a:t>
                      </a:r>
                    </a:p>
                  </a:txBody>
                  <a:tcPr marL="81103" marR="81103" marT="45742" marB="45742" anchor="b"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2B51"/>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defRPr/>
                      </a:pPr>
                      <a:r>
                        <a:rPr kumimoji="0" lang="en-US" sz="1500" b="1" i="0" u="none" strike="noStrike" cap="none" normalizeH="0" baseline="0" dirty="0">
                          <a:ln>
                            <a:noFill/>
                          </a:ln>
                          <a:solidFill>
                            <a:schemeClr val="bg1"/>
                          </a:solidFill>
                          <a:effectLst/>
                          <a:latin typeface="+mn-lt"/>
                          <a:ea typeface="ＭＳ Ｐゴシック" charset="0"/>
                          <a:cs typeface="Arial"/>
                        </a:rPr>
                        <a:t>HR</a:t>
                      </a:r>
                    </a:p>
                  </a:txBody>
                  <a:tcPr marL="81103" marR="81103" marT="45742" marB="45742" anchor="b"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2B51"/>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defRPr/>
                      </a:pPr>
                      <a:r>
                        <a:rPr kumimoji="0" lang="en-US" sz="1500" b="1" i="1" u="none" strike="noStrike" cap="none" normalizeH="0" baseline="0" dirty="0">
                          <a:ln>
                            <a:noFill/>
                          </a:ln>
                          <a:solidFill>
                            <a:schemeClr val="bg1"/>
                          </a:solidFill>
                          <a:effectLst/>
                          <a:latin typeface="+mn-lt"/>
                          <a:ea typeface="ＭＳ Ｐゴシック" charset="0"/>
                          <a:cs typeface="Arial"/>
                        </a:rPr>
                        <a:t>p</a:t>
                      </a:r>
                      <a:r>
                        <a:rPr kumimoji="0" lang="en-US" sz="1500" b="1" i="0" u="none" strike="noStrike" cap="none" normalizeH="0" baseline="0" dirty="0">
                          <a:ln>
                            <a:noFill/>
                          </a:ln>
                          <a:solidFill>
                            <a:schemeClr val="bg1"/>
                          </a:solidFill>
                          <a:effectLst/>
                          <a:latin typeface="+mn-lt"/>
                          <a:ea typeface="ＭＳ Ｐゴシック" charset="0"/>
                          <a:cs typeface="Arial"/>
                        </a:rPr>
                        <a:t>-value</a:t>
                      </a:r>
                    </a:p>
                  </a:txBody>
                  <a:tcPr marL="81103" marR="81103" marT="45742" marB="45742" anchor="b"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2B51"/>
                    </a:solidFill>
                  </a:tcPr>
                </a:tc>
                <a:extLst>
                  <a:ext uri="{0D108BD9-81ED-4DB2-BD59-A6C34878D82A}">
                    <a16:rowId xmlns:a16="http://schemas.microsoft.com/office/drawing/2014/main" val="10004"/>
                  </a:ext>
                </a:extLst>
              </a:tr>
              <a:tr h="255622">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charset="0"/>
                        <a:buNone/>
                        <a:tabLst/>
                        <a:defRPr/>
                      </a:pPr>
                      <a:r>
                        <a:rPr kumimoji="0" lang="en-US" sz="1500" b="0" i="0" u="none" strike="noStrike" cap="none" normalizeH="0" baseline="0" dirty="0">
                          <a:ln>
                            <a:noFill/>
                          </a:ln>
                          <a:solidFill>
                            <a:srgbClr val="FFFFFF"/>
                          </a:solidFill>
                          <a:effectLst/>
                          <a:latin typeface="+mn-lt"/>
                          <a:ea typeface="ＭＳ Ｐゴシック" charset="0"/>
                          <a:cs typeface="Arial"/>
                        </a:rPr>
                        <a:t>Median DFS</a:t>
                      </a:r>
                    </a:p>
                  </a:txBody>
                  <a:tcPr marL="81103" marR="81103" marT="45742" marB="457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500" b="0" i="0" u="none" strike="noStrike" cap="none" normalizeH="0" baseline="0" dirty="0">
                          <a:ln>
                            <a:noFill/>
                          </a:ln>
                          <a:solidFill>
                            <a:srgbClr val="FFFFFF"/>
                          </a:solidFill>
                          <a:effectLst/>
                          <a:latin typeface="Arial"/>
                          <a:ea typeface="ＭＳ Ｐゴシック" charset="0"/>
                          <a:cs typeface="Arial"/>
                        </a:rPr>
                        <a:t>21.6 </a:t>
                      </a:r>
                      <a:r>
                        <a:rPr kumimoji="0" lang="en-US" sz="1500" b="0" i="0" u="none" strike="noStrike" cap="none" normalizeH="0" baseline="0" dirty="0" err="1">
                          <a:ln>
                            <a:noFill/>
                          </a:ln>
                          <a:solidFill>
                            <a:srgbClr val="FFFFFF"/>
                          </a:solidFill>
                          <a:effectLst/>
                          <a:latin typeface="Arial"/>
                          <a:ea typeface="ＭＳ Ｐゴシック" charset="0"/>
                          <a:cs typeface="Arial"/>
                        </a:rPr>
                        <a:t>mo</a:t>
                      </a:r>
                      <a:endParaRPr kumimoji="0" lang="en-US" sz="1500" b="0" i="0" u="none" strike="noStrike" cap="none" normalizeH="0" baseline="0" dirty="0">
                        <a:ln>
                          <a:noFill/>
                        </a:ln>
                        <a:solidFill>
                          <a:srgbClr val="FFFFFF"/>
                        </a:solidFill>
                        <a:effectLst/>
                        <a:latin typeface="Arial"/>
                        <a:ea typeface="ＭＳ Ｐゴシック" charset="0"/>
                        <a:cs typeface="Arial"/>
                      </a:endParaRPr>
                    </a:p>
                  </a:txBody>
                  <a:tcPr marL="81103" marR="81103" marT="45742" marB="457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500" b="0" i="0" u="none" strike="noStrike" cap="none" normalizeH="0" baseline="0" dirty="0">
                          <a:ln>
                            <a:noFill/>
                          </a:ln>
                          <a:solidFill>
                            <a:srgbClr val="FFFFFF"/>
                          </a:solidFill>
                          <a:effectLst/>
                          <a:latin typeface="Arial"/>
                          <a:ea typeface="ＭＳ Ｐゴシック" charset="0"/>
                          <a:cs typeface="Arial"/>
                        </a:rPr>
                        <a:t>12.8 </a:t>
                      </a:r>
                      <a:r>
                        <a:rPr kumimoji="0" lang="en-US" sz="1500" b="0" i="0" u="none" strike="noStrike" cap="none" normalizeH="0" baseline="0" dirty="0" err="1">
                          <a:ln>
                            <a:noFill/>
                          </a:ln>
                          <a:solidFill>
                            <a:srgbClr val="FFFFFF"/>
                          </a:solidFill>
                          <a:effectLst/>
                          <a:latin typeface="Arial"/>
                          <a:ea typeface="ＭＳ Ｐゴシック" charset="0"/>
                          <a:cs typeface="Arial"/>
                        </a:rPr>
                        <a:t>mo</a:t>
                      </a:r>
                      <a:endParaRPr kumimoji="0" lang="en-US" sz="1500" b="0" i="0" u="none" strike="noStrike" cap="none" normalizeH="0" baseline="0" dirty="0">
                        <a:ln>
                          <a:noFill/>
                        </a:ln>
                        <a:solidFill>
                          <a:srgbClr val="FFFFFF"/>
                        </a:solidFill>
                        <a:effectLst/>
                        <a:latin typeface="Arial"/>
                        <a:ea typeface="ＭＳ Ｐゴシック" charset="0"/>
                        <a:cs typeface="Arial"/>
                      </a:endParaRPr>
                    </a:p>
                  </a:txBody>
                  <a:tcPr marL="81103" marR="81103" marT="45742" marB="457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500" b="0" i="0" u="none" strike="noStrike" cap="none" normalizeH="0" baseline="0" dirty="0">
                          <a:ln>
                            <a:noFill/>
                          </a:ln>
                          <a:solidFill>
                            <a:srgbClr val="FFFFFF"/>
                          </a:solidFill>
                          <a:effectLst/>
                          <a:latin typeface="Arial"/>
                          <a:ea typeface="ＭＳ Ｐゴシック" charset="0"/>
                          <a:cs typeface="Arial"/>
                        </a:rPr>
                        <a:t>0.58</a:t>
                      </a:r>
                    </a:p>
                  </a:txBody>
                  <a:tcPr marL="81103" marR="81103" marT="45742" marB="457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500" b="0" i="0" u="none" strike="noStrike" cap="none" normalizeH="0" baseline="0" dirty="0">
                          <a:ln>
                            <a:noFill/>
                          </a:ln>
                          <a:solidFill>
                            <a:srgbClr val="FFFFFF"/>
                          </a:solidFill>
                          <a:effectLst/>
                          <a:latin typeface="Arial"/>
                          <a:ea typeface="ＭＳ Ｐゴシック" charset="0"/>
                          <a:cs typeface="Arial"/>
                        </a:rPr>
                        <a:t>&lt;0.001</a:t>
                      </a:r>
                    </a:p>
                  </a:txBody>
                  <a:tcPr marL="81103" marR="81103" marT="45742" marB="457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extLst>
                  <a:ext uri="{0D108BD9-81ED-4DB2-BD59-A6C34878D82A}">
                    <a16:rowId xmlns:a16="http://schemas.microsoft.com/office/drawing/2014/main" val="563227916"/>
                  </a:ext>
                </a:extLst>
              </a:tr>
              <a:tr h="255622">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charset="0"/>
                        <a:buNone/>
                        <a:tabLst/>
                        <a:defRPr/>
                      </a:pPr>
                      <a:r>
                        <a:rPr kumimoji="0" lang="en-US" sz="1500" b="0" i="0" u="none" strike="noStrike" cap="none" normalizeH="0" baseline="0" dirty="0">
                          <a:ln>
                            <a:noFill/>
                          </a:ln>
                          <a:solidFill>
                            <a:srgbClr val="FFFFFF"/>
                          </a:solidFill>
                          <a:effectLst/>
                          <a:latin typeface="+mn-lt"/>
                          <a:ea typeface="ＭＳ Ｐゴシック" charset="0"/>
                          <a:cs typeface="Arial"/>
                        </a:rPr>
                        <a:t>Median OS</a:t>
                      </a:r>
                    </a:p>
                  </a:txBody>
                  <a:tcPr marL="81103" marR="81103" marT="45742" marB="457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500" b="0" i="0" u="none" strike="noStrike" cap="none" normalizeH="0" baseline="0" dirty="0">
                          <a:ln>
                            <a:noFill/>
                          </a:ln>
                          <a:solidFill>
                            <a:srgbClr val="FFFFFF"/>
                          </a:solidFill>
                          <a:effectLst/>
                          <a:latin typeface="Arial"/>
                          <a:ea typeface="ＭＳ Ｐゴシック" charset="0"/>
                          <a:cs typeface="Arial"/>
                        </a:rPr>
                        <a:t>54.4 mo</a:t>
                      </a:r>
                    </a:p>
                  </a:txBody>
                  <a:tcPr marL="81103" marR="81103" marT="45742" marB="457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500" b="0" i="0" u="none" strike="noStrike" cap="none" normalizeH="0" baseline="0" dirty="0">
                          <a:ln>
                            <a:noFill/>
                          </a:ln>
                          <a:solidFill>
                            <a:srgbClr val="FFFFFF"/>
                          </a:solidFill>
                          <a:effectLst/>
                          <a:latin typeface="Arial"/>
                          <a:ea typeface="ＭＳ Ｐゴシック" charset="0"/>
                          <a:cs typeface="Arial"/>
                        </a:rPr>
                        <a:t>35.0 mo</a:t>
                      </a:r>
                    </a:p>
                  </a:txBody>
                  <a:tcPr marL="81103" marR="81103" marT="45742" marB="457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500" b="0" i="0" u="none" strike="noStrike" cap="none" normalizeH="0" baseline="0" dirty="0">
                          <a:ln>
                            <a:noFill/>
                          </a:ln>
                          <a:solidFill>
                            <a:srgbClr val="FFFFFF"/>
                          </a:solidFill>
                          <a:effectLst/>
                          <a:latin typeface="Arial"/>
                          <a:ea typeface="ＭＳ Ｐゴシック" charset="0"/>
                          <a:cs typeface="Arial"/>
                        </a:rPr>
                        <a:t>0.64</a:t>
                      </a:r>
                    </a:p>
                  </a:txBody>
                  <a:tcPr marL="81103" marR="81103" marT="45742" marB="457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500" b="0" i="0" u="none" strike="noStrike" cap="none" normalizeH="0" baseline="0" dirty="0">
                          <a:ln>
                            <a:noFill/>
                          </a:ln>
                          <a:solidFill>
                            <a:srgbClr val="FFFFFF"/>
                          </a:solidFill>
                          <a:effectLst/>
                          <a:latin typeface="Arial"/>
                          <a:ea typeface="ＭＳ Ｐゴシック" charset="0"/>
                          <a:cs typeface="Arial"/>
                        </a:rPr>
                        <a:t>0.003</a:t>
                      </a:r>
                    </a:p>
                  </a:txBody>
                  <a:tcPr marL="81103" marR="81103" marT="45742" marB="457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extLst>
                  <a:ext uri="{0D108BD9-81ED-4DB2-BD59-A6C34878D82A}">
                    <a16:rowId xmlns:a16="http://schemas.microsoft.com/office/drawing/2014/main" val="10001"/>
                  </a:ext>
                </a:extLst>
              </a:tr>
            </a:tbl>
          </a:graphicData>
        </a:graphic>
      </p:graphicFrame>
      <p:sp>
        <p:nvSpPr>
          <p:cNvPr id="10" name="TextBox 9">
            <a:extLst>
              <a:ext uri="{FF2B5EF4-FFF2-40B4-BE49-F238E27FC236}">
                <a16:creationId xmlns:a16="http://schemas.microsoft.com/office/drawing/2014/main" id="{0A58742A-5682-4A4E-A21B-43FAA5898D97}"/>
              </a:ext>
            </a:extLst>
          </p:cNvPr>
          <p:cNvSpPr txBox="1"/>
          <p:nvPr/>
        </p:nvSpPr>
        <p:spPr>
          <a:xfrm rot="16200000">
            <a:off x="-1047026" y="2875254"/>
            <a:ext cx="2576346" cy="323165"/>
          </a:xfrm>
          <a:prstGeom prst="rect">
            <a:avLst/>
          </a:prstGeom>
          <a:noFill/>
        </p:spPr>
        <p:txBody>
          <a:bodyPr wrap="none" rtlCol="0">
            <a:spAutoFit/>
          </a:bodyPr>
          <a:lstStyle/>
          <a:p>
            <a:pPr algn="ctr"/>
            <a:r>
              <a:rPr lang="en-US" sz="1500" b="1" dirty="0"/>
              <a:t>Patients without event (%)</a:t>
            </a:r>
          </a:p>
        </p:txBody>
      </p:sp>
      <p:sp>
        <p:nvSpPr>
          <p:cNvPr id="11" name="TextBox 10">
            <a:extLst>
              <a:ext uri="{FF2B5EF4-FFF2-40B4-BE49-F238E27FC236}">
                <a16:creationId xmlns:a16="http://schemas.microsoft.com/office/drawing/2014/main" id="{2045E6E0-E538-1F48-A0B0-55C14EFFAA13}"/>
              </a:ext>
            </a:extLst>
          </p:cNvPr>
          <p:cNvSpPr txBox="1"/>
          <p:nvPr/>
        </p:nvSpPr>
        <p:spPr>
          <a:xfrm>
            <a:off x="1997243" y="1276290"/>
            <a:ext cx="2776722" cy="400110"/>
          </a:xfrm>
          <a:prstGeom prst="rect">
            <a:avLst/>
          </a:prstGeom>
          <a:noFill/>
        </p:spPr>
        <p:txBody>
          <a:bodyPr wrap="none" rtlCol="0">
            <a:spAutoFit/>
          </a:bodyPr>
          <a:lstStyle/>
          <a:p>
            <a:pPr algn="ctr"/>
            <a:r>
              <a:rPr lang="en-US" sz="2000" b="1" dirty="0"/>
              <a:t>Disease-free Survival</a:t>
            </a:r>
          </a:p>
        </p:txBody>
      </p:sp>
      <p:sp>
        <p:nvSpPr>
          <p:cNvPr id="12" name="TextBox 11">
            <a:extLst>
              <a:ext uri="{FF2B5EF4-FFF2-40B4-BE49-F238E27FC236}">
                <a16:creationId xmlns:a16="http://schemas.microsoft.com/office/drawing/2014/main" id="{BD4E5E26-FAD3-2D49-8781-AE8970EAE09F}"/>
              </a:ext>
            </a:extLst>
          </p:cNvPr>
          <p:cNvSpPr txBox="1"/>
          <p:nvPr/>
        </p:nvSpPr>
        <p:spPr>
          <a:xfrm>
            <a:off x="8211622" y="1352490"/>
            <a:ext cx="2119491" cy="400110"/>
          </a:xfrm>
          <a:prstGeom prst="rect">
            <a:avLst/>
          </a:prstGeom>
          <a:noFill/>
        </p:spPr>
        <p:txBody>
          <a:bodyPr wrap="none" rtlCol="0">
            <a:spAutoFit/>
          </a:bodyPr>
          <a:lstStyle/>
          <a:p>
            <a:pPr algn="ctr"/>
            <a:r>
              <a:rPr lang="en-US" sz="2000" b="1" dirty="0"/>
              <a:t>Overall Survival</a:t>
            </a:r>
          </a:p>
        </p:txBody>
      </p:sp>
      <p:sp>
        <p:nvSpPr>
          <p:cNvPr id="13" name="TextBox 12">
            <a:extLst>
              <a:ext uri="{FF2B5EF4-FFF2-40B4-BE49-F238E27FC236}">
                <a16:creationId xmlns:a16="http://schemas.microsoft.com/office/drawing/2014/main" id="{392B510B-BFB2-7648-AAF3-8869FEC72D11}"/>
              </a:ext>
            </a:extLst>
          </p:cNvPr>
          <p:cNvSpPr txBox="1"/>
          <p:nvPr/>
        </p:nvSpPr>
        <p:spPr>
          <a:xfrm rot="16200000">
            <a:off x="4874003" y="2875253"/>
            <a:ext cx="2694969" cy="323165"/>
          </a:xfrm>
          <a:prstGeom prst="rect">
            <a:avLst/>
          </a:prstGeom>
          <a:noFill/>
        </p:spPr>
        <p:txBody>
          <a:bodyPr wrap="none" rtlCol="0">
            <a:spAutoFit/>
          </a:bodyPr>
          <a:lstStyle/>
          <a:p>
            <a:pPr algn="ctr"/>
            <a:r>
              <a:rPr lang="en-US" sz="1500" b="1" dirty="0"/>
              <a:t>Patients who were alive (%)</a:t>
            </a:r>
          </a:p>
        </p:txBody>
      </p:sp>
      <p:sp>
        <p:nvSpPr>
          <p:cNvPr id="14" name="TextBox 13">
            <a:extLst>
              <a:ext uri="{FF2B5EF4-FFF2-40B4-BE49-F238E27FC236}">
                <a16:creationId xmlns:a16="http://schemas.microsoft.com/office/drawing/2014/main" id="{5B25E7D1-7560-E746-90B9-40689A68DFD0}"/>
              </a:ext>
            </a:extLst>
          </p:cNvPr>
          <p:cNvSpPr txBox="1"/>
          <p:nvPr/>
        </p:nvSpPr>
        <p:spPr>
          <a:xfrm>
            <a:off x="2699255" y="4401235"/>
            <a:ext cx="867545" cy="323165"/>
          </a:xfrm>
          <a:prstGeom prst="rect">
            <a:avLst/>
          </a:prstGeom>
          <a:noFill/>
        </p:spPr>
        <p:txBody>
          <a:bodyPr wrap="none" rtlCol="0">
            <a:spAutoFit/>
          </a:bodyPr>
          <a:lstStyle/>
          <a:p>
            <a:pPr algn="ctr"/>
            <a:r>
              <a:rPr lang="en-US" sz="1500" b="1" dirty="0"/>
              <a:t>Months</a:t>
            </a:r>
          </a:p>
        </p:txBody>
      </p:sp>
      <p:sp>
        <p:nvSpPr>
          <p:cNvPr id="15" name="TextBox 14">
            <a:extLst>
              <a:ext uri="{FF2B5EF4-FFF2-40B4-BE49-F238E27FC236}">
                <a16:creationId xmlns:a16="http://schemas.microsoft.com/office/drawing/2014/main" id="{1A4669D1-082A-4348-A72F-B86ECA2F0185}"/>
              </a:ext>
            </a:extLst>
          </p:cNvPr>
          <p:cNvSpPr txBox="1"/>
          <p:nvPr/>
        </p:nvSpPr>
        <p:spPr>
          <a:xfrm>
            <a:off x="8823328" y="4401235"/>
            <a:ext cx="867545" cy="323165"/>
          </a:xfrm>
          <a:prstGeom prst="rect">
            <a:avLst/>
          </a:prstGeom>
          <a:noFill/>
        </p:spPr>
        <p:txBody>
          <a:bodyPr wrap="none" rtlCol="0">
            <a:spAutoFit/>
          </a:bodyPr>
          <a:lstStyle/>
          <a:p>
            <a:pPr algn="ctr"/>
            <a:r>
              <a:rPr lang="en-US" sz="1500" b="1" dirty="0"/>
              <a:t>Months</a:t>
            </a:r>
          </a:p>
        </p:txBody>
      </p:sp>
      <p:sp>
        <p:nvSpPr>
          <p:cNvPr id="16" name="TextBox 15">
            <a:extLst>
              <a:ext uri="{FF2B5EF4-FFF2-40B4-BE49-F238E27FC236}">
                <a16:creationId xmlns:a16="http://schemas.microsoft.com/office/drawing/2014/main" id="{D02EA3F4-74AF-F94F-A3BF-F9F22FDBB486}"/>
              </a:ext>
            </a:extLst>
          </p:cNvPr>
          <p:cNvSpPr txBox="1"/>
          <p:nvPr/>
        </p:nvSpPr>
        <p:spPr>
          <a:xfrm>
            <a:off x="3805234" y="2934524"/>
            <a:ext cx="2119491" cy="323165"/>
          </a:xfrm>
          <a:prstGeom prst="rect">
            <a:avLst/>
          </a:prstGeom>
          <a:noFill/>
        </p:spPr>
        <p:txBody>
          <a:bodyPr wrap="none" rtlCol="0">
            <a:spAutoFit/>
          </a:bodyPr>
          <a:lstStyle/>
          <a:p>
            <a:pPr algn="ctr"/>
            <a:r>
              <a:rPr lang="en-US" sz="1500" dirty="0"/>
              <a:t>Modified FOLFIRINOX</a:t>
            </a:r>
          </a:p>
        </p:txBody>
      </p:sp>
      <p:sp>
        <p:nvSpPr>
          <p:cNvPr id="17" name="TextBox 16">
            <a:extLst>
              <a:ext uri="{FF2B5EF4-FFF2-40B4-BE49-F238E27FC236}">
                <a16:creationId xmlns:a16="http://schemas.microsoft.com/office/drawing/2014/main" id="{EA9D3B97-8F25-184E-9945-2F69BC6CE8D9}"/>
              </a:ext>
            </a:extLst>
          </p:cNvPr>
          <p:cNvSpPr txBox="1"/>
          <p:nvPr/>
        </p:nvSpPr>
        <p:spPr>
          <a:xfrm>
            <a:off x="10009398" y="2539706"/>
            <a:ext cx="2119491" cy="323165"/>
          </a:xfrm>
          <a:prstGeom prst="rect">
            <a:avLst/>
          </a:prstGeom>
          <a:noFill/>
        </p:spPr>
        <p:txBody>
          <a:bodyPr wrap="none" rtlCol="0">
            <a:spAutoFit/>
          </a:bodyPr>
          <a:lstStyle/>
          <a:p>
            <a:pPr algn="ctr"/>
            <a:r>
              <a:rPr lang="en-US" sz="1500" dirty="0"/>
              <a:t>Modified FOLFIRINOX</a:t>
            </a:r>
          </a:p>
        </p:txBody>
      </p:sp>
      <p:sp>
        <p:nvSpPr>
          <p:cNvPr id="18" name="TextBox 17">
            <a:extLst>
              <a:ext uri="{FF2B5EF4-FFF2-40B4-BE49-F238E27FC236}">
                <a16:creationId xmlns:a16="http://schemas.microsoft.com/office/drawing/2014/main" id="{14FFFE12-DA2E-D14D-AE81-81D0FC2E8B87}"/>
              </a:ext>
            </a:extLst>
          </p:cNvPr>
          <p:cNvSpPr txBox="1"/>
          <p:nvPr/>
        </p:nvSpPr>
        <p:spPr>
          <a:xfrm>
            <a:off x="4582235" y="3365899"/>
            <a:ext cx="1266693" cy="323165"/>
          </a:xfrm>
          <a:prstGeom prst="rect">
            <a:avLst/>
          </a:prstGeom>
          <a:noFill/>
        </p:spPr>
        <p:txBody>
          <a:bodyPr wrap="none" rtlCol="0">
            <a:spAutoFit/>
          </a:bodyPr>
          <a:lstStyle/>
          <a:p>
            <a:pPr algn="ctr"/>
            <a:r>
              <a:rPr lang="en-US" sz="1500" dirty="0"/>
              <a:t>Gemcitabine</a:t>
            </a:r>
          </a:p>
        </p:txBody>
      </p:sp>
      <p:sp>
        <p:nvSpPr>
          <p:cNvPr id="19" name="TextBox 18">
            <a:extLst>
              <a:ext uri="{FF2B5EF4-FFF2-40B4-BE49-F238E27FC236}">
                <a16:creationId xmlns:a16="http://schemas.microsoft.com/office/drawing/2014/main" id="{A12E011A-8CA6-A34E-AAB7-2CE9D0DD523F}"/>
              </a:ext>
            </a:extLst>
          </p:cNvPr>
          <p:cNvSpPr txBox="1"/>
          <p:nvPr/>
        </p:nvSpPr>
        <p:spPr>
          <a:xfrm>
            <a:off x="10809644" y="3096106"/>
            <a:ext cx="1266693" cy="323165"/>
          </a:xfrm>
          <a:prstGeom prst="rect">
            <a:avLst/>
          </a:prstGeom>
          <a:noFill/>
        </p:spPr>
        <p:txBody>
          <a:bodyPr wrap="none" rtlCol="0">
            <a:spAutoFit/>
          </a:bodyPr>
          <a:lstStyle/>
          <a:p>
            <a:pPr algn="ctr"/>
            <a:r>
              <a:rPr lang="en-US" sz="1500" dirty="0"/>
              <a:t>Gemcitabine</a:t>
            </a:r>
          </a:p>
        </p:txBody>
      </p:sp>
      <p:sp>
        <p:nvSpPr>
          <p:cNvPr id="20" name="TextBox 19">
            <a:extLst>
              <a:ext uri="{FF2B5EF4-FFF2-40B4-BE49-F238E27FC236}">
                <a16:creationId xmlns:a16="http://schemas.microsoft.com/office/drawing/2014/main" id="{34D46A08-6DB0-754B-9E7B-A6312A13ED71}"/>
              </a:ext>
            </a:extLst>
          </p:cNvPr>
          <p:cNvSpPr txBox="1"/>
          <p:nvPr/>
        </p:nvSpPr>
        <p:spPr>
          <a:xfrm>
            <a:off x="1899629" y="1733105"/>
            <a:ext cx="4015268" cy="892552"/>
          </a:xfrm>
          <a:prstGeom prst="rect">
            <a:avLst/>
          </a:prstGeom>
          <a:noFill/>
        </p:spPr>
        <p:txBody>
          <a:bodyPr wrap="square" rtlCol="0">
            <a:spAutoFit/>
          </a:bodyPr>
          <a:lstStyle/>
          <a:p>
            <a:r>
              <a:rPr lang="en-US" sz="1300" dirty="0"/>
              <a:t>Stratified hazard ratio for cancer-related event, second cancer, or death, 0.58</a:t>
            </a:r>
          </a:p>
          <a:p>
            <a:r>
              <a:rPr lang="en-US" sz="1300" i="1" dirty="0"/>
              <a:t>p</a:t>
            </a:r>
            <a:r>
              <a:rPr lang="en-US" sz="1300" dirty="0"/>
              <a:t> &lt; 0.001</a:t>
            </a:r>
          </a:p>
          <a:p>
            <a:r>
              <a:rPr lang="en-US" sz="1300" dirty="0"/>
              <a:t>No. of events, 314</a:t>
            </a:r>
          </a:p>
        </p:txBody>
      </p:sp>
      <p:sp>
        <p:nvSpPr>
          <p:cNvPr id="21" name="TextBox 20">
            <a:extLst>
              <a:ext uri="{FF2B5EF4-FFF2-40B4-BE49-F238E27FC236}">
                <a16:creationId xmlns:a16="http://schemas.microsoft.com/office/drawing/2014/main" id="{DBA460F3-98E6-3E4C-B175-3DA3B81440C8}"/>
              </a:ext>
            </a:extLst>
          </p:cNvPr>
          <p:cNvSpPr txBox="1"/>
          <p:nvPr/>
        </p:nvSpPr>
        <p:spPr>
          <a:xfrm>
            <a:off x="6811373" y="3175697"/>
            <a:ext cx="3198025" cy="692497"/>
          </a:xfrm>
          <a:prstGeom prst="rect">
            <a:avLst/>
          </a:prstGeom>
          <a:noFill/>
        </p:spPr>
        <p:txBody>
          <a:bodyPr wrap="square" rtlCol="0">
            <a:spAutoFit/>
          </a:bodyPr>
          <a:lstStyle/>
          <a:p>
            <a:r>
              <a:rPr lang="en-US" sz="1300" dirty="0"/>
              <a:t>Stratified hazard ratio for death, 0.64</a:t>
            </a:r>
          </a:p>
          <a:p>
            <a:r>
              <a:rPr lang="en-US" sz="1300" i="1" dirty="0"/>
              <a:t>p</a:t>
            </a:r>
            <a:r>
              <a:rPr lang="en-US" sz="1300" dirty="0"/>
              <a:t> = 0.003</a:t>
            </a:r>
          </a:p>
          <a:p>
            <a:r>
              <a:rPr lang="en-US" sz="1300" dirty="0"/>
              <a:t>No. of deaths, 192</a:t>
            </a:r>
          </a:p>
        </p:txBody>
      </p:sp>
    </p:spTree>
    <p:extLst>
      <p:ext uri="{BB962C8B-B14F-4D97-AF65-F5344CB8AC3E}">
        <p14:creationId xmlns:p14="http://schemas.microsoft.com/office/powerpoint/2010/main" val="4031292587"/>
      </p:ext>
    </p:extLst>
  </p:cSld>
  <p:clrMapOvr>
    <a:masterClrMapping/>
  </p:clrMapOvr>
  <p:transition spd="slow" advClick="0"/>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0E5F11A2-3AC8-7948-9FB7-6DB9410E2EE4}"/>
              </a:ext>
            </a:extLst>
          </p:cNvPr>
          <p:cNvSpPr>
            <a:spLocks noGrp="1"/>
          </p:cNvSpPr>
          <p:nvPr>
            <p:ph type="title"/>
          </p:nvPr>
        </p:nvSpPr>
        <p:spPr>
          <a:xfrm>
            <a:off x="457200" y="0"/>
            <a:ext cx="11430000" cy="1143000"/>
          </a:xfrm>
        </p:spPr>
        <p:txBody>
          <a:bodyPr/>
          <a:lstStyle/>
          <a:p>
            <a:r>
              <a:rPr lang="en-US" altLang="en-US" dirty="0"/>
              <a:t>Press Release: The Phase III APACT Trial of Adjuvant Gemcitabine/ </a:t>
            </a:r>
            <a:r>
              <a:rPr lang="en-US" altLang="en-US" i="1" dirty="0"/>
              <a:t>Nab</a:t>
            </a:r>
            <a:r>
              <a:rPr lang="en-US" altLang="en-US" dirty="0"/>
              <a:t>-Paclitaxel Fails to Meet Primary DFS Endpoint — March 12, 2019</a:t>
            </a:r>
          </a:p>
        </p:txBody>
      </p:sp>
      <p:sp>
        <p:nvSpPr>
          <p:cNvPr id="16387" name="Content Placeholder 2">
            <a:extLst>
              <a:ext uri="{FF2B5EF4-FFF2-40B4-BE49-F238E27FC236}">
                <a16:creationId xmlns:a16="http://schemas.microsoft.com/office/drawing/2014/main" id="{7C733E2A-8CC8-724C-BEEC-5983733585F5}"/>
              </a:ext>
            </a:extLst>
          </p:cNvPr>
          <p:cNvSpPr>
            <a:spLocks noGrp="1"/>
          </p:cNvSpPr>
          <p:nvPr>
            <p:ph idx="1"/>
          </p:nvPr>
        </p:nvSpPr>
        <p:spPr>
          <a:xfrm>
            <a:off x="762000" y="1524000"/>
            <a:ext cx="10668000" cy="4876800"/>
          </a:xfrm>
        </p:spPr>
        <p:txBody>
          <a:bodyPr/>
          <a:lstStyle/>
          <a:p>
            <a:pPr marL="0" indent="0">
              <a:spcBef>
                <a:spcPts val="1500"/>
              </a:spcBef>
              <a:buFontTx/>
              <a:buNone/>
            </a:pPr>
            <a:r>
              <a:rPr lang="en-US" sz="2400" dirty="0"/>
              <a:t>The Phase 3 APACT study evaluating the investigational use of </a:t>
            </a:r>
            <a:r>
              <a:rPr lang="en-US" sz="2400" i="1" dirty="0"/>
              <a:t>nab</a:t>
            </a:r>
            <a:r>
              <a:rPr lang="en-US" sz="2400" dirty="0"/>
              <a:t>-paclitaxel in combination with gemcitabine following surgical resection (adjuvant treatment) in patients with pancreatic cancer did not achieve the primary endpoint of improvement in disease-free survival, as confirmed by independent radiological review, compared to gemcitabine alone. </a:t>
            </a:r>
          </a:p>
          <a:p>
            <a:pPr marL="0" indent="0">
              <a:spcBef>
                <a:spcPts val="1500"/>
              </a:spcBef>
              <a:buFontTx/>
              <a:buNone/>
            </a:pPr>
            <a:r>
              <a:rPr lang="en-US" sz="2400" dirty="0"/>
              <a:t>Overall survival, a secondary endpoint of the study, was improved, reaching nominal statistical significance, with </a:t>
            </a:r>
            <a:r>
              <a:rPr lang="en-US" sz="2400" i="1" dirty="0"/>
              <a:t>nab</a:t>
            </a:r>
            <a:r>
              <a:rPr lang="en-US" sz="2400" dirty="0"/>
              <a:t>-paclitaxel in combination with gemcitabine compared to gemcitabine alone. The safety profile observed in the APACT study was consistent with previously reported studies of </a:t>
            </a:r>
            <a:r>
              <a:rPr lang="en-US" sz="2400" i="1" dirty="0"/>
              <a:t>nab</a:t>
            </a:r>
            <a:r>
              <a:rPr lang="en-US" sz="2400" dirty="0"/>
              <a:t>-paclitaxel. </a:t>
            </a:r>
            <a:endParaRPr lang="en-US" altLang="en-US" sz="2400" dirty="0"/>
          </a:p>
        </p:txBody>
      </p:sp>
      <p:sp>
        <p:nvSpPr>
          <p:cNvPr id="16388" name="TextBox 6">
            <a:extLst>
              <a:ext uri="{FF2B5EF4-FFF2-40B4-BE49-F238E27FC236}">
                <a16:creationId xmlns:a16="http://schemas.microsoft.com/office/drawing/2014/main" id="{4BF9AB02-D2AB-5F4A-8B04-D1C212C89A2B}"/>
              </a:ext>
            </a:extLst>
          </p:cNvPr>
          <p:cNvSpPr txBox="1">
            <a:spLocks noChangeArrowheads="1"/>
          </p:cNvSpPr>
          <p:nvPr/>
        </p:nvSpPr>
        <p:spPr bwMode="auto">
          <a:xfrm>
            <a:off x="609600" y="6172200"/>
            <a:ext cx="10972800" cy="66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80" tIns="0" rIns="182880" bIns="91440" anchor="b"/>
          <a:lstStyle>
            <a:lvl1pPr defTabSz="457200" eaLnBrk="0" hangingPunct="0">
              <a:spcBef>
                <a:spcPct val="20000"/>
              </a:spcBef>
              <a:buChar char="•"/>
              <a:defRPr sz="2500">
                <a:solidFill>
                  <a:schemeClr val="bg1"/>
                </a:solidFill>
                <a:latin typeface="Arial" panose="020B0604020202020204" pitchFamily="34" charset="0"/>
                <a:ea typeface="ＭＳ Ｐゴシック" panose="020B0600070205080204" pitchFamily="34" charset="-128"/>
              </a:defRPr>
            </a:lvl1pPr>
            <a:lvl2pPr marL="742950" indent="-285750" defTabSz="457200" eaLnBrk="0" hangingPunct="0">
              <a:spcBef>
                <a:spcPct val="20000"/>
              </a:spcBef>
              <a:buChar char="–"/>
              <a:defRPr sz="2500">
                <a:solidFill>
                  <a:schemeClr val="bg1"/>
                </a:solidFill>
                <a:latin typeface="Arial" panose="020B0604020202020204" pitchFamily="34" charset="0"/>
                <a:ea typeface="ＭＳ Ｐゴシック" panose="020B0600070205080204" pitchFamily="34" charset="-128"/>
              </a:defRPr>
            </a:lvl2pPr>
            <a:lvl3pPr marL="1143000" indent="-228600" defTabSz="457200" eaLnBrk="0" hangingPunct="0">
              <a:spcBef>
                <a:spcPct val="20000"/>
              </a:spcBef>
              <a:buChar char="•"/>
              <a:defRPr sz="2500">
                <a:solidFill>
                  <a:schemeClr val="bg1"/>
                </a:solidFill>
                <a:latin typeface="Arial" panose="020B0604020202020204" pitchFamily="34" charset="0"/>
                <a:ea typeface="ＭＳ Ｐゴシック" panose="020B0600070205080204" pitchFamily="34" charset="-128"/>
              </a:defRPr>
            </a:lvl3pPr>
            <a:lvl4pPr marL="1600200" indent="-228600" defTabSz="457200" eaLnBrk="0" hangingPunct="0">
              <a:spcBef>
                <a:spcPct val="20000"/>
              </a:spcBef>
              <a:buChar char="–"/>
              <a:defRPr sz="2500">
                <a:solidFill>
                  <a:schemeClr val="bg1"/>
                </a:solidFill>
                <a:latin typeface="Arial" panose="020B0604020202020204" pitchFamily="34" charset="0"/>
                <a:ea typeface="ＭＳ Ｐゴシック" panose="020B0600070205080204" pitchFamily="34" charset="-128"/>
              </a:defRPr>
            </a:lvl4pPr>
            <a:lvl5pPr marL="2057400" indent="-228600" defTabSz="457200" eaLnBrk="0" hangingPunct="0">
              <a:spcBef>
                <a:spcPct val="20000"/>
              </a:spcBef>
              <a:buChar char="»"/>
              <a:defRPr sz="2500">
                <a:solidFill>
                  <a:schemeClr val="bg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Char char="»"/>
              <a:defRPr sz="2500">
                <a:solidFill>
                  <a:schemeClr val="bg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Char char="»"/>
              <a:defRPr sz="2500">
                <a:solidFill>
                  <a:schemeClr val="bg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Char char="»"/>
              <a:defRPr sz="2500">
                <a:solidFill>
                  <a:schemeClr val="bg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Char char="»"/>
              <a:defRPr sz="2500">
                <a:solidFill>
                  <a:schemeClr val="bg1"/>
                </a:solidFill>
                <a:latin typeface="Arial" panose="020B0604020202020204" pitchFamily="34" charset="0"/>
                <a:ea typeface="ＭＳ Ｐゴシック" panose="020B0600070205080204" pitchFamily="34" charset="-128"/>
              </a:defRPr>
            </a:lvl9pPr>
          </a:lstStyle>
          <a:p>
            <a:pPr>
              <a:lnSpc>
                <a:spcPct val="90000"/>
              </a:lnSpc>
              <a:spcBef>
                <a:spcPct val="0"/>
              </a:spcBef>
              <a:buFontTx/>
              <a:buNone/>
            </a:pPr>
            <a:r>
              <a:rPr lang="en-US" altLang="en-US" sz="1600" dirty="0">
                <a:solidFill>
                  <a:srgbClr val="FFFFFF"/>
                </a:solidFill>
                <a:cs typeface="Arial" panose="020B0604020202020204" pitchFamily="34" charset="0"/>
              </a:rPr>
              <a:t>https://</a:t>
            </a:r>
            <a:r>
              <a:rPr lang="en-US" altLang="en-US" sz="1600" dirty="0" err="1">
                <a:solidFill>
                  <a:srgbClr val="FFFFFF"/>
                </a:solidFill>
                <a:cs typeface="Arial" panose="020B0604020202020204" pitchFamily="34" charset="0"/>
              </a:rPr>
              <a:t>www.businesswire.com</a:t>
            </a:r>
            <a:r>
              <a:rPr lang="en-US" altLang="en-US" sz="1600" dirty="0">
                <a:solidFill>
                  <a:srgbClr val="FFFFFF"/>
                </a:solidFill>
                <a:cs typeface="Arial" panose="020B0604020202020204" pitchFamily="34" charset="0"/>
              </a:rPr>
              <a:t>/news/home/20190312005846/</a:t>
            </a:r>
            <a:r>
              <a:rPr lang="en-US" altLang="en-US" sz="1600" dirty="0" err="1">
                <a:solidFill>
                  <a:srgbClr val="FFFFFF"/>
                </a:solidFill>
                <a:cs typeface="Arial" panose="020B0604020202020204" pitchFamily="34" charset="0"/>
              </a:rPr>
              <a:t>en</a:t>
            </a:r>
            <a:r>
              <a:rPr lang="en-US" altLang="en-US" sz="1600" dirty="0">
                <a:solidFill>
                  <a:srgbClr val="FFFFFF"/>
                </a:solidFill>
                <a:cs typeface="Arial" panose="020B0604020202020204" pitchFamily="34" charset="0"/>
              </a:rPr>
              <a:t>/Celgene-Update-ABRAXANE%C2%AE-Combination-Therapy-Treatment-Metastatic</a:t>
            </a:r>
          </a:p>
        </p:txBody>
      </p:sp>
    </p:spTree>
    <p:extLst>
      <p:ext uri="{BB962C8B-B14F-4D97-AF65-F5344CB8AC3E}">
        <p14:creationId xmlns:p14="http://schemas.microsoft.com/office/powerpoint/2010/main" val="1144602731"/>
      </p:ext>
    </p:extLst>
  </p:cSld>
  <p:clrMapOvr>
    <a:masterClrMapping/>
  </p:clrMapOvr>
  <p:transition spd="slow" advClick="0"/>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erson smiling for the camera&#10;&#10;Description automatically generated">
            <a:extLst>
              <a:ext uri="{FF2B5EF4-FFF2-40B4-BE49-F238E27FC236}">
                <a16:creationId xmlns:a16="http://schemas.microsoft.com/office/drawing/2014/main" id="{77C0DB03-8D3A-4045-96C9-4200BC017C92}"/>
              </a:ext>
            </a:extLst>
          </p:cNvPr>
          <p:cNvPicPr>
            <a:picLocks noChangeAspect="1"/>
          </p:cNvPicPr>
          <p:nvPr/>
        </p:nvPicPr>
        <p:blipFill>
          <a:blip r:embed="rId2"/>
          <a:stretch>
            <a:fillRect/>
          </a:stretch>
        </p:blipFill>
        <p:spPr>
          <a:xfrm>
            <a:off x="1828800" y="2103120"/>
            <a:ext cx="2209800" cy="2651760"/>
          </a:xfrm>
          <a:prstGeom prst="rect">
            <a:avLst/>
          </a:prstGeom>
          <a:effectLst>
            <a:outerShdw blurRad="50800" dist="38100" dir="2700000" algn="tl" rotWithShape="0">
              <a:prstClr val="black">
                <a:alpha val="40000"/>
              </a:prstClr>
            </a:outerShdw>
          </a:effectLst>
        </p:spPr>
      </p:pic>
      <p:sp>
        <p:nvSpPr>
          <p:cNvPr id="5" name="Rectangle 4">
            <a:extLst>
              <a:ext uri="{FF2B5EF4-FFF2-40B4-BE49-F238E27FC236}">
                <a16:creationId xmlns:a16="http://schemas.microsoft.com/office/drawing/2014/main" id="{F4E22311-58AD-8E49-AA67-990165540413}"/>
              </a:ext>
            </a:extLst>
          </p:cNvPr>
          <p:cNvSpPr/>
          <p:nvPr/>
        </p:nvSpPr>
        <p:spPr>
          <a:xfrm>
            <a:off x="4343400" y="2048768"/>
            <a:ext cx="6858000" cy="4154984"/>
          </a:xfrm>
          <a:prstGeom prst="rect">
            <a:avLst/>
          </a:prstGeom>
        </p:spPr>
        <p:txBody>
          <a:bodyPr wrap="square">
            <a:spAutoFit/>
          </a:bodyPr>
          <a:lstStyle/>
          <a:p>
            <a:pPr lvl="0">
              <a:spcBef>
                <a:spcPts val="0"/>
              </a:spcBef>
              <a:spcAft>
                <a:spcPts val="0"/>
              </a:spcAft>
            </a:pPr>
            <a:r>
              <a:rPr lang="en-US" sz="2200" b="1" dirty="0">
                <a:solidFill>
                  <a:srgbClr val="FFFFFF"/>
                </a:solidFill>
                <a:latin typeface="Arial" panose="020B0604020202020204" pitchFamily="34" charset="0"/>
                <a:ea typeface="Times New Roman" panose="02020603050405020304" pitchFamily="18" charset="0"/>
                <a:cs typeface="Arial" panose="020B0604020202020204" pitchFamily="34" charset="0"/>
              </a:rPr>
              <a:t>Eileen M O’Reilly, MD</a:t>
            </a:r>
          </a:p>
          <a:p>
            <a:pPr lvl="0">
              <a:spcBef>
                <a:spcPts val="0"/>
              </a:spcBef>
              <a:spcAft>
                <a:spcPts val="0"/>
              </a:spcAft>
            </a:pPr>
            <a:r>
              <a:rPr lang="en-US" sz="2200" dirty="0">
                <a:solidFill>
                  <a:srgbClr val="FFFFFF"/>
                </a:solidFill>
                <a:latin typeface="Arial" panose="020B0604020202020204" pitchFamily="34" charset="0"/>
                <a:ea typeface="Times New Roman" panose="02020603050405020304" pitchFamily="18" charset="0"/>
                <a:cs typeface="Arial" panose="020B0604020202020204" pitchFamily="34" charset="0"/>
              </a:rPr>
              <a:t>Winthrop Rockefeller Chair in Medical Oncology</a:t>
            </a:r>
          </a:p>
          <a:p>
            <a:pPr lvl="0">
              <a:spcBef>
                <a:spcPts val="0"/>
              </a:spcBef>
              <a:spcAft>
                <a:spcPts val="0"/>
              </a:spcAft>
            </a:pPr>
            <a:r>
              <a:rPr lang="en-US" sz="2200" dirty="0">
                <a:solidFill>
                  <a:srgbClr val="FFFFFF"/>
                </a:solidFill>
                <a:latin typeface="Arial" panose="020B0604020202020204" pitchFamily="34" charset="0"/>
                <a:ea typeface="Times New Roman" panose="02020603050405020304" pitchFamily="18" charset="0"/>
                <a:cs typeface="Arial" panose="020B0604020202020204" pitchFamily="34" charset="0"/>
              </a:rPr>
              <a:t>Section Head, </a:t>
            </a:r>
            <a:r>
              <a:rPr lang="en-US" sz="2200" dirty="0" err="1">
                <a:solidFill>
                  <a:srgbClr val="FFFFFF"/>
                </a:solidFill>
                <a:latin typeface="Arial" panose="020B0604020202020204" pitchFamily="34" charset="0"/>
                <a:ea typeface="Times New Roman" panose="02020603050405020304" pitchFamily="18" charset="0"/>
                <a:cs typeface="Arial" panose="020B0604020202020204" pitchFamily="34" charset="0"/>
              </a:rPr>
              <a:t>Hepatopancreaticobiliary</a:t>
            </a:r>
            <a:r>
              <a:rPr lang="en-US" sz="2200" dirty="0">
                <a:solidFill>
                  <a:srgbClr val="FFFFFF"/>
                </a:solidFill>
                <a:latin typeface="Arial" panose="020B0604020202020204" pitchFamily="34" charset="0"/>
                <a:ea typeface="Times New Roman" panose="02020603050405020304" pitchFamily="18" charset="0"/>
                <a:cs typeface="Arial" panose="020B0604020202020204" pitchFamily="34" charset="0"/>
              </a:rPr>
              <a:t>/Neuroendocrine Cancers</a:t>
            </a:r>
          </a:p>
          <a:p>
            <a:pPr lvl="0">
              <a:spcBef>
                <a:spcPts val="0"/>
              </a:spcBef>
              <a:spcAft>
                <a:spcPts val="0"/>
              </a:spcAft>
            </a:pPr>
            <a:r>
              <a:rPr lang="en-US" sz="2200" dirty="0">
                <a:solidFill>
                  <a:srgbClr val="FFFFFF"/>
                </a:solidFill>
                <a:latin typeface="Arial" panose="020B0604020202020204" pitchFamily="34" charset="0"/>
                <a:ea typeface="Times New Roman" panose="02020603050405020304" pitchFamily="18" charset="0"/>
                <a:cs typeface="Arial" panose="020B0604020202020204" pitchFamily="34" charset="0"/>
              </a:rPr>
              <a:t>Gastrointestinal Oncology Service</a:t>
            </a:r>
          </a:p>
          <a:p>
            <a:pPr lvl="0">
              <a:spcBef>
                <a:spcPts val="0"/>
              </a:spcBef>
              <a:spcAft>
                <a:spcPts val="0"/>
              </a:spcAft>
            </a:pPr>
            <a:r>
              <a:rPr lang="en-US" sz="2200" dirty="0">
                <a:solidFill>
                  <a:srgbClr val="FFFFFF"/>
                </a:solidFill>
                <a:latin typeface="Arial" panose="020B0604020202020204" pitchFamily="34" charset="0"/>
                <a:ea typeface="Times New Roman" panose="02020603050405020304" pitchFamily="18" charset="0"/>
                <a:cs typeface="Arial" panose="020B0604020202020204" pitchFamily="34" charset="0"/>
              </a:rPr>
              <a:t>Associate Director  </a:t>
            </a:r>
          </a:p>
          <a:p>
            <a:pPr lvl="0">
              <a:spcBef>
                <a:spcPts val="0"/>
              </a:spcBef>
              <a:spcAft>
                <a:spcPts val="0"/>
              </a:spcAft>
            </a:pPr>
            <a:r>
              <a:rPr lang="en-US" sz="2200" dirty="0">
                <a:solidFill>
                  <a:srgbClr val="FFFFFF"/>
                </a:solidFill>
                <a:latin typeface="Arial" panose="020B0604020202020204" pitchFamily="34" charset="0"/>
                <a:ea typeface="Times New Roman" panose="02020603050405020304" pitchFamily="18" charset="0"/>
                <a:cs typeface="Arial" panose="020B0604020202020204" pitchFamily="34" charset="0"/>
              </a:rPr>
              <a:t>David M Rubenstein Center for Pancreatic Cancer</a:t>
            </a:r>
          </a:p>
          <a:p>
            <a:pPr lvl="0">
              <a:spcBef>
                <a:spcPts val="0"/>
              </a:spcBef>
              <a:spcAft>
                <a:spcPts val="0"/>
              </a:spcAft>
            </a:pPr>
            <a:r>
              <a:rPr lang="en-US" sz="2200" dirty="0">
                <a:solidFill>
                  <a:srgbClr val="FFFFFF"/>
                </a:solidFill>
                <a:latin typeface="Arial" panose="020B0604020202020204" pitchFamily="34" charset="0"/>
                <a:ea typeface="Times New Roman" panose="02020603050405020304" pitchFamily="18" charset="0"/>
                <a:cs typeface="Arial" panose="020B0604020202020204" pitchFamily="34" charset="0"/>
              </a:rPr>
              <a:t>Attending Physician, Member</a:t>
            </a:r>
          </a:p>
          <a:p>
            <a:pPr lvl="0">
              <a:spcBef>
                <a:spcPts val="0"/>
              </a:spcBef>
              <a:spcAft>
                <a:spcPts val="0"/>
              </a:spcAft>
            </a:pPr>
            <a:r>
              <a:rPr lang="en-US" sz="2200" dirty="0">
                <a:solidFill>
                  <a:srgbClr val="FFFFFF"/>
                </a:solidFill>
                <a:latin typeface="Arial" panose="020B0604020202020204" pitchFamily="34" charset="0"/>
                <a:ea typeface="Times New Roman" panose="02020603050405020304" pitchFamily="18" charset="0"/>
                <a:cs typeface="Arial" panose="020B0604020202020204" pitchFamily="34" charset="0"/>
              </a:rPr>
              <a:t>Memorial Sloan Kettering Cancer Center</a:t>
            </a:r>
          </a:p>
          <a:p>
            <a:pPr lvl="0">
              <a:spcBef>
                <a:spcPts val="0"/>
              </a:spcBef>
              <a:spcAft>
                <a:spcPts val="0"/>
              </a:spcAft>
            </a:pPr>
            <a:r>
              <a:rPr lang="en-US" sz="2200" dirty="0">
                <a:solidFill>
                  <a:srgbClr val="FFFFFF"/>
                </a:solidFill>
                <a:latin typeface="Arial" panose="020B0604020202020204" pitchFamily="34" charset="0"/>
                <a:ea typeface="Times New Roman" panose="02020603050405020304" pitchFamily="18" charset="0"/>
                <a:cs typeface="Arial" panose="020B0604020202020204" pitchFamily="34" charset="0"/>
              </a:rPr>
              <a:t>Professor of Medicine</a:t>
            </a:r>
          </a:p>
          <a:p>
            <a:pPr lvl="0">
              <a:spcBef>
                <a:spcPts val="0"/>
              </a:spcBef>
              <a:spcAft>
                <a:spcPts val="0"/>
              </a:spcAft>
            </a:pPr>
            <a:r>
              <a:rPr lang="en-US" sz="2200" dirty="0">
                <a:solidFill>
                  <a:srgbClr val="FFFFFF"/>
                </a:solidFill>
                <a:latin typeface="Arial" panose="020B0604020202020204" pitchFamily="34" charset="0"/>
                <a:ea typeface="Times New Roman" panose="02020603050405020304" pitchFamily="18" charset="0"/>
                <a:cs typeface="Arial" panose="020B0604020202020204" pitchFamily="34" charset="0"/>
              </a:rPr>
              <a:t>Weill Cornell Medical College</a:t>
            </a:r>
          </a:p>
          <a:p>
            <a:pPr lvl="0">
              <a:spcBef>
                <a:spcPts val="0"/>
              </a:spcBef>
              <a:spcAft>
                <a:spcPts val="0"/>
              </a:spcAft>
            </a:pPr>
            <a:r>
              <a:rPr lang="en-US" sz="2200" dirty="0">
                <a:solidFill>
                  <a:srgbClr val="FFFFFF"/>
                </a:solidFill>
                <a:latin typeface="Arial" panose="020B0604020202020204" pitchFamily="34" charset="0"/>
                <a:ea typeface="Times New Roman" panose="02020603050405020304" pitchFamily="18" charset="0"/>
                <a:cs typeface="Arial" panose="020B0604020202020204" pitchFamily="34" charset="0"/>
              </a:rPr>
              <a:t>New York, New York</a:t>
            </a:r>
          </a:p>
        </p:txBody>
      </p:sp>
    </p:spTree>
    <p:extLst>
      <p:ext uri="{BB962C8B-B14F-4D97-AF65-F5344CB8AC3E}">
        <p14:creationId xmlns:p14="http://schemas.microsoft.com/office/powerpoint/2010/main" val="1578079302"/>
      </p:ext>
    </p:extLst>
  </p:cSld>
  <p:clrMapOvr>
    <a:masterClrMapping/>
  </p:clrMapOvr>
  <p:transition spd="slow" advClick="0"/>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Title 1"/>
          <p:cNvSpPr>
            <a:spLocks noGrp="1"/>
          </p:cNvSpPr>
          <p:nvPr>
            <p:ph type="title"/>
          </p:nvPr>
        </p:nvSpPr>
        <p:spPr/>
        <p:txBody>
          <a:bodyPr/>
          <a:lstStyle/>
          <a:p>
            <a:r>
              <a:rPr lang="en-US" altLang="x-none" dirty="0">
                <a:latin typeface="Arial" panose="020B0604020202020204" pitchFamily="34" charset="0"/>
                <a:cs typeface="Arial" panose="020B0604020202020204" pitchFamily="34" charset="0"/>
              </a:rPr>
              <a:t>Case Presentation (</a:t>
            </a:r>
            <a:r>
              <a:rPr lang="en-US" altLang="x-none" dirty="0" err="1">
                <a:latin typeface="Arial" panose="020B0604020202020204" pitchFamily="34" charset="0"/>
                <a:cs typeface="Arial" panose="020B0604020202020204" pitchFamily="34" charset="0"/>
              </a:rPr>
              <a:t>Ms</a:t>
            </a:r>
            <a:r>
              <a:rPr lang="en-US" altLang="x-none" dirty="0">
                <a:latin typeface="Arial" panose="020B0604020202020204" pitchFamily="34" charset="0"/>
                <a:cs typeface="Arial" panose="020B0604020202020204" pitchFamily="34" charset="0"/>
              </a:rPr>
              <a:t> Wagner)</a:t>
            </a:r>
          </a:p>
        </p:txBody>
      </p:sp>
      <p:sp>
        <p:nvSpPr>
          <p:cNvPr id="4" name="Content Placeholder 2">
            <a:extLst>
              <a:ext uri="{FF2B5EF4-FFF2-40B4-BE49-F238E27FC236}">
                <a16:creationId xmlns:a16="http://schemas.microsoft.com/office/drawing/2014/main" id="{AAFF97A9-D18E-8B40-A070-ED8D84DAE794}"/>
              </a:ext>
            </a:extLst>
          </p:cNvPr>
          <p:cNvSpPr txBox="1">
            <a:spLocks/>
          </p:cNvSpPr>
          <p:nvPr/>
        </p:nvSpPr>
        <p:spPr bwMode="auto">
          <a:xfrm>
            <a:off x="762000" y="1295400"/>
            <a:ext cx="10972800" cy="5486400"/>
          </a:xfrm>
          <a:prstGeom prst="rect">
            <a:avLst/>
          </a:prstGeom>
          <a:noFill/>
          <a:ln>
            <a:noFill/>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6" indent="-342906" algn="l" rtl="0" eaLnBrk="0" fontAlgn="base" hangingPunct="0">
              <a:spcBef>
                <a:spcPct val="20000"/>
              </a:spcBef>
              <a:spcAft>
                <a:spcPct val="0"/>
              </a:spcAft>
              <a:buChar char="•"/>
              <a:defRPr sz="2500">
                <a:solidFill>
                  <a:schemeClr val="bg1"/>
                </a:solidFill>
                <a:latin typeface="+mn-lt"/>
                <a:ea typeface="+mn-ea"/>
                <a:cs typeface="+mn-cs"/>
              </a:defRPr>
            </a:lvl1pPr>
            <a:lvl2pPr marL="742962" indent="-285755" algn="l" rtl="0" eaLnBrk="0" fontAlgn="base" hangingPunct="0">
              <a:spcBef>
                <a:spcPct val="20000"/>
              </a:spcBef>
              <a:spcAft>
                <a:spcPct val="0"/>
              </a:spcAft>
              <a:buChar char="–"/>
              <a:defRPr sz="2500">
                <a:solidFill>
                  <a:schemeClr val="bg1"/>
                </a:solidFill>
                <a:latin typeface="+mn-lt"/>
                <a:ea typeface="+mn-ea"/>
              </a:defRPr>
            </a:lvl2pPr>
            <a:lvl3pPr marL="1143019" indent="-228604" algn="l" rtl="0" eaLnBrk="0" fontAlgn="base" hangingPunct="0">
              <a:spcBef>
                <a:spcPct val="20000"/>
              </a:spcBef>
              <a:spcAft>
                <a:spcPct val="0"/>
              </a:spcAft>
              <a:buChar char="•"/>
              <a:defRPr sz="2500">
                <a:solidFill>
                  <a:schemeClr val="bg1"/>
                </a:solidFill>
                <a:latin typeface="+mn-lt"/>
                <a:ea typeface="+mn-ea"/>
              </a:defRPr>
            </a:lvl3pPr>
            <a:lvl4pPr marL="1600227" indent="-228604" algn="l" rtl="0" eaLnBrk="0" fontAlgn="base" hangingPunct="0">
              <a:spcBef>
                <a:spcPct val="20000"/>
              </a:spcBef>
              <a:spcAft>
                <a:spcPct val="0"/>
              </a:spcAft>
              <a:buChar char="–"/>
              <a:defRPr sz="2500">
                <a:solidFill>
                  <a:schemeClr val="bg1"/>
                </a:solidFill>
                <a:latin typeface="+mn-lt"/>
                <a:ea typeface="+mn-ea"/>
              </a:defRPr>
            </a:lvl4pPr>
            <a:lvl5pPr marL="2057434" indent="-228604" algn="l" rtl="0" eaLnBrk="0" fontAlgn="base" hangingPunct="0">
              <a:spcBef>
                <a:spcPct val="20000"/>
              </a:spcBef>
              <a:spcAft>
                <a:spcPct val="0"/>
              </a:spcAft>
              <a:buChar char="»"/>
              <a:defRPr sz="2500">
                <a:solidFill>
                  <a:schemeClr val="bg1"/>
                </a:solidFill>
                <a:latin typeface="+mn-lt"/>
                <a:ea typeface="+mn-ea"/>
              </a:defRPr>
            </a:lvl5pPr>
            <a:lvl6pPr marL="2514642" indent="-228604" algn="l" rtl="0" fontAlgn="base">
              <a:spcBef>
                <a:spcPct val="20000"/>
              </a:spcBef>
              <a:spcAft>
                <a:spcPct val="0"/>
              </a:spcAft>
              <a:buChar char="»"/>
              <a:defRPr sz="2500">
                <a:solidFill>
                  <a:schemeClr val="bg1"/>
                </a:solidFill>
                <a:latin typeface="+mn-lt"/>
                <a:ea typeface="+mn-ea"/>
              </a:defRPr>
            </a:lvl6pPr>
            <a:lvl7pPr marL="2971849" indent="-228604" algn="l" rtl="0" fontAlgn="base">
              <a:spcBef>
                <a:spcPct val="20000"/>
              </a:spcBef>
              <a:spcAft>
                <a:spcPct val="0"/>
              </a:spcAft>
              <a:buChar char="»"/>
              <a:defRPr sz="2500">
                <a:solidFill>
                  <a:schemeClr val="bg1"/>
                </a:solidFill>
                <a:latin typeface="+mn-lt"/>
                <a:ea typeface="+mn-ea"/>
              </a:defRPr>
            </a:lvl7pPr>
            <a:lvl8pPr marL="3429057" indent="-228604" algn="l" rtl="0" fontAlgn="base">
              <a:spcBef>
                <a:spcPct val="20000"/>
              </a:spcBef>
              <a:spcAft>
                <a:spcPct val="0"/>
              </a:spcAft>
              <a:buChar char="»"/>
              <a:defRPr sz="2500">
                <a:solidFill>
                  <a:schemeClr val="bg1"/>
                </a:solidFill>
                <a:latin typeface="+mn-lt"/>
                <a:ea typeface="+mn-ea"/>
              </a:defRPr>
            </a:lvl8pPr>
            <a:lvl9pPr marL="3886265" indent="-228604" algn="l" rtl="0" fontAlgn="base">
              <a:spcBef>
                <a:spcPct val="20000"/>
              </a:spcBef>
              <a:spcAft>
                <a:spcPct val="0"/>
              </a:spcAft>
              <a:buChar char="»"/>
              <a:defRPr sz="2500">
                <a:solidFill>
                  <a:schemeClr val="bg1"/>
                </a:solidFill>
                <a:latin typeface="+mn-lt"/>
                <a:ea typeface="+mn-ea"/>
              </a:defRPr>
            </a:lvl9pPr>
          </a:lstStyle>
          <a:p>
            <a:pPr marL="0" indent="0">
              <a:buNone/>
            </a:pPr>
            <a:r>
              <a:rPr lang="en-US" altLang="x-none" sz="2600" b="1" kern="0" dirty="0">
                <a:solidFill>
                  <a:srgbClr val="EFC53D"/>
                </a:solidFill>
                <a:latin typeface="Arial" panose="020B0604020202020204" pitchFamily="34" charset="0"/>
                <a:cs typeface="Arial" panose="020B0604020202020204" pitchFamily="34" charset="0"/>
              </a:rPr>
              <a:t>A man in his mid-60s with pancreatic cancer and metastases to the peritoneum and lung</a:t>
            </a:r>
          </a:p>
          <a:p>
            <a:pPr marL="0" indent="0">
              <a:buFontTx/>
              <a:buNone/>
            </a:pPr>
            <a:endParaRPr lang="en-US" altLang="x-none" sz="800" b="1" kern="0" dirty="0">
              <a:solidFill>
                <a:srgbClr val="EFC53D"/>
              </a:solidFill>
              <a:latin typeface="Arial" panose="020B0604020202020204" pitchFamily="34" charset="0"/>
              <a:cs typeface="Arial" panose="020B0604020202020204" pitchFamily="34" charset="0"/>
            </a:endParaRPr>
          </a:p>
          <a:p>
            <a:pPr marL="0" indent="0">
              <a:buFontTx/>
              <a:buNone/>
            </a:pPr>
            <a:r>
              <a:rPr lang="en-US" altLang="x-none" sz="2600" b="1" kern="0" dirty="0">
                <a:solidFill>
                  <a:srgbClr val="EFC53D"/>
                </a:solidFill>
                <a:latin typeface="Arial" panose="020B0604020202020204" pitchFamily="34" charset="0"/>
                <a:cs typeface="Arial" panose="020B0604020202020204" pitchFamily="34" charset="0"/>
              </a:rPr>
              <a:t>Treatments received</a:t>
            </a:r>
          </a:p>
          <a:p>
            <a:r>
              <a:rPr lang="en-US" sz="2600" kern="0" dirty="0"/>
              <a:t>Gemcitabine/</a:t>
            </a:r>
            <a:r>
              <a:rPr lang="en-US" sz="2600" i="1" kern="0" dirty="0"/>
              <a:t>nab</a:t>
            </a:r>
            <a:r>
              <a:rPr lang="en-US" sz="2600" kern="0" dirty="0"/>
              <a:t> paclitaxel</a:t>
            </a:r>
          </a:p>
          <a:p>
            <a:r>
              <a:rPr lang="en-US" sz="2600" kern="0" dirty="0" err="1"/>
              <a:t>Nanoliposomal</a:t>
            </a:r>
            <a:r>
              <a:rPr lang="en-US" sz="2600" kern="0" dirty="0"/>
              <a:t> irinotecan</a:t>
            </a:r>
          </a:p>
          <a:p>
            <a:pPr marL="0" indent="0">
              <a:spcBef>
                <a:spcPts val="1776"/>
              </a:spcBef>
              <a:buFontTx/>
              <a:buNone/>
            </a:pPr>
            <a:r>
              <a:rPr lang="en-US" sz="2600" b="1" kern="0" dirty="0">
                <a:solidFill>
                  <a:srgbClr val="E9BB2B"/>
                </a:solidFill>
              </a:rPr>
              <a:t>Other considerations</a:t>
            </a:r>
          </a:p>
          <a:p>
            <a:r>
              <a:rPr lang="en-US" sz="2600" kern="0" dirty="0"/>
              <a:t>Grade 3 neuropathy due to diabetes</a:t>
            </a:r>
          </a:p>
          <a:p>
            <a:r>
              <a:rPr lang="en-US" sz="2600" kern="0" dirty="0"/>
              <a:t>Depression associated with cancer diagnosis</a:t>
            </a:r>
          </a:p>
        </p:txBody>
      </p:sp>
    </p:spTree>
    <p:extLst>
      <p:ext uri="{BB962C8B-B14F-4D97-AF65-F5344CB8AC3E}">
        <p14:creationId xmlns:p14="http://schemas.microsoft.com/office/powerpoint/2010/main" val="3269747163"/>
      </p:ext>
    </p:extLst>
  </p:cSld>
  <p:clrMapOvr>
    <a:masterClrMapping/>
  </p:clrMapOvr>
  <p:transition spd="slow" advClick="0"/>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Title 1"/>
          <p:cNvSpPr>
            <a:spLocks noGrp="1"/>
          </p:cNvSpPr>
          <p:nvPr>
            <p:ph type="title"/>
          </p:nvPr>
        </p:nvSpPr>
        <p:spPr/>
        <p:txBody>
          <a:bodyPr/>
          <a:lstStyle/>
          <a:p>
            <a:r>
              <a:rPr lang="en-US" altLang="x-none" dirty="0">
                <a:latin typeface="Arial" panose="020B0604020202020204" pitchFamily="34" charset="0"/>
                <a:cs typeface="Arial" panose="020B0604020202020204" pitchFamily="34" charset="0"/>
              </a:rPr>
              <a:t>Case Presentation (</a:t>
            </a:r>
            <a:r>
              <a:rPr lang="en-US" altLang="x-none" dirty="0" err="1">
                <a:latin typeface="Arial" panose="020B0604020202020204" pitchFamily="34" charset="0"/>
                <a:cs typeface="Arial" panose="020B0604020202020204" pitchFamily="34" charset="0"/>
              </a:rPr>
              <a:t>Ms</a:t>
            </a:r>
            <a:r>
              <a:rPr lang="en-US" altLang="x-none" dirty="0">
                <a:latin typeface="Arial" panose="020B0604020202020204" pitchFamily="34" charset="0"/>
                <a:cs typeface="Arial" panose="020B0604020202020204" pitchFamily="34" charset="0"/>
              </a:rPr>
              <a:t> Wagner)</a:t>
            </a:r>
          </a:p>
        </p:txBody>
      </p:sp>
      <p:sp>
        <p:nvSpPr>
          <p:cNvPr id="5" name="TextBox 4">
            <a:extLst>
              <a:ext uri="{FF2B5EF4-FFF2-40B4-BE49-F238E27FC236}">
                <a16:creationId xmlns:a16="http://schemas.microsoft.com/office/drawing/2014/main" id="{FA003477-B2D0-FF45-81F1-90963082C596}"/>
              </a:ext>
            </a:extLst>
          </p:cNvPr>
          <p:cNvSpPr txBox="1"/>
          <p:nvPr/>
        </p:nvSpPr>
        <p:spPr>
          <a:xfrm>
            <a:off x="1700760" y="1468734"/>
            <a:ext cx="4014240" cy="461665"/>
          </a:xfrm>
          <a:prstGeom prst="rect">
            <a:avLst/>
          </a:prstGeom>
          <a:noFill/>
        </p:spPr>
        <p:txBody>
          <a:bodyPr wrap="none" rtlCol="0">
            <a:spAutoFit/>
          </a:bodyPr>
          <a:lstStyle/>
          <a:p>
            <a:pPr>
              <a:defRPr/>
            </a:pPr>
            <a:r>
              <a:rPr kumimoji="0" lang="en-US" sz="2400" b="1" i="0" u="sng" strike="noStrike" kern="1200" cap="none" spc="0" normalizeH="0" baseline="0" noProof="0" dirty="0">
                <a:ln>
                  <a:noFill/>
                </a:ln>
                <a:solidFill>
                  <a:srgbClr val="FFFFFF"/>
                </a:solidFill>
                <a:effectLst/>
                <a:uLnTx/>
                <a:uFillTx/>
                <a:latin typeface="Arial" charset="0"/>
                <a:ea typeface="ＭＳ Ｐゴシック" charset="0"/>
              </a:rPr>
              <a:t>July 2016 – Start of </a:t>
            </a:r>
            <a:r>
              <a:rPr lang="en-US" b="1" u="sng" dirty="0" err="1">
                <a:solidFill>
                  <a:srgbClr val="FFFFFF"/>
                </a:solidFill>
              </a:rPr>
              <a:t>nal</a:t>
            </a:r>
            <a:r>
              <a:rPr lang="en-US" b="1" u="sng" dirty="0">
                <a:solidFill>
                  <a:srgbClr val="FFFFFF"/>
                </a:solidFill>
              </a:rPr>
              <a:t>-IRI</a:t>
            </a:r>
            <a:endParaRPr kumimoji="0" lang="en-US" sz="2400" b="1" i="0" u="sng" strike="noStrike" kern="1200" cap="none" spc="0" normalizeH="0" baseline="0" noProof="0" dirty="0">
              <a:ln>
                <a:noFill/>
              </a:ln>
              <a:solidFill>
                <a:srgbClr val="FFFFFF"/>
              </a:solidFill>
              <a:effectLst/>
              <a:uLnTx/>
              <a:uFillTx/>
              <a:latin typeface="Arial" charset="0"/>
              <a:ea typeface="ＭＳ Ｐゴシック" charset="0"/>
            </a:endParaRPr>
          </a:p>
        </p:txBody>
      </p:sp>
      <p:sp>
        <p:nvSpPr>
          <p:cNvPr id="6" name="TextBox 5">
            <a:extLst>
              <a:ext uri="{FF2B5EF4-FFF2-40B4-BE49-F238E27FC236}">
                <a16:creationId xmlns:a16="http://schemas.microsoft.com/office/drawing/2014/main" id="{B492C133-EBDC-DB4B-A2F3-D13645900CA5}"/>
              </a:ext>
            </a:extLst>
          </p:cNvPr>
          <p:cNvSpPr txBox="1"/>
          <p:nvPr/>
        </p:nvSpPr>
        <p:spPr>
          <a:xfrm>
            <a:off x="6629400" y="1468734"/>
            <a:ext cx="3278462" cy="461665"/>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2400" b="1" i="0" u="sng" strike="noStrike" kern="1200" cap="none" spc="0" normalizeH="0" baseline="0" noProof="0" dirty="0">
                <a:ln>
                  <a:noFill/>
                </a:ln>
                <a:solidFill>
                  <a:srgbClr val="FFFFFF"/>
                </a:solidFill>
                <a:effectLst/>
                <a:uLnTx/>
                <a:uFillTx/>
                <a:latin typeface="Arial" charset="0"/>
                <a:ea typeface="ＭＳ Ｐゴシック" charset="0"/>
              </a:rPr>
              <a:t>Most recent imaging</a:t>
            </a:r>
          </a:p>
        </p:txBody>
      </p:sp>
      <p:pic>
        <p:nvPicPr>
          <p:cNvPr id="7" name="Picture 6">
            <a:extLst>
              <a:ext uri="{FF2B5EF4-FFF2-40B4-BE49-F238E27FC236}">
                <a16:creationId xmlns:a16="http://schemas.microsoft.com/office/drawing/2014/main" id="{F0415474-7FC8-6845-B9FB-34D2E707BD3C}"/>
              </a:ext>
            </a:extLst>
          </p:cNvPr>
          <p:cNvPicPr>
            <a:picLocks noChangeAspect="1"/>
          </p:cNvPicPr>
          <p:nvPr/>
        </p:nvPicPr>
        <p:blipFill>
          <a:blip r:embed="rId3"/>
          <a:stretch>
            <a:fillRect/>
          </a:stretch>
        </p:blipFill>
        <p:spPr>
          <a:xfrm>
            <a:off x="573715" y="2057399"/>
            <a:ext cx="11044570" cy="4572000"/>
          </a:xfrm>
          <a:prstGeom prst="rect">
            <a:avLst/>
          </a:prstGeom>
        </p:spPr>
      </p:pic>
    </p:spTree>
    <p:extLst>
      <p:ext uri="{BB962C8B-B14F-4D97-AF65-F5344CB8AC3E}">
        <p14:creationId xmlns:p14="http://schemas.microsoft.com/office/powerpoint/2010/main" val="258946722"/>
      </p:ext>
    </p:extLst>
  </p:cSld>
  <p:clrMapOvr>
    <a:masterClrMapping/>
  </p:clrMapOvr>
  <p:transition spd="slow" advClick="0"/>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1" name="Title 1"/>
          <p:cNvSpPr>
            <a:spLocks noGrp="1"/>
          </p:cNvSpPr>
          <p:nvPr>
            <p:ph type="title"/>
          </p:nvPr>
        </p:nvSpPr>
        <p:spPr/>
        <p:txBody>
          <a:bodyPr/>
          <a:lstStyle/>
          <a:p>
            <a:pPr eaLnBrk="1" hangingPunct="1"/>
            <a:r>
              <a:rPr lang="en-US" dirty="0" err="1">
                <a:latin typeface="Arial" charset="0"/>
                <a:ea typeface="ＭＳ Ｐゴシック" charset="0"/>
                <a:cs typeface="ＭＳ Ｐゴシック" charset="0"/>
              </a:rPr>
              <a:t>Nanoliposomal</a:t>
            </a:r>
            <a:r>
              <a:rPr lang="en-US" dirty="0">
                <a:latin typeface="Arial" charset="0"/>
                <a:ea typeface="ＭＳ Ｐゴシック" charset="0"/>
                <a:cs typeface="ＭＳ Ｐゴシック" charset="0"/>
              </a:rPr>
              <a:t> Irinotecan</a:t>
            </a:r>
          </a:p>
        </p:txBody>
      </p:sp>
      <p:sp>
        <p:nvSpPr>
          <p:cNvPr id="112642" name="Rectangle 9"/>
          <p:cNvSpPr>
            <a:spLocks noChangeArrowheads="1"/>
          </p:cNvSpPr>
          <p:nvPr/>
        </p:nvSpPr>
        <p:spPr bwMode="auto">
          <a:xfrm>
            <a:off x="4038600" y="5422902"/>
            <a:ext cx="4267200" cy="830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eaLnBrk="1" hangingPunct="1"/>
            <a:r>
              <a:rPr lang="en-US">
                <a:solidFill>
                  <a:srgbClr val="FFCC31"/>
                </a:solidFill>
                <a:cs typeface="Arial" charset="0"/>
              </a:rPr>
              <a:t> ~80,000 irinotecan molecules/liposome</a:t>
            </a:r>
          </a:p>
        </p:txBody>
      </p:sp>
      <p:sp>
        <p:nvSpPr>
          <p:cNvPr id="112645" name="Oval 8"/>
          <p:cNvSpPr>
            <a:spLocks noChangeAspect="1" noChangeArrowheads="1"/>
          </p:cNvSpPr>
          <p:nvPr/>
        </p:nvSpPr>
        <p:spPr bwMode="auto">
          <a:xfrm>
            <a:off x="5534021" y="1533928"/>
            <a:ext cx="873290" cy="3635982"/>
          </a:xfrm>
          <a:prstGeom prst="ellipse">
            <a:avLst/>
          </a:prstGeom>
          <a:solidFill>
            <a:schemeClr val="bg1">
              <a:lumMod val="8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eaLnBrk="1" hangingPunct="1"/>
            <a:endParaRPr lang="en-US">
              <a:solidFill>
                <a:srgbClr val="000000"/>
              </a:solidFill>
            </a:endParaRPr>
          </a:p>
        </p:txBody>
      </p:sp>
      <p:sp>
        <p:nvSpPr>
          <p:cNvPr id="15" name="Freeform 9"/>
          <p:cNvSpPr>
            <a:spLocks noChangeAspect="1"/>
          </p:cNvSpPr>
          <p:nvPr/>
        </p:nvSpPr>
        <p:spPr bwMode="auto">
          <a:xfrm>
            <a:off x="5534027" y="3316290"/>
            <a:ext cx="1620839" cy="563563"/>
          </a:xfrm>
          <a:custGeom>
            <a:avLst/>
            <a:gdLst>
              <a:gd name="T0" fmla="*/ 80 w 1573"/>
              <a:gd name="T1" fmla="*/ 0 h 598"/>
              <a:gd name="T2" fmla="*/ 82 w 1573"/>
              <a:gd name="T3" fmla="*/ 8 h 598"/>
              <a:gd name="T4" fmla="*/ 3 w 1573"/>
              <a:gd name="T5" fmla="*/ 32 h 598"/>
              <a:gd name="T6" fmla="*/ 0 w 1573"/>
              <a:gd name="T7" fmla="*/ 23 h 598"/>
              <a:gd name="T8" fmla="*/ 80 w 1573"/>
              <a:gd name="T9" fmla="*/ 0 h 598"/>
              <a:gd name="T10" fmla="*/ 0 60000 65536"/>
              <a:gd name="T11" fmla="*/ 0 60000 65536"/>
              <a:gd name="T12" fmla="*/ 0 60000 65536"/>
              <a:gd name="T13" fmla="*/ 0 60000 65536"/>
              <a:gd name="T14" fmla="*/ 0 60000 65536"/>
              <a:gd name="T15" fmla="*/ 0 w 1573"/>
              <a:gd name="T16" fmla="*/ 0 h 598"/>
              <a:gd name="T17" fmla="*/ 1573 w 1573"/>
              <a:gd name="T18" fmla="*/ 598 h 598"/>
            </a:gdLst>
            <a:ahLst/>
            <a:cxnLst>
              <a:cxn ang="T10">
                <a:pos x="T0" y="T1"/>
              </a:cxn>
              <a:cxn ang="T11">
                <a:pos x="T2" y="T3"/>
              </a:cxn>
              <a:cxn ang="T12">
                <a:pos x="T4" y="T5"/>
              </a:cxn>
              <a:cxn ang="T13">
                <a:pos x="T6" y="T7"/>
              </a:cxn>
              <a:cxn ang="T14">
                <a:pos x="T8" y="T9"/>
              </a:cxn>
            </a:cxnLst>
            <a:rect l="T15" t="T16" r="T17" b="T18"/>
            <a:pathLst>
              <a:path w="1573" h="598">
                <a:moveTo>
                  <a:pt x="1542" y="0"/>
                </a:moveTo>
                <a:lnTo>
                  <a:pt x="1573" y="158"/>
                </a:lnTo>
                <a:lnTo>
                  <a:pt x="47" y="598"/>
                </a:lnTo>
                <a:lnTo>
                  <a:pt x="0" y="441"/>
                </a:lnTo>
                <a:lnTo>
                  <a:pt x="1542" y="0"/>
                </a:lnTo>
                <a:close/>
              </a:path>
            </a:pathLst>
          </a:custGeom>
          <a:solidFill>
            <a:srgbClr val="FFFF99"/>
          </a:solidFill>
          <a:ln w="10160">
            <a:solidFill>
              <a:schemeClr val="bg2">
                <a:lumMod val="50000"/>
              </a:schemeClr>
            </a:solidFill>
            <a:prstDash val="solid"/>
            <a:round/>
            <a:headEnd/>
            <a:tailEnd/>
          </a:ln>
        </p:spPr>
        <p:txBody>
          <a:bodyPr/>
          <a:lstStyle/>
          <a:p>
            <a:pPr defTabSz="4186868" eaLnBrk="1" fontAlgn="auto" hangingPunct="1">
              <a:spcBef>
                <a:spcPts val="0"/>
              </a:spcBef>
              <a:spcAft>
                <a:spcPts val="0"/>
              </a:spcAft>
              <a:defRPr/>
            </a:pPr>
            <a:endParaRPr lang="en-US" dirty="0">
              <a:solidFill>
                <a:prstClr val="black"/>
              </a:solidFill>
              <a:latin typeface="Arial"/>
              <a:ea typeface="+mn-ea"/>
              <a:cs typeface="+mn-cs"/>
            </a:endParaRPr>
          </a:p>
        </p:txBody>
      </p:sp>
      <p:sp>
        <p:nvSpPr>
          <p:cNvPr id="16" name="Freeform 10"/>
          <p:cNvSpPr>
            <a:spLocks noChangeAspect="1"/>
          </p:cNvSpPr>
          <p:nvPr/>
        </p:nvSpPr>
        <p:spPr bwMode="auto">
          <a:xfrm>
            <a:off x="5422900" y="3732213"/>
            <a:ext cx="158750" cy="147637"/>
          </a:xfrm>
          <a:custGeom>
            <a:avLst/>
            <a:gdLst>
              <a:gd name="T0" fmla="*/ 8 w 157"/>
              <a:gd name="T1" fmla="*/ 8 h 157"/>
              <a:gd name="T2" fmla="*/ 0 w 157"/>
              <a:gd name="T3" fmla="*/ 5 h 157"/>
              <a:gd name="T4" fmla="*/ 6 w 157"/>
              <a:gd name="T5" fmla="*/ 0 h 157"/>
              <a:gd name="T6" fmla="*/ 8 w 157"/>
              <a:gd name="T7" fmla="*/ 8 h 157"/>
              <a:gd name="T8" fmla="*/ 0 60000 65536"/>
              <a:gd name="T9" fmla="*/ 0 60000 65536"/>
              <a:gd name="T10" fmla="*/ 0 60000 65536"/>
              <a:gd name="T11" fmla="*/ 0 60000 65536"/>
              <a:gd name="T12" fmla="*/ 0 w 157"/>
              <a:gd name="T13" fmla="*/ 0 h 157"/>
              <a:gd name="T14" fmla="*/ 157 w 157"/>
              <a:gd name="T15" fmla="*/ 157 h 157"/>
            </a:gdLst>
            <a:ahLst/>
            <a:cxnLst>
              <a:cxn ang="T8">
                <a:pos x="T0" y="T1"/>
              </a:cxn>
              <a:cxn ang="T9">
                <a:pos x="T2" y="T3"/>
              </a:cxn>
              <a:cxn ang="T10">
                <a:pos x="T4" y="T5"/>
              </a:cxn>
              <a:cxn ang="T11">
                <a:pos x="T6" y="T7"/>
              </a:cxn>
            </a:cxnLst>
            <a:rect l="T12" t="T13" r="T14" b="T15"/>
            <a:pathLst>
              <a:path w="157" h="157">
                <a:moveTo>
                  <a:pt x="157" y="157"/>
                </a:moveTo>
                <a:lnTo>
                  <a:pt x="0" y="94"/>
                </a:lnTo>
                <a:lnTo>
                  <a:pt x="110" y="0"/>
                </a:lnTo>
                <a:lnTo>
                  <a:pt x="157" y="157"/>
                </a:lnTo>
                <a:close/>
              </a:path>
            </a:pathLst>
          </a:custGeom>
          <a:solidFill>
            <a:srgbClr val="7EC131"/>
          </a:solidFill>
          <a:ln w="9525">
            <a:solidFill>
              <a:schemeClr val="bg2">
                <a:lumMod val="50000"/>
              </a:schemeClr>
            </a:solidFill>
            <a:round/>
            <a:headEnd/>
            <a:tailEnd/>
          </a:ln>
          <a:extLst/>
        </p:spPr>
        <p:txBody>
          <a:bodyPr/>
          <a:lstStyle/>
          <a:p>
            <a:pPr defTabSz="4186868" eaLnBrk="1" fontAlgn="auto" hangingPunct="1">
              <a:spcBef>
                <a:spcPts val="0"/>
              </a:spcBef>
              <a:spcAft>
                <a:spcPts val="0"/>
              </a:spcAft>
              <a:defRPr/>
            </a:pPr>
            <a:endParaRPr lang="en-US" dirty="0">
              <a:solidFill>
                <a:prstClr val="black"/>
              </a:solidFill>
              <a:latin typeface="Arial"/>
              <a:ea typeface="+mn-ea"/>
              <a:cs typeface="+mn-cs"/>
            </a:endParaRPr>
          </a:p>
        </p:txBody>
      </p:sp>
      <p:sp>
        <p:nvSpPr>
          <p:cNvPr id="17" name="Freeform 11"/>
          <p:cNvSpPr>
            <a:spLocks noChangeAspect="1"/>
          </p:cNvSpPr>
          <p:nvPr/>
        </p:nvSpPr>
        <p:spPr bwMode="auto">
          <a:xfrm>
            <a:off x="5422900" y="3732213"/>
            <a:ext cx="158750" cy="147637"/>
          </a:xfrm>
          <a:custGeom>
            <a:avLst/>
            <a:gdLst>
              <a:gd name="T0" fmla="*/ 8 w 157"/>
              <a:gd name="T1" fmla="*/ 8 h 157"/>
              <a:gd name="T2" fmla="*/ 0 w 157"/>
              <a:gd name="T3" fmla="*/ 5 h 157"/>
              <a:gd name="T4" fmla="*/ 6 w 157"/>
              <a:gd name="T5" fmla="*/ 0 h 157"/>
              <a:gd name="T6" fmla="*/ 0 60000 65536"/>
              <a:gd name="T7" fmla="*/ 0 60000 65536"/>
              <a:gd name="T8" fmla="*/ 0 60000 65536"/>
              <a:gd name="T9" fmla="*/ 0 w 157"/>
              <a:gd name="T10" fmla="*/ 0 h 157"/>
              <a:gd name="T11" fmla="*/ 157 w 157"/>
              <a:gd name="T12" fmla="*/ 157 h 157"/>
            </a:gdLst>
            <a:ahLst/>
            <a:cxnLst>
              <a:cxn ang="T6">
                <a:pos x="T0" y="T1"/>
              </a:cxn>
              <a:cxn ang="T7">
                <a:pos x="T2" y="T3"/>
              </a:cxn>
              <a:cxn ang="T8">
                <a:pos x="T4" y="T5"/>
              </a:cxn>
            </a:cxnLst>
            <a:rect l="T9" t="T10" r="T11" b="T12"/>
            <a:pathLst>
              <a:path w="157" h="157">
                <a:moveTo>
                  <a:pt x="157" y="157"/>
                </a:moveTo>
                <a:lnTo>
                  <a:pt x="0" y="94"/>
                </a:lnTo>
                <a:lnTo>
                  <a:pt x="110" y="0"/>
                </a:lnTo>
              </a:path>
            </a:pathLst>
          </a:custGeom>
          <a:noFill/>
          <a:ln w="10160">
            <a:solidFill>
              <a:schemeClr val="bg2">
                <a:lumMod val="50000"/>
              </a:schemeClr>
            </a:solidFill>
            <a:prstDash val="solid"/>
            <a:round/>
            <a:headEnd/>
            <a:tailEnd/>
          </a:ln>
          <a:extLst/>
        </p:spPr>
        <p:txBody>
          <a:bodyPr/>
          <a:lstStyle/>
          <a:p>
            <a:pPr defTabSz="4186868" eaLnBrk="1" fontAlgn="auto" hangingPunct="1">
              <a:spcBef>
                <a:spcPts val="0"/>
              </a:spcBef>
              <a:spcAft>
                <a:spcPts val="0"/>
              </a:spcAft>
              <a:defRPr/>
            </a:pPr>
            <a:endParaRPr lang="en-US" dirty="0">
              <a:solidFill>
                <a:prstClr val="black"/>
              </a:solidFill>
              <a:latin typeface="Arial"/>
              <a:ea typeface="+mn-ea"/>
              <a:cs typeface="+mn-cs"/>
            </a:endParaRPr>
          </a:p>
        </p:txBody>
      </p:sp>
      <p:sp>
        <p:nvSpPr>
          <p:cNvPr id="18" name="Freeform 12"/>
          <p:cNvSpPr>
            <a:spLocks noChangeAspect="1"/>
          </p:cNvSpPr>
          <p:nvPr/>
        </p:nvSpPr>
        <p:spPr bwMode="auto">
          <a:xfrm>
            <a:off x="5519739" y="3254375"/>
            <a:ext cx="1601787" cy="474664"/>
          </a:xfrm>
          <a:custGeom>
            <a:avLst/>
            <a:gdLst>
              <a:gd name="T0" fmla="*/ 81 w 1558"/>
              <a:gd name="T1" fmla="*/ 0 h 504"/>
              <a:gd name="T2" fmla="*/ 82 w 1558"/>
              <a:gd name="T3" fmla="*/ 3 h 504"/>
              <a:gd name="T4" fmla="*/ 1 w 1558"/>
              <a:gd name="T5" fmla="*/ 27 h 504"/>
              <a:gd name="T6" fmla="*/ 0 w 1558"/>
              <a:gd name="T7" fmla="*/ 24 h 504"/>
              <a:gd name="T8" fmla="*/ 81 w 1558"/>
              <a:gd name="T9" fmla="*/ 0 h 504"/>
              <a:gd name="T10" fmla="*/ 0 60000 65536"/>
              <a:gd name="T11" fmla="*/ 0 60000 65536"/>
              <a:gd name="T12" fmla="*/ 0 60000 65536"/>
              <a:gd name="T13" fmla="*/ 0 60000 65536"/>
              <a:gd name="T14" fmla="*/ 0 60000 65536"/>
              <a:gd name="T15" fmla="*/ 0 w 1558"/>
              <a:gd name="T16" fmla="*/ 0 h 504"/>
              <a:gd name="T17" fmla="*/ 1558 w 1558"/>
              <a:gd name="T18" fmla="*/ 504 h 504"/>
            </a:gdLst>
            <a:ahLst/>
            <a:cxnLst>
              <a:cxn ang="T10">
                <a:pos x="T0" y="T1"/>
              </a:cxn>
              <a:cxn ang="T11">
                <a:pos x="T2" y="T3"/>
              </a:cxn>
              <a:cxn ang="T12">
                <a:pos x="T4" y="T5"/>
              </a:cxn>
              <a:cxn ang="T13">
                <a:pos x="T6" y="T7"/>
              </a:cxn>
              <a:cxn ang="T14">
                <a:pos x="T8" y="T9"/>
              </a:cxn>
            </a:cxnLst>
            <a:rect l="T15" t="T16" r="T17" b="T18"/>
            <a:pathLst>
              <a:path w="1558" h="504">
                <a:moveTo>
                  <a:pt x="1542" y="0"/>
                </a:moveTo>
                <a:lnTo>
                  <a:pt x="1558" y="63"/>
                </a:lnTo>
                <a:lnTo>
                  <a:pt x="16" y="504"/>
                </a:lnTo>
                <a:lnTo>
                  <a:pt x="0" y="441"/>
                </a:lnTo>
                <a:lnTo>
                  <a:pt x="1542" y="0"/>
                </a:lnTo>
                <a:close/>
              </a:path>
            </a:pathLst>
          </a:custGeom>
          <a:solidFill>
            <a:srgbClr val="7EC131"/>
          </a:solidFill>
          <a:ln w="10160">
            <a:solidFill>
              <a:schemeClr val="bg2">
                <a:lumMod val="50000"/>
              </a:schemeClr>
            </a:solidFill>
            <a:prstDash val="solid"/>
            <a:round/>
            <a:headEnd/>
            <a:tailEnd/>
          </a:ln>
        </p:spPr>
        <p:txBody>
          <a:bodyPr/>
          <a:lstStyle/>
          <a:p>
            <a:pPr defTabSz="4186868" eaLnBrk="1" fontAlgn="auto" hangingPunct="1">
              <a:spcBef>
                <a:spcPts val="0"/>
              </a:spcBef>
              <a:spcAft>
                <a:spcPts val="0"/>
              </a:spcAft>
              <a:defRPr/>
            </a:pPr>
            <a:endParaRPr lang="en-US" dirty="0">
              <a:solidFill>
                <a:prstClr val="black"/>
              </a:solidFill>
              <a:latin typeface="Arial"/>
              <a:ea typeface="+mn-ea"/>
              <a:cs typeface="+mn-cs"/>
            </a:endParaRPr>
          </a:p>
        </p:txBody>
      </p:sp>
      <p:sp>
        <p:nvSpPr>
          <p:cNvPr id="19" name="Freeform 13"/>
          <p:cNvSpPr>
            <a:spLocks noChangeAspect="1"/>
          </p:cNvSpPr>
          <p:nvPr/>
        </p:nvSpPr>
        <p:spPr bwMode="auto">
          <a:xfrm>
            <a:off x="5422902" y="3671888"/>
            <a:ext cx="111125" cy="149224"/>
          </a:xfrm>
          <a:custGeom>
            <a:avLst/>
            <a:gdLst>
              <a:gd name="T0" fmla="*/ 0 w 110"/>
              <a:gd name="T1" fmla="*/ 8 h 157"/>
              <a:gd name="T2" fmla="*/ 5 w 110"/>
              <a:gd name="T3" fmla="*/ 0 h 157"/>
              <a:gd name="T4" fmla="*/ 6 w 110"/>
              <a:gd name="T5" fmla="*/ 3 h 157"/>
              <a:gd name="T6" fmla="*/ 0 w 110"/>
              <a:gd name="T7" fmla="*/ 8 h 157"/>
              <a:gd name="T8" fmla="*/ 0 60000 65536"/>
              <a:gd name="T9" fmla="*/ 0 60000 65536"/>
              <a:gd name="T10" fmla="*/ 0 60000 65536"/>
              <a:gd name="T11" fmla="*/ 0 60000 65536"/>
              <a:gd name="T12" fmla="*/ 0 w 110"/>
              <a:gd name="T13" fmla="*/ 0 h 157"/>
              <a:gd name="T14" fmla="*/ 110 w 110"/>
              <a:gd name="T15" fmla="*/ 157 h 157"/>
            </a:gdLst>
            <a:ahLst/>
            <a:cxnLst>
              <a:cxn ang="T8">
                <a:pos x="T0" y="T1"/>
              </a:cxn>
              <a:cxn ang="T9">
                <a:pos x="T2" y="T3"/>
              </a:cxn>
              <a:cxn ang="T10">
                <a:pos x="T4" y="T5"/>
              </a:cxn>
              <a:cxn ang="T11">
                <a:pos x="T6" y="T7"/>
              </a:cxn>
            </a:cxnLst>
            <a:rect l="T12" t="T13" r="T14" b="T15"/>
            <a:pathLst>
              <a:path w="110" h="157">
                <a:moveTo>
                  <a:pt x="0" y="157"/>
                </a:moveTo>
                <a:lnTo>
                  <a:pt x="94" y="0"/>
                </a:lnTo>
                <a:lnTo>
                  <a:pt x="110" y="63"/>
                </a:lnTo>
                <a:lnTo>
                  <a:pt x="0" y="157"/>
                </a:lnTo>
                <a:close/>
              </a:path>
            </a:pathLst>
          </a:custGeom>
          <a:solidFill>
            <a:srgbClr val="FFFF99"/>
          </a:solidFill>
          <a:ln w="10160">
            <a:solidFill>
              <a:schemeClr val="bg2">
                <a:lumMod val="50000"/>
              </a:schemeClr>
            </a:solidFill>
            <a:prstDash val="solid"/>
            <a:round/>
            <a:headEnd/>
            <a:tailEnd/>
          </a:ln>
        </p:spPr>
        <p:txBody>
          <a:bodyPr/>
          <a:lstStyle/>
          <a:p>
            <a:pPr defTabSz="4186868" eaLnBrk="1" fontAlgn="auto" hangingPunct="1">
              <a:spcBef>
                <a:spcPts val="0"/>
              </a:spcBef>
              <a:spcAft>
                <a:spcPts val="0"/>
              </a:spcAft>
              <a:defRPr/>
            </a:pPr>
            <a:endParaRPr lang="en-US" dirty="0">
              <a:solidFill>
                <a:prstClr val="black"/>
              </a:solidFill>
              <a:latin typeface="Arial"/>
              <a:ea typeface="+mn-ea"/>
              <a:cs typeface="+mn-cs"/>
            </a:endParaRPr>
          </a:p>
        </p:txBody>
      </p:sp>
      <p:sp>
        <p:nvSpPr>
          <p:cNvPr id="22" name="Freeform 14"/>
          <p:cNvSpPr>
            <a:spLocks noChangeAspect="1"/>
          </p:cNvSpPr>
          <p:nvPr/>
        </p:nvSpPr>
        <p:spPr bwMode="auto">
          <a:xfrm>
            <a:off x="5614989" y="2616200"/>
            <a:ext cx="1509712" cy="874714"/>
          </a:xfrm>
          <a:custGeom>
            <a:avLst/>
            <a:gdLst>
              <a:gd name="T0" fmla="*/ 4 w 1464"/>
              <a:gd name="T1" fmla="*/ 0 h 928"/>
              <a:gd name="T2" fmla="*/ 77 w 1464"/>
              <a:gd name="T3" fmla="*/ 43 h 928"/>
              <a:gd name="T4" fmla="*/ 73 w 1464"/>
              <a:gd name="T5" fmla="*/ 50 h 928"/>
              <a:gd name="T6" fmla="*/ 0 w 1464"/>
              <a:gd name="T7" fmla="*/ 7 h 928"/>
              <a:gd name="T8" fmla="*/ 4 w 1464"/>
              <a:gd name="T9" fmla="*/ 0 h 928"/>
              <a:gd name="T10" fmla="*/ 0 60000 65536"/>
              <a:gd name="T11" fmla="*/ 0 60000 65536"/>
              <a:gd name="T12" fmla="*/ 0 60000 65536"/>
              <a:gd name="T13" fmla="*/ 0 60000 65536"/>
              <a:gd name="T14" fmla="*/ 0 60000 65536"/>
              <a:gd name="T15" fmla="*/ 0 w 1464"/>
              <a:gd name="T16" fmla="*/ 0 h 928"/>
              <a:gd name="T17" fmla="*/ 1464 w 1464"/>
              <a:gd name="T18" fmla="*/ 928 h 928"/>
            </a:gdLst>
            <a:ahLst/>
            <a:cxnLst>
              <a:cxn ang="T10">
                <a:pos x="T0" y="T1"/>
              </a:cxn>
              <a:cxn ang="T11">
                <a:pos x="T2" y="T3"/>
              </a:cxn>
              <a:cxn ang="T12">
                <a:pos x="T4" y="T5"/>
              </a:cxn>
              <a:cxn ang="T13">
                <a:pos x="T6" y="T7"/>
              </a:cxn>
              <a:cxn ang="T14">
                <a:pos x="T8" y="T9"/>
              </a:cxn>
            </a:cxnLst>
            <a:rect l="T15" t="T16" r="T17" b="T18"/>
            <a:pathLst>
              <a:path w="1464" h="928">
                <a:moveTo>
                  <a:pt x="79" y="0"/>
                </a:moveTo>
                <a:lnTo>
                  <a:pt x="1464" y="787"/>
                </a:lnTo>
                <a:lnTo>
                  <a:pt x="1385" y="928"/>
                </a:lnTo>
                <a:lnTo>
                  <a:pt x="0" y="126"/>
                </a:lnTo>
                <a:lnTo>
                  <a:pt x="79" y="0"/>
                </a:lnTo>
                <a:close/>
              </a:path>
            </a:pathLst>
          </a:custGeom>
          <a:solidFill>
            <a:srgbClr val="7EC131"/>
          </a:solidFill>
          <a:ln w="10160">
            <a:solidFill>
              <a:schemeClr val="bg2">
                <a:lumMod val="50000"/>
              </a:schemeClr>
            </a:solidFill>
            <a:prstDash val="solid"/>
            <a:round/>
            <a:headEnd/>
            <a:tailEnd/>
          </a:ln>
        </p:spPr>
        <p:txBody>
          <a:bodyPr/>
          <a:lstStyle/>
          <a:p>
            <a:pPr defTabSz="4186868" eaLnBrk="1" fontAlgn="auto" hangingPunct="1">
              <a:spcBef>
                <a:spcPts val="0"/>
              </a:spcBef>
              <a:spcAft>
                <a:spcPts val="0"/>
              </a:spcAft>
              <a:defRPr/>
            </a:pPr>
            <a:endParaRPr lang="en-US" dirty="0">
              <a:solidFill>
                <a:prstClr val="black"/>
              </a:solidFill>
              <a:latin typeface="Arial"/>
              <a:ea typeface="+mn-ea"/>
              <a:cs typeface="+mn-cs"/>
            </a:endParaRPr>
          </a:p>
        </p:txBody>
      </p:sp>
      <p:sp>
        <p:nvSpPr>
          <p:cNvPr id="23" name="Freeform 15"/>
          <p:cNvSpPr>
            <a:spLocks noChangeAspect="1"/>
          </p:cNvSpPr>
          <p:nvPr/>
        </p:nvSpPr>
        <p:spPr bwMode="auto">
          <a:xfrm>
            <a:off x="5548314" y="2600325"/>
            <a:ext cx="149224" cy="136525"/>
          </a:xfrm>
          <a:custGeom>
            <a:avLst/>
            <a:gdLst>
              <a:gd name="T0" fmla="*/ 3 w 142"/>
              <a:gd name="T1" fmla="*/ 8 h 142"/>
              <a:gd name="T2" fmla="*/ 0 w 142"/>
              <a:gd name="T3" fmla="*/ 0 h 142"/>
              <a:gd name="T4" fmla="*/ 8 w 142"/>
              <a:gd name="T5" fmla="*/ 1 h 142"/>
              <a:gd name="T6" fmla="*/ 3 w 142"/>
              <a:gd name="T7" fmla="*/ 8 h 142"/>
              <a:gd name="T8" fmla="*/ 0 60000 65536"/>
              <a:gd name="T9" fmla="*/ 0 60000 65536"/>
              <a:gd name="T10" fmla="*/ 0 60000 65536"/>
              <a:gd name="T11" fmla="*/ 0 60000 65536"/>
              <a:gd name="T12" fmla="*/ 0 w 142"/>
              <a:gd name="T13" fmla="*/ 0 h 142"/>
              <a:gd name="T14" fmla="*/ 142 w 142"/>
              <a:gd name="T15" fmla="*/ 142 h 142"/>
            </a:gdLst>
            <a:ahLst/>
            <a:cxnLst>
              <a:cxn ang="T8">
                <a:pos x="T0" y="T1"/>
              </a:cxn>
              <a:cxn ang="T9">
                <a:pos x="T2" y="T3"/>
              </a:cxn>
              <a:cxn ang="T10">
                <a:pos x="T4" y="T5"/>
              </a:cxn>
              <a:cxn ang="T11">
                <a:pos x="T6" y="T7"/>
              </a:cxn>
            </a:cxnLst>
            <a:rect l="T12" t="T13" r="T14" b="T15"/>
            <a:pathLst>
              <a:path w="142" h="142">
                <a:moveTo>
                  <a:pt x="63" y="142"/>
                </a:moveTo>
                <a:lnTo>
                  <a:pt x="0" y="0"/>
                </a:lnTo>
                <a:lnTo>
                  <a:pt x="142" y="16"/>
                </a:lnTo>
                <a:lnTo>
                  <a:pt x="63" y="142"/>
                </a:lnTo>
                <a:close/>
              </a:path>
            </a:pathLst>
          </a:custGeom>
          <a:solidFill>
            <a:srgbClr val="7EC131"/>
          </a:solidFill>
          <a:ln w="9525">
            <a:solidFill>
              <a:schemeClr val="bg2">
                <a:lumMod val="50000"/>
              </a:schemeClr>
            </a:solidFill>
            <a:round/>
            <a:headEnd/>
            <a:tailEnd/>
          </a:ln>
          <a:extLst/>
        </p:spPr>
        <p:txBody>
          <a:bodyPr/>
          <a:lstStyle/>
          <a:p>
            <a:pPr defTabSz="4186868" eaLnBrk="1" fontAlgn="auto" hangingPunct="1">
              <a:spcBef>
                <a:spcPts val="0"/>
              </a:spcBef>
              <a:spcAft>
                <a:spcPts val="0"/>
              </a:spcAft>
              <a:defRPr/>
            </a:pPr>
            <a:endParaRPr lang="en-US" dirty="0">
              <a:solidFill>
                <a:prstClr val="black"/>
              </a:solidFill>
              <a:latin typeface="Arial"/>
              <a:ea typeface="+mn-ea"/>
              <a:cs typeface="+mn-cs"/>
            </a:endParaRPr>
          </a:p>
        </p:txBody>
      </p:sp>
      <p:sp>
        <p:nvSpPr>
          <p:cNvPr id="24" name="Freeform 16"/>
          <p:cNvSpPr>
            <a:spLocks noChangeAspect="1"/>
          </p:cNvSpPr>
          <p:nvPr/>
        </p:nvSpPr>
        <p:spPr bwMode="auto">
          <a:xfrm>
            <a:off x="5548314" y="2600325"/>
            <a:ext cx="149224" cy="136525"/>
          </a:xfrm>
          <a:custGeom>
            <a:avLst/>
            <a:gdLst>
              <a:gd name="T0" fmla="*/ 3 w 142"/>
              <a:gd name="T1" fmla="*/ 8 h 142"/>
              <a:gd name="T2" fmla="*/ 0 w 142"/>
              <a:gd name="T3" fmla="*/ 0 h 142"/>
              <a:gd name="T4" fmla="*/ 8 w 142"/>
              <a:gd name="T5" fmla="*/ 1 h 142"/>
              <a:gd name="T6" fmla="*/ 0 60000 65536"/>
              <a:gd name="T7" fmla="*/ 0 60000 65536"/>
              <a:gd name="T8" fmla="*/ 0 60000 65536"/>
              <a:gd name="T9" fmla="*/ 0 w 142"/>
              <a:gd name="T10" fmla="*/ 0 h 142"/>
              <a:gd name="T11" fmla="*/ 142 w 142"/>
              <a:gd name="T12" fmla="*/ 142 h 142"/>
            </a:gdLst>
            <a:ahLst/>
            <a:cxnLst>
              <a:cxn ang="T6">
                <a:pos x="T0" y="T1"/>
              </a:cxn>
              <a:cxn ang="T7">
                <a:pos x="T2" y="T3"/>
              </a:cxn>
              <a:cxn ang="T8">
                <a:pos x="T4" y="T5"/>
              </a:cxn>
            </a:cxnLst>
            <a:rect l="T9" t="T10" r="T11" b="T12"/>
            <a:pathLst>
              <a:path w="142" h="142">
                <a:moveTo>
                  <a:pt x="63" y="142"/>
                </a:moveTo>
                <a:lnTo>
                  <a:pt x="0" y="0"/>
                </a:lnTo>
                <a:lnTo>
                  <a:pt x="142" y="16"/>
                </a:lnTo>
              </a:path>
            </a:pathLst>
          </a:custGeom>
          <a:noFill/>
          <a:ln w="10160">
            <a:solidFill>
              <a:schemeClr val="bg2">
                <a:lumMod val="50000"/>
              </a:schemeClr>
            </a:solidFill>
            <a:prstDash val="solid"/>
            <a:round/>
            <a:headEnd/>
            <a:tailEnd/>
          </a:ln>
          <a:extLst/>
        </p:spPr>
        <p:txBody>
          <a:bodyPr/>
          <a:lstStyle/>
          <a:p>
            <a:pPr defTabSz="4186868" eaLnBrk="1" fontAlgn="auto" hangingPunct="1">
              <a:spcBef>
                <a:spcPts val="0"/>
              </a:spcBef>
              <a:spcAft>
                <a:spcPts val="0"/>
              </a:spcAft>
              <a:defRPr/>
            </a:pPr>
            <a:endParaRPr lang="en-US" dirty="0">
              <a:solidFill>
                <a:prstClr val="black"/>
              </a:solidFill>
              <a:latin typeface="Arial"/>
              <a:ea typeface="+mn-ea"/>
              <a:cs typeface="+mn-cs"/>
            </a:endParaRPr>
          </a:p>
        </p:txBody>
      </p:sp>
      <p:sp>
        <p:nvSpPr>
          <p:cNvPr id="25" name="Freeform 17"/>
          <p:cNvSpPr>
            <a:spLocks noChangeAspect="1"/>
          </p:cNvSpPr>
          <p:nvPr/>
        </p:nvSpPr>
        <p:spPr bwMode="auto">
          <a:xfrm>
            <a:off x="5697540" y="2497139"/>
            <a:ext cx="1490663" cy="863600"/>
          </a:xfrm>
          <a:custGeom>
            <a:avLst/>
            <a:gdLst>
              <a:gd name="T0" fmla="*/ 4 w 1448"/>
              <a:gd name="T1" fmla="*/ 0 h 913"/>
              <a:gd name="T2" fmla="*/ 75 w 1448"/>
              <a:gd name="T3" fmla="*/ 42 h 913"/>
              <a:gd name="T4" fmla="*/ 72 w 1448"/>
              <a:gd name="T5" fmla="*/ 49 h 913"/>
              <a:gd name="T6" fmla="*/ 0 w 1448"/>
              <a:gd name="T7" fmla="*/ 7 h 913"/>
              <a:gd name="T8" fmla="*/ 4 w 1448"/>
              <a:gd name="T9" fmla="*/ 0 h 913"/>
              <a:gd name="T10" fmla="*/ 0 60000 65536"/>
              <a:gd name="T11" fmla="*/ 0 60000 65536"/>
              <a:gd name="T12" fmla="*/ 0 60000 65536"/>
              <a:gd name="T13" fmla="*/ 0 60000 65536"/>
              <a:gd name="T14" fmla="*/ 0 60000 65536"/>
              <a:gd name="T15" fmla="*/ 0 w 1448"/>
              <a:gd name="T16" fmla="*/ 0 h 913"/>
              <a:gd name="T17" fmla="*/ 1448 w 1448"/>
              <a:gd name="T18" fmla="*/ 913 h 913"/>
            </a:gdLst>
            <a:ahLst/>
            <a:cxnLst>
              <a:cxn ang="T10">
                <a:pos x="T0" y="T1"/>
              </a:cxn>
              <a:cxn ang="T11">
                <a:pos x="T2" y="T3"/>
              </a:cxn>
              <a:cxn ang="T12">
                <a:pos x="T4" y="T5"/>
              </a:cxn>
              <a:cxn ang="T13">
                <a:pos x="T6" y="T7"/>
              </a:cxn>
              <a:cxn ang="T14">
                <a:pos x="T8" y="T9"/>
              </a:cxn>
            </a:cxnLst>
            <a:rect l="T15" t="T16" r="T17" b="T18"/>
            <a:pathLst>
              <a:path w="1448" h="913">
                <a:moveTo>
                  <a:pt x="79" y="0"/>
                </a:moveTo>
                <a:lnTo>
                  <a:pt x="1448" y="787"/>
                </a:lnTo>
                <a:lnTo>
                  <a:pt x="1385" y="913"/>
                </a:lnTo>
                <a:lnTo>
                  <a:pt x="0" y="126"/>
                </a:lnTo>
                <a:lnTo>
                  <a:pt x="79" y="0"/>
                </a:lnTo>
                <a:close/>
              </a:path>
            </a:pathLst>
          </a:custGeom>
          <a:solidFill>
            <a:srgbClr val="FFFF99"/>
          </a:solidFill>
          <a:ln w="10160">
            <a:solidFill>
              <a:schemeClr val="bg2">
                <a:lumMod val="50000"/>
              </a:schemeClr>
            </a:solidFill>
            <a:prstDash val="solid"/>
            <a:round/>
            <a:headEnd/>
            <a:tailEnd/>
          </a:ln>
        </p:spPr>
        <p:txBody>
          <a:bodyPr/>
          <a:lstStyle/>
          <a:p>
            <a:pPr defTabSz="4186868" eaLnBrk="1" fontAlgn="auto" hangingPunct="1">
              <a:spcBef>
                <a:spcPts val="0"/>
              </a:spcBef>
              <a:spcAft>
                <a:spcPts val="0"/>
              </a:spcAft>
              <a:defRPr/>
            </a:pPr>
            <a:endParaRPr lang="en-US" dirty="0">
              <a:solidFill>
                <a:prstClr val="black"/>
              </a:solidFill>
              <a:latin typeface="Arial"/>
              <a:ea typeface="+mn-ea"/>
              <a:cs typeface="+mn-cs"/>
            </a:endParaRPr>
          </a:p>
        </p:txBody>
      </p:sp>
      <p:sp>
        <p:nvSpPr>
          <p:cNvPr id="26" name="Freeform 18"/>
          <p:cNvSpPr>
            <a:spLocks noChangeAspect="1"/>
          </p:cNvSpPr>
          <p:nvPr/>
        </p:nvSpPr>
        <p:spPr bwMode="auto">
          <a:xfrm>
            <a:off x="5548316" y="2497139"/>
            <a:ext cx="228599" cy="119062"/>
          </a:xfrm>
          <a:custGeom>
            <a:avLst/>
            <a:gdLst>
              <a:gd name="T0" fmla="*/ 0 w 221"/>
              <a:gd name="T1" fmla="*/ 6 h 126"/>
              <a:gd name="T2" fmla="*/ 12 w 221"/>
              <a:gd name="T3" fmla="*/ 0 h 126"/>
              <a:gd name="T4" fmla="*/ 8 w 221"/>
              <a:gd name="T5" fmla="*/ 7 h 126"/>
              <a:gd name="T6" fmla="*/ 0 w 221"/>
              <a:gd name="T7" fmla="*/ 6 h 126"/>
              <a:gd name="T8" fmla="*/ 0 60000 65536"/>
              <a:gd name="T9" fmla="*/ 0 60000 65536"/>
              <a:gd name="T10" fmla="*/ 0 60000 65536"/>
              <a:gd name="T11" fmla="*/ 0 60000 65536"/>
              <a:gd name="T12" fmla="*/ 0 w 221"/>
              <a:gd name="T13" fmla="*/ 0 h 126"/>
              <a:gd name="T14" fmla="*/ 221 w 221"/>
              <a:gd name="T15" fmla="*/ 126 h 126"/>
            </a:gdLst>
            <a:ahLst/>
            <a:cxnLst>
              <a:cxn ang="T8">
                <a:pos x="T0" y="T1"/>
              </a:cxn>
              <a:cxn ang="T9">
                <a:pos x="T2" y="T3"/>
              </a:cxn>
              <a:cxn ang="T10">
                <a:pos x="T4" y="T5"/>
              </a:cxn>
              <a:cxn ang="T11">
                <a:pos x="T6" y="T7"/>
              </a:cxn>
            </a:cxnLst>
            <a:rect l="T12" t="T13" r="T14" b="T15"/>
            <a:pathLst>
              <a:path w="221" h="126">
                <a:moveTo>
                  <a:pt x="0" y="110"/>
                </a:moveTo>
                <a:lnTo>
                  <a:pt x="221" y="0"/>
                </a:lnTo>
                <a:lnTo>
                  <a:pt x="142" y="126"/>
                </a:lnTo>
                <a:lnTo>
                  <a:pt x="0" y="110"/>
                </a:lnTo>
                <a:close/>
              </a:path>
            </a:pathLst>
          </a:custGeom>
          <a:solidFill>
            <a:srgbClr val="FFFF99"/>
          </a:solidFill>
          <a:ln w="10160">
            <a:solidFill>
              <a:schemeClr val="bg2">
                <a:lumMod val="50000"/>
              </a:schemeClr>
            </a:solidFill>
            <a:prstDash val="solid"/>
            <a:round/>
            <a:headEnd/>
            <a:tailEnd/>
          </a:ln>
        </p:spPr>
        <p:txBody>
          <a:bodyPr/>
          <a:lstStyle/>
          <a:p>
            <a:pPr defTabSz="4186868" eaLnBrk="1" fontAlgn="auto" hangingPunct="1">
              <a:spcBef>
                <a:spcPts val="0"/>
              </a:spcBef>
              <a:spcAft>
                <a:spcPts val="0"/>
              </a:spcAft>
              <a:defRPr/>
            </a:pPr>
            <a:endParaRPr lang="en-US" dirty="0">
              <a:solidFill>
                <a:prstClr val="black"/>
              </a:solidFill>
              <a:latin typeface="Arial"/>
              <a:ea typeface="+mn-ea"/>
              <a:cs typeface="+mn-cs"/>
            </a:endParaRPr>
          </a:p>
        </p:txBody>
      </p:sp>
      <p:sp>
        <p:nvSpPr>
          <p:cNvPr id="27" name="Freeform 19"/>
          <p:cNvSpPr>
            <a:spLocks noChangeAspect="1"/>
          </p:cNvSpPr>
          <p:nvPr/>
        </p:nvSpPr>
        <p:spPr bwMode="auto">
          <a:xfrm>
            <a:off x="5324476" y="2901951"/>
            <a:ext cx="1620839" cy="533400"/>
          </a:xfrm>
          <a:custGeom>
            <a:avLst/>
            <a:gdLst>
              <a:gd name="T0" fmla="*/ 1 w 1574"/>
              <a:gd name="T1" fmla="*/ 0 h 566"/>
              <a:gd name="T2" fmla="*/ 82 w 1574"/>
              <a:gd name="T3" fmla="*/ 22 h 566"/>
              <a:gd name="T4" fmla="*/ 80 w 1574"/>
              <a:gd name="T5" fmla="*/ 30 h 566"/>
              <a:gd name="T6" fmla="*/ 0 w 1574"/>
              <a:gd name="T7" fmla="*/ 8 h 566"/>
              <a:gd name="T8" fmla="*/ 1 w 1574"/>
              <a:gd name="T9" fmla="*/ 0 h 566"/>
              <a:gd name="T10" fmla="*/ 0 60000 65536"/>
              <a:gd name="T11" fmla="*/ 0 60000 65536"/>
              <a:gd name="T12" fmla="*/ 0 60000 65536"/>
              <a:gd name="T13" fmla="*/ 0 60000 65536"/>
              <a:gd name="T14" fmla="*/ 0 60000 65536"/>
              <a:gd name="T15" fmla="*/ 0 w 1574"/>
              <a:gd name="T16" fmla="*/ 0 h 566"/>
              <a:gd name="T17" fmla="*/ 1574 w 1574"/>
              <a:gd name="T18" fmla="*/ 566 h 566"/>
            </a:gdLst>
            <a:ahLst/>
            <a:cxnLst>
              <a:cxn ang="T10">
                <a:pos x="T0" y="T1"/>
              </a:cxn>
              <a:cxn ang="T11">
                <a:pos x="T2" y="T3"/>
              </a:cxn>
              <a:cxn ang="T12">
                <a:pos x="T4" y="T5"/>
              </a:cxn>
              <a:cxn ang="T13">
                <a:pos x="T6" y="T7"/>
              </a:cxn>
              <a:cxn ang="T14">
                <a:pos x="T8" y="T9"/>
              </a:cxn>
            </a:cxnLst>
            <a:rect l="T15" t="T16" r="T17" b="T18"/>
            <a:pathLst>
              <a:path w="1574" h="566">
                <a:moveTo>
                  <a:pt x="32" y="0"/>
                </a:moveTo>
                <a:lnTo>
                  <a:pt x="1574" y="409"/>
                </a:lnTo>
                <a:lnTo>
                  <a:pt x="1542" y="566"/>
                </a:lnTo>
                <a:lnTo>
                  <a:pt x="0" y="142"/>
                </a:lnTo>
                <a:lnTo>
                  <a:pt x="32" y="0"/>
                </a:lnTo>
                <a:close/>
              </a:path>
            </a:pathLst>
          </a:custGeom>
          <a:solidFill>
            <a:srgbClr val="7EC131"/>
          </a:solidFill>
          <a:ln w="10160">
            <a:solidFill>
              <a:schemeClr val="bg2">
                <a:lumMod val="50000"/>
              </a:schemeClr>
            </a:solidFill>
            <a:prstDash val="solid"/>
            <a:round/>
            <a:headEnd/>
            <a:tailEnd/>
          </a:ln>
        </p:spPr>
        <p:txBody>
          <a:bodyPr/>
          <a:lstStyle/>
          <a:p>
            <a:pPr defTabSz="4186868" eaLnBrk="1" fontAlgn="auto" hangingPunct="1">
              <a:spcBef>
                <a:spcPts val="0"/>
              </a:spcBef>
              <a:spcAft>
                <a:spcPts val="0"/>
              </a:spcAft>
              <a:defRPr/>
            </a:pPr>
            <a:endParaRPr lang="en-US" dirty="0">
              <a:solidFill>
                <a:prstClr val="black"/>
              </a:solidFill>
              <a:latin typeface="Arial"/>
              <a:ea typeface="+mn-ea"/>
              <a:cs typeface="+mn-cs"/>
            </a:endParaRPr>
          </a:p>
        </p:txBody>
      </p:sp>
      <p:sp>
        <p:nvSpPr>
          <p:cNvPr id="28" name="Freeform 20"/>
          <p:cNvSpPr>
            <a:spLocks noChangeAspect="1"/>
          </p:cNvSpPr>
          <p:nvPr/>
        </p:nvSpPr>
        <p:spPr bwMode="auto">
          <a:xfrm>
            <a:off x="5210176" y="2901952"/>
            <a:ext cx="147637" cy="128589"/>
          </a:xfrm>
          <a:custGeom>
            <a:avLst/>
            <a:gdLst>
              <a:gd name="T0" fmla="*/ 6 w 142"/>
              <a:gd name="T1" fmla="*/ 7 h 142"/>
              <a:gd name="T2" fmla="*/ 0 w 142"/>
              <a:gd name="T3" fmla="*/ 1 h 142"/>
              <a:gd name="T4" fmla="*/ 8 w 142"/>
              <a:gd name="T5" fmla="*/ 0 h 142"/>
              <a:gd name="T6" fmla="*/ 6 w 142"/>
              <a:gd name="T7" fmla="*/ 7 h 142"/>
              <a:gd name="T8" fmla="*/ 0 60000 65536"/>
              <a:gd name="T9" fmla="*/ 0 60000 65536"/>
              <a:gd name="T10" fmla="*/ 0 60000 65536"/>
              <a:gd name="T11" fmla="*/ 0 60000 65536"/>
              <a:gd name="T12" fmla="*/ 0 w 142"/>
              <a:gd name="T13" fmla="*/ 0 h 142"/>
              <a:gd name="T14" fmla="*/ 142 w 142"/>
              <a:gd name="T15" fmla="*/ 142 h 142"/>
            </a:gdLst>
            <a:ahLst/>
            <a:cxnLst>
              <a:cxn ang="T8">
                <a:pos x="T0" y="T1"/>
              </a:cxn>
              <a:cxn ang="T9">
                <a:pos x="T2" y="T3"/>
              </a:cxn>
              <a:cxn ang="T10">
                <a:pos x="T4" y="T5"/>
              </a:cxn>
              <a:cxn ang="T11">
                <a:pos x="T6" y="T7"/>
              </a:cxn>
            </a:cxnLst>
            <a:rect l="T12" t="T13" r="T14" b="T15"/>
            <a:pathLst>
              <a:path w="142" h="142">
                <a:moveTo>
                  <a:pt x="110" y="142"/>
                </a:moveTo>
                <a:lnTo>
                  <a:pt x="0" y="16"/>
                </a:lnTo>
                <a:lnTo>
                  <a:pt x="142" y="0"/>
                </a:lnTo>
                <a:lnTo>
                  <a:pt x="110" y="142"/>
                </a:lnTo>
                <a:close/>
              </a:path>
            </a:pathLst>
          </a:custGeom>
          <a:solidFill>
            <a:srgbClr val="7EC131"/>
          </a:solidFill>
          <a:ln w="9525">
            <a:solidFill>
              <a:schemeClr val="bg2">
                <a:lumMod val="50000"/>
              </a:schemeClr>
            </a:solidFill>
            <a:round/>
            <a:headEnd/>
            <a:tailEnd/>
          </a:ln>
          <a:extLst/>
        </p:spPr>
        <p:txBody>
          <a:bodyPr/>
          <a:lstStyle/>
          <a:p>
            <a:pPr defTabSz="4186868" eaLnBrk="1" fontAlgn="auto" hangingPunct="1">
              <a:spcBef>
                <a:spcPts val="0"/>
              </a:spcBef>
              <a:spcAft>
                <a:spcPts val="0"/>
              </a:spcAft>
              <a:defRPr/>
            </a:pPr>
            <a:endParaRPr lang="en-US" dirty="0">
              <a:solidFill>
                <a:prstClr val="black"/>
              </a:solidFill>
              <a:latin typeface="Arial"/>
              <a:ea typeface="+mn-ea"/>
              <a:cs typeface="+mn-cs"/>
            </a:endParaRPr>
          </a:p>
        </p:txBody>
      </p:sp>
      <p:sp>
        <p:nvSpPr>
          <p:cNvPr id="29" name="Freeform 21"/>
          <p:cNvSpPr>
            <a:spLocks noChangeAspect="1"/>
          </p:cNvSpPr>
          <p:nvPr/>
        </p:nvSpPr>
        <p:spPr bwMode="auto">
          <a:xfrm>
            <a:off x="5210176" y="2901952"/>
            <a:ext cx="147637" cy="128589"/>
          </a:xfrm>
          <a:custGeom>
            <a:avLst/>
            <a:gdLst>
              <a:gd name="T0" fmla="*/ 6 w 142"/>
              <a:gd name="T1" fmla="*/ 7 h 142"/>
              <a:gd name="T2" fmla="*/ 0 w 142"/>
              <a:gd name="T3" fmla="*/ 1 h 142"/>
              <a:gd name="T4" fmla="*/ 8 w 142"/>
              <a:gd name="T5" fmla="*/ 0 h 142"/>
              <a:gd name="T6" fmla="*/ 0 60000 65536"/>
              <a:gd name="T7" fmla="*/ 0 60000 65536"/>
              <a:gd name="T8" fmla="*/ 0 60000 65536"/>
              <a:gd name="T9" fmla="*/ 0 w 142"/>
              <a:gd name="T10" fmla="*/ 0 h 142"/>
              <a:gd name="T11" fmla="*/ 142 w 142"/>
              <a:gd name="T12" fmla="*/ 142 h 142"/>
            </a:gdLst>
            <a:ahLst/>
            <a:cxnLst>
              <a:cxn ang="T6">
                <a:pos x="T0" y="T1"/>
              </a:cxn>
              <a:cxn ang="T7">
                <a:pos x="T2" y="T3"/>
              </a:cxn>
              <a:cxn ang="T8">
                <a:pos x="T4" y="T5"/>
              </a:cxn>
            </a:cxnLst>
            <a:rect l="T9" t="T10" r="T11" b="T12"/>
            <a:pathLst>
              <a:path w="142" h="142">
                <a:moveTo>
                  <a:pt x="110" y="142"/>
                </a:moveTo>
                <a:lnTo>
                  <a:pt x="0" y="16"/>
                </a:lnTo>
                <a:lnTo>
                  <a:pt x="142" y="0"/>
                </a:lnTo>
              </a:path>
            </a:pathLst>
          </a:custGeom>
          <a:noFill/>
          <a:ln w="10160">
            <a:solidFill>
              <a:schemeClr val="bg2">
                <a:lumMod val="50000"/>
              </a:schemeClr>
            </a:solidFill>
            <a:prstDash val="solid"/>
            <a:round/>
            <a:headEnd/>
            <a:tailEnd/>
          </a:ln>
          <a:extLst/>
        </p:spPr>
        <p:txBody>
          <a:bodyPr/>
          <a:lstStyle/>
          <a:p>
            <a:pPr defTabSz="4186868" eaLnBrk="1" fontAlgn="auto" hangingPunct="1">
              <a:spcBef>
                <a:spcPts val="0"/>
              </a:spcBef>
              <a:spcAft>
                <a:spcPts val="0"/>
              </a:spcAft>
              <a:defRPr/>
            </a:pPr>
            <a:endParaRPr lang="en-US" dirty="0">
              <a:solidFill>
                <a:prstClr val="black"/>
              </a:solidFill>
              <a:latin typeface="Arial"/>
              <a:ea typeface="+mn-ea"/>
              <a:cs typeface="+mn-cs"/>
            </a:endParaRPr>
          </a:p>
        </p:txBody>
      </p:sp>
      <p:sp>
        <p:nvSpPr>
          <p:cNvPr id="30" name="Freeform 22"/>
          <p:cNvSpPr>
            <a:spLocks noChangeAspect="1"/>
          </p:cNvSpPr>
          <p:nvPr/>
        </p:nvSpPr>
        <p:spPr bwMode="auto">
          <a:xfrm>
            <a:off x="5372102" y="2838451"/>
            <a:ext cx="1603374" cy="449264"/>
          </a:xfrm>
          <a:custGeom>
            <a:avLst/>
            <a:gdLst>
              <a:gd name="T0" fmla="*/ 1 w 1558"/>
              <a:gd name="T1" fmla="*/ 0 h 472"/>
              <a:gd name="T2" fmla="*/ 81 w 1558"/>
              <a:gd name="T3" fmla="*/ 22 h 472"/>
              <a:gd name="T4" fmla="*/ 80 w 1558"/>
              <a:gd name="T5" fmla="*/ 26 h 472"/>
              <a:gd name="T6" fmla="*/ 0 w 1558"/>
              <a:gd name="T7" fmla="*/ 3 h 472"/>
              <a:gd name="T8" fmla="*/ 1 w 1558"/>
              <a:gd name="T9" fmla="*/ 0 h 472"/>
              <a:gd name="T10" fmla="*/ 0 60000 65536"/>
              <a:gd name="T11" fmla="*/ 0 60000 65536"/>
              <a:gd name="T12" fmla="*/ 0 60000 65536"/>
              <a:gd name="T13" fmla="*/ 0 60000 65536"/>
              <a:gd name="T14" fmla="*/ 0 60000 65536"/>
              <a:gd name="T15" fmla="*/ 0 w 1558"/>
              <a:gd name="T16" fmla="*/ 0 h 472"/>
              <a:gd name="T17" fmla="*/ 1558 w 1558"/>
              <a:gd name="T18" fmla="*/ 472 h 472"/>
            </a:gdLst>
            <a:ahLst/>
            <a:cxnLst>
              <a:cxn ang="T10">
                <a:pos x="T0" y="T1"/>
              </a:cxn>
              <a:cxn ang="T11">
                <a:pos x="T2" y="T3"/>
              </a:cxn>
              <a:cxn ang="T12">
                <a:pos x="T4" y="T5"/>
              </a:cxn>
              <a:cxn ang="T13">
                <a:pos x="T6" y="T7"/>
              </a:cxn>
              <a:cxn ang="T14">
                <a:pos x="T8" y="T9"/>
              </a:cxn>
            </a:cxnLst>
            <a:rect l="T15" t="T16" r="T17" b="T18"/>
            <a:pathLst>
              <a:path w="1558" h="472">
                <a:moveTo>
                  <a:pt x="16" y="0"/>
                </a:moveTo>
                <a:lnTo>
                  <a:pt x="1558" y="409"/>
                </a:lnTo>
                <a:lnTo>
                  <a:pt x="1542" y="472"/>
                </a:lnTo>
                <a:lnTo>
                  <a:pt x="0" y="47"/>
                </a:lnTo>
                <a:lnTo>
                  <a:pt x="16" y="0"/>
                </a:lnTo>
                <a:close/>
              </a:path>
            </a:pathLst>
          </a:custGeom>
          <a:solidFill>
            <a:srgbClr val="FFFF99"/>
          </a:solidFill>
          <a:ln w="10160">
            <a:solidFill>
              <a:schemeClr val="bg2">
                <a:lumMod val="50000"/>
              </a:schemeClr>
            </a:solidFill>
            <a:prstDash val="solid"/>
            <a:round/>
            <a:headEnd/>
            <a:tailEnd/>
          </a:ln>
        </p:spPr>
        <p:txBody>
          <a:bodyPr/>
          <a:lstStyle/>
          <a:p>
            <a:pPr defTabSz="4186868" eaLnBrk="1" fontAlgn="auto" hangingPunct="1">
              <a:spcBef>
                <a:spcPts val="0"/>
              </a:spcBef>
              <a:spcAft>
                <a:spcPts val="0"/>
              </a:spcAft>
              <a:defRPr/>
            </a:pPr>
            <a:endParaRPr lang="en-US" dirty="0">
              <a:solidFill>
                <a:prstClr val="black"/>
              </a:solidFill>
              <a:latin typeface="Arial"/>
              <a:ea typeface="+mn-ea"/>
              <a:cs typeface="+mn-cs"/>
            </a:endParaRPr>
          </a:p>
        </p:txBody>
      </p:sp>
      <p:sp>
        <p:nvSpPr>
          <p:cNvPr id="31" name="Freeform 23"/>
          <p:cNvSpPr>
            <a:spLocks noChangeAspect="1"/>
          </p:cNvSpPr>
          <p:nvPr/>
        </p:nvSpPr>
        <p:spPr bwMode="auto">
          <a:xfrm>
            <a:off x="5210175" y="2838452"/>
            <a:ext cx="161924" cy="74614"/>
          </a:xfrm>
          <a:custGeom>
            <a:avLst/>
            <a:gdLst>
              <a:gd name="T0" fmla="*/ 0 w 157"/>
              <a:gd name="T1" fmla="*/ 4 h 79"/>
              <a:gd name="T2" fmla="*/ 8 w 157"/>
              <a:gd name="T3" fmla="*/ 0 h 79"/>
              <a:gd name="T4" fmla="*/ 8 w 157"/>
              <a:gd name="T5" fmla="*/ 3 h 79"/>
              <a:gd name="T6" fmla="*/ 0 w 157"/>
              <a:gd name="T7" fmla="*/ 4 h 79"/>
              <a:gd name="T8" fmla="*/ 0 60000 65536"/>
              <a:gd name="T9" fmla="*/ 0 60000 65536"/>
              <a:gd name="T10" fmla="*/ 0 60000 65536"/>
              <a:gd name="T11" fmla="*/ 0 60000 65536"/>
              <a:gd name="T12" fmla="*/ 0 w 157"/>
              <a:gd name="T13" fmla="*/ 0 h 79"/>
              <a:gd name="T14" fmla="*/ 157 w 157"/>
              <a:gd name="T15" fmla="*/ 79 h 79"/>
            </a:gdLst>
            <a:ahLst/>
            <a:cxnLst>
              <a:cxn ang="T8">
                <a:pos x="T0" y="T1"/>
              </a:cxn>
              <a:cxn ang="T9">
                <a:pos x="T2" y="T3"/>
              </a:cxn>
              <a:cxn ang="T10">
                <a:pos x="T4" y="T5"/>
              </a:cxn>
              <a:cxn ang="T11">
                <a:pos x="T6" y="T7"/>
              </a:cxn>
            </a:cxnLst>
            <a:rect l="T12" t="T13" r="T14" b="T15"/>
            <a:pathLst>
              <a:path w="157" h="79">
                <a:moveTo>
                  <a:pt x="0" y="79"/>
                </a:moveTo>
                <a:lnTo>
                  <a:pt x="157" y="0"/>
                </a:lnTo>
                <a:lnTo>
                  <a:pt x="142" y="63"/>
                </a:lnTo>
                <a:lnTo>
                  <a:pt x="0" y="79"/>
                </a:lnTo>
                <a:close/>
              </a:path>
            </a:pathLst>
          </a:custGeom>
          <a:solidFill>
            <a:srgbClr val="FFFF99"/>
          </a:solidFill>
          <a:ln w="10160">
            <a:solidFill>
              <a:schemeClr val="bg2">
                <a:lumMod val="50000"/>
              </a:schemeClr>
            </a:solidFill>
            <a:prstDash val="solid"/>
            <a:round/>
            <a:headEnd/>
            <a:tailEnd/>
          </a:ln>
        </p:spPr>
        <p:txBody>
          <a:bodyPr/>
          <a:lstStyle/>
          <a:p>
            <a:pPr defTabSz="4186868" eaLnBrk="1" fontAlgn="auto" hangingPunct="1">
              <a:spcBef>
                <a:spcPts val="0"/>
              </a:spcBef>
              <a:spcAft>
                <a:spcPts val="0"/>
              </a:spcAft>
              <a:defRPr/>
            </a:pPr>
            <a:endParaRPr lang="en-US" dirty="0">
              <a:solidFill>
                <a:prstClr val="black"/>
              </a:solidFill>
              <a:latin typeface="Arial"/>
              <a:ea typeface="+mn-ea"/>
              <a:cs typeface="+mn-cs"/>
            </a:endParaRPr>
          </a:p>
        </p:txBody>
      </p:sp>
      <p:sp>
        <p:nvSpPr>
          <p:cNvPr id="32" name="Freeform 24"/>
          <p:cNvSpPr>
            <a:spLocks noChangeAspect="1"/>
          </p:cNvSpPr>
          <p:nvPr/>
        </p:nvSpPr>
        <p:spPr bwMode="auto">
          <a:xfrm>
            <a:off x="5729288" y="3287715"/>
            <a:ext cx="1441450" cy="977899"/>
          </a:xfrm>
          <a:custGeom>
            <a:avLst/>
            <a:gdLst>
              <a:gd name="T0" fmla="*/ 68 w 1401"/>
              <a:gd name="T1" fmla="*/ 0 h 1038"/>
              <a:gd name="T2" fmla="*/ 73 w 1401"/>
              <a:gd name="T3" fmla="*/ 8 h 1038"/>
              <a:gd name="T4" fmla="*/ 4 w 1401"/>
              <a:gd name="T5" fmla="*/ 55 h 1038"/>
              <a:gd name="T6" fmla="*/ 0 w 1401"/>
              <a:gd name="T7" fmla="*/ 49 h 1038"/>
              <a:gd name="T8" fmla="*/ 68 w 1401"/>
              <a:gd name="T9" fmla="*/ 0 h 1038"/>
              <a:gd name="T10" fmla="*/ 0 60000 65536"/>
              <a:gd name="T11" fmla="*/ 0 60000 65536"/>
              <a:gd name="T12" fmla="*/ 0 60000 65536"/>
              <a:gd name="T13" fmla="*/ 0 60000 65536"/>
              <a:gd name="T14" fmla="*/ 0 60000 65536"/>
              <a:gd name="T15" fmla="*/ 0 w 1401"/>
              <a:gd name="T16" fmla="*/ 0 h 1038"/>
              <a:gd name="T17" fmla="*/ 1401 w 1401"/>
              <a:gd name="T18" fmla="*/ 1038 h 1038"/>
            </a:gdLst>
            <a:ahLst/>
            <a:cxnLst>
              <a:cxn ang="T10">
                <a:pos x="T0" y="T1"/>
              </a:cxn>
              <a:cxn ang="T11">
                <a:pos x="T2" y="T3"/>
              </a:cxn>
              <a:cxn ang="T12">
                <a:pos x="T4" y="T5"/>
              </a:cxn>
              <a:cxn ang="T13">
                <a:pos x="T6" y="T7"/>
              </a:cxn>
              <a:cxn ang="T14">
                <a:pos x="T8" y="T9"/>
              </a:cxn>
            </a:cxnLst>
            <a:rect l="T15" t="T16" r="T17" b="T18"/>
            <a:pathLst>
              <a:path w="1401" h="1038">
                <a:moveTo>
                  <a:pt x="1307" y="0"/>
                </a:moveTo>
                <a:lnTo>
                  <a:pt x="1401" y="141"/>
                </a:lnTo>
                <a:lnTo>
                  <a:pt x="79" y="1038"/>
                </a:lnTo>
                <a:lnTo>
                  <a:pt x="0" y="912"/>
                </a:lnTo>
                <a:lnTo>
                  <a:pt x="1307" y="0"/>
                </a:lnTo>
                <a:close/>
              </a:path>
            </a:pathLst>
          </a:custGeom>
          <a:solidFill>
            <a:srgbClr val="FFFF99"/>
          </a:solidFill>
          <a:ln w="10160">
            <a:solidFill>
              <a:schemeClr val="bg2">
                <a:lumMod val="50000"/>
              </a:schemeClr>
            </a:solidFill>
            <a:prstDash val="solid"/>
            <a:round/>
            <a:headEnd/>
            <a:tailEnd/>
          </a:ln>
        </p:spPr>
        <p:txBody>
          <a:bodyPr/>
          <a:lstStyle/>
          <a:p>
            <a:pPr defTabSz="4186868" eaLnBrk="1" fontAlgn="auto" hangingPunct="1">
              <a:spcBef>
                <a:spcPts val="0"/>
              </a:spcBef>
              <a:spcAft>
                <a:spcPts val="0"/>
              </a:spcAft>
              <a:defRPr/>
            </a:pPr>
            <a:endParaRPr lang="en-US" dirty="0">
              <a:solidFill>
                <a:prstClr val="black"/>
              </a:solidFill>
              <a:latin typeface="Arial"/>
              <a:ea typeface="+mn-ea"/>
              <a:cs typeface="+mn-cs"/>
            </a:endParaRPr>
          </a:p>
        </p:txBody>
      </p:sp>
      <p:sp>
        <p:nvSpPr>
          <p:cNvPr id="33" name="Freeform 25"/>
          <p:cNvSpPr>
            <a:spLocks noChangeAspect="1"/>
          </p:cNvSpPr>
          <p:nvPr/>
        </p:nvSpPr>
        <p:spPr bwMode="auto">
          <a:xfrm>
            <a:off x="5630865" y="4148138"/>
            <a:ext cx="179387" cy="117476"/>
          </a:xfrm>
          <a:custGeom>
            <a:avLst/>
            <a:gdLst>
              <a:gd name="T0" fmla="*/ 9 w 173"/>
              <a:gd name="T1" fmla="*/ 7 h 126"/>
              <a:gd name="T2" fmla="*/ 0 w 173"/>
              <a:gd name="T3" fmla="*/ 7 h 126"/>
              <a:gd name="T4" fmla="*/ 4 w 173"/>
              <a:gd name="T5" fmla="*/ 0 h 126"/>
              <a:gd name="T6" fmla="*/ 9 w 173"/>
              <a:gd name="T7" fmla="*/ 7 h 126"/>
              <a:gd name="T8" fmla="*/ 0 60000 65536"/>
              <a:gd name="T9" fmla="*/ 0 60000 65536"/>
              <a:gd name="T10" fmla="*/ 0 60000 65536"/>
              <a:gd name="T11" fmla="*/ 0 60000 65536"/>
              <a:gd name="T12" fmla="*/ 0 w 173"/>
              <a:gd name="T13" fmla="*/ 0 h 126"/>
              <a:gd name="T14" fmla="*/ 173 w 173"/>
              <a:gd name="T15" fmla="*/ 126 h 126"/>
            </a:gdLst>
            <a:ahLst/>
            <a:cxnLst>
              <a:cxn ang="T8">
                <a:pos x="T0" y="T1"/>
              </a:cxn>
              <a:cxn ang="T9">
                <a:pos x="T2" y="T3"/>
              </a:cxn>
              <a:cxn ang="T10">
                <a:pos x="T4" y="T5"/>
              </a:cxn>
              <a:cxn ang="T11">
                <a:pos x="T6" y="T7"/>
              </a:cxn>
            </a:cxnLst>
            <a:rect l="T12" t="T13" r="T14" b="T15"/>
            <a:pathLst>
              <a:path w="173" h="126">
                <a:moveTo>
                  <a:pt x="173" y="126"/>
                </a:moveTo>
                <a:lnTo>
                  <a:pt x="0" y="126"/>
                </a:lnTo>
                <a:lnTo>
                  <a:pt x="79" y="0"/>
                </a:lnTo>
                <a:lnTo>
                  <a:pt x="173" y="126"/>
                </a:lnTo>
                <a:close/>
              </a:path>
            </a:pathLst>
          </a:custGeom>
          <a:solidFill>
            <a:srgbClr val="FFFF99"/>
          </a:solidFill>
          <a:ln w="9525">
            <a:solidFill>
              <a:schemeClr val="bg2">
                <a:lumMod val="50000"/>
              </a:schemeClr>
            </a:solidFill>
            <a:round/>
            <a:headEnd/>
            <a:tailEnd/>
          </a:ln>
          <a:extLst/>
        </p:spPr>
        <p:txBody>
          <a:bodyPr/>
          <a:lstStyle/>
          <a:p>
            <a:pPr defTabSz="4186868" eaLnBrk="1" fontAlgn="auto" hangingPunct="1">
              <a:spcBef>
                <a:spcPts val="0"/>
              </a:spcBef>
              <a:spcAft>
                <a:spcPts val="0"/>
              </a:spcAft>
              <a:defRPr/>
            </a:pPr>
            <a:endParaRPr lang="en-US" dirty="0">
              <a:solidFill>
                <a:prstClr val="black"/>
              </a:solidFill>
              <a:latin typeface="Arial"/>
              <a:ea typeface="+mn-ea"/>
              <a:cs typeface="+mn-cs"/>
            </a:endParaRPr>
          </a:p>
        </p:txBody>
      </p:sp>
      <p:sp>
        <p:nvSpPr>
          <p:cNvPr id="34" name="Freeform 26"/>
          <p:cNvSpPr>
            <a:spLocks noChangeAspect="1"/>
          </p:cNvSpPr>
          <p:nvPr/>
        </p:nvSpPr>
        <p:spPr bwMode="auto">
          <a:xfrm>
            <a:off x="5630865" y="4148138"/>
            <a:ext cx="179387" cy="117476"/>
          </a:xfrm>
          <a:custGeom>
            <a:avLst/>
            <a:gdLst>
              <a:gd name="T0" fmla="*/ 9 w 173"/>
              <a:gd name="T1" fmla="*/ 7 h 126"/>
              <a:gd name="T2" fmla="*/ 0 w 173"/>
              <a:gd name="T3" fmla="*/ 7 h 126"/>
              <a:gd name="T4" fmla="*/ 4 w 173"/>
              <a:gd name="T5" fmla="*/ 0 h 126"/>
              <a:gd name="T6" fmla="*/ 0 60000 65536"/>
              <a:gd name="T7" fmla="*/ 0 60000 65536"/>
              <a:gd name="T8" fmla="*/ 0 60000 65536"/>
              <a:gd name="T9" fmla="*/ 0 w 173"/>
              <a:gd name="T10" fmla="*/ 0 h 126"/>
              <a:gd name="T11" fmla="*/ 173 w 173"/>
              <a:gd name="T12" fmla="*/ 126 h 126"/>
            </a:gdLst>
            <a:ahLst/>
            <a:cxnLst>
              <a:cxn ang="T6">
                <a:pos x="T0" y="T1"/>
              </a:cxn>
              <a:cxn ang="T7">
                <a:pos x="T2" y="T3"/>
              </a:cxn>
              <a:cxn ang="T8">
                <a:pos x="T4" y="T5"/>
              </a:cxn>
            </a:cxnLst>
            <a:rect l="T9" t="T10" r="T11" b="T12"/>
            <a:pathLst>
              <a:path w="173" h="126">
                <a:moveTo>
                  <a:pt x="173" y="126"/>
                </a:moveTo>
                <a:lnTo>
                  <a:pt x="0" y="126"/>
                </a:lnTo>
                <a:lnTo>
                  <a:pt x="79" y="0"/>
                </a:lnTo>
              </a:path>
            </a:pathLst>
          </a:custGeom>
          <a:noFill/>
          <a:ln w="10160">
            <a:solidFill>
              <a:schemeClr val="bg2">
                <a:lumMod val="50000"/>
              </a:schemeClr>
            </a:solidFill>
            <a:prstDash val="solid"/>
            <a:round/>
            <a:headEnd/>
            <a:tailEnd/>
          </a:ln>
          <a:extLst/>
        </p:spPr>
        <p:txBody>
          <a:bodyPr/>
          <a:lstStyle/>
          <a:p>
            <a:pPr defTabSz="4186868" eaLnBrk="1" fontAlgn="auto" hangingPunct="1">
              <a:spcBef>
                <a:spcPts val="0"/>
              </a:spcBef>
              <a:spcAft>
                <a:spcPts val="0"/>
              </a:spcAft>
              <a:defRPr/>
            </a:pPr>
            <a:endParaRPr lang="en-US" dirty="0">
              <a:solidFill>
                <a:prstClr val="black"/>
              </a:solidFill>
              <a:latin typeface="Arial"/>
              <a:ea typeface="+mn-ea"/>
              <a:cs typeface="+mn-cs"/>
            </a:endParaRPr>
          </a:p>
        </p:txBody>
      </p:sp>
      <p:sp>
        <p:nvSpPr>
          <p:cNvPr id="35" name="Freeform 27"/>
          <p:cNvSpPr>
            <a:spLocks noChangeAspect="1"/>
          </p:cNvSpPr>
          <p:nvPr/>
        </p:nvSpPr>
        <p:spPr bwMode="auto">
          <a:xfrm>
            <a:off x="5678488" y="3241674"/>
            <a:ext cx="1398588" cy="890588"/>
          </a:xfrm>
          <a:custGeom>
            <a:avLst/>
            <a:gdLst>
              <a:gd name="T0" fmla="*/ 69 w 1354"/>
              <a:gd name="T1" fmla="*/ 0 h 943"/>
              <a:gd name="T2" fmla="*/ 71 w 1354"/>
              <a:gd name="T3" fmla="*/ 3 h 943"/>
              <a:gd name="T4" fmla="*/ 1 w 1354"/>
              <a:gd name="T5" fmla="*/ 51 h 943"/>
              <a:gd name="T6" fmla="*/ 0 w 1354"/>
              <a:gd name="T7" fmla="*/ 48 h 943"/>
              <a:gd name="T8" fmla="*/ 69 w 1354"/>
              <a:gd name="T9" fmla="*/ 0 h 943"/>
              <a:gd name="T10" fmla="*/ 0 60000 65536"/>
              <a:gd name="T11" fmla="*/ 0 60000 65536"/>
              <a:gd name="T12" fmla="*/ 0 60000 65536"/>
              <a:gd name="T13" fmla="*/ 0 60000 65536"/>
              <a:gd name="T14" fmla="*/ 0 60000 65536"/>
              <a:gd name="T15" fmla="*/ 0 w 1354"/>
              <a:gd name="T16" fmla="*/ 0 h 943"/>
              <a:gd name="T17" fmla="*/ 1354 w 1354"/>
              <a:gd name="T18" fmla="*/ 943 h 943"/>
            </a:gdLst>
            <a:ahLst/>
            <a:cxnLst>
              <a:cxn ang="T10">
                <a:pos x="T0" y="T1"/>
              </a:cxn>
              <a:cxn ang="T11">
                <a:pos x="T2" y="T3"/>
              </a:cxn>
              <a:cxn ang="T12">
                <a:pos x="T4" y="T5"/>
              </a:cxn>
              <a:cxn ang="T13">
                <a:pos x="T6" y="T7"/>
              </a:cxn>
              <a:cxn ang="T14">
                <a:pos x="T8" y="T9"/>
              </a:cxn>
            </a:cxnLst>
            <a:rect l="T15" t="T16" r="T17" b="T18"/>
            <a:pathLst>
              <a:path w="1354" h="943">
                <a:moveTo>
                  <a:pt x="1306" y="0"/>
                </a:moveTo>
                <a:lnTo>
                  <a:pt x="1354" y="47"/>
                </a:lnTo>
                <a:lnTo>
                  <a:pt x="32" y="943"/>
                </a:lnTo>
                <a:lnTo>
                  <a:pt x="0" y="896"/>
                </a:lnTo>
                <a:lnTo>
                  <a:pt x="1306" y="0"/>
                </a:lnTo>
                <a:close/>
              </a:path>
            </a:pathLst>
          </a:custGeom>
          <a:solidFill>
            <a:srgbClr val="7EC131"/>
          </a:solidFill>
          <a:ln w="10160">
            <a:solidFill>
              <a:schemeClr val="bg2">
                <a:lumMod val="50000"/>
              </a:schemeClr>
            </a:solidFill>
            <a:prstDash val="solid"/>
            <a:round/>
            <a:headEnd/>
            <a:tailEnd/>
          </a:ln>
        </p:spPr>
        <p:txBody>
          <a:bodyPr/>
          <a:lstStyle/>
          <a:p>
            <a:pPr defTabSz="4186868" eaLnBrk="1" fontAlgn="auto" hangingPunct="1">
              <a:spcBef>
                <a:spcPts val="0"/>
              </a:spcBef>
              <a:spcAft>
                <a:spcPts val="0"/>
              </a:spcAft>
              <a:defRPr/>
            </a:pPr>
            <a:endParaRPr lang="en-US" dirty="0">
              <a:solidFill>
                <a:prstClr val="black"/>
              </a:solidFill>
              <a:latin typeface="Arial"/>
              <a:ea typeface="+mn-ea"/>
              <a:cs typeface="+mn-cs"/>
            </a:endParaRPr>
          </a:p>
        </p:txBody>
      </p:sp>
      <p:sp>
        <p:nvSpPr>
          <p:cNvPr id="36" name="Freeform 28"/>
          <p:cNvSpPr>
            <a:spLocks noChangeAspect="1"/>
          </p:cNvSpPr>
          <p:nvPr/>
        </p:nvSpPr>
        <p:spPr bwMode="auto">
          <a:xfrm>
            <a:off x="5630863" y="4087815"/>
            <a:ext cx="84136" cy="163513"/>
          </a:xfrm>
          <a:custGeom>
            <a:avLst/>
            <a:gdLst>
              <a:gd name="T0" fmla="*/ 0 w 79"/>
              <a:gd name="T1" fmla="*/ 9 h 173"/>
              <a:gd name="T2" fmla="*/ 3 w 79"/>
              <a:gd name="T3" fmla="*/ 0 h 173"/>
              <a:gd name="T4" fmla="*/ 4 w 79"/>
              <a:gd name="T5" fmla="*/ 3 h 173"/>
              <a:gd name="T6" fmla="*/ 0 w 79"/>
              <a:gd name="T7" fmla="*/ 9 h 173"/>
              <a:gd name="T8" fmla="*/ 0 60000 65536"/>
              <a:gd name="T9" fmla="*/ 0 60000 65536"/>
              <a:gd name="T10" fmla="*/ 0 60000 65536"/>
              <a:gd name="T11" fmla="*/ 0 60000 65536"/>
              <a:gd name="T12" fmla="*/ 0 w 79"/>
              <a:gd name="T13" fmla="*/ 0 h 173"/>
              <a:gd name="T14" fmla="*/ 79 w 79"/>
              <a:gd name="T15" fmla="*/ 173 h 173"/>
            </a:gdLst>
            <a:ahLst/>
            <a:cxnLst>
              <a:cxn ang="T8">
                <a:pos x="T0" y="T1"/>
              </a:cxn>
              <a:cxn ang="T9">
                <a:pos x="T2" y="T3"/>
              </a:cxn>
              <a:cxn ang="T10">
                <a:pos x="T4" y="T5"/>
              </a:cxn>
              <a:cxn ang="T11">
                <a:pos x="T6" y="T7"/>
              </a:cxn>
            </a:cxnLst>
            <a:rect l="T12" t="T13" r="T14" b="T15"/>
            <a:pathLst>
              <a:path w="79" h="173">
                <a:moveTo>
                  <a:pt x="0" y="173"/>
                </a:moveTo>
                <a:lnTo>
                  <a:pt x="47" y="0"/>
                </a:lnTo>
                <a:lnTo>
                  <a:pt x="79" y="47"/>
                </a:lnTo>
                <a:lnTo>
                  <a:pt x="0" y="173"/>
                </a:lnTo>
                <a:close/>
              </a:path>
            </a:pathLst>
          </a:custGeom>
          <a:solidFill>
            <a:srgbClr val="7EC131"/>
          </a:solidFill>
          <a:ln w="10160">
            <a:solidFill>
              <a:schemeClr val="bg2">
                <a:lumMod val="50000"/>
              </a:schemeClr>
            </a:solidFill>
            <a:prstDash val="solid"/>
            <a:round/>
            <a:headEnd/>
            <a:tailEnd/>
          </a:ln>
        </p:spPr>
        <p:txBody>
          <a:bodyPr/>
          <a:lstStyle/>
          <a:p>
            <a:pPr defTabSz="4186868" eaLnBrk="1" fontAlgn="auto" hangingPunct="1">
              <a:spcBef>
                <a:spcPts val="0"/>
              </a:spcBef>
              <a:spcAft>
                <a:spcPts val="0"/>
              </a:spcAft>
              <a:defRPr/>
            </a:pPr>
            <a:endParaRPr lang="en-US" dirty="0">
              <a:solidFill>
                <a:prstClr val="black"/>
              </a:solidFill>
              <a:latin typeface="Arial"/>
              <a:ea typeface="+mn-ea"/>
              <a:cs typeface="+mn-cs"/>
            </a:endParaRPr>
          </a:p>
        </p:txBody>
      </p:sp>
      <p:sp>
        <p:nvSpPr>
          <p:cNvPr id="37" name="Rectangle 29"/>
          <p:cNvSpPr>
            <a:spLocks noChangeAspect="1" noChangeArrowheads="1"/>
          </p:cNvSpPr>
          <p:nvPr/>
        </p:nvSpPr>
        <p:spPr bwMode="auto">
          <a:xfrm>
            <a:off x="5170488" y="3084513"/>
            <a:ext cx="1635126" cy="134938"/>
          </a:xfrm>
          <a:prstGeom prst="rect">
            <a:avLst/>
          </a:prstGeom>
          <a:solidFill>
            <a:srgbClr val="FFFF99"/>
          </a:solidFill>
          <a:ln w="10160">
            <a:solidFill>
              <a:schemeClr val="bg2">
                <a:lumMod val="50000"/>
              </a:schemeClr>
            </a:solidFill>
            <a:miter lim="800000"/>
            <a:headEnd/>
            <a:tailEnd/>
          </a:ln>
        </p:spPr>
        <p:txBody>
          <a:bodyPr/>
          <a:lstStyle/>
          <a:p>
            <a:pPr defTabSz="4186868" eaLnBrk="1" fontAlgn="auto" hangingPunct="1">
              <a:spcBef>
                <a:spcPts val="0"/>
              </a:spcBef>
              <a:spcAft>
                <a:spcPts val="0"/>
              </a:spcAft>
              <a:defRPr/>
            </a:pPr>
            <a:endParaRPr lang="en-US" dirty="0">
              <a:solidFill>
                <a:prstClr val="black"/>
              </a:solidFill>
              <a:latin typeface="Arial"/>
              <a:ea typeface="+mn-ea"/>
              <a:cs typeface="+mn-cs"/>
            </a:endParaRPr>
          </a:p>
        </p:txBody>
      </p:sp>
      <p:sp>
        <p:nvSpPr>
          <p:cNvPr id="38" name="Freeform 30"/>
          <p:cNvSpPr>
            <a:spLocks noChangeAspect="1"/>
          </p:cNvSpPr>
          <p:nvPr/>
        </p:nvSpPr>
        <p:spPr bwMode="auto">
          <a:xfrm>
            <a:off x="5030790" y="3078165"/>
            <a:ext cx="128587" cy="146051"/>
          </a:xfrm>
          <a:custGeom>
            <a:avLst/>
            <a:gdLst>
              <a:gd name="T0" fmla="*/ 7 w 126"/>
              <a:gd name="T1" fmla="*/ 8 h 157"/>
              <a:gd name="T2" fmla="*/ 0 w 126"/>
              <a:gd name="T3" fmla="*/ 3 h 157"/>
              <a:gd name="T4" fmla="*/ 7 w 126"/>
              <a:gd name="T5" fmla="*/ 0 h 157"/>
              <a:gd name="T6" fmla="*/ 7 w 126"/>
              <a:gd name="T7" fmla="*/ 8 h 157"/>
              <a:gd name="T8" fmla="*/ 0 60000 65536"/>
              <a:gd name="T9" fmla="*/ 0 60000 65536"/>
              <a:gd name="T10" fmla="*/ 0 60000 65536"/>
              <a:gd name="T11" fmla="*/ 0 60000 65536"/>
              <a:gd name="T12" fmla="*/ 0 w 126"/>
              <a:gd name="T13" fmla="*/ 0 h 157"/>
              <a:gd name="T14" fmla="*/ 126 w 126"/>
              <a:gd name="T15" fmla="*/ 157 h 157"/>
            </a:gdLst>
            <a:ahLst/>
            <a:cxnLst>
              <a:cxn ang="T8">
                <a:pos x="T0" y="T1"/>
              </a:cxn>
              <a:cxn ang="T9">
                <a:pos x="T2" y="T3"/>
              </a:cxn>
              <a:cxn ang="T10">
                <a:pos x="T4" y="T5"/>
              </a:cxn>
              <a:cxn ang="T11">
                <a:pos x="T6" y="T7"/>
              </a:cxn>
            </a:cxnLst>
            <a:rect l="T12" t="T13" r="T14" b="T15"/>
            <a:pathLst>
              <a:path w="126" h="157">
                <a:moveTo>
                  <a:pt x="126" y="157"/>
                </a:moveTo>
                <a:lnTo>
                  <a:pt x="0" y="63"/>
                </a:lnTo>
                <a:lnTo>
                  <a:pt x="126" y="0"/>
                </a:lnTo>
                <a:lnTo>
                  <a:pt x="126" y="157"/>
                </a:lnTo>
                <a:close/>
              </a:path>
            </a:pathLst>
          </a:custGeom>
          <a:solidFill>
            <a:srgbClr val="FFFF99"/>
          </a:solidFill>
          <a:ln w="9525">
            <a:solidFill>
              <a:schemeClr val="bg2">
                <a:lumMod val="50000"/>
              </a:schemeClr>
            </a:solidFill>
            <a:round/>
            <a:headEnd/>
            <a:tailEnd/>
          </a:ln>
          <a:extLst/>
        </p:spPr>
        <p:txBody>
          <a:bodyPr/>
          <a:lstStyle/>
          <a:p>
            <a:pPr defTabSz="4186868" eaLnBrk="1" fontAlgn="auto" hangingPunct="1">
              <a:spcBef>
                <a:spcPts val="0"/>
              </a:spcBef>
              <a:spcAft>
                <a:spcPts val="0"/>
              </a:spcAft>
              <a:defRPr/>
            </a:pPr>
            <a:endParaRPr lang="en-US" dirty="0">
              <a:solidFill>
                <a:prstClr val="black"/>
              </a:solidFill>
              <a:latin typeface="Arial"/>
              <a:ea typeface="+mn-ea"/>
              <a:cs typeface="+mn-cs"/>
            </a:endParaRPr>
          </a:p>
        </p:txBody>
      </p:sp>
      <p:sp>
        <p:nvSpPr>
          <p:cNvPr id="39" name="Freeform 31"/>
          <p:cNvSpPr>
            <a:spLocks noChangeAspect="1"/>
          </p:cNvSpPr>
          <p:nvPr/>
        </p:nvSpPr>
        <p:spPr bwMode="auto">
          <a:xfrm>
            <a:off x="5030790" y="3078165"/>
            <a:ext cx="128587" cy="146051"/>
          </a:xfrm>
          <a:custGeom>
            <a:avLst/>
            <a:gdLst>
              <a:gd name="T0" fmla="*/ 7 w 126"/>
              <a:gd name="T1" fmla="*/ 8 h 157"/>
              <a:gd name="T2" fmla="*/ 0 w 126"/>
              <a:gd name="T3" fmla="*/ 3 h 157"/>
              <a:gd name="T4" fmla="*/ 7 w 126"/>
              <a:gd name="T5" fmla="*/ 0 h 157"/>
              <a:gd name="T6" fmla="*/ 0 60000 65536"/>
              <a:gd name="T7" fmla="*/ 0 60000 65536"/>
              <a:gd name="T8" fmla="*/ 0 60000 65536"/>
              <a:gd name="T9" fmla="*/ 0 w 126"/>
              <a:gd name="T10" fmla="*/ 0 h 157"/>
              <a:gd name="T11" fmla="*/ 126 w 126"/>
              <a:gd name="T12" fmla="*/ 157 h 157"/>
            </a:gdLst>
            <a:ahLst/>
            <a:cxnLst>
              <a:cxn ang="T6">
                <a:pos x="T0" y="T1"/>
              </a:cxn>
              <a:cxn ang="T7">
                <a:pos x="T2" y="T3"/>
              </a:cxn>
              <a:cxn ang="T8">
                <a:pos x="T4" y="T5"/>
              </a:cxn>
            </a:cxnLst>
            <a:rect l="T9" t="T10" r="T11" b="T12"/>
            <a:pathLst>
              <a:path w="126" h="157">
                <a:moveTo>
                  <a:pt x="126" y="157"/>
                </a:moveTo>
                <a:lnTo>
                  <a:pt x="0" y="63"/>
                </a:lnTo>
                <a:lnTo>
                  <a:pt x="126" y="0"/>
                </a:lnTo>
              </a:path>
            </a:pathLst>
          </a:custGeom>
          <a:noFill/>
          <a:ln w="10160">
            <a:solidFill>
              <a:schemeClr val="bg2">
                <a:lumMod val="50000"/>
              </a:schemeClr>
            </a:solidFill>
            <a:prstDash val="solid"/>
            <a:round/>
            <a:headEnd/>
            <a:tailEnd/>
          </a:ln>
          <a:extLst/>
        </p:spPr>
        <p:txBody>
          <a:bodyPr/>
          <a:lstStyle/>
          <a:p>
            <a:pPr defTabSz="4186868" eaLnBrk="1" fontAlgn="auto" hangingPunct="1">
              <a:spcBef>
                <a:spcPts val="0"/>
              </a:spcBef>
              <a:spcAft>
                <a:spcPts val="0"/>
              </a:spcAft>
              <a:defRPr/>
            </a:pPr>
            <a:endParaRPr lang="en-US" dirty="0">
              <a:solidFill>
                <a:prstClr val="black"/>
              </a:solidFill>
              <a:latin typeface="Arial"/>
              <a:ea typeface="+mn-ea"/>
              <a:cs typeface="+mn-cs"/>
            </a:endParaRPr>
          </a:p>
        </p:txBody>
      </p:sp>
      <p:sp>
        <p:nvSpPr>
          <p:cNvPr id="40" name="Rectangle 32"/>
          <p:cNvSpPr>
            <a:spLocks noChangeAspect="1" noChangeArrowheads="1"/>
          </p:cNvSpPr>
          <p:nvPr/>
        </p:nvSpPr>
        <p:spPr bwMode="auto">
          <a:xfrm>
            <a:off x="5170488" y="3025776"/>
            <a:ext cx="1635126" cy="44450"/>
          </a:xfrm>
          <a:prstGeom prst="rect">
            <a:avLst/>
          </a:prstGeom>
          <a:solidFill>
            <a:srgbClr val="7EC131"/>
          </a:solidFill>
          <a:ln w="10160">
            <a:solidFill>
              <a:schemeClr val="bg2">
                <a:lumMod val="50000"/>
              </a:schemeClr>
            </a:solidFill>
            <a:miter lim="800000"/>
            <a:headEnd/>
            <a:tailEnd/>
          </a:ln>
        </p:spPr>
        <p:txBody>
          <a:bodyPr/>
          <a:lstStyle/>
          <a:p>
            <a:pPr defTabSz="4186868" eaLnBrk="1" fontAlgn="auto" hangingPunct="1">
              <a:spcBef>
                <a:spcPts val="0"/>
              </a:spcBef>
              <a:spcAft>
                <a:spcPts val="0"/>
              </a:spcAft>
              <a:defRPr/>
            </a:pPr>
            <a:endParaRPr lang="en-US" dirty="0">
              <a:solidFill>
                <a:prstClr val="black"/>
              </a:solidFill>
              <a:latin typeface="Arial"/>
              <a:ea typeface="+mn-ea"/>
              <a:cs typeface="+mn-cs"/>
            </a:endParaRPr>
          </a:p>
        </p:txBody>
      </p:sp>
      <p:sp>
        <p:nvSpPr>
          <p:cNvPr id="41" name="Freeform 33"/>
          <p:cNvSpPr>
            <a:spLocks noChangeAspect="1"/>
          </p:cNvSpPr>
          <p:nvPr/>
        </p:nvSpPr>
        <p:spPr bwMode="auto">
          <a:xfrm>
            <a:off x="5030790" y="3019425"/>
            <a:ext cx="128587" cy="115888"/>
          </a:xfrm>
          <a:custGeom>
            <a:avLst/>
            <a:gdLst>
              <a:gd name="T0" fmla="*/ 0 w 126"/>
              <a:gd name="T1" fmla="*/ 7 h 126"/>
              <a:gd name="T2" fmla="*/ 7 w 126"/>
              <a:gd name="T3" fmla="*/ 0 h 126"/>
              <a:gd name="T4" fmla="*/ 7 w 126"/>
              <a:gd name="T5" fmla="*/ 3 h 126"/>
              <a:gd name="T6" fmla="*/ 0 w 126"/>
              <a:gd name="T7" fmla="*/ 7 h 126"/>
              <a:gd name="T8" fmla="*/ 0 60000 65536"/>
              <a:gd name="T9" fmla="*/ 0 60000 65536"/>
              <a:gd name="T10" fmla="*/ 0 60000 65536"/>
              <a:gd name="T11" fmla="*/ 0 60000 65536"/>
              <a:gd name="T12" fmla="*/ 0 w 126"/>
              <a:gd name="T13" fmla="*/ 0 h 126"/>
              <a:gd name="T14" fmla="*/ 126 w 126"/>
              <a:gd name="T15" fmla="*/ 126 h 126"/>
            </a:gdLst>
            <a:ahLst/>
            <a:cxnLst>
              <a:cxn ang="T8">
                <a:pos x="T0" y="T1"/>
              </a:cxn>
              <a:cxn ang="T9">
                <a:pos x="T2" y="T3"/>
              </a:cxn>
              <a:cxn ang="T10">
                <a:pos x="T4" y="T5"/>
              </a:cxn>
              <a:cxn ang="T11">
                <a:pos x="T6" y="T7"/>
              </a:cxn>
            </a:cxnLst>
            <a:rect l="T12" t="T13" r="T14" b="T15"/>
            <a:pathLst>
              <a:path w="126" h="126">
                <a:moveTo>
                  <a:pt x="0" y="126"/>
                </a:moveTo>
                <a:lnTo>
                  <a:pt x="126" y="0"/>
                </a:lnTo>
                <a:lnTo>
                  <a:pt x="126" y="63"/>
                </a:lnTo>
                <a:lnTo>
                  <a:pt x="0" y="126"/>
                </a:lnTo>
                <a:close/>
              </a:path>
            </a:pathLst>
          </a:custGeom>
          <a:solidFill>
            <a:srgbClr val="7EC131"/>
          </a:solidFill>
          <a:ln w="10160">
            <a:solidFill>
              <a:schemeClr val="bg2">
                <a:lumMod val="50000"/>
              </a:schemeClr>
            </a:solidFill>
            <a:prstDash val="solid"/>
            <a:round/>
            <a:headEnd/>
            <a:tailEnd/>
          </a:ln>
        </p:spPr>
        <p:txBody>
          <a:bodyPr/>
          <a:lstStyle/>
          <a:p>
            <a:pPr defTabSz="4186868" eaLnBrk="1" fontAlgn="auto" hangingPunct="1">
              <a:spcBef>
                <a:spcPts val="0"/>
              </a:spcBef>
              <a:spcAft>
                <a:spcPts val="0"/>
              </a:spcAft>
              <a:defRPr/>
            </a:pPr>
            <a:endParaRPr lang="en-US" dirty="0">
              <a:solidFill>
                <a:prstClr val="black"/>
              </a:solidFill>
              <a:latin typeface="Arial"/>
              <a:ea typeface="+mn-ea"/>
              <a:cs typeface="+mn-cs"/>
            </a:endParaRPr>
          </a:p>
        </p:txBody>
      </p:sp>
      <p:sp>
        <p:nvSpPr>
          <p:cNvPr id="42" name="Freeform 34"/>
          <p:cNvSpPr>
            <a:spLocks noChangeAspect="1"/>
          </p:cNvSpPr>
          <p:nvPr/>
        </p:nvSpPr>
        <p:spPr bwMode="auto">
          <a:xfrm>
            <a:off x="6002338" y="3271840"/>
            <a:ext cx="1314450" cy="1128711"/>
          </a:xfrm>
          <a:custGeom>
            <a:avLst/>
            <a:gdLst>
              <a:gd name="T0" fmla="*/ 62 w 1275"/>
              <a:gd name="T1" fmla="*/ 0 h 1195"/>
              <a:gd name="T2" fmla="*/ 67 w 1275"/>
              <a:gd name="T3" fmla="*/ 7 h 1195"/>
              <a:gd name="T4" fmla="*/ 6 w 1275"/>
              <a:gd name="T5" fmla="*/ 64 h 1195"/>
              <a:gd name="T6" fmla="*/ 0 w 1275"/>
              <a:gd name="T7" fmla="*/ 58 h 1195"/>
              <a:gd name="T8" fmla="*/ 62 w 1275"/>
              <a:gd name="T9" fmla="*/ 0 h 1195"/>
              <a:gd name="T10" fmla="*/ 0 60000 65536"/>
              <a:gd name="T11" fmla="*/ 0 60000 65536"/>
              <a:gd name="T12" fmla="*/ 0 60000 65536"/>
              <a:gd name="T13" fmla="*/ 0 60000 65536"/>
              <a:gd name="T14" fmla="*/ 0 60000 65536"/>
              <a:gd name="T15" fmla="*/ 0 w 1275"/>
              <a:gd name="T16" fmla="*/ 0 h 1195"/>
              <a:gd name="T17" fmla="*/ 1275 w 1275"/>
              <a:gd name="T18" fmla="*/ 1195 h 1195"/>
            </a:gdLst>
            <a:ahLst/>
            <a:cxnLst>
              <a:cxn ang="T10">
                <a:pos x="T0" y="T1"/>
              </a:cxn>
              <a:cxn ang="T11">
                <a:pos x="T2" y="T3"/>
              </a:cxn>
              <a:cxn ang="T12">
                <a:pos x="T4" y="T5"/>
              </a:cxn>
              <a:cxn ang="T13">
                <a:pos x="T6" y="T7"/>
              </a:cxn>
              <a:cxn ang="T14">
                <a:pos x="T8" y="T9"/>
              </a:cxn>
            </a:cxnLst>
            <a:rect l="T15" t="T16" r="T17" b="T18"/>
            <a:pathLst>
              <a:path w="1275" h="1195">
                <a:moveTo>
                  <a:pt x="1180" y="0"/>
                </a:moveTo>
                <a:lnTo>
                  <a:pt x="1275" y="126"/>
                </a:lnTo>
                <a:lnTo>
                  <a:pt x="110" y="1195"/>
                </a:lnTo>
                <a:lnTo>
                  <a:pt x="0" y="1085"/>
                </a:lnTo>
                <a:lnTo>
                  <a:pt x="1180" y="0"/>
                </a:lnTo>
                <a:close/>
              </a:path>
            </a:pathLst>
          </a:custGeom>
          <a:solidFill>
            <a:srgbClr val="7EC131"/>
          </a:solidFill>
          <a:ln w="10160">
            <a:solidFill>
              <a:schemeClr val="bg2">
                <a:lumMod val="50000"/>
              </a:schemeClr>
            </a:solidFill>
            <a:prstDash val="solid"/>
            <a:round/>
            <a:headEnd/>
            <a:tailEnd/>
          </a:ln>
        </p:spPr>
        <p:txBody>
          <a:bodyPr/>
          <a:lstStyle/>
          <a:p>
            <a:pPr defTabSz="4186868" eaLnBrk="1" fontAlgn="auto" hangingPunct="1">
              <a:spcBef>
                <a:spcPts val="0"/>
              </a:spcBef>
              <a:spcAft>
                <a:spcPts val="0"/>
              </a:spcAft>
              <a:defRPr/>
            </a:pPr>
            <a:endParaRPr lang="en-US" dirty="0">
              <a:solidFill>
                <a:prstClr val="black"/>
              </a:solidFill>
              <a:latin typeface="Arial"/>
              <a:ea typeface="+mn-ea"/>
              <a:cs typeface="+mn-cs"/>
            </a:endParaRPr>
          </a:p>
        </p:txBody>
      </p:sp>
      <p:sp>
        <p:nvSpPr>
          <p:cNvPr id="43" name="Freeform 35"/>
          <p:cNvSpPr>
            <a:spLocks noChangeAspect="1"/>
          </p:cNvSpPr>
          <p:nvPr/>
        </p:nvSpPr>
        <p:spPr bwMode="auto">
          <a:xfrm>
            <a:off x="5940428" y="4295775"/>
            <a:ext cx="179389" cy="115888"/>
          </a:xfrm>
          <a:custGeom>
            <a:avLst/>
            <a:gdLst>
              <a:gd name="T0" fmla="*/ 9 w 173"/>
              <a:gd name="T1" fmla="*/ 6 h 126"/>
              <a:gd name="T2" fmla="*/ 0 w 173"/>
              <a:gd name="T3" fmla="*/ 7 h 126"/>
              <a:gd name="T4" fmla="*/ 3 w 173"/>
              <a:gd name="T5" fmla="*/ 0 h 126"/>
              <a:gd name="T6" fmla="*/ 9 w 173"/>
              <a:gd name="T7" fmla="*/ 6 h 126"/>
              <a:gd name="T8" fmla="*/ 0 60000 65536"/>
              <a:gd name="T9" fmla="*/ 0 60000 65536"/>
              <a:gd name="T10" fmla="*/ 0 60000 65536"/>
              <a:gd name="T11" fmla="*/ 0 60000 65536"/>
              <a:gd name="T12" fmla="*/ 0 w 173"/>
              <a:gd name="T13" fmla="*/ 0 h 126"/>
              <a:gd name="T14" fmla="*/ 173 w 173"/>
              <a:gd name="T15" fmla="*/ 126 h 126"/>
            </a:gdLst>
            <a:ahLst/>
            <a:cxnLst>
              <a:cxn ang="T8">
                <a:pos x="T0" y="T1"/>
              </a:cxn>
              <a:cxn ang="T9">
                <a:pos x="T2" y="T3"/>
              </a:cxn>
              <a:cxn ang="T10">
                <a:pos x="T4" y="T5"/>
              </a:cxn>
              <a:cxn ang="T11">
                <a:pos x="T6" y="T7"/>
              </a:cxn>
            </a:cxnLst>
            <a:rect l="T12" t="T13" r="T14" b="T15"/>
            <a:pathLst>
              <a:path w="173" h="126">
                <a:moveTo>
                  <a:pt x="173" y="110"/>
                </a:moveTo>
                <a:lnTo>
                  <a:pt x="0" y="126"/>
                </a:lnTo>
                <a:lnTo>
                  <a:pt x="63" y="0"/>
                </a:lnTo>
                <a:lnTo>
                  <a:pt x="173" y="110"/>
                </a:lnTo>
                <a:close/>
              </a:path>
            </a:pathLst>
          </a:custGeom>
          <a:solidFill>
            <a:schemeClr val="accent6">
              <a:lumMod val="40000"/>
              <a:lumOff val="60000"/>
            </a:schemeClr>
          </a:solidFill>
          <a:ln w="9525">
            <a:solidFill>
              <a:schemeClr val="bg2">
                <a:lumMod val="50000"/>
              </a:schemeClr>
            </a:solidFill>
            <a:round/>
            <a:headEnd/>
            <a:tailEnd/>
          </a:ln>
          <a:extLst/>
        </p:spPr>
        <p:txBody>
          <a:bodyPr/>
          <a:lstStyle/>
          <a:p>
            <a:pPr defTabSz="4186868" eaLnBrk="1" fontAlgn="auto" hangingPunct="1">
              <a:spcBef>
                <a:spcPts val="0"/>
              </a:spcBef>
              <a:spcAft>
                <a:spcPts val="0"/>
              </a:spcAft>
              <a:defRPr/>
            </a:pPr>
            <a:endParaRPr lang="en-US" dirty="0">
              <a:solidFill>
                <a:prstClr val="black"/>
              </a:solidFill>
              <a:latin typeface="Arial"/>
              <a:ea typeface="+mn-ea"/>
              <a:cs typeface="+mn-cs"/>
            </a:endParaRPr>
          </a:p>
        </p:txBody>
      </p:sp>
      <p:sp>
        <p:nvSpPr>
          <p:cNvPr id="44" name="Freeform 36"/>
          <p:cNvSpPr>
            <a:spLocks noChangeAspect="1"/>
          </p:cNvSpPr>
          <p:nvPr/>
        </p:nvSpPr>
        <p:spPr bwMode="auto">
          <a:xfrm>
            <a:off x="5940428" y="4295775"/>
            <a:ext cx="179389" cy="115888"/>
          </a:xfrm>
          <a:custGeom>
            <a:avLst/>
            <a:gdLst>
              <a:gd name="T0" fmla="*/ 9 w 173"/>
              <a:gd name="T1" fmla="*/ 6 h 126"/>
              <a:gd name="T2" fmla="*/ 0 w 173"/>
              <a:gd name="T3" fmla="*/ 7 h 126"/>
              <a:gd name="T4" fmla="*/ 3 w 173"/>
              <a:gd name="T5" fmla="*/ 0 h 126"/>
              <a:gd name="T6" fmla="*/ 0 60000 65536"/>
              <a:gd name="T7" fmla="*/ 0 60000 65536"/>
              <a:gd name="T8" fmla="*/ 0 60000 65536"/>
              <a:gd name="T9" fmla="*/ 0 w 173"/>
              <a:gd name="T10" fmla="*/ 0 h 126"/>
              <a:gd name="T11" fmla="*/ 173 w 173"/>
              <a:gd name="T12" fmla="*/ 126 h 126"/>
            </a:gdLst>
            <a:ahLst/>
            <a:cxnLst>
              <a:cxn ang="T6">
                <a:pos x="T0" y="T1"/>
              </a:cxn>
              <a:cxn ang="T7">
                <a:pos x="T2" y="T3"/>
              </a:cxn>
              <a:cxn ang="T8">
                <a:pos x="T4" y="T5"/>
              </a:cxn>
            </a:cxnLst>
            <a:rect l="T9" t="T10" r="T11" b="T12"/>
            <a:pathLst>
              <a:path w="173" h="126">
                <a:moveTo>
                  <a:pt x="173" y="110"/>
                </a:moveTo>
                <a:lnTo>
                  <a:pt x="0" y="126"/>
                </a:lnTo>
                <a:lnTo>
                  <a:pt x="63" y="0"/>
                </a:lnTo>
              </a:path>
            </a:pathLst>
          </a:custGeom>
          <a:solidFill>
            <a:srgbClr val="7EC131"/>
          </a:solidFill>
          <a:ln w="10160">
            <a:solidFill>
              <a:schemeClr val="bg2">
                <a:lumMod val="50000"/>
              </a:schemeClr>
            </a:solidFill>
            <a:prstDash val="solid"/>
            <a:round/>
            <a:headEnd/>
            <a:tailEnd/>
          </a:ln>
          <a:extLst/>
        </p:spPr>
        <p:txBody>
          <a:bodyPr/>
          <a:lstStyle/>
          <a:p>
            <a:pPr defTabSz="4186868" eaLnBrk="1" fontAlgn="auto" hangingPunct="1">
              <a:spcBef>
                <a:spcPts val="0"/>
              </a:spcBef>
              <a:spcAft>
                <a:spcPts val="0"/>
              </a:spcAft>
              <a:defRPr/>
            </a:pPr>
            <a:endParaRPr lang="en-US" dirty="0">
              <a:solidFill>
                <a:prstClr val="black"/>
              </a:solidFill>
              <a:latin typeface="Arial"/>
              <a:ea typeface="+mn-ea"/>
              <a:cs typeface="+mn-cs"/>
            </a:endParaRPr>
          </a:p>
        </p:txBody>
      </p:sp>
      <p:sp>
        <p:nvSpPr>
          <p:cNvPr id="45" name="Freeform 37"/>
          <p:cNvSpPr>
            <a:spLocks noChangeAspect="1"/>
          </p:cNvSpPr>
          <p:nvPr/>
        </p:nvSpPr>
        <p:spPr bwMode="auto">
          <a:xfrm>
            <a:off x="5961065" y="3224214"/>
            <a:ext cx="1241425" cy="1071563"/>
          </a:xfrm>
          <a:custGeom>
            <a:avLst/>
            <a:gdLst>
              <a:gd name="T0" fmla="*/ 60 w 1211"/>
              <a:gd name="T1" fmla="*/ 0 h 1132"/>
              <a:gd name="T2" fmla="*/ 63 w 1211"/>
              <a:gd name="T3" fmla="*/ 3 h 1132"/>
              <a:gd name="T4" fmla="*/ 1 w 1211"/>
              <a:gd name="T5" fmla="*/ 61 h 1132"/>
              <a:gd name="T6" fmla="*/ 0 w 1211"/>
              <a:gd name="T7" fmla="*/ 59 h 1132"/>
              <a:gd name="T8" fmla="*/ 60 w 1211"/>
              <a:gd name="T9" fmla="*/ 0 h 1132"/>
              <a:gd name="T10" fmla="*/ 0 60000 65536"/>
              <a:gd name="T11" fmla="*/ 0 60000 65536"/>
              <a:gd name="T12" fmla="*/ 0 60000 65536"/>
              <a:gd name="T13" fmla="*/ 0 60000 65536"/>
              <a:gd name="T14" fmla="*/ 0 60000 65536"/>
              <a:gd name="T15" fmla="*/ 0 w 1211"/>
              <a:gd name="T16" fmla="*/ 0 h 1132"/>
              <a:gd name="T17" fmla="*/ 1211 w 1211"/>
              <a:gd name="T18" fmla="*/ 1132 h 1132"/>
            </a:gdLst>
            <a:ahLst/>
            <a:cxnLst>
              <a:cxn ang="T10">
                <a:pos x="T0" y="T1"/>
              </a:cxn>
              <a:cxn ang="T11">
                <a:pos x="T2" y="T3"/>
              </a:cxn>
              <a:cxn ang="T12">
                <a:pos x="T4" y="T5"/>
              </a:cxn>
              <a:cxn ang="T13">
                <a:pos x="T6" y="T7"/>
              </a:cxn>
              <a:cxn ang="T14">
                <a:pos x="T8" y="T9"/>
              </a:cxn>
            </a:cxnLst>
            <a:rect l="T15" t="T16" r="T17" b="T18"/>
            <a:pathLst>
              <a:path w="1211" h="1132">
                <a:moveTo>
                  <a:pt x="1164" y="0"/>
                </a:moveTo>
                <a:lnTo>
                  <a:pt x="1211" y="47"/>
                </a:lnTo>
                <a:lnTo>
                  <a:pt x="31" y="1132"/>
                </a:lnTo>
                <a:lnTo>
                  <a:pt x="0" y="1085"/>
                </a:lnTo>
                <a:lnTo>
                  <a:pt x="1164" y="0"/>
                </a:lnTo>
                <a:close/>
              </a:path>
            </a:pathLst>
          </a:custGeom>
          <a:solidFill>
            <a:srgbClr val="FFFF99"/>
          </a:solidFill>
          <a:ln w="10160">
            <a:solidFill>
              <a:schemeClr val="bg2">
                <a:lumMod val="50000"/>
              </a:schemeClr>
            </a:solidFill>
            <a:prstDash val="solid"/>
            <a:round/>
            <a:headEnd/>
            <a:tailEnd/>
          </a:ln>
        </p:spPr>
        <p:txBody>
          <a:bodyPr/>
          <a:lstStyle/>
          <a:p>
            <a:pPr defTabSz="4186868" eaLnBrk="1" fontAlgn="auto" hangingPunct="1">
              <a:spcBef>
                <a:spcPts val="0"/>
              </a:spcBef>
              <a:spcAft>
                <a:spcPts val="0"/>
              </a:spcAft>
              <a:defRPr/>
            </a:pPr>
            <a:endParaRPr lang="en-US" dirty="0">
              <a:solidFill>
                <a:prstClr val="black"/>
              </a:solidFill>
              <a:latin typeface="Arial"/>
              <a:ea typeface="+mn-ea"/>
              <a:cs typeface="+mn-cs"/>
            </a:endParaRPr>
          </a:p>
        </p:txBody>
      </p:sp>
      <p:sp>
        <p:nvSpPr>
          <p:cNvPr id="46" name="Freeform 38"/>
          <p:cNvSpPr>
            <a:spLocks noChangeAspect="1"/>
          </p:cNvSpPr>
          <p:nvPr/>
        </p:nvSpPr>
        <p:spPr bwMode="auto">
          <a:xfrm>
            <a:off x="5940426" y="4251327"/>
            <a:ext cx="61912" cy="160337"/>
          </a:xfrm>
          <a:custGeom>
            <a:avLst/>
            <a:gdLst>
              <a:gd name="T0" fmla="*/ 0 w 63"/>
              <a:gd name="T1" fmla="*/ 9 h 173"/>
              <a:gd name="T2" fmla="*/ 1 w 63"/>
              <a:gd name="T3" fmla="*/ 0 h 173"/>
              <a:gd name="T4" fmla="*/ 3 w 63"/>
              <a:gd name="T5" fmla="*/ 3 h 173"/>
              <a:gd name="T6" fmla="*/ 0 w 63"/>
              <a:gd name="T7" fmla="*/ 9 h 173"/>
              <a:gd name="T8" fmla="*/ 0 60000 65536"/>
              <a:gd name="T9" fmla="*/ 0 60000 65536"/>
              <a:gd name="T10" fmla="*/ 0 60000 65536"/>
              <a:gd name="T11" fmla="*/ 0 60000 65536"/>
              <a:gd name="T12" fmla="*/ 0 w 63"/>
              <a:gd name="T13" fmla="*/ 0 h 173"/>
              <a:gd name="T14" fmla="*/ 63 w 63"/>
              <a:gd name="T15" fmla="*/ 173 h 173"/>
            </a:gdLst>
            <a:ahLst/>
            <a:cxnLst>
              <a:cxn ang="T8">
                <a:pos x="T0" y="T1"/>
              </a:cxn>
              <a:cxn ang="T9">
                <a:pos x="T2" y="T3"/>
              </a:cxn>
              <a:cxn ang="T10">
                <a:pos x="T4" y="T5"/>
              </a:cxn>
              <a:cxn ang="T11">
                <a:pos x="T6" y="T7"/>
              </a:cxn>
            </a:cxnLst>
            <a:rect l="T12" t="T13" r="T14" b="T15"/>
            <a:pathLst>
              <a:path w="63" h="173">
                <a:moveTo>
                  <a:pt x="0" y="173"/>
                </a:moveTo>
                <a:lnTo>
                  <a:pt x="16" y="0"/>
                </a:lnTo>
                <a:lnTo>
                  <a:pt x="63" y="47"/>
                </a:lnTo>
                <a:lnTo>
                  <a:pt x="0" y="173"/>
                </a:lnTo>
                <a:close/>
              </a:path>
            </a:pathLst>
          </a:custGeom>
          <a:solidFill>
            <a:srgbClr val="FFFF99"/>
          </a:solidFill>
          <a:ln w="10160">
            <a:solidFill>
              <a:schemeClr val="bg2">
                <a:lumMod val="50000"/>
              </a:schemeClr>
            </a:solidFill>
            <a:prstDash val="solid"/>
            <a:round/>
            <a:headEnd/>
            <a:tailEnd/>
          </a:ln>
        </p:spPr>
        <p:txBody>
          <a:bodyPr/>
          <a:lstStyle/>
          <a:p>
            <a:pPr defTabSz="4186868" eaLnBrk="1" fontAlgn="auto" hangingPunct="1">
              <a:spcBef>
                <a:spcPts val="0"/>
              </a:spcBef>
              <a:spcAft>
                <a:spcPts val="0"/>
              </a:spcAft>
              <a:defRPr/>
            </a:pPr>
            <a:endParaRPr lang="en-US" dirty="0">
              <a:solidFill>
                <a:prstClr val="black"/>
              </a:solidFill>
              <a:latin typeface="Arial"/>
              <a:ea typeface="+mn-ea"/>
              <a:cs typeface="+mn-cs"/>
            </a:endParaRPr>
          </a:p>
        </p:txBody>
      </p:sp>
      <p:sp>
        <p:nvSpPr>
          <p:cNvPr id="47" name="Freeform 39"/>
          <p:cNvSpPr>
            <a:spLocks noChangeAspect="1"/>
          </p:cNvSpPr>
          <p:nvPr/>
        </p:nvSpPr>
        <p:spPr bwMode="auto">
          <a:xfrm>
            <a:off x="5614991" y="2274888"/>
            <a:ext cx="1393825" cy="1041400"/>
          </a:xfrm>
          <a:custGeom>
            <a:avLst/>
            <a:gdLst>
              <a:gd name="T0" fmla="*/ 6 w 1354"/>
              <a:gd name="T1" fmla="*/ 0 h 1101"/>
              <a:gd name="T2" fmla="*/ 71 w 1354"/>
              <a:gd name="T3" fmla="*/ 53 h 1101"/>
              <a:gd name="T4" fmla="*/ 66 w 1354"/>
              <a:gd name="T5" fmla="*/ 59 h 1101"/>
              <a:gd name="T6" fmla="*/ 0 w 1354"/>
              <a:gd name="T7" fmla="*/ 7 h 1101"/>
              <a:gd name="T8" fmla="*/ 6 w 1354"/>
              <a:gd name="T9" fmla="*/ 0 h 1101"/>
              <a:gd name="T10" fmla="*/ 0 60000 65536"/>
              <a:gd name="T11" fmla="*/ 0 60000 65536"/>
              <a:gd name="T12" fmla="*/ 0 60000 65536"/>
              <a:gd name="T13" fmla="*/ 0 60000 65536"/>
              <a:gd name="T14" fmla="*/ 0 60000 65536"/>
              <a:gd name="T15" fmla="*/ 0 w 1354"/>
              <a:gd name="T16" fmla="*/ 0 h 1101"/>
              <a:gd name="T17" fmla="*/ 1354 w 1354"/>
              <a:gd name="T18" fmla="*/ 1101 h 1101"/>
            </a:gdLst>
            <a:ahLst/>
            <a:cxnLst>
              <a:cxn ang="T10">
                <a:pos x="T0" y="T1"/>
              </a:cxn>
              <a:cxn ang="T11">
                <a:pos x="T2" y="T3"/>
              </a:cxn>
              <a:cxn ang="T12">
                <a:pos x="T4" y="T5"/>
              </a:cxn>
              <a:cxn ang="T13">
                <a:pos x="T6" y="T7"/>
              </a:cxn>
              <a:cxn ang="T14">
                <a:pos x="T8" y="T9"/>
              </a:cxn>
            </a:cxnLst>
            <a:rect l="T15" t="T16" r="T17" b="T18"/>
            <a:pathLst>
              <a:path w="1354" h="1101">
                <a:moveTo>
                  <a:pt x="110" y="0"/>
                </a:moveTo>
                <a:lnTo>
                  <a:pt x="1354" y="976"/>
                </a:lnTo>
                <a:lnTo>
                  <a:pt x="1259" y="1101"/>
                </a:lnTo>
                <a:lnTo>
                  <a:pt x="0" y="126"/>
                </a:lnTo>
                <a:lnTo>
                  <a:pt x="110" y="0"/>
                </a:lnTo>
                <a:close/>
              </a:path>
            </a:pathLst>
          </a:custGeom>
          <a:solidFill>
            <a:srgbClr val="7EC131"/>
          </a:solidFill>
          <a:ln w="10160">
            <a:solidFill>
              <a:schemeClr val="bg2">
                <a:lumMod val="50000"/>
              </a:schemeClr>
            </a:solidFill>
            <a:prstDash val="solid"/>
            <a:round/>
            <a:headEnd/>
            <a:tailEnd/>
          </a:ln>
        </p:spPr>
        <p:txBody>
          <a:bodyPr/>
          <a:lstStyle/>
          <a:p>
            <a:pPr defTabSz="4186868" eaLnBrk="1" fontAlgn="auto" hangingPunct="1">
              <a:spcBef>
                <a:spcPts val="0"/>
              </a:spcBef>
              <a:spcAft>
                <a:spcPts val="0"/>
              </a:spcAft>
              <a:defRPr/>
            </a:pPr>
            <a:endParaRPr lang="en-US" dirty="0">
              <a:solidFill>
                <a:prstClr val="black"/>
              </a:solidFill>
              <a:latin typeface="Arial"/>
              <a:ea typeface="+mn-ea"/>
              <a:cs typeface="+mn-cs"/>
            </a:endParaRPr>
          </a:p>
        </p:txBody>
      </p:sp>
      <p:sp>
        <p:nvSpPr>
          <p:cNvPr id="48" name="Freeform 40"/>
          <p:cNvSpPr>
            <a:spLocks noChangeAspect="1"/>
          </p:cNvSpPr>
          <p:nvPr/>
        </p:nvSpPr>
        <p:spPr bwMode="auto">
          <a:xfrm>
            <a:off x="5729289" y="2170113"/>
            <a:ext cx="1377949" cy="1027112"/>
          </a:xfrm>
          <a:custGeom>
            <a:avLst/>
            <a:gdLst>
              <a:gd name="T0" fmla="*/ 4 w 1338"/>
              <a:gd name="T1" fmla="*/ 0 h 1086"/>
              <a:gd name="T2" fmla="*/ 70 w 1338"/>
              <a:gd name="T3" fmla="*/ 52 h 1086"/>
              <a:gd name="T4" fmla="*/ 65 w 1338"/>
              <a:gd name="T5" fmla="*/ 59 h 1086"/>
              <a:gd name="T6" fmla="*/ 0 w 1338"/>
              <a:gd name="T7" fmla="*/ 6 h 1086"/>
              <a:gd name="T8" fmla="*/ 4 w 1338"/>
              <a:gd name="T9" fmla="*/ 0 h 1086"/>
              <a:gd name="T10" fmla="*/ 0 60000 65536"/>
              <a:gd name="T11" fmla="*/ 0 60000 65536"/>
              <a:gd name="T12" fmla="*/ 0 60000 65536"/>
              <a:gd name="T13" fmla="*/ 0 60000 65536"/>
              <a:gd name="T14" fmla="*/ 0 60000 65536"/>
              <a:gd name="T15" fmla="*/ 0 w 1338"/>
              <a:gd name="T16" fmla="*/ 0 h 1086"/>
              <a:gd name="T17" fmla="*/ 1338 w 1338"/>
              <a:gd name="T18" fmla="*/ 1086 h 1086"/>
            </a:gdLst>
            <a:ahLst/>
            <a:cxnLst>
              <a:cxn ang="T10">
                <a:pos x="T0" y="T1"/>
              </a:cxn>
              <a:cxn ang="T11">
                <a:pos x="T2" y="T3"/>
              </a:cxn>
              <a:cxn ang="T12">
                <a:pos x="T4" y="T5"/>
              </a:cxn>
              <a:cxn ang="T13">
                <a:pos x="T6" y="T7"/>
              </a:cxn>
              <a:cxn ang="T14">
                <a:pos x="T8" y="T9"/>
              </a:cxn>
            </a:cxnLst>
            <a:rect l="T15" t="T16" r="T17" b="T18"/>
            <a:pathLst>
              <a:path w="1338" h="1086">
                <a:moveTo>
                  <a:pt x="79" y="0"/>
                </a:moveTo>
                <a:lnTo>
                  <a:pt x="1338" y="975"/>
                </a:lnTo>
                <a:lnTo>
                  <a:pt x="1244" y="1086"/>
                </a:lnTo>
                <a:lnTo>
                  <a:pt x="0" y="110"/>
                </a:lnTo>
                <a:lnTo>
                  <a:pt x="79" y="0"/>
                </a:lnTo>
                <a:close/>
              </a:path>
            </a:pathLst>
          </a:custGeom>
          <a:solidFill>
            <a:srgbClr val="FFFF99"/>
          </a:solidFill>
          <a:ln w="10160">
            <a:solidFill>
              <a:schemeClr val="bg2">
                <a:lumMod val="50000"/>
              </a:schemeClr>
            </a:solidFill>
            <a:prstDash val="solid"/>
            <a:round/>
            <a:headEnd/>
            <a:tailEnd/>
          </a:ln>
        </p:spPr>
        <p:txBody>
          <a:bodyPr/>
          <a:lstStyle/>
          <a:p>
            <a:pPr defTabSz="4186868" eaLnBrk="1" fontAlgn="auto" hangingPunct="1">
              <a:spcBef>
                <a:spcPts val="0"/>
              </a:spcBef>
              <a:spcAft>
                <a:spcPts val="0"/>
              </a:spcAft>
              <a:defRPr/>
            </a:pPr>
            <a:endParaRPr lang="en-US" dirty="0">
              <a:solidFill>
                <a:prstClr val="black"/>
              </a:solidFill>
              <a:latin typeface="Arial"/>
              <a:ea typeface="+mn-ea"/>
              <a:cs typeface="+mn-cs"/>
            </a:endParaRPr>
          </a:p>
        </p:txBody>
      </p:sp>
      <p:sp>
        <p:nvSpPr>
          <p:cNvPr id="49" name="Freeform 41"/>
          <p:cNvSpPr>
            <a:spLocks noChangeAspect="1"/>
          </p:cNvSpPr>
          <p:nvPr/>
        </p:nvSpPr>
        <p:spPr bwMode="auto">
          <a:xfrm>
            <a:off x="5338762" y="3316289"/>
            <a:ext cx="1657350" cy="385762"/>
          </a:xfrm>
          <a:custGeom>
            <a:avLst/>
            <a:gdLst>
              <a:gd name="T0" fmla="*/ 1 w 1605"/>
              <a:gd name="T1" fmla="*/ 0 h 409"/>
              <a:gd name="T2" fmla="*/ 84 w 1605"/>
              <a:gd name="T3" fmla="*/ 14 h 409"/>
              <a:gd name="T4" fmla="*/ 83 w 1605"/>
              <a:gd name="T5" fmla="*/ 22 h 409"/>
              <a:gd name="T6" fmla="*/ 0 w 1605"/>
              <a:gd name="T7" fmla="*/ 8 h 409"/>
              <a:gd name="T8" fmla="*/ 1 w 1605"/>
              <a:gd name="T9" fmla="*/ 0 h 409"/>
              <a:gd name="T10" fmla="*/ 0 60000 65536"/>
              <a:gd name="T11" fmla="*/ 0 60000 65536"/>
              <a:gd name="T12" fmla="*/ 0 60000 65536"/>
              <a:gd name="T13" fmla="*/ 0 60000 65536"/>
              <a:gd name="T14" fmla="*/ 0 60000 65536"/>
              <a:gd name="T15" fmla="*/ 0 w 1605"/>
              <a:gd name="T16" fmla="*/ 0 h 409"/>
              <a:gd name="T17" fmla="*/ 1605 w 1605"/>
              <a:gd name="T18" fmla="*/ 409 h 409"/>
            </a:gdLst>
            <a:ahLst/>
            <a:cxnLst>
              <a:cxn ang="T10">
                <a:pos x="T0" y="T1"/>
              </a:cxn>
              <a:cxn ang="T11">
                <a:pos x="T2" y="T3"/>
              </a:cxn>
              <a:cxn ang="T12">
                <a:pos x="T4" y="T5"/>
              </a:cxn>
              <a:cxn ang="T13">
                <a:pos x="T6" y="T7"/>
              </a:cxn>
              <a:cxn ang="T14">
                <a:pos x="T8" y="T9"/>
              </a:cxn>
            </a:cxnLst>
            <a:rect l="T15" t="T16" r="T17" b="T18"/>
            <a:pathLst>
              <a:path w="1605" h="409">
                <a:moveTo>
                  <a:pt x="31" y="0"/>
                </a:moveTo>
                <a:lnTo>
                  <a:pt x="1605" y="252"/>
                </a:lnTo>
                <a:lnTo>
                  <a:pt x="1573" y="409"/>
                </a:lnTo>
                <a:lnTo>
                  <a:pt x="0" y="142"/>
                </a:lnTo>
                <a:lnTo>
                  <a:pt x="31" y="0"/>
                </a:lnTo>
                <a:close/>
              </a:path>
            </a:pathLst>
          </a:custGeom>
          <a:solidFill>
            <a:srgbClr val="FFFF99"/>
          </a:solidFill>
          <a:ln w="10160">
            <a:solidFill>
              <a:schemeClr val="bg2">
                <a:lumMod val="50000"/>
              </a:schemeClr>
            </a:solidFill>
            <a:prstDash val="solid"/>
            <a:round/>
            <a:headEnd/>
            <a:tailEnd/>
          </a:ln>
        </p:spPr>
        <p:txBody>
          <a:bodyPr/>
          <a:lstStyle/>
          <a:p>
            <a:pPr defTabSz="4186868" eaLnBrk="1" fontAlgn="auto" hangingPunct="1">
              <a:spcBef>
                <a:spcPts val="0"/>
              </a:spcBef>
              <a:spcAft>
                <a:spcPts val="0"/>
              </a:spcAft>
              <a:defRPr/>
            </a:pPr>
            <a:endParaRPr lang="en-US" dirty="0">
              <a:solidFill>
                <a:prstClr val="black"/>
              </a:solidFill>
              <a:latin typeface="Arial"/>
              <a:ea typeface="+mn-ea"/>
              <a:cs typeface="+mn-cs"/>
            </a:endParaRPr>
          </a:p>
        </p:txBody>
      </p:sp>
      <p:sp>
        <p:nvSpPr>
          <p:cNvPr id="50" name="Freeform 42"/>
          <p:cNvSpPr>
            <a:spLocks noChangeAspect="1"/>
          </p:cNvSpPr>
          <p:nvPr/>
        </p:nvSpPr>
        <p:spPr bwMode="auto">
          <a:xfrm>
            <a:off x="5210176" y="3316288"/>
            <a:ext cx="147637" cy="149224"/>
          </a:xfrm>
          <a:custGeom>
            <a:avLst/>
            <a:gdLst>
              <a:gd name="T0" fmla="*/ 6 w 142"/>
              <a:gd name="T1" fmla="*/ 8 h 158"/>
              <a:gd name="T2" fmla="*/ 0 w 142"/>
              <a:gd name="T3" fmla="*/ 1 h 158"/>
              <a:gd name="T4" fmla="*/ 8 w 142"/>
              <a:gd name="T5" fmla="*/ 0 h 158"/>
              <a:gd name="T6" fmla="*/ 6 w 142"/>
              <a:gd name="T7" fmla="*/ 8 h 158"/>
              <a:gd name="T8" fmla="*/ 0 60000 65536"/>
              <a:gd name="T9" fmla="*/ 0 60000 65536"/>
              <a:gd name="T10" fmla="*/ 0 60000 65536"/>
              <a:gd name="T11" fmla="*/ 0 60000 65536"/>
              <a:gd name="T12" fmla="*/ 0 w 142"/>
              <a:gd name="T13" fmla="*/ 0 h 158"/>
              <a:gd name="T14" fmla="*/ 142 w 142"/>
              <a:gd name="T15" fmla="*/ 158 h 158"/>
            </a:gdLst>
            <a:ahLst/>
            <a:cxnLst>
              <a:cxn ang="T8">
                <a:pos x="T0" y="T1"/>
              </a:cxn>
              <a:cxn ang="T9">
                <a:pos x="T2" y="T3"/>
              </a:cxn>
              <a:cxn ang="T10">
                <a:pos x="T4" y="T5"/>
              </a:cxn>
              <a:cxn ang="T11">
                <a:pos x="T6" y="T7"/>
              </a:cxn>
            </a:cxnLst>
            <a:rect l="T12" t="T13" r="T14" b="T15"/>
            <a:pathLst>
              <a:path w="142" h="158">
                <a:moveTo>
                  <a:pt x="110" y="158"/>
                </a:moveTo>
                <a:lnTo>
                  <a:pt x="0" y="32"/>
                </a:lnTo>
                <a:lnTo>
                  <a:pt x="142" y="0"/>
                </a:lnTo>
                <a:lnTo>
                  <a:pt x="110" y="158"/>
                </a:lnTo>
                <a:close/>
              </a:path>
            </a:pathLst>
          </a:custGeom>
          <a:solidFill>
            <a:srgbClr val="FFFF99"/>
          </a:solidFill>
          <a:ln w="9525">
            <a:solidFill>
              <a:schemeClr val="bg2">
                <a:lumMod val="50000"/>
              </a:schemeClr>
            </a:solidFill>
            <a:round/>
            <a:headEnd/>
            <a:tailEnd/>
          </a:ln>
          <a:extLst/>
        </p:spPr>
        <p:txBody>
          <a:bodyPr/>
          <a:lstStyle/>
          <a:p>
            <a:pPr defTabSz="4186868" eaLnBrk="1" fontAlgn="auto" hangingPunct="1">
              <a:spcBef>
                <a:spcPts val="0"/>
              </a:spcBef>
              <a:spcAft>
                <a:spcPts val="0"/>
              </a:spcAft>
              <a:defRPr/>
            </a:pPr>
            <a:endParaRPr lang="en-US" dirty="0">
              <a:solidFill>
                <a:prstClr val="black"/>
              </a:solidFill>
              <a:latin typeface="Arial"/>
              <a:ea typeface="+mn-ea"/>
              <a:cs typeface="+mn-cs"/>
            </a:endParaRPr>
          </a:p>
        </p:txBody>
      </p:sp>
      <p:sp>
        <p:nvSpPr>
          <p:cNvPr id="51" name="Freeform 43"/>
          <p:cNvSpPr>
            <a:spLocks noChangeAspect="1"/>
          </p:cNvSpPr>
          <p:nvPr/>
        </p:nvSpPr>
        <p:spPr bwMode="auto">
          <a:xfrm>
            <a:off x="5210176" y="3316288"/>
            <a:ext cx="147637" cy="149224"/>
          </a:xfrm>
          <a:custGeom>
            <a:avLst/>
            <a:gdLst>
              <a:gd name="T0" fmla="*/ 6 w 142"/>
              <a:gd name="T1" fmla="*/ 8 h 158"/>
              <a:gd name="T2" fmla="*/ 0 w 142"/>
              <a:gd name="T3" fmla="*/ 1 h 158"/>
              <a:gd name="T4" fmla="*/ 8 w 142"/>
              <a:gd name="T5" fmla="*/ 0 h 158"/>
              <a:gd name="T6" fmla="*/ 0 60000 65536"/>
              <a:gd name="T7" fmla="*/ 0 60000 65536"/>
              <a:gd name="T8" fmla="*/ 0 60000 65536"/>
              <a:gd name="T9" fmla="*/ 0 w 142"/>
              <a:gd name="T10" fmla="*/ 0 h 158"/>
              <a:gd name="T11" fmla="*/ 142 w 142"/>
              <a:gd name="T12" fmla="*/ 158 h 158"/>
            </a:gdLst>
            <a:ahLst/>
            <a:cxnLst>
              <a:cxn ang="T6">
                <a:pos x="T0" y="T1"/>
              </a:cxn>
              <a:cxn ang="T7">
                <a:pos x="T2" y="T3"/>
              </a:cxn>
              <a:cxn ang="T8">
                <a:pos x="T4" y="T5"/>
              </a:cxn>
            </a:cxnLst>
            <a:rect l="T9" t="T10" r="T11" b="T12"/>
            <a:pathLst>
              <a:path w="142" h="158">
                <a:moveTo>
                  <a:pt x="110" y="158"/>
                </a:moveTo>
                <a:lnTo>
                  <a:pt x="0" y="32"/>
                </a:lnTo>
                <a:lnTo>
                  <a:pt x="142" y="0"/>
                </a:lnTo>
              </a:path>
            </a:pathLst>
          </a:custGeom>
          <a:noFill/>
          <a:ln w="10160">
            <a:solidFill>
              <a:schemeClr val="bg2">
                <a:lumMod val="50000"/>
              </a:schemeClr>
            </a:solidFill>
            <a:prstDash val="solid"/>
            <a:round/>
            <a:headEnd/>
            <a:tailEnd/>
          </a:ln>
          <a:extLst/>
        </p:spPr>
        <p:txBody>
          <a:bodyPr/>
          <a:lstStyle/>
          <a:p>
            <a:pPr defTabSz="4186868" eaLnBrk="1" fontAlgn="auto" hangingPunct="1">
              <a:spcBef>
                <a:spcPts val="0"/>
              </a:spcBef>
              <a:spcAft>
                <a:spcPts val="0"/>
              </a:spcAft>
              <a:defRPr/>
            </a:pPr>
            <a:endParaRPr lang="en-US" dirty="0">
              <a:solidFill>
                <a:prstClr val="black"/>
              </a:solidFill>
              <a:latin typeface="Arial"/>
              <a:ea typeface="+mn-ea"/>
              <a:cs typeface="+mn-cs"/>
            </a:endParaRPr>
          </a:p>
        </p:txBody>
      </p:sp>
      <p:sp>
        <p:nvSpPr>
          <p:cNvPr id="52" name="Freeform 44"/>
          <p:cNvSpPr>
            <a:spLocks noChangeAspect="1"/>
          </p:cNvSpPr>
          <p:nvPr/>
        </p:nvSpPr>
        <p:spPr bwMode="auto">
          <a:xfrm>
            <a:off x="5372101" y="3241676"/>
            <a:ext cx="1625600" cy="311149"/>
          </a:xfrm>
          <a:custGeom>
            <a:avLst/>
            <a:gdLst>
              <a:gd name="T0" fmla="*/ 0 w 1574"/>
              <a:gd name="T1" fmla="*/ 0 h 330"/>
              <a:gd name="T2" fmla="*/ 82 w 1574"/>
              <a:gd name="T3" fmla="*/ 14 h 330"/>
              <a:gd name="T4" fmla="*/ 82 w 1574"/>
              <a:gd name="T5" fmla="*/ 18 h 330"/>
              <a:gd name="T6" fmla="*/ 0 w 1574"/>
              <a:gd name="T7" fmla="*/ 3 h 330"/>
              <a:gd name="T8" fmla="*/ 0 w 1574"/>
              <a:gd name="T9" fmla="*/ 0 h 330"/>
              <a:gd name="T10" fmla="*/ 0 60000 65536"/>
              <a:gd name="T11" fmla="*/ 0 60000 65536"/>
              <a:gd name="T12" fmla="*/ 0 60000 65536"/>
              <a:gd name="T13" fmla="*/ 0 60000 65536"/>
              <a:gd name="T14" fmla="*/ 0 60000 65536"/>
              <a:gd name="T15" fmla="*/ 0 w 1574"/>
              <a:gd name="T16" fmla="*/ 0 h 330"/>
              <a:gd name="T17" fmla="*/ 1574 w 1574"/>
              <a:gd name="T18" fmla="*/ 330 h 330"/>
            </a:gdLst>
            <a:ahLst/>
            <a:cxnLst>
              <a:cxn ang="T10">
                <a:pos x="T0" y="T1"/>
              </a:cxn>
              <a:cxn ang="T11">
                <a:pos x="T2" y="T3"/>
              </a:cxn>
              <a:cxn ang="T12">
                <a:pos x="T4" y="T5"/>
              </a:cxn>
              <a:cxn ang="T13">
                <a:pos x="T6" y="T7"/>
              </a:cxn>
              <a:cxn ang="T14">
                <a:pos x="T8" y="T9"/>
              </a:cxn>
            </a:cxnLst>
            <a:rect l="T15" t="T16" r="T17" b="T18"/>
            <a:pathLst>
              <a:path w="1574" h="330">
                <a:moveTo>
                  <a:pt x="0" y="0"/>
                </a:moveTo>
                <a:lnTo>
                  <a:pt x="1574" y="267"/>
                </a:lnTo>
                <a:lnTo>
                  <a:pt x="1574" y="330"/>
                </a:lnTo>
                <a:lnTo>
                  <a:pt x="0" y="63"/>
                </a:lnTo>
                <a:lnTo>
                  <a:pt x="0" y="0"/>
                </a:lnTo>
                <a:close/>
              </a:path>
            </a:pathLst>
          </a:custGeom>
          <a:solidFill>
            <a:srgbClr val="7EC131"/>
          </a:solidFill>
          <a:ln w="10160">
            <a:solidFill>
              <a:schemeClr val="bg2">
                <a:lumMod val="50000"/>
              </a:schemeClr>
            </a:solidFill>
            <a:prstDash val="solid"/>
            <a:round/>
            <a:headEnd/>
            <a:tailEnd/>
          </a:ln>
        </p:spPr>
        <p:txBody>
          <a:bodyPr/>
          <a:lstStyle/>
          <a:p>
            <a:pPr defTabSz="4186868" eaLnBrk="1" fontAlgn="auto" hangingPunct="1">
              <a:spcBef>
                <a:spcPts val="0"/>
              </a:spcBef>
              <a:spcAft>
                <a:spcPts val="0"/>
              </a:spcAft>
              <a:defRPr/>
            </a:pPr>
            <a:endParaRPr lang="en-US" dirty="0">
              <a:solidFill>
                <a:prstClr val="black"/>
              </a:solidFill>
              <a:latin typeface="Arial"/>
              <a:ea typeface="+mn-ea"/>
              <a:cs typeface="+mn-cs"/>
            </a:endParaRPr>
          </a:p>
        </p:txBody>
      </p:sp>
      <p:sp>
        <p:nvSpPr>
          <p:cNvPr id="53" name="Freeform 45"/>
          <p:cNvSpPr>
            <a:spLocks noChangeAspect="1"/>
          </p:cNvSpPr>
          <p:nvPr/>
        </p:nvSpPr>
        <p:spPr bwMode="auto">
          <a:xfrm>
            <a:off x="5210175" y="3241674"/>
            <a:ext cx="161924" cy="106362"/>
          </a:xfrm>
          <a:custGeom>
            <a:avLst/>
            <a:gdLst>
              <a:gd name="T0" fmla="*/ 0 w 157"/>
              <a:gd name="T1" fmla="*/ 6 h 110"/>
              <a:gd name="T2" fmla="*/ 8 w 157"/>
              <a:gd name="T3" fmla="*/ 0 h 110"/>
              <a:gd name="T4" fmla="*/ 8 w 157"/>
              <a:gd name="T5" fmla="*/ 3 h 110"/>
              <a:gd name="T6" fmla="*/ 0 w 157"/>
              <a:gd name="T7" fmla="*/ 6 h 110"/>
              <a:gd name="T8" fmla="*/ 0 60000 65536"/>
              <a:gd name="T9" fmla="*/ 0 60000 65536"/>
              <a:gd name="T10" fmla="*/ 0 60000 65536"/>
              <a:gd name="T11" fmla="*/ 0 60000 65536"/>
              <a:gd name="T12" fmla="*/ 0 w 157"/>
              <a:gd name="T13" fmla="*/ 0 h 110"/>
              <a:gd name="T14" fmla="*/ 157 w 157"/>
              <a:gd name="T15" fmla="*/ 110 h 110"/>
            </a:gdLst>
            <a:ahLst/>
            <a:cxnLst>
              <a:cxn ang="T8">
                <a:pos x="T0" y="T1"/>
              </a:cxn>
              <a:cxn ang="T9">
                <a:pos x="T2" y="T3"/>
              </a:cxn>
              <a:cxn ang="T10">
                <a:pos x="T4" y="T5"/>
              </a:cxn>
              <a:cxn ang="T11">
                <a:pos x="T6" y="T7"/>
              </a:cxn>
            </a:cxnLst>
            <a:rect l="T12" t="T13" r="T14" b="T15"/>
            <a:pathLst>
              <a:path w="157" h="110">
                <a:moveTo>
                  <a:pt x="0" y="110"/>
                </a:moveTo>
                <a:lnTo>
                  <a:pt x="157" y="0"/>
                </a:lnTo>
                <a:lnTo>
                  <a:pt x="142" y="63"/>
                </a:lnTo>
                <a:lnTo>
                  <a:pt x="0" y="110"/>
                </a:lnTo>
                <a:close/>
              </a:path>
            </a:pathLst>
          </a:custGeom>
          <a:solidFill>
            <a:srgbClr val="7EC131"/>
          </a:solidFill>
          <a:ln w="10160">
            <a:solidFill>
              <a:schemeClr val="bg2">
                <a:lumMod val="50000"/>
              </a:schemeClr>
            </a:solidFill>
            <a:prstDash val="solid"/>
            <a:round/>
            <a:headEnd/>
            <a:tailEnd/>
          </a:ln>
        </p:spPr>
        <p:txBody>
          <a:bodyPr/>
          <a:lstStyle/>
          <a:p>
            <a:pPr defTabSz="4186868" eaLnBrk="1" fontAlgn="auto" hangingPunct="1">
              <a:spcBef>
                <a:spcPts val="0"/>
              </a:spcBef>
              <a:spcAft>
                <a:spcPts val="0"/>
              </a:spcAft>
              <a:defRPr/>
            </a:pPr>
            <a:endParaRPr lang="en-US" dirty="0">
              <a:solidFill>
                <a:prstClr val="black"/>
              </a:solidFill>
              <a:latin typeface="Arial"/>
              <a:ea typeface="+mn-ea"/>
              <a:cs typeface="+mn-cs"/>
            </a:endParaRPr>
          </a:p>
        </p:txBody>
      </p:sp>
      <p:sp>
        <p:nvSpPr>
          <p:cNvPr id="54" name="Freeform 46"/>
          <p:cNvSpPr>
            <a:spLocks noChangeAspect="1"/>
          </p:cNvSpPr>
          <p:nvPr/>
        </p:nvSpPr>
        <p:spPr bwMode="auto">
          <a:xfrm>
            <a:off x="5581651" y="2244727"/>
            <a:ext cx="147637" cy="146051"/>
          </a:xfrm>
          <a:custGeom>
            <a:avLst/>
            <a:gdLst>
              <a:gd name="T0" fmla="*/ 2 w 141"/>
              <a:gd name="T1" fmla="*/ 8 h 157"/>
              <a:gd name="T2" fmla="*/ 0 w 141"/>
              <a:gd name="T3" fmla="*/ 0 h 157"/>
              <a:gd name="T4" fmla="*/ 8 w 141"/>
              <a:gd name="T5" fmla="*/ 2 h 157"/>
              <a:gd name="T6" fmla="*/ 2 w 141"/>
              <a:gd name="T7" fmla="*/ 8 h 157"/>
              <a:gd name="T8" fmla="*/ 0 60000 65536"/>
              <a:gd name="T9" fmla="*/ 0 60000 65536"/>
              <a:gd name="T10" fmla="*/ 0 60000 65536"/>
              <a:gd name="T11" fmla="*/ 0 60000 65536"/>
              <a:gd name="T12" fmla="*/ 0 w 141"/>
              <a:gd name="T13" fmla="*/ 0 h 157"/>
              <a:gd name="T14" fmla="*/ 141 w 141"/>
              <a:gd name="T15" fmla="*/ 157 h 157"/>
            </a:gdLst>
            <a:ahLst/>
            <a:cxnLst>
              <a:cxn ang="T8">
                <a:pos x="T0" y="T1"/>
              </a:cxn>
              <a:cxn ang="T9">
                <a:pos x="T2" y="T3"/>
              </a:cxn>
              <a:cxn ang="T10">
                <a:pos x="T4" y="T5"/>
              </a:cxn>
              <a:cxn ang="T11">
                <a:pos x="T6" y="T7"/>
              </a:cxn>
            </a:cxnLst>
            <a:rect l="T12" t="T13" r="T14" b="T15"/>
            <a:pathLst>
              <a:path w="141" h="157">
                <a:moveTo>
                  <a:pt x="31" y="157"/>
                </a:moveTo>
                <a:lnTo>
                  <a:pt x="0" y="0"/>
                </a:lnTo>
                <a:lnTo>
                  <a:pt x="141" y="31"/>
                </a:lnTo>
                <a:lnTo>
                  <a:pt x="31" y="157"/>
                </a:lnTo>
                <a:close/>
              </a:path>
            </a:pathLst>
          </a:custGeom>
          <a:solidFill>
            <a:srgbClr val="7EC131"/>
          </a:solidFill>
          <a:ln w="9525">
            <a:solidFill>
              <a:schemeClr val="bg2">
                <a:lumMod val="50000"/>
              </a:schemeClr>
            </a:solidFill>
            <a:round/>
            <a:headEnd/>
            <a:tailEnd/>
          </a:ln>
          <a:extLst/>
        </p:spPr>
        <p:txBody>
          <a:bodyPr/>
          <a:lstStyle/>
          <a:p>
            <a:pPr defTabSz="4186868" eaLnBrk="1" fontAlgn="auto" hangingPunct="1">
              <a:spcBef>
                <a:spcPts val="0"/>
              </a:spcBef>
              <a:spcAft>
                <a:spcPts val="0"/>
              </a:spcAft>
              <a:defRPr/>
            </a:pPr>
            <a:endParaRPr lang="en-US" dirty="0">
              <a:solidFill>
                <a:prstClr val="black"/>
              </a:solidFill>
              <a:latin typeface="Arial"/>
              <a:ea typeface="+mn-ea"/>
              <a:cs typeface="+mn-cs"/>
            </a:endParaRPr>
          </a:p>
        </p:txBody>
      </p:sp>
      <p:sp>
        <p:nvSpPr>
          <p:cNvPr id="55" name="Freeform 47"/>
          <p:cNvSpPr>
            <a:spLocks noChangeAspect="1"/>
          </p:cNvSpPr>
          <p:nvPr/>
        </p:nvSpPr>
        <p:spPr bwMode="auto">
          <a:xfrm>
            <a:off x="5581651" y="2244727"/>
            <a:ext cx="147637" cy="146051"/>
          </a:xfrm>
          <a:custGeom>
            <a:avLst/>
            <a:gdLst>
              <a:gd name="T0" fmla="*/ 2 w 141"/>
              <a:gd name="T1" fmla="*/ 8 h 157"/>
              <a:gd name="T2" fmla="*/ 0 w 141"/>
              <a:gd name="T3" fmla="*/ 0 h 157"/>
              <a:gd name="T4" fmla="*/ 8 w 141"/>
              <a:gd name="T5" fmla="*/ 2 h 157"/>
              <a:gd name="T6" fmla="*/ 0 60000 65536"/>
              <a:gd name="T7" fmla="*/ 0 60000 65536"/>
              <a:gd name="T8" fmla="*/ 0 60000 65536"/>
              <a:gd name="T9" fmla="*/ 0 w 141"/>
              <a:gd name="T10" fmla="*/ 0 h 157"/>
              <a:gd name="T11" fmla="*/ 141 w 141"/>
              <a:gd name="T12" fmla="*/ 157 h 157"/>
            </a:gdLst>
            <a:ahLst/>
            <a:cxnLst>
              <a:cxn ang="T6">
                <a:pos x="T0" y="T1"/>
              </a:cxn>
              <a:cxn ang="T7">
                <a:pos x="T2" y="T3"/>
              </a:cxn>
              <a:cxn ang="T8">
                <a:pos x="T4" y="T5"/>
              </a:cxn>
            </a:cxnLst>
            <a:rect l="T9" t="T10" r="T11" b="T12"/>
            <a:pathLst>
              <a:path w="141" h="157">
                <a:moveTo>
                  <a:pt x="31" y="157"/>
                </a:moveTo>
                <a:lnTo>
                  <a:pt x="0" y="0"/>
                </a:lnTo>
                <a:lnTo>
                  <a:pt x="141" y="31"/>
                </a:lnTo>
              </a:path>
            </a:pathLst>
          </a:custGeom>
          <a:noFill/>
          <a:ln w="10160">
            <a:solidFill>
              <a:schemeClr val="bg2">
                <a:lumMod val="50000"/>
              </a:schemeClr>
            </a:solidFill>
            <a:prstDash val="solid"/>
            <a:round/>
            <a:headEnd/>
            <a:tailEnd/>
          </a:ln>
          <a:extLst/>
        </p:spPr>
        <p:txBody>
          <a:bodyPr/>
          <a:lstStyle/>
          <a:p>
            <a:pPr defTabSz="4186868" eaLnBrk="1" fontAlgn="auto" hangingPunct="1">
              <a:spcBef>
                <a:spcPts val="0"/>
              </a:spcBef>
              <a:spcAft>
                <a:spcPts val="0"/>
              </a:spcAft>
              <a:defRPr/>
            </a:pPr>
            <a:endParaRPr lang="en-US" dirty="0">
              <a:solidFill>
                <a:prstClr val="black"/>
              </a:solidFill>
              <a:latin typeface="Arial"/>
              <a:ea typeface="+mn-ea"/>
              <a:cs typeface="+mn-cs"/>
            </a:endParaRPr>
          </a:p>
        </p:txBody>
      </p:sp>
      <p:sp>
        <p:nvSpPr>
          <p:cNvPr id="56" name="Freeform 48"/>
          <p:cNvSpPr>
            <a:spLocks noChangeAspect="1"/>
          </p:cNvSpPr>
          <p:nvPr/>
        </p:nvSpPr>
        <p:spPr bwMode="auto">
          <a:xfrm>
            <a:off x="5581652" y="2170113"/>
            <a:ext cx="228599" cy="107950"/>
          </a:xfrm>
          <a:custGeom>
            <a:avLst/>
            <a:gdLst>
              <a:gd name="T0" fmla="*/ 0 w 220"/>
              <a:gd name="T1" fmla="*/ 4 h 110"/>
              <a:gd name="T2" fmla="*/ 12 w 220"/>
              <a:gd name="T3" fmla="*/ 0 h 110"/>
              <a:gd name="T4" fmla="*/ 8 w 220"/>
              <a:gd name="T5" fmla="*/ 6 h 110"/>
              <a:gd name="T6" fmla="*/ 0 w 220"/>
              <a:gd name="T7" fmla="*/ 4 h 110"/>
              <a:gd name="T8" fmla="*/ 0 60000 65536"/>
              <a:gd name="T9" fmla="*/ 0 60000 65536"/>
              <a:gd name="T10" fmla="*/ 0 60000 65536"/>
              <a:gd name="T11" fmla="*/ 0 60000 65536"/>
              <a:gd name="T12" fmla="*/ 0 w 220"/>
              <a:gd name="T13" fmla="*/ 0 h 110"/>
              <a:gd name="T14" fmla="*/ 220 w 220"/>
              <a:gd name="T15" fmla="*/ 110 h 110"/>
            </a:gdLst>
            <a:ahLst/>
            <a:cxnLst>
              <a:cxn ang="T8">
                <a:pos x="T0" y="T1"/>
              </a:cxn>
              <a:cxn ang="T9">
                <a:pos x="T2" y="T3"/>
              </a:cxn>
              <a:cxn ang="T10">
                <a:pos x="T4" y="T5"/>
              </a:cxn>
              <a:cxn ang="T11">
                <a:pos x="T6" y="T7"/>
              </a:cxn>
            </a:cxnLst>
            <a:rect l="T12" t="T13" r="T14" b="T15"/>
            <a:pathLst>
              <a:path w="220" h="110">
                <a:moveTo>
                  <a:pt x="0" y="79"/>
                </a:moveTo>
                <a:lnTo>
                  <a:pt x="220" y="0"/>
                </a:lnTo>
                <a:lnTo>
                  <a:pt x="141" y="110"/>
                </a:lnTo>
                <a:lnTo>
                  <a:pt x="0" y="79"/>
                </a:lnTo>
                <a:close/>
              </a:path>
            </a:pathLst>
          </a:custGeom>
          <a:solidFill>
            <a:srgbClr val="FFFF99"/>
          </a:solidFill>
          <a:ln w="10160">
            <a:solidFill>
              <a:schemeClr val="bg2">
                <a:lumMod val="50000"/>
              </a:schemeClr>
            </a:solidFill>
            <a:prstDash val="solid"/>
            <a:round/>
            <a:headEnd/>
            <a:tailEnd/>
          </a:ln>
        </p:spPr>
        <p:txBody>
          <a:bodyPr/>
          <a:lstStyle/>
          <a:p>
            <a:pPr defTabSz="4186868" eaLnBrk="1" fontAlgn="auto" hangingPunct="1">
              <a:spcBef>
                <a:spcPts val="0"/>
              </a:spcBef>
              <a:spcAft>
                <a:spcPts val="0"/>
              </a:spcAft>
              <a:defRPr/>
            </a:pPr>
            <a:endParaRPr lang="en-US" dirty="0">
              <a:solidFill>
                <a:prstClr val="black"/>
              </a:solidFill>
              <a:latin typeface="Arial"/>
              <a:ea typeface="+mn-ea"/>
              <a:cs typeface="+mn-cs"/>
            </a:endParaRPr>
          </a:p>
        </p:txBody>
      </p:sp>
      <p:grpSp>
        <p:nvGrpSpPr>
          <p:cNvPr id="112686" name="Group 49"/>
          <p:cNvGrpSpPr>
            <a:grpSpLocks noChangeAspect="1"/>
          </p:cNvGrpSpPr>
          <p:nvPr/>
        </p:nvGrpSpPr>
        <p:grpSpPr bwMode="auto">
          <a:xfrm>
            <a:off x="4401256" y="3442176"/>
            <a:ext cx="153453" cy="74814"/>
            <a:chOff x="4313" y="5925"/>
            <a:chExt cx="150" cy="79"/>
          </a:xfrm>
          <a:solidFill>
            <a:schemeClr val="tx1"/>
          </a:solidFill>
        </p:grpSpPr>
        <p:sp>
          <p:nvSpPr>
            <p:cNvPr id="113269" name="Oval 50"/>
            <p:cNvSpPr>
              <a:spLocks noChangeAspect="1" noChangeArrowheads="1"/>
            </p:cNvSpPr>
            <p:nvPr/>
          </p:nvSpPr>
          <p:spPr bwMode="auto">
            <a:xfrm>
              <a:off x="4384" y="5925"/>
              <a:ext cx="79" cy="79"/>
            </a:xfrm>
            <a:prstGeom prst="ellipse">
              <a:avLst/>
            </a:prstGeom>
            <a:grpFill/>
            <a:ln w="10160">
              <a:solidFill>
                <a:schemeClr val="tx1"/>
              </a:solidFill>
              <a:round/>
              <a:headEnd/>
              <a:tailEnd/>
            </a:ln>
          </p:spPr>
          <p:txBody>
            <a:bodyPr/>
            <a:lstStyle/>
            <a:p>
              <a:pPr eaLnBrk="1" hangingPunct="1"/>
              <a:endParaRPr lang="en-US">
                <a:solidFill>
                  <a:srgbClr val="000000"/>
                </a:solidFill>
              </a:endParaRPr>
            </a:p>
          </p:txBody>
        </p:sp>
        <p:sp>
          <p:nvSpPr>
            <p:cNvPr id="113270" name="Freeform 51"/>
            <p:cNvSpPr>
              <a:spLocks noChangeAspect="1"/>
            </p:cNvSpPr>
            <p:nvPr/>
          </p:nvSpPr>
          <p:spPr bwMode="auto">
            <a:xfrm>
              <a:off x="4329" y="5980"/>
              <a:ext cx="63" cy="1"/>
            </a:xfrm>
            <a:custGeom>
              <a:avLst/>
              <a:gdLst>
                <a:gd name="T0" fmla="*/ 63 w 63"/>
                <a:gd name="T1" fmla="*/ 0 h 1"/>
                <a:gd name="T2" fmla="*/ 0 w 63"/>
                <a:gd name="T3" fmla="*/ 0 h 1"/>
                <a:gd name="T4" fmla="*/ 63 w 63"/>
                <a:gd name="T5" fmla="*/ 0 h 1"/>
                <a:gd name="T6" fmla="*/ 0 60000 65536"/>
                <a:gd name="T7" fmla="*/ 0 60000 65536"/>
                <a:gd name="T8" fmla="*/ 0 60000 65536"/>
                <a:gd name="T9" fmla="*/ 0 w 63"/>
                <a:gd name="T10" fmla="*/ 0 h 1"/>
                <a:gd name="T11" fmla="*/ 63 w 63"/>
                <a:gd name="T12" fmla="*/ 1 h 1"/>
              </a:gdLst>
              <a:ahLst/>
              <a:cxnLst>
                <a:cxn ang="T6">
                  <a:pos x="T0" y="T1"/>
                </a:cxn>
                <a:cxn ang="T7">
                  <a:pos x="T2" y="T3"/>
                </a:cxn>
                <a:cxn ang="T8">
                  <a:pos x="T4" y="T5"/>
                </a:cxn>
              </a:cxnLst>
              <a:rect l="T9" t="T10" r="T11" b="T12"/>
              <a:pathLst>
                <a:path w="63" h="1">
                  <a:moveTo>
                    <a:pt x="63" y="0"/>
                  </a:moveTo>
                  <a:lnTo>
                    <a:pt x="0" y="0"/>
                  </a:lnTo>
                  <a:lnTo>
                    <a:pt x="63" y="0"/>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3271" name="Line 52"/>
            <p:cNvSpPr>
              <a:spLocks noChangeAspect="1" noChangeShapeType="1"/>
            </p:cNvSpPr>
            <p:nvPr/>
          </p:nvSpPr>
          <p:spPr bwMode="auto">
            <a:xfrm flipH="1">
              <a:off x="4329" y="5980"/>
              <a:ext cx="63" cy="1"/>
            </a:xfrm>
            <a:prstGeom prst="line">
              <a:avLst/>
            </a:prstGeom>
            <a:grpFill/>
            <a:ln w="1016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13272" name="Freeform 53"/>
            <p:cNvSpPr>
              <a:spLocks noChangeAspect="1"/>
            </p:cNvSpPr>
            <p:nvPr/>
          </p:nvSpPr>
          <p:spPr bwMode="auto">
            <a:xfrm>
              <a:off x="4313" y="5933"/>
              <a:ext cx="79" cy="1"/>
            </a:xfrm>
            <a:custGeom>
              <a:avLst/>
              <a:gdLst>
                <a:gd name="T0" fmla="*/ 79 w 79"/>
                <a:gd name="T1" fmla="*/ 0 h 1"/>
                <a:gd name="T2" fmla="*/ 0 w 79"/>
                <a:gd name="T3" fmla="*/ 0 h 1"/>
                <a:gd name="T4" fmla="*/ 79 w 79"/>
                <a:gd name="T5" fmla="*/ 0 h 1"/>
                <a:gd name="T6" fmla="*/ 0 60000 65536"/>
                <a:gd name="T7" fmla="*/ 0 60000 65536"/>
                <a:gd name="T8" fmla="*/ 0 60000 65536"/>
                <a:gd name="T9" fmla="*/ 0 w 79"/>
                <a:gd name="T10" fmla="*/ 0 h 1"/>
                <a:gd name="T11" fmla="*/ 79 w 79"/>
                <a:gd name="T12" fmla="*/ 1 h 1"/>
              </a:gdLst>
              <a:ahLst/>
              <a:cxnLst>
                <a:cxn ang="T6">
                  <a:pos x="T0" y="T1"/>
                </a:cxn>
                <a:cxn ang="T7">
                  <a:pos x="T2" y="T3"/>
                </a:cxn>
                <a:cxn ang="T8">
                  <a:pos x="T4" y="T5"/>
                </a:cxn>
              </a:cxnLst>
              <a:rect l="T9" t="T10" r="T11" b="T12"/>
              <a:pathLst>
                <a:path w="79" h="1">
                  <a:moveTo>
                    <a:pt x="79" y="0"/>
                  </a:moveTo>
                  <a:lnTo>
                    <a:pt x="0" y="0"/>
                  </a:lnTo>
                  <a:lnTo>
                    <a:pt x="79" y="0"/>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3273" name="Line 54"/>
            <p:cNvSpPr>
              <a:spLocks noChangeAspect="1" noChangeShapeType="1"/>
            </p:cNvSpPr>
            <p:nvPr/>
          </p:nvSpPr>
          <p:spPr bwMode="auto">
            <a:xfrm flipH="1">
              <a:off x="4313" y="5933"/>
              <a:ext cx="79" cy="1"/>
            </a:xfrm>
            <a:prstGeom prst="line">
              <a:avLst/>
            </a:prstGeom>
            <a:grpFill/>
            <a:ln w="1016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grpSp>
      <p:grpSp>
        <p:nvGrpSpPr>
          <p:cNvPr id="112687" name="Group 55"/>
          <p:cNvGrpSpPr>
            <a:grpSpLocks noChangeAspect="1"/>
          </p:cNvGrpSpPr>
          <p:nvPr/>
        </p:nvGrpSpPr>
        <p:grpSpPr bwMode="auto">
          <a:xfrm>
            <a:off x="4270120" y="3315927"/>
            <a:ext cx="131134" cy="88842"/>
            <a:chOff x="4187" y="5791"/>
            <a:chExt cx="126" cy="95"/>
          </a:xfrm>
          <a:solidFill>
            <a:schemeClr val="tx1"/>
          </a:solidFill>
        </p:grpSpPr>
        <p:sp>
          <p:nvSpPr>
            <p:cNvPr id="113264" name="Freeform 56"/>
            <p:cNvSpPr>
              <a:spLocks noChangeAspect="1"/>
            </p:cNvSpPr>
            <p:nvPr/>
          </p:nvSpPr>
          <p:spPr bwMode="auto">
            <a:xfrm>
              <a:off x="4187" y="5791"/>
              <a:ext cx="63" cy="79"/>
            </a:xfrm>
            <a:custGeom>
              <a:avLst/>
              <a:gdLst>
                <a:gd name="T0" fmla="*/ 48 w 63"/>
                <a:gd name="T1" fmla="*/ 79 h 79"/>
                <a:gd name="T2" fmla="*/ 48 w 63"/>
                <a:gd name="T3" fmla="*/ 79 h 79"/>
                <a:gd name="T4" fmla="*/ 32 w 63"/>
                <a:gd name="T5" fmla="*/ 79 h 79"/>
                <a:gd name="T6" fmla="*/ 16 w 63"/>
                <a:gd name="T7" fmla="*/ 79 h 79"/>
                <a:gd name="T8" fmla="*/ 16 w 63"/>
                <a:gd name="T9" fmla="*/ 79 h 79"/>
                <a:gd name="T10" fmla="*/ 0 w 63"/>
                <a:gd name="T11" fmla="*/ 63 h 79"/>
                <a:gd name="T12" fmla="*/ 0 w 63"/>
                <a:gd name="T13" fmla="*/ 48 h 79"/>
                <a:gd name="T14" fmla="*/ 0 w 63"/>
                <a:gd name="T15" fmla="*/ 48 h 79"/>
                <a:gd name="T16" fmla="*/ 0 w 63"/>
                <a:gd name="T17" fmla="*/ 32 h 79"/>
                <a:gd name="T18" fmla="*/ 0 w 63"/>
                <a:gd name="T19" fmla="*/ 16 h 79"/>
                <a:gd name="T20" fmla="*/ 0 w 63"/>
                <a:gd name="T21" fmla="*/ 16 h 79"/>
                <a:gd name="T22" fmla="*/ 16 w 63"/>
                <a:gd name="T23" fmla="*/ 0 h 79"/>
                <a:gd name="T24" fmla="*/ 16 w 63"/>
                <a:gd name="T25" fmla="*/ 0 h 79"/>
                <a:gd name="T26" fmla="*/ 32 w 63"/>
                <a:gd name="T27" fmla="*/ 0 h 79"/>
                <a:gd name="T28" fmla="*/ 48 w 63"/>
                <a:gd name="T29" fmla="*/ 0 h 79"/>
                <a:gd name="T30" fmla="*/ 48 w 63"/>
                <a:gd name="T31" fmla="*/ 0 h 79"/>
                <a:gd name="T32" fmla="*/ 63 w 63"/>
                <a:gd name="T33" fmla="*/ 16 h 79"/>
                <a:gd name="T34" fmla="*/ 63 w 63"/>
                <a:gd name="T35" fmla="*/ 32 h 79"/>
                <a:gd name="T36" fmla="*/ 63 w 63"/>
                <a:gd name="T37" fmla="*/ 32 h 79"/>
                <a:gd name="T38" fmla="*/ 63 w 63"/>
                <a:gd name="T39" fmla="*/ 48 h 79"/>
                <a:gd name="T40" fmla="*/ 63 w 63"/>
                <a:gd name="T41" fmla="*/ 63 h 79"/>
                <a:gd name="T42" fmla="*/ 63 w 63"/>
                <a:gd name="T43" fmla="*/ 63 h 79"/>
                <a:gd name="T44" fmla="*/ 48 w 63"/>
                <a:gd name="T45" fmla="*/ 79 h 7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63"/>
                <a:gd name="T70" fmla="*/ 0 h 79"/>
                <a:gd name="T71" fmla="*/ 63 w 63"/>
                <a:gd name="T72" fmla="*/ 79 h 79"/>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63" h="79">
                  <a:moveTo>
                    <a:pt x="48" y="79"/>
                  </a:moveTo>
                  <a:lnTo>
                    <a:pt x="48" y="79"/>
                  </a:lnTo>
                  <a:lnTo>
                    <a:pt x="32" y="79"/>
                  </a:lnTo>
                  <a:lnTo>
                    <a:pt x="16" y="79"/>
                  </a:lnTo>
                  <a:lnTo>
                    <a:pt x="0" y="63"/>
                  </a:lnTo>
                  <a:lnTo>
                    <a:pt x="0" y="48"/>
                  </a:lnTo>
                  <a:lnTo>
                    <a:pt x="0" y="32"/>
                  </a:lnTo>
                  <a:lnTo>
                    <a:pt x="0" y="16"/>
                  </a:lnTo>
                  <a:lnTo>
                    <a:pt x="16" y="0"/>
                  </a:lnTo>
                  <a:lnTo>
                    <a:pt x="32" y="0"/>
                  </a:lnTo>
                  <a:lnTo>
                    <a:pt x="48" y="0"/>
                  </a:lnTo>
                  <a:lnTo>
                    <a:pt x="63" y="16"/>
                  </a:lnTo>
                  <a:lnTo>
                    <a:pt x="63" y="32"/>
                  </a:lnTo>
                  <a:lnTo>
                    <a:pt x="63" y="48"/>
                  </a:lnTo>
                  <a:lnTo>
                    <a:pt x="63" y="63"/>
                  </a:lnTo>
                  <a:lnTo>
                    <a:pt x="48" y="79"/>
                  </a:lnTo>
                  <a:close/>
                </a:path>
              </a:pathLst>
            </a:custGeom>
            <a:grpFill/>
            <a:ln w="10160">
              <a:solidFill>
                <a:schemeClr val="tx1"/>
              </a:solidFill>
              <a:prstDash val="solid"/>
              <a:round/>
              <a:headEnd/>
              <a:tailEnd/>
            </a:ln>
          </p:spPr>
          <p:txBody>
            <a:bodyPr/>
            <a:lstStyle/>
            <a:p>
              <a:endParaRPr lang="en-US"/>
            </a:p>
          </p:txBody>
        </p:sp>
        <p:sp>
          <p:nvSpPr>
            <p:cNvPr id="113265" name="Freeform 57"/>
            <p:cNvSpPr>
              <a:spLocks noChangeAspect="1"/>
            </p:cNvSpPr>
            <p:nvPr/>
          </p:nvSpPr>
          <p:spPr bwMode="auto">
            <a:xfrm>
              <a:off x="4235" y="5870"/>
              <a:ext cx="78" cy="16"/>
            </a:xfrm>
            <a:custGeom>
              <a:avLst/>
              <a:gdLst>
                <a:gd name="T0" fmla="*/ 0 w 78"/>
                <a:gd name="T1" fmla="*/ 0 h 16"/>
                <a:gd name="T2" fmla="*/ 78 w 78"/>
                <a:gd name="T3" fmla="*/ 16 h 16"/>
                <a:gd name="T4" fmla="*/ 0 w 78"/>
                <a:gd name="T5" fmla="*/ 0 h 16"/>
                <a:gd name="T6" fmla="*/ 0 60000 65536"/>
                <a:gd name="T7" fmla="*/ 0 60000 65536"/>
                <a:gd name="T8" fmla="*/ 0 60000 65536"/>
                <a:gd name="T9" fmla="*/ 0 w 78"/>
                <a:gd name="T10" fmla="*/ 0 h 16"/>
                <a:gd name="T11" fmla="*/ 78 w 78"/>
                <a:gd name="T12" fmla="*/ 16 h 16"/>
              </a:gdLst>
              <a:ahLst/>
              <a:cxnLst>
                <a:cxn ang="T6">
                  <a:pos x="T0" y="T1"/>
                </a:cxn>
                <a:cxn ang="T7">
                  <a:pos x="T2" y="T3"/>
                </a:cxn>
                <a:cxn ang="T8">
                  <a:pos x="T4" y="T5"/>
                </a:cxn>
              </a:cxnLst>
              <a:rect l="T9" t="T10" r="T11" b="T12"/>
              <a:pathLst>
                <a:path w="78" h="16">
                  <a:moveTo>
                    <a:pt x="0" y="0"/>
                  </a:moveTo>
                  <a:lnTo>
                    <a:pt x="78" y="16"/>
                  </a:lnTo>
                  <a:lnTo>
                    <a:pt x="0" y="0"/>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3266" name="Line 58"/>
            <p:cNvSpPr>
              <a:spLocks noChangeAspect="1" noChangeShapeType="1"/>
            </p:cNvSpPr>
            <p:nvPr/>
          </p:nvSpPr>
          <p:spPr bwMode="auto">
            <a:xfrm>
              <a:off x="4235" y="5870"/>
              <a:ext cx="78" cy="16"/>
            </a:xfrm>
            <a:prstGeom prst="line">
              <a:avLst/>
            </a:prstGeom>
            <a:grpFill/>
            <a:ln w="1016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13267" name="Freeform 59"/>
            <p:cNvSpPr>
              <a:spLocks noChangeAspect="1"/>
            </p:cNvSpPr>
            <p:nvPr/>
          </p:nvSpPr>
          <p:spPr bwMode="auto">
            <a:xfrm>
              <a:off x="4250" y="5823"/>
              <a:ext cx="63" cy="31"/>
            </a:xfrm>
            <a:custGeom>
              <a:avLst/>
              <a:gdLst>
                <a:gd name="T0" fmla="*/ 0 w 63"/>
                <a:gd name="T1" fmla="*/ 16 h 31"/>
                <a:gd name="T2" fmla="*/ 32 w 63"/>
                <a:gd name="T3" fmla="*/ 0 h 31"/>
                <a:gd name="T4" fmla="*/ 63 w 63"/>
                <a:gd name="T5" fmla="*/ 31 h 31"/>
                <a:gd name="T6" fmla="*/ 0 w 63"/>
                <a:gd name="T7" fmla="*/ 16 h 31"/>
                <a:gd name="T8" fmla="*/ 0 60000 65536"/>
                <a:gd name="T9" fmla="*/ 0 60000 65536"/>
                <a:gd name="T10" fmla="*/ 0 60000 65536"/>
                <a:gd name="T11" fmla="*/ 0 60000 65536"/>
                <a:gd name="T12" fmla="*/ 0 w 63"/>
                <a:gd name="T13" fmla="*/ 0 h 31"/>
                <a:gd name="T14" fmla="*/ 63 w 63"/>
                <a:gd name="T15" fmla="*/ 31 h 31"/>
              </a:gdLst>
              <a:ahLst/>
              <a:cxnLst>
                <a:cxn ang="T8">
                  <a:pos x="T0" y="T1"/>
                </a:cxn>
                <a:cxn ang="T9">
                  <a:pos x="T2" y="T3"/>
                </a:cxn>
                <a:cxn ang="T10">
                  <a:pos x="T4" y="T5"/>
                </a:cxn>
                <a:cxn ang="T11">
                  <a:pos x="T6" y="T7"/>
                </a:cxn>
              </a:cxnLst>
              <a:rect l="T12" t="T13" r="T14" b="T15"/>
              <a:pathLst>
                <a:path w="63" h="31">
                  <a:moveTo>
                    <a:pt x="0" y="16"/>
                  </a:moveTo>
                  <a:lnTo>
                    <a:pt x="32" y="0"/>
                  </a:lnTo>
                  <a:lnTo>
                    <a:pt x="63" y="31"/>
                  </a:lnTo>
                  <a:lnTo>
                    <a:pt x="0" y="16"/>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3268" name="Freeform 60"/>
            <p:cNvSpPr>
              <a:spLocks noChangeAspect="1"/>
            </p:cNvSpPr>
            <p:nvPr/>
          </p:nvSpPr>
          <p:spPr bwMode="auto">
            <a:xfrm>
              <a:off x="4250" y="5823"/>
              <a:ext cx="63" cy="31"/>
            </a:xfrm>
            <a:custGeom>
              <a:avLst/>
              <a:gdLst>
                <a:gd name="T0" fmla="*/ 0 w 63"/>
                <a:gd name="T1" fmla="*/ 16 h 31"/>
                <a:gd name="T2" fmla="*/ 32 w 63"/>
                <a:gd name="T3" fmla="*/ 0 h 31"/>
                <a:gd name="T4" fmla="*/ 63 w 63"/>
                <a:gd name="T5" fmla="*/ 31 h 31"/>
                <a:gd name="T6" fmla="*/ 0 60000 65536"/>
                <a:gd name="T7" fmla="*/ 0 60000 65536"/>
                <a:gd name="T8" fmla="*/ 0 60000 65536"/>
                <a:gd name="T9" fmla="*/ 0 w 63"/>
                <a:gd name="T10" fmla="*/ 0 h 31"/>
                <a:gd name="T11" fmla="*/ 63 w 63"/>
                <a:gd name="T12" fmla="*/ 31 h 31"/>
              </a:gdLst>
              <a:ahLst/>
              <a:cxnLst>
                <a:cxn ang="T6">
                  <a:pos x="T0" y="T1"/>
                </a:cxn>
                <a:cxn ang="T7">
                  <a:pos x="T2" y="T3"/>
                </a:cxn>
                <a:cxn ang="T8">
                  <a:pos x="T4" y="T5"/>
                </a:cxn>
              </a:cxnLst>
              <a:rect l="T9" t="T10" r="T11" b="T12"/>
              <a:pathLst>
                <a:path w="63" h="31">
                  <a:moveTo>
                    <a:pt x="0" y="16"/>
                  </a:moveTo>
                  <a:lnTo>
                    <a:pt x="32" y="0"/>
                  </a:lnTo>
                  <a:lnTo>
                    <a:pt x="63" y="31"/>
                  </a:lnTo>
                </a:path>
              </a:pathLst>
            </a:custGeom>
            <a:grpFill/>
            <a:ln w="10160">
              <a:solidFill>
                <a:schemeClr val="tx1"/>
              </a:solidFill>
              <a:prstDash val="solid"/>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grpSp>
      <p:grpSp>
        <p:nvGrpSpPr>
          <p:cNvPr id="112688" name="Group 61"/>
          <p:cNvGrpSpPr>
            <a:grpSpLocks noChangeAspect="1"/>
          </p:cNvGrpSpPr>
          <p:nvPr/>
        </p:nvGrpSpPr>
        <p:grpSpPr bwMode="auto">
          <a:xfrm>
            <a:off x="4264540" y="3442176"/>
            <a:ext cx="136714" cy="74814"/>
            <a:chOff x="4180" y="5925"/>
            <a:chExt cx="133" cy="79"/>
          </a:xfrm>
          <a:solidFill>
            <a:schemeClr val="tx1"/>
          </a:solidFill>
        </p:grpSpPr>
        <p:sp>
          <p:nvSpPr>
            <p:cNvPr id="113259" name="Oval 62"/>
            <p:cNvSpPr>
              <a:spLocks noChangeAspect="1" noChangeArrowheads="1"/>
            </p:cNvSpPr>
            <p:nvPr/>
          </p:nvSpPr>
          <p:spPr bwMode="auto">
            <a:xfrm>
              <a:off x="4180" y="5925"/>
              <a:ext cx="78" cy="79"/>
            </a:xfrm>
            <a:prstGeom prst="ellipse">
              <a:avLst/>
            </a:prstGeom>
            <a:grpFill/>
            <a:ln w="10160">
              <a:solidFill>
                <a:schemeClr val="tx1"/>
              </a:solidFill>
              <a:round/>
              <a:headEnd/>
              <a:tailEnd/>
            </a:ln>
          </p:spPr>
          <p:txBody>
            <a:bodyPr/>
            <a:lstStyle/>
            <a:p>
              <a:pPr eaLnBrk="1" hangingPunct="1"/>
              <a:endParaRPr lang="en-US">
                <a:solidFill>
                  <a:srgbClr val="000000"/>
                </a:solidFill>
              </a:endParaRPr>
            </a:p>
          </p:txBody>
        </p:sp>
        <p:sp>
          <p:nvSpPr>
            <p:cNvPr id="113260" name="Freeform 63"/>
            <p:cNvSpPr>
              <a:spLocks noChangeAspect="1"/>
            </p:cNvSpPr>
            <p:nvPr/>
          </p:nvSpPr>
          <p:spPr bwMode="auto">
            <a:xfrm>
              <a:off x="4235" y="5964"/>
              <a:ext cx="78" cy="1"/>
            </a:xfrm>
            <a:custGeom>
              <a:avLst/>
              <a:gdLst>
                <a:gd name="T0" fmla="*/ 0 w 78"/>
                <a:gd name="T1" fmla="*/ 0 h 1"/>
                <a:gd name="T2" fmla="*/ 78 w 78"/>
                <a:gd name="T3" fmla="*/ 0 h 1"/>
                <a:gd name="T4" fmla="*/ 0 w 78"/>
                <a:gd name="T5" fmla="*/ 0 h 1"/>
                <a:gd name="T6" fmla="*/ 0 60000 65536"/>
                <a:gd name="T7" fmla="*/ 0 60000 65536"/>
                <a:gd name="T8" fmla="*/ 0 60000 65536"/>
                <a:gd name="T9" fmla="*/ 0 w 78"/>
                <a:gd name="T10" fmla="*/ 0 h 1"/>
                <a:gd name="T11" fmla="*/ 78 w 78"/>
                <a:gd name="T12" fmla="*/ 1 h 1"/>
              </a:gdLst>
              <a:ahLst/>
              <a:cxnLst>
                <a:cxn ang="T6">
                  <a:pos x="T0" y="T1"/>
                </a:cxn>
                <a:cxn ang="T7">
                  <a:pos x="T2" y="T3"/>
                </a:cxn>
                <a:cxn ang="T8">
                  <a:pos x="T4" y="T5"/>
                </a:cxn>
              </a:cxnLst>
              <a:rect l="T9" t="T10" r="T11" b="T12"/>
              <a:pathLst>
                <a:path w="78" h="1">
                  <a:moveTo>
                    <a:pt x="0" y="0"/>
                  </a:moveTo>
                  <a:lnTo>
                    <a:pt x="78" y="0"/>
                  </a:lnTo>
                  <a:lnTo>
                    <a:pt x="0" y="0"/>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3261" name="Line 64"/>
            <p:cNvSpPr>
              <a:spLocks noChangeAspect="1" noChangeShapeType="1"/>
            </p:cNvSpPr>
            <p:nvPr/>
          </p:nvSpPr>
          <p:spPr bwMode="auto">
            <a:xfrm>
              <a:off x="4235" y="5964"/>
              <a:ext cx="78" cy="1"/>
            </a:xfrm>
            <a:prstGeom prst="line">
              <a:avLst/>
            </a:prstGeom>
            <a:grpFill/>
            <a:ln w="1016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13262" name="Freeform 65"/>
            <p:cNvSpPr>
              <a:spLocks noChangeAspect="1"/>
            </p:cNvSpPr>
            <p:nvPr/>
          </p:nvSpPr>
          <p:spPr bwMode="auto">
            <a:xfrm>
              <a:off x="4219" y="5933"/>
              <a:ext cx="94" cy="1"/>
            </a:xfrm>
            <a:custGeom>
              <a:avLst/>
              <a:gdLst>
                <a:gd name="T0" fmla="*/ 0 w 94"/>
                <a:gd name="T1" fmla="*/ 0 h 1"/>
                <a:gd name="T2" fmla="*/ 94 w 94"/>
                <a:gd name="T3" fmla="*/ 0 h 1"/>
                <a:gd name="T4" fmla="*/ 0 w 94"/>
                <a:gd name="T5" fmla="*/ 0 h 1"/>
                <a:gd name="T6" fmla="*/ 0 60000 65536"/>
                <a:gd name="T7" fmla="*/ 0 60000 65536"/>
                <a:gd name="T8" fmla="*/ 0 60000 65536"/>
                <a:gd name="T9" fmla="*/ 0 w 94"/>
                <a:gd name="T10" fmla="*/ 0 h 1"/>
                <a:gd name="T11" fmla="*/ 94 w 94"/>
                <a:gd name="T12" fmla="*/ 1 h 1"/>
              </a:gdLst>
              <a:ahLst/>
              <a:cxnLst>
                <a:cxn ang="T6">
                  <a:pos x="T0" y="T1"/>
                </a:cxn>
                <a:cxn ang="T7">
                  <a:pos x="T2" y="T3"/>
                </a:cxn>
                <a:cxn ang="T8">
                  <a:pos x="T4" y="T5"/>
                </a:cxn>
              </a:cxnLst>
              <a:rect l="T9" t="T10" r="T11" b="T12"/>
              <a:pathLst>
                <a:path w="94" h="1">
                  <a:moveTo>
                    <a:pt x="0" y="0"/>
                  </a:moveTo>
                  <a:lnTo>
                    <a:pt x="94" y="0"/>
                  </a:lnTo>
                  <a:lnTo>
                    <a:pt x="0" y="0"/>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3263" name="Line 66"/>
            <p:cNvSpPr>
              <a:spLocks noChangeAspect="1" noChangeShapeType="1"/>
            </p:cNvSpPr>
            <p:nvPr/>
          </p:nvSpPr>
          <p:spPr bwMode="auto">
            <a:xfrm>
              <a:off x="4219" y="5933"/>
              <a:ext cx="94" cy="1"/>
            </a:xfrm>
            <a:prstGeom prst="line">
              <a:avLst/>
            </a:prstGeom>
            <a:grpFill/>
            <a:ln w="1016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grpSp>
      <p:grpSp>
        <p:nvGrpSpPr>
          <p:cNvPr id="112689" name="Group 67"/>
          <p:cNvGrpSpPr>
            <a:grpSpLocks noChangeAspect="1"/>
          </p:cNvGrpSpPr>
          <p:nvPr/>
        </p:nvGrpSpPr>
        <p:grpSpPr bwMode="auto">
          <a:xfrm>
            <a:off x="4295233" y="3633886"/>
            <a:ext cx="153453" cy="74814"/>
            <a:chOff x="4211" y="6130"/>
            <a:chExt cx="149" cy="78"/>
          </a:xfrm>
          <a:solidFill>
            <a:schemeClr val="tx1"/>
          </a:solidFill>
        </p:grpSpPr>
        <p:sp>
          <p:nvSpPr>
            <p:cNvPr id="113254" name="Oval 68"/>
            <p:cNvSpPr>
              <a:spLocks noChangeAspect="1" noChangeArrowheads="1"/>
            </p:cNvSpPr>
            <p:nvPr/>
          </p:nvSpPr>
          <p:spPr bwMode="auto">
            <a:xfrm>
              <a:off x="4211" y="6130"/>
              <a:ext cx="78" cy="78"/>
            </a:xfrm>
            <a:prstGeom prst="ellipse">
              <a:avLst/>
            </a:prstGeom>
            <a:grpFill/>
            <a:ln w="10160">
              <a:solidFill>
                <a:schemeClr val="tx1"/>
              </a:solidFill>
              <a:round/>
              <a:headEnd/>
              <a:tailEnd/>
            </a:ln>
          </p:spPr>
          <p:txBody>
            <a:bodyPr/>
            <a:lstStyle/>
            <a:p>
              <a:pPr eaLnBrk="1" hangingPunct="1"/>
              <a:endParaRPr lang="en-US">
                <a:solidFill>
                  <a:srgbClr val="000000"/>
                </a:solidFill>
              </a:endParaRPr>
            </a:p>
          </p:txBody>
        </p:sp>
        <p:sp>
          <p:nvSpPr>
            <p:cNvPr id="113255" name="Freeform 69"/>
            <p:cNvSpPr>
              <a:spLocks noChangeAspect="1"/>
            </p:cNvSpPr>
            <p:nvPr/>
          </p:nvSpPr>
          <p:spPr bwMode="auto">
            <a:xfrm>
              <a:off x="4266" y="6185"/>
              <a:ext cx="94" cy="15"/>
            </a:xfrm>
            <a:custGeom>
              <a:avLst/>
              <a:gdLst>
                <a:gd name="T0" fmla="*/ 0 w 94"/>
                <a:gd name="T1" fmla="*/ 0 h 15"/>
                <a:gd name="T2" fmla="*/ 94 w 94"/>
                <a:gd name="T3" fmla="*/ 15 h 15"/>
                <a:gd name="T4" fmla="*/ 0 w 94"/>
                <a:gd name="T5" fmla="*/ 0 h 15"/>
                <a:gd name="T6" fmla="*/ 0 60000 65536"/>
                <a:gd name="T7" fmla="*/ 0 60000 65536"/>
                <a:gd name="T8" fmla="*/ 0 60000 65536"/>
                <a:gd name="T9" fmla="*/ 0 w 94"/>
                <a:gd name="T10" fmla="*/ 0 h 15"/>
                <a:gd name="T11" fmla="*/ 94 w 94"/>
                <a:gd name="T12" fmla="*/ 15 h 15"/>
              </a:gdLst>
              <a:ahLst/>
              <a:cxnLst>
                <a:cxn ang="T6">
                  <a:pos x="T0" y="T1"/>
                </a:cxn>
                <a:cxn ang="T7">
                  <a:pos x="T2" y="T3"/>
                </a:cxn>
                <a:cxn ang="T8">
                  <a:pos x="T4" y="T5"/>
                </a:cxn>
              </a:cxnLst>
              <a:rect l="T9" t="T10" r="T11" b="T12"/>
              <a:pathLst>
                <a:path w="94" h="15">
                  <a:moveTo>
                    <a:pt x="0" y="0"/>
                  </a:moveTo>
                  <a:lnTo>
                    <a:pt x="94" y="15"/>
                  </a:lnTo>
                  <a:lnTo>
                    <a:pt x="0" y="0"/>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3256" name="Line 70"/>
            <p:cNvSpPr>
              <a:spLocks noChangeAspect="1" noChangeShapeType="1"/>
            </p:cNvSpPr>
            <p:nvPr/>
          </p:nvSpPr>
          <p:spPr bwMode="auto">
            <a:xfrm>
              <a:off x="4266" y="6185"/>
              <a:ext cx="94" cy="15"/>
            </a:xfrm>
            <a:prstGeom prst="line">
              <a:avLst/>
            </a:prstGeom>
            <a:grpFill/>
            <a:ln w="1016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13257" name="Freeform 71"/>
            <p:cNvSpPr>
              <a:spLocks noChangeAspect="1"/>
            </p:cNvSpPr>
            <p:nvPr/>
          </p:nvSpPr>
          <p:spPr bwMode="auto">
            <a:xfrm>
              <a:off x="4282" y="6137"/>
              <a:ext cx="78" cy="32"/>
            </a:xfrm>
            <a:custGeom>
              <a:avLst/>
              <a:gdLst>
                <a:gd name="T0" fmla="*/ 0 w 78"/>
                <a:gd name="T1" fmla="*/ 16 h 32"/>
                <a:gd name="T2" fmla="*/ 31 w 78"/>
                <a:gd name="T3" fmla="*/ 0 h 32"/>
                <a:gd name="T4" fmla="*/ 78 w 78"/>
                <a:gd name="T5" fmla="*/ 32 h 32"/>
                <a:gd name="T6" fmla="*/ 0 w 78"/>
                <a:gd name="T7" fmla="*/ 16 h 32"/>
                <a:gd name="T8" fmla="*/ 0 60000 65536"/>
                <a:gd name="T9" fmla="*/ 0 60000 65536"/>
                <a:gd name="T10" fmla="*/ 0 60000 65536"/>
                <a:gd name="T11" fmla="*/ 0 60000 65536"/>
                <a:gd name="T12" fmla="*/ 0 w 78"/>
                <a:gd name="T13" fmla="*/ 0 h 32"/>
                <a:gd name="T14" fmla="*/ 78 w 78"/>
                <a:gd name="T15" fmla="*/ 32 h 32"/>
              </a:gdLst>
              <a:ahLst/>
              <a:cxnLst>
                <a:cxn ang="T8">
                  <a:pos x="T0" y="T1"/>
                </a:cxn>
                <a:cxn ang="T9">
                  <a:pos x="T2" y="T3"/>
                </a:cxn>
                <a:cxn ang="T10">
                  <a:pos x="T4" y="T5"/>
                </a:cxn>
                <a:cxn ang="T11">
                  <a:pos x="T6" y="T7"/>
                </a:cxn>
              </a:cxnLst>
              <a:rect l="T12" t="T13" r="T14" b="T15"/>
              <a:pathLst>
                <a:path w="78" h="32">
                  <a:moveTo>
                    <a:pt x="0" y="16"/>
                  </a:moveTo>
                  <a:lnTo>
                    <a:pt x="31" y="0"/>
                  </a:lnTo>
                  <a:lnTo>
                    <a:pt x="78" y="32"/>
                  </a:lnTo>
                  <a:lnTo>
                    <a:pt x="0" y="16"/>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3258" name="Freeform 72"/>
            <p:cNvSpPr>
              <a:spLocks noChangeAspect="1"/>
            </p:cNvSpPr>
            <p:nvPr/>
          </p:nvSpPr>
          <p:spPr bwMode="auto">
            <a:xfrm>
              <a:off x="4282" y="6137"/>
              <a:ext cx="78" cy="32"/>
            </a:xfrm>
            <a:custGeom>
              <a:avLst/>
              <a:gdLst>
                <a:gd name="T0" fmla="*/ 0 w 78"/>
                <a:gd name="T1" fmla="*/ 16 h 32"/>
                <a:gd name="T2" fmla="*/ 31 w 78"/>
                <a:gd name="T3" fmla="*/ 0 h 32"/>
                <a:gd name="T4" fmla="*/ 78 w 78"/>
                <a:gd name="T5" fmla="*/ 32 h 32"/>
                <a:gd name="T6" fmla="*/ 0 60000 65536"/>
                <a:gd name="T7" fmla="*/ 0 60000 65536"/>
                <a:gd name="T8" fmla="*/ 0 60000 65536"/>
                <a:gd name="T9" fmla="*/ 0 w 78"/>
                <a:gd name="T10" fmla="*/ 0 h 32"/>
                <a:gd name="T11" fmla="*/ 78 w 78"/>
                <a:gd name="T12" fmla="*/ 32 h 32"/>
              </a:gdLst>
              <a:ahLst/>
              <a:cxnLst>
                <a:cxn ang="T6">
                  <a:pos x="T0" y="T1"/>
                </a:cxn>
                <a:cxn ang="T7">
                  <a:pos x="T2" y="T3"/>
                </a:cxn>
                <a:cxn ang="T8">
                  <a:pos x="T4" y="T5"/>
                </a:cxn>
              </a:cxnLst>
              <a:rect l="T9" t="T10" r="T11" b="T12"/>
              <a:pathLst>
                <a:path w="78" h="32">
                  <a:moveTo>
                    <a:pt x="0" y="16"/>
                  </a:moveTo>
                  <a:lnTo>
                    <a:pt x="31" y="0"/>
                  </a:lnTo>
                  <a:lnTo>
                    <a:pt x="78" y="32"/>
                  </a:lnTo>
                </a:path>
              </a:pathLst>
            </a:custGeom>
            <a:grpFill/>
            <a:ln w="10160">
              <a:solidFill>
                <a:schemeClr val="tx1"/>
              </a:solidFill>
              <a:prstDash val="solid"/>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grpSp>
      <p:grpSp>
        <p:nvGrpSpPr>
          <p:cNvPr id="112690" name="Group 73"/>
          <p:cNvGrpSpPr>
            <a:grpSpLocks noChangeAspect="1"/>
          </p:cNvGrpSpPr>
          <p:nvPr/>
        </p:nvGrpSpPr>
        <p:grpSpPr bwMode="auto">
          <a:xfrm>
            <a:off x="4314761" y="2878732"/>
            <a:ext cx="147874" cy="79490"/>
            <a:chOff x="4227" y="5328"/>
            <a:chExt cx="149" cy="86"/>
          </a:xfrm>
          <a:solidFill>
            <a:schemeClr val="tx1"/>
          </a:solidFill>
        </p:grpSpPr>
        <p:sp>
          <p:nvSpPr>
            <p:cNvPr id="113249" name="Oval 74"/>
            <p:cNvSpPr>
              <a:spLocks noChangeAspect="1" noChangeArrowheads="1"/>
            </p:cNvSpPr>
            <p:nvPr/>
          </p:nvSpPr>
          <p:spPr bwMode="auto">
            <a:xfrm>
              <a:off x="4227" y="5328"/>
              <a:ext cx="78" cy="78"/>
            </a:xfrm>
            <a:prstGeom prst="ellipse">
              <a:avLst/>
            </a:prstGeom>
            <a:grpFill/>
            <a:ln w="10160">
              <a:solidFill>
                <a:schemeClr val="tx1"/>
              </a:solidFill>
              <a:round/>
              <a:headEnd/>
              <a:tailEnd/>
            </a:ln>
          </p:spPr>
          <p:txBody>
            <a:bodyPr/>
            <a:lstStyle/>
            <a:p>
              <a:pPr eaLnBrk="1" hangingPunct="1"/>
              <a:endParaRPr lang="en-US">
                <a:solidFill>
                  <a:srgbClr val="000000"/>
                </a:solidFill>
              </a:endParaRPr>
            </a:p>
          </p:txBody>
        </p:sp>
        <p:sp>
          <p:nvSpPr>
            <p:cNvPr id="113250" name="Freeform 75"/>
            <p:cNvSpPr>
              <a:spLocks noChangeAspect="1"/>
            </p:cNvSpPr>
            <p:nvPr/>
          </p:nvSpPr>
          <p:spPr bwMode="auto">
            <a:xfrm>
              <a:off x="4282" y="5398"/>
              <a:ext cx="78" cy="16"/>
            </a:xfrm>
            <a:custGeom>
              <a:avLst/>
              <a:gdLst>
                <a:gd name="T0" fmla="*/ 0 w 78"/>
                <a:gd name="T1" fmla="*/ 0 h 16"/>
                <a:gd name="T2" fmla="*/ 78 w 78"/>
                <a:gd name="T3" fmla="*/ 16 h 16"/>
                <a:gd name="T4" fmla="*/ 0 w 78"/>
                <a:gd name="T5" fmla="*/ 0 h 16"/>
                <a:gd name="T6" fmla="*/ 0 60000 65536"/>
                <a:gd name="T7" fmla="*/ 0 60000 65536"/>
                <a:gd name="T8" fmla="*/ 0 60000 65536"/>
                <a:gd name="T9" fmla="*/ 0 w 78"/>
                <a:gd name="T10" fmla="*/ 0 h 16"/>
                <a:gd name="T11" fmla="*/ 78 w 78"/>
                <a:gd name="T12" fmla="*/ 16 h 16"/>
              </a:gdLst>
              <a:ahLst/>
              <a:cxnLst>
                <a:cxn ang="T6">
                  <a:pos x="T0" y="T1"/>
                </a:cxn>
                <a:cxn ang="T7">
                  <a:pos x="T2" y="T3"/>
                </a:cxn>
                <a:cxn ang="T8">
                  <a:pos x="T4" y="T5"/>
                </a:cxn>
              </a:cxnLst>
              <a:rect l="T9" t="T10" r="T11" b="T12"/>
              <a:pathLst>
                <a:path w="78" h="16">
                  <a:moveTo>
                    <a:pt x="0" y="0"/>
                  </a:moveTo>
                  <a:lnTo>
                    <a:pt x="78" y="16"/>
                  </a:lnTo>
                  <a:lnTo>
                    <a:pt x="0" y="0"/>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3251" name="Line 76"/>
            <p:cNvSpPr>
              <a:spLocks noChangeAspect="1" noChangeShapeType="1"/>
            </p:cNvSpPr>
            <p:nvPr/>
          </p:nvSpPr>
          <p:spPr bwMode="auto">
            <a:xfrm>
              <a:off x="4282" y="5398"/>
              <a:ext cx="78" cy="16"/>
            </a:xfrm>
            <a:prstGeom prst="line">
              <a:avLst/>
            </a:prstGeom>
            <a:grpFill/>
            <a:ln w="1016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13252" name="Freeform 77"/>
            <p:cNvSpPr>
              <a:spLocks noChangeAspect="1"/>
            </p:cNvSpPr>
            <p:nvPr/>
          </p:nvSpPr>
          <p:spPr bwMode="auto">
            <a:xfrm>
              <a:off x="4282" y="5351"/>
              <a:ext cx="94" cy="31"/>
            </a:xfrm>
            <a:custGeom>
              <a:avLst/>
              <a:gdLst>
                <a:gd name="T0" fmla="*/ 0 w 94"/>
                <a:gd name="T1" fmla="*/ 16 h 31"/>
                <a:gd name="T2" fmla="*/ 47 w 94"/>
                <a:gd name="T3" fmla="*/ 0 h 31"/>
                <a:gd name="T4" fmla="*/ 94 w 94"/>
                <a:gd name="T5" fmla="*/ 31 h 31"/>
                <a:gd name="T6" fmla="*/ 0 w 94"/>
                <a:gd name="T7" fmla="*/ 16 h 31"/>
                <a:gd name="T8" fmla="*/ 0 60000 65536"/>
                <a:gd name="T9" fmla="*/ 0 60000 65536"/>
                <a:gd name="T10" fmla="*/ 0 60000 65536"/>
                <a:gd name="T11" fmla="*/ 0 60000 65536"/>
                <a:gd name="T12" fmla="*/ 0 w 94"/>
                <a:gd name="T13" fmla="*/ 0 h 31"/>
                <a:gd name="T14" fmla="*/ 94 w 94"/>
                <a:gd name="T15" fmla="*/ 31 h 31"/>
              </a:gdLst>
              <a:ahLst/>
              <a:cxnLst>
                <a:cxn ang="T8">
                  <a:pos x="T0" y="T1"/>
                </a:cxn>
                <a:cxn ang="T9">
                  <a:pos x="T2" y="T3"/>
                </a:cxn>
                <a:cxn ang="T10">
                  <a:pos x="T4" y="T5"/>
                </a:cxn>
                <a:cxn ang="T11">
                  <a:pos x="T6" y="T7"/>
                </a:cxn>
              </a:cxnLst>
              <a:rect l="T12" t="T13" r="T14" b="T15"/>
              <a:pathLst>
                <a:path w="94" h="31">
                  <a:moveTo>
                    <a:pt x="0" y="16"/>
                  </a:moveTo>
                  <a:lnTo>
                    <a:pt x="47" y="0"/>
                  </a:lnTo>
                  <a:lnTo>
                    <a:pt x="94" y="31"/>
                  </a:lnTo>
                  <a:lnTo>
                    <a:pt x="0" y="16"/>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3253" name="Freeform 78"/>
            <p:cNvSpPr>
              <a:spLocks noChangeAspect="1"/>
            </p:cNvSpPr>
            <p:nvPr/>
          </p:nvSpPr>
          <p:spPr bwMode="auto">
            <a:xfrm>
              <a:off x="4282" y="5351"/>
              <a:ext cx="94" cy="31"/>
            </a:xfrm>
            <a:custGeom>
              <a:avLst/>
              <a:gdLst>
                <a:gd name="T0" fmla="*/ 0 w 94"/>
                <a:gd name="T1" fmla="*/ 16 h 31"/>
                <a:gd name="T2" fmla="*/ 47 w 94"/>
                <a:gd name="T3" fmla="*/ 0 h 31"/>
                <a:gd name="T4" fmla="*/ 94 w 94"/>
                <a:gd name="T5" fmla="*/ 31 h 31"/>
                <a:gd name="T6" fmla="*/ 0 60000 65536"/>
                <a:gd name="T7" fmla="*/ 0 60000 65536"/>
                <a:gd name="T8" fmla="*/ 0 60000 65536"/>
                <a:gd name="T9" fmla="*/ 0 w 94"/>
                <a:gd name="T10" fmla="*/ 0 h 31"/>
                <a:gd name="T11" fmla="*/ 94 w 94"/>
                <a:gd name="T12" fmla="*/ 31 h 31"/>
              </a:gdLst>
              <a:ahLst/>
              <a:cxnLst>
                <a:cxn ang="T6">
                  <a:pos x="T0" y="T1"/>
                </a:cxn>
                <a:cxn ang="T7">
                  <a:pos x="T2" y="T3"/>
                </a:cxn>
                <a:cxn ang="T8">
                  <a:pos x="T4" y="T5"/>
                </a:cxn>
              </a:cxnLst>
              <a:rect l="T9" t="T10" r="T11" b="T12"/>
              <a:pathLst>
                <a:path w="94" h="31">
                  <a:moveTo>
                    <a:pt x="0" y="16"/>
                  </a:moveTo>
                  <a:lnTo>
                    <a:pt x="47" y="0"/>
                  </a:lnTo>
                  <a:lnTo>
                    <a:pt x="94" y="31"/>
                  </a:lnTo>
                </a:path>
              </a:pathLst>
            </a:custGeom>
            <a:grpFill/>
            <a:ln w="10160">
              <a:solidFill>
                <a:schemeClr val="tx1"/>
              </a:solidFill>
              <a:prstDash val="solid"/>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grpSp>
      <p:grpSp>
        <p:nvGrpSpPr>
          <p:cNvPr id="112691" name="Group 79"/>
          <p:cNvGrpSpPr>
            <a:grpSpLocks noChangeAspect="1"/>
          </p:cNvGrpSpPr>
          <p:nvPr/>
        </p:nvGrpSpPr>
        <p:grpSpPr bwMode="auto">
          <a:xfrm>
            <a:off x="4278492" y="3545045"/>
            <a:ext cx="139503" cy="74814"/>
            <a:chOff x="4195" y="6035"/>
            <a:chExt cx="134" cy="79"/>
          </a:xfrm>
          <a:solidFill>
            <a:schemeClr val="tx1"/>
          </a:solidFill>
        </p:grpSpPr>
        <p:sp>
          <p:nvSpPr>
            <p:cNvPr id="113244" name="Oval 80"/>
            <p:cNvSpPr>
              <a:spLocks noChangeAspect="1" noChangeArrowheads="1"/>
            </p:cNvSpPr>
            <p:nvPr/>
          </p:nvSpPr>
          <p:spPr bwMode="auto">
            <a:xfrm>
              <a:off x="4195" y="6035"/>
              <a:ext cx="79" cy="79"/>
            </a:xfrm>
            <a:prstGeom prst="ellipse">
              <a:avLst/>
            </a:prstGeom>
            <a:grpFill/>
            <a:ln w="10160">
              <a:solidFill>
                <a:schemeClr val="tx1"/>
              </a:solidFill>
              <a:round/>
              <a:headEnd/>
              <a:tailEnd/>
            </a:ln>
          </p:spPr>
          <p:txBody>
            <a:bodyPr/>
            <a:lstStyle/>
            <a:p>
              <a:pPr eaLnBrk="1" hangingPunct="1"/>
              <a:endParaRPr lang="en-US">
                <a:solidFill>
                  <a:srgbClr val="000000"/>
                </a:solidFill>
              </a:endParaRPr>
            </a:p>
          </p:txBody>
        </p:sp>
        <p:sp>
          <p:nvSpPr>
            <p:cNvPr id="113245" name="Freeform 81"/>
            <p:cNvSpPr>
              <a:spLocks noChangeAspect="1"/>
            </p:cNvSpPr>
            <p:nvPr/>
          </p:nvSpPr>
          <p:spPr bwMode="auto">
            <a:xfrm>
              <a:off x="4250" y="6090"/>
              <a:ext cx="63" cy="1"/>
            </a:xfrm>
            <a:custGeom>
              <a:avLst/>
              <a:gdLst>
                <a:gd name="T0" fmla="*/ 0 w 63"/>
                <a:gd name="T1" fmla="*/ 0 h 1"/>
                <a:gd name="T2" fmla="*/ 63 w 63"/>
                <a:gd name="T3" fmla="*/ 0 h 1"/>
                <a:gd name="T4" fmla="*/ 0 w 63"/>
                <a:gd name="T5" fmla="*/ 0 h 1"/>
                <a:gd name="T6" fmla="*/ 0 60000 65536"/>
                <a:gd name="T7" fmla="*/ 0 60000 65536"/>
                <a:gd name="T8" fmla="*/ 0 60000 65536"/>
                <a:gd name="T9" fmla="*/ 0 w 63"/>
                <a:gd name="T10" fmla="*/ 0 h 1"/>
                <a:gd name="T11" fmla="*/ 63 w 63"/>
                <a:gd name="T12" fmla="*/ 1 h 1"/>
              </a:gdLst>
              <a:ahLst/>
              <a:cxnLst>
                <a:cxn ang="T6">
                  <a:pos x="T0" y="T1"/>
                </a:cxn>
                <a:cxn ang="T7">
                  <a:pos x="T2" y="T3"/>
                </a:cxn>
                <a:cxn ang="T8">
                  <a:pos x="T4" y="T5"/>
                </a:cxn>
              </a:cxnLst>
              <a:rect l="T9" t="T10" r="T11" b="T12"/>
              <a:pathLst>
                <a:path w="63" h="1">
                  <a:moveTo>
                    <a:pt x="0" y="0"/>
                  </a:moveTo>
                  <a:lnTo>
                    <a:pt x="63" y="0"/>
                  </a:lnTo>
                  <a:lnTo>
                    <a:pt x="0" y="0"/>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3246" name="Line 82"/>
            <p:cNvSpPr>
              <a:spLocks noChangeAspect="1" noChangeShapeType="1"/>
            </p:cNvSpPr>
            <p:nvPr/>
          </p:nvSpPr>
          <p:spPr bwMode="auto">
            <a:xfrm>
              <a:off x="4250" y="6090"/>
              <a:ext cx="63" cy="1"/>
            </a:xfrm>
            <a:prstGeom prst="line">
              <a:avLst/>
            </a:prstGeom>
            <a:grpFill/>
            <a:ln w="1016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13247" name="Freeform 83"/>
            <p:cNvSpPr>
              <a:spLocks noChangeAspect="1"/>
            </p:cNvSpPr>
            <p:nvPr/>
          </p:nvSpPr>
          <p:spPr bwMode="auto">
            <a:xfrm>
              <a:off x="4250" y="6043"/>
              <a:ext cx="79" cy="16"/>
            </a:xfrm>
            <a:custGeom>
              <a:avLst/>
              <a:gdLst>
                <a:gd name="T0" fmla="*/ 0 w 79"/>
                <a:gd name="T1" fmla="*/ 16 h 16"/>
                <a:gd name="T2" fmla="*/ 79 w 79"/>
                <a:gd name="T3" fmla="*/ 0 h 16"/>
                <a:gd name="T4" fmla="*/ 0 w 79"/>
                <a:gd name="T5" fmla="*/ 16 h 16"/>
                <a:gd name="T6" fmla="*/ 0 60000 65536"/>
                <a:gd name="T7" fmla="*/ 0 60000 65536"/>
                <a:gd name="T8" fmla="*/ 0 60000 65536"/>
                <a:gd name="T9" fmla="*/ 0 w 79"/>
                <a:gd name="T10" fmla="*/ 0 h 16"/>
                <a:gd name="T11" fmla="*/ 79 w 79"/>
                <a:gd name="T12" fmla="*/ 16 h 16"/>
              </a:gdLst>
              <a:ahLst/>
              <a:cxnLst>
                <a:cxn ang="T6">
                  <a:pos x="T0" y="T1"/>
                </a:cxn>
                <a:cxn ang="T7">
                  <a:pos x="T2" y="T3"/>
                </a:cxn>
                <a:cxn ang="T8">
                  <a:pos x="T4" y="T5"/>
                </a:cxn>
              </a:cxnLst>
              <a:rect l="T9" t="T10" r="T11" b="T12"/>
              <a:pathLst>
                <a:path w="79" h="16">
                  <a:moveTo>
                    <a:pt x="0" y="16"/>
                  </a:moveTo>
                  <a:lnTo>
                    <a:pt x="79" y="0"/>
                  </a:lnTo>
                  <a:lnTo>
                    <a:pt x="0" y="16"/>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3248" name="Line 84"/>
            <p:cNvSpPr>
              <a:spLocks noChangeAspect="1" noChangeShapeType="1"/>
            </p:cNvSpPr>
            <p:nvPr/>
          </p:nvSpPr>
          <p:spPr bwMode="auto">
            <a:xfrm flipV="1">
              <a:off x="4250" y="6043"/>
              <a:ext cx="79" cy="16"/>
            </a:xfrm>
            <a:prstGeom prst="line">
              <a:avLst/>
            </a:prstGeom>
            <a:grpFill/>
            <a:ln w="1016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grpSp>
      <p:grpSp>
        <p:nvGrpSpPr>
          <p:cNvPr id="112692" name="Group 85"/>
          <p:cNvGrpSpPr>
            <a:grpSpLocks noChangeAspect="1"/>
          </p:cNvGrpSpPr>
          <p:nvPr/>
        </p:nvGrpSpPr>
        <p:grpSpPr bwMode="auto">
          <a:xfrm>
            <a:off x="4401256" y="3528679"/>
            <a:ext cx="170193" cy="74814"/>
            <a:chOff x="4313" y="6020"/>
            <a:chExt cx="165" cy="78"/>
          </a:xfrm>
          <a:solidFill>
            <a:schemeClr val="tx1"/>
          </a:solidFill>
        </p:grpSpPr>
        <p:sp>
          <p:nvSpPr>
            <p:cNvPr id="113239" name="Oval 86"/>
            <p:cNvSpPr>
              <a:spLocks noChangeAspect="1" noChangeArrowheads="1"/>
            </p:cNvSpPr>
            <p:nvPr/>
          </p:nvSpPr>
          <p:spPr bwMode="auto">
            <a:xfrm>
              <a:off x="4400" y="6020"/>
              <a:ext cx="78" cy="78"/>
            </a:xfrm>
            <a:prstGeom prst="ellipse">
              <a:avLst/>
            </a:prstGeom>
            <a:grpFill/>
            <a:ln w="10160">
              <a:solidFill>
                <a:schemeClr val="tx1"/>
              </a:solidFill>
              <a:round/>
              <a:headEnd/>
              <a:tailEnd/>
            </a:ln>
          </p:spPr>
          <p:txBody>
            <a:bodyPr/>
            <a:lstStyle/>
            <a:p>
              <a:pPr eaLnBrk="1" hangingPunct="1"/>
              <a:endParaRPr lang="en-US">
                <a:solidFill>
                  <a:srgbClr val="000000"/>
                </a:solidFill>
              </a:endParaRPr>
            </a:p>
          </p:txBody>
        </p:sp>
        <p:sp>
          <p:nvSpPr>
            <p:cNvPr id="113240" name="Freeform 87"/>
            <p:cNvSpPr>
              <a:spLocks noChangeAspect="1"/>
            </p:cNvSpPr>
            <p:nvPr/>
          </p:nvSpPr>
          <p:spPr bwMode="auto">
            <a:xfrm>
              <a:off x="4313" y="6090"/>
              <a:ext cx="79" cy="1"/>
            </a:xfrm>
            <a:custGeom>
              <a:avLst/>
              <a:gdLst>
                <a:gd name="T0" fmla="*/ 79 w 79"/>
                <a:gd name="T1" fmla="*/ 0 h 1"/>
                <a:gd name="T2" fmla="*/ 0 w 79"/>
                <a:gd name="T3" fmla="*/ 0 h 1"/>
                <a:gd name="T4" fmla="*/ 79 w 79"/>
                <a:gd name="T5" fmla="*/ 0 h 1"/>
                <a:gd name="T6" fmla="*/ 0 60000 65536"/>
                <a:gd name="T7" fmla="*/ 0 60000 65536"/>
                <a:gd name="T8" fmla="*/ 0 60000 65536"/>
                <a:gd name="T9" fmla="*/ 0 w 79"/>
                <a:gd name="T10" fmla="*/ 0 h 1"/>
                <a:gd name="T11" fmla="*/ 79 w 79"/>
                <a:gd name="T12" fmla="*/ 1 h 1"/>
              </a:gdLst>
              <a:ahLst/>
              <a:cxnLst>
                <a:cxn ang="T6">
                  <a:pos x="T0" y="T1"/>
                </a:cxn>
                <a:cxn ang="T7">
                  <a:pos x="T2" y="T3"/>
                </a:cxn>
                <a:cxn ang="T8">
                  <a:pos x="T4" y="T5"/>
                </a:cxn>
              </a:cxnLst>
              <a:rect l="T9" t="T10" r="T11" b="T12"/>
              <a:pathLst>
                <a:path w="79" h="1">
                  <a:moveTo>
                    <a:pt x="79" y="0"/>
                  </a:moveTo>
                  <a:lnTo>
                    <a:pt x="0" y="0"/>
                  </a:lnTo>
                  <a:lnTo>
                    <a:pt x="79" y="0"/>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3241" name="Line 88"/>
            <p:cNvSpPr>
              <a:spLocks noChangeAspect="1" noChangeShapeType="1"/>
            </p:cNvSpPr>
            <p:nvPr/>
          </p:nvSpPr>
          <p:spPr bwMode="auto">
            <a:xfrm flipH="1">
              <a:off x="4313" y="6090"/>
              <a:ext cx="79" cy="1"/>
            </a:xfrm>
            <a:prstGeom prst="line">
              <a:avLst/>
            </a:prstGeom>
            <a:grpFill/>
            <a:ln w="1016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13242" name="Freeform 89"/>
            <p:cNvSpPr>
              <a:spLocks noChangeAspect="1"/>
            </p:cNvSpPr>
            <p:nvPr/>
          </p:nvSpPr>
          <p:spPr bwMode="auto">
            <a:xfrm>
              <a:off x="4313" y="6059"/>
              <a:ext cx="63" cy="1"/>
            </a:xfrm>
            <a:custGeom>
              <a:avLst/>
              <a:gdLst>
                <a:gd name="T0" fmla="*/ 63 w 63"/>
                <a:gd name="T1" fmla="*/ 0 h 1"/>
                <a:gd name="T2" fmla="*/ 0 w 63"/>
                <a:gd name="T3" fmla="*/ 0 h 1"/>
                <a:gd name="T4" fmla="*/ 63 w 63"/>
                <a:gd name="T5" fmla="*/ 0 h 1"/>
                <a:gd name="T6" fmla="*/ 0 60000 65536"/>
                <a:gd name="T7" fmla="*/ 0 60000 65536"/>
                <a:gd name="T8" fmla="*/ 0 60000 65536"/>
                <a:gd name="T9" fmla="*/ 0 w 63"/>
                <a:gd name="T10" fmla="*/ 0 h 1"/>
                <a:gd name="T11" fmla="*/ 63 w 63"/>
                <a:gd name="T12" fmla="*/ 1 h 1"/>
              </a:gdLst>
              <a:ahLst/>
              <a:cxnLst>
                <a:cxn ang="T6">
                  <a:pos x="T0" y="T1"/>
                </a:cxn>
                <a:cxn ang="T7">
                  <a:pos x="T2" y="T3"/>
                </a:cxn>
                <a:cxn ang="T8">
                  <a:pos x="T4" y="T5"/>
                </a:cxn>
              </a:cxnLst>
              <a:rect l="T9" t="T10" r="T11" b="T12"/>
              <a:pathLst>
                <a:path w="63" h="1">
                  <a:moveTo>
                    <a:pt x="63" y="0"/>
                  </a:moveTo>
                  <a:lnTo>
                    <a:pt x="0" y="0"/>
                  </a:lnTo>
                  <a:lnTo>
                    <a:pt x="63" y="0"/>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3243" name="Line 90"/>
            <p:cNvSpPr>
              <a:spLocks noChangeAspect="1" noChangeShapeType="1"/>
            </p:cNvSpPr>
            <p:nvPr/>
          </p:nvSpPr>
          <p:spPr bwMode="auto">
            <a:xfrm flipH="1">
              <a:off x="4313" y="6059"/>
              <a:ext cx="63" cy="1"/>
            </a:xfrm>
            <a:prstGeom prst="line">
              <a:avLst/>
            </a:prstGeom>
            <a:grpFill/>
            <a:ln w="1016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grpSp>
      <p:grpSp>
        <p:nvGrpSpPr>
          <p:cNvPr id="112693" name="Group 91"/>
          <p:cNvGrpSpPr>
            <a:grpSpLocks noChangeAspect="1"/>
          </p:cNvGrpSpPr>
          <p:nvPr/>
        </p:nvGrpSpPr>
        <p:grpSpPr bwMode="auto">
          <a:xfrm>
            <a:off x="4384514" y="3315927"/>
            <a:ext cx="178564" cy="88842"/>
            <a:chOff x="4297" y="5791"/>
            <a:chExt cx="174" cy="95"/>
          </a:xfrm>
          <a:solidFill>
            <a:schemeClr val="tx1"/>
          </a:solidFill>
        </p:grpSpPr>
        <p:sp>
          <p:nvSpPr>
            <p:cNvPr id="113234" name="Freeform 92"/>
            <p:cNvSpPr>
              <a:spLocks noChangeAspect="1"/>
            </p:cNvSpPr>
            <p:nvPr/>
          </p:nvSpPr>
          <p:spPr bwMode="auto">
            <a:xfrm>
              <a:off x="4392" y="5791"/>
              <a:ext cx="79" cy="95"/>
            </a:xfrm>
            <a:custGeom>
              <a:avLst/>
              <a:gdLst>
                <a:gd name="T0" fmla="*/ 31 w 79"/>
                <a:gd name="T1" fmla="*/ 95 h 95"/>
                <a:gd name="T2" fmla="*/ 31 w 79"/>
                <a:gd name="T3" fmla="*/ 95 h 95"/>
                <a:gd name="T4" fmla="*/ 16 w 79"/>
                <a:gd name="T5" fmla="*/ 95 h 95"/>
                <a:gd name="T6" fmla="*/ 16 w 79"/>
                <a:gd name="T7" fmla="*/ 79 h 95"/>
                <a:gd name="T8" fmla="*/ 16 w 79"/>
                <a:gd name="T9" fmla="*/ 79 h 95"/>
                <a:gd name="T10" fmla="*/ 0 w 79"/>
                <a:gd name="T11" fmla="*/ 63 h 95"/>
                <a:gd name="T12" fmla="*/ 0 w 79"/>
                <a:gd name="T13" fmla="*/ 48 h 95"/>
                <a:gd name="T14" fmla="*/ 0 w 79"/>
                <a:gd name="T15" fmla="*/ 48 h 95"/>
                <a:gd name="T16" fmla="*/ 16 w 79"/>
                <a:gd name="T17" fmla="*/ 16 h 95"/>
                <a:gd name="T18" fmla="*/ 16 w 79"/>
                <a:gd name="T19" fmla="*/ 16 h 95"/>
                <a:gd name="T20" fmla="*/ 31 w 79"/>
                <a:gd name="T21" fmla="*/ 0 h 95"/>
                <a:gd name="T22" fmla="*/ 47 w 79"/>
                <a:gd name="T23" fmla="*/ 0 h 95"/>
                <a:gd name="T24" fmla="*/ 63 w 79"/>
                <a:gd name="T25" fmla="*/ 16 h 95"/>
                <a:gd name="T26" fmla="*/ 63 w 79"/>
                <a:gd name="T27" fmla="*/ 16 h 95"/>
                <a:gd name="T28" fmla="*/ 79 w 79"/>
                <a:gd name="T29" fmla="*/ 32 h 95"/>
                <a:gd name="T30" fmla="*/ 79 w 79"/>
                <a:gd name="T31" fmla="*/ 48 h 95"/>
                <a:gd name="T32" fmla="*/ 79 w 79"/>
                <a:gd name="T33" fmla="*/ 48 h 95"/>
                <a:gd name="T34" fmla="*/ 79 w 79"/>
                <a:gd name="T35" fmla="*/ 63 h 95"/>
                <a:gd name="T36" fmla="*/ 79 w 79"/>
                <a:gd name="T37" fmla="*/ 63 h 95"/>
                <a:gd name="T38" fmla="*/ 63 w 79"/>
                <a:gd name="T39" fmla="*/ 79 h 95"/>
                <a:gd name="T40" fmla="*/ 47 w 79"/>
                <a:gd name="T41" fmla="*/ 95 h 95"/>
                <a:gd name="T42" fmla="*/ 47 w 79"/>
                <a:gd name="T43" fmla="*/ 95 h 95"/>
                <a:gd name="T44" fmla="*/ 31 w 79"/>
                <a:gd name="T45" fmla="*/ 95 h 9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79"/>
                <a:gd name="T70" fmla="*/ 0 h 95"/>
                <a:gd name="T71" fmla="*/ 79 w 79"/>
                <a:gd name="T72" fmla="*/ 95 h 9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79" h="95">
                  <a:moveTo>
                    <a:pt x="31" y="95"/>
                  </a:moveTo>
                  <a:lnTo>
                    <a:pt x="31" y="95"/>
                  </a:lnTo>
                  <a:lnTo>
                    <a:pt x="16" y="95"/>
                  </a:lnTo>
                  <a:lnTo>
                    <a:pt x="16" y="79"/>
                  </a:lnTo>
                  <a:lnTo>
                    <a:pt x="0" y="63"/>
                  </a:lnTo>
                  <a:lnTo>
                    <a:pt x="0" y="48"/>
                  </a:lnTo>
                  <a:lnTo>
                    <a:pt x="16" y="16"/>
                  </a:lnTo>
                  <a:lnTo>
                    <a:pt x="31" y="0"/>
                  </a:lnTo>
                  <a:lnTo>
                    <a:pt x="47" y="0"/>
                  </a:lnTo>
                  <a:lnTo>
                    <a:pt x="63" y="16"/>
                  </a:lnTo>
                  <a:lnTo>
                    <a:pt x="79" y="32"/>
                  </a:lnTo>
                  <a:lnTo>
                    <a:pt x="79" y="48"/>
                  </a:lnTo>
                  <a:lnTo>
                    <a:pt x="79" y="63"/>
                  </a:lnTo>
                  <a:lnTo>
                    <a:pt x="63" y="79"/>
                  </a:lnTo>
                  <a:lnTo>
                    <a:pt x="47" y="95"/>
                  </a:lnTo>
                  <a:lnTo>
                    <a:pt x="31" y="95"/>
                  </a:lnTo>
                  <a:close/>
                </a:path>
              </a:pathLst>
            </a:custGeom>
            <a:grpFill/>
            <a:ln w="10160">
              <a:solidFill>
                <a:schemeClr val="tx1"/>
              </a:solidFill>
              <a:prstDash val="solid"/>
              <a:round/>
              <a:headEnd/>
              <a:tailEnd/>
            </a:ln>
          </p:spPr>
          <p:txBody>
            <a:bodyPr/>
            <a:lstStyle/>
            <a:p>
              <a:endParaRPr lang="en-US"/>
            </a:p>
          </p:txBody>
        </p:sp>
        <p:sp>
          <p:nvSpPr>
            <p:cNvPr id="113235" name="Freeform 93"/>
            <p:cNvSpPr>
              <a:spLocks noChangeAspect="1"/>
            </p:cNvSpPr>
            <p:nvPr/>
          </p:nvSpPr>
          <p:spPr bwMode="auto">
            <a:xfrm>
              <a:off x="4313" y="5854"/>
              <a:ext cx="79" cy="1"/>
            </a:xfrm>
            <a:custGeom>
              <a:avLst/>
              <a:gdLst>
                <a:gd name="T0" fmla="*/ 79 w 79"/>
                <a:gd name="T1" fmla="*/ 0 h 1"/>
                <a:gd name="T2" fmla="*/ 0 w 79"/>
                <a:gd name="T3" fmla="*/ 0 h 1"/>
                <a:gd name="T4" fmla="*/ 79 w 79"/>
                <a:gd name="T5" fmla="*/ 0 h 1"/>
                <a:gd name="T6" fmla="*/ 0 60000 65536"/>
                <a:gd name="T7" fmla="*/ 0 60000 65536"/>
                <a:gd name="T8" fmla="*/ 0 60000 65536"/>
                <a:gd name="T9" fmla="*/ 0 w 79"/>
                <a:gd name="T10" fmla="*/ 0 h 1"/>
                <a:gd name="T11" fmla="*/ 79 w 79"/>
                <a:gd name="T12" fmla="*/ 1 h 1"/>
              </a:gdLst>
              <a:ahLst/>
              <a:cxnLst>
                <a:cxn ang="T6">
                  <a:pos x="T0" y="T1"/>
                </a:cxn>
                <a:cxn ang="T7">
                  <a:pos x="T2" y="T3"/>
                </a:cxn>
                <a:cxn ang="T8">
                  <a:pos x="T4" y="T5"/>
                </a:cxn>
              </a:cxnLst>
              <a:rect l="T9" t="T10" r="T11" b="T12"/>
              <a:pathLst>
                <a:path w="79" h="1">
                  <a:moveTo>
                    <a:pt x="79" y="0"/>
                  </a:moveTo>
                  <a:lnTo>
                    <a:pt x="0" y="0"/>
                  </a:lnTo>
                  <a:lnTo>
                    <a:pt x="79" y="0"/>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3236" name="Line 94"/>
            <p:cNvSpPr>
              <a:spLocks noChangeAspect="1" noChangeShapeType="1"/>
            </p:cNvSpPr>
            <p:nvPr/>
          </p:nvSpPr>
          <p:spPr bwMode="auto">
            <a:xfrm flipH="1">
              <a:off x="4313" y="5854"/>
              <a:ext cx="79" cy="1"/>
            </a:xfrm>
            <a:prstGeom prst="line">
              <a:avLst/>
            </a:prstGeom>
            <a:grpFill/>
            <a:ln w="1016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13237" name="Freeform 95"/>
            <p:cNvSpPr>
              <a:spLocks noChangeAspect="1"/>
            </p:cNvSpPr>
            <p:nvPr/>
          </p:nvSpPr>
          <p:spPr bwMode="auto">
            <a:xfrm>
              <a:off x="4297" y="5823"/>
              <a:ext cx="95" cy="1"/>
            </a:xfrm>
            <a:custGeom>
              <a:avLst/>
              <a:gdLst>
                <a:gd name="T0" fmla="*/ 95 w 95"/>
                <a:gd name="T1" fmla="*/ 0 h 1"/>
                <a:gd name="T2" fmla="*/ 0 w 95"/>
                <a:gd name="T3" fmla="*/ 0 h 1"/>
                <a:gd name="T4" fmla="*/ 95 w 95"/>
                <a:gd name="T5" fmla="*/ 0 h 1"/>
                <a:gd name="T6" fmla="*/ 0 60000 65536"/>
                <a:gd name="T7" fmla="*/ 0 60000 65536"/>
                <a:gd name="T8" fmla="*/ 0 60000 65536"/>
                <a:gd name="T9" fmla="*/ 0 w 95"/>
                <a:gd name="T10" fmla="*/ 0 h 1"/>
                <a:gd name="T11" fmla="*/ 95 w 95"/>
                <a:gd name="T12" fmla="*/ 1 h 1"/>
              </a:gdLst>
              <a:ahLst/>
              <a:cxnLst>
                <a:cxn ang="T6">
                  <a:pos x="T0" y="T1"/>
                </a:cxn>
                <a:cxn ang="T7">
                  <a:pos x="T2" y="T3"/>
                </a:cxn>
                <a:cxn ang="T8">
                  <a:pos x="T4" y="T5"/>
                </a:cxn>
              </a:cxnLst>
              <a:rect l="T9" t="T10" r="T11" b="T12"/>
              <a:pathLst>
                <a:path w="95" h="1">
                  <a:moveTo>
                    <a:pt x="95" y="0"/>
                  </a:moveTo>
                  <a:lnTo>
                    <a:pt x="0" y="0"/>
                  </a:lnTo>
                  <a:lnTo>
                    <a:pt x="95" y="0"/>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3238" name="Line 96"/>
            <p:cNvSpPr>
              <a:spLocks noChangeAspect="1" noChangeShapeType="1"/>
            </p:cNvSpPr>
            <p:nvPr/>
          </p:nvSpPr>
          <p:spPr bwMode="auto">
            <a:xfrm flipH="1">
              <a:off x="4297" y="5823"/>
              <a:ext cx="95" cy="1"/>
            </a:xfrm>
            <a:prstGeom prst="line">
              <a:avLst/>
            </a:prstGeom>
            <a:grpFill/>
            <a:ln w="1016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grpSp>
      <p:grpSp>
        <p:nvGrpSpPr>
          <p:cNvPr id="112694" name="Group 97"/>
          <p:cNvGrpSpPr>
            <a:grpSpLocks noChangeAspect="1"/>
          </p:cNvGrpSpPr>
          <p:nvPr/>
        </p:nvGrpSpPr>
        <p:grpSpPr bwMode="auto">
          <a:xfrm>
            <a:off x="4417994" y="3128894"/>
            <a:ext cx="167404" cy="81827"/>
            <a:chOff x="4329" y="5595"/>
            <a:chExt cx="165" cy="86"/>
          </a:xfrm>
          <a:solidFill>
            <a:schemeClr val="tx1"/>
          </a:solidFill>
        </p:grpSpPr>
        <p:sp>
          <p:nvSpPr>
            <p:cNvPr id="113229" name="Oval 98"/>
            <p:cNvSpPr>
              <a:spLocks noChangeAspect="1" noChangeArrowheads="1"/>
            </p:cNvSpPr>
            <p:nvPr/>
          </p:nvSpPr>
          <p:spPr bwMode="auto">
            <a:xfrm>
              <a:off x="4416" y="5595"/>
              <a:ext cx="78" cy="78"/>
            </a:xfrm>
            <a:prstGeom prst="ellipse">
              <a:avLst/>
            </a:prstGeom>
            <a:grpFill/>
            <a:ln w="10160">
              <a:solidFill>
                <a:schemeClr val="tx1"/>
              </a:solidFill>
              <a:round/>
              <a:headEnd/>
              <a:tailEnd/>
            </a:ln>
          </p:spPr>
          <p:txBody>
            <a:bodyPr/>
            <a:lstStyle/>
            <a:p>
              <a:pPr eaLnBrk="1" hangingPunct="1"/>
              <a:endParaRPr lang="en-US">
                <a:solidFill>
                  <a:srgbClr val="000000"/>
                </a:solidFill>
              </a:endParaRPr>
            </a:p>
          </p:txBody>
        </p:sp>
        <p:sp>
          <p:nvSpPr>
            <p:cNvPr id="113230" name="Freeform 99"/>
            <p:cNvSpPr>
              <a:spLocks noChangeAspect="1"/>
            </p:cNvSpPr>
            <p:nvPr/>
          </p:nvSpPr>
          <p:spPr bwMode="auto">
            <a:xfrm>
              <a:off x="4329" y="5666"/>
              <a:ext cx="94" cy="15"/>
            </a:xfrm>
            <a:custGeom>
              <a:avLst/>
              <a:gdLst>
                <a:gd name="T0" fmla="*/ 94 w 94"/>
                <a:gd name="T1" fmla="*/ 0 h 15"/>
                <a:gd name="T2" fmla="*/ 31 w 94"/>
                <a:gd name="T3" fmla="*/ 0 h 15"/>
                <a:gd name="T4" fmla="*/ 0 w 94"/>
                <a:gd name="T5" fmla="*/ 15 h 15"/>
                <a:gd name="T6" fmla="*/ 94 w 94"/>
                <a:gd name="T7" fmla="*/ 0 h 15"/>
                <a:gd name="T8" fmla="*/ 0 60000 65536"/>
                <a:gd name="T9" fmla="*/ 0 60000 65536"/>
                <a:gd name="T10" fmla="*/ 0 60000 65536"/>
                <a:gd name="T11" fmla="*/ 0 60000 65536"/>
                <a:gd name="T12" fmla="*/ 0 w 94"/>
                <a:gd name="T13" fmla="*/ 0 h 15"/>
                <a:gd name="T14" fmla="*/ 94 w 94"/>
                <a:gd name="T15" fmla="*/ 15 h 15"/>
              </a:gdLst>
              <a:ahLst/>
              <a:cxnLst>
                <a:cxn ang="T8">
                  <a:pos x="T0" y="T1"/>
                </a:cxn>
                <a:cxn ang="T9">
                  <a:pos x="T2" y="T3"/>
                </a:cxn>
                <a:cxn ang="T10">
                  <a:pos x="T4" y="T5"/>
                </a:cxn>
                <a:cxn ang="T11">
                  <a:pos x="T6" y="T7"/>
                </a:cxn>
              </a:cxnLst>
              <a:rect l="T12" t="T13" r="T14" b="T15"/>
              <a:pathLst>
                <a:path w="94" h="15">
                  <a:moveTo>
                    <a:pt x="94" y="0"/>
                  </a:moveTo>
                  <a:lnTo>
                    <a:pt x="31" y="0"/>
                  </a:lnTo>
                  <a:lnTo>
                    <a:pt x="0" y="15"/>
                  </a:lnTo>
                  <a:lnTo>
                    <a:pt x="94" y="0"/>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3231" name="Freeform 100"/>
            <p:cNvSpPr>
              <a:spLocks noChangeAspect="1"/>
            </p:cNvSpPr>
            <p:nvPr/>
          </p:nvSpPr>
          <p:spPr bwMode="auto">
            <a:xfrm>
              <a:off x="4329" y="5666"/>
              <a:ext cx="94" cy="15"/>
            </a:xfrm>
            <a:custGeom>
              <a:avLst/>
              <a:gdLst>
                <a:gd name="T0" fmla="*/ 94 w 94"/>
                <a:gd name="T1" fmla="*/ 0 h 15"/>
                <a:gd name="T2" fmla="*/ 31 w 94"/>
                <a:gd name="T3" fmla="*/ 0 h 15"/>
                <a:gd name="T4" fmla="*/ 0 w 94"/>
                <a:gd name="T5" fmla="*/ 15 h 15"/>
                <a:gd name="T6" fmla="*/ 0 60000 65536"/>
                <a:gd name="T7" fmla="*/ 0 60000 65536"/>
                <a:gd name="T8" fmla="*/ 0 60000 65536"/>
                <a:gd name="T9" fmla="*/ 0 w 94"/>
                <a:gd name="T10" fmla="*/ 0 h 15"/>
                <a:gd name="T11" fmla="*/ 94 w 94"/>
                <a:gd name="T12" fmla="*/ 15 h 15"/>
              </a:gdLst>
              <a:ahLst/>
              <a:cxnLst>
                <a:cxn ang="T6">
                  <a:pos x="T0" y="T1"/>
                </a:cxn>
                <a:cxn ang="T7">
                  <a:pos x="T2" y="T3"/>
                </a:cxn>
                <a:cxn ang="T8">
                  <a:pos x="T4" y="T5"/>
                </a:cxn>
              </a:cxnLst>
              <a:rect l="T9" t="T10" r="T11" b="T12"/>
              <a:pathLst>
                <a:path w="94" h="15">
                  <a:moveTo>
                    <a:pt x="94" y="0"/>
                  </a:moveTo>
                  <a:lnTo>
                    <a:pt x="31" y="0"/>
                  </a:lnTo>
                  <a:lnTo>
                    <a:pt x="0" y="15"/>
                  </a:lnTo>
                </a:path>
              </a:pathLst>
            </a:custGeom>
            <a:grpFill/>
            <a:ln w="10160">
              <a:solidFill>
                <a:schemeClr val="tx1"/>
              </a:solidFill>
              <a:prstDash val="solid"/>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113232" name="Freeform 101"/>
            <p:cNvSpPr>
              <a:spLocks noChangeAspect="1"/>
            </p:cNvSpPr>
            <p:nvPr/>
          </p:nvSpPr>
          <p:spPr bwMode="auto">
            <a:xfrm>
              <a:off x="4329" y="5603"/>
              <a:ext cx="79" cy="31"/>
            </a:xfrm>
            <a:custGeom>
              <a:avLst/>
              <a:gdLst>
                <a:gd name="T0" fmla="*/ 79 w 79"/>
                <a:gd name="T1" fmla="*/ 15 h 31"/>
                <a:gd name="T2" fmla="*/ 31 w 79"/>
                <a:gd name="T3" fmla="*/ 0 h 31"/>
                <a:gd name="T4" fmla="*/ 0 w 79"/>
                <a:gd name="T5" fmla="*/ 31 h 31"/>
                <a:gd name="T6" fmla="*/ 79 w 79"/>
                <a:gd name="T7" fmla="*/ 15 h 31"/>
                <a:gd name="T8" fmla="*/ 0 60000 65536"/>
                <a:gd name="T9" fmla="*/ 0 60000 65536"/>
                <a:gd name="T10" fmla="*/ 0 60000 65536"/>
                <a:gd name="T11" fmla="*/ 0 60000 65536"/>
                <a:gd name="T12" fmla="*/ 0 w 79"/>
                <a:gd name="T13" fmla="*/ 0 h 31"/>
                <a:gd name="T14" fmla="*/ 79 w 79"/>
                <a:gd name="T15" fmla="*/ 31 h 31"/>
              </a:gdLst>
              <a:ahLst/>
              <a:cxnLst>
                <a:cxn ang="T8">
                  <a:pos x="T0" y="T1"/>
                </a:cxn>
                <a:cxn ang="T9">
                  <a:pos x="T2" y="T3"/>
                </a:cxn>
                <a:cxn ang="T10">
                  <a:pos x="T4" y="T5"/>
                </a:cxn>
                <a:cxn ang="T11">
                  <a:pos x="T6" y="T7"/>
                </a:cxn>
              </a:cxnLst>
              <a:rect l="T12" t="T13" r="T14" b="T15"/>
              <a:pathLst>
                <a:path w="79" h="31">
                  <a:moveTo>
                    <a:pt x="79" y="15"/>
                  </a:moveTo>
                  <a:lnTo>
                    <a:pt x="31" y="0"/>
                  </a:lnTo>
                  <a:lnTo>
                    <a:pt x="0" y="31"/>
                  </a:lnTo>
                  <a:lnTo>
                    <a:pt x="79" y="15"/>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3233" name="Freeform 102"/>
            <p:cNvSpPr>
              <a:spLocks noChangeAspect="1"/>
            </p:cNvSpPr>
            <p:nvPr/>
          </p:nvSpPr>
          <p:spPr bwMode="auto">
            <a:xfrm>
              <a:off x="4329" y="5603"/>
              <a:ext cx="79" cy="31"/>
            </a:xfrm>
            <a:custGeom>
              <a:avLst/>
              <a:gdLst>
                <a:gd name="T0" fmla="*/ 79 w 79"/>
                <a:gd name="T1" fmla="*/ 15 h 31"/>
                <a:gd name="T2" fmla="*/ 31 w 79"/>
                <a:gd name="T3" fmla="*/ 0 h 31"/>
                <a:gd name="T4" fmla="*/ 0 w 79"/>
                <a:gd name="T5" fmla="*/ 31 h 31"/>
                <a:gd name="T6" fmla="*/ 0 60000 65536"/>
                <a:gd name="T7" fmla="*/ 0 60000 65536"/>
                <a:gd name="T8" fmla="*/ 0 60000 65536"/>
                <a:gd name="T9" fmla="*/ 0 w 79"/>
                <a:gd name="T10" fmla="*/ 0 h 31"/>
                <a:gd name="T11" fmla="*/ 79 w 79"/>
                <a:gd name="T12" fmla="*/ 31 h 31"/>
              </a:gdLst>
              <a:ahLst/>
              <a:cxnLst>
                <a:cxn ang="T6">
                  <a:pos x="T0" y="T1"/>
                </a:cxn>
                <a:cxn ang="T7">
                  <a:pos x="T2" y="T3"/>
                </a:cxn>
                <a:cxn ang="T8">
                  <a:pos x="T4" y="T5"/>
                </a:cxn>
              </a:cxnLst>
              <a:rect l="T9" t="T10" r="T11" b="T12"/>
              <a:pathLst>
                <a:path w="79" h="31">
                  <a:moveTo>
                    <a:pt x="79" y="15"/>
                  </a:moveTo>
                  <a:lnTo>
                    <a:pt x="31" y="0"/>
                  </a:lnTo>
                  <a:lnTo>
                    <a:pt x="0" y="31"/>
                  </a:lnTo>
                </a:path>
              </a:pathLst>
            </a:custGeom>
            <a:grpFill/>
            <a:ln w="10160">
              <a:solidFill>
                <a:schemeClr val="tx1"/>
              </a:solidFill>
              <a:prstDash val="solid"/>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grpSp>
      <p:grpSp>
        <p:nvGrpSpPr>
          <p:cNvPr id="112695" name="Group 103"/>
          <p:cNvGrpSpPr>
            <a:grpSpLocks noChangeAspect="1"/>
          </p:cNvGrpSpPr>
          <p:nvPr/>
        </p:nvGrpSpPr>
        <p:grpSpPr bwMode="auto">
          <a:xfrm>
            <a:off x="4384513" y="3234101"/>
            <a:ext cx="186934" cy="72477"/>
            <a:chOff x="4297" y="5705"/>
            <a:chExt cx="181" cy="78"/>
          </a:xfrm>
          <a:solidFill>
            <a:schemeClr val="tx1"/>
          </a:solidFill>
        </p:grpSpPr>
        <p:sp>
          <p:nvSpPr>
            <p:cNvPr id="113224" name="Oval 104"/>
            <p:cNvSpPr>
              <a:spLocks noChangeAspect="1" noChangeArrowheads="1"/>
            </p:cNvSpPr>
            <p:nvPr/>
          </p:nvSpPr>
          <p:spPr bwMode="auto">
            <a:xfrm>
              <a:off x="4400" y="5705"/>
              <a:ext cx="78" cy="78"/>
            </a:xfrm>
            <a:prstGeom prst="ellipse">
              <a:avLst/>
            </a:prstGeom>
            <a:grpFill/>
            <a:ln w="10160">
              <a:solidFill>
                <a:schemeClr val="tx1"/>
              </a:solidFill>
              <a:round/>
              <a:headEnd/>
              <a:tailEnd/>
            </a:ln>
          </p:spPr>
          <p:txBody>
            <a:bodyPr/>
            <a:lstStyle/>
            <a:p>
              <a:pPr eaLnBrk="1" hangingPunct="1"/>
              <a:endParaRPr lang="en-US">
                <a:solidFill>
                  <a:srgbClr val="000000"/>
                </a:solidFill>
              </a:endParaRPr>
            </a:p>
          </p:txBody>
        </p:sp>
        <p:sp>
          <p:nvSpPr>
            <p:cNvPr id="113225" name="Freeform 105"/>
            <p:cNvSpPr>
              <a:spLocks noChangeAspect="1"/>
            </p:cNvSpPr>
            <p:nvPr/>
          </p:nvSpPr>
          <p:spPr bwMode="auto">
            <a:xfrm>
              <a:off x="4313" y="5744"/>
              <a:ext cx="79" cy="1"/>
            </a:xfrm>
            <a:custGeom>
              <a:avLst/>
              <a:gdLst>
                <a:gd name="T0" fmla="*/ 79 w 79"/>
                <a:gd name="T1" fmla="*/ 0 h 1"/>
                <a:gd name="T2" fmla="*/ 0 w 79"/>
                <a:gd name="T3" fmla="*/ 0 h 1"/>
                <a:gd name="T4" fmla="*/ 79 w 79"/>
                <a:gd name="T5" fmla="*/ 0 h 1"/>
                <a:gd name="T6" fmla="*/ 0 60000 65536"/>
                <a:gd name="T7" fmla="*/ 0 60000 65536"/>
                <a:gd name="T8" fmla="*/ 0 60000 65536"/>
                <a:gd name="T9" fmla="*/ 0 w 79"/>
                <a:gd name="T10" fmla="*/ 0 h 1"/>
                <a:gd name="T11" fmla="*/ 79 w 79"/>
                <a:gd name="T12" fmla="*/ 1 h 1"/>
              </a:gdLst>
              <a:ahLst/>
              <a:cxnLst>
                <a:cxn ang="T6">
                  <a:pos x="T0" y="T1"/>
                </a:cxn>
                <a:cxn ang="T7">
                  <a:pos x="T2" y="T3"/>
                </a:cxn>
                <a:cxn ang="T8">
                  <a:pos x="T4" y="T5"/>
                </a:cxn>
              </a:cxnLst>
              <a:rect l="T9" t="T10" r="T11" b="T12"/>
              <a:pathLst>
                <a:path w="79" h="1">
                  <a:moveTo>
                    <a:pt x="79" y="0"/>
                  </a:moveTo>
                  <a:lnTo>
                    <a:pt x="0" y="0"/>
                  </a:lnTo>
                  <a:lnTo>
                    <a:pt x="79" y="0"/>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3226" name="Line 106"/>
            <p:cNvSpPr>
              <a:spLocks noChangeAspect="1" noChangeShapeType="1"/>
            </p:cNvSpPr>
            <p:nvPr/>
          </p:nvSpPr>
          <p:spPr bwMode="auto">
            <a:xfrm flipH="1">
              <a:off x="4313" y="5744"/>
              <a:ext cx="79" cy="1"/>
            </a:xfrm>
            <a:prstGeom prst="line">
              <a:avLst/>
            </a:prstGeom>
            <a:grpFill/>
            <a:ln w="1016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13227" name="Freeform 107"/>
            <p:cNvSpPr>
              <a:spLocks noChangeAspect="1"/>
            </p:cNvSpPr>
            <p:nvPr/>
          </p:nvSpPr>
          <p:spPr bwMode="auto">
            <a:xfrm>
              <a:off x="4297" y="5713"/>
              <a:ext cx="95" cy="1"/>
            </a:xfrm>
            <a:custGeom>
              <a:avLst/>
              <a:gdLst>
                <a:gd name="T0" fmla="*/ 95 w 95"/>
                <a:gd name="T1" fmla="*/ 0 h 1"/>
                <a:gd name="T2" fmla="*/ 0 w 95"/>
                <a:gd name="T3" fmla="*/ 0 h 1"/>
                <a:gd name="T4" fmla="*/ 95 w 95"/>
                <a:gd name="T5" fmla="*/ 0 h 1"/>
                <a:gd name="T6" fmla="*/ 0 60000 65536"/>
                <a:gd name="T7" fmla="*/ 0 60000 65536"/>
                <a:gd name="T8" fmla="*/ 0 60000 65536"/>
                <a:gd name="T9" fmla="*/ 0 w 95"/>
                <a:gd name="T10" fmla="*/ 0 h 1"/>
                <a:gd name="T11" fmla="*/ 95 w 95"/>
                <a:gd name="T12" fmla="*/ 1 h 1"/>
              </a:gdLst>
              <a:ahLst/>
              <a:cxnLst>
                <a:cxn ang="T6">
                  <a:pos x="T0" y="T1"/>
                </a:cxn>
                <a:cxn ang="T7">
                  <a:pos x="T2" y="T3"/>
                </a:cxn>
                <a:cxn ang="T8">
                  <a:pos x="T4" y="T5"/>
                </a:cxn>
              </a:cxnLst>
              <a:rect l="T9" t="T10" r="T11" b="T12"/>
              <a:pathLst>
                <a:path w="95" h="1">
                  <a:moveTo>
                    <a:pt x="95" y="0"/>
                  </a:moveTo>
                  <a:lnTo>
                    <a:pt x="0" y="0"/>
                  </a:lnTo>
                  <a:lnTo>
                    <a:pt x="95" y="0"/>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3228" name="Line 108"/>
            <p:cNvSpPr>
              <a:spLocks noChangeAspect="1" noChangeShapeType="1"/>
            </p:cNvSpPr>
            <p:nvPr/>
          </p:nvSpPr>
          <p:spPr bwMode="auto">
            <a:xfrm flipH="1">
              <a:off x="4297" y="5713"/>
              <a:ext cx="95" cy="1"/>
            </a:xfrm>
            <a:prstGeom prst="line">
              <a:avLst/>
            </a:prstGeom>
            <a:grpFill/>
            <a:ln w="1016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grpSp>
      <p:grpSp>
        <p:nvGrpSpPr>
          <p:cNvPr id="112696" name="Group 109"/>
          <p:cNvGrpSpPr>
            <a:grpSpLocks noChangeAspect="1"/>
          </p:cNvGrpSpPr>
          <p:nvPr/>
        </p:nvGrpSpPr>
        <p:grpSpPr bwMode="auto">
          <a:xfrm>
            <a:off x="4295233" y="2988617"/>
            <a:ext cx="122763" cy="81827"/>
            <a:chOff x="4211" y="5445"/>
            <a:chExt cx="118" cy="87"/>
          </a:xfrm>
          <a:solidFill>
            <a:schemeClr val="tx1"/>
          </a:solidFill>
        </p:grpSpPr>
        <p:sp>
          <p:nvSpPr>
            <p:cNvPr id="113219" name="Oval 110"/>
            <p:cNvSpPr>
              <a:spLocks noChangeAspect="1" noChangeArrowheads="1"/>
            </p:cNvSpPr>
            <p:nvPr/>
          </p:nvSpPr>
          <p:spPr bwMode="auto">
            <a:xfrm>
              <a:off x="4211" y="5453"/>
              <a:ext cx="78" cy="79"/>
            </a:xfrm>
            <a:prstGeom prst="ellipse">
              <a:avLst/>
            </a:prstGeom>
            <a:grpFill/>
            <a:ln w="10160">
              <a:solidFill>
                <a:schemeClr val="tx1"/>
              </a:solidFill>
              <a:round/>
              <a:headEnd/>
              <a:tailEnd/>
            </a:ln>
          </p:spPr>
          <p:txBody>
            <a:bodyPr/>
            <a:lstStyle/>
            <a:p>
              <a:pPr eaLnBrk="1" hangingPunct="1"/>
              <a:endParaRPr lang="en-US">
                <a:solidFill>
                  <a:srgbClr val="000000"/>
                </a:solidFill>
              </a:endParaRPr>
            </a:p>
          </p:txBody>
        </p:sp>
        <p:sp>
          <p:nvSpPr>
            <p:cNvPr id="113220" name="Freeform 111"/>
            <p:cNvSpPr>
              <a:spLocks noChangeAspect="1"/>
            </p:cNvSpPr>
            <p:nvPr/>
          </p:nvSpPr>
          <p:spPr bwMode="auto">
            <a:xfrm>
              <a:off x="4266" y="5493"/>
              <a:ext cx="47" cy="15"/>
            </a:xfrm>
            <a:custGeom>
              <a:avLst/>
              <a:gdLst>
                <a:gd name="T0" fmla="*/ 0 w 47"/>
                <a:gd name="T1" fmla="*/ 15 h 15"/>
                <a:gd name="T2" fmla="*/ 47 w 47"/>
                <a:gd name="T3" fmla="*/ 0 h 15"/>
                <a:gd name="T4" fmla="*/ 0 w 47"/>
                <a:gd name="T5" fmla="*/ 15 h 15"/>
                <a:gd name="T6" fmla="*/ 0 60000 65536"/>
                <a:gd name="T7" fmla="*/ 0 60000 65536"/>
                <a:gd name="T8" fmla="*/ 0 60000 65536"/>
                <a:gd name="T9" fmla="*/ 0 w 47"/>
                <a:gd name="T10" fmla="*/ 0 h 15"/>
                <a:gd name="T11" fmla="*/ 47 w 47"/>
                <a:gd name="T12" fmla="*/ 15 h 15"/>
              </a:gdLst>
              <a:ahLst/>
              <a:cxnLst>
                <a:cxn ang="T6">
                  <a:pos x="T0" y="T1"/>
                </a:cxn>
                <a:cxn ang="T7">
                  <a:pos x="T2" y="T3"/>
                </a:cxn>
                <a:cxn ang="T8">
                  <a:pos x="T4" y="T5"/>
                </a:cxn>
              </a:cxnLst>
              <a:rect l="T9" t="T10" r="T11" b="T12"/>
              <a:pathLst>
                <a:path w="47" h="15">
                  <a:moveTo>
                    <a:pt x="0" y="15"/>
                  </a:moveTo>
                  <a:lnTo>
                    <a:pt x="47" y="0"/>
                  </a:lnTo>
                  <a:lnTo>
                    <a:pt x="0" y="15"/>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3221" name="Line 112"/>
            <p:cNvSpPr>
              <a:spLocks noChangeAspect="1" noChangeShapeType="1"/>
            </p:cNvSpPr>
            <p:nvPr/>
          </p:nvSpPr>
          <p:spPr bwMode="auto">
            <a:xfrm flipV="1">
              <a:off x="4266" y="5493"/>
              <a:ext cx="47" cy="15"/>
            </a:xfrm>
            <a:prstGeom prst="line">
              <a:avLst/>
            </a:prstGeom>
            <a:grpFill/>
            <a:ln w="1016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13222" name="Freeform 113"/>
            <p:cNvSpPr>
              <a:spLocks noChangeAspect="1"/>
            </p:cNvSpPr>
            <p:nvPr/>
          </p:nvSpPr>
          <p:spPr bwMode="auto">
            <a:xfrm>
              <a:off x="4250" y="5445"/>
              <a:ext cx="79" cy="32"/>
            </a:xfrm>
            <a:custGeom>
              <a:avLst/>
              <a:gdLst>
                <a:gd name="T0" fmla="*/ 0 w 79"/>
                <a:gd name="T1" fmla="*/ 32 h 32"/>
                <a:gd name="T2" fmla="*/ 47 w 79"/>
                <a:gd name="T3" fmla="*/ 0 h 32"/>
                <a:gd name="T4" fmla="*/ 79 w 79"/>
                <a:gd name="T5" fmla="*/ 32 h 32"/>
                <a:gd name="T6" fmla="*/ 0 w 79"/>
                <a:gd name="T7" fmla="*/ 32 h 32"/>
                <a:gd name="T8" fmla="*/ 0 60000 65536"/>
                <a:gd name="T9" fmla="*/ 0 60000 65536"/>
                <a:gd name="T10" fmla="*/ 0 60000 65536"/>
                <a:gd name="T11" fmla="*/ 0 60000 65536"/>
                <a:gd name="T12" fmla="*/ 0 w 79"/>
                <a:gd name="T13" fmla="*/ 0 h 32"/>
                <a:gd name="T14" fmla="*/ 79 w 79"/>
                <a:gd name="T15" fmla="*/ 32 h 32"/>
              </a:gdLst>
              <a:ahLst/>
              <a:cxnLst>
                <a:cxn ang="T8">
                  <a:pos x="T0" y="T1"/>
                </a:cxn>
                <a:cxn ang="T9">
                  <a:pos x="T2" y="T3"/>
                </a:cxn>
                <a:cxn ang="T10">
                  <a:pos x="T4" y="T5"/>
                </a:cxn>
                <a:cxn ang="T11">
                  <a:pos x="T6" y="T7"/>
                </a:cxn>
              </a:cxnLst>
              <a:rect l="T12" t="T13" r="T14" b="T15"/>
              <a:pathLst>
                <a:path w="79" h="32">
                  <a:moveTo>
                    <a:pt x="0" y="32"/>
                  </a:moveTo>
                  <a:lnTo>
                    <a:pt x="47" y="0"/>
                  </a:lnTo>
                  <a:lnTo>
                    <a:pt x="79" y="32"/>
                  </a:lnTo>
                  <a:lnTo>
                    <a:pt x="0" y="32"/>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3223" name="Freeform 114"/>
            <p:cNvSpPr>
              <a:spLocks noChangeAspect="1"/>
            </p:cNvSpPr>
            <p:nvPr/>
          </p:nvSpPr>
          <p:spPr bwMode="auto">
            <a:xfrm>
              <a:off x="4250" y="5445"/>
              <a:ext cx="79" cy="32"/>
            </a:xfrm>
            <a:custGeom>
              <a:avLst/>
              <a:gdLst>
                <a:gd name="T0" fmla="*/ 0 w 79"/>
                <a:gd name="T1" fmla="*/ 32 h 32"/>
                <a:gd name="T2" fmla="*/ 47 w 79"/>
                <a:gd name="T3" fmla="*/ 0 h 32"/>
                <a:gd name="T4" fmla="*/ 79 w 79"/>
                <a:gd name="T5" fmla="*/ 32 h 32"/>
                <a:gd name="T6" fmla="*/ 0 60000 65536"/>
                <a:gd name="T7" fmla="*/ 0 60000 65536"/>
                <a:gd name="T8" fmla="*/ 0 60000 65536"/>
                <a:gd name="T9" fmla="*/ 0 w 79"/>
                <a:gd name="T10" fmla="*/ 0 h 32"/>
                <a:gd name="T11" fmla="*/ 79 w 79"/>
                <a:gd name="T12" fmla="*/ 32 h 32"/>
              </a:gdLst>
              <a:ahLst/>
              <a:cxnLst>
                <a:cxn ang="T6">
                  <a:pos x="T0" y="T1"/>
                </a:cxn>
                <a:cxn ang="T7">
                  <a:pos x="T2" y="T3"/>
                </a:cxn>
                <a:cxn ang="T8">
                  <a:pos x="T4" y="T5"/>
                </a:cxn>
              </a:cxnLst>
              <a:rect l="T9" t="T10" r="T11" b="T12"/>
              <a:pathLst>
                <a:path w="79" h="32">
                  <a:moveTo>
                    <a:pt x="0" y="32"/>
                  </a:moveTo>
                  <a:lnTo>
                    <a:pt x="47" y="0"/>
                  </a:lnTo>
                  <a:lnTo>
                    <a:pt x="79" y="32"/>
                  </a:lnTo>
                </a:path>
              </a:pathLst>
            </a:custGeom>
            <a:grpFill/>
            <a:ln w="10160">
              <a:solidFill>
                <a:schemeClr val="tx1"/>
              </a:solidFill>
              <a:prstDash val="solid"/>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grpSp>
      <p:grpSp>
        <p:nvGrpSpPr>
          <p:cNvPr id="112697" name="Group 115"/>
          <p:cNvGrpSpPr>
            <a:grpSpLocks noChangeAspect="1"/>
          </p:cNvGrpSpPr>
          <p:nvPr/>
        </p:nvGrpSpPr>
        <p:grpSpPr bwMode="auto">
          <a:xfrm>
            <a:off x="4278493" y="3114865"/>
            <a:ext cx="122763" cy="74814"/>
            <a:chOff x="4195" y="5579"/>
            <a:chExt cx="118" cy="79"/>
          </a:xfrm>
          <a:solidFill>
            <a:schemeClr val="tx1"/>
          </a:solidFill>
        </p:grpSpPr>
        <p:sp>
          <p:nvSpPr>
            <p:cNvPr id="113214" name="Oval 116"/>
            <p:cNvSpPr>
              <a:spLocks noChangeAspect="1" noChangeArrowheads="1"/>
            </p:cNvSpPr>
            <p:nvPr/>
          </p:nvSpPr>
          <p:spPr bwMode="auto">
            <a:xfrm>
              <a:off x="4195" y="5579"/>
              <a:ext cx="79" cy="79"/>
            </a:xfrm>
            <a:prstGeom prst="ellipse">
              <a:avLst/>
            </a:prstGeom>
            <a:grpFill/>
            <a:ln w="10160">
              <a:solidFill>
                <a:schemeClr val="tx1"/>
              </a:solidFill>
              <a:round/>
              <a:headEnd/>
              <a:tailEnd/>
            </a:ln>
          </p:spPr>
          <p:txBody>
            <a:bodyPr/>
            <a:lstStyle/>
            <a:p>
              <a:pPr eaLnBrk="1" hangingPunct="1"/>
              <a:endParaRPr lang="en-US">
                <a:solidFill>
                  <a:srgbClr val="000000"/>
                </a:solidFill>
              </a:endParaRPr>
            </a:p>
          </p:txBody>
        </p:sp>
        <p:sp>
          <p:nvSpPr>
            <p:cNvPr id="113215" name="Freeform 117"/>
            <p:cNvSpPr>
              <a:spLocks noChangeAspect="1"/>
            </p:cNvSpPr>
            <p:nvPr/>
          </p:nvSpPr>
          <p:spPr bwMode="auto">
            <a:xfrm>
              <a:off x="4250" y="5618"/>
              <a:ext cx="63" cy="16"/>
            </a:xfrm>
            <a:custGeom>
              <a:avLst/>
              <a:gdLst>
                <a:gd name="T0" fmla="*/ 0 w 63"/>
                <a:gd name="T1" fmla="*/ 16 h 16"/>
                <a:gd name="T2" fmla="*/ 63 w 63"/>
                <a:gd name="T3" fmla="*/ 0 h 16"/>
                <a:gd name="T4" fmla="*/ 0 w 63"/>
                <a:gd name="T5" fmla="*/ 16 h 16"/>
                <a:gd name="T6" fmla="*/ 0 60000 65536"/>
                <a:gd name="T7" fmla="*/ 0 60000 65536"/>
                <a:gd name="T8" fmla="*/ 0 60000 65536"/>
                <a:gd name="T9" fmla="*/ 0 w 63"/>
                <a:gd name="T10" fmla="*/ 0 h 16"/>
                <a:gd name="T11" fmla="*/ 63 w 63"/>
                <a:gd name="T12" fmla="*/ 16 h 16"/>
              </a:gdLst>
              <a:ahLst/>
              <a:cxnLst>
                <a:cxn ang="T6">
                  <a:pos x="T0" y="T1"/>
                </a:cxn>
                <a:cxn ang="T7">
                  <a:pos x="T2" y="T3"/>
                </a:cxn>
                <a:cxn ang="T8">
                  <a:pos x="T4" y="T5"/>
                </a:cxn>
              </a:cxnLst>
              <a:rect l="T9" t="T10" r="T11" b="T12"/>
              <a:pathLst>
                <a:path w="63" h="16">
                  <a:moveTo>
                    <a:pt x="0" y="16"/>
                  </a:moveTo>
                  <a:lnTo>
                    <a:pt x="63" y="0"/>
                  </a:lnTo>
                  <a:lnTo>
                    <a:pt x="0" y="16"/>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3216" name="Line 118"/>
            <p:cNvSpPr>
              <a:spLocks noChangeAspect="1" noChangeShapeType="1"/>
            </p:cNvSpPr>
            <p:nvPr/>
          </p:nvSpPr>
          <p:spPr bwMode="auto">
            <a:xfrm flipV="1">
              <a:off x="4250" y="5618"/>
              <a:ext cx="63" cy="16"/>
            </a:xfrm>
            <a:prstGeom prst="line">
              <a:avLst/>
            </a:prstGeom>
            <a:grpFill/>
            <a:ln w="1016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13217" name="Freeform 119"/>
            <p:cNvSpPr>
              <a:spLocks noChangeAspect="1"/>
            </p:cNvSpPr>
            <p:nvPr/>
          </p:nvSpPr>
          <p:spPr bwMode="auto">
            <a:xfrm>
              <a:off x="4250" y="5587"/>
              <a:ext cx="63" cy="16"/>
            </a:xfrm>
            <a:custGeom>
              <a:avLst/>
              <a:gdLst>
                <a:gd name="T0" fmla="*/ 0 w 63"/>
                <a:gd name="T1" fmla="*/ 16 h 16"/>
                <a:gd name="T2" fmla="*/ 63 w 63"/>
                <a:gd name="T3" fmla="*/ 0 h 16"/>
                <a:gd name="T4" fmla="*/ 0 w 63"/>
                <a:gd name="T5" fmla="*/ 16 h 16"/>
                <a:gd name="T6" fmla="*/ 0 60000 65536"/>
                <a:gd name="T7" fmla="*/ 0 60000 65536"/>
                <a:gd name="T8" fmla="*/ 0 60000 65536"/>
                <a:gd name="T9" fmla="*/ 0 w 63"/>
                <a:gd name="T10" fmla="*/ 0 h 16"/>
                <a:gd name="T11" fmla="*/ 63 w 63"/>
                <a:gd name="T12" fmla="*/ 16 h 16"/>
              </a:gdLst>
              <a:ahLst/>
              <a:cxnLst>
                <a:cxn ang="T6">
                  <a:pos x="T0" y="T1"/>
                </a:cxn>
                <a:cxn ang="T7">
                  <a:pos x="T2" y="T3"/>
                </a:cxn>
                <a:cxn ang="T8">
                  <a:pos x="T4" y="T5"/>
                </a:cxn>
              </a:cxnLst>
              <a:rect l="T9" t="T10" r="T11" b="T12"/>
              <a:pathLst>
                <a:path w="63" h="16">
                  <a:moveTo>
                    <a:pt x="0" y="16"/>
                  </a:moveTo>
                  <a:lnTo>
                    <a:pt x="63" y="0"/>
                  </a:lnTo>
                  <a:lnTo>
                    <a:pt x="0" y="16"/>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3218" name="Line 120"/>
            <p:cNvSpPr>
              <a:spLocks noChangeAspect="1" noChangeShapeType="1"/>
            </p:cNvSpPr>
            <p:nvPr/>
          </p:nvSpPr>
          <p:spPr bwMode="auto">
            <a:xfrm flipV="1">
              <a:off x="4250" y="5587"/>
              <a:ext cx="63" cy="16"/>
            </a:xfrm>
            <a:prstGeom prst="line">
              <a:avLst/>
            </a:prstGeom>
            <a:grpFill/>
            <a:ln w="1016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grpSp>
      <p:grpSp>
        <p:nvGrpSpPr>
          <p:cNvPr id="112698" name="Group 121"/>
          <p:cNvGrpSpPr>
            <a:grpSpLocks noChangeAspect="1"/>
          </p:cNvGrpSpPr>
          <p:nvPr/>
        </p:nvGrpSpPr>
        <p:grpSpPr bwMode="auto">
          <a:xfrm>
            <a:off x="4434735" y="3633886"/>
            <a:ext cx="150664" cy="74814"/>
            <a:chOff x="4345" y="6130"/>
            <a:chExt cx="149" cy="78"/>
          </a:xfrm>
          <a:solidFill>
            <a:schemeClr val="tx1"/>
          </a:solidFill>
        </p:grpSpPr>
        <p:sp>
          <p:nvSpPr>
            <p:cNvPr id="113209" name="Oval 122"/>
            <p:cNvSpPr>
              <a:spLocks noChangeAspect="1" noChangeArrowheads="1"/>
            </p:cNvSpPr>
            <p:nvPr/>
          </p:nvSpPr>
          <p:spPr bwMode="auto">
            <a:xfrm>
              <a:off x="4416" y="6130"/>
              <a:ext cx="78" cy="78"/>
            </a:xfrm>
            <a:prstGeom prst="ellipse">
              <a:avLst/>
            </a:prstGeom>
            <a:grpFill/>
            <a:ln w="10160">
              <a:solidFill>
                <a:schemeClr val="tx1"/>
              </a:solidFill>
              <a:round/>
              <a:headEnd/>
              <a:tailEnd/>
            </a:ln>
          </p:spPr>
          <p:txBody>
            <a:bodyPr/>
            <a:lstStyle/>
            <a:p>
              <a:pPr eaLnBrk="1" hangingPunct="1"/>
              <a:endParaRPr lang="en-US">
                <a:solidFill>
                  <a:srgbClr val="000000"/>
                </a:solidFill>
              </a:endParaRPr>
            </a:p>
          </p:txBody>
        </p:sp>
        <p:sp>
          <p:nvSpPr>
            <p:cNvPr id="113210" name="Freeform 123"/>
            <p:cNvSpPr>
              <a:spLocks noChangeAspect="1"/>
            </p:cNvSpPr>
            <p:nvPr/>
          </p:nvSpPr>
          <p:spPr bwMode="auto">
            <a:xfrm>
              <a:off x="4345" y="6169"/>
              <a:ext cx="63" cy="16"/>
            </a:xfrm>
            <a:custGeom>
              <a:avLst/>
              <a:gdLst>
                <a:gd name="T0" fmla="*/ 63 w 63"/>
                <a:gd name="T1" fmla="*/ 16 h 16"/>
                <a:gd name="T2" fmla="*/ 0 w 63"/>
                <a:gd name="T3" fmla="*/ 0 h 16"/>
                <a:gd name="T4" fmla="*/ 63 w 63"/>
                <a:gd name="T5" fmla="*/ 16 h 16"/>
                <a:gd name="T6" fmla="*/ 0 60000 65536"/>
                <a:gd name="T7" fmla="*/ 0 60000 65536"/>
                <a:gd name="T8" fmla="*/ 0 60000 65536"/>
                <a:gd name="T9" fmla="*/ 0 w 63"/>
                <a:gd name="T10" fmla="*/ 0 h 16"/>
                <a:gd name="T11" fmla="*/ 63 w 63"/>
                <a:gd name="T12" fmla="*/ 16 h 16"/>
              </a:gdLst>
              <a:ahLst/>
              <a:cxnLst>
                <a:cxn ang="T6">
                  <a:pos x="T0" y="T1"/>
                </a:cxn>
                <a:cxn ang="T7">
                  <a:pos x="T2" y="T3"/>
                </a:cxn>
                <a:cxn ang="T8">
                  <a:pos x="T4" y="T5"/>
                </a:cxn>
              </a:cxnLst>
              <a:rect l="T9" t="T10" r="T11" b="T12"/>
              <a:pathLst>
                <a:path w="63" h="16">
                  <a:moveTo>
                    <a:pt x="63" y="16"/>
                  </a:moveTo>
                  <a:lnTo>
                    <a:pt x="0" y="0"/>
                  </a:lnTo>
                  <a:lnTo>
                    <a:pt x="63" y="16"/>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3211" name="Line 124"/>
            <p:cNvSpPr>
              <a:spLocks noChangeAspect="1" noChangeShapeType="1"/>
            </p:cNvSpPr>
            <p:nvPr/>
          </p:nvSpPr>
          <p:spPr bwMode="auto">
            <a:xfrm flipH="1" flipV="1">
              <a:off x="4345" y="6169"/>
              <a:ext cx="63" cy="16"/>
            </a:xfrm>
            <a:prstGeom prst="line">
              <a:avLst/>
            </a:prstGeom>
            <a:grpFill/>
            <a:ln w="1016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13212" name="Freeform 125"/>
            <p:cNvSpPr>
              <a:spLocks noChangeAspect="1"/>
            </p:cNvSpPr>
            <p:nvPr/>
          </p:nvSpPr>
          <p:spPr bwMode="auto">
            <a:xfrm>
              <a:off x="4345" y="6137"/>
              <a:ext cx="78" cy="1"/>
            </a:xfrm>
            <a:custGeom>
              <a:avLst/>
              <a:gdLst>
                <a:gd name="T0" fmla="*/ 78 w 78"/>
                <a:gd name="T1" fmla="*/ 0 h 1"/>
                <a:gd name="T2" fmla="*/ 15 w 78"/>
                <a:gd name="T3" fmla="*/ 0 h 1"/>
                <a:gd name="T4" fmla="*/ 0 w 78"/>
                <a:gd name="T5" fmla="*/ 0 h 1"/>
                <a:gd name="T6" fmla="*/ 78 w 78"/>
                <a:gd name="T7" fmla="*/ 0 h 1"/>
                <a:gd name="T8" fmla="*/ 0 60000 65536"/>
                <a:gd name="T9" fmla="*/ 0 60000 65536"/>
                <a:gd name="T10" fmla="*/ 0 60000 65536"/>
                <a:gd name="T11" fmla="*/ 0 60000 65536"/>
                <a:gd name="T12" fmla="*/ 0 w 78"/>
                <a:gd name="T13" fmla="*/ 0 h 1"/>
                <a:gd name="T14" fmla="*/ 78 w 78"/>
                <a:gd name="T15" fmla="*/ 1 h 1"/>
              </a:gdLst>
              <a:ahLst/>
              <a:cxnLst>
                <a:cxn ang="T8">
                  <a:pos x="T0" y="T1"/>
                </a:cxn>
                <a:cxn ang="T9">
                  <a:pos x="T2" y="T3"/>
                </a:cxn>
                <a:cxn ang="T10">
                  <a:pos x="T4" y="T5"/>
                </a:cxn>
                <a:cxn ang="T11">
                  <a:pos x="T6" y="T7"/>
                </a:cxn>
              </a:cxnLst>
              <a:rect l="T12" t="T13" r="T14" b="T15"/>
              <a:pathLst>
                <a:path w="78" h="1">
                  <a:moveTo>
                    <a:pt x="78" y="0"/>
                  </a:moveTo>
                  <a:lnTo>
                    <a:pt x="15" y="0"/>
                  </a:lnTo>
                  <a:lnTo>
                    <a:pt x="0" y="0"/>
                  </a:lnTo>
                  <a:lnTo>
                    <a:pt x="78" y="0"/>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3213" name="Freeform 126"/>
            <p:cNvSpPr>
              <a:spLocks noChangeAspect="1"/>
            </p:cNvSpPr>
            <p:nvPr/>
          </p:nvSpPr>
          <p:spPr bwMode="auto">
            <a:xfrm>
              <a:off x="4345" y="6137"/>
              <a:ext cx="78" cy="1"/>
            </a:xfrm>
            <a:custGeom>
              <a:avLst/>
              <a:gdLst>
                <a:gd name="T0" fmla="*/ 78 w 78"/>
                <a:gd name="T1" fmla="*/ 0 h 1"/>
                <a:gd name="T2" fmla="*/ 15 w 78"/>
                <a:gd name="T3" fmla="*/ 0 h 1"/>
                <a:gd name="T4" fmla="*/ 0 w 78"/>
                <a:gd name="T5" fmla="*/ 0 h 1"/>
                <a:gd name="T6" fmla="*/ 0 60000 65536"/>
                <a:gd name="T7" fmla="*/ 0 60000 65536"/>
                <a:gd name="T8" fmla="*/ 0 60000 65536"/>
                <a:gd name="T9" fmla="*/ 0 w 78"/>
                <a:gd name="T10" fmla="*/ 0 h 1"/>
                <a:gd name="T11" fmla="*/ 78 w 78"/>
                <a:gd name="T12" fmla="*/ 1 h 1"/>
              </a:gdLst>
              <a:ahLst/>
              <a:cxnLst>
                <a:cxn ang="T6">
                  <a:pos x="T0" y="T1"/>
                </a:cxn>
                <a:cxn ang="T7">
                  <a:pos x="T2" y="T3"/>
                </a:cxn>
                <a:cxn ang="T8">
                  <a:pos x="T4" y="T5"/>
                </a:cxn>
              </a:cxnLst>
              <a:rect l="T9" t="T10" r="T11" b="T12"/>
              <a:pathLst>
                <a:path w="78" h="1">
                  <a:moveTo>
                    <a:pt x="78" y="0"/>
                  </a:moveTo>
                  <a:lnTo>
                    <a:pt x="15" y="0"/>
                  </a:lnTo>
                  <a:lnTo>
                    <a:pt x="0" y="0"/>
                  </a:lnTo>
                </a:path>
              </a:pathLst>
            </a:custGeom>
            <a:grpFill/>
            <a:ln w="10160">
              <a:solidFill>
                <a:schemeClr val="tx1"/>
              </a:solidFill>
              <a:prstDash val="solid"/>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grpSp>
      <p:grpSp>
        <p:nvGrpSpPr>
          <p:cNvPr id="112699" name="Group 127"/>
          <p:cNvGrpSpPr>
            <a:grpSpLocks noChangeAspect="1"/>
          </p:cNvGrpSpPr>
          <p:nvPr/>
        </p:nvGrpSpPr>
        <p:grpSpPr bwMode="auto">
          <a:xfrm>
            <a:off x="4417994" y="3042390"/>
            <a:ext cx="186934" cy="72477"/>
            <a:chOff x="4329" y="5501"/>
            <a:chExt cx="181" cy="78"/>
          </a:xfrm>
          <a:solidFill>
            <a:schemeClr val="tx1"/>
          </a:solidFill>
        </p:grpSpPr>
        <p:sp>
          <p:nvSpPr>
            <p:cNvPr id="113204" name="Oval 128"/>
            <p:cNvSpPr>
              <a:spLocks noChangeAspect="1" noChangeArrowheads="1"/>
            </p:cNvSpPr>
            <p:nvPr/>
          </p:nvSpPr>
          <p:spPr bwMode="auto">
            <a:xfrm>
              <a:off x="4431" y="5501"/>
              <a:ext cx="79" cy="78"/>
            </a:xfrm>
            <a:prstGeom prst="ellipse">
              <a:avLst/>
            </a:prstGeom>
            <a:grpFill/>
            <a:ln w="10160">
              <a:solidFill>
                <a:schemeClr val="tx1"/>
              </a:solidFill>
              <a:round/>
              <a:headEnd/>
              <a:tailEnd/>
            </a:ln>
          </p:spPr>
          <p:txBody>
            <a:bodyPr/>
            <a:lstStyle/>
            <a:p>
              <a:pPr eaLnBrk="1" hangingPunct="1"/>
              <a:endParaRPr lang="en-US">
                <a:solidFill>
                  <a:srgbClr val="000000"/>
                </a:solidFill>
              </a:endParaRPr>
            </a:p>
          </p:txBody>
        </p:sp>
        <p:sp>
          <p:nvSpPr>
            <p:cNvPr id="113205" name="Freeform 129"/>
            <p:cNvSpPr>
              <a:spLocks noChangeAspect="1"/>
            </p:cNvSpPr>
            <p:nvPr/>
          </p:nvSpPr>
          <p:spPr bwMode="auto">
            <a:xfrm>
              <a:off x="4329" y="5555"/>
              <a:ext cx="79" cy="16"/>
            </a:xfrm>
            <a:custGeom>
              <a:avLst/>
              <a:gdLst>
                <a:gd name="T0" fmla="*/ 79 w 79"/>
                <a:gd name="T1" fmla="*/ 0 h 16"/>
                <a:gd name="T2" fmla="*/ 0 w 79"/>
                <a:gd name="T3" fmla="*/ 16 h 16"/>
                <a:gd name="T4" fmla="*/ 79 w 79"/>
                <a:gd name="T5" fmla="*/ 0 h 16"/>
                <a:gd name="T6" fmla="*/ 0 60000 65536"/>
                <a:gd name="T7" fmla="*/ 0 60000 65536"/>
                <a:gd name="T8" fmla="*/ 0 60000 65536"/>
                <a:gd name="T9" fmla="*/ 0 w 79"/>
                <a:gd name="T10" fmla="*/ 0 h 16"/>
                <a:gd name="T11" fmla="*/ 79 w 79"/>
                <a:gd name="T12" fmla="*/ 16 h 16"/>
              </a:gdLst>
              <a:ahLst/>
              <a:cxnLst>
                <a:cxn ang="T6">
                  <a:pos x="T0" y="T1"/>
                </a:cxn>
                <a:cxn ang="T7">
                  <a:pos x="T2" y="T3"/>
                </a:cxn>
                <a:cxn ang="T8">
                  <a:pos x="T4" y="T5"/>
                </a:cxn>
              </a:cxnLst>
              <a:rect l="T9" t="T10" r="T11" b="T12"/>
              <a:pathLst>
                <a:path w="79" h="16">
                  <a:moveTo>
                    <a:pt x="79" y="0"/>
                  </a:moveTo>
                  <a:lnTo>
                    <a:pt x="0" y="16"/>
                  </a:lnTo>
                  <a:lnTo>
                    <a:pt x="79" y="0"/>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3206" name="Line 130"/>
            <p:cNvSpPr>
              <a:spLocks noChangeAspect="1" noChangeShapeType="1"/>
            </p:cNvSpPr>
            <p:nvPr/>
          </p:nvSpPr>
          <p:spPr bwMode="auto">
            <a:xfrm flipH="1">
              <a:off x="4329" y="5555"/>
              <a:ext cx="79" cy="16"/>
            </a:xfrm>
            <a:prstGeom prst="line">
              <a:avLst/>
            </a:prstGeom>
            <a:grpFill/>
            <a:ln w="1016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13207" name="Freeform 131"/>
            <p:cNvSpPr>
              <a:spLocks noChangeAspect="1"/>
            </p:cNvSpPr>
            <p:nvPr/>
          </p:nvSpPr>
          <p:spPr bwMode="auto">
            <a:xfrm>
              <a:off x="4329" y="5508"/>
              <a:ext cx="79" cy="32"/>
            </a:xfrm>
            <a:custGeom>
              <a:avLst/>
              <a:gdLst>
                <a:gd name="T0" fmla="*/ 79 w 79"/>
                <a:gd name="T1" fmla="*/ 32 h 32"/>
                <a:gd name="T2" fmla="*/ 31 w 79"/>
                <a:gd name="T3" fmla="*/ 0 h 32"/>
                <a:gd name="T4" fmla="*/ 0 w 79"/>
                <a:gd name="T5" fmla="*/ 32 h 32"/>
                <a:gd name="T6" fmla="*/ 79 w 79"/>
                <a:gd name="T7" fmla="*/ 32 h 32"/>
                <a:gd name="T8" fmla="*/ 0 60000 65536"/>
                <a:gd name="T9" fmla="*/ 0 60000 65536"/>
                <a:gd name="T10" fmla="*/ 0 60000 65536"/>
                <a:gd name="T11" fmla="*/ 0 60000 65536"/>
                <a:gd name="T12" fmla="*/ 0 w 79"/>
                <a:gd name="T13" fmla="*/ 0 h 32"/>
                <a:gd name="T14" fmla="*/ 79 w 79"/>
                <a:gd name="T15" fmla="*/ 32 h 32"/>
              </a:gdLst>
              <a:ahLst/>
              <a:cxnLst>
                <a:cxn ang="T8">
                  <a:pos x="T0" y="T1"/>
                </a:cxn>
                <a:cxn ang="T9">
                  <a:pos x="T2" y="T3"/>
                </a:cxn>
                <a:cxn ang="T10">
                  <a:pos x="T4" y="T5"/>
                </a:cxn>
                <a:cxn ang="T11">
                  <a:pos x="T6" y="T7"/>
                </a:cxn>
              </a:cxnLst>
              <a:rect l="T12" t="T13" r="T14" b="T15"/>
              <a:pathLst>
                <a:path w="79" h="32">
                  <a:moveTo>
                    <a:pt x="79" y="32"/>
                  </a:moveTo>
                  <a:lnTo>
                    <a:pt x="31" y="0"/>
                  </a:lnTo>
                  <a:lnTo>
                    <a:pt x="0" y="32"/>
                  </a:lnTo>
                  <a:lnTo>
                    <a:pt x="79" y="32"/>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3208" name="Freeform 132"/>
            <p:cNvSpPr>
              <a:spLocks noChangeAspect="1"/>
            </p:cNvSpPr>
            <p:nvPr/>
          </p:nvSpPr>
          <p:spPr bwMode="auto">
            <a:xfrm>
              <a:off x="4329" y="5508"/>
              <a:ext cx="79" cy="32"/>
            </a:xfrm>
            <a:custGeom>
              <a:avLst/>
              <a:gdLst>
                <a:gd name="T0" fmla="*/ 79 w 79"/>
                <a:gd name="T1" fmla="*/ 32 h 32"/>
                <a:gd name="T2" fmla="*/ 31 w 79"/>
                <a:gd name="T3" fmla="*/ 0 h 32"/>
                <a:gd name="T4" fmla="*/ 0 w 79"/>
                <a:gd name="T5" fmla="*/ 32 h 32"/>
                <a:gd name="T6" fmla="*/ 0 60000 65536"/>
                <a:gd name="T7" fmla="*/ 0 60000 65536"/>
                <a:gd name="T8" fmla="*/ 0 60000 65536"/>
                <a:gd name="T9" fmla="*/ 0 w 79"/>
                <a:gd name="T10" fmla="*/ 0 h 32"/>
                <a:gd name="T11" fmla="*/ 79 w 79"/>
                <a:gd name="T12" fmla="*/ 32 h 32"/>
              </a:gdLst>
              <a:ahLst/>
              <a:cxnLst>
                <a:cxn ang="T6">
                  <a:pos x="T0" y="T1"/>
                </a:cxn>
                <a:cxn ang="T7">
                  <a:pos x="T2" y="T3"/>
                </a:cxn>
                <a:cxn ang="T8">
                  <a:pos x="T4" y="T5"/>
                </a:cxn>
              </a:cxnLst>
              <a:rect l="T9" t="T10" r="T11" b="T12"/>
              <a:pathLst>
                <a:path w="79" h="32">
                  <a:moveTo>
                    <a:pt x="79" y="32"/>
                  </a:moveTo>
                  <a:lnTo>
                    <a:pt x="31" y="0"/>
                  </a:lnTo>
                  <a:lnTo>
                    <a:pt x="0" y="32"/>
                  </a:lnTo>
                </a:path>
              </a:pathLst>
            </a:custGeom>
            <a:grpFill/>
            <a:ln w="10160">
              <a:solidFill>
                <a:schemeClr val="tx1"/>
              </a:solidFill>
              <a:prstDash val="solid"/>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grpSp>
      <p:grpSp>
        <p:nvGrpSpPr>
          <p:cNvPr id="112700" name="Group 133"/>
          <p:cNvGrpSpPr>
            <a:grpSpLocks noChangeAspect="1"/>
          </p:cNvGrpSpPr>
          <p:nvPr/>
        </p:nvGrpSpPr>
        <p:grpSpPr bwMode="auto">
          <a:xfrm>
            <a:off x="4278493" y="3220071"/>
            <a:ext cx="122763" cy="74814"/>
            <a:chOff x="4195" y="5689"/>
            <a:chExt cx="118" cy="79"/>
          </a:xfrm>
          <a:solidFill>
            <a:schemeClr val="tx1"/>
          </a:solidFill>
        </p:grpSpPr>
        <p:sp>
          <p:nvSpPr>
            <p:cNvPr id="113199" name="Oval 134"/>
            <p:cNvSpPr>
              <a:spLocks noChangeAspect="1" noChangeArrowheads="1"/>
            </p:cNvSpPr>
            <p:nvPr/>
          </p:nvSpPr>
          <p:spPr bwMode="auto">
            <a:xfrm>
              <a:off x="4195" y="5689"/>
              <a:ext cx="79" cy="79"/>
            </a:xfrm>
            <a:prstGeom prst="ellipse">
              <a:avLst/>
            </a:prstGeom>
            <a:grpFill/>
            <a:ln w="10160">
              <a:solidFill>
                <a:schemeClr val="tx1"/>
              </a:solidFill>
              <a:round/>
              <a:headEnd/>
              <a:tailEnd/>
            </a:ln>
          </p:spPr>
          <p:txBody>
            <a:bodyPr/>
            <a:lstStyle/>
            <a:p>
              <a:pPr eaLnBrk="1" hangingPunct="1"/>
              <a:endParaRPr lang="en-US">
                <a:solidFill>
                  <a:srgbClr val="000000"/>
                </a:solidFill>
              </a:endParaRPr>
            </a:p>
          </p:txBody>
        </p:sp>
        <p:sp>
          <p:nvSpPr>
            <p:cNvPr id="113200" name="Freeform 135"/>
            <p:cNvSpPr>
              <a:spLocks noChangeAspect="1"/>
            </p:cNvSpPr>
            <p:nvPr/>
          </p:nvSpPr>
          <p:spPr bwMode="auto">
            <a:xfrm>
              <a:off x="4235" y="5728"/>
              <a:ext cx="78" cy="32"/>
            </a:xfrm>
            <a:custGeom>
              <a:avLst/>
              <a:gdLst>
                <a:gd name="T0" fmla="*/ 0 w 78"/>
                <a:gd name="T1" fmla="*/ 0 h 32"/>
                <a:gd name="T2" fmla="*/ 78 w 78"/>
                <a:gd name="T3" fmla="*/ 32 h 32"/>
                <a:gd name="T4" fmla="*/ 0 w 78"/>
                <a:gd name="T5" fmla="*/ 0 h 32"/>
                <a:gd name="T6" fmla="*/ 0 60000 65536"/>
                <a:gd name="T7" fmla="*/ 0 60000 65536"/>
                <a:gd name="T8" fmla="*/ 0 60000 65536"/>
                <a:gd name="T9" fmla="*/ 0 w 78"/>
                <a:gd name="T10" fmla="*/ 0 h 32"/>
                <a:gd name="T11" fmla="*/ 78 w 78"/>
                <a:gd name="T12" fmla="*/ 32 h 32"/>
              </a:gdLst>
              <a:ahLst/>
              <a:cxnLst>
                <a:cxn ang="T6">
                  <a:pos x="T0" y="T1"/>
                </a:cxn>
                <a:cxn ang="T7">
                  <a:pos x="T2" y="T3"/>
                </a:cxn>
                <a:cxn ang="T8">
                  <a:pos x="T4" y="T5"/>
                </a:cxn>
              </a:cxnLst>
              <a:rect l="T9" t="T10" r="T11" b="T12"/>
              <a:pathLst>
                <a:path w="78" h="32">
                  <a:moveTo>
                    <a:pt x="0" y="0"/>
                  </a:moveTo>
                  <a:lnTo>
                    <a:pt x="78" y="32"/>
                  </a:lnTo>
                  <a:lnTo>
                    <a:pt x="0" y="0"/>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3201" name="Line 136"/>
            <p:cNvSpPr>
              <a:spLocks noChangeAspect="1" noChangeShapeType="1"/>
            </p:cNvSpPr>
            <p:nvPr/>
          </p:nvSpPr>
          <p:spPr bwMode="auto">
            <a:xfrm>
              <a:off x="4235" y="5728"/>
              <a:ext cx="78" cy="32"/>
            </a:xfrm>
            <a:prstGeom prst="line">
              <a:avLst/>
            </a:prstGeom>
            <a:grpFill/>
            <a:ln w="1016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13202" name="Freeform 137"/>
            <p:cNvSpPr>
              <a:spLocks noChangeAspect="1"/>
            </p:cNvSpPr>
            <p:nvPr/>
          </p:nvSpPr>
          <p:spPr bwMode="auto">
            <a:xfrm>
              <a:off x="4250" y="5697"/>
              <a:ext cx="63" cy="31"/>
            </a:xfrm>
            <a:custGeom>
              <a:avLst/>
              <a:gdLst>
                <a:gd name="T0" fmla="*/ 0 w 63"/>
                <a:gd name="T1" fmla="*/ 16 h 31"/>
                <a:gd name="T2" fmla="*/ 32 w 63"/>
                <a:gd name="T3" fmla="*/ 0 h 31"/>
                <a:gd name="T4" fmla="*/ 63 w 63"/>
                <a:gd name="T5" fmla="*/ 31 h 31"/>
                <a:gd name="T6" fmla="*/ 0 w 63"/>
                <a:gd name="T7" fmla="*/ 16 h 31"/>
                <a:gd name="T8" fmla="*/ 0 60000 65536"/>
                <a:gd name="T9" fmla="*/ 0 60000 65536"/>
                <a:gd name="T10" fmla="*/ 0 60000 65536"/>
                <a:gd name="T11" fmla="*/ 0 60000 65536"/>
                <a:gd name="T12" fmla="*/ 0 w 63"/>
                <a:gd name="T13" fmla="*/ 0 h 31"/>
                <a:gd name="T14" fmla="*/ 63 w 63"/>
                <a:gd name="T15" fmla="*/ 31 h 31"/>
              </a:gdLst>
              <a:ahLst/>
              <a:cxnLst>
                <a:cxn ang="T8">
                  <a:pos x="T0" y="T1"/>
                </a:cxn>
                <a:cxn ang="T9">
                  <a:pos x="T2" y="T3"/>
                </a:cxn>
                <a:cxn ang="T10">
                  <a:pos x="T4" y="T5"/>
                </a:cxn>
                <a:cxn ang="T11">
                  <a:pos x="T6" y="T7"/>
                </a:cxn>
              </a:cxnLst>
              <a:rect l="T12" t="T13" r="T14" b="T15"/>
              <a:pathLst>
                <a:path w="63" h="31">
                  <a:moveTo>
                    <a:pt x="0" y="16"/>
                  </a:moveTo>
                  <a:lnTo>
                    <a:pt x="32" y="0"/>
                  </a:lnTo>
                  <a:lnTo>
                    <a:pt x="63" y="31"/>
                  </a:lnTo>
                  <a:lnTo>
                    <a:pt x="0" y="16"/>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3203" name="Freeform 138"/>
            <p:cNvSpPr>
              <a:spLocks noChangeAspect="1"/>
            </p:cNvSpPr>
            <p:nvPr/>
          </p:nvSpPr>
          <p:spPr bwMode="auto">
            <a:xfrm>
              <a:off x="4250" y="5697"/>
              <a:ext cx="63" cy="31"/>
            </a:xfrm>
            <a:custGeom>
              <a:avLst/>
              <a:gdLst>
                <a:gd name="T0" fmla="*/ 0 w 63"/>
                <a:gd name="T1" fmla="*/ 16 h 31"/>
                <a:gd name="T2" fmla="*/ 32 w 63"/>
                <a:gd name="T3" fmla="*/ 0 h 31"/>
                <a:gd name="T4" fmla="*/ 63 w 63"/>
                <a:gd name="T5" fmla="*/ 31 h 31"/>
                <a:gd name="T6" fmla="*/ 0 60000 65536"/>
                <a:gd name="T7" fmla="*/ 0 60000 65536"/>
                <a:gd name="T8" fmla="*/ 0 60000 65536"/>
                <a:gd name="T9" fmla="*/ 0 w 63"/>
                <a:gd name="T10" fmla="*/ 0 h 31"/>
                <a:gd name="T11" fmla="*/ 63 w 63"/>
                <a:gd name="T12" fmla="*/ 31 h 31"/>
              </a:gdLst>
              <a:ahLst/>
              <a:cxnLst>
                <a:cxn ang="T6">
                  <a:pos x="T0" y="T1"/>
                </a:cxn>
                <a:cxn ang="T7">
                  <a:pos x="T2" y="T3"/>
                </a:cxn>
                <a:cxn ang="T8">
                  <a:pos x="T4" y="T5"/>
                </a:cxn>
              </a:cxnLst>
              <a:rect l="T9" t="T10" r="T11" b="T12"/>
              <a:pathLst>
                <a:path w="63" h="31">
                  <a:moveTo>
                    <a:pt x="0" y="16"/>
                  </a:moveTo>
                  <a:lnTo>
                    <a:pt x="32" y="0"/>
                  </a:lnTo>
                  <a:lnTo>
                    <a:pt x="63" y="31"/>
                  </a:lnTo>
                </a:path>
              </a:pathLst>
            </a:custGeom>
            <a:grpFill/>
            <a:ln w="10160">
              <a:solidFill>
                <a:schemeClr val="tx1"/>
              </a:solidFill>
              <a:prstDash val="solid"/>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grpSp>
      <p:grpSp>
        <p:nvGrpSpPr>
          <p:cNvPr id="112701" name="Group 139"/>
          <p:cNvGrpSpPr>
            <a:grpSpLocks noChangeAspect="1"/>
          </p:cNvGrpSpPr>
          <p:nvPr/>
        </p:nvGrpSpPr>
        <p:grpSpPr bwMode="auto">
          <a:xfrm>
            <a:off x="4579820" y="2677670"/>
            <a:ext cx="153453" cy="95856"/>
            <a:chOff x="4486" y="5115"/>
            <a:chExt cx="150" cy="102"/>
          </a:xfrm>
          <a:solidFill>
            <a:schemeClr val="tx1"/>
          </a:solidFill>
        </p:grpSpPr>
        <p:sp>
          <p:nvSpPr>
            <p:cNvPr id="113194" name="Oval 140"/>
            <p:cNvSpPr>
              <a:spLocks noChangeAspect="1" noChangeArrowheads="1"/>
            </p:cNvSpPr>
            <p:nvPr/>
          </p:nvSpPr>
          <p:spPr bwMode="auto">
            <a:xfrm>
              <a:off x="4557" y="5139"/>
              <a:ext cx="79" cy="78"/>
            </a:xfrm>
            <a:prstGeom prst="ellipse">
              <a:avLst/>
            </a:prstGeom>
            <a:grpFill/>
            <a:ln w="10160">
              <a:solidFill>
                <a:schemeClr val="tx1"/>
              </a:solidFill>
              <a:round/>
              <a:headEnd/>
              <a:tailEnd/>
            </a:ln>
          </p:spPr>
          <p:txBody>
            <a:bodyPr/>
            <a:lstStyle/>
            <a:p>
              <a:pPr eaLnBrk="1" hangingPunct="1"/>
              <a:endParaRPr lang="en-US">
                <a:solidFill>
                  <a:srgbClr val="000000"/>
                </a:solidFill>
              </a:endParaRPr>
            </a:p>
          </p:txBody>
        </p:sp>
        <p:sp>
          <p:nvSpPr>
            <p:cNvPr id="113195" name="Freeform 141"/>
            <p:cNvSpPr>
              <a:spLocks noChangeAspect="1"/>
            </p:cNvSpPr>
            <p:nvPr/>
          </p:nvSpPr>
          <p:spPr bwMode="auto">
            <a:xfrm>
              <a:off x="4486" y="5147"/>
              <a:ext cx="48" cy="31"/>
            </a:xfrm>
            <a:custGeom>
              <a:avLst/>
              <a:gdLst>
                <a:gd name="T0" fmla="*/ 48 w 48"/>
                <a:gd name="T1" fmla="*/ 31 h 31"/>
                <a:gd name="T2" fmla="*/ 0 w 48"/>
                <a:gd name="T3" fmla="*/ 0 h 31"/>
                <a:gd name="T4" fmla="*/ 48 w 48"/>
                <a:gd name="T5" fmla="*/ 31 h 31"/>
                <a:gd name="T6" fmla="*/ 0 60000 65536"/>
                <a:gd name="T7" fmla="*/ 0 60000 65536"/>
                <a:gd name="T8" fmla="*/ 0 60000 65536"/>
                <a:gd name="T9" fmla="*/ 0 w 48"/>
                <a:gd name="T10" fmla="*/ 0 h 31"/>
                <a:gd name="T11" fmla="*/ 48 w 48"/>
                <a:gd name="T12" fmla="*/ 31 h 31"/>
              </a:gdLst>
              <a:ahLst/>
              <a:cxnLst>
                <a:cxn ang="T6">
                  <a:pos x="T0" y="T1"/>
                </a:cxn>
                <a:cxn ang="T7">
                  <a:pos x="T2" y="T3"/>
                </a:cxn>
                <a:cxn ang="T8">
                  <a:pos x="T4" y="T5"/>
                </a:cxn>
              </a:cxnLst>
              <a:rect l="T9" t="T10" r="T11" b="T12"/>
              <a:pathLst>
                <a:path w="48" h="31">
                  <a:moveTo>
                    <a:pt x="48" y="31"/>
                  </a:moveTo>
                  <a:lnTo>
                    <a:pt x="0" y="0"/>
                  </a:lnTo>
                  <a:lnTo>
                    <a:pt x="48" y="31"/>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3196" name="Line 142"/>
            <p:cNvSpPr>
              <a:spLocks noChangeAspect="1" noChangeShapeType="1"/>
            </p:cNvSpPr>
            <p:nvPr/>
          </p:nvSpPr>
          <p:spPr bwMode="auto">
            <a:xfrm flipH="1" flipV="1">
              <a:off x="4486" y="5147"/>
              <a:ext cx="48" cy="31"/>
            </a:xfrm>
            <a:prstGeom prst="line">
              <a:avLst/>
            </a:prstGeom>
            <a:grpFill/>
            <a:ln w="1016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13197" name="Freeform 143"/>
            <p:cNvSpPr>
              <a:spLocks noChangeAspect="1"/>
            </p:cNvSpPr>
            <p:nvPr/>
          </p:nvSpPr>
          <p:spPr bwMode="auto">
            <a:xfrm>
              <a:off x="4502" y="5115"/>
              <a:ext cx="63" cy="32"/>
            </a:xfrm>
            <a:custGeom>
              <a:avLst/>
              <a:gdLst>
                <a:gd name="T0" fmla="*/ 63 w 63"/>
                <a:gd name="T1" fmla="*/ 32 h 32"/>
                <a:gd name="T2" fmla="*/ 16 w 63"/>
                <a:gd name="T3" fmla="*/ 0 h 32"/>
                <a:gd name="T4" fmla="*/ 0 w 63"/>
                <a:gd name="T5" fmla="*/ 0 h 32"/>
                <a:gd name="T6" fmla="*/ 63 w 63"/>
                <a:gd name="T7" fmla="*/ 32 h 32"/>
                <a:gd name="T8" fmla="*/ 0 60000 65536"/>
                <a:gd name="T9" fmla="*/ 0 60000 65536"/>
                <a:gd name="T10" fmla="*/ 0 60000 65536"/>
                <a:gd name="T11" fmla="*/ 0 60000 65536"/>
                <a:gd name="T12" fmla="*/ 0 w 63"/>
                <a:gd name="T13" fmla="*/ 0 h 32"/>
                <a:gd name="T14" fmla="*/ 63 w 63"/>
                <a:gd name="T15" fmla="*/ 32 h 32"/>
              </a:gdLst>
              <a:ahLst/>
              <a:cxnLst>
                <a:cxn ang="T8">
                  <a:pos x="T0" y="T1"/>
                </a:cxn>
                <a:cxn ang="T9">
                  <a:pos x="T2" y="T3"/>
                </a:cxn>
                <a:cxn ang="T10">
                  <a:pos x="T4" y="T5"/>
                </a:cxn>
                <a:cxn ang="T11">
                  <a:pos x="T6" y="T7"/>
                </a:cxn>
              </a:cxnLst>
              <a:rect l="T12" t="T13" r="T14" b="T15"/>
              <a:pathLst>
                <a:path w="63" h="32">
                  <a:moveTo>
                    <a:pt x="63" y="32"/>
                  </a:moveTo>
                  <a:lnTo>
                    <a:pt x="16" y="0"/>
                  </a:lnTo>
                  <a:lnTo>
                    <a:pt x="0" y="0"/>
                  </a:lnTo>
                  <a:lnTo>
                    <a:pt x="63" y="32"/>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3198" name="Freeform 144"/>
            <p:cNvSpPr>
              <a:spLocks noChangeAspect="1"/>
            </p:cNvSpPr>
            <p:nvPr/>
          </p:nvSpPr>
          <p:spPr bwMode="auto">
            <a:xfrm>
              <a:off x="4502" y="5115"/>
              <a:ext cx="63" cy="32"/>
            </a:xfrm>
            <a:custGeom>
              <a:avLst/>
              <a:gdLst>
                <a:gd name="T0" fmla="*/ 63 w 63"/>
                <a:gd name="T1" fmla="*/ 32 h 32"/>
                <a:gd name="T2" fmla="*/ 16 w 63"/>
                <a:gd name="T3" fmla="*/ 0 h 32"/>
                <a:gd name="T4" fmla="*/ 0 w 63"/>
                <a:gd name="T5" fmla="*/ 0 h 32"/>
                <a:gd name="T6" fmla="*/ 0 60000 65536"/>
                <a:gd name="T7" fmla="*/ 0 60000 65536"/>
                <a:gd name="T8" fmla="*/ 0 60000 65536"/>
                <a:gd name="T9" fmla="*/ 0 w 63"/>
                <a:gd name="T10" fmla="*/ 0 h 32"/>
                <a:gd name="T11" fmla="*/ 63 w 63"/>
                <a:gd name="T12" fmla="*/ 32 h 32"/>
              </a:gdLst>
              <a:ahLst/>
              <a:cxnLst>
                <a:cxn ang="T6">
                  <a:pos x="T0" y="T1"/>
                </a:cxn>
                <a:cxn ang="T7">
                  <a:pos x="T2" y="T3"/>
                </a:cxn>
                <a:cxn ang="T8">
                  <a:pos x="T4" y="T5"/>
                </a:cxn>
              </a:cxnLst>
              <a:rect l="T9" t="T10" r="T11" b="T12"/>
              <a:pathLst>
                <a:path w="63" h="32">
                  <a:moveTo>
                    <a:pt x="63" y="32"/>
                  </a:moveTo>
                  <a:lnTo>
                    <a:pt x="16" y="0"/>
                  </a:lnTo>
                  <a:lnTo>
                    <a:pt x="0" y="0"/>
                  </a:lnTo>
                </a:path>
              </a:pathLst>
            </a:custGeom>
            <a:grpFill/>
            <a:ln w="10160">
              <a:solidFill>
                <a:schemeClr val="tx1"/>
              </a:solidFill>
              <a:prstDash val="solid"/>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grpSp>
      <p:grpSp>
        <p:nvGrpSpPr>
          <p:cNvPr id="112702" name="Group 145"/>
          <p:cNvGrpSpPr>
            <a:grpSpLocks noChangeAspect="1"/>
          </p:cNvGrpSpPr>
          <p:nvPr/>
        </p:nvGrpSpPr>
        <p:grpSpPr bwMode="auto">
          <a:xfrm>
            <a:off x="4417994" y="2927832"/>
            <a:ext cx="186934" cy="98193"/>
            <a:chOff x="4329" y="5382"/>
            <a:chExt cx="181" cy="103"/>
          </a:xfrm>
          <a:solidFill>
            <a:schemeClr val="tx1"/>
          </a:solidFill>
        </p:grpSpPr>
        <p:sp>
          <p:nvSpPr>
            <p:cNvPr id="113189" name="Oval 146"/>
            <p:cNvSpPr>
              <a:spLocks noChangeAspect="1" noChangeArrowheads="1"/>
            </p:cNvSpPr>
            <p:nvPr/>
          </p:nvSpPr>
          <p:spPr bwMode="auto">
            <a:xfrm>
              <a:off x="4431" y="5406"/>
              <a:ext cx="79" cy="79"/>
            </a:xfrm>
            <a:prstGeom prst="ellipse">
              <a:avLst/>
            </a:prstGeom>
            <a:grpFill/>
            <a:ln w="10160">
              <a:solidFill>
                <a:schemeClr val="tx1"/>
              </a:solidFill>
              <a:round/>
              <a:headEnd/>
              <a:tailEnd/>
            </a:ln>
          </p:spPr>
          <p:txBody>
            <a:bodyPr/>
            <a:lstStyle/>
            <a:p>
              <a:pPr eaLnBrk="1" hangingPunct="1"/>
              <a:endParaRPr lang="en-US">
                <a:solidFill>
                  <a:srgbClr val="000000"/>
                </a:solidFill>
              </a:endParaRPr>
            </a:p>
          </p:txBody>
        </p:sp>
        <p:sp>
          <p:nvSpPr>
            <p:cNvPr id="113190" name="Freeform 147"/>
            <p:cNvSpPr>
              <a:spLocks noChangeAspect="1"/>
            </p:cNvSpPr>
            <p:nvPr/>
          </p:nvSpPr>
          <p:spPr bwMode="auto">
            <a:xfrm>
              <a:off x="4329" y="5414"/>
              <a:ext cx="94" cy="31"/>
            </a:xfrm>
            <a:custGeom>
              <a:avLst/>
              <a:gdLst>
                <a:gd name="T0" fmla="*/ 94 w 94"/>
                <a:gd name="T1" fmla="*/ 31 h 31"/>
                <a:gd name="T2" fmla="*/ 0 w 94"/>
                <a:gd name="T3" fmla="*/ 0 h 31"/>
                <a:gd name="T4" fmla="*/ 94 w 94"/>
                <a:gd name="T5" fmla="*/ 31 h 31"/>
                <a:gd name="T6" fmla="*/ 0 60000 65536"/>
                <a:gd name="T7" fmla="*/ 0 60000 65536"/>
                <a:gd name="T8" fmla="*/ 0 60000 65536"/>
                <a:gd name="T9" fmla="*/ 0 w 94"/>
                <a:gd name="T10" fmla="*/ 0 h 31"/>
                <a:gd name="T11" fmla="*/ 94 w 94"/>
                <a:gd name="T12" fmla="*/ 31 h 31"/>
              </a:gdLst>
              <a:ahLst/>
              <a:cxnLst>
                <a:cxn ang="T6">
                  <a:pos x="T0" y="T1"/>
                </a:cxn>
                <a:cxn ang="T7">
                  <a:pos x="T2" y="T3"/>
                </a:cxn>
                <a:cxn ang="T8">
                  <a:pos x="T4" y="T5"/>
                </a:cxn>
              </a:cxnLst>
              <a:rect l="T9" t="T10" r="T11" b="T12"/>
              <a:pathLst>
                <a:path w="94" h="31">
                  <a:moveTo>
                    <a:pt x="94" y="31"/>
                  </a:moveTo>
                  <a:lnTo>
                    <a:pt x="0" y="0"/>
                  </a:lnTo>
                  <a:lnTo>
                    <a:pt x="94" y="31"/>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3191" name="Line 148"/>
            <p:cNvSpPr>
              <a:spLocks noChangeAspect="1" noChangeShapeType="1"/>
            </p:cNvSpPr>
            <p:nvPr/>
          </p:nvSpPr>
          <p:spPr bwMode="auto">
            <a:xfrm flipH="1" flipV="1">
              <a:off x="4329" y="5414"/>
              <a:ext cx="94" cy="31"/>
            </a:xfrm>
            <a:prstGeom prst="line">
              <a:avLst/>
            </a:prstGeom>
            <a:grpFill/>
            <a:ln w="1016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13192" name="Freeform 149"/>
            <p:cNvSpPr>
              <a:spLocks noChangeAspect="1"/>
            </p:cNvSpPr>
            <p:nvPr/>
          </p:nvSpPr>
          <p:spPr bwMode="auto">
            <a:xfrm>
              <a:off x="4345" y="5382"/>
              <a:ext cx="63" cy="32"/>
            </a:xfrm>
            <a:custGeom>
              <a:avLst/>
              <a:gdLst>
                <a:gd name="T0" fmla="*/ 63 w 63"/>
                <a:gd name="T1" fmla="*/ 32 h 32"/>
                <a:gd name="T2" fmla="*/ 47 w 63"/>
                <a:gd name="T3" fmla="*/ 0 h 32"/>
                <a:gd name="T4" fmla="*/ 0 w 63"/>
                <a:gd name="T5" fmla="*/ 0 h 32"/>
                <a:gd name="T6" fmla="*/ 63 w 63"/>
                <a:gd name="T7" fmla="*/ 32 h 32"/>
                <a:gd name="T8" fmla="*/ 0 60000 65536"/>
                <a:gd name="T9" fmla="*/ 0 60000 65536"/>
                <a:gd name="T10" fmla="*/ 0 60000 65536"/>
                <a:gd name="T11" fmla="*/ 0 60000 65536"/>
                <a:gd name="T12" fmla="*/ 0 w 63"/>
                <a:gd name="T13" fmla="*/ 0 h 32"/>
                <a:gd name="T14" fmla="*/ 63 w 63"/>
                <a:gd name="T15" fmla="*/ 32 h 32"/>
              </a:gdLst>
              <a:ahLst/>
              <a:cxnLst>
                <a:cxn ang="T8">
                  <a:pos x="T0" y="T1"/>
                </a:cxn>
                <a:cxn ang="T9">
                  <a:pos x="T2" y="T3"/>
                </a:cxn>
                <a:cxn ang="T10">
                  <a:pos x="T4" y="T5"/>
                </a:cxn>
                <a:cxn ang="T11">
                  <a:pos x="T6" y="T7"/>
                </a:cxn>
              </a:cxnLst>
              <a:rect l="T12" t="T13" r="T14" b="T15"/>
              <a:pathLst>
                <a:path w="63" h="32">
                  <a:moveTo>
                    <a:pt x="63" y="32"/>
                  </a:moveTo>
                  <a:lnTo>
                    <a:pt x="47" y="0"/>
                  </a:lnTo>
                  <a:lnTo>
                    <a:pt x="0" y="0"/>
                  </a:lnTo>
                  <a:lnTo>
                    <a:pt x="63" y="32"/>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3193" name="Freeform 150"/>
            <p:cNvSpPr>
              <a:spLocks noChangeAspect="1"/>
            </p:cNvSpPr>
            <p:nvPr/>
          </p:nvSpPr>
          <p:spPr bwMode="auto">
            <a:xfrm>
              <a:off x="4345" y="5382"/>
              <a:ext cx="63" cy="32"/>
            </a:xfrm>
            <a:custGeom>
              <a:avLst/>
              <a:gdLst>
                <a:gd name="T0" fmla="*/ 63 w 63"/>
                <a:gd name="T1" fmla="*/ 32 h 32"/>
                <a:gd name="T2" fmla="*/ 47 w 63"/>
                <a:gd name="T3" fmla="*/ 0 h 32"/>
                <a:gd name="T4" fmla="*/ 0 w 63"/>
                <a:gd name="T5" fmla="*/ 0 h 32"/>
                <a:gd name="T6" fmla="*/ 0 60000 65536"/>
                <a:gd name="T7" fmla="*/ 0 60000 65536"/>
                <a:gd name="T8" fmla="*/ 0 60000 65536"/>
                <a:gd name="T9" fmla="*/ 0 w 63"/>
                <a:gd name="T10" fmla="*/ 0 h 32"/>
                <a:gd name="T11" fmla="*/ 63 w 63"/>
                <a:gd name="T12" fmla="*/ 32 h 32"/>
              </a:gdLst>
              <a:ahLst/>
              <a:cxnLst>
                <a:cxn ang="T6">
                  <a:pos x="T0" y="T1"/>
                </a:cxn>
                <a:cxn ang="T7">
                  <a:pos x="T2" y="T3"/>
                </a:cxn>
                <a:cxn ang="T8">
                  <a:pos x="T4" y="T5"/>
                </a:cxn>
              </a:cxnLst>
              <a:rect l="T9" t="T10" r="T11" b="T12"/>
              <a:pathLst>
                <a:path w="63" h="32">
                  <a:moveTo>
                    <a:pt x="63" y="32"/>
                  </a:moveTo>
                  <a:lnTo>
                    <a:pt x="47" y="0"/>
                  </a:lnTo>
                  <a:lnTo>
                    <a:pt x="0" y="0"/>
                  </a:lnTo>
                </a:path>
              </a:pathLst>
            </a:custGeom>
            <a:grpFill/>
            <a:ln w="10160">
              <a:solidFill>
                <a:schemeClr val="tx1"/>
              </a:solidFill>
              <a:prstDash val="solid"/>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grpSp>
      <p:grpSp>
        <p:nvGrpSpPr>
          <p:cNvPr id="112703" name="Group 151"/>
          <p:cNvGrpSpPr>
            <a:grpSpLocks noChangeAspect="1"/>
          </p:cNvGrpSpPr>
          <p:nvPr/>
        </p:nvGrpSpPr>
        <p:grpSpPr bwMode="auto">
          <a:xfrm>
            <a:off x="4440316" y="2595845"/>
            <a:ext cx="139503" cy="95855"/>
            <a:chOff x="4353" y="5029"/>
            <a:chExt cx="133" cy="102"/>
          </a:xfrm>
          <a:solidFill>
            <a:schemeClr val="tx1"/>
          </a:solidFill>
        </p:grpSpPr>
        <p:sp>
          <p:nvSpPr>
            <p:cNvPr id="113184" name="Oval 152"/>
            <p:cNvSpPr>
              <a:spLocks noChangeAspect="1" noChangeArrowheads="1"/>
            </p:cNvSpPr>
            <p:nvPr/>
          </p:nvSpPr>
          <p:spPr bwMode="auto">
            <a:xfrm>
              <a:off x="4353" y="5029"/>
              <a:ext cx="78" cy="78"/>
            </a:xfrm>
            <a:prstGeom prst="ellipse">
              <a:avLst/>
            </a:prstGeom>
            <a:grpFill/>
            <a:ln w="10160">
              <a:solidFill>
                <a:schemeClr val="tx1"/>
              </a:solidFill>
              <a:round/>
              <a:headEnd/>
              <a:tailEnd/>
            </a:ln>
          </p:spPr>
          <p:txBody>
            <a:bodyPr/>
            <a:lstStyle/>
            <a:p>
              <a:pPr eaLnBrk="1" hangingPunct="1"/>
              <a:endParaRPr lang="en-US">
                <a:solidFill>
                  <a:srgbClr val="000000"/>
                </a:solidFill>
              </a:endParaRPr>
            </a:p>
          </p:txBody>
        </p:sp>
        <p:sp>
          <p:nvSpPr>
            <p:cNvPr id="113185" name="Freeform 153"/>
            <p:cNvSpPr>
              <a:spLocks noChangeAspect="1"/>
            </p:cNvSpPr>
            <p:nvPr/>
          </p:nvSpPr>
          <p:spPr bwMode="auto">
            <a:xfrm>
              <a:off x="4408" y="5084"/>
              <a:ext cx="63" cy="47"/>
            </a:xfrm>
            <a:custGeom>
              <a:avLst/>
              <a:gdLst>
                <a:gd name="T0" fmla="*/ 0 w 63"/>
                <a:gd name="T1" fmla="*/ 0 h 47"/>
                <a:gd name="T2" fmla="*/ 63 w 63"/>
                <a:gd name="T3" fmla="*/ 47 h 47"/>
                <a:gd name="T4" fmla="*/ 0 w 63"/>
                <a:gd name="T5" fmla="*/ 0 h 47"/>
                <a:gd name="T6" fmla="*/ 0 60000 65536"/>
                <a:gd name="T7" fmla="*/ 0 60000 65536"/>
                <a:gd name="T8" fmla="*/ 0 60000 65536"/>
                <a:gd name="T9" fmla="*/ 0 w 63"/>
                <a:gd name="T10" fmla="*/ 0 h 47"/>
                <a:gd name="T11" fmla="*/ 63 w 63"/>
                <a:gd name="T12" fmla="*/ 47 h 47"/>
              </a:gdLst>
              <a:ahLst/>
              <a:cxnLst>
                <a:cxn ang="T6">
                  <a:pos x="T0" y="T1"/>
                </a:cxn>
                <a:cxn ang="T7">
                  <a:pos x="T2" y="T3"/>
                </a:cxn>
                <a:cxn ang="T8">
                  <a:pos x="T4" y="T5"/>
                </a:cxn>
              </a:cxnLst>
              <a:rect l="T9" t="T10" r="T11" b="T12"/>
              <a:pathLst>
                <a:path w="63" h="47">
                  <a:moveTo>
                    <a:pt x="0" y="0"/>
                  </a:moveTo>
                  <a:lnTo>
                    <a:pt x="63" y="47"/>
                  </a:lnTo>
                  <a:lnTo>
                    <a:pt x="0" y="0"/>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3186" name="Line 154"/>
            <p:cNvSpPr>
              <a:spLocks noChangeAspect="1" noChangeShapeType="1"/>
            </p:cNvSpPr>
            <p:nvPr/>
          </p:nvSpPr>
          <p:spPr bwMode="auto">
            <a:xfrm>
              <a:off x="4408" y="5084"/>
              <a:ext cx="63" cy="47"/>
            </a:xfrm>
            <a:prstGeom prst="line">
              <a:avLst/>
            </a:prstGeom>
            <a:grpFill/>
            <a:ln w="1016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13187" name="Freeform 155"/>
            <p:cNvSpPr>
              <a:spLocks noChangeAspect="1"/>
            </p:cNvSpPr>
            <p:nvPr/>
          </p:nvSpPr>
          <p:spPr bwMode="auto">
            <a:xfrm>
              <a:off x="4423" y="5052"/>
              <a:ext cx="63" cy="47"/>
            </a:xfrm>
            <a:custGeom>
              <a:avLst/>
              <a:gdLst>
                <a:gd name="T0" fmla="*/ 0 w 63"/>
                <a:gd name="T1" fmla="*/ 0 h 47"/>
                <a:gd name="T2" fmla="*/ 63 w 63"/>
                <a:gd name="T3" fmla="*/ 47 h 47"/>
                <a:gd name="T4" fmla="*/ 0 w 63"/>
                <a:gd name="T5" fmla="*/ 0 h 47"/>
                <a:gd name="T6" fmla="*/ 0 60000 65536"/>
                <a:gd name="T7" fmla="*/ 0 60000 65536"/>
                <a:gd name="T8" fmla="*/ 0 60000 65536"/>
                <a:gd name="T9" fmla="*/ 0 w 63"/>
                <a:gd name="T10" fmla="*/ 0 h 47"/>
                <a:gd name="T11" fmla="*/ 63 w 63"/>
                <a:gd name="T12" fmla="*/ 47 h 47"/>
              </a:gdLst>
              <a:ahLst/>
              <a:cxnLst>
                <a:cxn ang="T6">
                  <a:pos x="T0" y="T1"/>
                </a:cxn>
                <a:cxn ang="T7">
                  <a:pos x="T2" y="T3"/>
                </a:cxn>
                <a:cxn ang="T8">
                  <a:pos x="T4" y="T5"/>
                </a:cxn>
              </a:cxnLst>
              <a:rect l="T9" t="T10" r="T11" b="T12"/>
              <a:pathLst>
                <a:path w="63" h="47">
                  <a:moveTo>
                    <a:pt x="0" y="0"/>
                  </a:moveTo>
                  <a:lnTo>
                    <a:pt x="63" y="47"/>
                  </a:lnTo>
                  <a:lnTo>
                    <a:pt x="0" y="0"/>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3188" name="Line 156"/>
            <p:cNvSpPr>
              <a:spLocks noChangeAspect="1" noChangeShapeType="1"/>
            </p:cNvSpPr>
            <p:nvPr/>
          </p:nvSpPr>
          <p:spPr bwMode="auto">
            <a:xfrm>
              <a:off x="4423" y="5052"/>
              <a:ext cx="63" cy="47"/>
            </a:xfrm>
            <a:prstGeom prst="line">
              <a:avLst/>
            </a:prstGeom>
            <a:grpFill/>
            <a:ln w="1016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grpSp>
      <p:grpSp>
        <p:nvGrpSpPr>
          <p:cNvPr id="112704" name="Group 157"/>
          <p:cNvGrpSpPr>
            <a:grpSpLocks noChangeAspect="1"/>
          </p:cNvGrpSpPr>
          <p:nvPr/>
        </p:nvGrpSpPr>
        <p:grpSpPr bwMode="auto">
          <a:xfrm>
            <a:off x="4345452" y="2789893"/>
            <a:ext cx="136712" cy="112221"/>
            <a:chOff x="4258" y="5233"/>
            <a:chExt cx="134" cy="118"/>
          </a:xfrm>
          <a:solidFill>
            <a:schemeClr val="tx1"/>
          </a:solidFill>
        </p:grpSpPr>
        <p:sp>
          <p:nvSpPr>
            <p:cNvPr id="113179" name="Oval 158"/>
            <p:cNvSpPr>
              <a:spLocks noChangeAspect="1" noChangeArrowheads="1"/>
            </p:cNvSpPr>
            <p:nvPr/>
          </p:nvSpPr>
          <p:spPr bwMode="auto">
            <a:xfrm>
              <a:off x="4258" y="5233"/>
              <a:ext cx="79" cy="79"/>
            </a:xfrm>
            <a:prstGeom prst="ellipse">
              <a:avLst/>
            </a:prstGeom>
            <a:grpFill/>
            <a:ln w="10160">
              <a:solidFill>
                <a:schemeClr val="tx1"/>
              </a:solidFill>
              <a:round/>
              <a:headEnd/>
              <a:tailEnd/>
            </a:ln>
          </p:spPr>
          <p:txBody>
            <a:bodyPr/>
            <a:lstStyle/>
            <a:p>
              <a:pPr eaLnBrk="1" hangingPunct="1"/>
              <a:endParaRPr lang="en-US">
                <a:solidFill>
                  <a:srgbClr val="000000"/>
                </a:solidFill>
              </a:endParaRPr>
            </a:p>
          </p:txBody>
        </p:sp>
        <p:sp>
          <p:nvSpPr>
            <p:cNvPr id="113180" name="Freeform 159"/>
            <p:cNvSpPr>
              <a:spLocks noChangeAspect="1"/>
            </p:cNvSpPr>
            <p:nvPr/>
          </p:nvSpPr>
          <p:spPr bwMode="auto">
            <a:xfrm>
              <a:off x="4282" y="5304"/>
              <a:ext cx="78" cy="47"/>
            </a:xfrm>
            <a:custGeom>
              <a:avLst/>
              <a:gdLst>
                <a:gd name="T0" fmla="*/ 0 w 78"/>
                <a:gd name="T1" fmla="*/ 0 h 47"/>
                <a:gd name="T2" fmla="*/ 47 w 78"/>
                <a:gd name="T3" fmla="*/ 16 h 47"/>
                <a:gd name="T4" fmla="*/ 78 w 78"/>
                <a:gd name="T5" fmla="*/ 47 h 47"/>
                <a:gd name="T6" fmla="*/ 0 w 78"/>
                <a:gd name="T7" fmla="*/ 0 h 47"/>
                <a:gd name="T8" fmla="*/ 0 60000 65536"/>
                <a:gd name="T9" fmla="*/ 0 60000 65536"/>
                <a:gd name="T10" fmla="*/ 0 60000 65536"/>
                <a:gd name="T11" fmla="*/ 0 60000 65536"/>
                <a:gd name="T12" fmla="*/ 0 w 78"/>
                <a:gd name="T13" fmla="*/ 0 h 47"/>
                <a:gd name="T14" fmla="*/ 78 w 78"/>
                <a:gd name="T15" fmla="*/ 47 h 47"/>
              </a:gdLst>
              <a:ahLst/>
              <a:cxnLst>
                <a:cxn ang="T8">
                  <a:pos x="T0" y="T1"/>
                </a:cxn>
                <a:cxn ang="T9">
                  <a:pos x="T2" y="T3"/>
                </a:cxn>
                <a:cxn ang="T10">
                  <a:pos x="T4" y="T5"/>
                </a:cxn>
                <a:cxn ang="T11">
                  <a:pos x="T6" y="T7"/>
                </a:cxn>
              </a:cxnLst>
              <a:rect l="T12" t="T13" r="T14" b="T15"/>
              <a:pathLst>
                <a:path w="78" h="47">
                  <a:moveTo>
                    <a:pt x="0" y="0"/>
                  </a:moveTo>
                  <a:lnTo>
                    <a:pt x="47" y="16"/>
                  </a:lnTo>
                  <a:lnTo>
                    <a:pt x="78" y="47"/>
                  </a:lnTo>
                  <a:lnTo>
                    <a:pt x="0" y="0"/>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3181" name="Freeform 160"/>
            <p:cNvSpPr>
              <a:spLocks noChangeAspect="1"/>
            </p:cNvSpPr>
            <p:nvPr/>
          </p:nvSpPr>
          <p:spPr bwMode="auto">
            <a:xfrm>
              <a:off x="4282" y="5304"/>
              <a:ext cx="78" cy="47"/>
            </a:xfrm>
            <a:custGeom>
              <a:avLst/>
              <a:gdLst>
                <a:gd name="T0" fmla="*/ 0 w 78"/>
                <a:gd name="T1" fmla="*/ 0 h 47"/>
                <a:gd name="T2" fmla="*/ 47 w 78"/>
                <a:gd name="T3" fmla="*/ 16 h 47"/>
                <a:gd name="T4" fmla="*/ 78 w 78"/>
                <a:gd name="T5" fmla="*/ 47 h 47"/>
                <a:gd name="T6" fmla="*/ 0 60000 65536"/>
                <a:gd name="T7" fmla="*/ 0 60000 65536"/>
                <a:gd name="T8" fmla="*/ 0 60000 65536"/>
                <a:gd name="T9" fmla="*/ 0 w 78"/>
                <a:gd name="T10" fmla="*/ 0 h 47"/>
                <a:gd name="T11" fmla="*/ 78 w 78"/>
                <a:gd name="T12" fmla="*/ 47 h 47"/>
              </a:gdLst>
              <a:ahLst/>
              <a:cxnLst>
                <a:cxn ang="T6">
                  <a:pos x="T0" y="T1"/>
                </a:cxn>
                <a:cxn ang="T7">
                  <a:pos x="T2" y="T3"/>
                </a:cxn>
                <a:cxn ang="T8">
                  <a:pos x="T4" y="T5"/>
                </a:cxn>
              </a:cxnLst>
              <a:rect l="T9" t="T10" r="T11" b="T12"/>
              <a:pathLst>
                <a:path w="78" h="47">
                  <a:moveTo>
                    <a:pt x="0" y="0"/>
                  </a:moveTo>
                  <a:lnTo>
                    <a:pt x="47" y="16"/>
                  </a:lnTo>
                  <a:lnTo>
                    <a:pt x="78" y="47"/>
                  </a:lnTo>
                </a:path>
              </a:pathLst>
            </a:custGeom>
            <a:grpFill/>
            <a:ln w="10160">
              <a:solidFill>
                <a:schemeClr val="tx1"/>
              </a:solidFill>
              <a:prstDash val="solid"/>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113182" name="Freeform 161"/>
            <p:cNvSpPr>
              <a:spLocks noChangeAspect="1"/>
            </p:cNvSpPr>
            <p:nvPr/>
          </p:nvSpPr>
          <p:spPr bwMode="auto">
            <a:xfrm>
              <a:off x="4313" y="5288"/>
              <a:ext cx="79" cy="47"/>
            </a:xfrm>
            <a:custGeom>
              <a:avLst/>
              <a:gdLst>
                <a:gd name="T0" fmla="*/ 0 w 79"/>
                <a:gd name="T1" fmla="*/ 0 h 47"/>
                <a:gd name="T2" fmla="*/ 47 w 79"/>
                <a:gd name="T3" fmla="*/ 0 h 47"/>
                <a:gd name="T4" fmla="*/ 79 w 79"/>
                <a:gd name="T5" fmla="*/ 47 h 47"/>
                <a:gd name="T6" fmla="*/ 0 w 79"/>
                <a:gd name="T7" fmla="*/ 0 h 47"/>
                <a:gd name="T8" fmla="*/ 0 60000 65536"/>
                <a:gd name="T9" fmla="*/ 0 60000 65536"/>
                <a:gd name="T10" fmla="*/ 0 60000 65536"/>
                <a:gd name="T11" fmla="*/ 0 60000 65536"/>
                <a:gd name="T12" fmla="*/ 0 w 79"/>
                <a:gd name="T13" fmla="*/ 0 h 47"/>
                <a:gd name="T14" fmla="*/ 79 w 79"/>
                <a:gd name="T15" fmla="*/ 47 h 47"/>
              </a:gdLst>
              <a:ahLst/>
              <a:cxnLst>
                <a:cxn ang="T8">
                  <a:pos x="T0" y="T1"/>
                </a:cxn>
                <a:cxn ang="T9">
                  <a:pos x="T2" y="T3"/>
                </a:cxn>
                <a:cxn ang="T10">
                  <a:pos x="T4" y="T5"/>
                </a:cxn>
                <a:cxn ang="T11">
                  <a:pos x="T6" y="T7"/>
                </a:cxn>
              </a:cxnLst>
              <a:rect l="T12" t="T13" r="T14" b="T15"/>
              <a:pathLst>
                <a:path w="79" h="47">
                  <a:moveTo>
                    <a:pt x="0" y="0"/>
                  </a:moveTo>
                  <a:lnTo>
                    <a:pt x="47" y="0"/>
                  </a:lnTo>
                  <a:lnTo>
                    <a:pt x="79" y="47"/>
                  </a:lnTo>
                  <a:lnTo>
                    <a:pt x="0" y="0"/>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3183" name="Freeform 162"/>
            <p:cNvSpPr>
              <a:spLocks noChangeAspect="1"/>
            </p:cNvSpPr>
            <p:nvPr/>
          </p:nvSpPr>
          <p:spPr bwMode="auto">
            <a:xfrm>
              <a:off x="4313" y="5288"/>
              <a:ext cx="79" cy="47"/>
            </a:xfrm>
            <a:custGeom>
              <a:avLst/>
              <a:gdLst>
                <a:gd name="T0" fmla="*/ 0 w 79"/>
                <a:gd name="T1" fmla="*/ 0 h 47"/>
                <a:gd name="T2" fmla="*/ 47 w 79"/>
                <a:gd name="T3" fmla="*/ 0 h 47"/>
                <a:gd name="T4" fmla="*/ 79 w 79"/>
                <a:gd name="T5" fmla="*/ 47 h 47"/>
                <a:gd name="T6" fmla="*/ 0 60000 65536"/>
                <a:gd name="T7" fmla="*/ 0 60000 65536"/>
                <a:gd name="T8" fmla="*/ 0 60000 65536"/>
                <a:gd name="T9" fmla="*/ 0 w 79"/>
                <a:gd name="T10" fmla="*/ 0 h 47"/>
                <a:gd name="T11" fmla="*/ 79 w 79"/>
                <a:gd name="T12" fmla="*/ 47 h 47"/>
              </a:gdLst>
              <a:ahLst/>
              <a:cxnLst>
                <a:cxn ang="T6">
                  <a:pos x="T0" y="T1"/>
                </a:cxn>
                <a:cxn ang="T7">
                  <a:pos x="T2" y="T3"/>
                </a:cxn>
                <a:cxn ang="T8">
                  <a:pos x="T4" y="T5"/>
                </a:cxn>
              </a:cxnLst>
              <a:rect l="T9" t="T10" r="T11" b="T12"/>
              <a:pathLst>
                <a:path w="79" h="47">
                  <a:moveTo>
                    <a:pt x="0" y="0"/>
                  </a:moveTo>
                  <a:lnTo>
                    <a:pt x="47" y="0"/>
                  </a:lnTo>
                  <a:lnTo>
                    <a:pt x="79" y="47"/>
                  </a:lnTo>
                </a:path>
              </a:pathLst>
            </a:custGeom>
            <a:grpFill/>
            <a:ln w="10160">
              <a:solidFill>
                <a:schemeClr val="tx1"/>
              </a:solidFill>
              <a:prstDash val="solid"/>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grpSp>
      <p:grpSp>
        <p:nvGrpSpPr>
          <p:cNvPr id="112705" name="Group 163"/>
          <p:cNvGrpSpPr>
            <a:grpSpLocks noChangeAspect="1"/>
          </p:cNvGrpSpPr>
          <p:nvPr/>
        </p:nvGrpSpPr>
        <p:grpSpPr bwMode="auto">
          <a:xfrm>
            <a:off x="4378935" y="2698714"/>
            <a:ext cx="133923" cy="98193"/>
            <a:chOff x="4290" y="5139"/>
            <a:chExt cx="133" cy="102"/>
          </a:xfrm>
          <a:solidFill>
            <a:schemeClr val="tx1"/>
          </a:solidFill>
        </p:grpSpPr>
        <p:sp>
          <p:nvSpPr>
            <p:cNvPr id="113174" name="Oval 164"/>
            <p:cNvSpPr>
              <a:spLocks noChangeAspect="1" noChangeArrowheads="1"/>
            </p:cNvSpPr>
            <p:nvPr/>
          </p:nvSpPr>
          <p:spPr bwMode="auto">
            <a:xfrm>
              <a:off x="4290" y="5139"/>
              <a:ext cx="78" cy="78"/>
            </a:xfrm>
            <a:prstGeom prst="ellipse">
              <a:avLst/>
            </a:prstGeom>
            <a:grpFill/>
            <a:ln w="10160">
              <a:solidFill>
                <a:schemeClr val="tx1"/>
              </a:solidFill>
              <a:round/>
              <a:headEnd/>
              <a:tailEnd/>
            </a:ln>
          </p:spPr>
          <p:txBody>
            <a:bodyPr/>
            <a:lstStyle/>
            <a:p>
              <a:pPr eaLnBrk="1" hangingPunct="1"/>
              <a:endParaRPr lang="en-US">
                <a:solidFill>
                  <a:srgbClr val="000000"/>
                </a:solidFill>
              </a:endParaRPr>
            </a:p>
          </p:txBody>
        </p:sp>
        <p:sp>
          <p:nvSpPr>
            <p:cNvPr id="113175" name="Freeform 165"/>
            <p:cNvSpPr>
              <a:spLocks noChangeAspect="1"/>
            </p:cNvSpPr>
            <p:nvPr/>
          </p:nvSpPr>
          <p:spPr bwMode="auto">
            <a:xfrm>
              <a:off x="4345" y="5194"/>
              <a:ext cx="63" cy="47"/>
            </a:xfrm>
            <a:custGeom>
              <a:avLst/>
              <a:gdLst>
                <a:gd name="T0" fmla="*/ 0 w 63"/>
                <a:gd name="T1" fmla="*/ 0 h 47"/>
                <a:gd name="T2" fmla="*/ 63 w 63"/>
                <a:gd name="T3" fmla="*/ 47 h 47"/>
                <a:gd name="T4" fmla="*/ 0 w 63"/>
                <a:gd name="T5" fmla="*/ 0 h 47"/>
                <a:gd name="T6" fmla="*/ 0 60000 65536"/>
                <a:gd name="T7" fmla="*/ 0 60000 65536"/>
                <a:gd name="T8" fmla="*/ 0 60000 65536"/>
                <a:gd name="T9" fmla="*/ 0 w 63"/>
                <a:gd name="T10" fmla="*/ 0 h 47"/>
                <a:gd name="T11" fmla="*/ 63 w 63"/>
                <a:gd name="T12" fmla="*/ 47 h 47"/>
              </a:gdLst>
              <a:ahLst/>
              <a:cxnLst>
                <a:cxn ang="T6">
                  <a:pos x="T0" y="T1"/>
                </a:cxn>
                <a:cxn ang="T7">
                  <a:pos x="T2" y="T3"/>
                </a:cxn>
                <a:cxn ang="T8">
                  <a:pos x="T4" y="T5"/>
                </a:cxn>
              </a:cxnLst>
              <a:rect l="T9" t="T10" r="T11" b="T12"/>
              <a:pathLst>
                <a:path w="63" h="47">
                  <a:moveTo>
                    <a:pt x="0" y="0"/>
                  </a:moveTo>
                  <a:lnTo>
                    <a:pt x="63" y="47"/>
                  </a:lnTo>
                  <a:lnTo>
                    <a:pt x="0" y="0"/>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3176" name="Line 166"/>
            <p:cNvSpPr>
              <a:spLocks noChangeAspect="1" noChangeShapeType="1"/>
            </p:cNvSpPr>
            <p:nvPr/>
          </p:nvSpPr>
          <p:spPr bwMode="auto">
            <a:xfrm>
              <a:off x="4345" y="5194"/>
              <a:ext cx="63" cy="47"/>
            </a:xfrm>
            <a:prstGeom prst="line">
              <a:avLst/>
            </a:prstGeom>
            <a:grpFill/>
            <a:ln w="1016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13177" name="Freeform 167"/>
            <p:cNvSpPr>
              <a:spLocks noChangeAspect="1"/>
            </p:cNvSpPr>
            <p:nvPr/>
          </p:nvSpPr>
          <p:spPr bwMode="auto">
            <a:xfrm>
              <a:off x="4360" y="5162"/>
              <a:ext cx="63" cy="47"/>
            </a:xfrm>
            <a:custGeom>
              <a:avLst/>
              <a:gdLst>
                <a:gd name="T0" fmla="*/ 0 w 63"/>
                <a:gd name="T1" fmla="*/ 0 h 47"/>
                <a:gd name="T2" fmla="*/ 63 w 63"/>
                <a:gd name="T3" fmla="*/ 47 h 47"/>
                <a:gd name="T4" fmla="*/ 0 w 63"/>
                <a:gd name="T5" fmla="*/ 0 h 47"/>
                <a:gd name="T6" fmla="*/ 0 60000 65536"/>
                <a:gd name="T7" fmla="*/ 0 60000 65536"/>
                <a:gd name="T8" fmla="*/ 0 60000 65536"/>
                <a:gd name="T9" fmla="*/ 0 w 63"/>
                <a:gd name="T10" fmla="*/ 0 h 47"/>
                <a:gd name="T11" fmla="*/ 63 w 63"/>
                <a:gd name="T12" fmla="*/ 47 h 47"/>
              </a:gdLst>
              <a:ahLst/>
              <a:cxnLst>
                <a:cxn ang="T6">
                  <a:pos x="T0" y="T1"/>
                </a:cxn>
                <a:cxn ang="T7">
                  <a:pos x="T2" y="T3"/>
                </a:cxn>
                <a:cxn ang="T8">
                  <a:pos x="T4" y="T5"/>
                </a:cxn>
              </a:cxnLst>
              <a:rect l="T9" t="T10" r="T11" b="T12"/>
              <a:pathLst>
                <a:path w="63" h="47">
                  <a:moveTo>
                    <a:pt x="0" y="0"/>
                  </a:moveTo>
                  <a:lnTo>
                    <a:pt x="63" y="47"/>
                  </a:lnTo>
                  <a:lnTo>
                    <a:pt x="0" y="0"/>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3178" name="Line 168"/>
            <p:cNvSpPr>
              <a:spLocks noChangeAspect="1" noChangeShapeType="1"/>
            </p:cNvSpPr>
            <p:nvPr/>
          </p:nvSpPr>
          <p:spPr bwMode="auto">
            <a:xfrm>
              <a:off x="4360" y="5162"/>
              <a:ext cx="63" cy="47"/>
            </a:xfrm>
            <a:prstGeom prst="line">
              <a:avLst/>
            </a:prstGeom>
            <a:grpFill/>
            <a:ln w="1016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grpSp>
      <p:grpSp>
        <p:nvGrpSpPr>
          <p:cNvPr id="112706" name="Group 169"/>
          <p:cNvGrpSpPr>
            <a:grpSpLocks noChangeAspect="1"/>
          </p:cNvGrpSpPr>
          <p:nvPr/>
        </p:nvGrpSpPr>
        <p:grpSpPr bwMode="auto">
          <a:xfrm>
            <a:off x="4498906" y="2766511"/>
            <a:ext cx="184144" cy="95856"/>
            <a:chOff x="4408" y="5209"/>
            <a:chExt cx="180" cy="103"/>
          </a:xfrm>
          <a:solidFill>
            <a:schemeClr val="tx1"/>
          </a:solidFill>
        </p:grpSpPr>
        <p:sp>
          <p:nvSpPr>
            <p:cNvPr id="113169" name="Oval 170"/>
            <p:cNvSpPr>
              <a:spLocks noChangeAspect="1" noChangeArrowheads="1"/>
            </p:cNvSpPr>
            <p:nvPr/>
          </p:nvSpPr>
          <p:spPr bwMode="auto">
            <a:xfrm>
              <a:off x="4510" y="5233"/>
              <a:ext cx="78" cy="79"/>
            </a:xfrm>
            <a:prstGeom prst="ellipse">
              <a:avLst/>
            </a:prstGeom>
            <a:grpFill/>
            <a:ln w="10160">
              <a:solidFill>
                <a:schemeClr val="tx1"/>
              </a:solidFill>
              <a:round/>
              <a:headEnd/>
              <a:tailEnd/>
            </a:ln>
          </p:spPr>
          <p:txBody>
            <a:bodyPr/>
            <a:lstStyle/>
            <a:p>
              <a:pPr eaLnBrk="1" hangingPunct="1"/>
              <a:endParaRPr lang="en-US">
                <a:solidFill>
                  <a:srgbClr val="000000"/>
                </a:solidFill>
              </a:endParaRPr>
            </a:p>
          </p:txBody>
        </p:sp>
        <p:sp>
          <p:nvSpPr>
            <p:cNvPr id="113170" name="Freeform 171"/>
            <p:cNvSpPr>
              <a:spLocks noChangeAspect="1"/>
            </p:cNvSpPr>
            <p:nvPr/>
          </p:nvSpPr>
          <p:spPr bwMode="auto">
            <a:xfrm>
              <a:off x="4408" y="5241"/>
              <a:ext cx="78" cy="31"/>
            </a:xfrm>
            <a:custGeom>
              <a:avLst/>
              <a:gdLst>
                <a:gd name="T0" fmla="*/ 78 w 78"/>
                <a:gd name="T1" fmla="*/ 31 h 31"/>
                <a:gd name="T2" fmla="*/ 0 w 78"/>
                <a:gd name="T3" fmla="*/ 0 h 31"/>
                <a:gd name="T4" fmla="*/ 78 w 78"/>
                <a:gd name="T5" fmla="*/ 31 h 31"/>
                <a:gd name="T6" fmla="*/ 0 60000 65536"/>
                <a:gd name="T7" fmla="*/ 0 60000 65536"/>
                <a:gd name="T8" fmla="*/ 0 60000 65536"/>
                <a:gd name="T9" fmla="*/ 0 w 78"/>
                <a:gd name="T10" fmla="*/ 0 h 31"/>
                <a:gd name="T11" fmla="*/ 78 w 78"/>
                <a:gd name="T12" fmla="*/ 31 h 31"/>
              </a:gdLst>
              <a:ahLst/>
              <a:cxnLst>
                <a:cxn ang="T6">
                  <a:pos x="T0" y="T1"/>
                </a:cxn>
                <a:cxn ang="T7">
                  <a:pos x="T2" y="T3"/>
                </a:cxn>
                <a:cxn ang="T8">
                  <a:pos x="T4" y="T5"/>
                </a:cxn>
              </a:cxnLst>
              <a:rect l="T9" t="T10" r="T11" b="T12"/>
              <a:pathLst>
                <a:path w="78" h="31">
                  <a:moveTo>
                    <a:pt x="78" y="31"/>
                  </a:moveTo>
                  <a:lnTo>
                    <a:pt x="0" y="0"/>
                  </a:lnTo>
                  <a:lnTo>
                    <a:pt x="78" y="31"/>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3171" name="Line 172"/>
            <p:cNvSpPr>
              <a:spLocks noChangeAspect="1" noChangeShapeType="1"/>
            </p:cNvSpPr>
            <p:nvPr/>
          </p:nvSpPr>
          <p:spPr bwMode="auto">
            <a:xfrm flipH="1" flipV="1">
              <a:off x="4408" y="5241"/>
              <a:ext cx="78" cy="31"/>
            </a:xfrm>
            <a:prstGeom prst="line">
              <a:avLst/>
            </a:prstGeom>
            <a:grpFill/>
            <a:ln w="1016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13172" name="Freeform 173"/>
            <p:cNvSpPr>
              <a:spLocks noChangeAspect="1"/>
            </p:cNvSpPr>
            <p:nvPr/>
          </p:nvSpPr>
          <p:spPr bwMode="auto">
            <a:xfrm>
              <a:off x="4423" y="5209"/>
              <a:ext cx="63" cy="48"/>
            </a:xfrm>
            <a:custGeom>
              <a:avLst/>
              <a:gdLst>
                <a:gd name="T0" fmla="*/ 63 w 63"/>
                <a:gd name="T1" fmla="*/ 48 h 48"/>
                <a:gd name="T2" fmla="*/ 32 w 63"/>
                <a:gd name="T3" fmla="*/ 0 h 48"/>
                <a:gd name="T4" fmla="*/ 0 w 63"/>
                <a:gd name="T5" fmla="*/ 0 h 48"/>
                <a:gd name="T6" fmla="*/ 63 w 63"/>
                <a:gd name="T7" fmla="*/ 48 h 48"/>
                <a:gd name="T8" fmla="*/ 0 60000 65536"/>
                <a:gd name="T9" fmla="*/ 0 60000 65536"/>
                <a:gd name="T10" fmla="*/ 0 60000 65536"/>
                <a:gd name="T11" fmla="*/ 0 60000 65536"/>
                <a:gd name="T12" fmla="*/ 0 w 63"/>
                <a:gd name="T13" fmla="*/ 0 h 48"/>
                <a:gd name="T14" fmla="*/ 63 w 63"/>
                <a:gd name="T15" fmla="*/ 48 h 48"/>
              </a:gdLst>
              <a:ahLst/>
              <a:cxnLst>
                <a:cxn ang="T8">
                  <a:pos x="T0" y="T1"/>
                </a:cxn>
                <a:cxn ang="T9">
                  <a:pos x="T2" y="T3"/>
                </a:cxn>
                <a:cxn ang="T10">
                  <a:pos x="T4" y="T5"/>
                </a:cxn>
                <a:cxn ang="T11">
                  <a:pos x="T6" y="T7"/>
                </a:cxn>
              </a:cxnLst>
              <a:rect l="T12" t="T13" r="T14" b="T15"/>
              <a:pathLst>
                <a:path w="63" h="48">
                  <a:moveTo>
                    <a:pt x="63" y="48"/>
                  </a:moveTo>
                  <a:lnTo>
                    <a:pt x="32" y="0"/>
                  </a:lnTo>
                  <a:lnTo>
                    <a:pt x="0" y="0"/>
                  </a:lnTo>
                  <a:lnTo>
                    <a:pt x="63" y="48"/>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3173" name="Freeform 174"/>
            <p:cNvSpPr>
              <a:spLocks noChangeAspect="1"/>
            </p:cNvSpPr>
            <p:nvPr/>
          </p:nvSpPr>
          <p:spPr bwMode="auto">
            <a:xfrm>
              <a:off x="4423" y="5209"/>
              <a:ext cx="63" cy="48"/>
            </a:xfrm>
            <a:custGeom>
              <a:avLst/>
              <a:gdLst>
                <a:gd name="T0" fmla="*/ 63 w 63"/>
                <a:gd name="T1" fmla="*/ 48 h 48"/>
                <a:gd name="T2" fmla="*/ 32 w 63"/>
                <a:gd name="T3" fmla="*/ 0 h 48"/>
                <a:gd name="T4" fmla="*/ 0 w 63"/>
                <a:gd name="T5" fmla="*/ 0 h 48"/>
                <a:gd name="T6" fmla="*/ 0 60000 65536"/>
                <a:gd name="T7" fmla="*/ 0 60000 65536"/>
                <a:gd name="T8" fmla="*/ 0 60000 65536"/>
                <a:gd name="T9" fmla="*/ 0 w 63"/>
                <a:gd name="T10" fmla="*/ 0 h 48"/>
                <a:gd name="T11" fmla="*/ 63 w 63"/>
                <a:gd name="T12" fmla="*/ 48 h 48"/>
              </a:gdLst>
              <a:ahLst/>
              <a:cxnLst>
                <a:cxn ang="T6">
                  <a:pos x="T0" y="T1"/>
                </a:cxn>
                <a:cxn ang="T7">
                  <a:pos x="T2" y="T3"/>
                </a:cxn>
                <a:cxn ang="T8">
                  <a:pos x="T4" y="T5"/>
                </a:cxn>
              </a:cxnLst>
              <a:rect l="T9" t="T10" r="T11" b="T12"/>
              <a:pathLst>
                <a:path w="63" h="48">
                  <a:moveTo>
                    <a:pt x="63" y="48"/>
                  </a:moveTo>
                  <a:lnTo>
                    <a:pt x="32" y="0"/>
                  </a:lnTo>
                  <a:lnTo>
                    <a:pt x="0" y="0"/>
                  </a:lnTo>
                </a:path>
              </a:pathLst>
            </a:custGeom>
            <a:grpFill/>
            <a:ln w="10160">
              <a:solidFill>
                <a:schemeClr val="tx1"/>
              </a:solidFill>
              <a:prstDash val="solid"/>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grpSp>
      <p:grpSp>
        <p:nvGrpSpPr>
          <p:cNvPr id="112707" name="Group 175"/>
          <p:cNvGrpSpPr>
            <a:grpSpLocks noChangeAspect="1"/>
          </p:cNvGrpSpPr>
          <p:nvPr/>
        </p:nvGrpSpPr>
        <p:grpSpPr bwMode="auto">
          <a:xfrm>
            <a:off x="4643991" y="2586493"/>
            <a:ext cx="153455" cy="126249"/>
            <a:chOff x="4549" y="5021"/>
            <a:chExt cx="150" cy="133"/>
          </a:xfrm>
          <a:solidFill>
            <a:schemeClr val="tx1"/>
          </a:solidFill>
        </p:grpSpPr>
        <p:sp>
          <p:nvSpPr>
            <p:cNvPr id="113164" name="Oval 176"/>
            <p:cNvSpPr>
              <a:spLocks noChangeAspect="1" noChangeArrowheads="1"/>
            </p:cNvSpPr>
            <p:nvPr/>
          </p:nvSpPr>
          <p:spPr bwMode="auto">
            <a:xfrm>
              <a:off x="4620" y="5076"/>
              <a:ext cx="79" cy="78"/>
            </a:xfrm>
            <a:prstGeom prst="ellipse">
              <a:avLst/>
            </a:prstGeom>
            <a:grpFill/>
            <a:ln w="10160">
              <a:solidFill>
                <a:schemeClr val="tx1"/>
              </a:solidFill>
              <a:round/>
              <a:headEnd/>
              <a:tailEnd/>
            </a:ln>
          </p:spPr>
          <p:txBody>
            <a:bodyPr/>
            <a:lstStyle/>
            <a:p>
              <a:pPr eaLnBrk="1" hangingPunct="1"/>
              <a:endParaRPr lang="en-US">
                <a:solidFill>
                  <a:srgbClr val="000000"/>
                </a:solidFill>
              </a:endParaRPr>
            </a:p>
          </p:txBody>
        </p:sp>
        <p:sp>
          <p:nvSpPr>
            <p:cNvPr id="113165" name="Freeform 177"/>
            <p:cNvSpPr>
              <a:spLocks noChangeAspect="1"/>
            </p:cNvSpPr>
            <p:nvPr/>
          </p:nvSpPr>
          <p:spPr bwMode="auto">
            <a:xfrm>
              <a:off x="4549" y="5052"/>
              <a:ext cx="63" cy="47"/>
            </a:xfrm>
            <a:custGeom>
              <a:avLst/>
              <a:gdLst>
                <a:gd name="T0" fmla="*/ 63 w 63"/>
                <a:gd name="T1" fmla="*/ 47 h 47"/>
                <a:gd name="T2" fmla="*/ 0 w 63"/>
                <a:gd name="T3" fmla="*/ 0 h 47"/>
                <a:gd name="T4" fmla="*/ 63 w 63"/>
                <a:gd name="T5" fmla="*/ 47 h 47"/>
                <a:gd name="T6" fmla="*/ 0 60000 65536"/>
                <a:gd name="T7" fmla="*/ 0 60000 65536"/>
                <a:gd name="T8" fmla="*/ 0 60000 65536"/>
                <a:gd name="T9" fmla="*/ 0 w 63"/>
                <a:gd name="T10" fmla="*/ 0 h 47"/>
                <a:gd name="T11" fmla="*/ 63 w 63"/>
                <a:gd name="T12" fmla="*/ 47 h 47"/>
              </a:gdLst>
              <a:ahLst/>
              <a:cxnLst>
                <a:cxn ang="T6">
                  <a:pos x="T0" y="T1"/>
                </a:cxn>
                <a:cxn ang="T7">
                  <a:pos x="T2" y="T3"/>
                </a:cxn>
                <a:cxn ang="T8">
                  <a:pos x="T4" y="T5"/>
                </a:cxn>
              </a:cxnLst>
              <a:rect l="T9" t="T10" r="T11" b="T12"/>
              <a:pathLst>
                <a:path w="63" h="47">
                  <a:moveTo>
                    <a:pt x="63" y="47"/>
                  </a:moveTo>
                  <a:lnTo>
                    <a:pt x="0" y="0"/>
                  </a:lnTo>
                  <a:lnTo>
                    <a:pt x="63" y="47"/>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3166" name="Line 178"/>
            <p:cNvSpPr>
              <a:spLocks noChangeAspect="1" noChangeShapeType="1"/>
            </p:cNvSpPr>
            <p:nvPr/>
          </p:nvSpPr>
          <p:spPr bwMode="auto">
            <a:xfrm flipH="1" flipV="1">
              <a:off x="4549" y="5052"/>
              <a:ext cx="63" cy="47"/>
            </a:xfrm>
            <a:prstGeom prst="line">
              <a:avLst/>
            </a:prstGeom>
            <a:grpFill/>
            <a:ln w="1016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13167" name="Freeform 179"/>
            <p:cNvSpPr>
              <a:spLocks noChangeAspect="1"/>
            </p:cNvSpPr>
            <p:nvPr/>
          </p:nvSpPr>
          <p:spPr bwMode="auto">
            <a:xfrm>
              <a:off x="4549" y="5021"/>
              <a:ext cx="79" cy="47"/>
            </a:xfrm>
            <a:custGeom>
              <a:avLst/>
              <a:gdLst>
                <a:gd name="T0" fmla="*/ 79 w 79"/>
                <a:gd name="T1" fmla="*/ 47 h 47"/>
                <a:gd name="T2" fmla="*/ 0 w 79"/>
                <a:gd name="T3" fmla="*/ 0 h 47"/>
                <a:gd name="T4" fmla="*/ 79 w 79"/>
                <a:gd name="T5" fmla="*/ 47 h 47"/>
                <a:gd name="T6" fmla="*/ 0 60000 65536"/>
                <a:gd name="T7" fmla="*/ 0 60000 65536"/>
                <a:gd name="T8" fmla="*/ 0 60000 65536"/>
                <a:gd name="T9" fmla="*/ 0 w 79"/>
                <a:gd name="T10" fmla="*/ 0 h 47"/>
                <a:gd name="T11" fmla="*/ 79 w 79"/>
                <a:gd name="T12" fmla="*/ 47 h 47"/>
              </a:gdLst>
              <a:ahLst/>
              <a:cxnLst>
                <a:cxn ang="T6">
                  <a:pos x="T0" y="T1"/>
                </a:cxn>
                <a:cxn ang="T7">
                  <a:pos x="T2" y="T3"/>
                </a:cxn>
                <a:cxn ang="T8">
                  <a:pos x="T4" y="T5"/>
                </a:cxn>
              </a:cxnLst>
              <a:rect l="T9" t="T10" r="T11" b="T12"/>
              <a:pathLst>
                <a:path w="79" h="47">
                  <a:moveTo>
                    <a:pt x="79" y="47"/>
                  </a:moveTo>
                  <a:lnTo>
                    <a:pt x="0" y="0"/>
                  </a:lnTo>
                  <a:lnTo>
                    <a:pt x="79" y="47"/>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3168" name="Line 180"/>
            <p:cNvSpPr>
              <a:spLocks noChangeAspect="1" noChangeShapeType="1"/>
            </p:cNvSpPr>
            <p:nvPr/>
          </p:nvSpPr>
          <p:spPr bwMode="auto">
            <a:xfrm flipH="1" flipV="1">
              <a:off x="4549" y="5021"/>
              <a:ext cx="79" cy="47"/>
            </a:xfrm>
            <a:prstGeom prst="line">
              <a:avLst/>
            </a:prstGeom>
            <a:grpFill/>
            <a:ln w="1016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grpSp>
      <p:grpSp>
        <p:nvGrpSpPr>
          <p:cNvPr id="112708" name="Group 181"/>
          <p:cNvGrpSpPr>
            <a:grpSpLocks noChangeAspect="1"/>
          </p:cNvGrpSpPr>
          <p:nvPr/>
        </p:nvGrpSpPr>
        <p:grpSpPr bwMode="auto">
          <a:xfrm>
            <a:off x="4741643" y="2422838"/>
            <a:ext cx="184144" cy="98193"/>
            <a:chOff x="4644" y="4848"/>
            <a:chExt cx="180" cy="102"/>
          </a:xfrm>
          <a:solidFill>
            <a:schemeClr val="tx1"/>
          </a:solidFill>
        </p:grpSpPr>
        <p:sp>
          <p:nvSpPr>
            <p:cNvPr id="113159" name="Oval 182"/>
            <p:cNvSpPr>
              <a:spLocks noChangeAspect="1" noChangeArrowheads="1"/>
            </p:cNvSpPr>
            <p:nvPr/>
          </p:nvSpPr>
          <p:spPr bwMode="auto">
            <a:xfrm>
              <a:off x="4746" y="4871"/>
              <a:ext cx="78" cy="79"/>
            </a:xfrm>
            <a:prstGeom prst="ellipse">
              <a:avLst/>
            </a:prstGeom>
            <a:grpFill/>
            <a:ln w="10160">
              <a:solidFill>
                <a:schemeClr val="tx1"/>
              </a:solidFill>
              <a:round/>
              <a:headEnd/>
              <a:tailEnd/>
            </a:ln>
          </p:spPr>
          <p:txBody>
            <a:bodyPr/>
            <a:lstStyle/>
            <a:p>
              <a:pPr eaLnBrk="1" hangingPunct="1"/>
              <a:endParaRPr lang="en-US">
                <a:solidFill>
                  <a:srgbClr val="000000"/>
                </a:solidFill>
              </a:endParaRPr>
            </a:p>
          </p:txBody>
        </p:sp>
        <p:sp>
          <p:nvSpPr>
            <p:cNvPr id="113160" name="Freeform 183"/>
            <p:cNvSpPr>
              <a:spLocks noChangeAspect="1"/>
            </p:cNvSpPr>
            <p:nvPr/>
          </p:nvSpPr>
          <p:spPr bwMode="auto">
            <a:xfrm>
              <a:off x="4644" y="4895"/>
              <a:ext cx="78" cy="31"/>
            </a:xfrm>
            <a:custGeom>
              <a:avLst/>
              <a:gdLst>
                <a:gd name="T0" fmla="*/ 78 w 78"/>
                <a:gd name="T1" fmla="*/ 31 h 31"/>
                <a:gd name="T2" fmla="*/ 0 w 78"/>
                <a:gd name="T3" fmla="*/ 0 h 31"/>
                <a:gd name="T4" fmla="*/ 78 w 78"/>
                <a:gd name="T5" fmla="*/ 31 h 31"/>
                <a:gd name="T6" fmla="*/ 0 60000 65536"/>
                <a:gd name="T7" fmla="*/ 0 60000 65536"/>
                <a:gd name="T8" fmla="*/ 0 60000 65536"/>
                <a:gd name="T9" fmla="*/ 0 w 78"/>
                <a:gd name="T10" fmla="*/ 0 h 31"/>
                <a:gd name="T11" fmla="*/ 78 w 78"/>
                <a:gd name="T12" fmla="*/ 31 h 31"/>
              </a:gdLst>
              <a:ahLst/>
              <a:cxnLst>
                <a:cxn ang="T6">
                  <a:pos x="T0" y="T1"/>
                </a:cxn>
                <a:cxn ang="T7">
                  <a:pos x="T2" y="T3"/>
                </a:cxn>
                <a:cxn ang="T8">
                  <a:pos x="T4" y="T5"/>
                </a:cxn>
              </a:cxnLst>
              <a:rect l="T9" t="T10" r="T11" b="T12"/>
              <a:pathLst>
                <a:path w="78" h="31">
                  <a:moveTo>
                    <a:pt x="78" y="31"/>
                  </a:moveTo>
                  <a:lnTo>
                    <a:pt x="0" y="0"/>
                  </a:lnTo>
                  <a:lnTo>
                    <a:pt x="78" y="31"/>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3161" name="Line 184"/>
            <p:cNvSpPr>
              <a:spLocks noChangeAspect="1" noChangeShapeType="1"/>
            </p:cNvSpPr>
            <p:nvPr/>
          </p:nvSpPr>
          <p:spPr bwMode="auto">
            <a:xfrm flipH="1" flipV="1">
              <a:off x="4644" y="4895"/>
              <a:ext cx="78" cy="31"/>
            </a:xfrm>
            <a:prstGeom prst="line">
              <a:avLst/>
            </a:prstGeom>
            <a:grpFill/>
            <a:ln w="1016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13162" name="Freeform 185"/>
            <p:cNvSpPr>
              <a:spLocks noChangeAspect="1"/>
            </p:cNvSpPr>
            <p:nvPr/>
          </p:nvSpPr>
          <p:spPr bwMode="auto">
            <a:xfrm>
              <a:off x="4659" y="4848"/>
              <a:ext cx="63" cy="47"/>
            </a:xfrm>
            <a:custGeom>
              <a:avLst/>
              <a:gdLst>
                <a:gd name="T0" fmla="*/ 63 w 63"/>
                <a:gd name="T1" fmla="*/ 47 h 47"/>
                <a:gd name="T2" fmla="*/ 32 w 63"/>
                <a:gd name="T3" fmla="*/ 0 h 47"/>
                <a:gd name="T4" fmla="*/ 0 w 63"/>
                <a:gd name="T5" fmla="*/ 15 h 47"/>
                <a:gd name="T6" fmla="*/ 63 w 63"/>
                <a:gd name="T7" fmla="*/ 47 h 47"/>
                <a:gd name="T8" fmla="*/ 0 60000 65536"/>
                <a:gd name="T9" fmla="*/ 0 60000 65536"/>
                <a:gd name="T10" fmla="*/ 0 60000 65536"/>
                <a:gd name="T11" fmla="*/ 0 60000 65536"/>
                <a:gd name="T12" fmla="*/ 0 w 63"/>
                <a:gd name="T13" fmla="*/ 0 h 47"/>
                <a:gd name="T14" fmla="*/ 63 w 63"/>
                <a:gd name="T15" fmla="*/ 47 h 47"/>
              </a:gdLst>
              <a:ahLst/>
              <a:cxnLst>
                <a:cxn ang="T8">
                  <a:pos x="T0" y="T1"/>
                </a:cxn>
                <a:cxn ang="T9">
                  <a:pos x="T2" y="T3"/>
                </a:cxn>
                <a:cxn ang="T10">
                  <a:pos x="T4" y="T5"/>
                </a:cxn>
                <a:cxn ang="T11">
                  <a:pos x="T6" y="T7"/>
                </a:cxn>
              </a:cxnLst>
              <a:rect l="T12" t="T13" r="T14" b="T15"/>
              <a:pathLst>
                <a:path w="63" h="47">
                  <a:moveTo>
                    <a:pt x="63" y="47"/>
                  </a:moveTo>
                  <a:lnTo>
                    <a:pt x="32" y="0"/>
                  </a:lnTo>
                  <a:lnTo>
                    <a:pt x="0" y="15"/>
                  </a:lnTo>
                  <a:lnTo>
                    <a:pt x="63" y="47"/>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3163" name="Freeform 186"/>
            <p:cNvSpPr>
              <a:spLocks noChangeAspect="1"/>
            </p:cNvSpPr>
            <p:nvPr/>
          </p:nvSpPr>
          <p:spPr bwMode="auto">
            <a:xfrm>
              <a:off x="4659" y="4848"/>
              <a:ext cx="63" cy="47"/>
            </a:xfrm>
            <a:custGeom>
              <a:avLst/>
              <a:gdLst>
                <a:gd name="T0" fmla="*/ 63 w 63"/>
                <a:gd name="T1" fmla="*/ 47 h 47"/>
                <a:gd name="T2" fmla="*/ 32 w 63"/>
                <a:gd name="T3" fmla="*/ 0 h 47"/>
                <a:gd name="T4" fmla="*/ 0 w 63"/>
                <a:gd name="T5" fmla="*/ 15 h 47"/>
                <a:gd name="T6" fmla="*/ 0 60000 65536"/>
                <a:gd name="T7" fmla="*/ 0 60000 65536"/>
                <a:gd name="T8" fmla="*/ 0 60000 65536"/>
                <a:gd name="T9" fmla="*/ 0 w 63"/>
                <a:gd name="T10" fmla="*/ 0 h 47"/>
                <a:gd name="T11" fmla="*/ 63 w 63"/>
                <a:gd name="T12" fmla="*/ 47 h 47"/>
              </a:gdLst>
              <a:ahLst/>
              <a:cxnLst>
                <a:cxn ang="T6">
                  <a:pos x="T0" y="T1"/>
                </a:cxn>
                <a:cxn ang="T7">
                  <a:pos x="T2" y="T3"/>
                </a:cxn>
                <a:cxn ang="T8">
                  <a:pos x="T4" y="T5"/>
                </a:cxn>
              </a:cxnLst>
              <a:rect l="T9" t="T10" r="T11" b="T12"/>
              <a:pathLst>
                <a:path w="63" h="47">
                  <a:moveTo>
                    <a:pt x="63" y="47"/>
                  </a:moveTo>
                  <a:lnTo>
                    <a:pt x="32" y="0"/>
                  </a:lnTo>
                  <a:lnTo>
                    <a:pt x="0" y="15"/>
                  </a:lnTo>
                </a:path>
              </a:pathLst>
            </a:custGeom>
            <a:grpFill/>
            <a:ln w="10160">
              <a:solidFill>
                <a:schemeClr val="tx1"/>
              </a:solidFill>
              <a:prstDash val="solid"/>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grpSp>
      <p:grpSp>
        <p:nvGrpSpPr>
          <p:cNvPr id="112709" name="Group 187"/>
          <p:cNvGrpSpPr>
            <a:grpSpLocks noChangeAspect="1"/>
          </p:cNvGrpSpPr>
          <p:nvPr/>
        </p:nvGrpSpPr>
        <p:grpSpPr bwMode="auto">
          <a:xfrm>
            <a:off x="4691422" y="2514016"/>
            <a:ext cx="156244" cy="112221"/>
            <a:chOff x="4596" y="4942"/>
            <a:chExt cx="150" cy="118"/>
          </a:xfrm>
          <a:solidFill>
            <a:schemeClr val="tx1"/>
          </a:solidFill>
        </p:grpSpPr>
        <p:sp>
          <p:nvSpPr>
            <p:cNvPr id="113154" name="Oval 188"/>
            <p:cNvSpPr>
              <a:spLocks noChangeAspect="1" noChangeArrowheads="1"/>
            </p:cNvSpPr>
            <p:nvPr/>
          </p:nvSpPr>
          <p:spPr bwMode="auto">
            <a:xfrm>
              <a:off x="4667" y="4982"/>
              <a:ext cx="79" cy="78"/>
            </a:xfrm>
            <a:prstGeom prst="ellipse">
              <a:avLst/>
            </a:prstGeom>
            <a:grpFill/>
            <a:ln w="10160">
              <a:solidFill>
                <a:schemeClr val="tx1"/>
              </a:solidFill>
              <a:round/>
              <a:headEnd/>
              <a:tailEnd/>
            </a:ln>
          </p:spPr>
          <p:txBody>
            <a:bodyPr/>
            <a:lstStyle/>
            <a:p>
              <a:pPr eaLnBrk="1" hangingPunct="1"/>
              <a:endParaRPr lang="en-US">
                <a:solidFill>
                  <a:srgbClr val="000000"/>
                </a:solidFill>
              </a:endParaRPr>
            </a:p>
          </p:txBody>
        </p:sp>
        <p:sp>
          <p:nvSpPr>
            <p:cNvPr id="113155" name="Freeform 189"/>
            <p:cNvSpPr>
              <a:spLocks noChangeAspect="1"/>
            </p:cNvSpPr>
            <p:nvPr/>
          </p:nvSpPr>
          <p:spPr bwMode="auto">
            <a:xfrm>
              <a:off x="4596" y="4958"/>
              <a:ext cx="63" cy="47"/>
            </a:xfrm>
            <a:custGeom>
              <a:avLst/>
              <a:gdLst>
                <a:gd name="T0" fmla="*/ 63 w 63"/>
                <a:gd name="T1" fmla="*/ 47 h 47"/>
                <a:gd name="T2" fmla="*/ 0 w 63"/>
                <a:gd name="T3" fmla="*/ 0 h 47"/>
                <a:gd name="T4" fmla="*/ 63 w 63"/>
                <a:gd name="T5" fmla="*/ 47 h 47"/>
                <a:gd name="T6" fmla="*/ 0 60000 65536"/>
                <a:gd name="T7" fmla="*/ 0 60000 65536"/>
                <a:gd name="T8" fmla="*/ 0 60000 65536"/>
                <a:gd name="T9" fmla="*/ 0 w 63"/>
                <a:gd name="T10" fmla="*/ 0 h 47"/>
                <a:gd name="T11" fmla="*/ 63 w 63"/>
                <a:gd name="T12" fmla="*/ 47 h 47"/>
              </a:gdLst>
              <a:ahLst/>
              <a:cxnLst>
                <a:cxn ang="T6">
                  <a:pos x="T0" y="T1"/>
                </a:cxn>
                <a:cxn ang="T7">
                  <a:pos x="T2" y="T3"/>
                </a:cxn>
                <a:cxn ang="T8">
                  <a:pos x="T4" y="T5"/>
                </a:cxn>
              </a:cxnLst>
              <a:rect l="T9" t="T10" r="T11" b="T12"/>
              <a:pathLst>
                <a:path w="63" h="47">
                  <a:moveTo>
                    <a:pt x="63" y="47"/>
                  </a:moveTo>
                  <a:lnTo>
                    <a:pt x="0" y="0"/>
                  </a:lnTo>
                  <a:lnTo>
                    <a:pt x="63" y="47"/>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3156" name="Line 190"/>
            <p:cNvSpPr>
              <a:spLocks noChangeAspect="1" noChangeShapeType="1"/>
            </p:cNvSpPr>
            <p:nvPr/>
          </p:nvSpPr>
          <p:spPr bwMode="auto">
            <a:xfrm flipH="1" flipV="1">
              <a:off x="4596" y="4958"/>
              <a:ext cx="63" cy="47"/>
            </a:xfrm>
            <a:prstGeom prst="line">
              <a:avLst/>
            </a:prstGeom>
            <a:grpFill/>
            <a:ln w="1016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13157" name="Freeform 191"/>
            <p:cNvSpPr>
              <a:spLocks noChangeAspect="1"/>
            </p:cNvSpPr>
            <p:nvPr/>
          </p:nvSpPr>
          <p:spPr bwMode="auto">
            <a:xfrm>
              <a:off x="4612" y="4942"/>
              <a:ext cx="63" cy="32"/>
            </a:xfrm>
            <a:custGeom>
              <a:avLst/>
              <a:gdLst>
                <a:gd name="T0" fmla="*/ 63 w 63"/>
                <a:gd name="T1" fmla="*/ 32 h 32"/>
                <a:gd name="T2" fmla="*/ 0 w 63"/>
                <a:gd name="T3" fmla="*/ 0 h 32"/>
                <a:gd name="T4" fmla="*/ 63 w 63"/>
                <a:gd name="T5" fmla="*/ 32 h 32"/>
                <a:gd name="T6" fmla="*/ 0 60000 65536"/>
                <a:gd name="T7" fmla="*/ 0 60000 65536"/>
                <a:gd name="T8" fmla="*/ 0 60000 65536"/>
                <a:gd name="T9" fmla="*/ 0 w 63"/>
                <a:gd name="T10" fmla="*/ 0 h 32"/>
                <a:gd name="T11" fmla="*/ 63 w 63"/>
                <a:gd name="T12" fmla="*/ 32 h 32"/>
              </a:gdLst>
              <a:ahLst/>
              <a:cxnLst>
                <a:cxn ang="T6">
                  <a:pos x="T0" y="T1"/>
                </a:cxn>
                <a:cxn ang="T7">
                  <a:pos x="T2" y="T3"/>
                </a:cxn>
                <a:cxn ang="T8">
                  <a:pos x="T4" y="T5"/>
                </a:cxn>
              </a:cxnLst>
              <a:rect l="T9" t="T10" r="T11" b="T12"/>
              <a:pathLst>
                <a:path w="63" h="32">
                  <a:moveTo>
                    <a:pt x="63" y="32"/>
                  </a:moveTo>
                  <a:lnTo>
                    <a:pt x="0" y="0"/>
                  </a:lnTo>
                  <a:lnTo>
                    <a:pt x="63" y="32"/>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3158" name="Line 192"/>
            <p:cNvSpPr>
              <a:spLocks noChangeAspect="1" noChangeShapeType="1"/>
            </p:cNvSpPr>
            <p:nvPr/>
          </p:nvSpPr>
          <p:spPr bwMode="auto">
            <a:xfrm flipH="1" flipV="1">
              <a:off x="4612" y="4942"/>
              <a:ext cx="63" cy="32"/>
            </a:xfrm>
            <a:prstGeom prst="line">
              <a:avLst/>
            </a:prstGeom>
            <a:grpFill/>
            <a:ln w="1016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grpSp>
      <p:grpSp>
        <p:nvGrpSpPr>
          <p:cNvPr id="112710" name="Group 193"/>
          <p:cNvGrpSpPr>
            <a:grpSpLocks noChangeAspect="1"/>
          </p:cNvGrpSpPr>
          <p:nvPr/>
        </p:nvGrpSpPr>
        <p:grpSpPr bwMode="auto">
          <a:xfrm>
            <a:off x="4699792" y="2238138"/>
            <a:ext cx="122763" cy="81828"/>
            <a:chOff x="4604" y="4651"/>
            <a:chExt cx="118" cy="87"/>
          </a:xfrm>
          <a:solidFill>
            <a:schemeClr val="tx1"/>
          </a:solidFill>
        </p:grpSpPr>
        <p:sp>
          <p:nvSpPr>
            <p:cNvPr id="113149" name="Oval 194"/>
            <p:cNvSpPr>
              <a:spLocks noChangeAspect="1" noChangeArrowheads="1"/>
            </p:cNvSpPr>
            <p:nvPr/>
          </p:nvSpPr>
          <p:spPr bwMode="auto">
            <a:xfrm>
              <a:off x="4604" y="4651"/>
              <a:ext cx="79" cy="79"/>
            </a:xfrm>
            <a:prstGeom prst="ellipse">
              <a:avLst/>
            </a:prstGeom>
            <a:grpFill/>
            <a:ln w="10160">
              <a:solidFill>
                <a:schemeClr val="tx1"/>
              </a:solidFill>
              <a:round/>
              <a:headEnd/>
              <a:tailEnd/>
            </a:ln>
          </p:spPr>
          <p:txBody>
            <a:bodyPr/>
            <a:lstStyle/>
            <a:p>
              <a:pPr eaLnBrk="1" hangingPunct="1"/>
              <a:endParaRPr lang="en-US">
                <a:solidFill>
                  <a:srgbClr val="000000"/>
                </a:solidFill>
              </a:endParaRPr>
            </a:p>
          </p:txBody>
        </p:sp>
        <p:sp>
          <p:nvSpPr>
            <p:cNvPr id="113150" name="Freeform 195"/>
            <p:cNvSpPr>
              <a:spLocks noChangeAspect="1"/>
            </p:cNvSpPr>
            <p:nvPr/>
          </p:nvSpPr>
          <p:spPr bwMode="auto">
            <a:xfrm>
              <a:off x="4659" y="4722"/>
              <a:ext cx="48" cy="16"/>
            </a:xfrm>
            <a:custGeom>
              <a:avLst/>
              <a:gdLst>
                <a:gd name="T0" fmla="*/ 0 w 48"/>
                <a:gd name="T1" fmla="*/ 0 h 16"/>
                <a:gd name="T2" fmla="*/ 48 w 48"/>
                <a:gd name="T3" fmla="*/ 16 h 16"/>
                <a:gd name="T4" fmla="*/ 0 w 48"/>
                <a:gd name="T5" fmla="*/ 0 h 16"/>
                <a:gd name="T6" fmla="*/ 0 60000 65536"/>
                <a:gd name="T7" fmla="*/ 0 60000 65536"/>
                <a:gd name="T8" fmla="*/ 0 60000 65536"/>
                <a:gd name="T9" fmla="*/ 0 w 48"/>
                <a:gd name="T10" fmla="*/ 0 h 16"/>
                <a:gd name="T11" fmla="*/ 48 w 48"/>
                <a:gd name="T12" fmla="*/ 16 h 16"/>
              </a:gdLst>
              <a:ahLst/>
              <a:cxnLst>
                <a:cxn ang="T6">
                  <a:pos x="T0" y="T1"/>
                </a:cxn>
                <a:cxn ang="T7">
                  <a:pos x="T2" y="T3"/>
                </a:cxn>
                <a:cxn ang="T8">
                  <a:pos x="T4" y="T5"/>
                </a:cxn>
              </a:cxnLst>
              <a:rect l="T9" t="T10" r="T11" b="T12"/>
              <a:pathLst>
                <a:path w="48" h="16">
                  <a:moveTo>
                    <a:pt x="0" y="0"/>
                  </a:moveTo>
                  <a:lnTo>
                    <a:pt x="48" y="16"/>
                  </a:lnTo>
                  <a:lnTo>
                    <a:pt x="0" y="0"/>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3151" name="Line 196"/>
            <p:cNvSpPr>
              <a:spLocks noChangeAspect="1" noChangeShapeType="1"/>
            </p:cNvSpPr>
            <p:nvPr/>
          </p:nvSpPr>
          <p:spPr bwMode="auto">
            <a:xfrm>
              <a:off x="4659" y="4722"/>
              <a:ext cx="48" cy="16"/>
            </a:xfrm>
            <a:prstGeom prst="line">
              <a:avLst/>
            </a:prstGeom>
            <a:grpFill/>
            <a:ln w="1016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13152" name="Freeform 197"/>
            <p:cNvSpPr>
              <a:spLocks noChangeAspect="1"/>
            </p:cNvSpPr>
            <p:nvPr/>
          </p:nvSpPr>
          <p:spPr bwMode="auto">
            <a:xfrm>
              <a:off x="4675" y="4690"/>
              <a:ext cx="47" cy="16"/>
            </a:xfrm>
            <a:custGeom>
              <a:avLst/>
              <a:gdLst>
                <a:gd name="T0" fmla="*/ 0 w 47"/>
                <a:gd name="T1" fmla="*/ 0 h 16"/>
                <a:gd name="T2" fmla="*/ 47 w 47"/>
                <a:gd name="T3" fmla="*/ 16 h 16"/>
                <a:gd name="T4" fmla="*/ 0 w 47"/>
                <a:gd name="T5" fmla="*/ 0 h 16"/>
                <a:gd name="T6" fmla="*/ 0 60000 65536"/>
                <a:gd name="T7" fmla="*/ 0 60000 65536"/>
                <a:gd name="T8" fmla="*/ 0 60000 65536"/>
                <a:gd name="T9" fmla="*/ 0 w 47"/>
                <a:gd name="T10" fmla="*/ 0 h 16"/>
                <a:gd name="T11" fmla="*/ 47 w 47"/>
                <a:gd name="T12" fmla="*/ 16 h 16"/>
              </a:gdLst>
              <a:ahLst/>
              <a:cxnLst>
                <a:cxn ang="T6">
                  <a:pos x="T0" y="T1"/>
                </a:cxn>
                <a:cxn ang="T7">
                  <a:pos x="T2" y="T3"/>
                </a:cxn>
                <a:cxn ang="T8">
                  <a:pos x="T4" y="T5"/>
                </a:cxn>
              </a:cxnLst>
              <a:rect l="T9" t="T10" r="T11" b="T12"/>
              <a:pathLst>
                <a:path w="47" h="16">
                  <a:moveTo>
                    <a:pt x="0" y="0"/>
                  </a:moveTo>
                  <a:lnTo>
                    <a:pt x="47" y="16"/>
                  </a:lnTo>
                  <a:lnTo>
                    <a:pt x="0" y="0"/>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3153" name="Line 198"/>
            <p:cNvSpPr>
              <a:spLocks noChangeAspect="1" noChangeShapeType="1"/>
            </p:cNvSpPr>
            <p:nvPr/>
          </p:nvSpPr>
          <p:spPr bwMode="auto">
            <a:xfrm>
              <a:off x="4675" y="4690"/>
              <a:ext cx="47" cy="16"/>
            </a:xfrm>
            <a:prstGeom prst="line">
              <a:avLst/>
            </a:prstGeom>
            <a:grpFill/>
            <a:ln w="1016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grpSp>
      <p:grpSp>
        <p:nvGrpSpPr>
          <p:cNvPr id="112711" name="Group 199"/>
          <p:cNvGrpSpPr>
            <a:grpSpLocks noChangeAspect="1"/>
          </p:cNvGrpSpPr>
          <p:nvPr/>
        </p:nvGrpSpPr>
        <p:grpSpPr bwMode="auto">
          <a:xfrm>
            <a:off x="4638410" y="2341007"/>
            <a:ext cx="103233" cy="81828"/>
            <a:chOff x="4542" y="4761"/>
            <a:chExt cx="102" cy="87"/>
          </a:xfrm>
          <a:solidFill>
            <a:schemeClr val="tx1"/>
          </a:solidFill>
        </p:grpSpPr>
        <p:sp>
          <p:nvSpPr>
            <p:cNvPr id="113144" name="Oval 200"/>
            <p:cNvSpPr>
              <a:spLocks noChangeAspect="1" noChangeArrowheads="1"/>
            </p:cNvSpPr>
            <p:nvPr/>
          </p:nvSpPr>
          <p:spPr bwMode="auto">
            <a:xfrm>
              <a:off x="4542" y="4761"/>
              <a:ext cx="78" cy="79"/>
            </a:xfrm>
            <a:prstGeom prst="ellipse">
              <a:avLst/>
            </a:prstGeom>
            <a:grpFill/>
            <a:ln w="10160">
              <a:solidFill>
                <a:schemeClr val="tx1"/>
              </a:solidFill>
              <a:round/>
              <a:headEnd/>
              <a:tailEnd/>
            </a:ln>
          </p:spPr>
          <p:txBody>
            <a:bodyPr/>
            <a:lstStyle/>
            <a:p>
              <a:pPr eaLnBrk="1" hangingPunct="1"/>
              <a:endParaRPr lang="en-US">
                <a:solidFill>
                  <a:srgbClr val="000000"/>
                </a:solidFill>
              </a:endParaRPr>
            </a:p>
          </p:txBody>
        </p:sp>
        <p:sp>
          <p:nvSpPr>
            <p:cNvPr id="113145" name="Freeform 201"/>
            <p:cNvSpPr>
              <a:spLocks noChangeAspect="1"/>
            </p:cNvSpPr>
            <p:nvPr/>
          </p:nvSpPr>
          <p:spPr bwMode="auto">
            <a:xfrm>
              <a:off x="4581" y="4816"/>
              <a:ext cx="47" cy="32"/>
            </a:xfrm>
            <a:custGeom>
              <a:avLst/>
              <a:gdLst>
                <a:gd name="T0" fmla="*/ 0 w 47"/>
                <a:gd name="T1" fmla="*/ 0 h 32"/>
                <a:gd name="T2" fmla="*/ 47 w 47"/>
                <a:gd name="T3" fmla="*/ 32 h 32"/>
                <a:gd name="T4" fmla="*/ 0 w 47"/>
                <a:gd name="T5" fmla="*/ 0 h 32"/>
                <a:gd name="T6" fmla="*/ 0 60000 65536"/>
                <a:gd name="T7" fmla="*/ 0 60000 65536"/>
                <a:gd name="T8" fmla="*/ 0 60000 65536"/>
                <a:gd name="T9" fmla="*/ 0 w 47"/>
                <a:gd name="T10" fmla="*/ 0 h 32"/>
                <a:gd name="T11" fmla="*/ 47 w 47"/>
                <a:gd name="T12" fmla="*/ 32 h 32"/>
              </a:gdLst>
              <a:ahLst/>
              <a:cxnLst>
                <a:cxn ang="T6">
                  <a:pos x="T0" y="T1"/>
                </a:cxn>
                <a:cxn ang="T7">
                  <a:pos x="T2" y="T3"/>
                </a:cxn>
                <a:cxn ang="T8">
                  <a:pos x="T4" y="T5"/>
                </a:cxn>
              </a:cxnLst>
              <a:rect l="T9" t="T10" r="T11" b="T12"/>
              <a:pathLst>
                <a:path w="47" h="32">
                  <a:moveTo>
                    <a:pt x="0" y="0"/>
                  </a:moveTo>
                  <a:lnTo>
                    <a:pt x="47" y="32"/>
                  </a:lnTo>
                  <a:lnTo>
                    <a:pt x="0" y="0"/>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3146" name="Line 202"/>
            <p:cNvSpPr>
              <a:spLocks noChangeAspect="1" noChangeShapeType="1"/>
            </p:cNvSpPr>
            <p:nvPr/>
          </p:nvSpPr>
          <p:spPr bwMode="auto">
            <a:xfrm>
              <a:off x="4581" y="4816"/>
              <a:ext cx="47" cy="32"/>
            </a:xfrm>
            <a:prstGeom prst="line">
              <a:avLst/>
            </a:prstGeom>
            <a:grpFill/>
            <a:ln w="1016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13147" name="Freeform 203"/>
            <p:cNvSpPr>
              <a:spLocks noChangeAspect="1"/>
            </p:cNvSpPr>
            <p:nvPr/>
          </p:nvSpPr>
          <p:spPr bwMode="auto">
            <a:xfrm>
              <a:off x="4581" y="4785"/>
              <a:ext cx="63" cy="16"/>
            </a:xfrm>
            <a:custGeom>
              <a:avLst/>
              <a:gdLst>
                <a:gd name="T0" fmla="*/ 0 w 63"/>
                <a:gd name="T1" fmla="*/ 0 h 16"/>
                <a:gd name="T2" fmla="*/ 63 w 63"/>
                <a:gd name="T3" fmla="*/ 16 h 16"/>
                <a:gd name="T4" fmla="*/ 0 w 63"/>
                <a:gd name="T5" fmla="*/ 0 h 16"/>
                <a:gd name="T6" fmla="*/ 0 60000 65536"/>
                <a:gd name="T7" fmla="*/ 0 60000 65536"/>
                <a:gd name="T8" fmla="*/ 0 60000 65536"/>
                <a:gd name="T9" fmla="*/ 0 w 63"/>
                <a:gd name="T10" fmla="*/ 0 h 16"/>
                <a:gd name="T11" fmla="*/ 63 w 63"/>
                <a:gd name="T12" fmla="*/ 16 h 16"/>
              </a:gdLst>
              <a:ahLst/>
              <a:cxnLst>
                <a:cxn ang="T6">
                  <a:pos x="T0" y="T1"/>
                </a:cxn>
                <a:cxn ang="T7">
                  <a:pos x="T2" y="T3"/>
                </a:cxn>
                <a:cxn ang="T8">
                  <a:pos x="T4" y="T5"/>
                </a:cxn>
              </a:cxnLst>
              <a:rect l="T9" t="T10" r="T11" b="T12"/>
              <a:pathLst>
                <a:path w="63" h="16">
                  <a:moveTo>
                    <a:pt x="0" y="0"/>
                  </a:moveTo>
                  <a:lnTo>
                    <a:pt x="63" y="16"/>
                  </a:lnTo>
                  <a:lnTo>
                    <a:pt x="0" y="0"/>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3148" name="Line 204"/>
            <p:cNvSpPr>
              <a:spLocks noChangeAspect="1" noChangeShapeType="1"/>
            </p:cNvSpPr>
            <p:nvPr/>
          </p:nvSpPr>
          <p:spPr bwMode="auto">
            <a:xfrm>
              <a:off x="4581" y="4785"/>
              <a:ext cx="63" cy="16"/>
            </a:xfrm>
            <a:prstGeom prst="line">
              <a:avLst/>
            </a:prstGeom>
            <a:grpFill/>
            <a:ln w="1016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grpSp>
      <p:grpSp>
        <p:nvGrpSpPr>
          <p:cNvPr id="112712" name="Group 205"/>
          <p:cNvGrpSpPr>
            <a:grpSpLocks noChangeAspect="1"/>
          </p:cNvGrpSpPr>
          <p:nvPr/>
        </p:nvGrpSpPr>
        <p:grpSpPr bwMode="auto">
          <a:xfrm>
            <a:off x="4498905" y="2853018"/>
            <a:ext cx="136714" cy="95855"/>
            <a:chOff x="4408" y="5304"/>
            <a:chExt cx="133" cy="102"/>
          </a:xfrm>
          <a:solidFill>
            <a:schemeClr val="tx1"/>
          </a:solidFill>
        </p:grpSpPr>
        <p:sp>
          <p:nvSpPr>
            <p:cNvPr id="113139" name="Oval 206"/>
            <p:cNvSpPr>
              <a:spLocks noChangeAspect="1" noChangeArrowheads="1"/>
            </p:cNvSpPr>
            <p:nvPr/>
          </p:nvSpPr>
          <p:spPr bwMode="auto">
            <a:xfrm>
              <a:off x="4463" y="5328"/>
              <a:ext cx="78" cy="78"/>
            </a:xfrm>
            <a:prstGeom prst="ellipse">
              <a:avLst/>
            </a:prstGeom>
            <a:grpFill/>
            <a:ln w="10160">
              <a:solidFill>
                <a:schemeClr val="tx1"/>
              </a:solidFill>
              <a:round/>
              <a:headEnd/>
              <a:tailEnd/>
            </a:ln>
          </p:spPr>
          <p:txBody>
            <a:bodyPr/>
            <a:lstStyle/>
            <a:p>
              <a:pPr eaLnBrk="1" hangingPunct="1"/>
              <a:endParaRPr lang="en-US">
                <a:solidFill>
                  <a:srgbClr val="000000"/>
                </a:solidFill>
              </a:endParaRPr>
            </a:p>
          </p:txBody>
        </p:sp>
        <p:sp>
          <p:nvSpPr>
            <p:cNvPr id="113140" name="Freeform 207"/>
            <p:cNvSpPr>
              <a:spLocks noChangeAspect="1"/>
            </p:cNvSpPr>
            <p:nvPr/>
          </p:nvSpPr>
          <p:spPr bwMode="auto">
            <a:xfrm>
              <a:off x="4408" y="5335"/>
              <a:ext cx="47" cy="32"/>
            </a:xfrm>
            <a:custGeom>
              <a:avLst/>
              <a:gdLst>
                <a:gd name="T0" fmla="*/ 47 w 47"/>
                <a:gd name="T1" fmla="*/ 32 h 32"/>
                <a:gd name="T2" fmla="*/ 0 w 47"/>
                <a:gd name="T3" fmla="*/ 0 h 32"/>
                <a:gd name="T4" fmla="*/ 47 w 47"/>
                <a:gd name="T5" fmla="*/ 32 h 32"/>
                <a:gd name="T6" fmla="*/ 0 60000 65536"/>
                <a:gd name="T7" fmla="*/ 0 60000 65536"/>
                <a:gd name="T8" fmla="*/ 0 60000 65536"/>
                <a:gd name="T9" fmla="*/ 0 w 47"/>
                <a:gd name="T10" fmla="*/ 0 h 32"/>
                <a:gd name="T11" fmla="*/ 47 w 47"/>
                <a:gd name="T12" fmla="*/ 32 h 32"/>
              </a:gdLst>
              <a:ahLst/>
              <a:cxnLst>
                <a:cxn ang="T6">
                  <a:pos x="T0" y="T1"/>
                </a:cxn>
                <a:cxn ang="T7">
                  <a:pos x="T2" y="T3"/>
                </a:cxn>
                <a:cxn ang="T8">
                  <a:pos x="T4" y="T5"/>
                </a:cxn>
              </a:cxnLst>
              <a:rect l="T9" t="T10" r="T11" b="T12"/>
              <a:pathLst>
                <a:path w="47" h="32">
                  <a:moveTo>
                    <a:pt x="47" y="32"/>
                  </a:moveTo>
                  <a:lnTo>
                    <a:pt x="0" y="0"/>
                  </a:lnTo>
                  <a:lnTo>
                    <a:pt x="47" y="32"/>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3141" name="Line 208"/>
            <p:cNvSpPr>
              <a:spLocks noChangeAspect="1" noChangeShapeType="1"/>
            </p:cNvSpPr>
            <p:nvPr/>
          </p:nvSpPr>
          <p:spPr bwMode="auto">
            <a:xfrm flipH="1" flipV="1">
              <a:off x="4408" y="5335"/>
              <a:ext cx="47" cy="32"/>
            </a:xfrm>
            <a:prstGeom prst="line">
              <a:avLst/>
            </a:prstGeom>
            <a:grpFill/>
            <a:ln w="1016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13142" name="Freeform 209"/>
            <p:cNvSpPr>
              <a:spLocks noChangeAspect="1"/>
            </p:cNvSpPr>
            <p:nvPr/>
          </p:nvSpPr>
          <p:spPr bwMode="auto">
            <a:xfrm>
              <a:off x="4423" y="5304"/>
              <a:ext cx="48" cy="31"/>
            </a:xfrm>
            <a:custGeom>
              <a:avLst/>
              <a:gdLst>
                <a:gd name="T0" fmla="*/ 48 w 48"/>
                <a:gd name="T1" fmla="*/ 31 h 31"/>
                <a:gd name="T2" fmla="*/ 0 w 48"/>
                <a:gd name="T3" fmla="*/ 0 h 31"/>
                <a:gd name="T4" fmla="*/ 48 w 48"/>
                <a:gd name="T5" fmla="*/ 31 h 31"/>
                <a:gd name="T6" fmla="*/ 0 60000 65536"/>
                <a:gd name="T7" fmla="*/ 0 60000 65536"/>
                <a:gd name="T8" fmla="*/ 0 60000 65536"/>
                <a:gd name="T9" fmla="*/ 0 w 48"/>
                <a:gd name="T10" fmla="*/ 0 h 31"/>
                <a:gd name="T11" fmla="*/ 48 w 48"/>
                <a:gd name="T12" fmla="*/ 31 h 31"/>
              </a:gdLst>
              <a:ahLst/>
              <a:cxnLst>
                <a:cxn ang="T6">
                  <a:pos x="T0" y="T1"/>
                </a:cxn>
                <a:cxn ang="T7">
                  <a:pos x="T2" y="T3"/>
                </a:cxn>
                <a:cxn ang="T8">
                  <a:pos x="T4" y="T5"/>
                </a:cxn>
              </a:cxnLst>
              <a:rect l="T9" t="T10" r="T11" b="T12"/>
              <a:pathLst>
                <a:path w="48" h="31">
                  <a:moveTo>
                    <a:pt x="48" y="31"/>
                  </a:moveTo>
                  <a:lnTo>
                    <a:pt x="0" y="0"/>
                  </a:lnTo>
                  <a:lnTo>
                    <a:pt x="48" y="31"/>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3143" name="Line 210"/>
            <p:cNvSpPr>
              <a:spLocks noChangeAspect="1" noChangeShapeType="1"/>
            </p:cNvSpPr>
            <p:nvPr/>
          </p:nvSpPr>
          <p:spPr bwMode="auto">
            <a:xfrm flipH="1" flipV="1">
              <a:off x="4423" y="5304"/>
              <a:ext cx="48" cy="31"/>
            </a:xfrm>
            <a:prstGeom prst="line">
              <a:avLst/>
            </a:prstGeom>
            <a:grpFill/>
            <a:ln w="1016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grpSp>
      <p:grpSp>
        <p:nvGrpSpPr>
          <p:cNvPr id="112713" name="Group 211"/>
          <p:cNvGrpSpPr>
            <a:grpSpLocks noChangeAspect="1"/>
          </p:cNvGrpSpPr>
          <p:nvPr/>
        </p:nvGrpSpPr>
        <p:grpSpPr bwMode="auto">
          <a:xfrm>
            <a:off x="4808604" y="2319968"/>
            <a:ext cx="167404" cy="95855"/>
            <a:chOff x="4707" y="4738"/>
            <a:chExt cx="165" cy="102"/>
          </a:xfrm>
          <a:solidFill>
            <a:schemeClr val="tx1"/>
          </a:solidFill>
        </p:grpSpPr>
        <p:sp>
          <p:nvSpPr>
            <p:cNvPr id="113134" name="Oval 212"/>
            <p:cNvSpPr>
              <a:spLocks noChangeAspect="1" noChangeArrowheads="1"/>
            </p:cNvSpPr>
            <p:nvPr/>
          </p:nvSpPr>
          <p:spPr bwMode="auto">
            <a:xfrm>
              <a:off x="4793" y="4761"/>
              <a:ext cx="79" cy="79"/>
            </a:xfrm>
            <a:prstGeom prst="ellipse">
              <a:avLst/>
            </a:prstGeom>
            <a:grpFill/>
            <a:ln w="10160">
              <a:solidFill>
                <a:schemeClr val="tx1"/>
              </a:solidFill>
              <a:round/>
              <a:headEnd/>
              <a:tailEnd/>
            </a:ln>
          </p:spPr>
          <p:txBody>
            <a:bodyPr/>
            <a:lstStyle/>
            <a:p>
              <a:pPr eaLnBrk="1" hangingPunct="1"/>
              <a:endParaRPr lang="en-US">
                <a:solidFill>
                  <a:srgbClr val="000000"/>
                </a:solidFill>
              </a:endParaRPr>
            </a:p>
          </p:txBody>
        </p:sp>
        <p:sp>
          <p:nvSpPr>
            <p:cNvPr id="113135" name="Freeform 213"/>
            <p:cNvSpPr>
              <a:spLocks noChangeAspect="1"/>
            </p:cNvSpPr>
            <p:nvPr/>
          </p:nvSpPr>
          <p:spPr bwMode="auto">
            <a:xfrm>
              <a:off x="4707" y="4769"/>
              <a:ext cx="78" cy="32"/>
            </a:xfrm>
            <a:custGeom>
              <a:avLst/>
              <a:gdLst>
                <a:gd name="T0" fmla="*/ 78 w 78"/>
                <a:gd name="T1" fmla="*/ 32 h 32"/>
                <a:gd name="T2" fmla="*/ 0 w 78"/>
                <a:gd name="T3" fmla="*/ 0 h 32"/>
                <a:gd name="T4" fmla="*/ 78 w 78"/>
                <a:gd name="T5" fmla="*/ 32 h 32"/>
                <a:gd name="T6" fmla="*/ 0 60000 65536"/>
                <a:gd name="T7" fmla="*/ 0 60000 65536"/>
                <a:gd name="T8" fmla="*/ 0 60000 65536"/>
                <a:gd name="T9" fmla="*/ 0 w 78"/>
                <a:gd name="T10" fmla="*/ 0 h 32"/>
                <a:gd name="T11" fmla="*/ 78 w 78"/>
                <a:gd name="T12" fmla="*/ 32 h 32"/>
              </a:gdLst>
              <a:ahLst/>
              <a:cxnLst>
                <a:cxn ang="T6">
                  <a:pos x="T0" y="T1"/>
                </a:cxn>
                <a:cxn ang="T7">
                  <a:pos x="T2" y="T3"/>
                </a:cxn>
                <a:cxn ang="T8">
                  <a:pos x="T4" y="T5"/>
                </a:cxn>
              </a:cxnLst>
              <a:rect l="T9" t="T10" r="T11" b="T12"/>
              <a:pathLst>
                <a:path w="78" h="32">
                  <a:moveTo>
                    <a:pt x="78" y="32"/>
                  </a:moveTo>
                  <a:lnTo>
                    <a:pt x="0" y="0"/>
                  </a:lnTo>
                  <a:lnTo>
                    <a:pt x="78" y="32"/>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3136" name="Line 214"/>
            <p:cNvSpPr>
              <a:spLocks noChangeAspect="1" noChangeShapeType="1"/>
            </p:cNvSpPr>
            <p:nvPr/>
          </p:nvSpPr>
          <p:spPr bwMode="auto">
            <a:xfrm flipH="1" flipV="1">
              <a:off x="4707" y="4769"/>
              <a:ext cx="78" cy="32"/>
            </a:xfrm>
            <a:prstGeom prst="line">
              <a:avLst/>
            </a:prstGeom>
            <a:grpFill/>
            <a:ln w="1016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13137" name="Freeform 215"/>
            <p:cNvSpPr>
              <a:spLocks noChangeAspect="1"/>
            </p:cNvSpPr>
            <p:nvPr/>
          </p:nvSpPr>
          <p:spPr bwMode="auto">
            <a:xfrm>
              <a:off x="4722" y="4738"/>
              <a:ext cx="63" cy="31"/>
            </a:xfrm>
            <a:custGeom>
              <a:avLst/>
              <a:gdLst>
                <a:gd name="T0" fmla="*/ 63 w 63"/>
                <a:gd name="T1" fmla="*/ 31 h 31"/>
                <a:gd name="T2" fmla="*/ 32 w 63"/>
                <a:gd name="T3" fmla="*/ 0 h 31"/>
                <a:gd name="T4" fmla="*/ 0 w 63"/>
                <a:gd name="T5" fmla="*/ 0 h 31"/>
                <a:gd name="T6" fmla="*/ 63 w 63"/>
                <a:gd name="T7" fmla="*/ 31 h 31"/>
                <a:gd name="T8" fmla="*/ 0 60000 65536"/>
                <a:gd name="T9" fmla="*/ 0 60000 65536"/>
                <a:gd name="T10" fmla="*/ 0 60000 65536"/>
                <a:gd name="T11" fmla="*/ 0 60000 65536"/>
                <a:gd name="T12" fmla="*/ 0 w 63"/>
                <a:gd name="T13" fmla="*/ 0 h 31"/>
                <a:gd name="T14" fmla="*/ 63 w 63"/>
                <a:gd name="T15" fmla="*/ 31 h 31"/>
              </a:gdLst>
              <a:ahLst/>
              <a:cxnLst>
                <a:cxn ang="T8">
                  <a:pos x="T0" y="T1"/>
                </a:cxn>
                <a:cxn ang="T9">
                  <a:pos x="T2" y="T3"/>
                </a:cxn>
                <a:cxn ang="T10">
                  <a:pos x="T4" y="T5"/>
                </a:cxn>
                <a:cxn ang="T11">
                  <a:pos x="T6" y="T7"/>
                </a:cxn>
              </a:cxnLst>
              <a:rect l="T12" t="T13" r="T14" b="T15"/>
              <a:pathLst>
                <a:path w="63" h="31">
                  <a:moveTo>
                    <a:pt x="63" y="31"/>
                  </a:moveTo>
                  <a:lnTo>
                    <a:pt x="32" y="0"/>
                  </a:lnTo>
                  <a:lnTo>
                    <a:pt x="0" y="0"/>
                  </a:lnTo>
                  <a:lnTo>
                    <a:pt x="63" y="31"/>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3138" name="Freeform 216"/>
            <p:cNvSpPr>
              <a:spLocks noChangeAspect="1"/>
            </p:cNvSpPr>
            <p:nvPr/>
          </p:nvSpPr>
          <p:spPr bwMode="auto">
            <a:xfrm>
              <a:off x="4722" y="4738"/>
              <a:ext cx="63" cy="31"/>
            </a:xfrm>
            <a:custGeom>
              <a:avLst/>
              <a:gdLst>
                <a:gd name="T0" fmla="*/ 63 w 63"/>
                <a:gd name="T1" fmla="*/ 31 h 31"/>
                <a:gd name="T2" fmla="*/ 32 w 63"/>
                <a:gd name="T3" fmla="*/ 0 h 31"/>
                <a:gd name="T4" fmla="*/ 0 w 63"/>
                <a:gd name="T5" fmla="*/ 0 h 31"/>
                <a:gd name="T6" fmla="*/ 0 60000 65536"/>
                <a:gd name="T7" fmla="*/ 0 60000 65536"/>
                <a:gd name="T8" fmla="*/ 0 60000 65536"/>
                <a:gd name="T9" fmla="*/ 0 w 63"/>
                <a:gd name="T10" fmla="*/ 0 h 31"/>
                <a:gd name="T11" fmla="*/ 63 w 63"/>
                <a:gd name="T12" fmla="*/ 31 h 31"/>
              </a:gdLst>
              <a:ahLst/>
              <a:cxnLst>
                <a:cxn ang="T6">
                  <a:pos x="T0" y="T1"/>
                </a:cxn>
                <a:cxn ang="T7">
                  <a:pos x="T2" y="T3"/>
                </a:cxn>
                <a:cxn ang="T8">
                  <a:pos x="T4" y="T5"/>
                </a:cxn>
              </a:cxnLst>
              <a:rect l="T9" t="T10" r="T11" b="T12"/>
              <a:pathLst>
                <a:path w="63" h="31">
                  <a:moveTo>
                    <a:pt x="63" y="31"/>
                  </a:moveTo>
                  <a:lnTo>
                    <a:pt x="32" y="0"/>
                  </a:lnTo>
                  <a:lnTo>
                    <a:pt x="0" y="0"/>
                  </a:lnTo>
                </a:path>
              </a:pathLst>
            </a:custGeom>
            <a:grpFill/>
            <a:ln w="10160">
              <a:solidFill>
                <a:schemeClr val="tx1"/>
              </a:solidFill>
              <a:prstDash val="solid"/>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grpSp>
      <p:grpSp>
        <p:nvGrpSpPr>
          <p:cNvPr id="112714" name="Group 217"/>
          <p:cNvGrpSpPr>
            <a:grpSpLocks noChangeAspect="1"/>
          </p:cNvGrpSpPr>
          <p:nvPr/>
        </p:nvGrpSpPr>
        <p:grpSpPr bwMode="auto">
          <a:xfrm>
            <a:off x="4554707" y="2415823"/>
            <a:ext cx="136714" cy="112221"/>
            <a:chOff x="4463" y="4840"/>
            <a:chExt cx="133" cy="118"/>
          </a:xfrm>
          <a:solidFill>
            <a:schemeClr val="tx1"/>
          </a:solidFill>
        </p:grpSpPr>
        <p:sp>
          <p:nvSpPr>
            <p:cNvPr id="113129" name="Oval 218"/>
            <p:cNvSpPr>
              <a:spLocks noChangeAspect="1" noChangeArrowheads="1"/>
            </p:cNvSpPr>
            <p:nvPr/>
          </p:nvSpPr>
          <p:spPr bwMode="auto">
            <a:xfrm>
              <a:off x="4463" y="4840"/>
              <a:ext cx="78" cy="78"/>
            </a:xfrm>
            <a:prstGeom prst="ellipse">
              <a:avLst/>
            </a:prstGeom>
            <a:grpFill/>
            <a:ln w="10160">
              <a:solidFill>
                <a:schemeClr val="tx1"/>
              </a:solidFill>
              <a:round/>
              <a:headEnd/>
              <a:tailEnd/>
            </a:ln>
          </p:spPr>
          <p:txBody>
            <a:bodyPr/>
            <a:lstStyle/>
            <a:p>
              <a:pPr eaLnBrk="1" hangingPunct="1"/>
              <a:endParaRPr lang="en-US">
                <a:solidFill>
                  <a:srgbClr val="000000"/>
                </a:solidFill>
              </a:endParaRPr>
            </a:p>
          </p:txBody>
        </p:sp>
        <p:sp>
          <p:nvSpPr>
            <p:cNvPr id="113130" name="Freeform 219"/>
            <p:cNvSpPr>
              <a:spLocks noChangeAspect="1"/>
            </p:cNvSpPr>
            <p:nvPr/>
          </p:nvSpPr>
          <p:spPr bwMode="auto">
            <a:xfrm>
              <a:off x="4502" y="4895"/>
              <a:ext cx="79" cy="63"/>
            </a:xfrm>
            <a:custGeom>
              <a:avLst/>
              <a:gdLst>
                <a:gd name="T0" fmla="*/ 0 w 79"/>
                <a:gd name="T1" fmla="*/ 0 h 63"/>
                <a:gd name="T2" fmla="*/ 79 w 79"/>
                <a:gd name="T3" fmla="*/ 63 h 63"/>
                <a:gd name="T4" fmla="*/ 0 w 79"/>
                <a:gd name="T5" fmla="*/ 0 h 63"/>
                <a:gd name="T6" fmla="*/ 0 60000 65536"/>
                <a:gd name="T7" fmla="*/ 0 60000 65536"/>
                <a:gd name="T8" fmla="*/ 0 60000 65536"/>
                <a:gd name="T9" fmla="*/ 0 w 79"/>
                <a:gd name="T10" fmla="*/ 0 h 63"/>
                <a:gd name="T11" fmla="*/ 79 w 79"/>
                <a:gd name="T12" fmla="*/ 63 h 63"/>
              </a:gdLst>
              <a:ahLst/>
              <a:cxnLst>
                <a:cxn ang="T6">
                  <a:pos x="T0" y="T1"/>
                </a:cxn>
                <a:cxn ang="T7">
                  <a:pos x="T2" y="T3"/>
                </a:cxn>
                <a:cxn ang="T8">
                  <a:pos x="T4" y="T5"/>
                </a:cxn>
              </a:cxnLst>
              <a:rect l="T9" t="T10" r="T11" b="T12"/>
              <a:pathLst>
                <a:path w="79" h="63">
                  <a:moveTo>
                    <a:pt x="0" y="0"/>
                  </a:moveTo>
                  <a:lnTo>
                    <a:pt x="79" y="63"/>
                  </a:lnTo>
                  <a:lnTo>
                    <a:pt x="0" y="0"/>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3131" name="Line 220"/>
            <p:cNvSpPr>
              <a:spLocks noChangeAspect="1" noChangeShapeType="1"/>
            </p:cNvSpPr>
            <p:nvPr/>
          </p:nvSpPr>
          <p:spPr bwMode="auto">
            <a:xfrm>
              <a:off x="4502" y="4895"/>
              <a:ext cx="79" cy="63"/>
            </a:xfrm>
            <a:prstGeom prst="line">
              <a:avLst/>
            </a:prstGeom>
            <a:grpFill/>
            <a:ln w="1016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13132" name="Freeform 221"/>
            <p:cNvSpPr>
              <a:spLocks noChangeAspect="1"/>
            </p:cNvSpPr>
            <p:nvPr/>
          </p:nvSpPr>
          <p:spPr bwMode="auto">
            <a:xfrm>
              <a:off x="4518" y="4879"/>
              <a:ext cx="78" cy="47"/>
            </a:xfrm>
            <a:custGeom>
              <a:avLst/>
              <a:gdLst>
                <a:gd name="T0" fmla="*/ 0 w 78"/>
                <a:gd name="T1" fmla="*/ 16 h 47"/>
                <a:gd name="T2" fmla="*/ 47 w 78"/>
                <a:gd name="T3" fmla="*/ 0 h 47"/>
                <a:gd name="T4" fmla="*/ 78 w 78"/>
                <a:gd name="T5" fmla="*/ 47 h 47"/>
                <a:gd name="T6" fmla="*/ 0 w 78"/>
                <a:gd name="T7" fmla="*/ 16 h 47"/>
                <a:gd name="T8" fmla="*/ 0 60000 65536"/>
                <a:gd name="T9" fmla="*/ 0 60000 65536"/>
                <a:gd name="T10" fmla="*/ 0 60000 65536"/>
                <a:gd name="T11" fmla="*/ 0 60000 65536"/>
                <a:gd name="T12" fmla="*/ 0 w 78"/>
                <a:gd name="T13" fmla="*/ 0 h 47"/>
                <a:gd name="T14" fmla="*/ 78 w 78"/>
                <a:gd name="T15" fmla="*/ 47 h 47"/>
              </a:gdLst>
              <a:ahLst/>
              <a:cxnLst>
                <a:cxn ang="T8">
                  <a:pos x="T0" y="T1"/>
                </a:cxn>
                <a:cxn ang="T9">
                  <a:pos x="T2" y="T3"/>
                </a:cxn>
                <a:cxn ang="T10">
                  <a:pos x="T4" y="T5"/>
                </a:cxn>
                <a:cxn ang="T11">
                  <a:pos x="T6" y="T7"/>
                </a:cxn>
              </a:cxnLst>
              <a:rect l="T12" t="T13" r="T14" b="T15"/>
              <a:pathLst>
                <a:path w="78" h="47">
                  <a:moveTo>
                    <a:pt x="0" y="16"/>
                  </a:moveTo>
                  <a:lnTo>
                    <a:pt x="47" y="0"/>
                  </a:lnTo>
                  <a:lnTo>
                    <a:pt x="78" y="47"/>
                  </a:lnTo>
                  <a:lnTo>
                    <a:pt x="0" y="16"/>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3133" name="Freeform 222"/>
            <p:cNvSpPr>
              <a:spLocks noChangeAspect="1"/>
            </p:cNvSpPr>
            <p:nvPr/>
          </p:nvSpPr>
          <p:spPr bwMode="auto">
            <a:xfrm>
              <a:off x="4518" y="4879"/>
              <a:ext cx="78" cy="47"/>
            </a:xfrm>
            <a:custGeom>
              <a:avLst/>
              <a:gdLst>
                <a:gd name="T0" fmla="*/ 0 w 78"/>
                <a:gd name="T1" fmla="*/ 16 h 47"/>
                <a:gd name="T2" fmla="*/ 47 w 78"/>
                <a:gd name="T3" fmla="*/ 0 h 47"/>
                <a:gd name="T4" fmla="*/ 78 w 78"/>
                <a:gd name="T5" fmla="*/ 47 h 47"/>
                <a:gd name="T6" fmla="*/ 0 60000 65536"/>
                <a:gd name="T7" fmla="*/ 0 60000 65536"/>
                <a:gd name="T8" fmla="*/ 0 60000 65536"/>
                <a:gd name="T9" fmla="*/ 0 w 78"/>
                <a:gd name="T10" fmla="*/ 0 h 47"/>
                <a:gd name="T11" fmla="*/ 78 w 78"/>
                <a:gd name="T12" fmla="*/ 47 h 47"/>
              </a:gdLst>
              <a:ahLst/>
              <a:cxnLst>
                <a:cxn ang="T6">
                  <a:pos x="T0" y="T1"/>
                </a:cxn>
                <a:cxn ang="T7">
                  <a:pos x="T2" y="T3"/>
                </a:cxn>
                <a:cxn ang="T8">
                  <a:pos x="T4" y="T5"/>
                </a:cxn>
              </a:cxnLst>
              <a:rect l="T9" t="T10" r="T11" b="T12"/>
              <a:pathLst>
                <a:path w="78" h="47">
                  <a:moveTo>
                    <a:pt x="0" y="16"/>
                  </a:moveTo>
                  <a:lnTo>
                    <a:pt x="47" y="0"/>
                  </a:lnTo>
                  <a:lnTo>
                    <a:pt x="78" y="47"/>
                  </a:lnTo>
                </a:path>
              </a:pathLst>
            </a:custGeom>
            <a:grpFill/>
            <a:ln w="10160">
              <a:solidFill>
                <a:schemeClr val="tx1"/>
              </a:solidFill>
              <a:prstDash val="solid"/>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grpSp>
      <p:grpSp>
        <p:nvGrpSpPr>
          <p:cNvPr id="112715" name="Group 223"/>
          <p:cNvGrpSpPr>
            <a:grpSpLocks noChangeAspect="1"/>
          </p:cNvGrpSpPr>
          <p:nvPr/>
        </p:nvGrpSpPr>
        <p:grpSpPr bwMode="auto">
          <a:xfrm>
            <a:off x="4783494" y="1761200"/>
            <a:ext cx="758899" cy="612539"/>
            <a:chOff x="4715" y="4132"/>
            <a:chExt cx="739" cy="645"/>
          </a:xfrm>
          <a:solidFill>
            <a:schemeClr val="tx1"/>
          </a:solidFill>
        </p:grpSpPr>
        <p:grpSp>
          <p:nvGrpSpPr>
            <p:cNvPr id="113045" name="Group 224"/>
            <p:cNvGrpSpPr>
              <a:grpSpLocks noChangeAspect="1"/>
            </p:cNvGrpSpPr>
            <p:nvPr/>
          </p:nvGrpSpPr>
          <p:grpSpPr bwMode="auto">
            <a:xfrm>
              <a:off x="4943" y="4502"/>
              <a:ext cx="133" cy="133"/>
              <a:chOff x="4943" y="4502"/>
              <a:chExt cx="133" cy="133"/>
            </a:xfrm>
            <a:grpFill/>
          </p:grpSpPr>
          <p:sp>
            <p:nvSpPr>
              <p:cNvPr id="113124" name="Oval 225"/>
              <p:cNvSpPr>
                <a:spLocks noChangeAspect="1" noChangeArrowheads="1"/>
              </p:cNvSpPr>
              <p:nvPr/>
            </p:nvSpPr>
            <p:spPr bwMode="auto">
              <a:xfrm>
                <a:off x="4998" y="4557"/>
                <a:ext cx="78" cy="78"/>
              </a:xfrm>
              <a:prstGeom prst="ellipse">
                <a:avLst/>
              </a:prstGeom>
              <a:grpFill/>
              <a:ln w="10160">
                <a:solidFill>
                  <a:schemeClr val="tx1"/>
                </a:solidFill>
                <a:round/>
                <a:headEnd/>
                <a:tailEnd/>
              </a:ln>
            </p:spPr>
            <p:txBody>
              <a:bodyPr/>
              <a:lstStyle/>
              <a:p>
                <a:pPr eaLnBrk="1" hangingPunct="1"/>
                <a:endParaRPr lang="en-US">
                  <a:solidFill>
                    <a:srgbClr val="000000"/>
                  </a:solidFill>
                </a:endParaRPr>
              </a:p>
            </p:txBody>
          </p:sp>
          <p:sp>
            <p:nvSpPr>
              <p:cNvPr id="113125" name="Freeform 226"/>
              <p:cNvSpPr>
                <a:spLocks noChangeAspect="1"/>
              </p:cNvSpPr>
              <p:nvPr/>
            </p:nvSpPr>
            <p:spPr bwMode="auto">
              <a:xfrm>
                <a:off x="4943" y="4533"/>
                <a:ext cx="47" cy="47"/>
              </a:xfrm>
              <a:custGeom>
                <a:avLst/>
                <a:gdLst>
                  <a:gd name="T0" fmla="*/ 47 w 47"/>
                  <a:gd name="T1" fmla="*/ 47 h 47"/>
                  <a:gd name="T2" fmla="*/ 0 w 47"/>
                  <a:gd name="T3" fmla="*/ 0 h 47"/>
                  <a:gd name="T4" fmla="*/ 47 w 47"/>
                  <a:gd name="T5" fmla="*/ 47 h 47"/>
                  <a:gd name="T6" fmla="*/ 0 60000 65536"/>
                  <a:gd name="T7" fmla="*/ 0 60000 65536"/>
                  <a:gd name="T8" fmla="*/ 0 60000 65536"/>
                  <a:gd name="T9" fmla="*/ 0 w 47"/>
                  <a:gd name="T10" fmla="*/ 0 h 47"/>
                  <a:gd name="T11" fmla="*/ 47 w 47"/>
                  <a:gd name="T12" fmla="*/ 47 h 47"/>
                </a:gdLst>
                <a:ahLst/>
                <a:cxnLst>
                  <a:cxn ang="T6">
                    <a:pos x="T0" y="T1"/>
                  </a:cxn>
                  <a:cxn ang="T7">
                    <a:pos x="T2" y="T3"/>
                  </a:cxn>
                  <a:cxn ang="T8">
                    <a:pos x="T4" y="T5"/>
                  </a:cxn>
                </a:cxnLst>
                <a:rect l="T9" t="T10" r="T11" b="T12"/>
                <a:pathLst>
                  <a:path w="47" h="47">
                    <a:moveTo>
                      <a:pt x="47" y="47"/>
                    </a:moveTo>
                    <a:lnTo>
                      <a:pt x="0" y="0"/>
                    </a:lnTo>
                    <a:lnTo>
                      <a:pt x="47" y="47"/>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3126" name="Line 227"/>
              <p:cNvSpPr>
                <a:spLocks noChangeAspect="1" noChangeShapeType="1"/>
              </p:cNvSpPr>
              <p:nvPr/>
            </p:nvSpPr>
            <p:spPr bwMode="auto">
              <a:xfrm flipH="1" flipV="1">
                <a:off x="4943" y="4533"/>
                <a:ext cx="47" cy="47"/>
              </a:xfrm>
              <a:prstGeom prst="line">
                <a:avLst/>
              </a:prstGeom>
              <a:grpFill/>
              <a:ln w="1016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13127" name="Freeform 228"/>
              <p:cNvSpPr>
                <a:spLocks noChangeAspect="1"/>
              </p:cNvSpPr>
              <p:nvPr/>
            </p:nvSpPr>
            <p:spPr bwMode="auto">
              <a:xfrm>
                <a:off x="4990" y="4502"/>
                <a:ext cx="31" cy="47"/>
              </a:xfrm>
              <a:custGeom>
                <a:avLst/>
                <a:gdLst>
                  <a:gd name="T0" fmla="*/ 31 w 31"/>
                  <a:gd name="T1" fmla="*/ 47 h 47"/>
                  <a:gd name="T2" fmla="*/ 0 w 31"/>
                  <a:gd name="T3" fmla="*/ 0 h 47"/>
                  <a:gd name="T4" fmla="*/ 31 w 31"/>
                  <a:gd name="T5" fmla="*/ 47 h 47"/>
                  <a:gd name="T6" fmla="*/ 0 60000 65536"/>
                  <a:gd name="T7" fmla="*/ 0 60000 65536"/>
                  <a:gd name="T8" fmla="*/ 0 60000 65536"/>
                  <a:gd name="T9" fmla="*/ 0 w 31"/>
                  <a:gd name="T10" fmla="*/ 0 h 47"/>
                  <a:gd name="T11" fmla="*/ 31 w 31"/>
                  <a:gd name="T12" fmla="*/ 47 h 47"/>
                </a:gdLst>
                <a:ahLst/>
                <a:cxnLst>
                  <a:cxn ang="T6">
                    <a:pos x="T0" y="T1"/>
                  </a:cxn>
                  <a:cxn ang="T7">
                    <a:pos x="T2" y="T3"/>
                  </a:cxn>
                  <a:cxn ang="T8">
                    <a:pos x="T4" y="T5"/>
                  </a:cxn>
                </a:cxnLst>
                <a:rect l="T9" t="T10" r="T11" b="T12"/>
                <a:pathLst>
                  <a:path w="31" h="47">
                    <a:moveTo>
                      <a:pt x="31" y="47"/>
                    </a:moveTo>
                    <a:lnTo>
                      <a:pt x="0" y="0"/>
                    </a:lnTo>
                    <a:lnTo>
                      <a:pt x="31" y="47"/>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3128" name="Line 229"/>
              <p:cNvSpPr>
                <a:spLocks noChangeAspect="1" noChangeShapeType="1"/>
              </p:cNvSpPr>
              <p:nvPr/>
            </p:nvSpPr>
            <p:spPr bwMode="auto">
              <a:xfrm flipH="1" flipV="1">
                <a:off x="4990" y="4502"/>
                <a:ext cx="31" cy="47"/>
              </a:xfrm>
              <a:prstGeom prst="line">
                <a:avLst/>
              </a:prstGeom>
              <a:grpFill/>
              <a:ln w="1016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grpSp>
        <p:grpSp>
          <p:nvGrpSpPr>
            <p:cNvPr id="113046" name="Group 230"/>
            <p:cNvGrpSpPr>
              <a:grpSpLocks noChangeAspect="1"/>
            </p:cNvGrpSpPr>
            <p:nvPr/>
          </p:nvGrpSpPr>
          <p:grpSpPr bwMode="auto">
            <a:xfrm>
              <a:off x="4951" y="4321"/>
              <a:ext cx="86" cy="149"/>
              <a:chOff x="4951" y="4321"/>
              <a:chExt cx="86" cy="149"/>
            </a:xfrm>
            <a:grpFill/>
          </p:grpSpPr>
          <p:sp>
            <p:nvSpPr>
              <p:cNvPr id="113119" name="Oval 231"/>
              <p:cNvSpPr>
                <a:spLocks noChangeAspect="1" noChangeArrowheads="1"/>
              </p:cNvSpPr>
              <p:nvPr/>
            </p:nvSpPr>
            <p:spPr bwMode="auto">
              <a:xfrm>
                <a:off x="4951" y="4321"/>
                <a:ext cx="78" cy="78"/>
              </a:xfrm>
              <a:prstGeom prst="ellipse">
                <a:avLst/>
              </a:prstGeom>
              <a:grpFill/>
              <a:ln w="10160">
                <a:solidFill>
                  <a:schemeClr val="tx1"/>
                </a:solidFill>
                <a:round/>
                <a:headEnd/>
                <a:tailEnd/>
              </a:ln>
            </p:spPr>
            <p:txBody>
              <a:bodyPr/>
              <a:lstStyle/>
              <a:p>
                <a:pPr eaLnBrk="1" hangingPunct="1"/>
                <a:endParaRPr lang="en-US">
                  <a:solidFill>
                    <a:srgbClr val="000000"/>
                  </a:solidFill>
                </a:endParaRPr>
              </a:p>
            </p:txBody>
          </p:sp>
          <p:sp>
            <p:nvSpPr>
              <p:cNvPr id="113120" name="Freeform 232"/>
              <p:cNvSpPr>
                <a:spLocks noChangeAspect="1"/>
              </p:cNvSpPr>
              <p:nvPr/>
            </p:nvSpPr>
            <p:spPr bwMode="auto">
              <a:xfrm>
                <a:off x="4974" y="4392"/>
                <a:ext cx="47" cy="78"/>
              </a:xfrm>
              <a:custGeom>
                <a:avLst/>
                <a:gdLst>
                  <a:gd name="T0" fmla="*/ 0 w 47"/>
                  <a:gd name="T1" fmla="*/ 0 h 78"/>
                  <a:gd name="T2" fmla="*/ 47 w 47"/>
                  <a:gd name="T3" fmla="*/ 78 h 78"/>
                  <a:gd name="T4" fmla="*/ 0 w 47"/>
                  <a:gd name="T5" fmla="*/ 0 h 78"/>
                  <a:gd name="T6" fmla="*/ 0 60000 65536"/>
                  <a:gd name="T7" fmla="*/ 0 60000 65536"/>
                  <a:gd name="T8" fmla="*/ 0 60000 65536"/>
                  <a:gd name="T9" fmla="*/ 0 w 47"/>
                  <a:gd name="T10" fmla="*/ 0 h 78"/>
                  <a:gd name="T11" fmla="*/ 47 w 47"/>
                  <a:gd name="T12" fmla="*/ 78 h 78"/>
                </a:gdLst>
                <a:ahLst/>
                <a:cxnLst>
                  <a:cxn ang="T6">
                    <a:pos x="T0" y="T1"/>
                  </a:cxn>
                  <a:cxn ang="T7">
                    <a:pos x="T2" y="T3"/>
                  </a:cxn>
                  <a:cxn ang="T8">
                    <a:pos x="T4" y="T5"/>
                  </a:cxn>
                </a:cxnLst>
                <a:rect l="T9" t="T10" r="T11" b="T12"/>
                <a:pathLst>
                  <a:path w="47" h="78">
                    <a:moveTo>
                      <a:pt x="0" y="0"/>
                    </a:moveTo>
                    <a:lnTo>
                      <a:pt x="47" y="78"/>
                    </a:lnTo>
                    <a:lnTo>
                      <a:pt x="0" y="0"/>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3121" name="Line 233"/>
              <p:cNvSpPr>
                <a:spLocks noChangeAspect="1" noChangeShapeType="1"/>
              </p:cNvSpPr>
              <p:nvPr/>
            </p:nvSpPr>
            <p:spPr bwMode="auto">
              <a:xfrm>
                <a:off x="4974" y="4392"/>
                <a:ext cx="47" cy="78"/>
              </a:xfrm>
              <a:prstGeom prst="line">
                <a:avLst/>
              </a:prstGeom>
              <a:grpFill/>
              <a:ln w="1016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13122" name="Freeform 234"/>
              <p:cNvSpPr>
                <a:spLocks noChangeAspect="1"/>
              </p:cNvSpPr>
              <p:nvPr/>
            </p:nvSpPr>
            <p:spPr bwMode="auto">
              <a:xfrm>
                <a:off x="5006" y="4376"/>
                <a:ext cx="31" cy="63"/>
              </a:xfrm>
              <a:custGeom>
                <a:avLst/>
                <a:gdLst>
                  <a:gd name="T0" fmla="*/ 0 w 31"/>
                  <a:gd name="T1" fmla="*/ 0 h 63"/>
                  <a:gd name="T2" fmla="*/ 15 w 31"/>
                  <a:gd name="T3" fmla="*/ 16 h 63"/>
                  <a:gd name="T4" fmla="*/ 31 w 31"/>
                  <a:gd name="T5" fmla="*/ 63 h 63"/>
                  <a:gd name="T6" fmla="*/ 0 w 31"/>
                  <a:gd name="T7" fmla="*/ 0 h 63"/>
                  <a:gd name="T8" fmla="*/ 0 60000 65536"/>
                  <a:gd name="T9" fmla="*/ 0 60000 65536"/>
                  <a:gd name="T10" fmla="*/ 0 60000 65536"/>
                  <a:gd name="T11" fmla="*/ 0 60000 65536"/>
                  <a:gd name="T12" fmla="*/ 0 w 31"/>
                  <a:gd name="T13" fmla="*/ 0 h 63"/>
                  <a:gd name="T14" fmla="*/ 31 w 31"/>
                  <a:gd name="T15" fmla="*/ 63 h 63"/>
                </a:gdLst>
                <a:ahLst/>
                <a:cxnLst>
                  <a:cxn ang="T8">
                    <a:pos x="T0" y="T1"/>
                  </a:cxn>
                  <a:cxn ang="T9">
                    <a:pos x="T2" y="T3"/>
                  </a:cxn>
                  <a:cxn ang="T10">
                    <a:pos x="T4" y="T5"/>
                  </a:cxn>
                  <a:cxn ang="T11">
                    <a:pos x="T6" y="T7"/>
                  </a:cxn>
                </a:cxnLst>
                <a:rect l="T12" t="T13" r="T14" b="T15"/>
                <a:pathLst>
                  <a:path w="31" h="63">
                    <a:moveTo>
                      <a:pt x="0" y="0"/>
                    </a:moveTo>
                    <a:lnTo>
                      <a:pt x="15" y="16"/>
                    </a:lnTo>
                    <a:lnTo>
                      <a:pt x="31" y="63"/>
                    </a:lnTo>
                    <a:lnTo>
                      <a:pt x="0" y="0"/>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3123" name="Freeform 235"/>
              <p:cNvSpPr>
                <a:spLocks noChangeAspect="1"/>
              </p:cNvSpPr>
              <p:nvPr/>
            </p:nvSpPr>
            <p:spPr bwMode="auto">
              <a:xfrm>
                <a:off x="5006" y="4376"/>
                <a:ext cx="31" cy="63"/>
              </a:xfrm>
              <a:custGeom>
                <a:avLst/>
                <a:gdLst>
                  <a:gd name="T0" fmla="*/ 0 w 31"/>
                  <a:gd name="T1" fmla="*/ 0 h 63"/>
                  <a:gd name="T2" fmla="*/ 15 w 31"/>
                  <a:gd name="T3" fmla="*/ 16 h 63"/>
                  <a:gd name="T4" fmla="*/ 31 w 31"/>
                  <a:gd name="T5" fmla="*/ 63 h 63"/>
                  <a:gd name="T6" fmla="*/ 0 60000 65536"/>
                  <a:gd name="T7" fmla="*/ 0 60000 65536"/>
                  <a:gd name="T8" fmla="*/ 0 60000 65536"/>
                  <a:gd name="T9" fmla="*/ 0 w 31"/>
                  <a:gd name="T10" fmla="*/ 0 h 63"/>
                  <a:gd name="T11" fmla="*/ 31 w 31"/>
                  <a:gd name="T12" fmla="*/ 63 h 63"/>
                </a:gdLst>
                <a:ahLst/>
                <a:cxnLst>
                  <a:cxn ang="T6">
                    <a:pos x="T0" y="T1"/>
                  </a:cxn>
                  <a:cxn ang="T7">
                    <a:pos x="T2" y="T3"/>
                  </a:cxn>
                  <a:cxn ang="T8">
                    <a:pos x="T4" y="T5"/>
                  </a:cxn>
                </a:cxnLst>
                <a:rect l="T9" t="T10" r="T11" b="T12"/>
                <a:pathLst>
                  <a:path w="31" h="63">
                    <a:moveTo>
                      <a:pt x="0" y="0"/>
                    </a:moveTo>
                    <a:lnTo>
                      <a:pt x="15" y="16"/>
                    </a:lnTo>
                    <a:lnTo>
                      <a:pt x="31" y="63"/>
                    </a:lnTo>
                  </a:path>
                </a:pathLst>
              </a:custGeom>
              <a:grpFill/>
              <a:ln w="10160">
                <a:solidFill>
                  <a:schemeClr val="tx1"/>
                </a:solidFill>
                <a:prstDash val="solid"/>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grpSp>
        <p:grpSp>
          <p:nvGrpSpPr>
            <p:cNvPr id="113047" name="Group 236"/>
            <p:cNvGrpSpPr>
              <a:grpSpLocks noChangeAspect="1"/>
            </p:cNvGrpSpPr>
            <p:nvPr/>
          </p:nvGrpSpPr>
          <p:grpSpPr bwMode="auto">
            <a:xfrm>
              <a:off x="4872" y="4368"/>
              <a:ext cx="102" cy="134"/>
              <a:chOff x="4872" y="4368"/>
              <a:chExt cx="102" cy="134"/>
            </a:xfrm>
            <a:grpFill/>
          </p:grpSpPr>
          <p:sp>
            <p:nvSpPr>
              <p:cNvPr id="113114" name="Oval 237"/>
              <p:cNvSpPr>
                <a:spLocks noChangeAspect="1" noChangeArrowheads="1"/>
              </p:cNvSpPr>
              <p:nvPr/>
            </p:nvSpPr>
            <p:spPr bwMode="auto">
              <a:xfrm>
                <a:off x="4872" y="4368"/>
                <a:ext cx="78" cy="79"/>
              </a:xfrm>
              <a:prstGeom prst="ellipse">
                <a:avLst/>
              </a:prstGeom>
              <a:grpFill/>
              <a:ln w="10160">
                <a:solidFill>
                  <a:schemeClr val="tx1"/>
                </a:solidFill>
                <a:round/>
                <a:headEnd/>
                <a:tailEnd/>
              </a:ln>
            </p:spPr>
            <p:txBody>
              <a:bodyPr/>
              <a:lstStyle/>
              <a:p>
                <a:pPr eaLnBrk="1" hangingPunct="1"/>
                <a:endParaRPr lang="en-US">
                  <a:solidFill>
                    <a:srgbClr val="000000"/>
                  </a:solidFill>
                </a:endParaRPr>
              </a:p>
            </p:txBody>
          </p:sp>
          <p:sp>
            <p:nvSpPr>
              <p:cNvPr id="113115" name="Freeform 238"/>
              <p:cNvSpPr>
                <a:spLocks noChangeAspect="1"/>
              </p:cNvSpPr>
              <p:nvPr/>
            </p:nvSpPr>
            <p:spPr bwMode="auto">
              <a:xfrm>
                <a:off x="4895" y="4439"/>
                <a:ext cx="48" cy="63"/>
              </a:xfrm>
              <a:custGeom>
                <a:avLst/>
                <a:gdLst>
                  <a:gd name="T0" fmla="*/ 0 w 48"/>
                  <a:gd name="T1" fmla="*/ 0 h 63"/>
                  <a:gd name="T2" fmla="*/ 48 w 48"/>
                  <a:gd name="T3" fmla="*/ 63 h 63"/>
                  <a:gd name="T4" fmla="*/ 0 w 48"/>
                  <a:gd name="T5" fmla="*/ 0 h 63"/>
                  <a:gd name="T6" fmla="*/ 0 60000 65536"/>
                  <a:gd name="T7" fmla="*/ 0 60000 65536"/>
                  <a:gd name="T8" fmla="*/ 0 60000 65536"/>
                  <a:gd name="T9" fmla="*/ 0 w 48"/>
                  <a:gd name="T10" fmla="*/ 0 h 63"/>
                  <a:gd name="T11" fmla="*/ 48 w 48"/>
                  <a:gd name="T12" fmla="*/ 63 h 63"/>
                </a:gdLst>
                <a:ahLst/>
                <a:cxnLst>
                  <a:cxn ang="T6">
                    <a:pos x="T0" y="T1"/>
                  </a:cxn>
                  <a:cxn ang="T7">
                    <a:pos x="T2" y="T3"/>
                  </a:cxn>
                  <a:cxn ang="T8">
                    <a:pos x="T4" y="T5"/>
                  </a:cxn>
                </a:cxnLst>
                <a:rect l="T9" t="T10" r="T11" b="T12"/>
                <a:pathLst>
                  <a:path w="48" h="63">
                    <a:moveTo>
                      <a:pt x="0" y="0"/>
                    </a:moveTo>
                    <a:lnTo>
                      <a:pt x="48" y="63"/>
                    </a:lnTo>
                    <a:lnTo>
                      <a:pt x="0" y="0"/>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3116" name="Line 239"/>
              <p:cNvSpPr>
                <a:spLocks noChangeAspect="1" noChangeShapeType="1"/>
              </p:cNvSpPr>
              <p:nvPr/>
            </p:nvSpPr>
            <p:spPr bwMode="auto">
              <a:xfrm>
                <a:off x="4895" y="4439"/>
                <a:ext cx="48" cy="63"/>
              </a:xfrm>
              <a:prstGeom prst="line">
                <a:avLst/>
              </a:prstGeom>
              <a:grpFill/>
              <a:ln w="1016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13117" name="Freeform 240"/>
              <p:cNvSpPr>
                <a:spLocks noChangeAspect="1"/>
              </p:cNvSpPr>
              <p:nvPr/>
            </p:nvSpPr>
            <p:spPr bwMode="auto">
              <a:xfrm>
                <a:off x="4927" y="4423"/>
                <a:ext cx="47" cy="63"/>
              </a:xfrm>
              <a:custGeom>
                <a:avLst/>
                <a:gdLst>
                  <a:gd name="T0" fmla="*/ 0 w 47"/>
                  <a:gd name="T1" fmla="*/ 0 h 63"/>
                  <a:gd name="T2" fmla="*/ 47 w 47"/>
                  <a:gd name="T3" fmla="*/ 63 h 63"/>
                  <a:gd name="T4" fmla="*/ 0 w 47"/>
                  <a:gd name="T5" fmla="*/ 0 h 63"/>
                  <a:gd name="T6" fmla="*/ 0 60000 65536"/>
                  <a:gd name="T7" fmla="*/ 0 60000 65536"/>
                  <a:gd name="T8" fmla="*/ 0 60000 65536"/>
                  <a:gd name="T9" fmla="*/ 0 w 47"/>
                  <a:gd name="T10" fmla="*/ 0 h 63"/>
                  <a:gd name="T11" fmla="*/ 47 w 47"/>
                  <a:gd name="T12" fmla="*/ 63 h 63"/>
                </a:gdLst>
                <a:ahLst/>
                <a:cxnLst>
                  <a:cxn ang="T6">
                    <a:pos x="T0" y="T1"/>
                  </a:cxn>
                  <a:cxn ang="T7">
                    <a:pos x="T2" y="T3"/>
                  </a:cxn>
                  <a:cxn ang="T8">
                    <a:pos x="T4" y="T5"/>
                  </a:cxn>
                </a:cxnLst>
                <a:rect l="T9" t="T10" r="T11" b="T12"/>
                <a:pathLst>
                  <a:path w="47" h="63">
                    <a:moveTo>
                      <a:pt x="0" y="0"/>
                    </a:moveTo>
                    <a:lnTo>
                      <a:pt x="47" y="63"/>
                    </a:lnTo>
                    <a:lnTo>
                      <a:pt x="0" y="0"/>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3118" name="Line 241"/>
              <p:cNvSpPr>
                <a:spLocks noChangeAspect="1" noChangeShapeType="1"/>
              </p:cNvSpPr>
              <p:nvPr/>
            </p:nvSpPr>
            <p:spPr bwMode="auto">
              <a:xfrm>
                <a:off x="4927" y="4423"/>
                <a:ext cx="47" cy="63"/>
              </a:xfrm>
              <a:prstGeom prst="line">
                <a:avLst/>
              </a:prstGeom>
              <a:grpFill/>
              <a:ln w="1016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grpSp>
        <p:grpSp>
          <p:nvGrpSpPr>
            <p:cNvPr id="113048" name="Group 242"/>
            <p:cNvGrpSpPr>
              <a:grpSpLocks noChangeAspect="1"/>
            </p:cNvGrpSpPr>
            <p:nvPr/>
          </p:nvGrpSpPr>
          <p:grpSpPr bwMode="auto">
            <a:xfrm>
              <a:off x="4715" y="4541"/>
              <a:ext cx="86" cy="149"/>
              <a:chOff x="4715" y="4541"/>
              <a:chExt cx="86" cy="149"/>
            </a:xfrm>
            <a:grpFill/>
          </p:grpSpPr>
          <p:sp>
            <p:nvSpPr>
              <p:cNvPr id="113109" name="Oval 243"/>
              <p:cNvSpPr>
                <a:spLocks noChangeAspect="1" noChangeArrowheads="1"/>
              </p:cNvSpPr>
              <p:nvPr/>
            </p:nvSpPr>
            <p:spPr bwMode="auto">
              <a:xfrm>
                <a:off x="4715" y="4541"/>
                <a:ext cx="78" cy="79"/>
              </a:xfrm>
              <a:prstGeom prst="ellipse">
                <a:avLst/>
              </a:prstGeom>
              <a:grpFill/>
              <a:ln w="10160">
                <a:solidFill>
                  <a:schemeClr val="tx1"/>
                </a:solidFill>
                <a:round/>
                <a:headEnd/>
                <a:tailEnd/>
              </a:ln>
            </p:spPr>
            <p:txBody>
              <a:bodyPr/>
              <a:lstStyle/>
              <a:p>
                <a:pPr eaLnBrk="1" hangingPunct="1"/>
                <a:endParaRPr lang="en-US">
                  <a:solidFill>
                    <a:srgbClr val="000000"/>
                  </a:solidFill>
                </a:endParaRPr>
              </a:p>
            </p:txBody>
          </p:sp>
          <p:sp>
            <p:nvSpPr>
              <p:cNvPr id="113110" name="Freeform 244"/>
              <p:cNvSpPr>
                <a:spLocks noChangeAspect="1"/>
              </p:cNvSpPr>
              <p:nvPr/>
            </p:nvSpPr>
            <p:spPr bwMode="auto">
              <a:xfrm>
                <a:off x="4738" y="4612"/>
                <a:ext cx="47" cy="78"/>
              </a:xfrm>
              <a:custGeom>
                <a:avLst/>
                <a:gdLst>
                  <a:gd name="T0" fmla="*/ 0 w 47"/>
                  <a:gd name="T1" fmla="*/ 0 h 78"/>
                  <a:gd name="T2" fmla="*/ 47 w 47"/>
                  <a:gd name="T3" fmla="*/ 78 h 78"/>
                  <a:gd name="T4" fmla="*/ 0 w 47"/>
                  <a:gd name="T5" fmla="*/ 0 h 78"/>
                  <a:gd name="T6" fmla="*/ 0 60000 65536"/>
                  <a:gd name="T7" fmla="*/ 0 60000 65536"/>
                  <a:gd name="T8" fmla="*/ 0 60000 65536"/>
                  <a:gd name="T9" fmla="*/ 0 w 47"/>
                  <a:gd name="T10" fmla="*/ 0 h 78"/>
                  <a:gd name="T11" fmla="*/ 47 w 47"/>
                  <a:gd name="T12" fmla="*/ 78 h 78"/>
                </a:gdLst>
                <a:ahLst/>
                <a:cxnLst>
                  <a:cxn ang="T6">
                    <a:pos x="T0" y="T1"/>
                  </a:cxn>
                  <a:cxn ang="T7">
                    <a:pos x="T2" y="T3"/>
                  </a:cxn>
                  <a:cxn ang="T8">
                    <a:pos x="T4" y="T5"/>
                  </a:cxn>
                </a:cxnLst>
                <a:rect l="T9" t="T10" r="T11" b="T12"/>
                <a:pathLst>
                  <a:path w="47" h="78">
                    <a:moveTo>
                      <a:pt x="0" y="0"/>
                    </a:moveTo>
                    <a:lnTo>
                      <a:pt x="47" y="78"/>
                    </a:lnTo>
                    <a:lnTo>
                      <a:pt x="0" y="0"/>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3111" name="Line 245"/>
              <p:cNvSpPr>
                <a:spLocks noChangeAspect="1" noChangeShapeType="1"/>
              </p:cNvSpPr>
              <p:nvPr/>
            </p:nvSpPr>
            <p:spPr bwMode="auto">
              <a:xfrm>
                <a:off x="4738" y="4612"/>
                <a:ext cx="47" cy="78"/>
              </a:xfrm>
              <a:prstGeom prst="line">
                <a:avLst/>
              </a:prstGeom>
              <a:grpFill/>
              <a:ln w="1016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13112" name="Freeform 246"/>
              <p:cNvSpPr>
                <a:spLocks noChangeAspect="1"/>
              </p:cNvSpPr>
              <p:nvPr/>
            </p:nvSpPr>
            <p:spPr bwMode="auto">
              <a:xfrm>
                <a:off x="4770" y="4596"/>
                <a:ext cx="31" cy="79"/>
              </a:xfrm>
              <a:custGeom>
                <a:avLst/>
                <a:gdLst>
                  <a:gd name="T0" fmla="*/ 0 w 31"/>
                  <a:gd name="T1" fmla="*/ 0 h 79"/>
                  <a:gd name="T2" fmla="*/ 31 w 31"/>
                  <a:gd name="T3" fmla="*/ 16 h 79"/>
                  <a:gd name="T4" fmla="*/ 31 w 31"/>
                  <a:gd name="T5" fmla="*/ 79 h 79"/>
                  <a:gd name="T6" fmla="*/ 0 w 31"/>
                  <a:gd name="T7" fmla="*/ 0 h 79"/>
                  <a:gd name="T8" fmla="*/ 0 60000 65536"/>
                  <a:gd name="T9" fmla="*/ 0 60000 65536"/>
                  <a:gd name="T10" fmla="*/ 0 60000 65536"/>
                  <a:gd name="T11" fmla="*/ 0 60000 65536"/>
                  <a:gd name="T12" fmla="*/ 0 w 31"/>
                  <a:gd name="T13" fmla="*/ 0 h 79"/>
                  <a:gd name="T14" fmla="*/ 31 w 31"/>
                  <a:gd name="T15" fmla="*/ 79 h 79"/>
                </a:gdLst>
                <a:ahLst/>
                <a:cxnLst>
                  <a:cxn ang="T8">
                    <a:pos x="T0" y="T1"/>
                  </a:cxn>
                  <a:cxn ang="T9">
                    <a:pos x="T2" y="T3"/>
                  </a:cxn>
                  <a:cxn ang="T10">
                    <a:pos x="T4" y="T5"/>
                  </a:cxn>
                  <a:cxn ang="T11">
                    <a:pos x="T6" y="T7"/>
                  </a:cxn>
                </a:cxnLst>
                <a:rect l="T12" t="T13" r="T14" b="T15"/>
                <a:pathLst>
                  <a:path w="31" h="79">
                    <a:moveTo>
                      <a:pt x="0" y="0"/>
                    </a:moveTo>
                    <a:lnTo>
                      <a:pt x="31" y="16"/>
                    </a:lnTo>
                    <a:lnTo>
                      <a:pt x="31" y="79"/>
                    </a:lnTo>
                    <a:lnTo>
                      <a:pt x="0" y="0"/>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3113" name="Freeform 247"/>
              <p:cNvSpPr>
                <a:spLocks noChangeAspect="1"/>
              </p:cNvSpPr>
              <p:nvPr/>
            </p:nvSpPr>
            <p:spPr bwMode="auto">
              <a:xfrm>
                <a:off x="4770" y="4596"/>
                <a:ext cx="31" cy="79"/>
              </a:xfrm>
              <a:custGeom>
                <a:avLst/>
                <a:gdLst>
                  <a:gd name="T0" fmla="*/ 0 w 31"/>
                  <a:gd name="T1" fmla="*/ 0 h 79"/>
                  <a:gd name="T2" fmla="*/ 31 w 31"/>
                  <a:gd name="T3" fmla="*/ 16 h 79"/>
                  <a:gd name="T4" fmla="*/ 31 w 31"/>
                  <a:gd name="T5" fmla="*/ 79 h 79"/>
                  <a:gd name="T6" fmla="*/ 0 60000 65536"/>
                  <a:gd name="T7" fmla="*/ 0 60000 65536"/>
                  <a:gd name="T8" fmla="*/ 0 60000 65536"/>
                  <a:gd name="T9" fmla="*/ 0 w 31"/>
                  <a:gd name="T10" fmla="*/ 0 h 79"/>
                  <a:gd name="T11" fmla="*/ 31 w 31"/>
                  <a:gd name="T12" fmla="*/ 79 h 79"/>
                </a:gdLst>
                <a:ahLst/>
                <a:cxnLst>
                  <a:cxn ang="T6">
                    <a:pos x="T0" y="T1"/>
                  </a:cxn>
                  <a:cxn ang="T7">
                    <a:pos x="T2" y="T3"/>
                  </a:cxn>
                  <a:cxn ang="T8">
                    <a:pos x="T4" y="T5"/>
                  </a:cxn>
                </a:cxnLst>
                <a:rect l="T9" t="T10" r="T11" b="T12"/>
                <a:pathLst>
                  <a:path w="31" h="79">
                    <a:moveTo>
                      <a:pt x="0" y="0"/>
                    </a:moveTo>
                    <a:lnTo>
                      <a:pt x="31" y="16"/>
                    </a:lnTo>
                    <a:lnTo>
                      <a:pt x="31" y="79"/>
                    </a:lnTo>
                  </a:path>
                </a:pathLst>
              </a:custGeom>
              <a:grpFill/>
              <a:ln w="10160">
                <a:solidFill>
                  <a:schemeClr val="tx1"/>
                </a:solidFill>
                <a:prstDash val="solid"/>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grpSp>
        <p:grpSp>
          <p:nvGrpSpPr>
            <p:cNvPr id="113049" name="Group 248"/>
            <p:cNvGrpSpPr>
              <a:grpSpLocks noChangeAspect="1"/>
            </p:cNvGrpSpPr>
            <p:nvPr/>
          </p:nvGrpSpPr>
          <p:grpSpPr bwMode="auto">
            <a:xfrm>
              <a:off x="4762" y="4447"/>
              <a:ext cx="118" cy="133"/>
              <a:chOff x="4762" y="4447"/>
              <a:chExt cx="118" cy="133"/>
            </a:xfrm>
            <a:grpFill/>
          </p:grpSpPr>
          <p:sp>
            <p:nvSpPr>
              <p:cNvPr id="113104" name="Oval 249"/>
              <p:cNvSpPr>
                <a:spLocks noChangeAspect="1" noChangeArrowheads="1"/>
              </p:cNvSpPr>
              <p:nvPr/>
            </p:nvSpPr>
            <p:spPr bwMode="auto">
              <a:xfrm>
                <a:off x="4762" y="4447"/>
                <a:ext cx="78" cy="78"/>
              </a:xfrm>
              <a:prstGeom prst="ellipse">
                <a:avLst/>
              </a:prstGeom>
              <a:grpFill/>
              <a:ln w="10160">
                <a:solidFill>
                  <a:schemeClr val="tx1"/>
                </a:solidFill>
                <a:round/>
                <a:headEnd/>
                <a:tailEnd/>
              </a:ln>
            </p:spPr>
            <p:txBody>
              <a:bodyPr/>
              <a:lstStyle/>
              <a:p>
                <a:pPr eaLnBrk="1" hangingPunct="1"/>
                <a:endParaRPr lang="en-US">
                  <a:solidFill>
                    <a:srgbClr val="000000"/>
                  </a:solidFill>
                </a:endParaRPr>
              </a:p>
            </p:txBody>
          </p:sp>
          <p:sp>
            <p:nvSpPr>
              <p:cNvPr id="113105" name="Freeform 250"/>
              <p:cNvSpPr>
                <a:spLocks noChangeAspect="1"/>
              </p:cNvSpPr>
              <p:nvPr/>
            </p:nvSpPr>
            <p:spPr bwMode="auto">
              <a:xfrm>
                <a:off x="4801" y="4517"/>
                <a:ext cx="47" cy="63"/>
              </a:xfrm>
              <a:custGeom>
                <a:avLst/>
                <a:gdLst>
                  <a:gd name="T0" fmla="*/ 0 w 47"/>
                  <a:gd name="T1" fmla="*/ 0 h 63"/>
                  <a:gd name="T2" fmla="*/ 47 w 47"/>
                  <a:gd name="T3" fmla="*/ 63 h 63"/>
                  <a:gd name="T4" fmla="*/ 0 w 47"/>
                  <a:gd name="T5" fmla="*/ 0 h 63"/>
                  <a:gd name="T6" fmla="*/ 0 60000 65536"/>
                  <a:gd name="T7" fmla="*/ 0 60000 65536"/>
                  <a:gd name="T8" fmla="*/ 0 60000 65536"/>
                  <a:gd name="T9" fmla="*/ 0 w 47"/>
                  <a:gd name="T10" fmla="*/ 0 h 63"/>
                  <a:gd name="T11" fmla="*/ 47 w 47"/>
                  <a:gd name="T12" fmla="*/ 63 h 63"/>
                </a:gdLst>
                <a:ahLst/>
                <a:cxnLst>
                  <a:cxn ang="T6">
                    <a:pos x="T0" y="T1"/>
                  </a:cxn>
                  <a:cxn ang="T7">
                    <a:pos x="T2" y="T3"/>
                  </a:cxn>
                  <a:cxn ang="T8">
                    <a:pos x="T4" y="T5"/>
                  </a:cxn>
                </a:cxnLst>
                <a:rect l="T9" t="T10" r="T11" b="T12"/>
                <a:pathLst>
                  <a:path w="47" h="63">
                    <a:moveTo>
                      <a:pt x="0" y="0"/>
                    </a:moveTo>
                    <a:lnTo>
                      <a:pt x="47" y="63"/>
                    </a:lnTo>
                    <a:lnTo>
                      <a:pt x="0" y="0"/>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3106" name="Line 251"/>
              <p:cNvSpPr>
                <a:spLocks noChangeAspect="1" noChangeShapeType="1"/>
              </p:cNvSpPr>
              <p:nvPr/>
            </p:nvSpPr>
            <p:spPr bwMode="auto">
              <a:xfrm>
                <a:off x="4801" y="4517"/>
                <a:ext cx="47" cy="63"/>
              </a:xfrm>
              <a:prstGeom prst="line">
                <a:avLst/>
              </a:prstGeom>
              <a:grpFill/>
              <a:ln w="1016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13107" name="Freeform 252"/>
              <p:cNvSpPr>
                <a:spLocks noChangeAspect="1"/>
              </p:cNvSpPr>
              <p:nvPr/>
            </p:nvSpPr>
            <p:spPr bwMode="auto">
              <a:xfrm>
                <a:off x="4832" y="4502"/>
                <a:ext cx="48" cy="63"/>
              </a:xfrm>
              <a:custGeom>
                <a:avLst/>
                <a:gdLst>
                  <a:gd name="T0" fmla="*/ 0 w 48"/>
                  <a:gd name="T1" fmla="*/ 0 h 63"/>
                  <a:gd name="T2" fmla="*/ 48 w 48"/>
                  <a:gd name="T3" fmla="*/ 63 h 63"/>
                  <a:gd name="T4" fmla="*/ 0 w 48"/>
                  <a:gd name="T5" fmla="*/ 0 h 63"/>
                  <a:gd name="T6" fmla="*/ 0 60000 65536"/>
                  <a:gd name="T7" fmla="*/ 0 60000 65536"/>
                  <a:gd name="T8" fmla="*/ 0 60000 65536"/>
                  <a:gd name="T9" fmla="*/ 0 w 48"/>
                  <a:gd name="T10" fmla="*/ 0 h 63"/>
                  <a:gd name="T11" fmla="*/ 48 w 48"/>
                  <a:gd name="T12" fmla="*/ 63 h 63"/>
                </a:gdLst>
                <a:ahLst/>
                <a:cxnLst>
                  <a:cxn ang="T6">
                    <a:pos x="T0" y="T1"/>
                  </a:cxn>
                  <a:cxn ang="T7">
                    <a:pos x="T2" y="T3"/>
                  </a:cxn>
                  <a:cxn ang="T8">
                    <a:pos x="T4" y="T5"/>
                  </a:cxn>
                </a:cxnLst>
                <a:rect l="T9" t="T10" r="T11" b="T12"/>
                <a:pathLst>
                  <a:path w="48" h="63">
                    <a:moveTo>
                      <a:pt x="0" y="0"/>
                    </a:moveTo>
                    <a:lnTo>
                      <a:pt x="48" y="63"/>
                    </a:lnTo>
                    <a:lnTo>
                      <a:pt x="0" y="0"/>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3108" name="Line 253"/>
              <p:cNvSpPr>
                <a:spLocks noChangeAspect="1" noChangeShapeType="1"/>
              </p:cNvSpPr>
              <p:nvPr/>
            </p:nvSpPr>
            <p:spPr bwMode="auto">
              <a:xfrm>
                <a:off x="4832" y="4502"/>
                <a:ext cx="48" cy="63"/>
              </a:xfrm>
              <a:prstGeom prst="line">
                <a:avLst/>
              </a:prstGeom>
              <a:grpFill/>
              <a:ln w="1016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grpSp>
        <p:grpSp>
          <p:nvGrpSpPr>
            <p:cNvPr id="113050" name="Group 254"/>
            <p:cNvGrpSpPr>
              <a:grpSpLocks noChangeAspect="1"/>
            </p:cNvGrpSpPr>
            <p:nvPr/>
          </p:nvGrpSpPr>
          <p:grpSpPr bwMode="auto">
            <a:xfrm>
              <a:off x="4832" y="4565"/>
              <a:ext cx="166" cy="133"/>
              <a:chOff x="4832" y="4565"/>
              <a:chExt cx="166" cy="133"/>
            </a:xfrm>
            <a:grpFill/>
          </p:grpSpPr>
          <p:sp>
            <p:nvSpPr>
              <p:cNvPr id="113099" name="Oval 255"/>
              <p:cNvSpPr>
                <a:spLocks noChangeAspect="1" noChangeArrowheads="1"/>
              </p:cNvSpPr>
              <p:nvPr/>
            </p:nvSpPr>
            <p:spPr bwMode="auto">
              <a:xfrm>
                <a:off x="4919" y="4620"/>
                <a:ext cx="79" cy="78"/>
              </a:xfrm>
              <a:prstGeom prst="ellipse">
                <a:avLst/>
              </a:prstGeom>
              <a:grpFill/>
              <a:ln w="10160">
                <a:solidFill>
                  <a:schemeClr val="tx1"/>
                </a:solidFill>
                <a:round/>
                <a:headEnd/>
                <a:tailEnd/>
              </a:ln>
            </p:spPr>
            <p:txBody>
              <a:bodyPr/>
              <a:lstStyle/>
              <a:p>
                <a:pPr eaLnBrk="1" hangingPunct="1"/>
                <a:endParaRPr lang="en-US">
                  <a:solidFill>
                    <a:srgbClr val="000000"/>
                  </a:solidFill>
                </a:endParaRPr>
              </a:p>
            </p:txBody>
          </p:sp>
          <p:sp>
            <p:nvSpPr>
              <p:cNvPr id="113100" name="Freeform 256"/>
              <p:cNvSpPr>
                <a:spLocks noChangeAspect="1"/>
              </p:cNvSpPr>
              <p:nvPr/>
            </p:nvSpPr>
            <p:spPr bwMode="auto">
              <a:xfrm>
                <a:off x="4832" y="4596"/>
                <a:ext cx="63" cy="47"/>
              </a:xfrm>
              <a:custGeom>
                <a:avLst/>
                <a:gdLst>
                  <a:gd name="T0" fmla="*/ 63 w 63"/>
                  <a:gd name="T1" fmla="*/ 47 h 47"/>
                  <a:gd name="T2" fmla="*/ 0 w 63"/>
                  <a:gd name="T3" fmla="*/ 0 h 47"/>
                  <a:gd name="T4" fmla="*/ 63 w 63"/>
                  <a:gd name="T5" fmla="*/ 47 h 47"/>
                  <a:gd name="T6" fmla="*/ 0 60000 65536"/>
                  <a:gd name="T7" fmla="*/ 0 60000 65536"/>
                  <a:gd name="T8" fmla="*/ 0 60000 65536"/>
                  <a:gd name="T9" fmla="*/ 0 w 63"/>
                  <a:gd name="T10" fmla="*/ 0 h 47"/>
                  <a:gd name="T11" fmla="*/ 63 w 63"/>
                  <a:gd name="T12" fmla="*/ 47 h 47"/>
                </a:gdLst>
                <a:ahLst/>
                <a:cxnLst>
                  <a:cxn ang="T6">
                    <a:pos x="T0" y="T1"/>
                  </a:cxn>
                  <a:cxn ang="T7">
                    <a:pos x="T2" y="T3"/>
                  </a:cxn>
                  <a:cxn ang="T8">
                    <a:pos x="T4" y="T5"/>
                  </a:cxn>
                </a:cxnLst>
                <a:rect l="T9" t="T10" r="T11" b="T12"/>
                <a:pathLst>
                  <a:path w="63" h="47">
                    <a:moveTo>
                      <a:pt x="63" y="47"/>
                    </a:moveTo>
                    <a:lnTo>
                      <a:pt x="0" y="0"/>
                    </a:lnTo>
                    <a:lnTo>
                      <a:pt x="63" y="47"/>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3101" name="Line 257"/>
              <p:cNvSpPr>
                <a:spLocks noChangeAspect="1" noChangeShapeType="1"/>
              </p:cNvSpPr>
              <p:nvPr/>
            </p:nvSpPr>
            <p:spPr bwMode="auto">
              <a:xfrm flipH="1" flipV="1">
                <a:off x="4832" y="4596"/>
                <a:ext cx="63" cy="47"/>
              </a:xfrm>
              <a:prstGeom prst="line">
                <a:avLst/>
              </a:prstGeom>
              <a:grpFill/>
              <a:ln w="1016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13102" name="Freeform 258"/>
              <p:cNvSpPr>
                <a:spLocks noChangeAspect="1"/>
              </p:cNvSpPr>
              <p:nvPr/>
            </p:nvSpPr>
            <p:spPr bwMode="auto">
              <a:xfrm>
                <a:off x="4864" y="4565"/>
                <a:ext cx="47" cy="63"/>
              </a:xfrm>
              <a:custGeom>
                <a:avLst/>
                <a:gdLst>
                  <a:gd name="T0" fmla="*/ 47 w 47"/>
                  <a:gd name="T1" fmla="*/ 63 h 63"/>
                  <a:gd name="T2" fmla="*/ 31 w 47"/>
                  <a:gd name="T3" fmla="*/ 0 h 63"/>
                  <a:gd name="T4" fmla="*/ 0 w 47"/>
                  <a:gd name="T5" fmla="*/ 0 h 63"/>
                  <a:gd name="T6" fmla="*/ 47 w 47"/>
                  <a:gd name="T7" fmla="*/ 63 h 63"/>
                  <a:gd name="T8" fmla="*/ 0 60000 65536"/>
                  <a:gd name="T9" fmla="*/ 0 60000 65536"/>
                  <a:gd name="T10" fmla="*/ 0 60000 65536"/>
                  <a:gd name="T11" fmla="*/ 0 60000 65536"/>
                  <a:gd name="T12" fmla="*/ 0 w 47"/>
                  <a:gd name="T13" fmla="*/ 0 h 63"/>
                  <a:gd name="T14" fmla="*/ 47 w 47"/>
                  <a:gd name="T15" fmla="*/ 63 h 63"/>
                </a:gdLst>
                <a:ahLst/>
                <a:cxnLst>
                  <a:cxn ang="T8">
                    <a:pos x="T0" y="T1"/>
                  </a:cxn>
                  <a:cxn ang="T9">
                    <a:pos x="T2" y="T3"/>
                  </a:cxn>
                  <a:cxn ang="T10">
                    <a:pos x="T4" y="T5"/>
                  </a:cxn>
                  <a:cxn ang="T11">
                    <a:pos x="T6" y="T7"/>
                  </a:cxn>
                </a:cxnLst>
                <a:rect l="T12" t="T13" r="T14" b="T15"/>
                <a:pathLst>
                  <a:path w="47" h="63">
                    <a:moveTo>
                      <a:pt x="47" y="63"/>
                    </a:moveTo>
                    <a:lnTo>
                      <a:pt x="31" y="0"/>
                    </a:lnTo>
                    <a:lnTo>
                      <a:pt x="0" y="0"/>
                    </a:lnTo>
                    <a:lnTo>
                      <a:pt x="47" y="63"/>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3103" name="Freeform 259"/>
              <p:cNvSpPr>
                <a:spLocks noChangeAspect="1"/>
              </p:cNvSpPr>
              <p:nvPr/>
            </p:nvSpPr>
            <p:spPr bwMode="auto">
              <a:xfrm>
                <a:off x="4864" y="4565"/>
                <a:ext cx="47" cy="63"/>
              </a:xfrm>
              <a:custGeom>
                <a:avLst/>
                <a:gdLst>
                  <a:gd name="T0" fmla="*/ 47 w 47"/>
                  <a:gd name="T1" fmla="*/ 63 h 63"/>
                  <a:gd name="T2" fmla="*/ 31 w 47"/>
                  <a:gd name="T3" fmla="*/ 0 h 63"/>
                  <a:gd name="T4" fmla="*/ 0 w 47"/>
                  <a:gd name="T5" fmla="*/ 0 h 63"/>
                  <a:gd name="T6" fmla="*/ 0 60000 65536"/>
                  <a:gd name="T7" fmla="*/ 0 60000 65536"/>
                  <a:gd name="T8" fmla="*/ 0 60000 65536"/>
                  <a:gd name="T9" fmla="*/ 0 w 47"/>
                  <a:gd name="T10" fmla="*/ 0 h 63"/>
                  <a:gd name="T11" fmla="*/ 47 w 47"/>
                  <a:gd name="T12" fmla="*/ 63 h 63"/>
                </a:gdLst>
                <a:ahLst/>
                <a:cxnLst>
                  <a:cxn ang="T6">
                    <a:pos x="T0" y="T1"/>
                  </a:cxn>
                  <a:cxn ang="T7">
                    <a:pos x="T2" y="T3"/>
                  </a:cxn>
                  <a:cxn ang="T8">
                    <a:pos x="T4" y="T5"/>
                  </a:cxn>
                </a:cxnLst>
                <a:rect l="T9" t="T10" r="T11" b="T12"/>
                <a:pathLst>
                  <a:path w="47" h="63">
                    <a:moveTo>
                      <a:pt x="47" y="63"/>
                    </a:moveTo>
                    <a:lnTo>
                      <a:pt x="31" y="0"/>
                    </a:lnTo>
                    <a:lnTo>
                      <a:pt x="0" y="0"/>
                    </a:lnTo>
                  </a:path>
                </a:pathLst>
              </a:custGeom>
              <a:grpFill/>
              <a:ln w="10160">
                <a:solidFill>
                  <a:schemeClr val="tx1"/>
                </a:solidFill>
                <a:prstDash val="solid"/>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grpSp>
        <p:grpSp>
          <p:nvGrpSpPr>
            <p:cNvPr id="113051" name="Group 260"/>
            <p:cNvGrpSpPr>
              <a:grpSpLocks noChangeAspect="1"/>
            </p:cNvGrpSpPr>
            <p:nvPr/>
          </p:nvGrpSpPr>
          <p:grpSpPr bwMode="auto">
            <a:xfrm>
              <a:off x="5037" y="4439"/>
              <a:ext cx="134" cy="165"/>
              <a:chOff x="5037" y="4439"/>
              <a:chExt cx="134" cy="165"/>
            </a:xfrm>
            <a:grpFill/>
          </p:grpSpPr>
          <p:sp>
            <p:nvSpPr>
              <p:cNvPr id="113094" name="Oval 261"/>
              <p:cNvSpPr>
                <a:spLocks noChangeAspect="1" noChangeArrowheads="1"/>
              </p:cNvSpPr>
              <p:nvPr/>
            </p:nvSpPr>
            <p:spPr bwMode="auto">
              <a:xfrm>
                <a:off x="5092" y="4525"/>
                <a:ext cx="79" cy="79"/>
              </a:xfrm>
              <a:prstGeom prst="ellipse">
                <a:avLst/>
              </a:prstGeom>
              <a:grpFill/>
              <a:ln w="10160">
                <a:solidFill>
                  <a:schemeClr val="tx1"/>
                </a:solidFill>
                <a:round/>
                <a:headEnd/>
                <a:tailEnd/>
              </a:ln>
            </p:spPr>
            <p:txBody>
              <a:bodyPr/>
              <a:lstStyle/>
              <a:p>
                <a:pPr eaLnBrk="1" hangingPunct="1"/>
                <a:endParaRPr lang="en-US">
                  <a:solidFill>
                    <a:srgbClr val="000000"/>
                  </a:solidFill>
                </a:endParaRPr>
              </a:p>
            </p:txBody>
          </p:sp>
          <p:sp>
            <p:nvSpPr>
              <p:cNvPr id="113095" name="Freeform 262"/>
              <p:cNvSpPr>
                <a:spLocks noChangeAspect="1"/>
              </p:cNvSpPr>
              <p:nvPr/>
            </p:nvSpPr>
            <p:spPr bwMode="auto">
              <a:xfrm>
                <a:off x="5037" y="4486"/>
                <a:ext cx="63" cy="47"/>
              </a:xfrm>
              <a:custGeom>
                <a:avLst/>
                <a:gdLst>
                  <a:gd name="T0" fmla="*/ 63 w 63"/>
                  <a:gd name="T1" fmla="*/ 47 h 47"/>
                  <a:gd name="T2" fmla="*/ 0 w 63"/>
                  <a:gd name="T3" fmla="*/ 0 h 47"/>
                  <a:gd name="T4" fmla="*/ 63 w 63"/>
                  <a:gd name="T5" fmla="*/ 47 h 47"/>
                  <a:gd name="T6" fmla="*/ 0 60000 65536"/>
                  <a:gd name="T7" fmla="*/ 0 60000 65536"/>
                  <a:gd name="T8" fmla="*/ 0 60000 65536"/>
                  <a:gd name="T9" fmla="*/ 0 w 63"/>
                  <a:gd name="T10" fmla="*/ 0 h 47"/>
                  <a:gd name="T11" fmla="*/ 63 w 63"/>
                  <a:gd name="T12" fmla="*/ 47 h 47"/>
                </a:gdLst>
                <a:ahLst/>
                <a:cxnLst>
                  <a:cxn ang="T6">
                    <a:pos x="T0" y="T1"/>
                  </a:cxn>
                  <a:cxn ang="T7">
                    <a:pos x="T2" y="T3"/>
                  </a:cxn>
                  <a:cxn ang="T8">
                    <a:pos x="T4" y="T5"/>
                  </a:cxn>
                </a:cxnLst>
                <a:rect l="T9" t="T10" r="T11" b="T12"/>
                <a:pathLst>
                  <a:path w="63" h="47">
                    <a:moveTo>
                      <a:pt x="63" y="47"/>
                    </a:moveTo>
                    <a:lnTo>
                      <a:pt x="0" y="0"/>
                    </a:lnTo>
                    <a:lnTo>
                      <a:pt x="63" y="47"/>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3096" name="Line 263"/>
              <p:cNvSpPr>
                <a:spLocks noChangeAspect="1" noChangeShapeType="1"/>
              </p:cNvSpPr>
              <p:nvPr/>
            </p:nvSpPr>
            <p:spPr bwMode="auto">
              <a:xfrm flipH="1" flipV="1">
                <a:off x="5037" y="4486"/>
                <a:ext cx="63" cy="47"/>
              </a:xfrm>
              <a:prstGeom prst="line">
                <a:avLst/>
              </a:prstGeom>
              <a:grpFill/>
              <a:ln w="1016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13097" name="Freeform 264"/>
              <p:cNvSpPr>
                <a:spLocks noChangeAspect="1"/>
              </p:cNvSpPr>
              <p:nvPr/>
            </p:nvSpPr>
            <p:spPr bwMode="auto">
              <a:xfrm>
                <a:off x="5053" y="4439"/>
                <a:ext cx="47" cy="78"/>
              </a:xfrm>
              <a:custGeom>
                <a:avLst/>
                <a:gdLst>
                  <a:gd name="T0" fmla="*/ 47 w 47"/>
                  <a:gd name="T1" fmla="*/ 78 h 78"/>
                  <a:gd name="T2" fmla="*/ 0 w 47"/>
                  <a:gd name="T3" fmla="*/ 0 h 78"/>
                  <a:gd name="T4" fmla="*/ 47 w 47"/>
                  <a:gd name="T5" fmla="*/ 78 h 78"/>
                  <a:gd name="T6" fmla="*/ 0 60000 65536"/>
                  <a:gd name="T7" fmla="*/ 0 60000 65536"/>
                  <a:gd name="T8" fmla="*/ 0 60000 65536"/>
                  <a:gd name="T9" fmla="*/ 0 w 47"/>
                  <a:gd name="T10" fmla="*/ 0 h 78"/>
                  <a:gd name="T11" fmla="*/ 47 w 47"/>
                  <a:gd name="T12" fmla="*/ 78 h 78"/>
                </a:gdLst>
                <a:ahLst/>
                <a:cxnLst>
                  <a:cxn ang="T6">
                    <a:pos x="T0" y="T1"/>
                  </a:cxn>
                  <a:cxn ang="T7">
                    <a:pos x="T2" y="T3"/>
                  </a:cxn>
                  <a:cxn ang="T8">
                    <a:pos x="T4" y="T5"/>
                  </a:cxn>
                </a:cxnLst>
                <a:rect l="T9" t="T10" r="T11" b="T12"/>
                <a:pathLst>
                  <a:path w="47" h="78">
                    <a:moveTo>
                      <a:pt x="47" y="78"/>
                    </a:moveTo>
                    <a:lnTo>
                      <a:pt x="0" y="0"/>
                    </a:lnTo>
                    <a:lnTo>
                      <a:pt x="47" y="78"/>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3098" name="Line 265"/>
              <p:cNvSpPr>
                <a:spLocks noChangeAspect="1" noChangeShapeType="1"/>
              </p:cNvSpPr>
              <p:nvPr/>
            </p:nvSpPr>
            <p:spPr bwMode="auto">
              <a:xfrm flipH="1" flipV="1">
                <a:off x="5053" y="4439"/>
                <a:ext cx="47" cy="78"/>
              </a:xfrm>
              <a:prstGeom prst="line">
                <a:avLst/>
              </a:prstGeom>
              <a:grpFill/>
              <a:ln w="1016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grpSp>
        <p:grpSp>
          <p:nvGrpSpPr>
            <p:cNvPr id="113052" name="Group 266"/>
            <p:cNvGrpSpPr>
              <a:grpSpLocks noChangeAspect="1"/>
            </p:cNvGrpSpPr>
            <p:nvPr/>
          </p:nvGrpSpPr>
          <p:grpSpPr bwMode="auto">
            <a:xfrm>
              <a:off x="5194" y="4313"/>
              <a:ext cx="165" cy="134"/>
              <a:chOff x="5194" y="4313"/>
              <a:chExt cx="165" cy="134"/>
            </a:xfrm>
            <a:grpFill/>
          </p:grpSpPr>
          <p:sp>
            <p:nvSpPr>
              <p:cNvPr id="113089" name="Oval 267"/>
              <p:cNvSpPr>
                <a:spLocks noChangeAspect="1" noChangeArrowheads="1"/>
              </p:cNvSpPr>
              <p:nvPr/>
            </p:nvSpPr>
            <p:spPr bwMode="auto">
              <a:xfrm>
                <a:off x="5281" y="4368"/>
                <a:ext cx="78" cy="79"/>
              </a:xfrm>
              <a:prstGeom prst="ellipse">
                <a:avLst/>
              </a:prstGeom>
              <a:grpFill/>
              <a:ln w="10160">
                <a:solidFill>
                  <a:schemeClr val="tx1"/>
                </a:solidFill>
                <a:round/>
                <a:headEnd/>
                <a:tailEnd/>
              </a:ln>
            </p:spPr>
            <p:txBody>
              <a:bodyPr/>
              <a:lstStyle/>
              <a:p>
                <a:pPr eaLnBrk="1" hangingPunct="1"/>
                <a:endParaRPr lang="en-US">
                  <a:solidFill>
                    <a:srgbClr val="000000"/>
                  </a:solidFill>
                </a:endParaRPr>
              </a:p>
            </p:txBody>
          </p:sp>
          <p:sp>
            <p:nvSpPr>
              <p:cNvPr id="113090" name="Freeform 268"/>
              <p:cNvSpPr>
                <a:spLocks noChangeAspect="1"/>
              </p:cNvSpPr>
              <p:nvPr/>
            </p:nvSpPr>
            <p:spPr bwMode="auto">
              <a:xfrm>
                <a:off x="5194" y="4329"/>
                <a:ext cx="63" cy="63"/>
              </a:xfrm>
              <a:custGeom>
                <a:avLst/>
                <a:gdLst>
                  <a:gd name="T0" fmla="*/ 63 w 63"/>
                  <a:gd name="T1" fmla="*/ 63 h 63"/>
                  <a:gd name="T2" fmla="*/ 0 w 63"/>
                  <a:gd name="T3" fmla="*/ 0 h 63"/>
                  <a:gd name="T4" fmla="*/ 63 w 63"/>
                  <a:gd name="T5" fmla="*/ 63 h 63"/>
                  <a:gd name="T6" fmla="*/ 0 60000 65536"/>
                  <a:gd name="T7" fmla="*/ 0 60000 65536"/>
                  <a:gd name="T8" fmla="*/ 0 60000 65536"/>
                  <a:gd name="T9" fmla="*/ 0 w 63"/>
                  <a:gd name="T10" fmla="*/ 0 h 63"/>
                  <a:gd name="T11" fmla="*/ 63 w 63"/>
                  <a:gd name="T12" fmla="*/ 63 h 63"/>
                </a:gdLst>
                <a:ahLst/>
                <a:cxnLst>
                  <a:cxn ang="T6">
                    <a:pos x="T0" y="T1"/>
                  </a:cxn>
                  <a:cxn ang="T7">
                    <a:pos x="T2" y="T3"/>
                  </a:cxn>
                  <a:cxn ang="T8">
                    <a:pos x="T4" y="T5"/>
                  </a:cxn>
                </a:cxnLst>
                <a:rect l="T9" t="T10" r="T11" b="T12"/>
                <a:pathLst>
                  <a:path w="63" h="63">
                    <a:moveTo>
                      <a:pt x="63" y="63"/>
                    </a:moveTo>
                    <a:lnTo>
                      <a:pt x="0" y="0"/>
                    </a:lnTo>
                    <a:lnTo>
                      <a:pt x="63" y="63"/>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3091" name="Line 269"/>
              <p:cNvSpPr>
                <a:spLocks noChangeAspect="1" noChangeShapeType="1"/>
              </p:cNvSpPr>
              <p:nvPr/>
            </p:nvSpPr>
            <p:spPr bwMode="auto">
              <a:xfrm flipH="1" flipV="1">
                <a:off x="5194" y="4329"/>
                <a:ext cx="63" cy="63"/>
              </a:xfrm>
              <a:prstGeom prst="line">
                <a:avLst/>
              </a:prstGeom>
              <a:grpFill/>
              <a:ln w="1016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13092" name="Freeform 270"/>
              <p:cNvSpPr>
                <a:spLocks noChangeAspect="1"/>
              </p:cNvSpPr>
              <p:nvPr/>
            </p:nvSpPr>
            <p:spPr bwMode="auto">
              <a:xfrm>
                <a:off x="5226" y="4313"/>
                <a:ext cx="47" cy="63"/>
              </a:xfrm>
              <a:custGeom>
                <a:avLst/>
                <a:gdLst>
                  <a:gd name="T0" fmla="*/ 47 w 47"/>
                  <a:gd name="T1" fmla="*/ 63 h 63"/>
                  <a:gd name="T2" fmla="*/ 31 w 47"/>
                  <a:gd name="T3" fmla="*/ 16 h 63"/>
                  <a:gd name="T4" fmla="*/ 0 w 47"/>
                  <a:gd name="T5" fmla="*/ 0 h 63"/>
                  <a:gd name="T6" fmla="*/ 47 w 47"/>
                  <a:gd name="T7" fmla="*/ 63 h 63"/>
                  <a:gd name="T8" fmla="*/ 0 60000 65536"/>
                  <a:gd name="T9" fmla="*/ 0 60000 65536"/>
                  <a:gd name="T10" fmla="*/ 0 60000 65536"/>
                  <a:gd name="T11" fmla="*/ 0 60000 65536"/>
                  <a:gd name="T12" fmla="*/ 0 w 47"/>
                  <a:gd name="T13" fmla="*/ 0 h 63"/>
                  <a:gd name="T14" fmla="*/ 47 w 47"/>
                  <a:gd name="T15" fmla="*/ 63 h 63"/>
                </a:gdLst>
                <a:ahLst/>
                <a:cxnLst>
                  <a:cxn ang="T8">
                    <a:pos x="T0" y="T1"/>
                  </a:cxn>
                  <a:cxn ang="T9">
                    <a:pos x="T2" y="T3"/>
                  </a:cxn>
                  <a:cxn ang="T10">
                    <a:pos x="T4" y="T5"/>
                  </a:cxn>
                  <a:cxn ang="T11">
                    <a:pos x="T6" y="T7"/>
                  </a:cxn>
                </a:cxnLst>
                <a:rect l="T12" t="T13" r="T14" b="T15"/>
                <a:pathLst>
                  <a:path w="47" h="63">
                    <a:moveTo>
                      <a:pt x="47" y="63"/>
                    </a:moveTo>
                    <a:lnTo>
                      <a:pt x="31" y="16"/>
                    </a:lnTo>
                    <a:lnTo>
                      <a:pt x="0" y="0"/>
                    </a:lnTo>
                    <a:lnTo>
                      <a:pt x="47" y="63"/>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3093" name="Freeform 271"/>
              <p:cNvSpPr>
                <a:spLocks noChangeAspect="1"/>
              </p:cNvSpPr>
              <p:nvPr/>
            </p:nvSpPr>
            <p:spPr bwMode="auto">
              <a:xfrm>
                <a:off x="5226" y="4313"/>
                <a:ext cx="47" cy="63"/>
              </a:xfrm>
              <a:custGeom>
                <a:avLst/>
                <a:gdLst>
                  <a:gd name="T0" fmla="*/ 47 w 47"/>
                  <a:gd name="T1" fmla="*/ 63 h 63"/>
                  <a:gd name="T2" fmla="*/ 31 w 47"/>
                  <a:gd name="T3" fmla="*/ 16 h 63"/>
                  <a:gd name="T4" fmla="*/ 0 w 47"/>
                  <a:gd name="T5" fmla="*/ 0 h 63"/>
                  <a:gd name="T6" fmla="*/ 0 60000 65536"/>
                  <a:gd name="T7" fmla="*/ 0 60000 65536"/>
                  <a:gd name="T8" fmla="*/ 0 60000 65536"/>
                  <a:gd name="T9" fmla="*/ 0 w 47"/>
                  <a:gd name="T10" fmla="*/ 0 h 63"/>
                  <a:gd name="T11" fmla="*/ 47 w 47"/>
                  <a:gd name="T12" fmla="*/ 63 h 63"/>
                </a:gdLst>
                <a:ahLst/>
                <a:cxnLst>
                  <a:cxn ang="T6">
                    <a:pos x="T0" y="T1"/>
                  </a:cxn>
                  <a:cxn ang="T7">
                    <a:pos x="T2" y="T3"/>
                  </a:cxn>
                  <a:cxn ang="T8">
                    <a:pos x="T4" y="T5"/>
                  </a:cxn>
                </a:cxnLst>
                <a:rect l="T9" t="T10" r="T11" b="T12"/>
                <a:pathLst>
                  <a:path w="47" h="63">
                    <a:moveTo>
                      <a:pt x="47" y="63"/>
                    </a:moveTo>
                    <a:lnTo>
                      <a:pt x="31" y="16"/>
                    </a:lnTo>
                    <a:lnTo>
                      <a:pt x="0" y="0"/>
                    </a:lnTo>
                  </a:path>
                </a:pathLst>
              </a:custGeom>
              <a:grpFill/>
              <a:ln w="10160">
                <a:solidFill>
                  <a:schemeClr val="tx1"/>
                </a:solidFill>
                <a:prstDash val="solid"/>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grpSp>
        <p:grpSp>
          <p:nvGrpSpPr>
            <p:cNvPr id="113053" name="Group 272"/>
            <p:cNvGrpSpPr>
              <a:grpSpLocks noChangeAspect="1"/>
            </p:cNvGrpSpPr>
            <p:nvPr/>
          </p:nvGrpSpPr>
          <p:grpSpPr bwMode="auto">
            <a:xfrm>
              <a:off x="5131" y="4376"/>
              <a:ext cx="118" cy="165"/>
              <a:chOff x="5131" y="4376"/>
              <a:chExt cx="118" cy="165"/>
            </a:xfrm>
            <a:grpFill/>
          </p:grpSpPr>
          <p:sp>
            <p:nvSpPr>
              <p:cNvPr id="113084" name="Oval 273"/>
              <p:cNvSpPr>
                <a:spLocks noChangeAspect="1" noChangeArrowheads="1"/>
              </p:cNvSpPr>
              <p:nvPr/>
            </p:nvSpPr>
            <p:spPr bwMode="auto">
              <a:xfrm>
                <a:off x="5171" y="4463"/>
                <a:ext cx="78" cy="78"/>
              </a:xfrm>
              <a:prstGeom prst="ellipse">
                <a:avLst/>
              </a:prstGeom>
              <a:grpFill/>
              <a:ln w="10160">
                <a:solidFill>
                  <a:schemeClr val="tx1"/>
                </a:solidFill>
                <a:round/>
                <a:headEnd/>
                <a:tailEnd/>
              </a:ln>
            </p:spPr>
            <p:txBody>
              <a:bodyPr/>
              <a:lstStyle/>
              <a:p>
                <a:pPr eaLnBrk="1" hangingPunct="1"/>
                <a:endParaRPr lang="en-US">
                  <a:solidFill>
                    <a:srgbClr val="000000"/>
                  </a:solidFill>
                </a:endParaRPr>
              </a:p>
            </p:txBody>
          </p:sp>
          <p:sp>
            <p:nvSpPr>
              <p:cNvPr id="113085" name="Freeform 274"/>
              <p:cNvSpPr>
                <a:spLocks noChangeAspect="1"/>
              </p:cNvSpPr>
              <p:nvPr/>
            </p:nvSpPr>
            <p:spPr bwMode="auto">
              <a:xfrm>
                <a:off x="5131" y="4407"/>
                <a:ext cx="48" cy="63"/>
              </a:xfrm>
              <a:custGeom>
                <a:avLst/>
                <a:gdLst>
                  <a:gd name="T0" fmla="*/ 48 w 48"/>
                  <a:gd name="T1" fmla="*/ 63 h 63"/>
                  <a:gd name="T2" fmla="*/ 0 w 48"/>
                  <a:gd name="T3" fmla="*/ 0 h 63"/>
                  <a:gd name="T4" fmla="*/ 48 w 48"/>
                  <a:gd name="T5" fmla="*/ 63 h 63"/>
                  <a:gd name="T6" fmla="*/ 0 60000 65536"/>
                  <a:gd name="T7" fmla="*/ 0 60000 65536"/>
                  <a:gd name="T8" fmla="*/ 0 60000 65536"/>
                  <a:gd name="T9" fmla="*/ 0 w 48"/>
                  <a:gd name="T10" fmla="*/ 0 h 63"/>
                  <a:gd name="T11" fmla="*/ 48 w 48"/>
                  <a:gd name="T12" fmla="*/ 63 h 63"/>
                </a:gdLst>
                <a:ahLst/>
                <a:cxnLst>
                  <a:cxn ang="T6">
                    <a:pos x="T0" y="T1"/>
                  </a:cxn>
                  <a:cxn ang="T7">
                    <a:pos x="T2" y="T3"/>
                  </a:cxn>
                  <a:cxn ang="T8">
                    <a:pos x="T4" y="T5"/>
                  </a:cxn>
                </a:cxnLst>
                <a:rect l="T9" t="T10" r="T11" b="T12"/>
                <a:pathLst>
                  <a:path w="48" h="63">
                    <a:moveTo>
                      <a:pt x="48" y="63"/>
                    </a:moveTo>
                    <a:lnTo>
                      <a:pt x="0" y="0"/>
                    </a:lnTo>
                    <a:lnTo>
                      <a:pt x="48" y="63"/>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3086" name="Line 275"/>
              <p:cNvSpPr>
                <a:spLocks noChangeAspect="1" noChangeShapeType="1"/>
              </p:cNvSpPr>
              <p:nvPr/>
            </p:nvSpPr>
            <p:spPr bwMode="auto">
              <a:xfrm flipH="1" flipV="1">
                <a:off x="5131" y="4407"/>
                <a:ext cx="48" cy="63"/>
              </a:xfrm>
              <a:prstGeom prst="line">
                <a:avLst/>
              </a:prstGeom>
              <a:grpFill/>
              <a:ln w="1016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13087" name="Freeform 276"/>
              <p:cNvSpPr>
                <a:spLocks noChangeAspect="1"/>
              </p:cNvSpPr>
              <p:nvPr/>
            </p:nvSpPr>
            <p:spPr bwMode="auto">
              <a:xfrm>
                <a:off x="5147" y="4376"/>
                <a:ext cx="47" cy="79"/>
              </a:xfrm>
              <a:custGeom>
                <a:avLst/>
                <a:gdLst>
                  <a:gd name="T0" fmla="*/ 47 w 47"/>
                  <a:gd name="T1" fmla="*/ 79 h 79"/>
                  <a:gd name="T2" fmla="*/ 0 w 47"/>
                  <a:gd name="T3" fmla="*/ 0 h 79"/>
                  <a:gd name="T4" fmla="*/ 47 w 47"/>
                  <a:gd name="T5" fmla="*/ 79 h 79"/>
                  <a:gd name="T6" fmla="*/ 0 60000 65536"/>
                  <a:gd name="T7" fmla="*/ 0 60000 65536"/>
                  <a:gd name="T8" fmla="*/ 0 60000 65536"/>
                  <a:gd name="T9" fmla="*/ 0 w 47"/>
                  <a:gd name="T10" fmla="*/ 0 h 79"/>
                  <a:gd name="T11" fmla="*/ 47 w 47"/>
                  <a:gd name="T12" fmla="*/ 79 h 79"/>
                </a:gdLst>
                <a:ahLst/>
                <a:cxnLst>
                  <a:cxn ang="T6">
                    <a:pos x="T0" y="T1"/>
                  </a:cxn>
                  <a:cxn ang="T7">
                    <a:pos x="T2" y="T3"/>
                  </a:cxn>
                  <a:cxn ang="T8">
                    <a:pos x="T4" y="T5"/>
                  </a:cxn>
                </a:cxnLst>
                <a:rect l="T9" t="T10" r="T11" b="T12"/>
                <a:pathLst>
                  <a:path w="47" h="79">
                    <a:moveTo>
                      <a:pt x="47" y="79"/>
                    </a:moveTo>
                    <a:lnTo>
                      <a:pt x="0" y="0"/>
                    </a:lnTo>
                    <a:lnTo>
                      <a:pt x="47" y="79"/>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3088" name="Line 277"/>
              <p:cNvSpPr>
                <a:spLocks noChangeAspect="1" noChangeShapeType="1"/>
              </p:cNvSpPr>
              <p:nvPr/>
            </p:nvSpPr>
            <p:spPr bwMode="auto">
              <a:xfrm flipH="1" flipV="1">
                <a:off x="5147" y="4376"/>
                <a:ext cx="47" cy="79"/>
              </a:xfrm>
              <a:prstGeom prst="line">
                <a:avLst/>
              </a:prstGeom>
              <a:grpFill/>
              <a:ln w="1016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grpSp>
        <p:grpSp>
          <p:nvGrpSpPr>
            <p:cNvPr id="113054" name="Group 278"/>
            <p:cNvGrpSpPr>
              <a:grpSpLocks noChangeAspect="1"/>
            </p:cNvGrpSpPr>
            <p:nvPr/>
          </p:nvGrpSpPr>
          <p:grpSpPr bwMode="auto">
            <a:xfrm>
              <a:off x="5250" y="4132"/>
              <a:ext cx="102" cy="118"/>
              <a:chOff x="5250" y="4132"/>
              <a:chExt cx="102" cy="118"/>
            </a:xfrm>
            <a:grpFill/>
          </p:grpSpPr>
          <p:sp>
            <p:nvSpPr>
              <p:cNvPr id="113079" name="Oval 279"/>
              <p:cNvSpPr>
                <a:spLocks noChangeAspect="1" noChangeArrowheads="1"/>
              </p:cNvSpPr>
              <p:nvPr/>
            </p:nvSpPr>
            <p:spPr bwMode="auto">
              <a:xfrm>
                <a:off x="5250" y="4132"/>
                <a:ext cx="78" cy="79"/>
              </a:xfrm>
              <a:prstGeom prst="ellipse">
                <a:avLst/>
              </a:prstGeom>
              <a:grpFill/>
              <a:ln w="10160">
                <a:solidFill>
                  <a:schemeClr val="tx1"/>
                </a:solidFill>
                <a:round/>
                <a:headEnd/>
                <a:tailEnd/>
              </a:ln>
            </p:spPr>
            <p:txBody>
              <a:bodyPr/>
              <a:lstStyle/>
              <a:p>
                <a:pPr eaLnBrk="1" hangingPunct="1"/>
                <a:endParaRPr lang="en-US">
                  <a:solidFill>
                    <a:srgbClr val="000000"/>
                  </a:solidFill>
                </a:endParaRPr>
              </a:p>
            </p:txBody>
          </p:sp>
          <p:sp>
            <p:nvSpPr>
              <p:cNvPr id="113080" name="Freeform 280"/>
              <p:cNvSpPr>
                <a:spLocks noChangeAspect="1"/>
              </p:cNvSpPr>
              <p:nvPr/>
            </p:nvSpPr>
            <p:spPr bwMode="auto">
              <a:xfrm>
                <a:off x="5273" y="4203"/>
                <a:ext cx="47" cy="47"/>
              </a:xfrm>
              <a:custGeom>
                <a:avLst/>
                <a:gdLst>
                  <a:gd name="T0" fmla="*/ 0 w 47"/>
                  <a:gd name="T1" fmla="*/ 0 h 47"/>
                  <a:gd name="T2" fmla="*/ 47 w 47"/>
                  <a:gd name="T3" fmla="*/ 47 h 47"/>
                  <a:gd name="T4" fmla="*/ 0 w 47"/>
                  <a:gd name="T5" fmla="*/ 0 h 47"/>
                  <a:gd name="T6" fmla="*/ 0 60000 65536"/>
                  <a:gd name="T7" fmla="*/ 0 60000 65536"/>
                  <a:gd name="T8" fmla="*/ 0 60000 65536"/>
                  <a:gd name="T9" fmla="*/ 0 w 47"/>
                  <a:gd name="T10" fmla="*/ 0 h 47"/>
                  <a:gd name="T11" fmla="*/ 47 w 47"/>
                  <a:gd name="T12" fmla="*/ 47 h 47"/>
                </a:gdLst>
                <a:ahLst/>
                <a:cxnLst>
                  <a:cxn ang="T6">
                    <a:pos x="T0" y="T1"/>
                  </a:cxn>
                  <a:cxn ang="T7">
                    <a:pos x="T2" y="T3"/>
                  </a:cxn>
                  <a:cxn ang="T8">
                    <a:pos x="T4" y="T5"/>
                  </a:cxn>
                </a:cxnLst>
                <a:rect l="T9" t="T10" r="T11" b="T12"/>
                <a:pathLst>
                  <a:path w="47" h="47">
                    <a:moveTo>
                      <a:pt x="0" y="0"/>
                    </a:moveTo>
                    <a:lnTo>
                      <a:pt x="47" y="47"/>
                    </a:lnTo>
                    <a:lnTo>
                      <a:pt x="0" y="0"/>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3081" name="Line 281"/>
              <p:cNvSpPr>
                <a:spLocks noChangeAspect="1" noChangeShapeType="1"/>
              </p:cNvSpPr>
              <p:nvPr/>
            </p:nvSpPr>
            <p:spPr bwMode="auto">
              <a:xfrm>
                <a:off x="5273" y="4203"/>
                <a:ext cx="47" cy="47"/>
              </a:xfrm>
              <a:prstGeom prst="line">
                <a:avLst/>
              </a:prstGeom>
              <a:grpFill/>
              <a:ln w="1016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13082" name="Freeform 282"/>
              <p:cNvSpPr>
                <a:spLocks noChangeAspect="1"/>
              </p:cNvSpPr>
              <p:nvPr/>
            </p:nvSpPr>
            <p:spPr bwMode="auto">
              <a:xfrm>
                <a:off x="5305" y="4171"/>
                <a:ext cx="47" cy="63"/>
              </a:xfrm>
              <a:custGeom>
                <a:avLst/>
                <a:gdLst>
                  <a:gd name="T0" fmla="*/ 0 w 47"/>
                  <a:gd name="T1" fmla="*/ 0 h 63"/>
                  <a:gd name="T2" fmla="*/ 47 w 47"/>
                  <a:gd name="T3" fmla="*/ 63 h 63"/>
                  <a:gd name="T4" fmla="*/ 0 w 47"/>
                  <a:gd name="T5" fmla="*/ 0 h 63"/>
                  <a:gd name="T6" fmla="*/ 0 60000 65536"/>
                  <a:gd name="T7" fmla="*/ 0 60000 65536"/>
                  <a:gd name="T8" fmla="*/ 0 60000 65536"/>
                  <a:gd name="T9" fmla="*/ 0 w 47"/>
                  <a:gd name="T10" fmla="*/ 0 h 63"/>
                  <a:gd name="T11" fmla="*/ 47 w 47"/>
                  <a:gd name="T12" fmla="*/ 63 h 63"/>
                </a:gdLst>
                <a:ahLst/>
                <a:cxnLst>
                  <a:cxn ang="T6">
                    <a:pos x="T0" y="T1"/>
                  </a:cxn>
                  <a:cxn ang="T7">
                    <a:pos x="T2" y="T3"/>
                  </a:cxn>
                  <a:cxn ang="T8">
                    <a:pos x="T4" y="T5"/>
                  </a:cxn>
                </a:cxnLst>
                <a:rect l="T9" t="T10" r="T11" b="T12"/>
                <a:pathLst>
                  <a:path w="47" h="63">
                    <a:moveTo>
                      <a:pt x="0" y="0"/>
                    </a:moveTo>
                    <a:lnTo>
                      <a:pt x="47" y="63"/>
                    </a:lnTo>
                    <a:lnTo>
                      <a:pt x="0" y="0"/>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3083" name="Line 283"/>
              <p:cNvSpPr>
                <a:spLocks noChangeAspect="1" noChangeShapeType="1"/>
              </p:cNvSpPr>
              <p:nvPr/>
            </p:nvSpPr>
            <p:spPr bwMode="auto">
              <a:xfrm>
                <a:off x="5305" y="4171"/>
                <a:ext cx="47" cy="63"/>
              </a:xfrm>
              <a:prstGeom prst="line">
                <a:avLst/>
              </a:prstGeom>
              <a:grpFill/>
              <a:ln w="1016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grpSp>
        <p:grpSp>
          <p:nvGrpSpPr>
            <p:cNvPr id="113055" name="Group 284"/>
            <p:cNvGrpSpPr>
              <a:grpSpLocks noChangeAspect="1"/>
            </p:cNvGrpSpPr>
            <p:nvPr/>
          </p:nvGrpSpPr>
          <p:grpSpPr bwMode="auto">
            <a:xfrm>
              <a:off x="5124" y="4195"/>
              <a:ext cx="118" cy="118"/>
              <a:chOff x="5124" y="4195"/>
              <a:chExt cx="118" cy="118"/>
            </a:xfrm>
            <a:grpFill/>
          </p:grpSpPr>
          <p:sp>
            <p:nvSpPr>
              <p:cNvPr id="113074" name="Oval 285"/>
              <p:cNvSpPr>
                <a:spLocks noChangeAspect="1" noChangeArrowheads="1"/>
              </p:cNvSpPr>
              <p:nvPr/>
            </p:nvSpPr>
            <p:spPr bwMode="auto">
              <a:xfrm>
                <a:off x="5124" y="4195"/>
                <a:ext cx="78" cy="79"/>
              </a:xfrm>
              <a:prstGeom prst="ellipse">
                <a:avLst/>
              </a:prstGeom>
              <a:grpFill/>
              <a:ln w="10160">
                <a:solidFill>
                  <a:schemeClr val="tx1"/>
                </a:solidFill>
                <a:round/>
                <a:headEnd/>
                <a:tailEnd/>
              </a:ln>
            </p:spPr>
            <p:txBody>
              <a:bodyPr/>
              <a:lstStyle/>
              <a:p>
                <a:pPr eaLnBrk="1" hangingPunct="1"/>
                <a:endParaRPr lang="en-US">
                  <a:solidFill>
                    <a:srgbClr val="000000"/>
                  </a:solidFill>
                </a:endParaRPr>
              </a:p>
            </p:txBody>
          </p:sp>
          <p:sp>
            <p:nvSpPr>
              <p:cNvPr id="113075" name="Freeform 286"/>
              <p:cNvSpPr>
                <a:spLocks noChangeAspect="1"/>
              </p:cNvSpPr>
              <p:nvPr/>
            </p:nvSpPr>
            <p:spPr bwMode="auto">
              <a:xfrm>
                <a:off x="5163" y="4266"/>
                <a:ext cx="31" cy="47"/>
              </a:xfrm>
              <a:custGeom>
                <a:avLst/>
                <a:gdLst>
                  <a:gd name="T0" fmla="*/ 0 w 31"/>
                  <a:gd name="T1" fmla="*/ 0 h 47"/>
                  <a:gd name="T2" fmla="*/ 31 w 31"/>
                  <a:gd name="T3" fmla="*/ 47 h 47"/>
                  <a:gd name="T4" fmla="*/ 0 w 31"/>
                  <a:gd name="T5" fmla="*/ 0 h 47"/>
                  <a:gd name="T6" fmla="*/ 0 60000 65536"/>
                  <a:gd name="T7" fmla="*/ 0 60000 65536"/>
                  <a:gd name="T8" fmla="*/ 0 60000 65536"/>
                  <a:gd name="T9" fmla="*/ 0 w 31"/>
                  <a:gd name="T10" fmla="*/ 0 h 47"/>
                  <a:gd name="T11" fmla="*/ 31 w 31"/>
                  <a:gd name="T12" fmla="*/ 47 h 47"/>
                </a:gdLst>
                <a:ahLst/>
                <a:cxnLst>
                  <a:cxn ang="T6">
                    <a:pos x="T0" y="T1"/>
                  </a:cxn>
                  <a:cxn ang="T7">
                    <a:pos x="T2" y="T3"/>
                  </a:cxn>
                  <a:cxn ang="T8">
                    <a:pos x="T4" y="T5"/>
                  </a:cxn>
                </a:cxnLst>
                <a:rect l="T9" t="T10" r="T11" b="T12"/>
                <a:pathLst>
                  <a:path w="31" h="47">
                    <a:moveTo>
                      <a:pt x="0" y="0"/>
                    </a:moveTo>
                    <a:lnTo>
                      <a:pt x="31" y="47"/>
                    </a:lnTo>
                    <a:lnTo>
                      <a:pt x="0" y="0"/>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3076" name="Line 287"/>
              <p:cNvSpPr>
                <a:spLocks noChangeAspect="1" noChangeShapeType="1"/>
              </p:cNvSpPr>
              <p:nvPr/>
            </p:nvSpPr>
            <p:spPr bwMode="auto">
              <a:xfrm>
                <a:off x="5163" y="4266"/>
                <a:ext cx="31" cy="47"/>
              </a:xfrm>
              <a:prstGeom prst="line">
                <a:avLst/>
              </a:prstGeom>
              <a:grpFill/>
              <a:ln w="1016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13077" name="Freeform 288"/>
              <p:cNvSpPr>
                <a:spLocks noChangeAspect="1"/>
              </p:cNvSpPr>
              <p:nvPr/>
            </p:nvSpPr>
            <p:spPr bwMode="auto">
              <a:xfrm>
                <a:off x="5194" y="4234"/>
                <a:ext cx="48" cy="48"/>
              </a:xfrm>
              <a:custGeom>
                <a:avLst/>
                <a:gdLst>
                  <a:gd name="T0" fmla="*/ 0 w 48"/>
                  <a:gd name="T1" fmla="*/ 0 h 48"/>
                  <a:gd name="T2" fmla="*/ 48 w 48"/>
                  <a:gd name="T3" fmla="*/ 48 h 48"/>
                  <a:gd name="T4" fmla="*/ 0 w 48"/>
                  <a:gd name="T5" fmla="*/ 0 h 48"/>
                  <a:gd name="T6" fmla="*/ 0 60000 65536"/>
                  <a:gd name="T7" fmla="*/ 0 60000 65536"/>
                  <a:gd name="T8" fmla="*/ 0 60000 65536"/>
                  <a:gd name="T9" fmla="*/ 0 w 48"/>
                  <a:gd name="T10" fmla="*/ 0 h 48"/>
                  <a:gd name="T11" fmla="*/ 48 w 48"/>
                  <a:gd name="T12" fmla="*/ 48 h 48"/>
                </a:gdLst>
                <a:ahLst/>
                <a:cxnLst>
                  <a:cxn ang="T6">
                    <a:pos x="T0" y="T1"/>
                  </a:cxn>
                  <a:cxn ang="T7">
                    <a:pos x="T2" y="T3"/>
                  </a:cxn>
                  <a:cxn ang="T8">
                    <a:pos x="T4" y="T5"/>
                  </a:cxn>
                </a:cxnLst>
                <a:rect l="T9" t="T10" r="T11" b="T12"/>
                <a:pathLst>
                  <a:path w="48" h="48">
                    <a:moveTo>
                      <a:pt x="0" y="0"/>
                    </a:moveTo>
                    <a:lnTo>
                      <a:pt x="48" y="48"/>
                    </a:lnTo>
                    <a:lnTo>
                      <a:pt x="0" y="0"/>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3078" name="Line 289"/>
              <p:cNvSpPr>
                <a:spLocks noChangeAspect="1" noChangeShapeType="1"/>
              </p:cNvSpPr>
              <p:nvPr/>
            </p:nvSpPr>
            <p:spPr bwMode="auto">
              <a:xfrm>
                <a:off x="5194" y="4234"/>
                <a:ext cx="48" cy="48"/>
              </a:xfrm>
              <a:prstGeom prst="line">
                <a:avLst/>
              </a:prstGeom>
              <a:grpFill/>
              <a:ln w="1016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grpSp>
        <p:grpSp>
          <p:nvGrpSpPr>
            <p:cNvPr id="113056" name="Group 290"/>
            <p:cNvGrpSpPr>
              <a:grpSpLocks noChangeAspect="1"/>
            </p:cNvGrpSpPr>
            <p:nvPr/>
          </p:nvGrpSpPr>
          <p:grpSpPr bwMode="auto">
            <a:xfrm>
              <a:off x="4801" y="4643"/>
              <a:ext cx="134" cy="134"/>
              <a:chOff x="4801" y="4643"/>
              <a:chExt cx="134" cy="134"/>
            </a:xfrm>
            <a:grpFill/>
          </p:grpSpPr>
          <p:sp>
            <p:nvSpPr>
              <p:cNvPr id="113069" name="Oval 291"/>
              <p:cNvSpPr>
                <a:spLocks noChangeAspect="1" noChangeArrowheads="1"/>
              </p:cNvSpPr>
              <p:nvPr/>
            </p:nvSpPr>
            <p:spPr bwMode="auto">
              <a:xfrm>
                <a:off x="4856" y="4698"/>
                <a:ext cx="79" cy="79"/>
              </a:xfrm>
              <a:prstGeom prst="ellipse">
                <a:avLst/>
              </a:prstGeom>
              <a:grpFill/>
              <a:ln w="10160">
                <a:solidFill>
                  <a:schemeClr val="tx1"/>
                </a:solidFill>
                <a:round/>
                <a:headEnd/>
                <a:tailEnd/>
              </a:ln>
            </p:spPr>
            <p:txBody>
              <a:bodyPr/>
              <a:lstStyle/>
              <a:p>
                <a:pPr eaLnBrk="1" hangingPunct="1"/>
                <a:endParaRPr lang="en-US">
                  <a:solidFill>
                    <a:srgbClr val="000000"/>
                  </a:solidFill>
                </a:endParaRPr>
              </a:p>
            </p:txBody>
          </p:sp>
          <p:sp>
            <p:nvSpPr>
              <p:cNvPr id="113070" name="Freeform 292"/>
              <p:cNvSpPr>
                <a:spLocks noChangeAspect="1"/>
              </p:cNvSpPr>
              <p:nvPr/>
            </p:nvSpPr>
            <p:spPr bwMode="auto">
              <a:xfrm>
                <a:off x="4801" y="4659"/>
                <a:ext cx="31" cy="63"/>
              </a:xfrm>
              <a:custGeom>
                <a:avLst/>
                <a:gdLst>
                  <a:gd name="T0" fmla="*/ 31 w 31"/>
                  <a:gd name="T1" fmla="*/ 63 h 63"/>
                  <a:gd name="T2" fmla="*/ 0 w 31"/>
                  <a:gd name="T3" fmla="*/ 0 h 63"/>
                  <a:gd name="T4" fmla="*/ 31 w 31"/>
                  <a:gd name="T5" fmla="*/ 63 h 63"/>
                  <a:gd name="T6" fmla="*/ 0 60000 65536"/>
                  <a:gd name="T7" fmla="*/ 0 60000 65536"/>
                  <a:gd name="T8" fmla="*/ 0 60000 65536"/>
                  <a:gd name="T9" fmla="*/ 0 w 31"/>
                  <a:gd name="T10" fmla="*/ 0 h 63"/>
                  <a:gd name="T11" fmla="*/ 31 w 31"/>
                  <a:gd name="T12" fmla="*/ 63 h 63"/>
                </a:gdLst>
                <a:ahLst/>
                <a:cxnLst>
                  <a:cxn ang="T6">
                    <a:pos x="T0" y="T1"/>
                  </a:cxn>
                  <a:cxn ang="T7">
                    <a:pos x="T2" y="T3"/>
                  </a:cxn>
                  <a:cxn ang="T8">
                    <a:pos x="T4" y="T5"/>
                  </a:cxn>
                </a:cxnLst>
                <a:rect l="T9" t="T10" r="T11" b="T12"/>
                <a:pathLst>
                  <a:path w="31" h="63">
                    <a:moveTo>
                      <a:pt x="31" y="63"/>
                    </a:moveTo>
                    <a:lnTo>
                      <a:pt x="0" y="0"/>
                    </a:lnTo>
                    <a:lnTo>
                      <a:pt x="31" y="63"/>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3071" name="Line 293"/>
              <p:cNvSpPr>
                <a:spLocks noChangeAspect="1" noChangeShapeType="1"/>
              </p:cNvSpPr>
              <p:nvPr/>
            </p:nvSpPr>
            <p:spPr bwMode="auto">
              <a:xfrm flipH="1" flipV="1">
                <a:off x="4801" y="4659"/>
                <a:ext cx="31" cy="63"/>
              </a:xfrm>
              <a:prstGeom prst="line">
                <a:avLst/>
              </a:prstGeom>
              <a:grpFill/>
              <a:ln w="1016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13072" name="Freeform 294"/>
              <p:cNvSpPr>
                <a:spLocks noChangeAspect="1"/>
              </p:cNvSpPr>
              <p:nvPr/>
            </p:nvSpPr>
            <p:spPr bwMode="auto">
              <a:xfrm>
                <a:off x="4832" y="4643"/>
                <a:ext cx="48" cy="47"/>
              </a:xfrm>
              <a:custGeom>
                <a:avLst/>
                <a:gdLst>
                  <a:gd name="T0" fmla="*/ 48 w 48"/>
                  <a:gd name="T1" fmla="*/ 47 h 47"/>
                  <a:gd name="T2" fmla="*/ 0 w 48"/>
                  <a:gd name="T3" fmla="*/ 0 h 47"/>
                  <a:gd name="T4" fmla="*/ 48 w 48"/>
                  <a:gd name="T5" fmla="*/ 47 h 47"/>
                  <a:gd name="T6" fmla="*/ 0 60000 65536"/>
                  <a:gd name="T7" fmla="*/ 0 60000 65536"/>
                  <a:gd name="T8" fmla="*/ 0 60000 65536"/>
                  <a:gd name="T9" fmla="*/ 0 w 48"/>
                  <a:gd name="T10" fmla="*/ 0 h 47"/>
                  <a:gd name="T11" fmla="*/ 48 w 48"/>
                  <a:gd name="T12" fmla="*/ 47 h 47"/>
                </a:gdLst>
                <a:ahLst/>
                <a:cxnLst>
                  <a:cxn ang="T6">
                    <a:pos x="T0" y="T1"/>
                  </a:cxn>
                  <a:cxn ang="T7">
                    <a:pos x="T2" y="T3"/>
                  </a:cxn>
                  <a:cxn ang="T8">
                    <a:pos x="T4" y="T5"/>
                  </a:cxn>
                </a:cxnLst>
                <a:rect l="T9" t="T10" r="T11" b="T12"/>
                <a:pathLst>
                  <a:path w="48" h="47">
                    <a:moveTo>
                      <a:pt x="48" y="47"/>
                    </a:moveTo>
                    <a:lnTo>
                      <a:pt x="0" y="0"/>
                    </a:lnTo>
                    <a:lnTo>
                      <a:pt x="48" y="47"/>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3073" name="Line 295"/>
              <p:cNvSpPr>
                <a:spLocks noChangeAspect="1" noChangeShapeType="1"/>
              </p:cNvSpPr>
              <p:nvPr/>
            </p:nvSpPr>
            <p:spPr bwMode="auto">
              <a:xfrm flipH="1" flipV="1">
                <a:off x="4832" y="4643"/>
                <a:ext cx="48" cy="47"/>
              </a:xfrm>
              <a:prstGeom prst="line">
                <a:avLst/>
              </a:prstGeom>
              <a:grpFill/>
              <a:ln w="1016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grpSp>
        <p:grpSp>
          <p:nvGrpSpPr>
            <p:cNvPr id="113057" name="Group 296"/>
            <p:cNvGrpSpPr>
              <a:grpSpLocks noChangeAspect="1"/>
            </p:cNvGrpSpPr>
            <p:nvPr/>
          </p:nvGrpSpPr>
          <p:grpSpPr bwMode="auto">
            <a:xfrm>
              <a:off x="5305" y="4250"/>
              <a:ext cx="149" cy="134"/>
              <a:chOff x="5305" y="4250"/>
              <a:chExt cx="149" cy="134"/>
            </a:xfrm>
            <a:grpFill/>
          </p:grpSpPr>
          <p:sp>
            <p:nvSpPr>
              <p:cNvPr id="113064" name="Oval 297"/>
              <p:cNvSpPr>
                <a:spLocks noChangeAspect="1" noChangeArrowheads="1"/>
              </p:cNvSpPr>
              <p:nvPr/>
            </p:nvSpPr>
            <p:spPr bwMode="auto">
              <a:xfrm>
                <a:off x="5375" y="4305"/>
                <a:ext cx="79" cy="79"/>
              </a:xfrm>
              <a:prstGeom prst="ellipse">
                <a:avLst/>
              </a:prstGeom>
              <a:grpFill/>
              <a:ln w="10160">
                <a:solidFill>
                  <a:schemeClr val="tx1"/>
                </a:solidFill>
                <a:round/>
                <a:headEnd/>
                <a:tailEnd/>
              </a:ln>
            </p:spPr>
            <p:txBody>
              <a:bodyPr/>
              <a:lstStyle/>
              <a:p>
                <a:pPr eaLnBrk="1" hangingPunct="1"/>
                <a:endParaRPr lang="en-US">
                  <a:solidFill>
                    <a:srgbClr val="000000"/>
                  </a:solidFill>
                </a:endParaRPr>
              </a:p>
            </p:txBody>
          </p:sp>
          <p:sp>
            <p:nvSpPr>
              <p:cNvPr id="113065" name="Freeform 298"/>
              <p:cNvSpPr>
                <a:spLocks noChangeAspect="1"/>
              </p:cNvSpPr>
              <p:nvPr/>
            </p:nvSpPr>
            <p:spPr bwMode="auto">
              <a:xfrm>
                <a:off x="5305" y="4282"/>
                <a:ext cx="62" cy="47"/>
              </a:xfrm>
              <a:custGeom>
                <a:avLst/>
                <a:gdLst>
                  <a:gd name="T0" fmla="*/ 62 w 62"/>
                  <a:gd name="T1" fmla="*/ 47 h 47"/>
                  <a:gd name="T2" fmla="*/ 0 w 62"/>
                  <a:gd name="T3" fmla="*/ 0 h 47"/>
                  <a:gd name="T4" fmla="*/ 62 w 62"/>
                  <a:gd name="T5" fmla="*/ 47 h 47"/>
                  <a:gd name="T6" fmla="*/ 0 60000 65536"/>
                  <a:gd name="T7" fmla="*/ 0 60000 65536"/>
                  <a:gd name="T8" fmla="*/ 0 60000 65536"/>
                  <a:gd name="T9" fmla="*/ 0 w 62"/>
                  <a:gd name="T10" fmla="*/ 0 h 47"/>
                  <a:gd name="T11" fmla="*/ 62 w 62"/>
                  <a:gd name="T12" fmla="*/ 47 h 47"/>
                </a:gdLst>
                <a:ahLst/>
                <a:cxnLst>
                  <a:cxn ang="T6">
                    <a:pos x="T0" y="T1"/>
                  </a:cxn>
                  <a:cxn ang="T7">
                    <a:pos x="T2" y="T3"/>
                  </a:cxn>
                  <a:cxn ang="T8">
                    <a:pos x="T4" y="T5"/>
                  </a:cxn>
                </a:cxnLst>
                <a:rect l="T9" t="T10" r="T11" b="T12"/>
                <a:pathLst>
                  <a:path w="62" h="47">
                    <a:moveTo>
                      <a:pt x="62" y="47"/>
                    </a:moveTo>
                    <a:lnTo>
                      <a:pt x="0" y="0"/>
                    </a:lnTo>
                    <a:lnTo>
                      <a:pt x="62" y="47"/>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3066" name="Line 299"/>
              <p:cNvSpPr>
                <a:spLocks noChangeAspect="1" noChangeShapeType="1"/>
              </p:cNvSpPr>
              <p:nvPr/>
            </p:nvSpPr>
            <p:spPr bwMode="auto">
              <a:xfrm flipH="1" flipV="1">
                <a:off x="5305" y="4282"/>
                <a:ext cx="62" cy="47"/>
              </a:xfrm>
              <a:prstGeom prst="line">
                <a:avLst/>
              </a:prstGeom>
              <a:grpFill/>
              <a:ln w="1016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13067" name="Freeform 300"/>
              <p:cNvSpPr>
                <a:spLocks noChangeAspect="1"/>
              </p:cNvSpPr>
              <p:nvPr/>
            </p:nvSpPr>
            <p:spPr bwMode="auto">
              <a:xfrm>
                <a:off x="5320" y="4250"/>
                <a:ext cx="63" cy="63"/>
              </a:xfrm>
              <a:custGeom>
                <a:avLst/>
                <a:gdLst>
                  <a:gd name="T0" fmla="*/ 63 w 63"/>
                  <a:gd name="T1" fmla="*/ 63 h 63"/>
                  <a:gd name="T2" fmla="*/ 47 w 63"/>
                  <a:gd name="T3" fmla="*/ 16 h 63"/>
                  <a:gd name="T4" fmla="*/ 0 w 63"/>
                  <a:gd name="T5" fmla="*/ 0 h 63"/>
                  <a:gd name="T6" fmla="*/ 63 w 63"/>
                  <a:gd name="T7" fmla="*/ 63 h 63"/>
                  <a:gd name="T8" fmla="*/ 0 60000 65536"/>
                  <a:gd name="T9" fmla="*/ 0 60000 65536"/>
                  <a:gd name="T10" fmla="*/ 0 60000 65536"/>
                  <a:gd name="T11" fmla="*/ 0 60000 65536"/>
                  <a:gd name="T12" fmla="*/ 0 w 63"/>
                  <a:gd name="T13" fmla="*/ 0 h 63"/>
                  <a:gd name="T14" fmla="*/ 63 w 63"/>
                  <a:gd name="T15" fmla="*/ 63 h 63"/>
                </a:gdLst>
                <a:ahLst/>
                <a:cxnLst>
                  <a:cxn ang="T8">
                    <a:pos x="T0" y="T1"/>
                  </a:cxn>
                  <a:cxn ang="T9">
                    <a:pos x="T2" y="T3"/>
                  </a:cxn>
                  <a:cxn ang="T10">
                    <a:pos x="T4" y="T5"/>
                  </a:cxn>
                  <a:cxn ang="T11">
                    <a:pos x="T6" y="T7"/>
                  </a:cxn>
                </a:cxnLst>
                <a:rect l="T12" t="T13" r="T14" b="T15"/>
                <a:pathLst>
                  <a:path w="63" h="63">
                    <a:moveTo>
                      <a:pt x="63" y="63"/>
                    </a:moveTo>
                    <a:lnTo>
                      <a:pt x="47" y="16"/>
                    </a:lnTo>
                    <a:lnTo>
                      <a:pt x="0" y="0"/>
                    </a:lnTo>
                    <a:lnTo>
                      <a:pt x="63" y="63"/>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3068" name="Freeform 301"/>
              <p:cNvSpPr>
                <a:spLocks noChangeAspect="1"/>
              </p:cNvSpPr>
              <p:nvPr/>
            </p:nvSpPr>
            <p:spPr bwMode="auto">
              <a:xfrm>
                <a:off x="5320" y="4250"/>
                <a:ext cx="63" cy="63"/>
              </a:xfrm>
              <a:custGeom>
                <a:avLst/>
                <a:gdLst>
                  <a:gd name="T0" fmla="*/ 63 w 63"/>
                  <a:gd name="T1" fmla="*/ 63 h 63"/>
                  <a:gd name="T2" fmla="*/ 47 w 63"/>
                  <a:gd name="T3" fmla="*/ 16 h 63"/>
                  <a:gd name="T4" fmla="*/ 0 w 63"/>
                  <a:gd name="T5" fmla="*/ 0 h 63"/>
                  <a:gd name="T6" fmla="*/ 0 60000 65536"/>
                  <a:gd name="T7" fmla="*/ 0 60000 65536"/>
                  <a:gd name="T8" fmla="*/ 0 60000 65536"/>
                  <a:gd name="T9" fmla="*/ 0 w 63"/>
                  <a:gd name="T10" fmla="*/ 0 h 63"/>
                  <a:gd name="T11" fmla="*/ 63 w 63"/>
                  <a:gd name="T12" fmla="*/ 63 h 63"/>
                </a:gdLst>
                <a:ahLst/>
                <a:cxnLst>
                  <a:cxn ang="T6">
                    <a:pos x="T0" y="T1"/>
                  </a:cxn>
                  <a:cxn ang="T7">
                    <a:pos x="T2" y="T3"/>
                  </a:cxn>
                  <a:cxn ang="T8">
                    <a:pos x="T4" y="T5"/>
                  </a:cxn>
                </a:cxnLst>
                <a:rect l="T9" t="T10" r="T11" b="T12"/>
                <a:pathLst>
                  <a:path w="63" h="63">
                    <a:moveTo>
                      <a:pt x="63" y="63"/>
                    </a:moveTo>
                    <a:lnTo>
                      <a:pt x="47" y="16"/>
                    </a:lnTo>
                    <a:lnTo>
                      <a:pt x="0" y="0"/>
                    </a:lnTo>
                  </a:path>
                </a:pathLst>
              </a:custGeom>
              <a:grpFill/>
              <a:ln w="10160">
                <a:solidFill>
                  <a:schemeClr val="tx1"/>
                </a:solidFill>
                <a:prstDash val="solid"/>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grpSp>
        <p:grpSp>
          <p:nvGrpSpPr>
            <p:cNvPr id="113058" name="Group 302"/>
            <p:cNvGrpSpPr>
              <a:grpSpLocks noChangeAspect="1"/>
            </p:cNvGrpSpPr>
            <p:nvPr/>
          </p:nvGrpSpPr>
          <p:grpSpPr bwMode="auto">
            <a:xfrm>
              <a:off x="5061" y="4242"/>
              <a:ext cx="86" cy="150"/>
              <a:chOff x="5061" y="4242"/>
              <a:chExt cx="86" cy="150"/>
            </a:xfrm>
            <a:grpFill/>
          </p:grpSpPr>
          <p:sp>
            <p:nvSpPr>
              <p:cNvPr id="113059" name="Oval 303"/>
              <p:cNvSpPr>
                <a:spLocks noChangeAspect="1" noChangeArrowheads="1"/>
              </p:cNvSpPr>
              <p:nvPr/>
            </p:nvSpPr>
            <p:spPr bwMode="auto">
              <a:xfrm>
                <a:off x="5061" y="4242"/>
                <a:ext cx="78" cy="79"/>
              </a:xfrm>
              <a:prstGeom prst="ellipse">
                <a:avLst/>
              </a:prstGeom>
              <a:grpFill/>
              <a:ln w="10160">
                <a:solidFill>
                  <a:schemeClr val="tx1"/>
                </a:solidFill>
                <a:round/>
                <a:headEnd/>
                <a:tailEnd/>
              </a:ln>
            </p:spPr>
            <p:txBody>
              <a:bodyPr/>
              <a:lstStyle/>
              <a:p>
                <a:pPr eaLnBrk="1" hangingPunct="1"/>
                <a:endParaRPr lang="en-US">
                  <a:solidFill>
                    <a:srgbClr val="000000"/>
                  </a:solidFill>
                </a:endParaRPr>
              </a:p>
            </p:txBody>
          </p:sp>
          <p:sp>
            <p:nvSpPr>
              <p:cNvPr id="113060" name="Freeform 304"/>
              <p:cNvSpPr>
                <a:spLocks noChangeAspect="1"/>
              </p:cNvSpPr>
              <p:nvPr/>
            </p:nvSpPr>
            <p:spPr bwMode="auto">
              <a:xfrm>
                <a:off x="5069" y="4329"/>
                <a:ext cx="47" cy="63"/>
              </a:xfrm>
              <a:custGeom>
                <a:avLst/>
                <a:gdLst>
                  <a:gd name="T0" fmla="*/ 0 w 47"/>
                  <a:gd name="T1" fmla="*/ 0 h 63"/>
                  <a:gd name="T2" fmla="*/ 47 w 47"/>
                  <a:gd name="T3" fmla="*/ 63 h 63"/>
                  <a:gd name="T4" fmla="*/ 0 w 47"/>
                  <a:gd name="T5" fmla="*/ 0 h 63"/>
                  <a:gd name="T6" fmla="*/ 0 60000 65536"/>
                  <a:gd name="T7" fmla="*/ 0 60000 65536"/>
                  <a:gd name="T8" fmla="*/ 0 60000 65536"/>
                  <a:gd name="T9" fmla="*/ 0 w 47"/>
                  <a:gd name="T10" fmla="*/ 0 h 63"/>
                  <a:gd name="T11" fmla="*/ 47 w 47"/>
                  <a:gd name="T12" fmla="*/ 63 h 63"/>
                </a:gdLst>
                <a:ahLst/>
                <a:cxnLst>
                  <a:cxn ang="T6">
                    <a:pos x="T0" y="T1"/>
                  </a:cxn>
                  <a:cxn ang="T7">
                    <a:pos x="T2" y="T3"/>
                  </a:cxn>
                  <a:cxn ang="T8">
                    <a:pos x="T4" y="T5"/>
                  </a:cxn>
                </a:cxnLst>
                <a:rect l="T9" t="T10" r="T11" b="T12"/>
                <a:pathLst>
                  <a:path w="47" h="63">
                    <a:moveTo>
                      <a:pt x="0" y="0"/>
                    </a:moveTo>
                    <a:lnTo>
                      <a:pt x="47" y="63"/>
                    </a:lnTo>
                    <a:lnTo>
                      <a:pt x="0" y="0"/>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3061" name="Line 305"/>
              <p:cNvSpPr>
                <a:spLocks noChangeAspect="1" noChangeShapeType="1"/>
              </p:cNvSpPr>
              <p:nvPr/>
            </p:nvSpPr>
            <p:spPr bwMode="auto">
              <a:xfrm>
                <a:off x="5069" y="4329"/>
                <a:ext cx="47" cy="63"/>
              </a:xfrm>
              <a:prstGeom prst="line">
                <a:avLst/>
              </a:prstGeom>
              <a:grpFill/>
              <a:ln w="1016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13062" name="Freeform 306"/>
              <p:cNvSpPr>
                <a:spLocks noChangeAspect="1"/>
              </p:cNvSpPr>
              <p:nvPr/>
            </p:nvSpPr>
            <p:spPr bwMode="auto">
              <a:xfrm>
                <a:off x="5100" y="4313"/>
                <a:ext cx="47" cy="63"/>
              </a:xfrm>
              <a:custGeom>
                <a:avLst/>
                <a:gdLst>
                  <a:gd name="T0" fmla="*/ 0 w 47"/>
                  <a:gd name="T1" fmla="*/ 0 h 63"/>
                  <a:gd name="T2" fmla="*/ 31 w 47"/>
                  <a:gd name="T3" fmla="*/ 16 h 63"/>
                  <a:gd name="T4" fmla="*/ 47 w 47"/>
                  <a:gd name="T5" fmla="*/ 63 h 63"/>
                  <a:gd name="T6" fmla="*/ 0 w 47"/>
                  <a:gd name="T7" fmla="*/ 0 h 63"/>
                  <a:gd name="T8" fmla="*/ 0 60000 65536"/>
                  <a:gd name="T9" fmla="*/ 0 60000 65536"/>
                  <a:gd name="T10" fmla="*/ 0 60000 65536"/>
                  <a:gd name="T11" fmla="*/ 0 60000 65536"/>
                  <a:gd name="T12" fmla="*/ 0 w 47"/>
                  <a:gd name="T13" fmla="*/ 0 h 63"/>
                  <a:gd name="T14" fmla="*/ 47 w 47"/>
                  <a:gd name="T15" fmla="*/ 63 h 63"/>
                </a:gdLst>
                <a:ahLst/>
                <a:cxnLst>
                  <a:cxn ang="T8">
                    <a:pos x="T0" y="T1"/>
                  </a:cxn>
                  <a:cxn ang="T9">
                    <a:pos x="T2" y="T3"/>
                  </a:cxn>
                  <a:cxn ang="T10">
                    <a:pos x="T4" y="T5"/>
                  </a:cxn>
                  <a:cxn ang="T11">
                    <a:pos x="T6" y="T7"/>
                  </a:cxn>
                </a:cxnLst>
                <a:rect l="T12" t="T13" r="T14" b="T15"/>
                <a:pathLst>
                  <a:path w="47" h="63">
                    <a:moveTo>
                      <a:pt x="0" y="0"/>
                    </a:moveTo>
                    <a:lnTo>
                      <a:pt x="31" y="16"/>
                    </a:lnTo>
                    <a:lnTo>
                      <a:pt x="47" y="63"/>
                    </a:lnTo>
                    <a:lnTo>
                      <a:pt x="0" y="0"/>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3063" name="Freeform 307"/>
              <p:cNvSpPr>
                <a:spLocks noChangeAspect="1"/>
              </p:cNvSpPr>
              <p:nvPr/>
            </p:nvSpPr>
            <p:spPr bwMode="auto">
              <a:xfrm>
                <a:off x="5100" y="4313"/>
                <a:ext cx="47" cy="63"/>
              </a:xfrm>
              <a:custGeom>
                <a:avLst/>
                <a:gdLst>
                  <a:gd name="T0" fmla="*/ 0 w 47"/>
                  <a:gd name="T1" fmla="*/ 0 h 63"/>
                  <a:gd name="T2" fmla="*/ 31 w 47"/>
                  <a:gd name="T3" fmla="*/ 16 h 63"/>
                  <a:gd name="T4" fmla="*/ 47 w 47"/>
                  <a:gd name="T5" fmla="*/ 63 h 63"/>
                  <a:gd name="T6" fmla="*/ 0 60000 65536"/>
                  <a:gd name="T7" fmla="*/ 0 60000 65536"/>
                  <a:gd name="T8" fmla="*/ 0 60000 65536"/>
                  <a:gd name="T9" fmla="*/ 0 w 47"/>
                  <a:gd name="T10" fmla="*/ 0 h 63"/>
                  <a:gd name="T11" fmla="*/ 47 w 47"/>
                  <a:gd name="T12" fmla="*/ 63 h 63"/>
                </a:gdLst>
                <a:ahLst/>
                <a:cxnLst>
                  <a:cxn ang="T6">
                    <a:pos x="T0" y="T1"/>
                  </a:cxn>
                  <a:cxn ang="T7">
                    <a:pos x="T2" y="T3"/>
                  </a:cxn>
                  <a:cxn ang="T8">
                    <a:pos x="T4" y="T5"/>
                  </a:cxn>
                </a:cxnLst>
                <a:rect l="T9" t="T10" r="T11" b="T12"/>
                <a:pathLst>
                  <a:path w="47" h="63">
                    <a:moveTo>
                      <a:pt x="0" y="0"/>
                    </a:moveTo>
                    <a:lnTo>
                      <a:pt x="31" y="16"/>
                    </a:lnTo>
                    <a:lnTo>
                      <a:pt x="47" y="63"/>
                    </a:lnTo>
                  </a:path>
                </a:pathLst>
              </a:custGeom>
              <a:grpFill/>
              <a:ln w="10160">
                <a:solidFill>
                  <a:schemeClr val="tx1"/>
                </a:solidFill>
                <a:prstDash val="solid"/>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grpSp>
      </p:grpSp>
      <p:grpSp>
        <p:nvGrpSpPr>
          <p:cNvPr id="112716" name="Group 308"/>
          <p:cNvGrpSpPr>
            <a:grpSpLocks noChangeAspect="1"/>
          </p:cNvGrpSpPr>
          <p:nvPr/>
        </p:nvGrpSpPr>
        <p:grpSpPr bwMode="auto">
          <a:xfrm>
            <a:off x="4328714" y="3722728"/>
            <a:ext cx="597075" cy="713070"/>
            <a:chOff x="4243" y="6224"/>
            <a:chExt cx="581" cy="755"/>
          </a:xfrm>
          <a:solidFill>
            <a:schemeClr val="tx1"/>
          </a:solidFill>
        </p:grpSpPr>
        <p:grpSp>
          <p:nvGrpSpPr>
            <p:cNvPr id="112961" name="Group 309"/>
            <p:cNvGrpSpPr>
              <a:grpSpLocks noChangeAspect="1"/>
            </p:cNvGrpSpPr>
            <p:nvPr/>
          </p:nvGrpSpPr>
          <p:grpSpPr bwMode="auto">
            <a:xfrm>
              <a:off x="4565" y="6633"/>
              <a:ext cx="134" cy="86"/>
              <a:chOff x="4565" y="6633"/>
              <a:chExt cx="134" cy="86"/>
            </a:xfrm>
            <a:grpFill/>
          </p:grpSpPr>
          <p:sp>
            <p:nvSpPr>
              <p:cNvPr id="113040" name="Oval 310"/>
              <p:cNvSpPr>
                <a:spLocks noChangeAspect="1" noChangeArrowheads="1"/>
              </p:cNvSpPr>
              <p:nvPr/>
            </p:nvSpPr>
            <p:spPr bwMode="auto">
              <a:xfrm>
                <a:off x="4620" y="6633"/>
                <a:ext cx="79" cy="78"/>
              </a:xfrm>
              <a:prstGeom prst="ellipse">
                <a:avLst/>
              </a:prstGeom>
              <a:grpFill/>
              <a:ln w="10160">
                <a:solidFill>
                  <a:schemeClr val="tx1"/>
                </a:solidFill>
                <a:round/>
                <a:headEnd/>
                <a:tailEnd/>
              </a:ln>
            </p:spPr>
            <p:txBody>
              <a:bodyPr/>
              <a:lstStyle/>
              <a:p>
                <a:pPr eaLnBrk="1" hangingPunct="1"/>
                <a:endParaRPr lang="en-US">
                  <a:solidFill>
                    <a:srgbClr val="000000"/>
                  </a:solidFill>
                </a:endParaRPr>
              </a:p>
            </p:txBody>
          </p:sp>
          <p:sp>
            <p:nvSpPr>
              <p:cNvPr id="113041" name="Freeform 311"/>
              <p:cNvSpPr>
                <a:spLocks noChangeAspect="1"/>
              </p:cNvSpPr>
              <p:nvPr/>
            </p:nvSpPr>
            <p:spPr bwMode="auto">
              <a:xfrm>
                <a:off x="4581" y="6688"/>
                <a:ext cx="47" cy="31"/>
              </a:xfrm>
              <a:custGeom>
                <a:avLst/>
                <a:gdLst>
                  <a:gd name="T0" fmla="*/ 47 w 47"/>
                  <a:gd name="T1" fmla="*/ 0 h 31"/>
                  <a:gd name="T2" fmla="*/ 0 w 47"/>
                  <a:gd name="T3" fmla="*/ 31 h 31"/>
                  <a:gd name="T4" fmla="*/ 47 w 47"/>
                  <a:gd name="T5" fmla="*/ 0 h 31"/>
                  <a:gd name="T6" fmla="*/ 0 60000 65536"/>
                  <a:gd name="T7" fmla="*/ 0 60000 65536"/>
                  <a:gd name="T8" fmla="*/ 0 60000 65536"/>
                  <a:gd name="T9" fmla="*/ 0 w 47"/>
                  <a:gd name="T10" fmla="*/ 0 h 31"/>
                  <a:gd name="T11" fmla="*/ 47 w 47"/>
                  <a:gd name="T12" fmla="*/ 31 h 31"/>
                </a:gdLst>
                <a:ahLst/>
                <a:cxnLst>
                  <a:cxn ang="T6">
                    <a:pos x="T0" y="T1"/>
                  </a:cxn>
                  <a:cxn ang="T7">
                    <a:pos x="T2" y="T3"/>
                  </a:cxn>
                  <a:cxn ang="T8">
                    <a:pos x="T4" y="T5"/>
                  </a:cxn>
                </a:cxnLst>
                <a:rect l="T9" t="T10" r="T11" b="T12"/>
                <a:pathLst>
                  <a:path w="47" h="31">
                    <a:moveTo>
                      <a:pt x="47" y="0"/>
                    </a:moveTo>
                    <a:lnTo>
                      <a:pt x="0" y="31"/>
                    </a:lnTo>
                    <a:lnTo>
                      <a:pt x="47" y="0"/>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3042" name="Line 312"/>
              <p:cNvSpPr>
                <a:spLocks noChangeAspect="1" noChangeShapeType="1"/>
              </p:cNvSpPr>
              <p:nvPr/>
            </p:nvSpPr>
            <p:spPr bwMode="auto">
              <a:xfrm flipH="1">
                <a:off x="4581" y="6688"/>
                <a:ext cx="47" cy="31"/>
              </a:xfrm>
              <a:prstGeom prst="line">
                <a:avLst/>
              </a:prstGeom>
              <a:grpFill/>
              <a:ln w="1016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13043" name="Freeform 313"/>
              <p:cNvSpPr>
                <a:spLocks noChangeAspect="1"/>
              </p:cNvSpPr>
              <p:nvPr/>
            </p:nvSpPr>
            <p:spPr bwMode="auto">
              <a:xfrm>
                <a:off x="4565" y="6656"/>
                <a:ext cx="63" cy="32"/>
              </a:xfrm>
              <a:custGeom>
                <a:avLst/>
                <a:gdLst>
                  <a:gd name="T0" fmla="*/ 63 w 63"/>
                  <a:gd name="T1" fmla="*/ 0 h 32"/>
                  <a:gd name="T2" fmla="*/ 0 w 63"/>
                  <a:gd name="T3" fmla="*/ 0 h 32"/>
                  <a:gd name="T4" fmla="*/ 0 w 63"/>
                  <a:gd name="T5" fmla="*/ 32 h 32"/>
                  <a:gd name="T6" fmla="*/ 63 w 63"/>
                  <a:gd name="T7" fmla="*/ 0 h 32"/>
                  <a:gd name="T8" fmla="*/ 0 60000 65536"/>
                  <a:gd name="T9" fmla="*/ 0 60000 65536"/>
                  <a:gd name="T10" fmla="*/ 0 60000 65536"/>
                  <a:gd name="T11" fmla="*/ 0 60000 65536"/>
                  <a:gd name="T12" fmla="*/ 0 w 63"/>
                  <a:gd name="T13" fmla="*/ 0 h 32"/>
                  <a:gd name="T14" fmla="*/ 63 w 63"/>
                  <a:gd name="T15" fmla="*/ 32 h 32"/>
                </a:gdLst>
                <a:ahLst/>
                <a:cxnLst>
                  <a:cxn ang="T8">
                    <a:pos x="T0" y="T1"/>
                  </a:cxn>
                  <a:cxn ang="T9">
                    <a:pos x="T2" y="T3"/>
                  </a:cxn>
                  <a:cxn ang="T10">
                    <a:pos x="T4" y="T5"/>
                  </a:cxn>
                  <a:cxn ang="T11">
                    <a:pos x="T6" y="T7"/>
                  </a:cxn>
                </a:cxnLst>
                <a:rect l="T12" t="T13" r="T14" b="T15"/>
                <a:pathLst>
                  <a:path w="63" h="32">
                    <a:moveTo>
                      <a:pt x="63" y="0"/>
                    </a:moveTo>
                    <a:lnTo>
                      <a:pt x="0" y="0"/>
                    </a:lnTo>
                    <a:lnTo>
                      <a:pt x="0" y="32"/>
                    </a:lnTo>
                    <a:lnTo>
                      <a:pt x="63" y="0"/>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3044" name="Freeform 314"/>
              <p:cNvSpPr>
                <a:spLocks noChangeAspect="1"/>
              </p:cNvSpPr>
              <p:nvPr/>
            </p:nvSpPr>
            <p:spPr bwMode="auto">
              <a:xfrm>
                <a:off x="4565" y="6656"/>
                <a:ext cx="63" cy="32"/>
              </a:xfrm>
              <a:custGeom>
                <a:avLst/>
                <a:gdLst>
                  <a:gd name="T0" fmla="*/ 63 w 63"/>
                  <a:gd name="T1" fmla="*/ 0 h 32"/>
                  <a:gd name="T2" fmla="*/ 0 w 63"/>
                  <a:gd name="T3" fmla="*/ 0 h 32"/>
                  <a:gd name="T4" fmla="*/ 0 w 63"/>
                  <a:gd name="T5" fmla="*/ 32 h 32"/>
                  <a:gd name="T6" fmla="*/ 0 60000 65536"/>
                  <a:gd name="T7" fmla="*/ 0 60000 65536"/>
                  <a:gd name="T8" fmla="*/ 0 60000 65536"/>
                  <a:gd name="T9" fmla="*/ 0 w 63"/>
                  <a:gd name="T10" fmla="*/ 0 h 32"/>
                  <a:gd name="T11" fmla="*/ 63 w 63"/>
                  <a:gd name="T12" fmla="*/ 32 h 32"/>
                </a:gdLst>
                <a:ahLst/>
                <a:cxnLst>
                  <a:cxn ang="T6">
                    <a:pos x="T0" y="T1"/>
                  </a:cxn>
                  <a:cxn ang="T7">
                    <a:pos x="T2" y="T3"/>
                  </a:cxn>
                  <a:cxn ang="T8">
                    <a:pos x="T4" y="T5"/>
                  </a:cxn>
                </a:cxnLst>
                <a:rect l="T9" t="T10" r="T11" b="T12"/>
                <a:pathLst>
                  <a:path w="63" h="32">
                    <a:moveTo>
                      <a:pt x="63" y="0"/>
                    </a:moveTo>
                    <a:lnTo>
                      <a:pt x="0" y="0"/>
                    </a:lnTo>
                    <a:lnTo>
                      <a:pt x="0" y="32"/>
                    </a:lnTo>
                  </a:path>
                </a:pathLst>
              </a:custGeom>
              <a:grpFill/>
              <a:ln w="10160">
                <a:solidFill>
                  <a:schemeClr val="tx1"/>
                </a:solidFill>
                <a:prstDash val="solid"/>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grpSp>
        <p:grpSp>
          <p:nvGrpSpPr>
            <p:cNvPr id="112962" name="Group 315"/>
            <p:cNvGrpSpPr>
              <a:grpSpLocks noChangeAspect="1"/>
            </p:cNvGrpSpPr>
            <p:nvPr/>
          </p:nvGrpSpPr>
          <p:grpSpPr bwMode="auto">
            <a:xfrm>
              <a:off x="4384" y="6609"/>
              <a:ext cx="134" cy="118"/>
              <a:chOff x="4384" y="6609"/>
              <a:chExt cx="134" cy="118"/>
            </a:xfrm>
            <a:grpFill/>
          </p:grpSpPr>
          <p:sp>
            <p:nvSpPr>
              <p:cNvPr id="113035" name="Oval 316"/>
              <p:cNvSpPr>
                <a:spLocks noChangeAspect="1" noChangeArrowheads="1"/>
              </p:cNvSpPr>
              <p:nvPr/>
            </p:nvSpPr>
            <p:spPr bwMode="auto">
              <a:xfrm>
                <a:off x="4384" y="6649"/>
                <a:ext cx="79" cy="78"/>
              </a:xfrm>
              <a:prstGeom prst="ellipse">
                <a:avLst/>
              </a:prstGeom>
              <a:grpFill/>
              <a:ln w="10160">
                <a:solidFill>
                  <a:schemeClr val="tx1"/>
                </a:solidFill>
                <a:round/>
                <a:headEnd/>
                <a:tailEnd/>
              </a:ln>
            </p:spPr>
            <p:txBody>
              <a:bodyPr/>
              <a:lstStyle/>
              <a:p>
                <a:pPr eaLnBrk="1" hangingPunct="1"/>
                <a:endParaRPr lang="en-US">
                  <a:solidFill>
                    <a:srgbClr val="000000"/>
                  </a:solidFill>
                </a:endParaRPr>
              </a:p>
            </p:txBody>
          </p:sp>
          <p:sp>
            <p:nvSpPr>
              <p:cNvPr id="113036" name="Freeform 317"/>
              <p:cNvSpPr>
                <a:spLocks noChangeAspect="1"/>
              </p:cNvSpPr>
              <p:nvPr/>
            </p:nvSpPr>
            <p:spPr bwMode="auto">
              <a:xfrm>
                <a:off x="4439" y="6641"/>
                <a:ext cx="79" cy="31"/>
              </a:xfrm>
              <a:custGeom>
                <a:avLst/>
                <a:gdLst>
                  <a:gd name="T0" fmla="*/ 0 w 79"/>
                  <a:gd name="T1" fmla="*/ 31 h 31"/>
                  <a:gd name="T2" fmla="*/ 79 w 79"/>
                  <a:gd name="T3" fmla="*/ 0 h 31"/>
                  <a:gd name="T4" fmla="*/ 0 w 79"/>
                  <a:gd name="T5" fmla="*/ 31 h 31"/>
                  <a:gd name="T6" fmla="*/ 0 60000 65536"/>
                  <a:gd name="T7" fmla="*/ 0 60000 65536"/>
                  <a:gd name="T8" fmla="*/ 0 60000 65536"/>
                  <a:gd name="T9" fmla="*/ 0 w 79"/>
                  <a:gd name="T10" fmla="*/ 0 h 31"/>
                  <a:gd name="T11" fmla="*/ 79 w 79"/>
                  <a:gd name="T12" fmla="*/ 31 h 31"/>
                </a:gdLst>
                <a:ahLst/>
                <a:cxnLst>
                  <a:cxn ang="T6">
                    <a:pos x="T0" y="T1"/>
                  </a:cxn>
                  <a:cxn ang="T7">
                    <a:pos x="T2" y="T3"/>
                  </a:cxn>
                  <a:cxn ang="T8">
                    <a:pos x="T4" y="T5"/>
                  </a:cxn>
                </a:cxnLst>
                <a:rect l="T9" t="T10" r="T11" b="T12"/>
                <a:pathLst>
                  <a:path w="79" h="31">
                    <a:moveTo>
                      <a:pt x="0" y="31"/>
                    </a:moveTo>
                    <a:lnTo>
                      <a:pt x="79" y="0"/>
                    </a:lnTo>
                    <a:lnTo>
                      <a:pt x="0" y="31"/>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3037" name="Line 318"/>
              <p:cNvSpPr>
                <a:spLocks noChangeAspect="1" noChangeShapeType="1"/>
              </p:cNvSpPr>
              <p:nvPr/>
            </p:nvSpPr>
            <p:spPr bwMode="auto">
              <a:xfrm flipV="1">
                <a:off x="4439" y="6641"/>
                <a:ext cx="79" cy="31"/>
              </a:xfrm>
              <a:prstGeom prst="line">
                <a:avLst/>
              </a:prstGeom>
              <a:grpFill/>
              <a:ln w="1016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13038" name="Freeform 319"/>
              <p:cNvSpPr>
                <a:spLocks noChangeAspect="1"/>
              </p:cNvSpPr>
              <p:nvPr/>
            </p:nvSpPr>
            <p:spPr bwMode="auto">
              <a:xfrm>
                <a:off x="4439" y="6609"/>
                <a:ext cx="79" cy="47"/>
              </a:xfrm>
              <a:custGeom>
                <a:avLst/>
                <a:gdLst>
                  <a:gd name="T0" fmla="*/ 0 w 79"/>
                  <a:gd name="T1" fmla="*/ 47 h 47"/>
                  <a:gd name="T2" fmla="*/ 32 w 79"/>
                  <a:gd name="T3" fmla="*/ 0 h 47"/>
                  <a:gd name="T4" fmla="*/ 79 w 79"/>
                  <a:gd name="T5" fmla="*/ 0 h 47"/>
                  <a:gd name="T6" fmla="*/ 0 w 79"/>
                  <a:gd name="T7" fmla="*/ 47 h 47"/>
                  <a:gd name="T8" fmla="*/ 0 60000 65536"/>
                  <a:gd name="T9" fmla="*/ 0 60000 65536"/>
                  <a:gd name="T10" fmla="*/ 0 60000 65536"/>
                  <a:gd name="T11" fmla="*/ 0 60000 65536"/>
                  <a:gd name="T12" fmla="*/ 0 w 79"/>
                  <a:gd name="T13" fmla="*/ 0 h 47"/>
                  <a:gd name="T14" fmla="*/ 79 w 79"/>
                  <a:gd name="T15" fmla="*/ 47 h 47"/>
                </a:gdLst>
                <a:ahLst/>
                <a:cxnLst>
                  <a:cxn ang="T8">
                    <a:pos x="T0" y="T1"/>
                  </a:cxn>
                  <a:cxn ang="T9">
                    <a:pos x="T2" y="T3"/>
                  </a:cxn>
                  <a:cxn ang="T10">
                    <a:pos x="T4" y="T5"/>
                  </a:cxn>
                  <a:cxn ang="T11">
                    <a:pos x="T6" y="T7"/>
                  </a:cxn>
                </a:cxnLst>
                <a:rect l="T12" t="T13" r="T14" b="T15"/>
                <a:pathLst>
                  <a:path w="79" h="47">
                    <a:moveTo>
                      <a:pt x="0" y="47"/>
                    </a:moveTo>
                    <a:lnTo>
                      <a:pt x="32" y="0"/>
                    </a:lnTo>
                    <a:lnTo>
                      <a:pt x="79" y="0"/>
                    </a:lnTo>
                    <a:lnTo>
                      <a:pt x="0" y="47"/>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3039" name="Freeform 320"/>
              <p:cNvSpPr>
                <a:spLocks noChangeAspect="1"/>
              </p:cNvSpPr>
              <p:nvPr/>
            </p:nvSpPr>
            <p:spPr bwMode="auto">
              <a:xfrm>
                <a:off x="4439" y="6609"/>
                <a:ext cx="79" cy="47"/>
              </a:xfrm>
              <a:custGeom>
                <a:avLst/>
                <a:gdLst>
                  <a:gd name="T0" fmla="*/ 0 w 79"/>
                  <a:gd name="T1" fmla="*/ 47 h 47"/>
                  <a:gd name="T2" fmla="*/ 32 w 79"/>
                  <a:gd name="T3" fmla="*/ 0 h 47"/>
                  <a:gd name="T4" fmla="*/ 79 w 79"/>
                  <a:gd name="T5" fmla="*/ 0 h 47"/>
                  <a:gd name="T6" fmla="*/ 0 60000 65536"/>
                  <a:gd name="T7" fmla="*/ 0 60000 65536"/>
                  <a:gd name="T8" fmla="*/ 0 60000 65536"/>
                  <a:gd name="T9" fmla="*/ 0 w 79"/>
                  <a:gd name="T10" fmla="*/ 0 h 47"/>
                  <a:gd name="T11" fmla="*/ 79 w 79"/>
                  <a:gd name="T12" fmla="*/ 47 h 47"/>
                </a:gdLst>
                <a:ahLst/>
                <a:cxnLst>
                  <a:cxn ang="T6">
                    <a:pos x="T0" y="T1"/>
                  </a:cxn>
                  <a:cxn ang="T7">
                    <a:pos x="T2" y="T3"/>
                  </a:cxn>
                  <a:cxn ang="T8">
                    <a:pos x="T4" y="T5"/>
                  </a:cxn>
                </a:cxnLst>
                <a:rect l="T9" t="T10" r="T11" b="T12"/>
                <a:pathLst>
                  <a:path w="79" h="47">
                    <a:moveTo>
                      <a:pt x="0" y="47"/>
                    </a:moveTo>
                    <a:lnTo>
                      <a:pt x="32" y="0"/>
                    </a:lnTo>
                    <a:lnTo>
                      <a:pt x="79" y="0"/>
                    </a:lnTo>
                  </a:path>
                </a:pathLst>
              </a:custGeom>
              <a:grpFill/>
              <a:ln w="10160">
                <a:solidFill>
                  <a:schemeClr val="tx1"/>
                </a:solidFill>
                <a:prstDash val="solid"/>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grpSp>
        <p:grpSp>
          <p:nvGrpSpPr>
            <p:cNvPr id="112963" name="Group 321"/>
            <p:cNvGrpSpPr>
              <a:grpSpLocks noChangeAspect="1"/>
            </p:cNvGrpSpPr>
            <p:nvPr/>
          </p:nvGrpSpPr>
          <p:grpSpPr bwMode="auto">
            <a:xfrm>
              <a:off x="4431" y="6688"/>
              <a:ext cx="118" cy="133"/>
              <a:chOff x="4431" y="6688"/>
              <a:chExt cx="118" cy="133"/>
            </a:xfrm>
            <a:grpFill/>
          </p:grpSpPr>
          <p:sp>
            <p:nvSpPr>
              <p:cNvPr id="113030" name="Oval 322"/>
              <p:cNvSpPr>
                <a:spLocks noChangeAspect="1" noChangeArrowheads="1"/>
              </p:cNvSpPr>
              <p:nvPr/>
            </p:nvSpPr>
            <p:spPr bwMode="auto">
              <a:xfrm>
                <a:off x="4431" y="6743"/>
                <a:ext cx="79" cy="78"/>
              </a:xfrm>
              <a:prstGeom prst="ellipse">
                <a:avLst/>
              </a:prstGeom>
              <a:grpFill/>
              <a:ln w="10160">
                <a:solidFill>
                  <a:schemeClr val="tx1"/>
                </a:solidFill>
                <a:round/>
                <a:headEnd/>
                <a:tailEnd/>
              </a:ln>
            </p:spPr>
            <p:txBody>
              <a:bodyPr/>
              <a:lstStyle/>
              <a:p>
                <a:pPr eaLnBrk="1" hangingPunct="1"/>
                <a:endParaRPr lang="en-US">
                  <a:solidFill>
                    <a:srgbClr val="000000"/>
                  </a:solidFill>
                </a:endParaRPr>
              </a:p>
            </p:txBody>
          </p:sp>
          <p:sp>
            <p:nvSpPr>
              <p:cNvPr id="113031" name="Freeform 323"/>
              <p:cNvSpPr>
                <a:spLocks noChangeAspect="1"/>
              </p:cNvSpPr>
              <p:nvPr/>
            </p:nvSpPr>
            <p:spPr bwMode="auto">
              <a:xfrm>
                <a:off x="4486" y="6719"/>
                <a:ext cx="63" cy="47"/>
              </a:xfrm>
              <a:custGeom>
                <a:avLst/>
                <a:gdLst>
                  <a:gd name="T0" fmla="*/ 0 w 63"/>
                  <a:gd name="T1" fmla="*/ 47 h 47"/>
                  <a:gd name="T2" fmla="*/ 63 w 63"/>
                  <a:gd name="T3" fmla="*/ 0 h 47"/>
                  <a:gd name="T4" fmla="*/ 0 w 63"/>
                  <a:gd name="T5" fmla="*/ 47 h 47"/>
                  <a:gd name="T6" fmla="*/ 0 60000 65536"/>
                  <a:gd name="T7" fmla="*/ 0 60000 65536"/>
                  <a:gd name="T8" fmla="*/ 0 60000 65536"/>
                  <a:gd name="T9" fmla="*/ 0 w 63"/>
                  <a:gd name="T10" fmla="*/ 0 h 47"/>
                  <a:gd name="T11" fmla="*/ 63 w 63"/>
                  <a:gd name="T12" fmla="*/ 47 h 47"/>
                </a:gdLst>
                <a:ahLst/>
                <a:cxnLst>
                  <a:cxn ang="T6">
                    <a:pos x="T0" y="T1"/>
                  </a:cxn>
                  <a:cxn ang="T7">
                    <a:pos x="T2" y="T3"/>
                  </a:cxn>
                  <a:cxn ang="T8">
                    <a:pos x="T4" y="T5"/>
                  </a:cxn>
                </a:cxnLst>
                <a:rect l="T9" t="T10" r="T11" b="T12"/>
                <a:pathLst>
                  <a:path w="63" h="47">
                    <a:moveTo>
                      <a:pt x="0" y="47"/>
                    </a:moveTo>
                    <a:lnTo>
                      <a:pt x="63" y="0"/>
                    </a:lnTo>
                    <a:lnTo>
                      <a:pt x="0" y="47"/>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3032" name="Line 324"/>
              <p:cNvSpPr>
                <a:spLocks noChangeAspect="1" noChangeShapeType="1"/>
              </p:cNvSpPr>
              <p:nvPr/>
            </p:nvSpPr>
            <p:spPr bwMode="auto">
              <a:xfrm flipV="1">
                <a:off x="4486" y="6719"/>
                <a:ext cx="63" cy="47"/>
              </a:xfrm>
              <a:prstGeom prst="line">
                <a:avLst/>
              </a:prstGeom>
              <a:grpFill/>
              <a:ln w="1016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13033" name="Freeform 325"/>
              <p:cNvSpPr>
                <a:spLocks noChangeAspect="1"/>
              </p:cNvSpPr>
              <p:nvPr/>
            </p:nvSpPr>
            <p:spPr bwMode="auto">
              <a:xfrm>
                <a:off x="4471" y="6688"/>
                <a:ext cx="63" cy="47"/>
              </a:xfrm>
              <a:custGeom>
                <a:avLst/>
                <a:gdLst>
                  <a:gd name="T0" fmla="*/ 0 w 63"/>
                  <a:gd name="T1" fmla="*/ 47 h 47"/>
                  <a:gd name="T2" fmla="*/ 63 w 63"/>
                  <a:gd name="T3" fmla="*/ 0 h 47"/>
                  <a:gd name="T4" fmla="*/ 0 w 63"/>
                  <a:gd name="T5" fmla="*/ 47 h 47"/>
                  <a:gd name="T6" fmla="*/ 0 60000 65536"/>
                  <a:gd name="T7" fmla="*/ 0 60000 65536"/>
                  <a:gd name="T8" fmla="*/ 0 60000 65536"/>
                  <a:gd name="T9" fmla="*/ 0 w 63"/>
                  <a:gd name="T10" fmla="*/ 0 h 47"/>
                  <a:gd name="T11" fmla="*/ 63 w 63"/>
                  <a:gd name="T12" fmla="*/ 47 h 47"/>
                </a:gdLst>
                <a:ahLst/>
                <a:cxnLst>
                  <a:cxn ang="T6">
                    <a:pos x="T0" y="T1"/>
                  </a:cxn>
                  <a:cxn ang="T7">
                    <a:pos x="T2" y="T3"/>
                  </a:cxn>
                  <a:cxn ang="T8">
                    <a:pos x="T4" y="T5"/>
                  </a:cxn>
                </a:cxnLst>
                <a:rect l="T9" t="T10" r="T11" b="T12"/>
                <a:pathLst>
                  <a:path w="63" h="47">
                    <a:moveTo>
                      <a:pt x="0" y="47"/>
                    </a:moveTo>
                    <a:lnTo>
                      <a:pt x="63" y="0"/>
                    </a:lnTo>
                    <a:lnTo>
                      <a:pt x="0" y="47"/>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3034" name="Line 326"/>
              <p:cNvSpPr>
                <a:spLocks noChangeAspect="1" noChangeShapeType="1"/>
              </p:cNvSpPr>
              <p:nvPr/>
            </p:nvSpPr>
            <p:spPr bwMode="auto">
              <a:xfrm flipV="1">
                <a:off x="4471" y="6688"/>
                <a:ext cx="63" cy="47"/>
              </a:xfrm>
              <a:prstGeom prst="line">
                <a:avLst/>
              </a:prstGeom>
              <a:grpFill/>
              <a:ln w="1016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grpSp>
        <p:grpSp>
          <p:nvGrpSpPr>
            <p:cNvPr id="112964" name="Group 327"/>
            <p:cNvGrpSpPr>
              <a:grpSpLocks noChangeAspect="1"/>
            </p:cNvGrpSpPr>
            <p:nvPr/>
          </p:nvGrpSpPr>
          <p:grpSpPr bwMode="auto">
            <a:xfrm>
              <a:off x="4573" y="6877"/>
              <a:ext cx="149" cy="102"/>
              <a:chOff x="4573" y="6877"/>
              <a:chExt cx="149" cy="102"/>
            </a:xfrm>
            <a:grpFill/>
          </p:grpSpPr>
          <p:sp>
            <p:nvSpPr>
              <p:cNvPr id="113025" name="Oval 328"/>
              <p:cNvSpPr>
                <a:spLocks noChangeAspect="1" noChangeArrowheads="1"/>
              </p:cNvSpPr>
              <p:nvPr/>
            </p:nvSpPr>
            <p:spPr bwMode="auto">
              <a:xfrm>
                <a:off x="4573" y="6900"/>
                <a:ext cx="78" cy="79"/>
              </a:xfrm>
              <a:prstGeom prst="ellipse">
                <a:avLst/>
              </a:prstGeom>
              <a:grpFill/>
              <a:ln w="10160">
                <a:solidFill>
                  <a:schemeClr val="tx1"/>
                </a:solidFill>
                <a:round/>
                <a:headEnd/>
                <a:tailEnd/>
              </a:ln>
            </p:spPr>
            <p:txBody>
              <a:bodyPr/>
              <a:lstStyle/>
              <a:p>
                <a:pPr eaLnBrk="1" hangingPunct="1"/>
                <a:endParaRPr lang="en-US">
                  <a:solidFill>
                    <a:srgbClr val="000000"/>
                  </a:solidFill>
                </a:endParaRPr>
              </a:p>
            </p:txBody>
          </p:sp>
          <p:sp>
            <p:nvSpPr>
              <p:cNvPr id="113026" name="Freeform 329"/>
              <p:cNvSpPr>
                <a:spLocks noChangeAspect="1"/>
              </p:cNvSpPr>
              <p:nvPr/>
            </p:nvSpPr>
            <p:spPr bwMode="auto">
              <a:xfrm>
                <a:off x="4628" y="6908"/>
                <a:ext cx="94" cy="31"/>
              </a:xfrm>
              <a:custGeom>
                <a:avLst/>
                <a:gdLst>
                  <a:gd name="T0" fmla="*/ 0 w 94"/>
                  <a:gd name="T1" fmla="*/ 31 h 31"/>
                  <a:gd name="T2" fmla="*/ 94 w 94"/>
                  <a:gd name="T3" fmla="*/ 0 h 31"/>
                  <a:gd name="T4" fmla="*/ 0 w 94"/>
                  <a:gd name="T5" fmla="*/ 31 h 31"/>
                  <a:gd name="T6" fmla="*/ 0 60000 65536"/>
                  <a:gd name="T7" fmla="*/ 0 60000 65536"/>
                  <a:gd name="T8" fmla="*/ 0 60000 65536"/>
                  <a:gd name="T9" fmla="*/ 0 w 94"/>
                  <a:gd name="T10" fmla="*/ 0 h 31"/>
                  <a:gd name="T11" fmla="*/ 94 w 94"/>
                  <a:gd name="T12" fmla="*/ 31 h 31"/>
                </a:gdLst>
                <a:ahLst/>
                <a:cxnLst>
                  <a:cxn ang="T6">
                    <a:pos x="T0" y="T1"/>
                  </a:cxn>
                  <a:cxn ang="T7">
                    <a:pos x="T2" y="T3"/>
                  </a:cxn>
                  <a:cxn ang="T8">
                    <a:pos x="T4" y="T5"/>
                  </a:cxn>
                </a:cxnLst>
                <a:rect l="T9" t="T10" r="T11" b="T12"/>
                <a:pathLst>
                  <a:path w="94" h="31">
                    <a:moveTo>
                      <a:pt x="0" y="31"/>
                    </a:moveTo>
                    <a:lnTo>
                      <a:pt x="94" y="0"/>
                    </a:lnTo>
                    <a:lnTo>
                      <a:pt x="0" y="31"/>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3027" name="Line 330"/>
              <p:cNvSpPr>
                <a:spLocks noChangeAspect="1" noChangeShapeType="1"/>
              </p:cNvSpPr>
              <p:nvPr/>
            </p:nvSpPr>
            <p:spPr bwMode="auto">
              <a:xfrm flipV="1">
                <a:off x="4628" y="6908"/>
                <a:ext cx="94" cy="31"/>
              </a:xfrm>
              <a:prstGeom prst="line">
                <a:avLst/>
              </a:prstGeom>
              <a:grpFill/>
              <a:ln w="1016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13028" name="Freeform 331"/>
              <p:cNvSpPr>
                <a:spLocks noChangeAspect="1"/>
              </p:cNvSpPr>
              <p:nvPr/>
            </p:nvSpPr>
            <p:spPr bwMode="auto">
              <a:xfrm>
                <a:off x="4628" y="6877"/>
                <a:ext cx="79" cy="47"/>
              </a:xfrm>
              <a:custGeom>
                <a:avLst/>
                <a:gdLst>
                  <a:gd name="T0" fmla="*/ 0 w 79"/>
                  <a:gd name="T1" fmla="*/ 47 h 47"/>
                  <a:gd name="T2" fmla="*/ 31 w 79"/>
                  <a:gd name="T3" fmla="*/ 0 h 47"/>
                  <a:gd name="T4" fmla="*/ 79 w 79"/>
                  <a:gd name="T5" fmla="*/ 0 h 47"/>
                  <a:gd name="T6" fmla="*/ 0 w 79"/>
                  <a:gd name="T7" fmla="*/ 47 h 47"/>
                  <a:gd name="T8" fmla="*/ 0 60000 65536"/>
                  <a:gd name="T9" fmla="*/ 0 60000 65536"/>
                  <a:gd name="T10" fmla="*/ 0 60000 65536"/>
                  <a:gd name="T11" fmla="*/ 0 60000 65536"/>
                  <a:gd name="T12" fmla="*/ 0 w 79"/>
                  <a:gd name="T13" fmla="*/ 0 h 47"/>
                  <a:gd name="T14" fmla="*/ 79 w 79"/>
                  <a:gd name="T15" fmla="*/ 47 h 47"/>
                </a:gdLst>
                <a:ahLst/>
                <a:cxnLst>
                  <a:cxn ang="T8">
                    <a:pos x="T0" y="T1"/>
                  </a:cxn>
                  <a:cxn ang="T9">
                    <a:pos x="T2" y="T3"/>
                  </a:cxn>
                  <a:cxn ang="T10">
                    <a:pos x="T4" y="T5"/>
                  </a:cxn>
                  <a:cxn ang="T11">
                    <a:pos x="T6" y="T7"/>
                  </a:cxn>
                </a:cxnLst>
                <a:rect l="T12" t="T13" r="T14" b="T15"/>
                <a:pathLst>
                  <a:path w="79" h="47">
                    <a:moveTo>
                      <a:pt x="0" y="47"/>
                    </a:moveTo>
                    <a:lnTo>
                      <a:pt x="31" y="0"/>
                    </a:lnTo>
                    <a:lnTo>
                      <a:pt x="79" y="0"/>
                    </a:lnTo>
                    <a:lnTo>
                      <a:pt x="0" y="47"/>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3029" name="Freeform 332"/>
              <p:cNvSpPr>
                <a:spLocks noChangeAspect="1"/>
              </p:cNvSpPr>
              <p:nvPr/>
            </p:nvSpPr>
            <p:spPr bwMode="auto">
              <a:xfrm>
                <a:off x="4628" y="6877"/>
                <a:ext cx="79" cy="47"/>
              </a:xfrm>
              <a:custGeom>
                <a:avLst/>
                <a:gdLst>
                  <a:gd name="T0" fmla="*/ 0 w 79"/>
                  <a:gd name="T1" fmla="*/ 47 h 47"/>
                  <a:gd name="T2" fmla="*/ 31 w 79"/>
                  <a:gd name="T3" fmla="*/ 0 h 47"/>
                  <a:gd name="T4" fmla="*/ 79 w 79"/>
                  <a:gd name="T5" fmla="*/ 0 h 47"/>
                  <a:gd name="T6" fmla="*/ 0 60000 65536"/>
                  <a:gd name="T7" fmla="*/ 0 60000 65536"/>
                  <a:gd name="T8" fmla="*/ 0 60000 65536"/>
                  <a:gd name="T9" fmla="*/ 0 w 79"/>
                  <a:gd name="T10" fmla="*/ 0 h 47"/>
                  <a:gd name="T11" fmla="*/ 79 w 79"/>
                  <a:gd name="T12" fmla="*/ 47 h 47"/>
                </a:gdLst>
                <a:ahLst/>
                <a:cxnLst>
                  <a:cxn ang="T6">
                    <a:pos x="T0" y="T1"/>
                  </a:cxn>
                  <a:cxn ang="T7">
                    <a:pos x="T2" y="T3"/>
                  </a:cxn>
                  <a:cxn ang="T8">
                    <a:pos x="T4" y="T5"/>
                  </a:cxn>
                </a:cxnLst>
                <a:rect l="T9" t="T10" r="T11" b="T12"/>
                <a:pathLst>
                  <a:path w="79" h="47">
                    <a:moveTo>
                      <a:pt x="0" y="47"/>
                    </a:moveTo>
                    <a:lnTo>
                      <a:pt x="31" y="0"/>
                    </a:lnTo>
                    <a:lnTo>
                      <a:pt x="79" y="0"/>
                    </a:lnTo>
                  </a:path>
                </a:pathLst>
              </a:custGeom>
              <a:grpFill/>
              <a:ln w="10160">
                <a:solidFill>
                  <a:schemeClr val="tx1"/>
                </a:solidFill>
                <a:prstDash val="solid"/>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grpSp>
        <p:grpSp>
          <p:nvGrpSpPr>
            <p:cNvPr id="112965" name="Group 334"/>
            <p:cNvGrpSpPr>
              <a:grpSpLocks noChangeAspect="1"/>
            </p:cNvGrpSpPr>
            <p:nvPr/>
          </p:nvGrpSpPr>
          <p:grpSpPr bwMode="auto">
            <a:xfrm>
              <a:off x="4494" y="6798"/>
              <a:ext cx="118" cy="118"/>
              <a:chOff x="4494" y="6798"/>
              <a:chExt cx="118" cy="118"/>
            </a:xfrm>
            <a:grpFill/>
          </p:grpSpPr>
          <p:sp>
            <p:nvSpPr>
              <p:cNvPr id="113020" name="Oval 334"/>
              <p:cNvSpPr>
                <a:spLocks noChangeAspect="1" noChangeArrowheads="1"/>
              </p:cNvSpPr>
              <p:nvPr/>
            </p:nvSpPr>
            <p:spPr bwMode="auto">
              <a:xfrm>
                <a:off x="4494" y="6837"/>
                <a:ext cx="79" cy="79"/>
              </a:xfrm>
              <a:prstGeom prst="ellipse">
                <a:avLst/>
              </a:prstGeom>
              <a:grpFill/>
              <a:ln w="10160">
                <a:solidFill>
                  <a:schemeClr val="tx1"/>
                </a:solidFill>
                <a:round/>
                <a:headEnd/>
                <a:tailEnd/>
              </a:ln>
            </p:spPr>
            <p:txBody>
              <a:bodyPr/>
              <a:lstStyle/>
              <a:p>
                <a:pPr eaLnBrk="1" hangingPunct="1"/>
                <a:endParaRPr lang="en-US">
                  <a:solidFill>
                    <a:srgbClr val="000000"/>
                  </a:solidFill>
                </a:endParaRPr>
              </a:p>
            </p:txBody>
          </p:sp>
          <p:sp>
            <p:nvSpPr>
              <p:cNvPr id="113021" name="Freeform 335"/>
              <p:cNvSpPr>
                <a:spLocks noChangeAspect="1"/>
              </p:cNvSpPr>
              <p:nvPr/>
            </p:nvSpPr>
            <p:spPr bwMode="auto">
              <a:xfrm>
                <a:off x="4549" y="6829"/>
                <a:ext cx="63" cy="48"/>
              </a:xfrm>
              <a:custGeom>
                <a:avLst/>
                <a:gdLst>
                  <a:gd name="T0" fmla="*/ 0 w 63"/>
                  <a:gd name="T1" fmla="*/ 48 h 48"/>
                  <a:gd name="T2" fmla="*/ 63 w 63"/>
                  <a:gd name="T3" fmla="*/ 0 h 48"/>
                  <a:gd name="T4" fmla="*/ 0 w 63"/>
                  <a:gd name="T5" fmla="*/ 48 h 48"/>
                  <a:gd name="T6" fmla="*/ 0 60000 65536"/>
                  <a:gd name="T7" fmla="*/ 0 60000 65536"/>
                  <a:gd name="T8" fmla="*/ 0 60000 65536"/>
                  <a:gd name="T9" fmla="*/ 0 w 63"/>
                  <a:gd name="T10" fmla="*/ 0 h 48"/>
                  <a:gd name="T11" fmla="*/ 63 w 63"/>
                  <a:gd name="T12" fmla="*/ 48 h 48"/>
                </a:gdLst>
                <a:ahLst/>
                <a:cxnLst>
                  <a:cxn ang="T6">
                    <a:pos x="T0" y="T1"/>
                  </a:cxn>
                  <a:cxn ang="T7">
                    <a:pos x="T2" y="T3"/>
                  </a:cxn>
                  <a:cxn ang="T8">
                    <a:pos x="T4" y="T5"/>
                  </a:cxn>
                </a:cxnLst>
                <a:rect l="T9" t="T10" r="T11" b="T12"/>
                <a:pathLst>
                  <a:path w="63" h="48">
                    <a:moveTo>
                      <a:pt x="0" y="48"/>
                    </a:moveTo>
                    <a:lnTo>
                      <a:pt x="63" y="0"/>
                    </a:lnTo>
                    <a:lnTo>
                      <a:pt x="0" y="48"/>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3022" name="Line 336"/>
              <p:cNvSpPr>
                <a:spLocks noChangeAspect="1" noChangeShapeType="1"/>
              </p:cNvSpPr>
              <p:nvPr/>
            </p:nvSpPr>
            <p:spPr bwMode="auto">
              <a:xfrm flipV="1">
                <a:off x="4549" y="6829"/>
                <a:ext cx="63" cy="48"/>
              </a:xfrm>
              <a:prstGeom prst="line">
                <a:avLst/>
              </a:prstGeom>
              <a:grpFill/>
              <a:ln w="1016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13023" name="Freeform 337"/>
              <p:cNvSpPr>
                <a:spLocks noChangeAspect="1"/>
              </p:cNvSpPr>
              <p:nvPr/>
            </p:nvSpPr>
            <p:spPr bwMode="auto">
              <a:xfrm>
                <a:off x="4534" y="6798"/>
                <a:ext cx="78" cy="47"/>
              </a:xfrm>
              <a:custGeom>
                <a:avLst/>
                <a:gdLst>
                  <a:gd name="T0" fmla="*/ 0 w 78"/>
                  <a:gd name="T1" fmla="*/ 47 h 47"/>
                  <a:gd name="T2" fmla="*/ 78 w 78"/>
                  <a:gd name="T3" fmla="*/ 0 h 47"/>
                  <a:gd name="T4" fmla="*/ 0 w 78"/>
                  <a:gd name="T5" fmla="*/ 47 h 47"/>
                  <a:gd name="T6" fmla="*/ 0 60000 65536"/>
                  <a:gd name="T7" fmla="*/ 0 60000 65536"/>
                  <a:gd name="T8" fmla="*/ 0 60000 65536"/>
                  <a:gd name="T9" fmla="*/ 0 w 78"/>
                  <a:gd name="T10" fmla="*/ 0 h 47"/>
                  <a:gd name="T11" fmla="*/ 78 w 78"/>
                  <a:gd name="T12" fmla="*/ 47 h 47"/>
                </a:gdLst>
                <a:ahLst/>
                <a:cxnLst>
                  <a:cxn ang="T6">
                    <a:pos x="T0" y="T1"/>
                  </a:cxn>
                  <a:cxn ang="T7">
                    <a:pos x="T2" y="T3"/>
                  </a:cxn>
                  <a:cxn ang="T8">
                    <a:pos x="T4" y="T5"/>
                  </a:cxn>
                </a:cxnLst>
                <a:rect l="T9" t="T10" r="T11" b="T12"/>
                <a:pathLst>
                  <a:path w="78" h="47">
                    <a:moveTo>
                      <a:pt x="0" y="47"/>
                    </a:moveTo>
                    <a:lnTo>
                      <a:pt x="78" y="0"/>
                    </a:lnTo>
                    <a:lnTo>
                      <a:pt x="0" y="47"/>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3024" name="Line 338"/>
              <p:cNvSpPr>
                <a:spLocks noChangeAspect="1" noChangeShapeType="1"/>
              </p:cNvSpPr>
              <p:nvPr/>
            </p:nvSpPr>
            <p:spPr bwMode="auto">
              <a:xfrm flipV="1">
                <a:off x="4534" y="6798"/>
                <a:ext cx="78" cy="47"/>
              </a:xfrm>
              <a:prstGeom prst="line">
                <a:avLst/>
              </a:prstGeom>
              <a:grpFill/>
              <a:ln w="1016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grpSp>
        <p:grpSp>
          <p:nvGrpSpPr>
            <p:cNvPr id="112966" name="Group 339"/>
            <p:cNvGrpSpPr>
              <a:grpSpLocks noChangeAspect="1"/>
            </p:cNvGrpSpPr>
            <p:nvPr/>
          </p:nvGrpSpPr>
          <p:grpSpPr bwMode="auto">
            <a:xfrm>
              <a:off x="4612" y="6712"/>
              <a:ext cx="150" cy="117"/>
              <a:chOff x="4612" y="6712"/>
              <a:chExt cx="150" cy="117"/>
            </a:xfrm>
            <a:grpFill/>
          </p:grpSpPr>
          <p:sp>
            <p:nvSpPr>
              <p:cNvPr id="113015" name="Oval 340"/>
              <p:cNvSpPr>
                <a:spLocks noChangeAspect="1" noChangeArrowheads="1"/>
              </p:cNvSpPr>
              <p:nvPr/>
            </p:nvSpPr>
            <p:spPr bwMode="auto">
              <a:xfrm>
                <a:off x="4683" y="6712"/>
                <a:ext cx="79" cy="78"/>
              </a:xfrm>
              <a:prstGeom prst="ellipse">
                <a:avLst/>
              </a:prstGeom>
              <a:grpFill/>
              <a:ln w="10160">
                <a:solidFill>
                  <a:schemeClr val="tx1"/>
                </a:solidFill>
                <a:round/>
                <a:headEnd/>
                <a:tailEnd/>
              </a:ln>
            </p:spPr>
            <p:txBody>
              <a:bodyPr/>
              <a:lstStyle/>
              <a:p>
                <a:pPr eaLnBrk="1" hangingPunct="1"/>
                <a:endParaRPr lang="en-US">
                  <a:solidFill>
                    <a:srgbClr val="000000"/>
                  </a:solidFill>
                </a:endParaRPr>
              </a:p>
            </p:txBody>
          </p:sp>
          <p:sp>
            <p:nvSpPr>
              <p:cNvPr id="113016" name="Freeform 341"/>
              <p:cNvSpPr>
                <a:spLocks noChangeAspect="1"/>
              </p:cNvSpPr>
              <p:nvPr/>
            </p:nvSpPr>
            <p:spPr bwMode="auto">
              <a:xfrm>
                <a:off x="4628" y="6782"/>
                <a:ext cx="63" cy="47"/>
              </a:xfrm>
              <a:custGeom>
                <a:avLst/>
                <a:gdLst>
                  <a:gd name="T0" fmla="*/ 63 w 63"/>
                  <a:gd name="T1" fmla="*/ 0 h 47"/>
                  <a:gd name="T2" fmla="*/ 0 w 63"/>
                  <a:gd name="T3" fmla="*/ 47 h 47"/>
                  <a:gd name="T4" fmla="*/ 63 w 63"/>
                  <a:gd name="T5" fmla="*/ 0 h 47"/>
                  <a:gd name="T6" fmla="*/ 0 60000 65536"/>
                  <a:gd name="T7" fmla="*/ 0 60000 65536"/>
                  <a:gd name="T8" fmla="*/ 0 60000 65536"/>
                  <a:gd name="T9" fmla="*/ 0 w 63"/>
                  <a:gd name="T10" fmla="*/ 0 h 47"/>
                  <a:gd name="T11" fmla="*/ 63 w 63"/>
                  <a:gd name="T12" fmla="*/ 47 h 47"/>
                </a:gdLst>
                <a:ahLst/>
                <a:cxnLst>
                  <a:cxn ang="T6">
                    <a:pos x="T0" y="T1"/>
                  </a:cxn>
                  <a:cxn ang="T7">
                    <a:pos x="T2" y="T3"/>
                  </a:cxn>
                  <a:cxn ang="T8">
                    <a:pos x="T4" y="T5"/>
                  </a:cxn>
                </a:cxnLst>
                <a:rect l="T9" t="T10" r="T11" b="T12"/>
                <a:pathLst>
                  <a:path w="63" h="47">
                    <a:moveTo>
                      <a:pt x="63" y="0"/>
                    </a:moveTo>
                    <a:lnTo>
                      <a:pt x="0" y="47"/>
                    </a:lnTo>
                    <a:lnTo>
                      <a:pt x="63" y="0"/>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3017" name="Line 342"/>
              <p:cNvSpPr>
                <a:spLocks noChangeAspect="1" noChangeShapeType="1"/>
              </p:cNvSpPr>
              <p:nvPr/>
            </p:nvSpPr>
            <p:spPr bwMode="auto">
              <a:xfrm flipH="1">
                <a:off x="4628" y="6782"/>
                <a:ext cx="63" cy="47"/>
              </a:xfrm>
              <a:prstGeom prst="line">
                <a:avLst/>
              </a:prstGeom>
              <a:grpFill/>
              <a:ln w="1016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13018" name="Freeform 343"/>
              <p:cNvSpPr>
                <a:spLocks noChangeAspect="1"/>
              </p:cNvSpPr>
              <p:nvPr/>
            </p:nvSpPr>
            <p:spPr bwMode="auto">
              <a:xfrm>
                <a:off x="4612" y="6766"/>
                <a:ext cx="63" cy="48"/>
              </a:xfrm>
              <a:custGeom>
                <a:avLst/>
                <a:gdLst>
                  <a:gd name="T0" fmla="*/ 63 w 63"/>
                  <a:gd name="T1" fmla="*/ 0 h 48"/>
                  <a:gd name="T2" fmla="*/ 0 w 63"/>
                  <a:gd name="T3" fmla="*/ 0 h 48"/>
                  <a:gd name="T4" fmla="*/ 0 w 63"/>
                  <a:gd name="T5" fmla="*/ 48 h 48"/>
                  <a:gd name="T6" fmla="*/ 63 w 63"/>
                  <a:gd name="T7" fmla="*/ 0 h 48"/>
                  <a:gd name="T8" fmla="*/ 0 60000 65536"/>
                  <a:gd name="T9" fmla="*/ 0 60000 65536"/>
                  <a:gd name="T10" fmla="*/ 0 60000 65536"/>
                  <a:gd name="T11" fmla="*/ 0 60000 65536"/>
                  <a:gd name="T12" fmla="*/ 0 w 63"/>
                  <a:gd name="T13" fmla="*/ 0 h 48"/>
                  <a:gd name="T14" fmla="*/ 63 w 63"/>
                  <a:gd name="T15" fmla="*/ 48 h 48"/>
                </a:gdLst>
                <a:ahLst/>
                <a:cxnLst>
                  <a:cxn ang="T8">
                    <a:pos x="T0" y="T1"/>
                  </a:cxn>
                  <a:cxn ang="T9">
                    <a:pos x="T2" y="T3"/>
                  </a:cxn>
                  <a:cxn ang="T10">
                    <a:pos x="T4" y="T5"/>
                  </a:cxn>
                  <a:cxn ang="T11">
                    <a:pos x="T6" y="T7"/>
                  </a:cxn>
                </a:cxnLst>
                <a:rect l="T12" t="T13" r="T14" b="T15"/>
                <a:pathLst>
                  <a:path w="63" h="48">
                    <a:moveTo>
                      <a:pt x="63" y="0"/>
                    </a:moveTo>
                    <a:lnTo>
                      <a:pt x="0" y="0"/>
                    </a:lnTo>
                    <a:lnTo>
                      <a:pt x="0" y="48"/>
                    </a:lnTo>
                    <a:lnTo>
                      <a:pt x="63" y="0"/>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3019" name="Freeform 344"/>
              <p:cNvSpPr>
                <a:spLocks noChangeAspect="1"/>
              </p:cNvSpPr>
              <p:nvPr/>
            </p:nvSpPr>
            <p:spPr bwMode="auto">
              <a:xfrm>
                <a:off x="4612" y="6766"/>
                <a:ext cx="63" cy="48"/>
              </a:xfrm>
              <a:custGeom>
                <a:avLst/>
                <a:gdLst>
                  <a:gd name="T0" fmla="*/ 63 w 63"/>
                  <a:gd name="T1" fmla="*/ 0 h 48"/>
                  <a:gd name="T2" fmla="*/ 0 w 63"/>
                  <a:gd name="T3" fmla="*/ 0 h 48"/>
                  <a:gd name="T4" fmla="*/ 0 w 63"/>
                  <a:gd name="T5" fmla="*/ 48 h 48"/>
                  <a:gd name="T6" fmla="*/ 0 60000 65536"/>
                  <a:gd name="T7" fmla="*/ 0 60000 65536"/>
                  <a:gd name="T8" fmla="*/ 0 60000 65536"/>
                  <a:gd name="T9" fmla="*/ 0 w 63"/>
                  <a:gd name="T10" fmla="*/ 0 h 48"/>
                  <a:gd name="T11" fmla="*/ 63 w 63"/>
                  <a:gd name="T12" fmla="*/ 48 h 48"/>
                </a:gdLst>
                <a:ahLst/>
                <a:cxnLst>
                  <a:cxn ang="T6">
                    <a:pos x="T0" y="T1"/>
                  </a:cxn>
                  <a:cxn ang="T7">
                    <a:pos x="T2" y="T3"/>
                  </a:cxn>
                  <a:cxn ang="T8">
                    <a:pos x="T4" y="T5"/>
                  </a:cxn>
                </a:cxnLst>
                <a:rect l="T9" t="T10" r="T11" b="T12"/>
                <a:pathLst>
                  <a:path w="63" h="48">
                    <a:moveTo>
                      <a:pt x="63" y="0"/>
                    </a:moveTo>
                    <a:lnTo>
                      <a:pt x="0" y="0"/>
                    </a:lnTo>
                    <a:lnTo>
                      <a:pt x="0" y="48"/>
                    </a:lnTo>
                  </a:path>
                </a:pathLst>
              </a:custGeom>
              <a:grpFill/>
              <a:ln w="10160">
                <a:solidFill>
                  <a:schemeClr val="tx1"/>
                </a:solidFill>
                <a:prstDash val="solid"/>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grpSp>
        <p:grpSp>
          <p:nvGrpSpPr>
            <p:cNvPr id="112967" name="Group 345"/>
            <p:cNvGrpSpPr>
              <a:grpSpLocks noChangeAspect="1"/>
            </p:cNvGrpSpPr>
            <p:nvPr/>
          </p:nvGrpSpPr>
          <p:grpSpPr bwMode="auto">
            <a:xfrm>
              <a:off x="4518" y="6523"/>
              <a:ext cx="181" cy="102"/>
              <a:chOff x="4518" y="6523"/>
              <a:chExt cx="181" cy="102"/>
            </a:xfrm>
            <a:grpFill/>
          </p:grpSpPr>
          <p:sp>
            <p:nvSpPr>
              <p:cNvPr id="113010" name="Oval 346"/>
              <p:cNvSpPr>
                <a:spLocks noChangeAspect="1" noChangeArrowheads="1"/>
              </p:cNvSpPr>
              <p:nvPr/>
            </p:nvSpPr>
            <p:spPr bwMode="auto">
              <a:xfrm>
                <a:off x="4620" y="6523"/>
                <a:ext cx="79" cy="78"/>
              </a:xfrm>
              <a:prstGeom prst="ellipse">
                <a:avLst/>
              </a:prstGeom>
              <a:grpFill/>
              <a:ln w="10160">
                <a:solidFill>
                  <a:schemeClr val="tx1"/>
                </a:solidFill>
                <a:round/>
                <a:headEnd/>
                <a:tailEnd/>
              </a:ln>
            </p:spPr>
            <p:txBody>
              <a:bodyPr/>
              <a:lstStyle/>
              <a:p>
                <a:pPr eaLnBrk="1" hangingPunct="1"/>
                <a:endParaRPr lang="en-US">
                  <a:solidFill>
                    <a:srgbClr val="000000"/>
                  </a:solidFill>
                </a:endParaRPr>
              </a:p>
            </p:txBody>
          </p:sp>
          <p:sp>
            <p:nvSpPr>
              <p:cNvPr id="113011" name="Freeform 347"/>
              <p:cNvSpPr>
                <a:spLocks noChangeAspect="1"/>
              </p:cNvSpPr>
              <p:nvPr/>
            </p:nvSpPr>
            <p:spPr bwMode="auto">
              <a:xfrm>
                <a:off x="4534" y="6578"/>
                <a:ext cx="62" cy="47"/>
              </a:xfrm>
              <a:custGeom>
                <a:avLst/>
                <a:gdLst>
                  <a:gd name="T0" fmla="*/ 62 w 62"/>
                  <a:gd name="T1" fmla="*/ 0 h 47"/>
                  <a:gd name="T2" fmla="*/ 0 w 62"/>
                  <a:gd name="T3" fmla="*/ 47 h 47"/>
                  <a:gd name="T4" fmla="*/ 62 w 62"/>
                  <a:gd name="T5" fmla="*/ 0 h 47"/>
                  <a:gd name="T6" fmla="*/ 0 60000 65536"/>
                  <a:gd name="T7" fmla="*/ 0 60000 65536"/>
                  <a:gd name="T8" fmla="*/ 0 60000 65536"/>
                  <a:gd name="T9" fmla="*/ 0 w 62"/>
                  <a:gd name="T10" fmla="*/ 0 h 47"/>
                  <a:gd name="T11" fmla="*/ 62 w 62"/>
                  <a:gd name="T12" fmla="*/ 47 h 47"/>
                </a:gdLst>
                <a:ahLst/>
                <a:cxnLst>
                  <a:cxn ang="T6">
                    <a:pos x="T0" y="T1"/>
                  </a:cxn>
                  <a:cxn ang="T7">
                    <a:pos x="T2" y="T3"/>
                  </a:cxn>
                  <a:cxn ang="T8">
                    <a:pos x="T4" y="T5"/>
                  </a:cxn>
                </a:cxnLst>
                <a:rect l="T9" t="T10" r="T11" b="T12"/>
                <a:pathLst>
                  <a:path w="62" h="47">
                    <a:moveTo>
                      <a:pt x="62" y="0"/>
                    </a:moveTo>
                    <a:lnTo>
                      <a:pt x="0" y="47"/>
                    </a:lnTo>
                    <a:lnTo>
                      <a:pt x="62" y="0"/>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3012" name="Line 348"/>
              <p:cNvSpPr>
                <a:spLocks noChangeAspect="1" noChangeShapeType="1"/>
              </p:cNvSpPr>
              <p:nvPr/>
            </p:nvSpPr>
            <p:spPr bwMode="auto">
              <a:xfrm flipH="1">
                <a:off x="4534" y="6578"/>
                <a:ext cx="62" cy="47"/>
              </a:xfrm>
              <a:prstGeom prst="line">
                <a:avLst/>
              </a:prstGeom>
              <a:grpFill/>
              <a:ln w="1016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13013" name="Freeform 349"/>
              <p:cNvSpPr>
                <a:spLocks noChangeAspect="1"/>
              </p:cNvSpPr>
              <p:nvPr/>
            </p:nvSpPr>
            <p:spPr bwMode="auto">
              <a:xfrm>
                <a:off x="4518" y="6562"/>
                <a:ext cx="78" cy="47"/>
              </a:xfrm>
              <a:custGeom>
                <a:avLst/>
                <a:gdLst>
                  <a:gd name="T0" fmla="*/ 78 w 78"/>
                  <a:gd name="T1" fmla="*/ 0 h 47"/>
                  <a:gd name="T2" fmla="*/ 0 w 78"/>
                  <a:gd name="T3" fmla="*/ 47 h 47"/>
                  <a:gd name="T4" fmla="*/ 78 w 78"/>
                  <a:gd name="T5" fmla="*/ 0 h 47"/>
                  <a:gd name="T6" fmla="*/ 0 60000 65536"/>
                  <a:gd name="T7" fmla="*/ 0 60000 65536"/>
                  <a:gd name="T8" fmla="*/ 0 60000 65536"/>
                  <a:gd name="T9" fmla="*/ 0 w 78"/>
                  <a:gd name="T10" fmla="*/ 0 h 47"/>
                  <a:gd name="T11" fmla="*/ 78 w 78"/>
                  <a:gd name="T12" fmla="*/ 47 h 47"/>
                </a:gdLst>
                <a:ahLst/>
                <a:cxnLst>
                  <a:cxn ang="T6">
                    <a:pos x="T0" y="T1"/>
                  </a:cxn>
                  <a:cxn ang="T7">
                    <a:pos x="T2" y="T3"/>
                  </a:cxn>
                  <a:cxn ang="T8">
                    <a:pos x="T4" y="T5"/>
                  </a:cxn>
                </a:cxnLst>
                <a:rect l="T9" t="T10" r="T11" b="T12"/>
                <a:pathLst>
                  <a:path w="78" h="47">
                    <a:moveTo>
                      <a:pt x="78" y="0"/>
                    </a:moveTo>
                    <a:lnTo>
                      <a:pt x="0" y="47"/>
                    </a:lnTo>
                    <a:lnTo>
                      <a:pt x="78" y="0"/>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3014" name="Line 350"/>
              <p:cNvSpPr>
                <a:spLocks noChangeAspect="1" noChangeShapeType="1"/>
              </p:cNvSpPr>
              <p:nvPr/>
            </p:nvSpPr>
            <p:spPr bwMode="auto">
              <a:xfrm flipH="1">
                <a:off x="4518" y="6562"/>
                <a:ext cx="78" cy="47"/>
              </a:xfrm>
              <a:prstGeom prst="line">
                <a:avLst/>
              </a:prstGeom>
              <a:grpFill/>
              <a:ln w="1016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grpSp>
        <p:grpSp>
          <p:nvGrpSpPr>
            <p:cNvPr id="112968" name="Group 351"/>
            <p:cNvGrpSpPr>
              <a:grpSpLocks noChangeAspect="1"/>
            </p:cNvGrpSpPr>
            <p:nvPr/>
          </p:nvGrpSpPr>
          <p:grpSpPr bwMode="auto">
            <a:xfrm>
              <a:off x="4408" y="6334"/>
              <a:ext cx="149" cy="118"/>
              <a:chOff x="4408" y="6334"/>
              <a:chExt cx="149" cy="118"/>
            </a:xfrm>
            <a:grpFill/>
          </p:grpSpPr>
          <p:sp>
            <p:nvSpPr>
              <p:cNvPr id="113005" name="Oval 352"/>
              <p:cNvSpPr>
                <a:spLocks noChangeAspect="1" noChangeArrowheads="1"/>
              </p:cNvSpPr>
              <p:nvPr/>
            </p:nvSpPr>
            <p:spPr bwMode="auto">
              <a:xfrm>
                <a:off x="4479" y="6334"/>
                <a:ext cx="78" cy="78"/>
              </a:xfrm>
              <a:prstGeom prst="ellipse">
                <a:avLst/>
              </a:prstGeom>
              <a:grpFill/>
              <a:ln w="10160">
                <a:solidFill>
                  <a:schemeClr val="tx1"/>
                </a:solidFill>
                <a:round/>
                <a:headEnd/>
                <a:tailEnd/>
              </a:ln>
            </p:spPr>
            <p:txBody>
              <a:bodyPr/>
              <a:lstStyle/>
              <a:p>
                <a:pPr eaLnBrk="1" hangingPunct="1"/>
                <a:endParaRPr lang="en-US">
                  <a:solidFill>
                    <a:srgbClr val="000000"/>
                  </a:solidFill>
                </a:endParaRPr>
              </a:p>
            </p:txBody>
          </p:sp>
          <p:sp>
            <p:nvSpPr>
              <p:cNvPr id="113006" name="Freeform 353"/>
              <p:cNvSpPr>
                <a:spLocks noChangeAspect="1"/>
              </p:cNvSpPr>
              <p:nvPr/>
            </p:nvSpPr>
            <p:spPr bwMode="auto">
              <a:xfrm>
                <a:off x="4423" y="6405"/>
                <a:ext cx="63" cy="47"/>
              </a:xfrm>
              <a:custGeom>
                <a:avLst/>
                <a:gdLst>
                  <a:gd name="T0" fmla="*/ 63 w 63"/>
                  <a:gd name="T1" fmla="*/ 0 h 47"/>
                  <a:gd name="T2" fmla="*/ 0 w 63"/>
                  <a:gd name="T3" fmla="*/ 47 h 47"/>
                  <a:gd name="T4" fmla="*/ 63 w 63"/>
                  <a:gd name="T5" fmla="*/ 0 h 47"/>
                  <a:gd name="T6" fmla="*/ 0 60000 65536"/>
                  <a:gd name="T7" fmla="*/ 0 60000 65536"/>
                  <a:gd name="T8" fmla="*/ 0 60000 65536"/>
                  <a:gd name="T9" fmla="*/ 0 w 63"/>
                  <a:gd name="T10" fmla="*/ 0 h 47"/>
                  <a:gd name="T11" fmla="*/ 63 w 63"/>
                  <a:gd name="T12" fmla="*/ 47 h 47"/>
                </a:gdLst>
                <a:ahLst/>
                <a:cxnLst>
                  <a:cxn ang="T6">
                    <a:pos x="T0" y="T1"/>
                  </a:cxn>
                  <a:cxn ang="T7">
                    <a:pos x="T2" y="T3"/>
                  </a:cxn>
                  <a:cxn ang="T8">
                    <a:pos x="T4" y="T5"/>
                  </a:cxn>
                </a:cxnLst>
                <a:rect l="T9" t="T10" r="T11" b="T12"/>
                <a:pathLst>
                  <a:path w="63" h="47">
                    <a:moveTo>
                      <a:pt x="63" y="0"/>
                    </a:moveTo>
                    <a:lnTo>
                      <a:pt x="0" y="47"/>
                    </a:lnTo>
                    <a:lnTo>
                      <a:pt x="63" y="0"/>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3007" name="Line 354"/>
              <p:cNvSpPr>
                <a:spLocks noChangeAspect="1" noChangeShapeType="1"/>
              </p:cNvSpPr>
              <p:nvPr/>
            </p:nvSpPr>
            <p:spPr bwMode="auto">
              <a:xfrm flipH="1">
                <a:off x="4423" y="6405"/>
                <a:ext cx="63" cy="47"/>
              </a:xfrm>
              <a:prstGeom prst="line">
                <a:avLst/>
              </a:prstGeom>
              <a:grpFill/>
              <a:ln w="1016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13008" name="Freeform 355"/>
              <p:cNvSpPr>
                <a:spLocks noChangeAspect="1"/>
              </p:cNvSpPr>
              <p:nvPr/>
            </p:nvSpPr>
            <p:spPr bwMode="auto">
              <a:xfrm>
                <a:off x="4408" y="6373"/>
                <a:ext cx="63" cy="47"/>
              </a:xfrm>
              <a:custGeom>
                <a:avLst/>
                <a:gdLst>
                  <a:gd name="T0" fmla="*/ 63 w 63"/>
                  <a:gd name="T1" fmla="*/ 0 h 47"/>
                  <a:gd name="T2" fmla="*/ 15 w 63"/>
                  <a:gd name="T3" fmla="*/ 0 h 47"/>
                  <a:gd name="T4" fmla="*/ 0 w 63"/>
                  <a:gd name="T5" fmla="*/ 47 h 47"/>
                  <a:gd name="T6" fmla="*/ 63 w 63"/>
                  <a:gd name="T7" fmla="*/ 0 h 47"/>
                  <a:gd name="T8" fmla="*/ 0 60000 65536"/>
                  <a:gd name="T9" fmla="*/ 0 60000 65536"/>
                  <a:gd name="T10" fmla="*/ 0 60000 65536"/>
                  <a:gd name="T11" fmla="*/ 0 60000 65536"/>
                  <a:gd name="T12" fmla="*/ 0 w 63"/>
                  <a:gd name="T13" fmla="*/ 0 h 47"/>
                  <a:gd name="T14" fmla="*/ 63 w 63"/>
                  <a:gd name="T15" fmla="*/ 47 h 47"/>
                </a:gdLst>
                <a:ahLst/>
                <a:cxnLst>
                  <a:cxn ang="T8">
                    <a:pos x="T0" y="T1"/>
                  </a:cxn>
                  <a:cxn ang="T9">
                    <a:pos x="T2" y="T3"/>
                  </a:cxn>
                  <a:cxn ang="T10">
                    <a:pos x="T4" y="T5"/>
                  </a:cxn>
                  <a:cxn ang="T11">
                    <a:pos x="T6" y="T7"/>
                  </a:cxn>
                </a:cxnLst>
                <a:rect l="T12" t="T13" r="T14" b="T15"/>
                <a:pathLst>
                  <a:path w="63" h="47">
                    <a:moveTo>
                      <a:pt x="63" y="0"/>
                    </a:moveTo>
                    <a:lnTo>
                      <a:pt x="15" y="0"/>
                    </a:lnTo>
                    <a:lnTo>
                      <a:pt x="0" y="47"/>
                    </a:lnTo>
                    <a:lnTo>
                      <a:pt x="63" y="0"/>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3009" name="Freeform 356"/>
              <p:cNvSpPr>
                <a:spLocks noChangeAspect="1"/>
              </p:cNvSpPr>
              <p:nvPr/>
            </p:nvSpPr>
            <p:spPr bwMode="auto">
              <a:xfrm>
                <a:off x="4408" y="6373"/>
                <a:ext cx="63" cy="47"/>
              </a:xfrm>
              <a:custGeom>
                <a:avLst/>
                <a:gdLst>
                  <a:gd name="T0" fmla="*/ 63 w 63"/>
                  <a:gd name="T1" fmla="*/ 0 h 47"/>
                  <a:gd name="T2" fmla="*/ 15 w 63"/>
                  <a:gd name="T3" fmla="*/ 0 h 47"/>
                  <a:gd name="T4" fmla="*/ 0 w 63"/>
                  <a:gd name="T5" fmla="*/ 47 h 47"/>
                  <a:gd name="T6" fmla="*/ 0 60000 65536"/>
                  <a:gd name="T7" fmla="*/ 0 60000 65536"/>
                  <a:gd name="T8" fmla="*/ 0 60000 65536"/>
                  <a:gd name="T9" fmla="*/ 0 w 63"/>
                  <a:gd name="T10" fmla="*/ 0 h 47"/>
                  <a:gd name="T11" fmla="*/ 63 w 63"/>
                  <a:gd name="T12" fmla="*/ 47 h 47"/>
                </a:gdLst>
                <a:ahLst/>
                <a:cxnLst>
                  <a:cxn ang="T6">
                    <a:pos x="T0" y="T1"/>
                  </a:cxn>
                  <a:cxn ang="T7">
                    <a:pos x="T2" y="T3"/>
                  </a:cxn>
                  <a:cxn ang="T8">
                    <a:pos x="T4" y="T5"/>
                  </a:cxn>
                </a:cxnLst>
                <a:rect l="T9" t="T10" r="T11" b="T12"/>
                <a:pathLst>
                  <a:path w="63" h="47">
                    <a:moveTo>
                      <a:pt x="63" y="0"/>
                    </a:moveTo>
                    <a:lnTo>
                      <a:pt x="15" y="0"/>
                    </a:lnTo>
                    <a:lnTo>
                      <a:pt x="0" y="47"/>
                    </a:lnTo>
                  </a:path>
                </a:pathLst>
              </a:custGeom>
              <a:grpFill/>
              <a:ln w="10160">
                <a:solidFill>
                  <a:schemeClr val="tx1"/>
                </a:solidFill>
                <a:prstDash val="solid"/>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grpSp>
        <p:grpSp>
          <p:nvGrpSpPr>
            <p:cNvPr id="112969" name="Group 357"/>
            <p:cNvGrpSpPr>
              <a:grpSpLocks noChangeAspect="1"/>
            </p:cNvGrpSpPr>
            <p:nvPr/>
          </p:nvGrpSpPr>
          <p:grpSpPr bwMode="auto">
            <a:xfrm>
              <a:off x="4471" y="6444"/>
              <a:ext cx="165" cy="87"/>
              <a:chOff x="4471" y="6444"/>
              <a:chExt cx="165" cy="87"/>
            </a:xfrm>
            <a:grpFill/>
          </p:grpSpPr>
          <p:sp>
            <p:nvSpPr>
              <p:cNvPr id="113000" name="Oval 358"/>
              <p:cNvSpPr>
                <a:spLocks noChangeAspect="1" noChangeArrowheads="1"/>
              </p:cNvSpPr>
              <p:nvPr/>
            </p:nvSpPr>
            <p:spPr bwMode="auto">
              <a:xfrm>
                <a:off x="4557" y="6444"/>
                <a:ext cx="79" cy="79"/>
              </a:xfrm>
              <a:prstGeom prst="ellipse">
                <a:avLst/>
              </a:prstGeom>
              <a:grpFill/>
              <a:ln w="10160">
                <a:solidFill>
                  <a:schemeClr val="tx1"/>
                </a:solidFill>
                <a:round/>
                <a:headEnd/>
                <a:tailEnd/>
              </a:ln>
            </p:spPr>
            <p:txBody>
              <a:bodyPr/>
              <a:lstStyle/>
              <a:p>
                <a:pPr eaLnBrk="1" hangingPunct="1"/>
                <a:endParaRPr lang="en-US">
                  <a:solidFill>
                    <a:srgbClr val="000000"/>
                  </a:solidFill>
                </a:endParaRPr>
              </a:p>
            </p:txBody>
          </p:sp>
          <p:sp>
            <p:nvSpPr>
              <p:cNvPr id="113001" name="Freeform 359"/>
              <p:cNvSpPr>
                <a:spLocks noChangeAspect="1"/>
              </p:cNvSpPr>
              <p:nvPr/>
            </p:nvSpPr>
            <p:spPr bwMode="auto">
              <a:xfrm>
                <a:off x="4486" y="6499"/>
                <a:ext cx="63" cy="32"/>
              </a:xfrm>
              <a:custGeom>
                <a:avLst/>
                <a:gdLst>
                  <a:gd name="T0" fmla="*/ 63 w 63"/>
                  <a:gd name="T1" fmla="*/ 0 h 32"/>
                  <a:gd name="T2" fmla="*/ 0 w 63"/>
                  <a:gd name="T3" fmla="*/ 32 h 32"/>
                  <a:gd name="T4" fmla="*/ 63 w 63"/>
                  <a:gd name="T5" fmla="*/ 0 h 32"/>
                  <a:gd name="T6" fmla="*/ 0 60000 65536"/>
                  <a:gd name="T7" fmla="*/ 0 60000 65536"/>
                  <a:gd name="T8" fmla="*/ 0 60000 65536"/>
                  <a:gd name="T9" fmla="*/ 0 w 63"/>
                  <a:gd name="T10" fmla="*/ 0 h 32"/>
                  <a:gd name="T11" fmla="*/ 63 w 63"/>
                  <a:gd name="T12" fmla="*/ 32 h 32"/>
                </a:gdLst>
                <a:ahLst/>
                <a:cxnLst>
                  <a:cxn ang="T6">
                    <a:pos x="T0" y="T1"/>
                  </a:cxn>
                  <a:cxn ang="T7">
                    <a:pos x="T2" y="T3"/>
                  </a:cxn>
                  <a:cxn ang="T8">
                    <a:pos x="T4" y="T5"/>
                  </a:cxn>
                </a:cxnLst>
                <a:rect l="T9" t="T10" r="T11" b="T12"/>
                <a:pathLst>
                  <a:path w="63" h="32">
                    <a:moveTo>
                      <a:pt x="63" y="0"/>
                    </a:moveTo>
                    <a:lnTo>
                      <a:pt x="0" y="32"/>
                    </a:lnTo>
                    <a:lnTo>
                      <a:pt x="63" y="0"/>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3002" name="Line 360"/>
              <p:cNvSpPr>
                <a:spLocks noChangeAspect="1" noChangeShapeType="1"/>
              </p:cNvSpPr>
              <p:nvPr/>
            </p:nvSpPr>
            <p:spPr bwMode="auto">
              <a:xfrm flipH="1">
                <a:off x="4486" y="6499"/>
                <a:ext cx="63" cy="32"/>
              </a:xfrm>
              <a:prstGeom prst="line">
                <a:avLst/>
              </a:prstGeom>
              <a:grpFill/>
              <a:ln w="1016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13003" name="Freeform 361"/>
              <p:cNvSpPr>
                <a:spLocks noChangeAspect="1"/>
              </p:cNvSpPr>
              <p:nvPr/>
            </p:nvSpPr>
            <p:spPr bwMode="auto">
              <a:xfrm>
                <a:off x="4471" y="6468"/>
                <a:ext cx="63" cy="31"/>
              </a:xfrm>
              <a:custGeom>
                <a:avLst/>
                <a:gdLst>
                  <a:gd name="T0" fmla="*/ 63 w 63"/>
                  <a:gd name="T1" fmla="*/ 0 h 31"/>
                  <a:gd name="T2" fmla="*/ 0 w 63"/>
                  <a:gd name="T3" fmla="*/ 31 h 31"/>
                  <a:gd name="T4" fmla="*/ 63 w 63"/>
                  <a:gd name="T5" fmla="*/ 0 h 31"/>
                  <a:gd name="T6" fmla="*/ 0 60000 65536"/>
                  <a:gd name="T7" fmla="*/ 0 60000 65536"/>
                  <a:gd name="T8" fmla="*/ 0 60000 65536"/>
                  <a:gd name="T9" fmla="*/ 0 w 63"/>
                  <a:gd name="T10" fmla="*/ 0 h 31"/>
                  <a:gd name="T11" fmla="*/ 63 w 63"/>
                  <a:gd name="T12" fmla="*/ 31 h 31"/>
                </a:gdLst>
                <a:ahLst/>
                <a:cxnLst>
                  <a:cxn ang="T6">
                    <a:pos x="T0" y="T1"/>
                  </a:cxn>
                  <a:cxn ang="T7">
                    <a:pos x="T2" y="T3"/>
                  </a:cxn>
                  <a:cxn ang="T8">
                    <a:pos x="T4" y="T5"/>
                  </a:cxn>
                </a:cxnLst>
                <a:rect l="T9" t="T10" r="T11" b="T12"/>
                <a:pathLst>
                  <a:path w="63" h="31">
                    <a:moveTo>
                      <a:pt x="63" y="0"/>
                    </a:moveTo>
                    <a:lnTo>
                      <a:pt x="0" y="31"/>
                    </a:lnTo>
                    <a:lnTo>
                      <a:pt x="63" y="0"/>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3004" name="Line 362"/>
              <p:cNvSpPr>
                <a:spLocks noChangeAspect="1" noChangeShapeType="1"/>
              </p:cNvSpPr>
              <p:nvPr/>
            </p:nvSpPr>
            <p:spPr bwMode="auto">
              <a:xfrm flipH="1">
                <a:off x="4471" y="6468"/>
                <a:ext cx="63" cy="31"/>
              </a:xfrm>
              <a:prstGeom prst="line">
                <a:avLst/>
              </a:prstGeom>
              <a:grpFill/>
              <a:ln w="1016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grpSp>
        <p:grpSp>
          <p:nvGrpSpPr>
            <p:cNvPr id="112970" name="Group 363"/>
            <p:cNvGrpSpPr>
              <a:grpSpLocks noChangeAspect="1"/>
            </p:cNvGrpSpPr>
            <p:nvPr/>
          </p:nvGrpSpPr>
          <p:grpSpPr bwMode="auto">
            <a:xfrm>
              <a:off x="4243" y="6279"/>
              <a:ext cx="117" cy="118"/>
              <a:chOff x="4243" y="6279"/>
              <a:chExt cx="117" cy="118"/>
            </a:xfrm>
            <a:grpFill/>
          </p:grpSpPr>
          <p:sp>
            <p:nvSpPr>
              <p:cNvPr id="112995" name="Oval 364"/>
              <p:cNvSpPr>
                <a:spLocks noChangeAspect="1" noChangeArrowheads="1"/>
              </p:cNvSpPr>
              <p:nvPr/>
            </p:nvSpPr>
            <p:spPr bwMode="auto">
              <a:xfrm>
                <a:off x="4243" y="6318"/>
                <a:ext cx="78" cy="79"/>
              </a:xfrm>
              <a:prstGeom prst="ellipse">
                <a:avLst/>
              </a:prstGeom>
              <a:grpFill/>
              <a:ln w="10160">
                <a:solidFill>
                  <a:schemeClr val="tx1"/>
                </a:solidFill>
                <a:round/>
                <a:headEnd/>
                <a:tailEnd/>
              </a:ln>
            </p:spPr>
            <p:txBody>
              <a:bodyPr/>
              <a:lstStyle/>
              <a:p>
                <a:pPr eaLnBrk="1" hangingPunct="1"/>
                <a:endParaRPr lang="en-US">
                  <a:solidFill>
                    <a:srgbClr val="000000"/>
                  </a:solidFill>
                </a:endParaRPr>
              </a:p>
            </p:txBody>
          </p:sp>
          <p:sp>
            <p:nvSpPr>
              <p:cNvPr id="112996" name="Freeform 365"/>
              <p:cNvSpPr>
                <a:spLocks noChangeAspect="1"/>
              </p:cNvSpPr>
              <p:nvPr/>
            </p:nvSpPr>
            <p:spPr bwMode="auto">
              <a:xfrm>
                <a:off x="4313" y="6310"/>
                <a:ext cx="47" cy="48"/>
              </a:xfrm>
              <a:custGeom>
                <a:avLst/>
                <a:gdLst>
                  <a:gd name="T0" fmla="*/ 0 w 47"/>
                  <a:gd name="T1" fmla="*/ 48 h 48"/>
                  <a:gd name="T2" fmla="*/ 47 w 47"/>
                  <a:gd name="T3" fmla="*/ 0 h 48"/>
                  <a:gd name="T4" fmla="*/ 0 w 47"/>
                  <a:gd name="T5" fmla="*/ 48 h 48"/>
                  <a:gd name="T6" fmla="*/ 0 60000 65536"/>
                  <a:gd name="T7" fmla="*/ 0 60000 65536"/>
                  <a:gd name="T8" fmla="*/ 0 60000 65536"/>
                  <a:gd name="T9" fmla="*/ 0 w 47"/>
                  <a:gd name="T10" fmla="*/ 0 h 48"/>
                  <a:gd name="T11" fmla="*/ 47 w 47"/>
                  <a:gd name="T12" fmla="*/ 48 h 48"/>
                </a:gdLst>
                <a:ahLst/>
                <a:cxnLst>
                  <a:cxn ang="T6">
                    <a:pos x="T0" y="T1"/>
                  </a:cxn>
                  <a:cxn ang="T7">
                    <a:pos x="T2" y="T3"/>
                  </a:cxn>
                  <a:cxn ang="T8">
                    <a:pos x="T4" y="T5"/>
                  </a:cxn>
                </a:cxnLst>
                <a:rect l="T9" t="T10" r="T11" b="T12"/>
                <a:pathLst>
                  <a:path w="47" h="48">
                    <a:moveTo>
                      <a:pt x="0" y="48"/>
                    </a:moveTo>
                    <a:lnTo>
                      <a:pt x="47" y="0"/>
                    </a:lnTo>
                    <a:lnTo>
                      <a:pt x="0" y="48"/>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2997" name="Line 366"/>
              <p:cNvSpPr>
                <a:spLocks noChangeAspect="1" noChangeShapeType="1"/>
              </p:cNvSpPr>
              <p:nvPr/>
            </p:nvSpPr>
            <p:spPr bwMode="auto">
              <a:xfrm flipV="1">
                <a:off x="4313" y="6310"/>
                <a:ext cx="47" cy="48"/>
              </a:xfrm>
              <a:prstGeom prst="line">
                <a:avLst/>
              </a:prstGeom>
              <a:grpFill/>
              <a:ln w="1016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12998" name="Freeform 367"/>
              <p:cNvSpPr>
                <a:spLocks noChangeAspect="1"/>
              </p:cNvSpPr>
              <p:nvPr/>
            </p:nvSpPr>
            <p:spPr bwMode="auto">
              <a:xfrm>
                <a:off x="4282" y="6279"/>
                <a:ext cx="63" cy="47"/>
              </a:xfrm>
              <a:custGeom>
                <a:avLst/>
                <a:gdLst>
                  <a:gd name="T0" fmla="*/ 0 w 63"/>
                  <a:gd name="T1" fmla="*/ 47 h 47"/>
                  <a:gd name="T2" fmla="*/ 63 w 63"/>
                  <a:gd name="T3" fmla="*/ 0 h 47"/>
                  <a:gd name="T4" fmla="*/ 0 w 63"/>
                  <a:gd name="T5" fmla="*/ 47 h 47"/>
                  <a:gd name="T6" fmla="*/ 0 60000 65536"/>
                  <a:gd name="T7" fmla="*/ 0 60000 65536"/>
                  <a:gd name="T8" fmla="*/ 0 60000 65536"/>
                  <a:gd name="T9" fmla="*/ 0 w 63"/>
                  <a:gd name="T10" fmla="*/ 0 h 47"/>
                  <a:gd name="T11" fmla="*/ 63 w 63"/>
                  <a:gd name="T12" fmla="*/ 47 h 47"/>
                </a:gdLst>
                <a:ahLst/>
                <a:cxnLst>
                  <a:cxn ang="T6">
                    <a:pos x="T0" y="T1"/>
                  </a:cxn>
                  <a:cxn ang="T7">
                    <a:pos x="T2" y="T3"/>
                  </a:cxn>
                  <a:cxn ang="T8">
                    <a:pos x="T4" y="T5"/>
                  </a:cxn>
                </a:cxnLst>
                <a:rect l="T9" t="T10" r="T11" b="T12"/>
                <a:pathLst>
                  <a:path w="63" h="47">
                    <a:moveTo>
                      <a:pt x="0" y="47"/>
                    </a:moveTo>
                    <a:lnTo>
                      <a:pt x="63" y="0"/>
                    </a:lnTo>
                    <a:lnTo>
                      <a:pt x="0" y="47"/>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2999" name="Line 368"/>
              <p:cNvSpPr>
                <a:spLocks noChangeAspect="1" noChangeShapeType="1"/>
              </p:cNvSpPr>
              <p:nvPr/>
            </p:nvSpPr>
            <p:spPr bwMode="auto">
              <a:xfrm flipV="1">
                <a:off x="4282" y="6279"/>
                <a:ext cx="63" cy="47"/>
              </a:xfrm>
              <a:prstGeom prst="line">
                <a:avLst/>
              </a:prstGeom>
              <a:grpFill/>
              <a:ln w="1016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grpSp>
        <p:grpSp>
          <p:nvGrpSpPr>
            <p:cNvPr id="112971" name="Group 369"/>
            <p:cNvGrpSpPr>
              <a:grpSpLocks noChangeAspect="1"/>
            </p:cNvGrpSpPr>
            <p:nvPr/>
          </p:nvGrpSpPr>
          <p:grpSpPr bwMode="auto">
            <a:xfrm>
              <a:off x="4290" y="6405"/>
              <a:ext cx="102" cy="118"/>
              <a:chOff x="4290" y="6405"/>
              <a:chExt cx="102" cy="118"/>
            </a:xfrm>
            <a:grpFill/>
          </p:grpSpPr>
          <p:sp>
            <p:nvSpPr>
              <p:cNvPr id="112990" name="Oval 370"/>
              <p:cNvSpPr>
                <a:spLocks noChangeAspect="1" noChangeArrowheads="1"/>
              </p:cNvSpPr>
              <p:nvPr/>
            </p:nvSpPr>
            <p:spPr bwMode="auto">
              <a:xfrm>
                <a:off x="4290" y="6444"/>
                <a:ext cx="78" cy="79"/>
              </a:xfrm>
              <a:prstGeom prst="ellipse">
                <a:avLst/>
              </a:prstGeom>
              <a:grpFill/>
              <a:ln w="10160">
                <a:solidFill>
                  <a:schemeClr val="tx1"/>
                </a:solidFill>
                <a:round/>
                <a:headEnd/>
                <a:tailEnd/>
              </a:ln>
            </p:spPr>
            <p:txBody>
              <a:bodyPr/>
              <a:lstStyle/>
              <a:p>
                <a:pPr eaLnBrk="1" hangingPunct="1"/>
                <a:endParaRPr lang="en-US">
                  <a:solidFill>
                    <a:srgbClr val="000000"/>
                  </a:solidFill>
                </a:endParaRPr>
              </a:p>
            </p:txBody>
          </p:sp>
          <p:sp>
            <p:nvSpPr>
              <p:cNvPr id="112991" name="Freeform 371"/>
              <p:cNvSpPr>
                <a:spLocks noChangeAspect="1"/>
              </p:cNvSpPr>
              <p:nvPr/>
            </p:nvSpPr>
            <p:spPr bwMode="auto">
              <a:xfrm>
                <a:off x="4345" y="6436"/>
                <a:ext cx="47" cy="32"/>
              </a:xfrm>
              <a:custGeom>
                <a:avLst/>
                <a:gdLst>
                  <a:gd name="T0" fmla="*/ 0 w 47"/>
                  <a:gd name="T1" fmla="*/ 32 h 32"/>
                  <a:gd name="T2" fmla="*/ 47 w 47"/>
                  <a:gd name="T3" fmla="*/ 0 h 32"/>
                  <a:gd name="T4" fmla="*/ 0 w 47"/>
                  <a:gd name="T5" fmla="*/ 32 h 32"/>
                  <a:gd name="T6" fmla="*/ 0 60000 65536"/>
                  <a:gd name="T7" fmla="*/ 0 60000 65536"/>
                  <a:gd name="T8" fmla="*/ 0 60000 65536"/>
                  <a:gd name="T9" fmla="*/ 0 w 47"/>
                  <a:gd name="T10" fmla="*/ 0 h 32"/>
                  <a:gd name="T11" fmla="*/ 47 w 47"/>
                  <a:gd name="T12" fmla="*/ 32 h 32"/>
                </a:gdLst>
                <a:ahLst/>
                <a:cxnLst>
                  <a:cxn ang="T6">
                    <a:pos x="T0" y="T1"/>
                  </a:cxn>
                  <a:cxn ang="T7">
                    <a:pos x="T2" y="T3"/>
                  </a:cxn>
                  <a:cxn ang="T8">
                    <a:pos x="T4" y="T5"/>
                  </a:cxn>
                </a:cxnLst>
                <a:rect l="T9" t="T10" r="T11" b="T12"/>
                <a:pathLst>
                  <a:path w="47" h="32">
                    <a:moveTo>
                      <a:pt x="0" y="32"/>
                    </a:moveTo>
                    <a:lnTo>
                      <a:pt x="47" y="0"/>
                    </a:lnTo>
                    <a:lnTo>
                      <a:pt x="0" y="32"/>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2992" name="Line 372"/>
              <p:cNvSpPr>
                <a:spLocks noChangeAspect="1" noChangeShapeType="1"/>
              </p:cNvSpPr>
              <p:nvPr/>
            </p:nvSpPr>
            <p:spPr bwMode="auto">
              <a:xfrm flipV="1">
                <a:off x="4345" y="6436"/>
                <a:ext cx="47" cy="32"/>
              </a:xfrm>
              <a:prstGeom prst="line">
                <a:avLst/>
              </a:prstGeom>
              <a:grpFill/>
              <a:ln w="1016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12993" name="Freeform 373"/>
              <p:cNvSpPr>
                <a:spLocks noChangeAspect="1"/>
              </p:cNvSpPr>
              <p:nvPr/>
            </p:nvSpPr>
            <p:spPr bwMode="auto">
              <a:xfrm>
                <a:off x="4313" y="6405"/>
                <a:ext cx="63" cy="47"/>
              </a:xfrm>
              <a:custGeom>
                <a:avLst/>
                <a:gdLst>
                  <a:gd name="T0" fmla="*/ 0 w 63"/>
                  <a:gd name="T1" fmla="*/ 47 h 47"/>
                  <a:gd name="T2" fmla="*/ 63 w 63"/>
                  <a:gd name="T3" fmla="*/ 0 h 47"/>
                  <a:gd name="T4" fmla="*/ 0 w 63"/>
                  <a:gd name="T5" fmla="*/ 47 h 47"/>
                  <a:gd name="T6" fmla="*/ 0 60000 65536"/>
                  <a:gd name="T7" fmla="*/ 0 60000 65536"/>
                  <a:gd name="T8" fmla="*/ 0 60000 65536"/>
                  <a:gd name="T9" fmla="*/ 0 w 63"/>
                  <a:gd name="T10" fmla="*/ 0 h 47"/>
                  <a:gd name="T11" fmla="*/ 63 w 63"/>
                  <a:gd name="T12" fmla="*/ 47 h 47"/>
                </a:gdLst>
                <a:ahLst/>
                <a:cxnLst>
                  <a:cxn ang="T6">
                    <a:pos x="T0" y="T1"/>
                  </a:cxn>
                  <a:cxn ang="T7">
                    <a:pos x="T2" y="T3"/>
                  </a:cxn>
                  <a:cxn ang="T8">
                    <a:pos x="T4" y="T5"/>
                  </a:cxn>
                </a:cxnLst>
                <a:rect l="T9" t="T10" r="T11" b="T12"/>
                <a:pathLst>
                  <a:path w="63" h="47">
                    <a:moveTo>
                      <a:pt x="0" y="47"/>
                    </a:moveTo>
                    <a:lnTo>
                      <a:pt x="63" y="0"/>
                    </a:lnTo>
                    <a:lnTo>
                      <a:pt x="0" y="47"/>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2994" name="Line 374"/>
              <p:cNvSpPr>
                <a:spLocks noChangeAspect="1" noChangeShapeType="1"/>
              </p:cNvSpPr>
              <p:nvPr/>
            </p:nvSpPr>
            <p:spPr bwMode="auto">
              <a:xfrm flipV="1">
                <a:off x="4313" y="6405"/>
                <a:ext cx="63" cy="47"/>
              </a:xfrm>
              <a:prstGeom prst="line">
                <a:avLst/>
              </a:prstGeom>
              <a:grpFill/>
              <a:ln w="1016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grpSp>
        <p:grpSp>
          <p:nvGrpSpPr>
            <p:cNvPr id="112972" name="Group 375"/>
            <p:cNvGrpSpPr>
              <a:grpSpLocks noChangeAspect="1"/>
            </p:cNvGrpSpPr>
            <p:nvPr/>
          </p:nvGrpSpPr>
          <p:grpSpPr bwMode="auto">
            <a:xfrm>
              <a:off x="4675" y="6790"/>
              <a:ext cx="149" cy="87"/>
              <a:chOff x="4675" y="6790"/>
              <a:chExt cx="149" cy="87"/>
            </a:xfrm>
            <a:grpFill/>
          </p:grpSpPr>
          <p:sp>
            <p:nvSpPr>
              <p:cNvPr id="112985" name="Oval 376"/>
              <p:cNvSpPr>
                <a:spLocks noChangeAspect="1" noChangeArrowheads="1"/>
              </p:cNvSpPr>
              <p:nvPr/>
            </p:nvSpPr>
            <p:spPr bwMode="auto">
              <a:xfrm>
                <a:off x="4746" y="6790"/>
                <a:ext cx="78" cy="79"/>
              </a:xfrm>
              <a:prstGeom prst="ellipse">
                <a:avLst/>
              </a:prstGeom>
              <a:grpFill/>
              <a:ln w="10160">
                <a:solidFill>
                  <a:schemeClr val="tx1"/>
                </a:solidFill>
                <a:round/>
                <a:headEnd/>
                <a:tailEnd/>
              </a:ln>
            </p:spPr>
            <p:txBody>
              <a:bodyPr/>
              <a:lstStyle/>
              <a:p>
                <a:pPr eaLnBrk="1" hangingPunct="1"/>
                <a:endParaRPr lang="en-US">
                  <a:solidFill>
                    <a:srgbClr val="000000"/>
                  </a:solidFill>
                </a:endParaRPr>
              </a:p>
            </p:txBody>
          </p:sp>
          <p:sp>
            <p:nvSpPr>
              <p:cNvPr id="112986" name="Freeform 377"/>
              <p:cNvSpPr>
                <a:spLocks noChangeAspect="1"/>
              </p:cNvSpPr>
              <p:nvPr/>
            </p:nvSpPr>
            <p:spPr bwMode="auto">
              <a:xfrm>
                <a:off x="4691" y="6861"/>
                <a:ext cx="63" cy="16"/>
              </a:xfrm>
              <a:custGeom>
                <a:avLst/>
                <a:gdLst>
                  <a:gd name="T0" fmla="*/ 63 w 63"/>
                  <a:gd name="T1" fmla="*/ 0 h 16"/>
                  <a:gd name="T2" fmla="*/ 0 w 63"/>
                  <a:gd name="T3" fmla="*/ 16 h 16"/>
                  <a:gd name="T4" fmla="*/ 63 w 63"/>
                  <a:gd name="T5" fmla="*/ 0 h 16"/>
                  <a:gd name="T6" fmla="*/ 0 60000 65536"/>
                  <a:gd name="T7" fmla="*/ 0 60000 65536"/>
                  <a:gd name="T8" fmla="*/ 0 60000 65536"/>
                  <a:gd name="T9" fmla="*/ 0 w 63"/>
                  <a:gd name="T10" fmla="*/ 0 h 16"/>
                  <a:gd name="T11" fmla="*/ 63 w 63"/>
                  <a:gd name="T12" fmla="*/ 16 h 16"/>
                </a:gdLst>
                <a:ahLst/>
                <a:cxnLst>
                  <a:cxn ang="T6">
                    <a:pos x="T0" y="T1"/>
                  </a:cxn>
                  <a:cxn ang="T7">
                    <a:pos x="T2" y="T3"/>
                  </a:cxn>
                  <a:cxn ang="T8">
                    <a:pos x="T4" y="T5"/>
                  </a:cxn>
                </a:cxnLst>
                <a:rect l="T9" t="T10" r="T11" b="T12"/>
                <a:pathLst>
                  <a:path w="63" h="16">
                    <a:moveTo>
                      <a:pt x="63" y="0"/>
                    </a:moveTo>
                    <a:lnTo>
                      <a:pt x="0" y="16"/>
                    </a:lnTo>
                    <a:lnTo>
                      <a:pt x="63" y="0"/>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2987" name="Line 378"/>
              <p:cNvSpPr>
                <a:spLocks noChangeAspect="1" noChangeShapeType="1"/>
              </p:cNvSpPr>
              <p:nvPr/>
            </p:nvSpPr>
            <p:spPr bwMode="auto">
              <a:xfrm flipH="1">
                <a:off x="4691" y="6861"/>
                <a:ext cx="63" cy="16"/>
              </a:xfrm>
              <a:prstGeom prst="line">
                <a:avLst/>
              </a:prstGeom>
              <a:grpFill/>
              <a:ln w="1016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12988" name="Freeform 379"/>
              <p:cNvSpPr>
                <a:spLocks noChangeAspect="1"/>
              </p:cNvSpPr>
              <p:nvPr/>
            </p:nvSpPr>
            <p:spPr bwMode="auto">
              <a:xfrm>
                <a:off x="4675" y="6814"/>
                <a:ext cx="63" cy="47"/>
              </a:xfrm>
              <a:custGeom>
                <a:avLst/>
                <a:gdLst>
                  <a:gd name="T0" fmla="*/ 63 w 63"/>
                  <a:gd name="T1" fmla="*/ 0 h 47"/>
                  <a:gd name="T2" fmla="*/ 0 w 63"/>
                  <a:gd name="T3" fmla="*/ 47 h 47"/>
                  <a:gd name="T4" fmla="*/ 63 w 63"/>
                  <a:gd name="T5" fmla="*/ 0 h 47"/>
                  <a:gd name="T6" fmla="*/ 0 60000 65536"/>
                  <a:gd name="T7" fmla="*/ 0 60000 65536"/>
                  <a:gd name="T8" fmla="*/ 0 60000 65536"/>
                  <a:gd name="T9" fmla="*/ 0 w 63"/>
                  <a:gd name="T10" fmla="*/ 0 h 47"/>
                  <a:gd name="T11" fmla="*/ 63 w 63"/>
                  <a:gd name="T12" fmla="*/ 47 h 47"/>
                </a:gdLst>
                <a:ahLst/>
                <a:cxnLst>
                  <a:cxn ang="T6">
                    <a:pos x="T0" y="T1"/>
                  </a:cxn>
                  <a:cxn ang="T7">
                    <a:pos x="T2" y="T3"/>
                  </a:cxn>
                  <a:cxn ang="T8">
                    <a:pos x="T4" y="T5"/>
                  </a:cxn>
                </a:cxnLst>
                <a:rect l="T9" t="T10" r="T11" b="T12"/>
                <a:pathLst>
                  <a:path w="63" h="47">
                    <a:moveTo>
                      <a:pt x="63" y="0"/>
                    </a:moveTo>
                    <a:lnTo>
                      <a:pt x="0" y="47"/>
                    </a:lnTo>
                    <a:lnTo>
                      <a:pt x="63" y="0"/>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2989" name="Line 380"/>
              <p:cNvSpPr>
                <a:spLocks noChangeAspect="1" noChangeShapeType="1"/>
              </p:cNvSpPr>
              <p:nvPr/>
            </p:nvSpPr>
            <p:spPr bwMode="auto">
              <a:xfrm flipH="1">
                <a:off x="4675" y="6814"/>
                <a:ext cx="63" cy="47"/>
              </a:xfrm>
              <a:prstGeom prst="line">
                <a:avLst/>
              </a:prstGeom>
              <a:grpFill/>
              <a:ln w="1016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grpSp>
        <p:grpSp>
          <p:nvGrpSpPr>
            <p:cNvPr id="112973" name="Group 381"/>
            <p:cNvGrpSpPr>
              <a:grpSpLocks noChangeAspect="1"/>
            </p:cNvGrpSpPr>
            <p:nvPr/>
          </p:nvGrpSpPr>
          <p:grpSpPr bwMode="auto">
            <a:xfrm>
              <a:off x="4360" y="6224"/>
              <a:ext cx="166" cy="118"/>
              <a:chOff x="4360" y="6224"/>
              <a:chExt cx="166" cy="118"/>
            </a:xfrm>
            <a:grpFill/>
          </p:grpSpPr>
          <p:sp>
            <p:nvSpPr>
              <p:cNvPr id="112980" name="Oval 382"/>
              <p:cNvSpPr>
                <a:spLocks noChangeAspect="1" noChangeArrowheads="1"/>
              </p:cNvSpPr>
              <p:nvPr/>
            </p:nvSpPr>
            <p:spPr bwMode="auto">
              <a:xfrm>
                <a:off x="4447" y="6224"/>
                <a:ext cx="79" cy="78"/>
              </a:xfrm>
              <a:prstGeom prst="ellipse">
                <a:avLst/>
              </a:prstGeom>
              <a:grpFill/>
              <a:ln w="10160">
                <a:solidFill>
                  <a:schemeClr val="tx1"/>
                </a:solidFill>
                <a:round/>
                <a:headEnd/>
                <a:tailEnd/>
              </a:ln>
            </p:spPr>
            <p:txBody>
              <a:bodyPr/>
              <a:lstStyle/>
              <a:p>
                <a:pPr eaLnBrk="1" hangingPunct="1"/>
                <a:endParaRPr lang="en-US">
                  <a:solidFill>
                    <a:srgbClr val="000000"/>
                  </a:solidFill>
                </a:endParaRPr>
              </a:p>
            </p:txBody>
          </p:sp>
          <p:sp>
            <p:nvSpPr>
              <p:cNvPr id="112981" name="Freeform 383"/>
              <p:cNvSpPr>
                <a:spLocks noChangeAspect="1"/>
              </p:cNvSpPr>
              <p:nvPr/>
            </p:nvSpPr>
            <p:spPr bwMode="auto">
              <a:xfrm>
                <a:off x="4376" y="6279"/>
                <a:ext cx="79" cy="63"/>
              </a:xfrm>
              <a:custGeom>
                <a:avLst/>
                <a:gdLst>
                  <a:gd name="T0" fmla="*/ 79 w 79"/>
                  <a:gd name="T1" fmla="*/ 0 h 63"/>
                  <a:gd name="T2" fmla="*/ 0 w 79"/>
                  <a:gd name="T3" fmla="*/ 63 h 63"/>
                  <a:gd name="T4" fmla="*/ 79 w 79"/>
                  <a:gd name="T5" fmla="*/ 0 h 63"/>
                  <a:gd name="T6" fmla="*/ 0 60000 65536"/>
                  <a:gd name="T7" fmla="*/ 0 60000 65536"/>
                  <a:gd name="T8" fmla="*/ 0 60000 65536"/>
                  <a:gd name="T9" fmla="*/ 0 w 79"/>
                  <a:gd name="T10" fmla="*/ 0 h 63"/>
                  <a:gd name="T11" fmla="*/ 79 w 79"/>
                  <a:gd name="T12" fmla="*/ 63 h 63"/>
                </a:gdLst>
                <a:ahLst/>
                <a:cxnLst>
                  <a:cxn ang="T6">
                    <a:pos x="T0" y="T1"/>
                  </a:cxn>
                  <a:cxn ang="T7">
                    <a:pos x="T2" y="T3"/>
                  </a:cxn>
                  <a:cxn ang="T8">
                    <a:pos x="T4" y="T5"/>
                  </a:cxn>
                </a:cxnLst>
                <a:rect l="T9" t="T10" r="T11" b="T12"/>
                <a:pathLst>
                  <a:path w="79" h="63">
                    <a:moveTo>
                      <a:pt x="79" y="0"/>
                    </a:moveTo>
                    <a:lnTo>
                      <a:pt x="0" y="63"/>
                    </a:lnTo>
                    <a:lnTo>
                      <a:pt x="79" y="0"/>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2982" name="Line 384"/>
              <p:cNvSpPr>
                <a:spLocks noChangeAspect="1" noChangeShapeType="1"/>
              </p:cNvSpPr>
              <p:nvPr/>
            </p:nvSpPr>
            <p:spPr bwMode="auto">
              <a:xfrm flipH="1">
                <a:off x="4376" y="6279"/>
                <a:ext cx="79" cy="63"/>
              </a:xfrm>
              <a:prstGeom prst="line">
                <a:avLst/>
              </a:prstGeom>
              <a:grpFill/>
              <a:ln w="1016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12983" name="Freeform 385"/>
              <p:cNvSpPr>
                <a:spLocks noChangeAspect="1"/>
              </p:cNvSpPr>
              <p:nvPr/>
            </p:nvSpPr>
            <p:spPr bwMode="auto">
              <a:xfrm>
                <a:off x="4360" y="6263"/>
                <a:ext cx="63" cy="47"/>
              </a:xfrm>
              <a:custGeom>
                <a:avLst/>
                <a:gdLst>
                  <a:gd name="T0" fmla="*/ 63 w 63"/>
                  <a:gd name="T1" fmla="*/ 0 h 47"/>
                  <a:gd name="T2" fmla="*/ 0 w 63"/>
                  <a:gd name="T3" fmla="*/ 47 h 47"/>
                  <a:gd name="T4" fmla="*/ 63 w 63"/>
                  <a:gd name="T5" fmla="*/ 0 h 47"/>
                  <a:gd name="T6" fmla="*/ 0 60000 65536"/>
                  <a:gd name="T7" fmla="*/ 0 60000 65536"/>
                  <a:gd name="T8" fmla="*/ 0 60000 65536"/>
                  <a:gd name="T9" fmla="*/ 0 w 63"/>
                  <a:gd name="T10" fmla="*/ 0 h 47"/>
                  <a:gd name="T11" fmla="*/ 63 w 63"/>
                  <a:gd name="T12" fmla="*/ 47 h 47"/>
                </a:gdLst>
                <a:ahLst/>
                <a:cxnLst>
                  <a:cxn ang="T6">
                    <a:pos x="T0" y="T1"/>
                  </a:cxn>
                  <a:cxn ang="T7">
                    <a:pos x="T2" y="T3"/>
                  </a:cxn>
                  <a:cxn ang="T8">
                    <a:pos x="T4" y="T5"/>
                  </a:cxn>
                </a:cxnLst>
                <a:rect l="T9" t="T10" r="T11" b="T12"/>
                <a:pathLst>
                  <a:path w="63" h="47">
                    <a:moveTo>
                      <a:pt x="63" y="0"/>
                    </a:moveTo>
                    <a:lnTo>
                      <a:pt x="0" y="47"/>
                    </a:lnTo>
                    <a:lnTo>
                      <a:pt x="63" y="0"/>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2984" name="Line 386"/>
              <p:cNvSpPr>
                <a:spLocks noChangeAspect="1" noChangeShapeType="1"/>
              </p:cNvSpPr>
              <p:nvPr/>
            </p:nvSpPr>
            <p:spPr bwMode="auto">
              <a:xfrm flipH="1">
                <a:off x="4360" y="6263"/>
                <a:ext cx="63" cy="47"/>
              </a:xfrm>
              <a:prstGeom prst="line">
                <a:avLst/>
              </a:prstGeom>
              <a:grpFill/>
              <a:ln w="1016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grpSp>
        <p:grpSp>
          <p:nvGrpSpPr>
            <p:cNvPr id="112974" name="Group 387"/>
            <p:cNvGrpSpPr>
              <a:grpSpLocks noChangeAspect="1"/>
            </p:cNvGrpSpPr>
            <p:nvPr/>
          </p:nvGrpSpPr>
          <p:grpSpPr bwMode="auto">
            <a:xfrm>
              <a:off x="4321" y="6515"/>
              <a:ext cx="150" cy="102"/>
              <a:chOff x="4321" y="6515"/>
              <a:chExt cx="150" cy="102"/>
            </a:xfrm>
            <a:grpFill/>
          </p:grpSpPr>
          <p:sp>
            <p:nvSpPr>
              <p:cNvPr id="112975" name="Oval 388"/>
              <p:cNvSpPr>
                <a:spLocks noChangeAspect="1" noChangeArrowheads="1"/>
              </p:cNvSpPr>
              <p:nvPr/>
            </p:nvSpPr>
            <p:spPr bwMode="auto">
              <a:xfrm>
                <a:off x="4321" y="6539"/>
                <a:ext cx="79" cy="78"/>
              </a:xfrm>
              <a:prstGeom prst="ellipse">
                <a:avLst/>
              </a:prstGeom>
              <a:grpFill/>
              <a:ln w="10160">
                <a:solidFill>
                  <a:schemeClr val="tx1"/>
                </a:solidFill>
                <a:round/>
                <a:headEnd/>
                <a:tailEnd/>
              </a:ln>
            </p:spPr>
            <p:txBody>
              <a:bodyPr/>
              <a:lstStyle/>
              <a:p>
                <a:pPr eaLnBrk="1" hangingPunct="1"/>
                <a:endParaRPr lang="en-US">
                  <a:solidFill>
                    <a:srgbClr val="000000"/>
                  </a:solidFill>
                </a:endParaRPr>
              </a:p>
            </p:txBody>
          </p:sp>
          <p:sp>
            <p:nvSpPr>
              <p:cNvPr id="112976" name="Freeform 389"/>
              <p:cNvSpPr>
                <a:spLocks noChangeAspect="1"/>
              </p:cNvSpPr>
              <p:nvPr/>
            </p:nvSpPr>
            <p:spPr bwMode="auto">
              <a:xfrm>
                <a:off x="4392" y="6546"/>
                <a:ext cx="79" cy="32"/>
              </a:xfrm>
              <a:custGeom>
                <a:avLst/>
                <a:gdLst>
                  <a:gd name="T0" fmla="*/ 0 w 79"/>
                  <a:gd name="T1" fmla="*/ 32 h 32"/>
                  <a:gd name="T2" fmla="*/ 79 w 79"/>
                  <a:gd name="T3" fmla="*/ 0 h 32"/>
                  <a:gd name="T4" fmla="*/ 0 w 79"/>
                  <a:gd name="T5" fmla="*/ 32 h 32"/>
                  <a:gd name="T6" fmla="*/ 0 60000 65536"/>
                  <a:gd name="T7" fmla="*/ 0 60000 65536"/>
                  <a:gd name="T8" fmla="*/ 0 60000 65536"/>
                  <a:gd name="T9" fmla="*/ 0 w 79"/>
                  <a:gd name="T10" fmla="*/ 0 h 32"/>
                  <a:gd name="T11" fmla="*/ 79 w 79"/>
                  <a:gd name="T12" fmla="*/ 32 h 32"/>
                </a:gdLst>
                <a:ahLst/>
                <a:cxnLst>
                  <a:cxn ang="T6">
                    <a:pos x="T0" y="T1"/>
                  </a:cxn>
                  <a:cxn ang="T7">
                    <a:pos x="T2" y="T3"/>
                  </a:cxn>
                  <a:cxn ang="T8">
                    <a:pos x="T4" y="T5"/>
                  </a:cxn>
                </a:cxnLst>
                <a:rect l="T9" t="T10" r="T11" b="T12"/>
                <a:pathLst>
                  <a:path w="79" h="32">
                    <a:moveTo>
                      <a:pt x="0" y="32"/>
                    </a:moveTo>
                    <a:lnTo>
                      <a:pt x="79" y="0"/>
                    </a:lnTo>
                    <a:lnTo>
                      <a:pt x="0" y="32"/>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2977" name="Line 390"/>
              <p:cNvSpPr>
                <a:spLocks noChangeAspect="1" noChangeShapeType="1"/>
              </p:cNvSpPr>
              <p:nvPr/>
            </p:nvSpPr>
            <p:spPr bwMode="auto">
              <a:xfrm flipV="1">
                <a:off x="4392" y="6546"/>
                <a:ext cx="79" cy="32"/>
              </a:xfrm>
              <a:prstGeom prst="line">
                <a:avLst/>
              </a:prstGeom>
              <a:grpFill/>
              <a:ln w="1016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12978" name="Freeform 391"/>
              <p:cNvSpPr>
                <a:spLocks noChangeAspect="1"/>
              </p:cNvSpPr>
              <p:nvPr/>
            </p:nvSpPr>
            <p:spPr bwMode="auto">
              <a:xfrm>
                <a:off x="4376" y="6515"/>
                <a:ext cx="79" cy="31"/>
              </a:xfrm>
              <a:custGeom>
                <a:avLst/>
                <a:gdLst>
                  <a:gd name="T0" fmla="*/ 0 w 79"/>
                  <a:gd name="T1" fmla="*/ 31 h 31"/>
                  <a:gd name="T2" fmla="*/ 32 w 79"/>
                  <a:gd name="T3" fmla="*/ 0 h 31"/>
                  <a:gd name="T4" fmla="*/ 79 w 79"/>
                  <a:gd name="T5" fmla="*/ 0 h 31"/>
                  <a:gd name="T6" fmla="*/ 0 w 79"/>
                  <a:gd name="T7" fmla="*/ 31 h 31"/>
                  <a:gd name="T8" fmla="*/ 0 60000 65536"/>
                  <a:gd name="T9" fmla="*/ 0 60000 65536"/>
                  <a:gd name="T10" fmla="*/ 0 60000 65536"/>
                  <a:gd name="T11" fmla="*/ 0 60000 65536"/>
                  <a:gd name="T12" fmla="*/ 0 w 79"/>
                  <a:gd name="T13" fmla="*/ 0 h 31"/>
                  <a:gd name="T14" fmla="*/ 79 w 79"/>
                  <a:gd name="T15" fmla="*/ 31 h 31"/>
                </a:gdLst>
                <a:ahLst/>
                <a:cxnLst>
                  <a:cxn ang="T8">
                    <a:pos x="T0" y="T1"/>
                  </a:cxn>
                  <a:cxn ang="T9">
                    <a:pos x="T2" y="T3"/>
                  </a:cxn>
                  <a:cxn ang="T10">
                    <a:pos x="T4" y="T5"/>
                  </a:cxn>
                  <a:cxn ang="T11">
                    <a:pos x="T6" y="T7"/>
                  </a:cxn>
                </a:cxnLst>
                <a:rect l="T12" t="T13" r="T14" b="T15"/>
                <a:pathLst>
                  <a:path w="79" h="31">
                    <a:moveTo>
                      <a:pt x="0" y="31"/>
                    </a:moveTo>
                    <a:lnTo>
                      <a:pt x="32" y="0"/>
                    </a:lnTo>
                    <a:lnTo>
                      <a:pt x="79" y="0"/>
                    </a:lnTo>
                    <a:lnTo>
                      <a:pt x="0" y="31"/>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2979" name="Freeform 392"/>
              <p:cNvSpPr>
                <a:spLocks noChangeAspect="1"/>
              </p:cNvSpPr>
              <p:nvPr/>
            </p:nvSpPr>
            <p:spPr bwMode="auto">
              <a:xfrm>
                <a:off x="4376" y="6515"/>
                <a:ext cx="79" cy="31"/>
              </a:xfrm>
              <a:custGeom>
                <a:avLst/>
                <a:gdLst>
                  <a:gd name="T0" fmla="*/ 0 w 79"/>
                  <a:gd name="T1" fmla="*/ 31 h 31"/>
                  <a:gd name="T2" fmla="*/ 32 w 79"/>
                  <a:gd name="T3" fmla="*/ 0 h 31"/>
                  <a:gd name="T4" fmla="*/ 79 w 79"/>
                  <a:gd name="T5" fmla="*/ 0 h 31"/>
                  <a:gd name="T6" fmla="*/ 0 60000 65536"/>
                  <a:gd name="T7" fmla="*/ 0 60000 65536"/>
                  <a:gd name="T8" fmla="*/ 0 60000 65536"/>
                  <a:gd name="T9" fmla="*/ 0 w 79"/>
                  <a:gd name="T10" fmla="*/ 0 h 31"/>
                  <a:gd name="T11" fmla="*/ 79 w 79"/>
                  <a:gd name="T12" fmla="*/ 31 h 31"/>
                </a:gdLst>
                <a:ahLst/>
                <a:cxnLst>
                  <a:cxn ang="T6">
                    <a:pos x="T0" y="T1"/>
                  </a:cxn>
                  <a:cxn ang="T7">
                    <a:pos x="T2" y="T3"/>
                  </a:cxn>
                  <a:cxn ang="T8">
                    <a:pos x="T4" y="T5"/>
                  </a:cxn>
                </a:cxnLst>
                <a:rect l="T9" t="T10" r="T11" b="T12"/>
                <a:pathLst>
                  <a:path w="79" h="31">
                    <a:moveTo>
                      <a:pt x="0" y="31"/>
                    </a:moveTo>
                    <a:lnTo>
                      <a:pt x="32" y="0"/>
                    </a:lnTo>
                    <a:lnTo>
                      <a:pt x="79" y="0"/>
                    </a:lnTo>
                  </a:path>
                </a:pathLst>
              </a:custGeom>
              <a:grpFill/>
              <a:ln w="10160">
                <a:solidFill>
                  <a:schemeClr val="tx1"/>
                </a:solidFill>
                <a:prstDash val="solid"/>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grpSp>
      </p:grpSp>
      <p:grpSp>
        <p:nvGrpSpPr>
          <p:cNvPr id="112717" name="Group 393"/>
          <p:cNvGrpSpPr>
            <a:grpSpLocks noChangeAspect="1"/>
          </p:cNvGrpSpPr>
          <p:nvPr/>
        </p:nvGrpSpPr>
        <p:grpSpPr bwMode="auto">
          <a:xfrm>
            <a:off x="4733273" y="4332931"/>
            <a:ext cx="744949" cy="621891"/>
            <a:chOff x="4636" y="6869"/>
            <a:chExt cx="723" cy="660"/>
          </a:xfrm>
          <a:solidFill>
            <a:schemeClr val="tx1"/>
          </a:solidFill>
        </p:grpSpPr>
        <p:grpSp>
          <p:nvGrpSpPr>
            <p:cNvPr id="112877" name="Group 394"/>
            <p:cNvGrpSpPr>
              <a:grpSpLocks noChangeAspect="1"/>
            </p:cNvGrpSpPr>
            <p:nvPr/>
          </p:nvGrpSpPr>
          <p:grpSpPr bwMode="auto">
            <a:xfrm>
              <a:off x="5053" y="7183"/>
              <a:ext cx="133" cy="102"/>
              <a:chOff x="5053" y="7183"/>
              <a:chExt cx="133" cy="102"/>
            </a:xfrm>
            <a:grpFill/>
          </p:grpSpPr>
          <p:sp>
            <p:nvSpPr>
              <p:cNvPr id="112956" name="Oval 395"/>
              <p:cNvSpPr>
                <a:spLocks noChangeAspect="1" noChangeArrowheads="1"/>
              </p:cNvSpPr>
              <p:nvPr/>
            </p:nvSpPr>
            <p:spPr bwMode="auto">
              <a:xfrm>
                <a:off x="5108" y="7183"/>
                <a:ext cx="78" cy="79"/>
              </a:xfrm>
              <a:prstGeom prst="ellipse">
                <a:avLst/>
              </a:prstGeom>
              <a:grpFill/>
              <a:ln w="10160">
                <a:solidFill>
                  <a:schemeClr val="tx1"/>
                </a:solidFill>
                <a:round/>
                <a:headEnd/>
                <a:tailEnd/>
              </a:ln>
            </p:spPr>
            <p:txBody>
              <a:bodyPr/>
              <a:lstStyle/>
              <a:p>
                <a:pPr eaLnBrk="1" hangingPunct="1"/>
                <a:endParaRPr lang="en-US">
                  <a:solidFill>
                    <a:srgbClr val="000000"/>
                  </a:solidFill>
                </a:endParaRPr>
              </a:p>
            </p:txBody>
          </p:sp>
          <p:sp>
            <p:nvSpPr>
              <p:cNvPr id="112957" name="Freeform 396"/>
              <p:cNvSpPr>
                <a:spLocks noChangeAspect="1"/>
              </p:cNvSpPr>
              <p:nvPr/>
            </p:nvSpPr>
            <p:spPr bwMode="auto">
              <a:xfrm>
                <a:off x="5084" y="7254"/>
                <a:ext cx="47" cy="31"/>
              </a:xfrm>
              <a:custGeom>
                <a:avLst/>
                <a:gdLst>
                  <a:gd name="T0" fmla="*/ 47 w 47"/>
                  <a:gd name="T1" fmla="*/ 0 h 31"/>
                  <a:gd name="T2" fmla="*/ 0 w 47"/>
                  <a:gd name="T3" fmla="*/ 31 h 31"/>
                  <a:gd name="T4" fmla="*/ 47 w 47"/>
                  <a:gd name="T5" fmla="*/ 0 h 31"/>
                  <a:gd name="T6" fmla="*/ 0 60000 65536"/>
                  <a:gd name="T7" fmla="*/ 0 60000 65536"/>
                  <a:gd name="T8" fmla="*/ 0 60000 65536"/>
                  <a:gd name="T9" fmla="*/ 0 w 47"/>
                  <a:gd name="T10" fmla="*/ 0 h 31"/>
                  <a:gd name="T11" fmla="*/ 47 w 47"/>
                  <a:gd name="T12" fmla="*/ 31 h 31"/>
                </a:gdLst>
                <a:ahLst/>
                <a:cxnLst>
                  <a:cxn ang="T6">
                    <a:pos x="T0" y="T1"/>
                  </a:cxn>
                  <a:cxn ang="T7">
                    <a:pos x="T2" y="T3"/>
                  </a:cxn>
                  <a:cxn ang="T8">
                    <a:pos x="T4" y="T5"/>
                  </a:cxn>
                </a:cxnLst>
                <a:rect l="T9" t="T10" r="T11" b="T12"/>
                <a:pathLst>
                  <a:path w="47" h="31">
                    <a:moveTo>
                      <a:pt x="47" y="0"/>
                    </a:moveTo>
                    <a:lnTo>
                      <a:pt x="0" y="31"/>
                    </a:lnTo>
                    <a:lnTo>
                      <a:pt x="47" y="0"/>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2958" name="Line 397"/>
              <p:cNvSpPr>
                <a:spLocks noChangeAspect="1" noChangeShapeType="1"/>
              </p:cNvSpPr>
              <p:nvPr/>
            </p:nvSpPr>
            <p:spPr bwMode="auto">
              <a:xfrm flipH="1">
                <a:off x="5084" y="7254"/>
                <a:ext cx="47" cy="31"/>
              </a:xfrm>
              <a:prstGeom prst="line">
                <a:avLst/>
              </a:prstGeom>
              <a:grpFill/>
              <a:ln w="1016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12959" name="Freeform 398"/>
              <p:cNvSpPr>
                <a:spLocks noChangeAspect="1"/>
              </p:cNvSpPr>
              <p:nvPr/>
            </p:nvSpPr>
            <p:spPr bwMode="auto">
              <a:xfrm>
                <a:off x="5053" y="7238"/>
                <a:ext cx="47" cy="47"/>
              </a:xfrm>
              <a:custGeom>
                <a:avLst/>
                <a:gdLst>
                  <a:gd name="T0" fmla="*/ 47 w 47"/>
                  <a:gd name="T1" fmla="*/ 0 h 47"/>
                  <a:gd name="T2" fmla="*/ 0 w 47"/>
                  <a:gd name="T3" fmla="*/ 47 h 47"/>
                  <a:gd name="T4" fmla="*/ 47 w 47"/>
                  <a:gd name="T5" fmla="*/ 0 h 47"/>
                  <a:gd name="T6" fmla="*/ 0 60000 65536"/>
                  <a:gd name="T7" fmla="*/ 0 60000 65536"/>
                  <a:gd name="T8" fmla="*/ 0 60000 65536"/>
                  <a:gd name="T9" fmla="*/ 0 w 47"/>
                  <a:gd name="T10" fmla="*/ 0 h 47"/>
                  <a:gd name="T11" fmla="*/ 47 w 47"/>
                  <a:gd name="T12" fmla="*/ 47 h 47"/>
                </a:gdLst>
                <a:ahLst/>
                <a:cxnLst>
                  <a:cxn ang="T6">
                    <a:pos x="T0" y="T1"/>
                  </a:cxn>
                  <a:cxn ang="T7">
                    <a:pos x="T2" y="T3"/>
                  </a:cxn>
                  <a:cxn ang="T8">
                    <a:pos x="T4" y="T5"/>
                  </a:cxn>
                </a:cxnLst>
                <a:rect l="T9" t="T10" r="T11" b="T12"/>
                <a:pathLst>
                  <a:path w="47" h="47">
                    <a:moveTo>
                      <a:pt x="47" y="0"/>
                    </a:moveTo>
                    <a:lnTo>
                      <a:pt x="0" y="47"/>
                    </a:lnTo>
                    <a:lnTo>
                      <a:pt x="47" y="0"/>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2960" name="Line 399"/>
              <p:cNvSpPr>
                <a:spLocks noChangeAspect="1" noChangeShapeType="1"/>
              </p:cNvSpPr>
              <p:nvPr/>
            </p:nvSpPr>
            <p:spPr bwMode="auto">
              <a:xfrm flipH="1">
                <a:off x="5053" y="7238"/>
                <a:ext cx="47" cy="47"/>
              </a:xfrm>
              <a:prstGeom prst="line">
                <a:avLst/>
              </a:prstGeom>
              <a:grpFill/>
              <a:ln w="1016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grpSp>
        <p:grpSp>
          <p:nvGrpSpPr>
            <p:cNvPr id="112878" name="Group 400"/>
            <p:cNvGrpSpPr>
              <a:grpSpLocks noChangeAspect="1"/>
            </p:cNvGrpSpPr>
            <p:nvPr/>
          </p:nvGrpSpPr>
          <p:grpSpPr bwMode="auto">
            <a:xfrm>
              <a:off x="4888" y="7238"/>
              <a:ext cx="118" cy="118"/>
              <a:chOff x="4888" y="7238"/>
              <a:chExt cx="118" cy="118"/>
            </a:xfrm>
            <a:grpFill/>
          </p:grpSpPr>
          <p:sp>
            <p:nvSpPr>
              <p:cNvPr id="112951" name="Oval 401"/>
              <p:cNvSpPr>
                <a:spLocks noChangeAspect="1" noChangeArrowheads="1"/>
              </p:cNvSpPr>
              <p:nvPr/>
            </p:nvSpPr>
            <p:spPr bwMode="auto">
              <a:xfrm>
                <a:off x="4888" y="7278"/>
                <a:ext cx="78" cy="78"/>
              </a:xfrm>
              <a:prstGeom prst="ellipse">
                <a:avLst/>
              </a:prstGeom>
              <a:grpFill/>
              <a:ln w="10160">
                <a:solidFill>
                  <a:schemeClr val="tx1"/>
                </a:solidFill>
                <a:round/>
                <a:headEnd/>
                <a:tailEnd/>
              </a:ln>
            </p:spPr>
            <p:txBody>
              <a:bodyPr/>
              <a:lstStyle/>
              <a:p>
                <a:pPr eaLnBrk="1" hangingPunct="1"/>
                <a:endParaRPr lang="en-US">
                  <a:solidFill>
                    <a:srgbClr val="000000"/>
                  </a:solidFill>
                </a:endParaRPr>
              </a:p>
            </p:txBody>
          </p:sp>
          <p:sp>
            <p:nvSpPr>
              <p:cNvPr id="112952" name="Freeform 402"/>
              <p:cNvSpPr>
                <a:spLocks noChangeAspect="1"/>
              </p:cNvSpPr>
              <p:nvPr/>
            </p:nvSpPr>
            <p:spPr bwMode="auto">
              <a:xfrm>
                <a:off x="4943" y="7238"/>
                <a:ext cx="63" cy="79"/>
              </a:xfrm>
              <a:custGeom>
                <a:avLst/>
                <a:gdLst>
                  <a:gd name="T0" fmla="*/ 0 w 63"/>
                  <a:gd name="T1" fmla="*/ 79 h 79"/>
                  <a:gd name="T2" fmla="*/ 63 w 63"/>
                  <a:gd name="T3" fmla="*/ 0 h 79"/>
                  <a:gd name="T4" fmla="*/ 0 w 63"/>
                  <a:gd name="T5" fmla="*/ 79 h 79"/>
                  <a:gd name="T6" fmla="*/ 0 60000 65536"/>
                  <a:gd name="T7" fmla="*/ 0 60000 65536"/>
                  <a:gd name="T8" fmla="*/ 0 60000 65536"/>
                  <a:gd name="T9" fmla="*/ 0 w 63"/>
                  <a:gd name="T10" fmla="*/ 0 h 79"/>
                  <a:gd name="T11" fmla="*/ 63 w 63"/>
                  <a:gd name="T12" fmla="*/ 79 h 79"/>
                </a:gdLst>
                <a:ahLst/>
                <a:cxnLst>
                  <a:cxn ang="T6">
                    <a:pos x="T0" y="T1"/>
                  </a:cxn>
                  <a:cxn ang="T7">
                    <a:pos x="T2" y="T3"/>
                  </a:cxn>
                  <a:cxn ang="T8">
                    <a:pos x="T4" y="T5"/>
                  </a:cxn>
                </a:cxnLst>
                <a:rect l="T9" t="T10" r="T11" b="T12"/>
                <a:pathLst>
                  <a:path w="63" h="79">
                    <a:moveTo>
                      <a:pt x="0" y="79"/>
                    </a:moveTo>
                    <a:lnTo>
                      <a:pt x="63" y="0"/>
                    </a:lnTo>
                    <a:lnTo>
                      <a:pt x="0" y="79"/>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2953" name="Line 403"/>
              <p:cNvSpPr>
                <a:spLocks noChangeAspect="1" noChangeShapeType="1"/>
              </p:cNvSpPr>
              <p:nvPr/>
            </p:nvSpPr>
            <p:spPr bwMode="auto">
              <a:xfrm flipV="1">
                <a:off x="4943" y="7238"/>
                <a:ext cx="63" cy="79"/>
              </a:xfrm>
              <a:prstGeom prst="line">
                <a:avLst/>
              </a:prstGeom>
              <a:grpFill/>
              <a:ln w="1016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12954" name="Freeform 404"/>
              <p:cNvSpPr>
                <a:spLocks noChangeAspect="1"/>
              </p:cNvSpPr>
              <p:nvPr/>
            </p:nvSpPr>
            <p:spPr bwMode="auto">
              <a:xfrm>
                <a:off x="4943" y="7238"/>
                <a:ext cx="47" cy="47"/>
              </a:xfrm>
              <a:custGeom>
                <a:avLst/>
                <a:gdLst>
                  <a:gd name="T0" fmla="*/ 0 w 47"/>
                  <a:gd name="T1" fmla="*/ 47 h 47"/>
                  <a:gd name="T2" fmla="*/ 47 w 47"/>
                  <a:gd name="T3" fmla="*/ 0 h 47"/>
                  <a:gd name="T4" fmla="*/ 0 w 47"/>
                  <a:gd name="T5" fmla="*/ 47 h 47"/>
                  <a:gd name="T6" fmla="*/ 0 60000 65536"/>
                  <a:gd name="T7" fmla="*/ 0 60000 65536"/>
                  <a:gd name="T8" fmla="*/ 0 60000 65536"/>
                  <a:gd name="T9" fmla="*/ 0 w 47"/>
                  <a:gd name="T10" fmla="*/ 0 h 47"/>
                  <a:gd name="T11" fmla="*/ 47 w 47"/>
                  <a:gd name="T12" fmla="*/ 47 h 47"/>
                </a:gdLst>
                <a:ahLst/>
                <a:cxnLst>
                  <a:cxn ang="T6">
                    <a:pos x="T0" y="T1"/>
                  </a:cxn>
                  <a:cxn ang="T7">
                    <a:pos x="T2" y="T3"/>
                  </a:cxn>
                  <a:cxn ang="T8">
                    <a:pos x="T4" y="T5"/>
                  </a:cxn>
                </a:cxnLst>
                <a:rect l="T9" t="T10" r="T11" b="T12"/>
                <a:pathLst>
                  <a:path w="47" h="47">
                    <a:moveTo>
                      <a:pt x="0" y="47"/>
                    </a:moveTo>
                    <a:lnTo>
                      <a:pt x="47" y="0"/>
                    </a:lnTo>
                    <a:lnTo>
                      <a:pt x="0" y="47"/>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2955" name="Line 405"/>
              <p:cNvSpPr>
                <a:spLocks noChangeAspect="1" noChangeShapeType="1"/>
              </p:cNvSpPr>
              <p:nvPr/>
            </p:nvSpPr>
            <p:spPr bwMode="auto">
              <a:xfrm flipV="1">
                <a:off x="4943" y="7238"/>
                <a:ext cx="47" cy="47"/>
              </a:xfrm>
              <a:prstGeom prst="line">
                <a:avLst/>
              </a:prstGeom>
              <a:grpFill/>
              <a:ln w="1016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grpSp>
        <p:grpSp>
          <p:nvGrpSpPr>
            <p:cNvPr id="112879" name="Group 406"/>
            <p:cNvGrpSpPr>
              <a:grpSpLocks noChangeAspect="1"/>
            </p:cNvGrpSpPr>
            <p:nvPr/>
          </p:nvGrpSpPr>
          <p:grpSpPr bwMode="auto">
            <a:xfrm>
              <a:off x="4966" y="7285"/>
              <a:ext cx="103" cy="134"/>
              <a:chOff x="4966" y="7285"/>
              <a:chExt cx="103" cy="134"/>
            </a:xfrm>
            <a:grpFill/>
          </p:grpSpPr>
          <p:sp>
            <p:nvSpPr>
              <p:cNvPr id="112946" name="Oval 407"/>
              <p:cNvSpPr>
                <a:spLocks noChangeAspect="1" noChangeArrowheads="1"/>
              </p:cNvSpPr>
              <p:nvPr/>
            </p:nvSpPr>
            <p:spPr bwMode="auto">
              <a:xfrm>
                <a:off x="4966" y="7341"/>
                <a:ext cx="79" cy="78"/>
              </a:xfrm>
              <a:prstGeom prst="ellipse">
                <a:avLst/>
              </a:prstGeom>
              <a:grpFill/>
              <a:ln w="10160">
                <a:solidFill>
                  <a:schemeClr val="tx1"/>
                </a:solidFill>
                <a:round/>
                <a:headEnd/>
                <a:tailEnd/>
              </a:ln>
            </p:spPr>
            <p:txBody>
              <a:bodyPr/>
              <a:lstStyle/>
              <a:p>
                <a:pPr eaLnBrk="1" hangingPunct="1"/>
                <a:endParaRPr lang="en-US">
                  <a:solidFill>
                    <a:srgbClr val="000000"/>
                  </a:solidFill>
                </a:endParaRPr>
              </a:p>
            </p:txBody>
          </p:sp>
          <p:sp>
            <p:nvSpPr>
              <p:cNvPr id="112947" name="Freeform 408"/>
              <p:cNvSpPr>
                <a:spLocks noChangeAspect="1"/>
              </p:cNvSpPr>
              <p:nvPr/>
            </p:nvSpPr>
            <p:spPr bwMode="auto">
              <a:xfrm>
                <a:off x="5021" y="7317"/>
                <a:ext cx="48" cy="47"/>
              </a:xfrm>
              <a:custGeom>
                <a:avLst/>
                <a:gdLst>
                  <a:gd name="T0" fmla="*/ 0 w 48"/>
                  <a:gd name="T1" fmla="*/ 47 h 47"/>
                  <a:gd name="T2" fmla="*/ 48 w 48"/>
                  <a:gd name="T3" fmla="*/ 0 h 47"/>
                  <a:gd name="T4" fmla="*/ 0 w 48"/>
                  <a:gd name="T5" fmla="*/ 47 h 47"/>
                  <a:gd name="T6" fmla="*/ 0 60000 65536"/>
                  <a:gd name="T7" fmla="*/ 0 60000 65536"/>
                  <a:gd name="T8" fmla="*/ 0 60000 65536"/>
                  <a:gd name="T9" fmla="*/ 0 w 48"/>
                  <a:gd name="T10" fmla="*/ 0 h 47"/>
                  <a:gd name="T11" fmla="*/ 48 w 48"/>
                  <a:gd name="T12" fmla="*/ 47 h 47"/>
                </a:gdLst>
                <a:ahLst/>
                <a:cxnLst>
                  <a:cxn ang="T6">
                    <a:pos x="T0" y="T1"/>
                  </a:cxn>
                  <a:cxn ang="T7">
                    <a:pos x="T2" y="T3"/>
                  </a:cxn>
                  <a:cxn ang="T8">
                    <a:pos x="T4" y="T5"/>
                  </a:cxn>
                </a:cxnLst>
                <a:rect l="T9" t="T10" r="T11" b="T12"/>
                <a:pathLst>
                  <a:path w="48" h="47">
                    <a:moveTo>
                      <a:pt x="0" y="47"/>
                    </a:moveTo>
                    <a:lnTo>
                      <a:pt x="48" y="0"/>
                    </a:lnTo>
                    <a:lnTo>
                      <a:pt x="0" y="47"/>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2948" name="Line 409"/>
              <p:cNvSpPr>
                <a:spLocks noChangeAspect="1" noChangeShapeType="1"/>
              </p:cNvSpPr>
              <p:nvPr/>
            </p:nvSpPr>
            <p:spPr bwMode="auto">
              <a:xfrm flipV="1">
                <a:off x="5021" y="7317"/>
                <a:ext cx="48" cy="47"/>
              </a:xfrm>
              <a:prstGeom prst="line">
                <a:avLst/>
              </a:prstGeom>
              <a:grpFill/>
              <a:ln w="1016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12949" name="Freeform 410"/>
              <p:cNvSpPr>
                <a:spLocks noChangeAspect="1"/>
              </p:cNvSpPr>
              <p:nvPr/>
            </p:nvSpPr>
            <p:spPr bwMode="auto">
              <a:xfrm>
                <a:off x="5006" y="7285"/>
                <a:ext cx="47" cy="63"/>
              </a:xfrm>
              <a:custGeom>
                <a:avLst/>
                <a:gdLst>
                  <a:gd name="T0" fmla="*/ 0 w 47"/>
                  <a:gd name="T1" fmla="*/ 63 h 63"/>
                  <a:gd name="T2" fmla="*/ 47 w 47"/>
                  <a:gd name="T3" fmla="*/ 0 h 63"/>
                  <a:gd name="T4" fmla="*/ 0 w 47"/>
                  <a:gd name="T5" fmla="*/ 63 h 63"/>
                  <a:gd name="T6" fmla="*/ 0 60000 65536"/>
                  <a:gd name="T7" fmla="*/ 0 60000 65536"/>
                  <a:gd name="T8" fmla="*/ 0 60000 65536"/>
                  <a:gd name="T9" fmla="*/ 0 w 47"/>
                  <a:gd name="T10" fmla="*/ 0 h 63"/>
                  <a:gd name="T11" fmla="*/ 47 w 47"/>
                  <a:gd name="T12" fmla="*/ 63 h 63"/>
                </a:gdLst>
                <a:ahLst/>
                <a:cxnLst>
                  <a:cxn ang="T6">
                    <a:pos x="T0" y="T1"/>
                  </a:cxn>
                  <a:cxn ang="T7">
                    <a:pos x="T2" y="T3"/>
                  </a:cxn>
                  <a:cxn ang="T8">
                    <a:pos x="T4" y="T5"/>
                  </a:cxn>
                </a:cxnLst>
                <a:rect l="T9" t="T10" r="T11" b="T12"/>
                <a:pathLst>
                  <a:path w="47" h="63">
                    <a:moveTo>
                      <a:pt x="0" y="63"/>
                    </a:moveTo>
                    <a:lnTo>
                      <a:pt x="47" y="0"/>
                    </a:lnTo>
                    <a:lnTo>
                      <a:pt x="0" y="63"/>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2950" name="Line 411"/>
              <p:cNvSpPr>
                <a:spLocks noChangeAspect="1" noChangeShapeType="1"/>
              </p:cNvSpPr>
              <p:nvPr/>
            </p:nvSpPr>
            <p:spPr bwMode="auto">
              <a:xfrm flipV="1">
                <a:off x="5006" y="7285"/>
                <a:ext cx="47" cy="63"/>
              </a:xfrm>
              <a:prstGeom prst="line">
                <a:avLst/>
              </a:prstGeom>
              <a:grpFill/>
              <a:ln w="1016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grpSp>
        <p:grpSp>
          <p:nvGrpSpPr>
            <p:cNvPr id="112880" name="Group 412"/>
            <p:cNvGrpSpPr>
              <a:grpSpLocks noChangeAspect="1"/>
            </p:cNvGrpSpPr>
            <p:nvPr/>
          </p:nvGrpSpPr>
          <p:grpSpPr bwMode="auto">
            <a:xfrm>
              <a:off x="5171" y="7395"/>
              <a:ext cx="118" cy="134"/>
              <a:chOff x="5171" y="7395"/>
              <a:chExt cx="118" cy="134"/>
            </a:xfrm>
            <a:grpFill/>
          </p:grpSpPr>
          <p:sp>
            <p:nvSpPr>
              <p:cNvPr id="112941" name="Oval 413"/>
              <p:cNvSpPr>
                <a:spLocks noChangeAspect="1" noChangeArrowheads="1"/>
              </p:cNvSpPr>
              <p:nvPr/>
            </p:nvSpPr>
            <p:spPr bwMode="auto">
              <a:xfrm>
                <a:off x="5171" y="7451"/>
                <a:ext cx="78" cy="78"/>
              </a:xfrm>
              <a:prstGeom prst="ellipse">
                <a:avLst/>
              </a:prstGeom>
              <a:grpFill/>
              <a:ln w="10160">
                <a:solidFill>
                  <a:schemeClr val="tx1"/>
                </a:solidFill>
                <a:round/>
                <a:headEnd/>
                <a:tailEnd/>
              </a:ln>
            </p:spPr>
            <p:txBody>
              <a:bodyPr/>
              <a:lstStyle/>
              <a:p>
                <a:pPr eaLnBrk="1" hangingPunct="1"/>
                <a:endParaRPr lang="en-US">
                  <a:solidFill>
                    <a:srgbClr val="000000"/>
                  </a:solidFill>
                </a:endParaRPr>
              </a:p>
            </p:txBody>
          </p:sp>
          <p:sp>
            <p:nvSpPr>
              <p:cNvPr id="112942" name="Freeform 414"/>
              <p:cNvSpPr>
                <a:spLocks noChangeAspect="1"/>
              </p:cNvSpPr>
              <p:nvPr/>
            </p:nvSpPr>
            <p:spPr bwMode="auto">
              <a:xfrm>
                <a:off x="5226" y="7411"/>
                <a:ext cx="63" cy="79"/>
              </a:xfrm>
              <a:custGeom>
                <a:avLst/>
                <a:gdLst>
                  <a:gd name="T0" fmla="*/ 0 w 63"/>
                  <a:gd name="T1" fmla="*/ 79 h 79"/>
                  <a:gd name="T2" fmla="*/ 63 w 63"/>
                  <a:gd name="T3" fmla="*/ 0 h 79"/>
                  <a:gd name="T4" fmla="*/ 0 w 63"/>
                  <a:gd name="T5" fmla="*/ 79 h 79"/>
                  <a:gd name="T6" fmla="*/ 0 60000 65536"/>
                  <a:gd name="T7" fmla="*/ 0 60000 65536"/>
                  <a:gd name="T8" fmla="*/ 0 60000 65536"/>
                  <a:gd name="T9" fmla="*/ 0 w 63"/>
                  <a:gd name="T10" fmla="*/ 0 h 79"/>
                  <a:gd name="T11" fmla="*/ 63 w 63"/>
                  <a:gd name="T12" fmla="*/ 79 h 79"/>
                </a:gdLst>
                <a:ahLst/>
                <a:cxnLst>
                  <a:cxn ang="T6">
                    <a:pos x="T0" y="T1"/>
                  </a:cxn>
                  <a:cxn ang="T7">
                    <a:pos x="T2" y="T3"/>
                  </a:cxn>
                  <a:cxn ang="T8">
                    <a:pos x="T4" y="T5"/>
                  </a:cxn>
                </a:cxnLst>
                <a:rect l="T9" t="T10" r="T11" b="T12"/>
                <a:pathLst>
                  <a:path w="63" h="79">
                    <a:moveTo>
                      <a:pt x="0" y="79"/>
                    </a:moveTo>
                    <a:lnTo>
                      <a:pt x="63" y="0"/>
                    </a:lnTo>
                    <a:lnTo>
                      <a:pt x="0" y="79"/>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2943" name="Line 415"/>
              <p:cNvSpPr>
                <a:spLocks noChangeAspect="1" noChangeShapeType="1"/>
              </p:cNvSpPr>
              <p:nvPr/>
            </p:nvSpPr>
            <p:spPr bwMode="auto">
              <a:xfrm flipV="1">
                <a:off x="5226" y="7411"/>
                <a:ext cx="63" cy="79"/>
              </a:xfrm>
              <a:prstGeom prst="line">
                <a:avLst/>
              </a:prstGeom>
              <a:grpFill/>
              <a:ln w="1016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12944" name="Freeform 416"/>
              <p:cNvSpPr>
                <a:spLocks noChangeAspect="1"/>
              </p:cNvSpPr>
              <p:nvPr/>
            </p:nvSpPr>
            <p:spPr bwMode="auto">
              <a:xfrm>
                <a:off x="5210" y="7395"/>
                <a:ext cx="47" cy="63"/>
              </a:xfrm>
              <a:custGeom>
                <a:avLst/>
                <a:gdLst>
                  <a:gd name="T0" fmla="*/ 0 w 47"/>
                  <a:gd name="T1" fmla="*/ 63 h 63"/>
                  <a:gd name="T2" fmla="*/ 0 w 47"/>
                  <a:gd name="T3" fmla="*/ 16 h 63"/>
                  <a:gd name="T4" fmla="*/ 47 w 47"/>
                  <a:gd name="T5" fmla="*/ 0 h 63"/>
                  <a:gd name="T6" fmla="*/ 0 w 47"/>
                  <a:gd name="T7" fmla="*/ 63 h 63"/>
                  <a:gd name="T8" fmla="*/ 0 60000 65536"/>
                  <a:gd name="T9" fmla="*/ 0 60000 65536"/>
                  <a:gd name="T10" fmla="*/ 0 60000 65536"/>
                  <a:gd name="T11" fmla="*/ 0 60000 65536"/>
                  <a:gd name="T12" fmla="*/ 0 w 47"/>
                  <a:gd name="T13" fmla="*/ 0 h 63"/>
                  <a:gd name="T14" fmla="*/ 47 w 47"/>
                  <a:gd name="T15" fmla="*/ 63 h 63"/>
                </a:gdLst>
                <a:ahLst/>
                <a:cxnLst>
                  <a:cxn ang="T8">
                    <a:pos x="T0" y="T1"/>
                  </a:cxn>
                  <a:cxn ang="T9">
                    <a:pos x="T2" y="T3"/>
                  </a:cxn>
                  <a:cxn ang="T10">
                    <a:pos x="T4" y="T5"/>
                  </a:cxn>
                  <a:cxn ang="T11">
                    <a:pos x="T6" y="T7"/>
                  </a:cxn>
                </a:cxnLst>
                <a:rect l="T12" t="T13" r="T14" b="T15"/>
                <a:pathLst>
                  <a:path w="47" h="63">
                    <a:moveTo>
                      <a:pt x="0" y="63"/>
                    </a:moveTo>
                    <a:lnTo>
                      <a:pt x="0" y="16"/>
                    </a:lnTo>
                    <a:lnTo>
                      <a:pt x="47" y="0"/>
                    </a:lnTo>
                    <a:lnTo>
                      <a:pt x="0" y="63"/>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2945" name="Freeform 417"/>
              <p:cNvSpPr>
                <a:spLocks noChangeAspect="1"/>
              </p:cNvSpPr>
              <p:nvPr/>
            </p:nvSpPr>
            <p:spPr bwMode="auto">
              <a:xfrm>
                <a:off x="5210" y="7395"/>
                <a:ext cx="47" cy="63"/>
              </a:xfrm>
              <a:custGeom>
                <a:avLst/>
                <a:gdLst>
                  <a:gd name="T0" fmla="*/ 0 w 47"/>
                  <a:gd name="T1" fmla="*/ 63 h 63"/>
                  <a:gd name="T2" fmla="*/ 0 w 47"/>
                  <a:gd name="T3" fmla="*/ 16 h 63"/>
                  <a:gd name="T4" fmla="*/ 47 w 47"/>
                  <a:gd name="T5" fmla="*/ 0 h 63"/>
                  <a:gd name="T6" fmla="*/ 0 60000 65536"/>
                  <a:gd name="T7" fmla="*/ 0 60000 65536"/>
                  <a:gd name="T8" fmla="*/ 0 60000 65536"/>
                  <a:gd name="T9" fmla="*/ 0 w 47"/>
                  <a:gd name="T10" fmla="*/ 0 h 63"/>
                  <a:gd name="T11" fmla="*/ 47 w 47"/>
                  <a:gd name="T12" fmla="*/ 63 h 63"/>
                </a:gdLst>
                <a:ahLst/>
                <a:cxnLst>
                  <a:cxn ang="T6">
                    <a:pos x="T0" y="T1"/>
                  </a:cxn>
                  <a:cxn ang="T7">
                    <a:pos x="T2" y="T3"/>
                  </a:cxn>
                  <a:cxn ang="T8">
                    <a:pos x="T4" y="T5"/>
                  </a:cxn>
                </a:cxnLst>
                <a:rect l="T9" t="T10" r="T11" b="T12"/>
                <a:pathLst>
                  <a:path w="47" h="63">
                    <a:moveTo>
                      <a:pt x="0" y="63"/>
                    </a:moveTo>
                    <a:lnTo>
                      <a:pt x="0" y="16"/>
                    </a:lnTo>
                    <a:lnTo>
                      <a:pt x="47" y="0"/>
                    </a:lnTo>
                  </a:path>
                </a:pathLst>
              </a:custGeom>
              <a:grpFill/>
              <a:ln w="10160">
                <a:solidFill>
                  <a:schemeClr val="tx1"/>
                </a:solidFill>
                <a:prstDash val="solid"/>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grpSp>
        <p:grpSp>
          <p:nvGrpSpPr>
            <p:cNvPr id="112881" name="Group 418"/>
            <p:cNvGrpSpPr>
              <a:grpSpLocks noChangeAspect="1"/>
            </p:cNvGrpSpPr>
            <p:nvPr/>
          </p:nvGrpSpPr>
          <p:grpSpPr bwMode="auto">
            <a:xfrm>
              <a:off x="5077" y="7364"/>
              <a:ext cx="86" cy="134"/>
              <a:chOff x="5077" y="7364"/>
              <a:chExt cx="86" cy="134"/>
            </a:xfrm>
            <a:grpFill/>
          </p:grpSpPr>
          <p:sp>
            <p:nvSpPr>
              <p:cNvPr id="112936" name="Oval 419"/>
              <p:cNvSpPr>
                <a:spLocks noChangeAspect="1" noChangeArrowheads="1"/>
              </p:cNvSpPr>
              <p:nvPr/>
            </p:nvSpPr>
            <p:spPr bwMode="auto">
              <a:xfrm>
                <a:off x="5077" y="7419"/>
                <a:ext cx="78" cy="79"/>
              </a:xfrm>
              <a:prstGeom prst="ellipse">
                <a:avLst/>
              </a:prstGeom>
              <a:grpFill/>
              <a:ln w="10160">
                <a:solidFill>
                  <a:schemeClr val="tx1"/>
                </a:solidFill>
                <a:round/>
                <a:headEnd/>
                <a:tailEnd/>
              </a:ln>
            </p:spPr>
            <p:txBody>
              <a:bodyPr/>
              <a:lstStyle/>
              <a:p>
                <a:pPr eaLnBrk="1" hangingPunct="1"/>
                <a:endParaRPr lang="en-US">
                  <a:solidFill>
                    <a:srgbClr val="000000"/>
                  </a:solidFill>
                </a:endParaRPr>
              </a:p>
            </p:txBody>
          </p:sp>
          <p:sp>
            <p:nvSpPr>
              <p:cNvPr id="112937" name="Freeform 420"/>
              <p:cNvSpPr>
                <a:spLocks noChangeAspect="1"/>
              </p:cNvSpPr>
              <p:nvPr/>
            </p:nvSpPr>
            <p:spPr bwMode="auto">
              <a:xfrm>
                <a:off x="5116" y="7380"/>
                <a:ext cx="47" cy="63"/>
              </a:xfrm>
              <a:custGeom>
                <a:avLst/>
                <a:gdLst>
                  <a:gd name="T0" fmla="*/ 0 w 47"/>
                  <a:gd name="T1" fmla="*/ 63 h 63"/>
                  <a:gd name="T2" fmla="*/ 47 w 47"/>
                  <a:gd name="T3" fmla="*/ 0 h 63"/>
                  <a:gd name="T4" fmla="*/ 0 w 47"/>
                  <a:gd name="T5" fmla="*/ 63 h 63"/>
                  <a:gd name="T6" fmla="*/ 0 60000 65536"/>
                  <a:gd name="T7" fmla="*/ 0 60000 65536"/>
                  <a:gd name="T8" fmla="*/ 0 60000 65536"/>
                  <a:gd name="T9" fmla="*/ 0 w 47"/>
                  <a:gd name="T10" fmla="*/ 0 h 63"/>
                  <a:gd name="T11" fmla="*/ 47 w 47"/>
                  <a:gd name="T12" fmla="*/ 63 h 63"/>
                </a:gdLst>
                <a:ahLst/>
                <a:cxnLst>
                  <a:cxn ang="T6">
                    <a:pos x="T0" y="T1"/>
                  </a:cxn>
                  <a:cxn ang="T7">
                    <a:pos x="T2" y="T3"/>
                  </a:cxn>
                  <a:cxn ang="T8">
                    <a:pos x="T4" y="T5"/>
                  </a:cxn>
                </a:cxnLst>
                <a:rect l="T9" t="T10" r="T11" b="T12"/>
                <a:pathLst>
                  <a:path w="47" h="63">
                    <a:moveTo>
                      <a:pt x="0" y="63"/>
                    </a:moveTo>
                    <a:lnTo>
                      <a:pt x="47" y="0"/>
                    </a:lnTo>
                    <a:lnTo>
                      <a:pt x="0" y="63"/>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2938" name="Line 421"/>
              <p:cNvSpPr>
                <a:spLocks noChangeAspect="1" noChangeShapeType="1"/>
              </p:cNvSpPr>
              <p:nvPr/>
            </p:nvSpPr>
            <p:spPr bwMode="auto">
              <a:xfrm flipV="1">
                <a:off x="5116" y="7380"/>
                <a:ext cx="47" cy="63"/>
              </a:xfrm>
              <a:prstGeom prst="line">
                <a:avLst/>
              </a:prstGeom>
              <a:grpFill/>
              <a:ln w="1016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12939" name="Freeform 422"/>
              <p:cNvSpPr>
                <a:spLocks noChangeAspect="1"/>
              </p:cNvSpPr>
              <p:nvPr/>
            </p:nvSpPr>
            <p:spPr bwMode="auto">
              <a:xfrm>
                <a:off x="5100" y="7364"/>
                <a:ext cx="47" cy="63"/>
              </a:xfrm>
              <a:custGeom>
                <a:avLst/>
                <a:gdLst>
                  <a:gd name="T0" fmla="*/ 0 w 47"/>
                  <a:gd name="T1" fmla="*/ 63 h 63"/>
                  <a:gd name="T2" fmla="*/ 47 w 47"/>
                  <a:gd name="T3" fmla="*/ 0 h 63"/>
                  <a:gd name="T4" fmla="*/ 0 w 47"/>
                  <a:gd name="T5" fmla="*/ 63 h 63"/>
                  <a:gd name="T6" fmla="*/ 0 60000 65536"/>
                  <a:gd name="T7" fmla="*/ 0 60000 65536"/>
                  <a:gd name="T8" fmla="*/ 0 60000 65536"/>
                  <a:gd name="T9" fmla="*/ 0 w 47"/>
                  <a:gd name="T10" fmla="*/ 0 h 63"/>
                  <a:gd name="T11" fmla="*/ 47 w 47"/>
                  <a:gd name="T12" fmla="*/ 63 h 63"/>
                </a:gdLst>
                <a:ahLst/>
                <a:cxnLst>
                  <a:cxn ang="T6">
                    <a:pos x="T0" y="T1"/>
                  </a:cxn>
                  <a:cxn ang="T7">
                    <a:pos x="T2" y="T3"/>
                  </a:cxn>
                  <a:cxn ang="T8">
                    <a:pos x="T4" y="T5"/>
                  </a:cxn>
                </a:cxnLst>
                <a:rect l="T9" t="T10" r="T11" b="T12"/>
                <a:pathLst>
                  <a:path w="47" h="63">
                    <a:moveTo>
                      <a:pt x="0" y="63"/>
                    </a:moveTo>
                    <a:lnTo>
                      <a:pt x="47" y="0"/>
                    </a:lnTo>
                    <a:lnTo>
                      <a:pt x="0" y="63"/>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2940" name="Line 423"/>
              <p:cNvSpPr>
                <a:spLocks noChangeAspect="1" noChangeShapeType="1"/>
              </p:cNvSpPr>
              <p:nvPr/>
            </p:nvSpPr>
            <p:spPr bwMode="auto">
              <a:xfrm flipV="1">
                <a:off x="5100" y="7364"/>
                <a:ext cx="47" cy="63"/>
              </a:xfrm>
              <a:prstGeom prst="line">
                <a:avLst/>
              </a:prstGeom>
              <a:grpFill/>
              <a:ln w="1016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grpSp>
        <p:grpSp>
          <p:nvGrpSpPr>
            <p:cNvPr id="112882" name="Group 424"/>
            <p:cNvGrpSpPr>
              <a:grpSpLocks noChangeAspect="1"/>
            </p:cNvGrpSpPr>
            <p:nvPr/>
          </p:nvGrpSpPr>
          <p:grpSpPr bwMode="auto">
            <a:xfrm>
              <a:off x="5147" y="7246"/>
              <a:ext cx="118" cy="134"/>
              <a:chOff x="5147" y="7246"/>
              <a:chExt cx="118" cy="134"/>
            </a:xfrm>
            <a:grpFill/>
          </p:grpSpPr>
          <p:sp>
            <p:nvSpPr>
              <p:cNvPr id="112931" name="Oval 425"/>
              <p:cNvSpPr>
                <a:spLocks noChangeAspect="1" noChangeArrowheads="1"/>
              </p:cNvSpPr>
              <p:nvPr/>
            </p:nvSpPr>
            <p:spPr bwMode="auto">
              <a:xfrm>
                <a:off x="5187" y="7246"/>
                <a:ext cx="78" cy="79"/>
              </a:xfrm>
              <a:prstGeom prst="ellipse">
                <a:avLst/>
              </a:prstGeom>
              <a:grpFill/>
              <a:ln w="10160">
                <a:solidFill>
                  <a:schemeClr val="tx1"/>
                </a:solidFill>
                <a:round/>
                <a:headEnd/>
                <a:tailEnd/>
              </a:ln>
            </p:spPr>
            <p:txBody>
              <a:bodyPr/>
              <a:lstStyle/>
              <a:p>
                <a:pPr eaLnBrk="1" hangingPunct="1"/>
                <a:endParaRPr lang="en-US">
                  <a:solidFill>
                    <a:srgbClr val="000000"/>
                  </a:solidFill>
                </a:endParaRPr>
              </a:p>
            </p:txBody>
          </p:sp>
          <p:sp>
            <p:nvSpPr>
              <p:cNvPr id="112932" name="Freeform 426"/>
              <p:cNvSpPr>
                <a:spLocks noChangeAspect="1"/>
              </p:cNvSpPr>
              <p:nvPr/>
            </p:nvSpPr>
            <p:spPr bwMode="auto">
              <a:xfrm>
                <a:off x="5163" y="7317"/>
                <a:ext cx="47" cy="63"/>
              </a:xfrm>
              <a:custGeom>
                <a:avLst/>
                <a:gdLst>
                  <a:gd name="T0" fmla="*/ 47 w 47"/>
                  <a:gd name="T1" fmla="*/ 0 h 63"/>
                  <a:gd name="T2" fmla="*/ 0 w 47"/>
                  <a:gd name="T3" fmla="*/ 63 h 63"/>
                  <a:gd name="T4" fmla="*/ 47 w 47"/>
                  <a:gd name="T5" fmla="*/ 0 h 63"/>
                  <a:gd name="T6" fmla="*/ 0 60000 65536"/>
                  <a:gd name="T7" fmla="*/ 0 60000 65536"/>
                  <a:gd name="T8" fmla="*/ 0 60000 65536"/>
                  <a:gd name="T9" fmla="*/ 0 w 47"/>
                  <a:gd name="T10" fmla="*/ 0 h 63"/>
                  <a:gd name="T11" fmla="*/ 47 w 47"/>
                  <a:gd name="T12" fmla="*/ 63 h 63"/>
                </a:gdLst>
                <a:ahLst/>
                <a:cxnLst>
                  <a:cxn ang="T6">
                    <a:pos x="T0" y="T1"/>
                  </a:cxn>
                  <a:cxn ang="T7">
                    <a:pos x="T2" y="T3"/>
                  </a:cxn>
                  <a:cxn ang="T8">
                    <a:pos x="T4" y="T5"/>
                  </a:cxn>
                </a:cxnLst>
                <a:rect l="T9" t="T10" r="T11" b="T12"/>
                <a:pathLst>
                  <a:path w="47" h="63">
                    <a:moveTo>
                      <a:pt x="47" y="0"/>
                    </a:moveTo>
                    <a:lnTo>
                      <a:pt x="0" y="63"/>
                    </a:lnTo>
                    <a:lnTo>
                      <a:pt x="47" y="0"/>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2933" name="Line 427"/>
              <p:cNvSpPr>
                <a:spLocks noChangeAspect="1" noChangeShapeType="1"/>
              </p:cNvSpPr>
              <p:nvPr/>
            </p:nvSpPr>
            <p:spPr bwMode="auto">
              <a:xfrm flipH="1">
                <a:off x="5163" y="7317"/>
                <a:ext cx="47" cy="63"/>
              </a:xfrm>
              <a:prstGeom prst="line">
                <a:avLst/>
              </a:prstGeom>
              <a:grpFill/>
              <a:ln w="1016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12934" name="Freeform 428"/>
              <p:cNvSpPr>
                <a:spLocks noChangeAspect="1"/>
              </p:cNvSpPr>
              <p:nvPr/>
            </p:nvSpPr>
            <p:spPr bwMode="auto">
              <a:xfrm>
                <a:off x="5147" y="7301"/>
                <a:ext cx="47" cy="79"/>
              </a:xfrm>
              <a:custGeom>
                <a:avLst/>
                <a:gdLst>
                  <a:gd name="T0" fmla="*/ 47 w 47"/>
                  <a:gd name="T1" fmla="*/ 0 h 79"/>
                  <a:gd name="T2" fmla="*/ 0 w 47"/>
                  <a:gd name="T3" fmla="*/ 16 h 79"/>
                  <a:gd name="T4" fmla="*/ 0 w 47"/>
                  <a:gd name="T5" fmla="*/ 79 h 79"/>
                  <a:gd name="T6" fmla="*/ 47 w 47"/>
                  <a:gd name="T7" fmla="*/ 0 h 79"/>
                  <a:gd name="T8" fmla="*/ 0 60000 65536"/>
                  <a:gd name="T9" fmla="*/ 0 60000 65536"/>
                  <a:gd name="T10" fmla="*/ 0 60000 65536"/>
                  <a:gd name="T11" fmla="*/ 0 60000 65536"/>
                  <a:gd name="T12" fmla="*/ 0 w 47"/>
                  <a:gd name="T13" fmla="*/ 0 h 79"/>
                  <a:gd name="T14" fmla="*/ 47 w 47"/>
                  <a:gd name="T15" fmla="*/ 79 h 79"/>
                </a:gdLst>
                <a:ahLst/>
                <a:cxnLst>
                  <a:cxn ang="T8">
                    <a:pos x="T0" y="T1"/>
                  </a:cxn>
                  <a:cxn ang="T9">
                    <a:pos x="T2" y="T3"/>
                  </a:cxn>
                  <a:cxn ang="T10">
                    <a:pos x="T4" y="T5"/>
                  </a:cxn>
                  <a:cxn ang="T11">
                    <a:pos x="T6" y="T7"/>
                  </a:cxn>
                </a:cxnLst>
                <a:rect l="T12" t="T13" r="T14" b="T15"/>
                <a:pathLst>
                  <a:path w="47" h="79">
                    <a:moveTo>
                      <a:pt x="47" y="0"/>
                    </a:moveTo>
                    <a:lnTo>
                      <a:pt x="0" y="16"/>
                    </a:lnTo>
                    <a:lnTo>
                      <a:pt x="0" y="79"/>
                    </a:lnTo>
                    <a:lnTo>
                      <a:pt x="47" y="0"/>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2935" name="Freeform 429"/>
              <p:cNvSpPr>
                <a:spLocks noChangeAspect="1"/>
              </p:cNvSpPr>
              <p:nvPr/>
            </p:nvSpPr>
            <p:spPr bwMode="auto">
              <a:xfrm>
                <a:off x="5147" y="7301"/>
                <a:ext cx="47" cy="79"/>
              </a:xfrm>
              <a:custGeom>
                <a:avLst/>
                <a:gdLst>
                  <a:gd name="T0" fmla="*/ 47 w 47"/>
                  <a:gd name="T1" fmla="*/ 0 h 79"/>
                  <a:gd name="T2" fmla="*/ 0 w 47"/>
                  <a:gd name="T3" fmla="*/ 16 h 79"/>
                  <a:gd name="T4" fmla="*/ 0 w 47"/>
                  <a:gd name="T5" fmla="*/ 79 h 79"/>
                  <a:gd name="T6" fmla="*/ 0 60000 65536"/>
                  <a:gd name="T7" fmla="*/ 0 60000 65536"/>
                  <a:gd name="T8" fmla="*/ 0 60000 65536"/>
                  <a:gd name="T9" fmla="*/ 0 w 47"/>
                  <a:gd name="T10" fmla="*/ 0 h 79"/>
                  <a:gd name="T11" fmla="*/ 47 w 47"/>
                  <a:gd name="T12" fmla="*/ 79 h 79"/>
                </a:gdLst>
                <a:ahLst/>
                <a:cxnLst>
                  <a:cxn ang="T6">
                    <a:pos x="T0" y="T1"/>
                  </a:cxn>
                  <a:cxn ang="T7">
                    <a:pos x="T2" y="T3"/>
                  </a:cxn>
                  <a:cxn ang="T8">
                    <a:pos x="T4" y="T5"/>
                  </a:cxn>
                </a:cxnLst>
                <a:rect l="T9" t="T10" r="T11" b="T12"/>
                <a:pathLst>
                  <a:path w="47" h="79">
                    <a:moveTo>
                      <a:pt x="47" y="0"/>
                    </a:moveTo>
                    <a:lnTo>
                      <a:pt x="0" y="16"/>
                    </a:lnTo>
                    <a:lnTo>
                      <a:pt x="0" y="79"/>
                    </a:lnTo>
                  </a:path>
                </a:pathLst>
              </a:custGeom>
              <a:grpFill/>
              <a:ln w="10160">
                <a:solidFill>
                  <a:schemeClr val="tx1"/>
                </a:solidFill>
                <a:prstDash val="solid"/>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grpSp>
        <p:grpSp>
          <p:nvGrpSpPr>
            <p:cNvPr id="112883" name="Group 430"/>
            <p:cNvGrpSpPr>
              <a:grpSpLocks noChangeAspect="1"/>
            </p:cNvGrpSpPr>
            <p:nvPr/>
          </p:nvGrpSpPr>
          <p:grpSpPr bwMode="auto">
            <a:xfrm>
              <a:off x="4990" y="7105"/>
              <a:ext cx="133" cy="117"/>
              <a:chOff x="4990" y="7105"/>
              <a:chExt cx="133" cy="117"/>
            </a:xfrm>
            <a:grpFill/>
          </p:grpSpPr>
          <p:sp>
            <p:nvSpPr>
              <p:cNvPr id="112926" name="Oval 431"/>
              <p:cNvSpPr>
                <a:spLocks noChangeAspect="1" noChangeArrowheads="1"/>
              </p:cNvSpPr>
              <p:nvPr/>
            </p:nvSpPr>
            <p:spPr bwMode="auto">
              <a:xfrm>
                <a:off x="5045" y="7105"/>
                <a:ext cx="78" cy="78"/>
              </a:xfrm>
              <a:prstGeom prst="ellipse">
                <a:avLst/>
              </a:prstGeom>
              <a:grpFill/>
              <a:ln w="10160">
                <a:solidFill>
                  <a:schemeClr val="tx1"/>
                </a:solidFill>
                <a:round/>
                <a:headEnd/>
                <a:tailEnd/>
              </a:ln>
            </p:spPr>
            <p:txBody>
              <a:bodyPr/>
              <a:lstStyle/>
              <a:p>
                <a:pPr eaLnBrk="1" hangingPunct="1"/>
                <a:endParaRPr lang="en-US">
                  <a:solidFill>
                    <a:srgbClr val="000000"/>
                  </a:solidFill>
                </a:endParaRPr>
              </a:p>
            </p:txBody>
          </p:sp>
          <p:sp>
            <p:nvSpPr>
              <p:cNvPr id="112927" name="Freeform 432"/>
              <p:cNvSpPr>
                <a:spLocks noChangeAspect="1"/>
              </p:cNvSpPr>
              <p:nvPr/>
            </p:nvSpPr>
            <p:spPr bwMode="auto">
              <a:xfrm>
                <a:off x="5006" y="7175"/>
                <a:ext cx="47" cy="47"/>
              </a:xfrm>
              <a:custGeom>
                <a:avLst/>
                <a:gdLst>
                  <a:gd name="T0" fmla="*/ 47 w 47"/>
                  <a:gd name="T1" fmla="*/ 0 h 47"/>
                  <a:gd name="T2" fmla="*/ 0 w 47"/>
                  <a:gd name="T3" fmla="*/ 47 h 47"/>
                  <a:gd name="T4" fmla="*/ 47 w 47"/>
                  <a:gd name="T5" fmla="*/ 0 h 47"/>
                  <a:gd name="T6" fmla="*/ 0 60000 65536"/>
                  <a:gd name="T7" fmla="*/ 0 60000 65536"/>
                  <a:gd name="T8" fmla="*/ 0 60000 65536"/>
                  <a:gd name="T9" fmla="*/ 0 w 47"/>
                  <a:gd name="T10" fmla="*/ 0 h 47"/>
                  <a:gd name="T11" fmla="*/ 47 w 47"/>
                  <a:gd name="T12" fmla="*/ 47 h 47"/>
                </a:gdLst>
                <a:ahLst/>
                <a:cxnLst>
                  <a:cxn ang="T6">
                    <a:pos x="T0" y="T1"/>
                  </a:cxn>
                  <a:cxn ang="T7">
                    <a:pos x="T2" y="T3"/>
                  </a:cxn>
                  <a:cxn ang="T8">
                    <a:pos x="T4" y="T5"/>
                  </a:cxn>
                </a:cxnLst>
                <a:rect l="T9" t="T10" r="T11" b="T12"/>
                <a:pathLst>
                  <a:path w="47" h="47">
                    <a:moveTo>
                      <a:pt x="47" y="0"/>
                    </a:moveTo>
                    <a:lnTo>
                      <a:pt x="0" y="47"/>
                    </a:lnTo>
                    <a:lnTo>
                      <a:pt x="47" y="0"/>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2928" name="Line 433"/>
              <p:cNvSpPr>
                <a:spLocks noChangeAspect="1" noChangeShapeType="1"/>
              </p:cNvSpPr>
              <p:nvPr/>
            </p:nvSpPr>
            <p:spPr bwMode="auto">
              <a:xfrm flipH="1">
                <a:off x="5006" y="7175"/>
                <a:ext cx="47" cy="47"/>
              </a:xfrm>
              <a:prstGeom prst="line">
                <a:avLst/>
              </a:prstGeom>
              <a:grpFill/>
              <a:ln w="1016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12929" name="Freeform 434"/>
              <p:cNvSpPr>
                <a:spLocks noChangeAspect="1"/>
              </p:cNvSpPr>
              <p:nvPr/>
            </p:nvSpPr>
            <p:spPr bwMode="auto">
              <a:xfrm>
                <a:off x="4990" y="7144"/>
                <a:ext cx="47" cy="63"/>
              </a:xfrm>
              <a:custGeom>
                <a:avLst/>
                <a:gdLst>
                  <a:gd name="T0" fmla="*/ 47 w 47"/>
                  <a:gd name="T1" fmla="*/ 0 h 63"/>
                  <a:gd name="T2" fmla="*/ 0 w 47"/>
                  <a:gd name="T3" fmla="*/ 63 h 63"/>
                  <a:gd name="T4" fmla="*/ 47 w 47"/>
                  <a:gd name="T5" fmla="*/ 0 h 63"/>
                  <a:gd name="T6" fmla="*/ 0 60000 65536"/>
                  <a:gd name="T7" fmla="*/ 0 60000 65536"/>
                  <a:gd name="T8" fmla="*/ 0 60000 65536"/>
                  <a:gd name="T9" fmla="*/ 0 w 47"/>
                  <a:gd name="T10" fmla="*/ 0 h 63"/>
                  <a:gd name="T11" fmla="*/ 47 w 47"/>
                  <a:gd name="T12" fmla="*/ 63 h 63"/>
                </a:gdLst>
                <a:ahLst/>
                <a:cxnLst>
                  <a:cxn ang="T6">
                    <a:pos x="T0" y="T1"/>
                  </a:cxn>
                  <a:cxn ang="T7">
                    <a:pos x="T2" y="T3"/>
                  </a:cxn>
                  <a:cxn ang="T8">
                    <a:pos x="T4" y="T5"/>
                  </a:cxn>
                </a:cxnLst>
                <a:rect l="T9" t="T10" r="T11" b="T12"/>
                <a:pathLst>
                  <a:path w="47" h="63">
                    <a:moveTo>
                      <a:pt x="47" y="0"/>
                    </a:moveTo>
                    <a:lnTo>
                      <a:pt x="0" y="63"/>
                    </a:lnTo>
                    <a:lnTo>
                      <a:pt x="47" y="0"/>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2930" name="Line 435"/>
              <p:cNvSpPr>
                <a:spLocks noChangeAspect="1" noChangeShapeType="1"/>
              </p:cNvSpPr>
              <p:nvPr/>
            </p:nvSpPr>
            <p:spPr bwMode="auto">
              <a:xfrm flipH="1">
                <a:off x="4990" y="7144"/>
                <a:ext cx="47" cy="63"/>
              </a:xfrm>
              <a:prstGeom prst="line">
                <a:avLst/>
              </a:prstGeom>
              <a:grpFill/>
              <a:ln w="1016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grpSp>
        <p:grpSp>
          <p:nvGrpSpPr>
            <p:cNvPr id="112884" name="Group 436"/>
            <p:cNvGrpSpPr>
              <a:grpSpLocks noChangeAspect="1"/>
            </p:cNvGrpSpPr>
            <p:nvPr/>
          </p:nvGrpSpPr>
          <p:grpSpPr bwMode="auto">
            <a:xfrm>
              <a:off x="4801" y="6947"/>
              <a:ext cx="134" cy="165"/>
              <a:chOff x="4801" y="6947"/>
              <a:chExt cx="134" cy="165"/>
            </a:xfrm>
            <a:grpFill/>
          </p:grpSpPr>
          <p:sp>
            <p:nvSpPr>
              <p:cNvPr id="112921" name="Oval 437"/>
              <p:cNvSpPr>
                <a:spLocks noChangeAspect="1" noChangeArrowheads="1"/>
              </p:cNvSpPr>
              <p:nvPr/>
            </p:nvSpPr>
            <p:spPr bwMode="auto">
              <a:xfrm>
                <a:off x="4856" y="6947"/>
                <a:ext cx="79" cy="79"/>
              </a:xfrm>
              <a:prstGeom prst="ellipse">
                <a:avLst/>
              </a:prstGeom>
              <a:grpFill/>
              <a:ln w="10160">
                <a:solidFill>
                  <a:schemeClr val="tx1"/>
                </a:solidFill>
                <a:round/>
                <a:headEnd/>
                <a:tailEnd/>
              </a:ln>
            </p:spPr>
            <p:txBody>
              <a:bodyPr/>
              <a:lstStyle/>
              <a:p>
                <a:pPr eaLnBrk="1" hangingPunct="1"/>
                <a:endParaRPr lang="en-US">
                  <a:solidFill>
                    <a:srgbClr val="000000"/>
                  </a:solidFill>
                </a:endParaRPr>
              </a:p>
            </p:txBody>
          </p:sp>
          <p:sp>
            <p:nvSpPr>
              <p:cNvPr id="112922" name="Freeform 438"/>
              <p:cNvSpPr>
                <a:spLocks noChangeAspect="1"/>
              </p:cNvSpPr>
              <p:nvPr/>
            </p:nvSpPr>
            <p:spPr bwMode="auto">
              <a:xfrm>
                <a:off x="4848" y="7018"/>
                <a:ext cx="32" cy="94"/>
              </a:xfrm>
              <a:custGeom>
                <a:avLst/>
                <a:gdLst>
                  <a:gd name="T0" fmla="*/ 32 w 32"/>
                  <a:gd name="T1" fmla="*/ 0 h 94"/>
                  <a:gd name="T2" fmla="*/ 16 w 32"/>
                  <a:gd name="T3" fmla="*/ 47 h 94"/>
                  <a:gd name="T4" fmla="*/ 0 w 32"/>
                  <a:gd name="T5" fmla="*/ 94 h 94"/>
                  <a:gd name="T6" fmla="*/ 32 w 32"/>
                  <a:gd name="T7" fmla="*/ 0 h 94"/>
                  <a:gd name="T8" fmla="*/ 0 60000 65536"/>
                  <a:gd name="T9" fmla="*/ 0 60000 65536"/>
                  <a:gd name="T10" fmla="*/ 0 60000 65536"/>
                  <a:gd name="T11" fmla="*/ 0 60000 65536"/>
                  <a:gd name="T12" fmla="*/ 0 w 32"/>
                  <a:gd name="T13" fmla="*/ 0 h 94"/>
                  <a:gd name="T14" fmla="*/ 32 w 32"/>
                  <a:gd name="T15" fmla="*/ 94 h 94"/>
                </a:gdLst>
                <a:ahLst/>
                <a:cxnLst>
                  <a:cxn ang="T8">
                    <a:pos x="T0" y="T1"/>
                  </a:cxn>
                  <a:cxn ang="T9">
                    <a:pos x="T2" y="T3"/>
                  </a:cxn>
                  <a:cxn ang="T10">
                    <a:pos x="T4" y="T5"/>
                  </a:cxn>
                  <a:cxn ang="T11">
                    <a:pos x="T6" y="T7"/>
                  </a:cxn>
                </a:cxnLst>
                <a:rect l="T12" t="T13" r="T14" b="T15"/>
                <a:pathLst>
                  <a:path w="32" h="94">
                    <a:moveTo>
                      <a:pt x="32" y="0"/>
                    </a:moveTo>
                    <a:lnTo>
                      <a:pt x="16" y="47"/>
                    </a:lnTo>
                    <a:lnTo>
                      <a:pt x="0" y="94"/>
                    </a:lnTo>
                    <a:lnTo>
                      <a:pt x="32" y="0"/>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2923" name="Freeform 439"/>
              <p:cNvSpPr>
                <a:spLocks noChangeAspect="1"/>
              </p:cNvSpPr>
              <p:nvPr/>
            </p:nvSpPr>
            <p:spPr bwMode="auto">
              <a:xfrm>
                <a:off x="4848" y="7018"/>
                <a:ext cx="32" cy="94"/>
              </a:xfrm>
              <a:custGeom>
                <a:avLst/>
                <a:gdLst>
                  <a:gd name="T0" fmla="*/ 32 w 32"/>
                  <a:gd name="T1" fmla="*/ 0 h 94"/>
                  <a:gd name="T2" fmla="*/ 16 w 32"/>
                  <a:gd name="T3" fmla="*/ 47 h 94"/>
                  <a:gd name="T4" fmla="*/ 0 w 32"/>
                  <a:gd name="T5" fmla="*/ 94 h 94"/>
                  <a:gd name="T6" fmla="*/ 0 60000 65536"/>
                  <a:gd name="T7" fmla="*/ 0 60000 65536"/>
                  <a:gd name="T8" fmla="*/ 0 60000 65536"/>
                  <a:gd name="T9" fmla="*/ 0 w 32"/>
                  <a:gd name="T10" fmla="*/ 0 h 94"/>
                  <a:gd name="T11" fmla="*/ 32 w 32"/>
                  <a:gd name="T12" fmla="*/ 94 h 94"/>
                </a:gdLst>
                <a:ahLst/>
                <a:cxnLst>
                  <a:cxn ang="T6">
                    <a:pos x="T0" y="T1"/>
                  </a:cxn>
                  <a:cxn ang="T7">
                    <a:pos x="T2" y="T3"/>
                  </a:cxn>
                  <a:cxn ang="T8">
                    <a:pos x="T4" y="T5"/>
                  </a:cxn>
                </a:cxnLst>
                <a:rect l="T9" t="T10" r="T11" b="T12"/>
                <a:pathLst>
                  <a:path w="32" h="94">
                    <a:moveTo>
                      <a:pt x="32" y="0"/>
                    </a:moveTo>
                    <a:lnTo>
                      <a:pt x="16" y="47"/>
                    </a:lnTo>
                    <a:lnTo>
                      <a:pt x="0" y="94"/>
                    </a:lnTo>
                  </a:path>
                </a:pathLst>
              </a:custGeom>
              <a:grpFill/>
              <a:ln w="10160">
                <a:solidFill>
                  <a:schemeClr val="tx1"/>
                </a:solidFill>
                <a:prstDash val="solid"/>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112924" name="Freeform 440"/>
              <p:cNvSpPr>
                <a:spLocks noChangeAspect="1"/>
              </p:cNvSpPr>
              <p:nvPr/>
            </p:nvSpPr>
            <p:spPr bwMode="auto">
              <a:xfrm>
                <a:off x="4801" y="7018"/>
                <a:ext cx="47" cy="63"/>
              </a:xfrm>
              <a:custGeom>
                <a:avLst/>
                <a:gdLst>
                  <a:gd name="T0" fmla="*/ 47 w 47"/>
                  <a:gd name="T1" fmla="*/ 0 h 63"/>
                  <a:gd name="T2" fmla="*/ 0 w 47"/>
                  <a:gd name="T3" fmla="*/ 16 h 63"/>
                  <a:gd name="T4" fmla="*/ 0 w 47"/>
                  <a:gd name="T5" fmla="*/ 63 h 63"/>
                  <a:gd name="T6" fmla="*/ 47 w 47"/>
                  <a:gd name="T7" fmla="*/ 0 h 63"/>
                  <a:gd name="T8" fmla="*/ 0 60000 65536"/>
                  <a:gd name="T9" fmla="*/ 0 60000 65536"/>
                  <a:gd name="T10" fmla="*/ 0 60000 65536"/>
                  <a:gd name="T11" fmla="*/ 0 60000 65536"/>
                  <a:gd name="T12" fmla="*/ 0 w 47"/>
                  <a:gd name="T13" fmla="*/ 0 h 63"/>
                  <a:gd name="T14" fmla="*/ 47 w 47"/>
                  <a:gd name="T15" fmla="*/ 63 h 63"/>
                </a:gdLst>
                <a:ahLst/>
                <a:cxnLst>
                  <a:cxn ang="T8">
                    <a:pos x="T0" y="T1"/>
                  </a:cxn>
                  <a:cxn ang="T9">
                    <a:pos x="T2" y="T3"/>
                  </a:cxn>
                  <a:cxn ang="T10">
                    <a:pos x="T4" y="T5"/>
                  </a:cxn>
                  <a:cxn ang="T11">
                    <a:pos x="T6" y="T7"/>
                  </a:cxn>
                </a:cxnLst>
                <a:rect l="T12" t="T13" r="T14" b="T15"/>
                <a:pathLst>
                  <a:path w="47" h="63">
                    <a:moveTo>
                      <a:pt x="47" y="0"/>
                    </a:moveTo>
                    <a:lnTo>
                      <a:pt x="0" y="16"/>
                    </a:lnTo>
                    <a:lnTo>
                      <a:pt x="0" y="63"/>
                    </a:lnTo>
                    <a:lnTo>
                      <a:pt x="47" y="0"/>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2925" name="Freeform 441"/>
              <p:cNvSpPr>
                <a:spLocks noChangeAspect="1"/>
              </p:cNvSpPr>
              <p:nvPr/>
            </p:nvSpPr>
            <p:spPr bwMode="auto">
              <a:xfrm>
                <a:off x="4801" y="7018"/>
                <a:ext cx="47" cy="63"/>
              </a:xfrm>
              <a:custGeom>
                <a:avLst/>
                <a:gdLst>
                  <a:gd name="T0" fmla="*/ 47 w 47"/>
                  <a:gd name="T1" fmla="*/ 0 h 63"/>
                  <a:gd name="T2" fmla="*/ 0 w 47"/>
                  <a:gd name="T3" fmla="*/ 16 h 63"/>
                  <a:gd name="T4" fmla="*/ 0 w 47"/>
                  <a:gd name="T5" fmla="*/ 63 h 63"/>
                  <a:gd name="T6" fmla="*/ 0 60000 65536"/>
                  <a:gd name="T7" fmla="*/ 0 60000 65536"/>
                  <a:gd name="T8" fmla="*/ 0 60000 65536"/>
                  <a:gd name="T9" fmla="*/ 0 w 47"/>
                  <a:gd name="T10" fmla="*/ 0 h 63"/>
                  <a:gd name="T11" fmla="*/ 47 w 47"/>
                  <a:gd name="T12" fmla="*/ 63 h 63"/>
                </a:gdLst>
                <a:ahLst/>
                <a:cxnLst>
                  <a:cxn ang="T6">
                    <a:pos x="T0" y="T1"/>
                  </a:cxn>
                  <a:cxn ang="T7">
                    <a:pos x="T2" y="T3"/>
                  </a:cxn>
                  <a:cxn ang="T8">
                    <a:pos x="T4" y="T5"/>
                  </a:cxn>
                </a:cxnLst>
                <a:rect l="T9" t="T10" r="T11" b="T12"/>
                <a:pathLst>
                  <a:path w="47" h="63">
                    <a:moveTo>
                      <a:pt x="47" y="0"/>
                    </a:moveTo>
                    <a:lnTo>
                      <a:pt x="0" y="16"/>
                    </a:lnTo>
                    <a:lnTo>
                      <a:pt x="0" y="63"/>
                    </a:lnTo>
                  </a:path>
                </a:pathLst>
              </a:custGeom>
              <a:grpFill/>
              <a:ln w="10160">
                <a:solidFill>
                  <a:schemeClr val="tx1"/>
                </a:solidFill>
                <a:prstDash val="solid"/>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grpSp>
        <p:grpSp>
          <p:nvGrpSpPr>
            <p:cNvPr id="112885" name="Group 442"/>
            <p:cNvGrpSpPr>
              <a:grpSpLocks noChangeAspect="1"/>
            </p:cNvGrpSpPr>
            <p:nvPr/>
          </p:nvGrpSpPr>
          <p:grpSpPr bwMode="auto">
            <a:xfrm>
              <a:off x="4895" y="7042"/>
              <a:ext cx="150" cy="118"/>
              <a:chOff x="4895" y="7042"/>
              <a:chExt cx="150" cy="118"/>
            </a:xfrm>
            <a:grpFill/>
          </p:grpSpPr>
          <p:sp>
            <p:nvSpPr>
              <p:cNvPr id="112916" name="Oval 443"/>
              <p:cNvSpPr>
                <a:spLocks noChangeAspect="1" noChangeArrowheads="1"/>
              </p:cNvSpPr>
              <p:nvPr/>
            </p:nvSpPr>
            <p:spPr bwMode="auto">
              <a:xfrm>
                <a:off x="4966" y="7042"/>
                <a:ext cx="79" cy="78"/>
              </a:xfrm>
              <a:prstGeom prst="ellipse">
                <a:avLst/>
              </a:prstGeom>
              <a:grpFill/>
              <a:ln w="10160">
                <a:solidFill>
                  <a:schemeClr val="tx1"/>
                </a:solidFill>
                <a:round/>
                <a:headEnd/>
                <a:tailEnd/>
              </a:ln>
            </p:spPr>
            <p:txBody>
              <a:bodyPr/>
              <a:lstStyle/>
              <a:p>
                <a:pPr eaLnBrk="1" hangingPunct="1"/>
                <a:endParaRPr lang="en-US">
                  <a:solidFill>
                    <a:srgbClr val="000000"/>
                  </a:solidFill>
                </a:endParaRPr>
              </a:p>
            </p:txBody>
          </p:sp>
          <p:sp>
            <p:nvSpPr>
              <p:cNvPr id="112917" name="Freeform 444"/>
              <p:cNvSpPr>
                <a:spLocks noChangeAspect="1"/>
              </p:cNvSpPr>
              <p:nvPr/>
            </p:nvSpPr>
            <p:spPr bwMode="auto">
              <a:xfrm>
                <a:off x="4927" y="7097"/>
                <a:ext cx="47" cy="63"/>
              </a:xfrm>
              <a:custGeom>
                <a:avLst/>
                <a:gdLst>
                  <a:gd name="T0" fmla="*/ 47 w 47"/>
                  <a:gd name="T1" fmla="*/ 0 h 63"/>
                  <a:gd name="T2" fmla="*/ 0 w 47"/>
                  <a:gd name="T3" fmla="*/ 63 h 63"/>
                  <a:gd name="T4" fmla="*/ 47 w 47"/>
                  <a:gd name="T5" fmla="*/ 0 h 63"/>
                  <a:gd name="T6" fmla="*/ 0 60000 65536"/>
                  <a:gd name="T7" fmla="*/ 0 60000 65536"/>
                  <a:gd name="T8" fmla="*/ 0 60000 65536"/>
                  <a:gd name="T9" fmla="*/ 0 w 47"/>
                  <a:gd name="T10" fmla="*/ 0 h 63"/>
                  <a:gd name="T11" fmla="*/ 47 w 47"/>
                  <a:gd name="T12" fmla="*/ 63 h 63"/>
                </a:gdLst>
                <a:ahLst/>
                <a:cxnLst>
                  <a:cxn ang="T6">
                    <a:pos x="T0" y="T1"/>
                  </a:cxn>
                  <a:cxn ang="T7">
                    <a:pos x="T2" y="T3"/>
                  </a:cxn>
                  <a:cxn ang="T8">
                    <a:pos x="T4" y="T5"/>
                  </a:cxn>
                </a:cxnLst>
                <a:rect l="T9" t="T10" r="T11" b="T12"/>
                <a:pathLst>
                  <a:path w="47" h="63">
                    <a:moveTo>
                      <a:pt x="47" y="0"/>
                    </a:moveTo>
                    <a:lnTo>
                      <a:pt x="0" y="63"/>
                    </a:lnTo>
                    <a:lnTo>
                      <a:pt x="47" y="0"/>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2918" name="Line 445"/>
              <p:cNvSpPr>
                <a:spLocks noChangeAspect="1" noChangeShapeType="1"/>
              </p:cNvSpPr>
              <p:nvPr/>
            </p:nvSpPr>
            <p:spPr bwMode="auto">
              <a:xfrm flipH="1">
                <a:off x="4927" y="7097"/>
                <a:ext cx="47" cy="63"/>
              </a:xfrm>
              <a:prstGeom prst="line">
                <a:avLst/>
              </a:prstGeom>
              <a:grpFill/>
              <a:ln w="1016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12919" name="Freeform 446"/>
              <p:cNvSpPr>
                <a:spLocks noChangeAspect="1"/>
              </p:cNvSpPr>
              <p:nvPr/>
            </p:nvSpPr>
            <p:spPr bwMode="auto">
              <a:xfrm>
                <a:off x="4895" y="7081"/>
                <a:ext cx="48" cy="63"/>
              </a:xfrm>
              <a:custGeom>
                <a:avLst/>
                <a:gdLst>
                  <a:gd name="T0" fmla="*/ 48 w 48"/>
                  <a:gd name="T1" fmla="*/ 0 h 63"/>
                  <a:gd name="T2" fmla="*/ 0 w 48"/>
                  <a:gd name="T3" fmla="*/ 63 h 63"/>
                  <a:gd name="T4" fmla="*/ 48 w 48"/>
                  <a:gd name="T5" fmla="*/ 0 h 63"/>
                  <a:gd name="T6" fmla="*/ 0 60000 65536"/>
                  <a:gd name="T7" fmla="*/ 0 60000 65536"/>
                  <a:gd name="T8" fmla="*/ 0 60000 65536"/>
                  <a:gd name="T9" fmla="*/ 0 w 48"/>
                  <a:gd name="T10" fmla="*/ 0 h 63"/>
                  <a:gd name="T11" fmla="*/ 48 w 48"/>
                  <a:gd name="T12" fmla="*/ 63 h 63"/>
                </a:gdLst>
                <a:ahLst/>
                <a:cxnLst>
                  <a:cxn ang="T6">
                    <a:pos x="T0" y="T1"/>
                  </a:cxn>
                  <a:cxn ang="T7">
                    <a:pos x="T2" y="T3"/>
                  </a:cxn>
                  <a:cxn ang="T8">
                    <a:pos x="T4" y="T5"/>
                  </a:cxn>
                </a:cxnLst>
                <a:rect l="T9" t="T10" r="T11" b="T12"/>
                <a:pathLst>
                  <a:path w="48" h="63">
                    <a:moveTo>
                      <a:pt x="48" y="0"/>
                    </a:moveTo>
                    <a:lnTo>
                      <a:pt x="0" y="63"/>
                    </a:lnTo>
                    <a:lnTo>
                      <a:pt x="48" y="0"/>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2920" name="Line 447"/>
              <p:cNvSpPr>
                <a:spLocks noChangeAspect="1" noChangeShapeType="1"/>
              </p:cNvSpPr>
              <p:nvPr/>
            </p:nvSpPr>
            <p:spPr bwMode="auto">
              <a:xfrm flipH="1">
                <a:off x="4895" y="7081"/>
                <a:ext cx="48" cy="63"/>
              </a:xfrm>
              <a:prstGeom prst="line">
                <a:avLst/>
              </a:prstGeom>
              <a:grpFill/>
              <a:ln w="1016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grpSp>
        <p:grpSp>
          <p:nvGrpSpPr>
            <p:cNvPr id="112886" name="Group 448"/>
            <p:cNvGrpSpPr>
              <a:grpSpLocks noChangeAspect="1"/>
            </p:cNvGrpSpPr>
            <p:nvPr/>
          </p:nvGrpSpPr>
          <p:grpSpPr bwMode="auto">
            <a:xfrm>
              <a:off x="4636" y="6987"/>
              <a:ext cx="86" cy="133"/>
              <a:chOff x="4636" y="6987"/>
              <a:chExt cx="86" cy="133"/>
            </a:xfrm>
            <a:grpFill/>
          </p:grpSpPr>
          <p:sp>
            <p:nvSpPr>
              <p:cNvPr id="112911" name="Oval 449"/>
              <p:cNvSpPr>
                <a:spLocks noChangeAspect="1" noChangeArrowheads="1"/>
              </p:cNvSpPr>
              <p:nvPr/>
            </p:nvSpPr>
            <p:spPr bwMode="auto">
              <a:xfrm>
                <a:off x="4636" y="7042"/>
                <a:ext cx="78" cy="78"/>
              </a:xfrm>
              <a:prstGeom prst="ellipse">
                <a:avLst/>
              </a:prstGeom>
              <a:grpFill/>
              <a:ln w="10160">
                <a:solidFill>
                  <a:schemeClr val="tx1"/>
                </a:solidFill>
                <a:round/>
                <a:headEnd/>
                <a:tailEnd/>
              </a:ln>
            </p:spPr>
            <p:txBody>
              <a:bodyPr/>
              <a:lstStyle/>
              <a:p>
                <a:pPr eaLnBrk="1" hangingPunct="1"/>
                <a:endParaRPr lang="en-US">
                  <a:solidFill>
                    <a:srgbClr val="000000"/>
                  </a:solidFill>
                </a:endParaRPr>
              </a:p>
            </p:txBody>
          </p:sp>
          <p:sp>
            <p:nvSpPr>
              <p:cNvPr id="112912" name="Freeform 450"/>
              <p:cNvSpPr>
                <a:spLocks noChangeAspect="1"/>
              </p:cNvSpPr>
              <p:nvPr/>
            </p:nvSpPr>
            <p:spPr bwMode="auto">
              <a:xfrm>
                <a:off x="4691" y="7018"/>
                <a:ext cx="31" cy="47"/>
              </a:xfrm>
              <a:custGeom>
                <a:avLst/>
                <a:gdLst>
                  <a:gd name="T0" fmla="*/ 0 w 31"/>
                  <a:gd name="T1" fmla="*/ 47 h 47"/>
                  <a:gd name="T2" fmla="*/ 31 w 31"/>
                  <a:gd name="T3" fmla="*/ 0 h 47"/>
                  <a:gd name="T4" fmla="*/ 0 w 31"/>
                  <a:gd name="T5" fmla="*/ 47 h 47"/>
                  <a:gd name="T6" fmla="*/ 0 60000 65536"/>
                  <a:gd name="T7" fmla="*/ 0 60000 65536"/>
                  <a:gd name="T8" fmla="*/ 0 60000 65536"/>
                  <a:gd name="T9" fmla="*/ 0 w 31"/>
                  <a:gd name="T10" fmla="*/ 0 h 47"/>
                  <a:gd name="T11" fmla="*/ 31 w 31"/>
                  <a:gd name="T12" fmla="*/ 47 h 47"/>
                </a:gdLst>
                <a:ahLst/>
                <a:cxnLst>
                  <a:cxn ang="T6">
                    <a:pos x="T0" y="T1"/>
                  </a:cxn>
                  <a:cxn ang="T7">
                    <a:pos x="T2" y="T3"/>
                  </a:cxn>
                  <a:cxn ang="T8">
                    <a:pos x="T4" y="T5"/>
                  </a:cxn>
                </a:cxnLst>
                <a:rect l="T9" t="T10" r="T11" b="T12"/>
                <a:pathLst>
                  <a:path w="31" h="47">
                    <a:moveTo>
                      <a:pt x="0" y="47"/>
                    </a:moveTo>
                    <a:lnTo>
                      <a:pt x="31" y="0"/>
                    </a:lnTo>
                    <a:lnTo>
                      <a:pt x="0" y="47"/>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2913" name="Line 451"/>
              <p:cNvSpPr>
                <a:spLocks noChangeAspect="1" noChangeShapeType="1"/>
              </p:cNvSpPr>
              <p:nvPr/>
            </p:nvSpPr>
            <p:spPr bwMode="auto">
              <a:xfrm flipV="1">
                <a:off x="4691" y="7018"/>
                <a:ext cx="31" cy="47"/>
              </a:xfrm>
              <a:prstGeom prst="line">
                <a:avLst/>
              </a:prstGeom>
              <a:grpFill/>
              <a:ln w="1016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12914" name="Freeform 452"/>
              <p:cNvSpPr>
                <a:spLocks noChangeAspect="1"/>
              </p:cNvSpPr>
              <p:nvPr/>
            </p:nvSpPr>
            <p:spPr bwMode="auto">
              <a:xfrm>
                <a:off x="4659" y="6987"/>
                <a:ext cx="32" cy="63"/>
              </a:xfrm>
              <a:custGeom>
                <a:avLst/>
                <a:gdLst>
                  <a:gd name="T0" fmla="*/ 0 w 32"/>
                  <a:gd name="T1" fmla="*/ 63 h 63"/>
                  <a:gd name="T2" fmla="*/ 32 w 32"/>
                  <a:gd name="T3" fmla="*/ 0 h 63"/>
                  <a:gd name="T4" fmla="*/ 0 w 32"/>
                  <a:gd name="T5" fmla="*/ 63 h 63"/>
                  <a:gd name="T6" fmla="*/ 0 60000 65536"/>
                  <a:gd name="T7" fmla="*/ 0 60000 65536"/>
                  <a:gd name="T8" fmla="*/ 0 60000 65536"/>
                  <a:gd name="T9" fmla="*/ 0 w 32"/>
                  <a:gd name="T10" fmla="*/ 0 h 63"/>
                  <a:gd name="T11" fmla="*/ 32 w 32"/>
                  <a:gd name="T12" fmla="*/ 63 h 63"/>
                </a:gdLst>
                <a:ahLst/>
                <a:cxnLst>
                  <a:cxn ang="T6">
                    <a:pos x="T0" y="T1"/>
                  </a:cxn>
                  <a:cxn ang="T7">
                    <a:pos x="T2" y="T3"/>
                  </a:cxn>
                  <a:cxn ang="T8">
                    <a:pos x="T4" y="T5"/>
                  </a:cxn>
                </a:cxnLst>
                <a:rect l="T9" t="T10" r="T11" b="T12"/>
                <a:pathLst>
                  <a:path w="32" h="63">
                    <a:moveTo>
                      <a:pt x="0" y="63"/>
                    </a:moveTo>
                    <a:lnTo>
                      <a:pt x="32" y="0"/>
                    </a:lnTo>
                    <a:lnTo>
                      <a:pt x="0" y="63"/>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2915" name="Line 453"/>
              <p:cNvSpPr>
                <a:spLocks noChangeAspect="1" noChangeShapeType="1"/>
              </p:cNvSpPr>
              <p:nvPr/>
            </p:nvSpPr>
            <p:spPr bwMode="auto">
              <a:xfrm flipV="1">
                <a:off x="4659" y="6987"/>
                <a:ext cx="32" cy="63"/>
              </a:xfrm>
              <a:prstGeom prst="line">
                <a:avLst/>
              </a:prstGeom>
              <a:grpFill/>
              <a:ln w="1016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grpSp>
        <p:grpSp>
          <p:nvGrpSpPr>
            <p:cNvPr id="112887" name="Group 454"/>
            <p:cNvGrpSpPr>
              <a:grpSpLocks noChangeAspect="1"/>
            </p:cNvGrpSpPr>
            <p:nvPr/>
          </p:nvGrpSpPr>
          <p:grpSpPr bwMode="auto">
            <a:xfrm>
              <a:off x="4730" y="7081"/>
              <a:ext cx="79" cy="133"/>
              <a:chOff x="4730" y="7081"/>
              <a:chExt cx="79" cy="133"/>
            </a:xfrm>
            <a:grpFill/>
          </p:grpSpPr>
          <p:sp>
            <p:nvSpPr>
              <p:cNvPr id="112906" name="Oval 455"/>
              <p:cNvSpPr>
                <a:spLocks noChangeAspect="1" noChangeArrowheads="1"/>
              </p:cNvSpPr>
              <p:nvPr/>
            </p:nvSpPr>
            <p:spPr bwMode="auto">
              <a:xfrm>
                <a:off x="4730" y="7136"/>
                <a:ext cx="79" cy="78"/>
              </a:xfrm>
              <a:prstGeom prst="ellipse">
                <a:avLst/>
              </a:prstGeom>
              <a:grpFill/>
              <a:ln w="10160">
                <a:solidFill>
                  <a:schemeClr val="tx1"/>
                </a:solidFill>
                <a:round/>
                <a:headEnd/>
                <a:tailEnd/>
              </a:ln>
            </p:spPr>
            <p:txBody>
              <a:bodyPr/>
              <a:lstStyle/>
              <a:p>
                <a:pPr eaLnBrk="1" hangingPunct="1"/>
                <a:endParaRPr lang="en-US">
                  <a:solidFill>
                    <a:srgbClr val="000000"/>
                  </a:solidFill>
                </a:endParaRPr>
              </a:p>
            </p:txBody>
          </p:sp>
          <p:sp>
            <p:nvSpPr>
              <p:cNvPr id="112907" name="Freeform 456"/>
              <p:cNvSpPr>
                <a:spLocks noChangeAspect="1"/>
              </p:cNvSpPr>
              <p:nvPr/>
            </p:nvSpPr>
            <p:spPr bwMode="auto">
              <a:xfrm>
                <a:off x="4785" y="7112"/>
                <a:ext cx="16" cy="48"/>
              </a:xfrm>
              <a:custGeom>
                <a:avLst/>
                <a:gdLst>
                  <a:gd name="T0" fmla="*/ 0 w 16"/>
                  <a:gd name="T1" fmla="*/ 48 h 48"/>
                  <a:gd name="T2" fmla="*/ 16 w 16"/>
                  <a:gd name="T3" fmla="*/ 0 h 48"/>
                  <a:gd name="T4" fmla="*/ 0 w 16"/>
                  <a:gd name="T5" fmla="*/ 48 h 48"/>
                  <a:gd name="T6" fmla="*/ 0 60000 65536"/>
                  <a:gd name="T7" fmla="*/ 0 60000 65536"/>
                  <a:gd name="T8" fmla="*/ 0 60000 65536"/>
                  <a:gd name="T9" fmla="*/ 0 w 16"/>
                  <a:gd name="T10" fmla="*/ 0 h 48"/>
                  <a:gd name="T11" fmla="*/ 16 w 16"/>
                  <a:gd name="T12" fmla="*/ 48 h 48"/>
                </a:gdLst>
                <a:ahLst/>
                <a:cxnLst>
                  <a:cxn ang="T6">
                    <a:pos x="T0" y="T1"/>
                  </a:cxn>
                  <a:cxn ang="T7">
                    <a:pos x="T2" y="T3"/>
                  </a:cxn>
                  <a:cxn ang="T8">
                    <a:pos x="T4" y="T5"/>
                  </a:cxn>
                </a:cxnLst>
                <a:rect l="T9" t="T10" r="T11" b="T12"/>
                <a:pathLst>
                  <a:path w="16" h="48">
                    <a:moveTo>
                      <a:pt x="0" y="48"/>
                    </a:moveTo>
                    <a:lnTo>
                      <a:pt x="16" y="0"/>
                    </a:lnTo>
                    <a:lnTo>
                      <a:pt x="0" y="48"/>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2908" name="Line 457"/>
              <p:cNvSpPr>
                <a:spLocks noChangeAspect="1" noChangeShapeType="1"/>
              </p:cNvSpPr>
              <p:nvPr/>
            </p:nvSpPr>
            <p:spPr bwMode="auto">
              <a:xfrm flipV="1">
                <a:off x="4785" y="7112"/>
                <a:ext cx="16" cy="48"/>
              </a:xfrm>
              <a:prstGeom prst="line">
                <a:avLst/>
              </a:prstGeom>
              <a:grpFill/>
              <a:ln w="1016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12909" name="Freeform 458"/>
              <p:cNvSpPr>
                <a:spLocks noChangeAspect="1"/>
              </p:cNvSpPr>
              <p:nvPr/>
            </p:nvSpPr>
            <p:spPr bwMode="auto">
              <a:xfrm>
                <a:off x="4738" y="7081"/>
                <a:ext cx="47" cy="63"/>
              </a:xfrm>
              <a:custGeom>
                <a:avLst/>
                <a:gdLst>
                  <a:gd name="T0" fmla="*/ 0 w 47"/>
                  <a:gd name="T1" fmla="*/ 63 h 63"/>
                  <a:gd name="T2" fmla="*/ 47 w 47"/>
                  <a:gd name="T3" fmla="*/ 0 h 63"/>
                  <a:gd name="T4" fmla="*/ 0 w 47"/>
                  <a:gd name="T5" fmla="*/ 63 h 63"/>
                  <a:gd name="T6" fmla="*/ 0 60000 65536"/>
                  <a:gd name="T7" fmla="*/ 0 60000 65536"/>
                  <a:gd name="T8" fmla="*/ 0 60000 65536"/>
                  <a:gd name="T9" fmla="*/ 0 w 47"/>
                  <a:gd name="T10" fmla="*/ 0 h 63"/>
                  <a:gd name="T11" fmla="*/ 47 w 47"/>
                  <a:gd name="T12" fmla="*/ 63 h 63"/>
                </a:gdLst>
                <a:ahLst/>
                <a:cxnLst>
                  <a:cxn ang="T6">
                    <a:pos x="T0" y="T1"/>
                  </a:cxn>
                  <a:cxn ang="T7">
                    <a:pos x="T2" y="T3"/>
                  </a:cxn>
                  <a:cxn ang="T8">
                    <a:pos x="T4" y="T5"/>
                  </a:cxn>
                </a:cxnLst>
                <a:rect l="T9" t="T10" r="T11" b="T12"/>
                <a:pathLst>
                  <a:path w="47" h="63">
                    <a:moveTo>
                      <a:pt x="0" y="63"/>
                    </a:moveTo>
                    <a:lnTo>
                      <a:pt x="47" y="0"/>
                    </a:lnTo>
                    <a:lnTo>
                      <a:pt x="0" y="63"/>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2910" name="Line 459"/>
              <p:cNvSpPr>
                <a:spLocks noChangeAspect="1" noChangeShapeType="1"/>
              </p:cNvSpPr>
              <p:nvPr/>
            </p:nvSpPr>
            <p:spPr bwMode="auto">
              <a:xfrm flipV="1">
                <a:off x="4738" y="7081"/>
                <a:ext cx="47" cy="63"/>
              </a:xfrm>
              <a:prstGeom prst="line">
                <a:avLst/>
              </a:prstGeom>
              <a:grpFill/>
              <a:ln w="1016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grpSp>
        <p:grpSp>
          <p:nvGrpSpPr>
            <p:cNvPr id="112888" name="Group 460"/>
            <p:cNvGrpSpPr>
              <a:grpSpLocks noChangeAspect="1"/>
            </p:cNvGrpSpPr>
            <p:nvPr/>
          </p:nvGrpSpPr>
          <p:grpSpPr bwMode="auto">
            <a:xfrm>
              <a:off x="5226" y="7278"/>
              <a:ext cx="133" cy="117"/>
              <a:chOff x="5226" y="7278"/>
              <a:chExt cx="133" cy="117"/>
            </a:xfrm>
            <a:grpFill/>
          </p:grpSpPr>
          <p:sp>
            <p:nvSpPr>
              <p:cNvPr id="112901" name="Oval 461"/>
              <p:cNvSpPr>
                <a:spLocks noChangeAspect="1" noChangeArrowheads="1"/>
              </p:cNvSpPr>
              <p:nvPr/>
            </p:nvSpPr>
            <p:spPr bwMode="auto">
              <a:xfrm>
                <a:off x="5281" y="7278"/>
                <a:ext cx="78" cy="78"/>
              </a:xfrm>
              <a:prstGeom prst="ellipse">
                <a:avLst/>
              </a:prstGeom>
              <a:grpFill/>
              <a:ln w="10160">
                <a:solidFill>
                  <a:schemeClr val="tx1"/>
                </a:solidFill>
                <a:round/>
                <a:headEnd/>
                <a:tailEnd/>
              </a:ln>
            </p:spPr>
            <p:txBody>
              <a:bodyPr/>
              <a:lstStyle/>
              <a:p>
                <a:pPr eaLnBrk="1" hangingPunct="1"/>
                <a:endParaRPr lang="en-US">
                  <a:solidFill>
                    <a:srgbClr val="000000"/>
                  </a:solidFill>
                </a:endParaRPr>
              </a:p>
            </p:txBody>
          </p:sp>
          <p:sp>
            <p:nvSpPr>
              <p:cNvPr id="112902" name="Freeform 462"/>
              <p:cNvSpPr>
                <a:spLocks noChangeAspect="1"/>
              </p:cNvSpPr>
              <p:nvPr/>
            </p:nvSpPr>
            <p:spPr bwMode="auto">
              <a:xfrm>
                <a:off x="5257" y="7348"/>
                <a:ext cx="48" cy="47"/>
              </a:xfrm>
              <a:custGeom>
                <a:avLst/>
                <a:gdLst>
                  <a:gd name="T0" fmla="*/ 48 w 48"/>
                  <a:gd name="T1" fmla="*/ 0 h 47"/>
                  <a:gd name="T2" fmla="*/ 0 w 48"/>
                  <a:gd name="T3" fmla="*/ 47 h 47"/>
                  <a:gd name="T4" fmla="*/ 48 w 48"/>
                  <a:gd name="T5" fmla="*/ 0 h 47"/>
                  <a:gd name="T6" fmla="*/ 0 60000 65536"/>
                  <a:gd name="T7" fmla="*/ 0 60000 65536"/>
                  <a:gd name="T8" fmla="*/ 0 60000 65536"/>
                  <a:gd name="T9" fmla="*/ 0 w 48"/>
                  <a:gd name="T10" fmla="*/ 0 h 47"/>
                  <a:gd name="T11" fmla="*/ 48 w 48"/>
                  <a:gd name="T12" fmla="*/ 47 h 47"/>
                </a:gdLst>
                <a:ahLst/>
                <a:cxnLst>
                  <a:cxn ang="T6">
                    <a:pos x="T0" y="T1"/>
                  </a:cxn>
                  <a:cxn ang="T7">
                    <a:pos x="T2" y="T3"/>
                  </a:cxn>
                  <a:cxn ang="T8">
                    <a:pos x="T4" y="T5"/>
                  </a:cxn>
                </a:cxnLst>
                <a:rect l="T9" t="T10" r="T11" b="T12"/>
                <a:pathLst>
                  <a:path w="48" h="47">
                    <a:moveTo>
                      <a:pt x="48" y="0"/>
                    </a:moveTo>
                    <a:lnTo>
                      <a:pt x="0" y="47"/>
                    </a:lnTo>
                    <a:lnTo>
                      <a:pt x="48" y="0"/>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2903" name="Line 463"/>
              <p:cNvSpPr>
                <a:spLocks noChangeAspect="1" noChangeShapeType="1"/>
              </p:cNvSpPr>
              <p:nvPr/>
            </p:nvSpPr>
            <p:spPr bwMode="auto">
              <a:xfrm flipH="1">
                <a:off x="5257" y="7348"/>
                <a:ext cx="48" cy="47"/>
              </a:xfrm>
              <a:prstGeom prst="line">
                <a:avLst/>
              </a:prstGeom>
              <a:grpFill/>
              <a:ln w="1016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12904" name="Freeform 464"/>
              <p:cNvSpPr>
                <a:spLocks noChangeAspect="1"/>
              </p:cNvSpPr>
              <p:nvPr/>
            </p:nvSpPr>
            <p:spPr bwMode="auto">
              <a:xfrm>
                <a:off x="5226" y="7333"/>
                <a:ext cx="47" cy="47"/>
              </a:xfrm>
              <a:custGeom>
                <a:avLst/>
                <a:gdLst>
                  <a:gd name="T0" fmla="*/ 47 w 47"/>
                  <a:gd name="T1" fmla="*/ 0 h 47"/>
                  <a:gd name="T2" fmla="*/ 0 w 47"/>
                  <a:gd name="T3" fmla="*/ 47 h 47"/>
                  <a:gd name="T4" fmla="*/ 47 w 47"/>
                  <a:gd name="T5" fmla="*/ 0 h 47"/>
                  <a:gd name="T6" fmla="*/ 0 60000 65536"/>
                  <a:gd name="T7" fmla="*/ 0 60000 65536"/>
                  <a:gd name="T8" fmla="*/ 0 60000 65536"/>
                  <a:gd name="T9" fmla="*/ 0 w 47"/>
                  <a:gd name="T10" fmla="*/ 0 h 47"/>
                  <a:gd name="T11" fmla="*/ 47 w 47"/>
                  <a:gd name="T12" fmla="*/ 47 h 47"/>
                </a:gdLst>
                <a:ahLst/>
                <a:cxnLst>
                  <a:cxn ang="T6">
                    <a:pos x="T0" y="T1"/>
                  </a:cxn>
                  <a:cxn ang="T7">
                    <a:pos x="T2" y="T3"/>
                  </a:cxn>
                  <a:cxn ang="T8">
                    <a:pos x="T4" y="T5"/>
                  </a:cxn>
                </a:cxnLst>
                <a:rect l="T9" t="T10" r="T11" b="T12"/>
                <a:pathLst>
                  <a:path w="47" h="47">
                    <a:moveTo>
                      <a:pt x="47" y="0"/>
                    </a:moveTo>
                    <a:lnTo>
                      <a:pt x="0" y="47"/>
                    </a:lnTo>
                    <a:lnTo>
                      <a:pt x="47" y="0"/>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2905" name="Line 465"/>
              <p:cNvSpPr>
                <a:spLocks noChangeAspect="1" noChangeShapeType="1"/>
              </p:cNvSpPr>
              <p:nvPr/>
            </p:nvSpPr>
            <p:spPr bwMode="auto">
              <a:xfrm flipH="1">
                <a:off x="5226" y="7333"/>
                <a:ext cx="47" cy="47"/>
              </a:xfrm>
              <a:prstGeom prst="line">
                <a:avLst/>
              </a:prstGeom>
              <a:grpFill/>
              <a:ln w="1016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grpSp>
        <p:grpSp>
          <p:nvGrpSpPr>
            <p:cNvPr id="112889" name="Group 466"/>
            <p:cNvGrpSpPr>
              <a:grpSpLocks noChangeAspect="1"/>
            </p:cNvGrpSpPr>
            <p:nvPr/>
          </p:nvGrpSpPr>
          <p:grpSpPr bwMode="auto">
            <a:xfrm>
              <a:off x="4722" y="6869"/>
              <a:ext cx="134" cy="149"/>
              <a:chOff x="4722" y="6869"/>
              <a:chExt cx="134" cy="149"/>
            </a:xfrm>
            <a:grpFill/>
          </p:grpSpPr>
          <p:sp>
            <p:nvSpPr>
              <p:cNvPr id="112896" name="Oval 467"/>
              <p:cNvSpPr>
                <a:spLocks noChangeAspect="1" noChangeArrowheads="1"/>
              </p:cNvSpPr>
              <p:nvPr/>
            </p:nvSpPr>
            <p:spPr bwMode="auto">
              <a:xfrm>
                <a:off x="4778" y="6869"/>
                <a:ext cx="78" cy="78"/>
              </a:xfrm>
              <a:prstGeom prst="ellipse">
                <a:avLst/>
              </a:prstGeom>
              <a:grpFill/>
              <a:ln w="10160">
                <a:solidFill>
                  <a:schemeClr val="tx1"/>
                </a:solidFill>
                <a:round/>
                <a:headEnd/>
                <a:tailEnd/>
              </a:ln>
            </p:spPr>
            <p:txBody>
              <a:bodyPr/>
              <a:lstStyle/>
              <a:p>
                <a:pPr eaLnBrk="1" hangingPunct="1"/>
                <a:endParaRPr lang="en-US">
                  <a:solidFill>
                    <a:srgbClr val="000000"/>
                  </a:solidFill>
                </a:endParaRPr>
              </a:p>
            </p:txBody>
          </p:sp>
          <p:sp>
            <p:nvSpPr>
              <p:cNvPr id="112897" name="Freeform 468"/>
              <p:cNvSpPr>
                <a:spLocks noChangeAspect="1"/>
              </p:cNvSpPr>
              <p:nvPr/>
            </p:nvSpPr>
            <p:spPr bwMode="auto">
              <a:xfrm>
                <a:off x="4754" y="6939"/>
                <a:ext cx="47" cy="79"/>
              </a:xfrm>
              <a:custGeom>
                <a:avLst/>
                <a:gdLst>
                  <a:gd name="T0" fmla="*/ 47 w 47"/>
                  <a:gd name="T1" fmla="*/ 0 h 79"/>
                  <a:gd name="T2" fmla="*/ 0 w 47"/>
                  <a:gd name="T3" fmla="*/ 79 h 79"/>
                  <a:gd name="T4" fmla="*/ 47 w 47"/>
                  <a:gd name="T5" fmla="*/ 0 h 79"/>
                  <a:gd name="T6" fmla="*/ 0 60000 65536"/>
                  <a:gd name="T7" fmla="*/ 0 60000 65536"/>
                  <a:gd name="T8" fmla="*/ 0 60000 65536"/>
                  <a:gd name="T9" fmla="*/ 0 w 47"/>
                  <a:gd name="T10" fmla="*/ 0 h 79"/>
                  <a:gd name="T11" fmla="*/ 47 w 47"/>
                  <a:gd name="T12" fmla="*/ 79 h 79"/>
                </a:gdLst>
                <a:ahLst/>
                <a:cxnLst>
                  <a:cxn ang="T6">
                    <a:pos x="T0" y="T1"/>
                  </a:cxn>
                  <a:cxn ang="T7">
                    <a:pos x="T2" y="T3"/>
                  </a:cxn>
                  <a:cxn ang="T8">
                    <a:pos x="T4" y="T5"/>
                  </a:cxn>
                </a:cxnLst>
                <a:rect l="T9" t="T10" r="T11" b="T12"/>
                <a:pathLst>
                  <a:path w="47" h="79">
                    <a:moveTo>
                      <a:pt x="47" y="0"/>
                    </a:moveTo>
                    <a:lnTo>
                      <a:pt x="0" y="79"/>
                    </a:lnTo>
                    <a:lnTo>
                      <a:pt x="47" y="0"/>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2898" name="Line 469"/>
              <p:cNvSpPr>
                <a:spLocks noChangeAspect="1" noChangeShapeType="1"/>
              </p:cNvSpPr>
              <p:nvPr/>
            </p:nvSpPr>
            <p:spPr bwMode="auto">
              <a:xfrm flipH="1">
                <a:off x="4754" y="6939"/>
                <a:ext cx="47" cy="79"/>
              </a:xfrm>
              <a:prstGeom prst="line">
                <a:avLst/>
              </a:prstGeom>
              <a:grpFill/>
              <a:ln w="1016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12899" name="Freeform 470"/>
              <p:cNvSpPr>
                <a:spLocks noChangeAspect="1"/>
              </p:cNvSpPr>
              <p:nvPr/>
            </p:nvSpPr>
            <p:spPr bwMode="auto">
              <a:xfrm>
                <a:off x="4722" y="6939"/>
                <a:ext cx="48" cy="63"/>
              </a:xfrm>
              <a:custGeom>
                <a:avLst/>
                <a:gdLst>
                  <a:gd name="T0" fmla="*/ 48 w 48"/>
                  <a:gd name="T1" fmla="*/ 0 h 63"/>
                  <a:gd name="T2" fmla="*/ 0 w 48"/>
                  <a:gd name="T3" fmla="*/ 16 h 63"/>
                  <a:gd name="T4" fmla="*/ 16 w 48"/>
                  <a:gd name="T5" fmla="*/ 63 h 63"/>
                  <a:gd name="T6" fmla="*/ 48 w 48"/>
                  <a:gd name="T7" fmla="*/ 0 h 63"/>
                  <a:gd name="T8" fmla="*/ 0 60000 65536"/>
                  <a:gd name="T9" fmla="*/ 0 60000 65536"/>
                  <a:gd name="T10" fmla="*/ 0 60000 65536"/>
                  <a:gd name="T11" fmla="*/ 0 60000 65536"/>
                  <a:gd name="T12" fmla="*/ 0 w 48"/>
                  <a:gd name="T13" fmla="*/ 0 h 63"/>
                  <a:gd name="T14" fmla="*/ 48 w 48"/>
                  <a:gd name="T15" fmla="*/ 63 h 63"/>
                </a:gdLst>
                <a:ahLst/>
                <a:cxnLst>
                  <a:cxn ang="T8">
                    <a:pos x="T0" y="T1"/>
                  </a:cxn>
                  <a:cxn ang="T9">
                    <a:pos x="T2" y="T3"/>
                  </a:cxn>
                  <a:cxn ang="T10">
                    <a:pos x="T4" y="T5"/>
                  </a:cxn>
                  <a:cxn ang="T11">
                    <a:pos x="T6" y="T7"/>
                  </a:cxn>
                </a:cxnLst>
                <a:rect l="T12" t="T13" r="T14" b="T15"/>
                <a:pathLst>
                  <a:path w="48" h="63">
                    <a:moveTo>
                      <a:pt x="48" y="0"/>
                    </a:moveTo>
                    <a:lnTo>
                      <a:pt x="0" y="16"/>
                    </a:lnTo>
                    <a:lnTo>
                      <a:pt x="16" y="63"/>
                    </a:lnTo>
                    <a:lnTo>
                      <a:pt x="48" y="0"/>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2900" name="Freeform 471"/>
              <p:cNvSpPr>
                <a:spLocks noChangeAspect="1"/>
              </p:cNvSpPr>
              <p:nvPr/>
            </p:nvSpPr>
            <p:spPr bwMode="auto">
              <a:xfrm>
                <a:off x="4722" y="6939"/>
                <a:ext cx="48" cy="63"/>
              </a:xfrm>
              <a:custGeom>
                <a:avLst/>
                <a:gdLst>
                  <a:gd name="T0" fmla="*/ 48 w 48"/>
                  <a:gd name="T1" fmla="*/ 0 h 63"/>
                  <a:gd name="T2" fmla="*/ 0 w 48"/>
                  <a:gd name="T3" fmla="*/ 16 h 63"/>
                  <a:gd name="T4" fmla="*/ 16 w 48"/>
                  <a:gd name="T5" fmla="*/ 63 h 63"/>
                  <a:gd name="T6" fmla="*/ 0 60000 65536"/>
                  <a:gd name="T7" fmla="*/ 0 60000 65536"/>
                  <a:gd name="T8" fmla="*/ 0 60000 65536"/>
                  <a:gd name="T9" fmla="*/ 0 w 48"/>
                  <a:gd name="T10" fmla="*/ 0 h 63"/>
                  <a:gd name="T11" fmla="*/ 48 w 48"/>
                  <a:gd name="T12" fmla="*/ 63 h 63"/>
                </a:gdLst>
                <a:ahLst/>
                <a:cxnLst>
                  <a:cxn ang="T6">
                    <a:pos x="T0" y="T1"/>
                  </a:cxn>
                  <a:cxn ang="T7">
                    <a:pos x="T2" y="T3"/>
                  </a:cxn>
                  <a:cxn ang="T8">
                    <a:pos x="T4" y="T5"/>
                  </a:cxn>
                </a:cxnLst>
                <a:rect l="T9" t="T10" r="T11" b="T12"/>
                <a:pathLst>
                  <a:path w="48" h="63">
                    <a:moveTo>
                      <a:pt x="48" y="0"/>
                    </a:moveTo>
                    <a:lnTo>
                      <a:pt x="0" y="16"/>
                    </a:lnTo>
                    <a:lnTo>
                      <a:pt x="16" y="63"/>
                    </a:lnTo>
                  </a:path>
                </a:pathLst>
              </a:custGeom>
              <a:grpFill/>
              <a:ln w="10160">
                <a:solidFill>
                  <a:schemeClr val="tx1"/>
                </a:solidFill>
                <a:prstDash val="solid"/>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grpSp>
        <p:grpSp>
          <p:nvGrpSpPr>
            <p:cNvPr id="112890" name="Group 472"/>
            <p:cNvGrpSpPr>
              <a:grpSpLocks noChangeAspect="1"/>
            </p:cNvGrpSpPr>
            <p:nvPr/>
          </p:nvGrpSpPr>
          <p:grpSpPr bwMode="auto">
            <a:xfrm>
              <a:off x="4778" y="7160"/>
              <a:ext cx="133" cy="133"/>
              <a:chOff x="4778" y="7160"/>
              <a:chExt cx="133" cy="133"/>
            </a:xfrm>
            <a:grpFill/>
          </p:grpSpPr>
          <p:sp>
            <p:nvSpPr>
              <p:cNvPr id="112891" name="Oval 473"/>
              <p:cNvSpPr>
                <a:spLocks noChangeAspect="1" noChangeArrowheads="1"/>
              </p:cNvSpPr>
              <p:nvPr/>
            </p:nvSpPr>
            <p:spPr bwMode="auto">
              <a:xfrm>
                <a:off x="4778" y="7215"/>
                <a:ext cx="78" cy="78"/>
              </a:xfrm>
              <a:prstGeom prst="ellipse">
                <a:avLst/>
              </a:prstGeom>
              <a:grpFill/>
              <a:ln w="10160">
                <a:solidFill>
                  <a:schemeClr val="tx1"/>
                </a:solidFill>
                <a:round/>
                <a:headEnd/>
                <a:tailEnd/>
              </a:ln>
            </p:spPr>
            <p:txBody>
              <a:bodyPr/>
              <a:lstStyle/>
              <a:p>
                <a:pPr eaLnBrk="1" hangingPunct="1"/>
                <a:endParaRPr lang="en-US">
                  <a:solidFill>
                    <a:srgbClr val="000000"/>
                  </a:solidFill>
                </a:endParaRPr>
              </a:p>
            </p:txBody>
          </p:sp>
          <p:sp>
            <p:nvSpPr>
              <p:cNvPr id="112892" name="Freeform 474"/>
              <p:cNvSpPr>
                <a:spLocks noChangeAspect="1"/>
              </p:cNvSpPr>
              <p:nvPr/>
            </p:nvSpPr>
            <p:spPr bwMode="auto">
              <a:xfrm>
                <a:off x="4848" y="7175"/>
                <a:ext cx="63" cy="63"/>
              </a:xfrm>
              <a:custGeom>
                <a:avLst/>
                <a:gdLst>
                  <a:gd name="T0" fmla="*/ 0 w 63"/>
                  <a:gd name="T1" fmla="*/ 63 h 63"/>
                  <a:gd name="T2" fmla="*/ 63 w 63"/>
                  <a:gd name="T3" fmla="*/ 0 h 63"/>
                  <a:gd name="T4" fmla="*/ 0 w 63"/>
                  <a:gd name="T5" fmla="*/ 63 h 63"/>
                  <a:gd name="T6" fmla="*/ 0 60000 65536"/>
                  <a:gd name="T7" fmla="*/ 0 60000 65536"/>
                  <a:gd name="T8" fmla="*/ 0 60000 65536"/>
                  <a:gd name="T9" fmla="*/ 0 w 63"/>
                  <a:gd name="T10" fmla="*/ 0 h 63"/>
                  <a:gd name="T11" fmla="*/ 63 w 63"/>
                  <a:gd name="T12" fmla="*/ 63 h 63"/>
                </a:gdLst>
                <a:ahLst/>
                <a:cxnLst>
                  <a:cxn ang="T6">
                    <a:pos x="T0" y="T1"/>
                  </a:cxn>
                  <a:cxn ang="T7">
                    <a:pos x="T2" y="T3"/>
                  </a:cxn>
                  <a:cxn ang="T8">
                    <a:pos x="T4" y="T5"/>
                  </a:cxn>
                </a:cxnLst>
                <a:rect l="T9" t="T10" r="T11" b="T12"/>
                <a:pathLst>
                  <a:path w="63" h="63">
                    <a:moveTo>
                      <a:pt x="0" y="63"/>
                    </a:moveTo>
                    <a:lnTo>
                      <a:pt x="63" y="0"/>
                    </a:lnTo>
                    <a:lnTo>
                      <a:pt x="0" y="63"/>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2893" name="Line 475"/>
              <p:cNvSpPr>
                <a:spLocks noChangeAspect="1" noChangeShapeType="1"/>
              </p:cNvSpPr>
              <p:nvPr/>
            </p:nvSpPr>
            <p:spPr bwMode="auto">
              <a:xfrm flipV="1">
                <a:off x="4848" y="7175"/>
                <a:ext cx="63" cy="63"/>
              </a:xfrm>
              <a:prstGeom prst="line">
                <a:avLst/>
              </a:prstGeom>
              <a:grpFill/>
              <a:ln w="1016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12894" name="Freeform 476"/>
              <p:cNvSpPr>
                <a:spLocks noChangeAspect="1"/>
              </p:cNvSpPr>
              <p:nvPr/>
            </p:nvSpPr>
            <p:spPr bwMode="auto">
              <a:xfrm>
                <a:off x="4848" y="7160"/>
                <a:ext cx="47" cy="62"/>
              </a:xfrm>
              <a:custGeom>
                <a:avLst/>
                <a:gdLst>
                  <a:gd name="T0" fmla="*/ 0 w 47"/>
                  <a:gd name="T1" fmla="*/ 62 h 62"/>
                  <a:gd name="T2" fmla="*/ 0 w 47"/>
                  <a:gd name="T3" fmla="*/ 0 h 62"/>
                  <a:gd name="T4" fmla="*/ 47 w 47"/>
                  <a:gd name="T5" fmla="*/ 0 h 62"/>
                  <a:gd name="T6" fmla="*/ 0 w 47"/>
                  <a:gd name="T7" fmla="*/ 62 h 62"/>
                  <a:gd name="T8" fmla="*/ 0 60000 65536"/>
                  <a:gd name="T9" fmla="*/ 0 60000 65536"/>
                  <a:gd name="T10" fmla="*/ 0 60000 65536"/>
                  <a:gd name="T11" fmla="*/ 0 60000 65536"/>
                  <a:gd name="T12" fmla="*/ 0 w 47"/>
                  <a:gd name="T13" fmla="*/ 0 h 62"/>
                  <a:gd name="T14" fmla="*/ 47 w 47"/>
                  <a:gd name="T15" fmla="*/ 62 h 62"/>
                </a:gdLst>
                <a:ahLst/>
                <a:cxnLst>
                  <a:cxn ang="T8">
                    <a:pos x="T0" y="T1"/>
                  </a:cxn>
                  <a:cxn ang="T9">
                    <a:pos x="T2" y="T3"/>
                  </a:cxn>
                  <a:cxn ang="T10">
                    <a:pos x="T4" y="T5"/>
                  </a:cxn>
                  <a:cxn ang="T11">
                    <a:pos x="T6" y="T7"/>
                  </a:cxn>
                </a:cxnLst>
                <a:rect l="T12" t="T13" r="T14" b="T15"/>
                <a:pathLst>
                  <a:path w="47" h="62">
                    <a:moveTo>
                      <a:pt x="0" y="62"/>
                    </a:moveTo>
                    <a:lnTo>
                      <a:pt x="0" y="0"/>
                    </a:lnTo>
                    <a:lnTo>
                      <a:pt x="47" y="0"/>
                    </a:lnTo>
                    <a:lnTo>
                      <a:pt x="0" y="62"/>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2895" name="Freeform 477"/>
              <p:cNvSpPr>
                <a:spLocks noChangeAspect="1"/>
              </p:cNvSpPr>
              <p:nvPr/>
            </p:nvSpPr>
            <p:spPr bwMode="auto">
              <a:xfrm>
                <a:off x="4848" y="7160"/>
                <a:ext cx="47" cy="62"/>
              </a:xfrm>
              <a:custGeom>
                <a:avLst/>
                <a:gdLst>
                  <a:gd name="T0" fmla="*/ 0 w 47"/>
                  <a:gd name="T1" fmla="*/ 62 h 62"/>
                  <a:gd name="T2" fmla="*/ 0 w 47"/>
                  <a:gd name="T3" fmla="*/ 0 h 62"/>
                  <a:gd name="T4" fmla="*/ 47 w 47"/>
                  <a:gd name="T5" fmla="*/ 0 h 62"/>
                  <a:gd name="T6" fmla="*/ 0 60000 65536"/>
                  <a:gd name="T7" fmla="*/ 0 60000 65536"/>
                  <a:gd name="T8" fmla="*/ 0 60000 65536"/>
                  <a:gd name="T9" fmla="*/ 0 w 47"/>
                  <a:gd name="T10" fmla="*/ 0 h 62"/>
                  <a:gd name="T11" fmla="*/ 47 w 47"/>
                  <a:gd name="T12" fmla="*/ 62 h 62"/>
                </a:gdLst>
                <a:ahLst/>
                <a:cxnLst>
                  <a:cxn ang="T6">
                    <a:pos x="T0" y="T1"/>
                  </a:cxn>
                  <a:cxn ang="T7">
                    <a:pos x="T2" y="T3"/>
                  </a:cxn>
                  <a:cxn ang="T8">
                    <a:pos x="T4" y="T5"/>
                  </a:cxn>
                </a:cxnLst>
                <a:rect l="T9" t="T10" r="T11" b="T12"/>
                <a:pathLst>
                  <a:path w="47" h="62">
                    <a:moveTo>
                      <a:pt x="0" y="62"/>
                    </a:moveTo>
                    <a:lnTo>
                      <a:pt x="0" y="0"/>
                    </a:lnTo>
                    <a:lnTo>
                      <a:pt x="47" y="0"/>
                    </a:lnTo>
                  </a:path>
                </a:pathLst>
              </a:custGeom>
              <a:grpFill/>
              <a:ln w="10160">
                <a:solidFill>
                  <a:schemeClr val="tx1"/>
                </a:solidFill>
                <a:prstDash val="solid"/>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grpSp>
      </p:grpSp>
      <p:grpSp>
        <p:nvGrpSpPr>
          <p:cNvPr id="112718" name="Group 478"/>
          <p:cNvGrpSpPr>
            <a:grpSpLocks noChangeAspect="1"/>
          </p:cNvGrpSpPr>
          <p:nvPr/>
        </p:nvGrpSpPr>
        <p:grpSpPr bwMode="auto">
          <a:xfrm>
            <a:off x="5891152" y="4898709"/>
            <a:ext cx="106023" cy="109884"/>
            <a:chOff x="5761" y="7466"/>
            <a:chExt cx="102" cy="118"/>
          </a:xfrm>
          <a:solidFill>
            <a:schemeClr val="tx1"/>
          </a:solidFill>
        </p:grpSpPr>
        <p:sp>
          <p:nvSpPr>
            <p:cNvPr id="112872" name="Oval 479"/>
            <p:cNvSpPr>
              <a:spLocks noChangeAspect="1" noChangeArrowheads="1"/>
            </p:cNvSpPr>
            <p:nvPr/>
          </p:nvSpPr>
          <p:spPr bwMode="auto">
            <a:xfrm>
              <a:off x="5785" y="7466"/>
              <a:ext cx="78" cy="79"/>
            </a:xfrm>
            <a:prstGeom prst="ellipse">
              <a:avLst/>
            </a:prstGeom>
            <a:grpFill/>
            <a:ln w="10160">
              <a:solidFill>
                <a:schemeClr val="tx1"/>
              </a:solidFill>
              <a:round/>
              <a:headEnd/>
              <a:tailEnd/>
            </a:ln>
          </p:spPr>
          <p:txBody>
            <a:bodyPr/>
            <a:lstStyle/>
            <a:p>
              <a:pPr eaLnBrk="1" hangingPunct="1"/>
              <a:endParaRPr lang="en-US">
                <a:solidFill>
                  <a:srgbClr val="000000"/>
                </a:solidFill>
              </a:endParaRPr>
            </a:p>
          </p:txBody>
        </p:sp>
        <p:sp>
          <p:nvSpPr>
            <p:cNvPr id="112873" name="Freeform 480"/>
            <p:cNvSpPr>
              <a:spLocks noChangeAspect="1"/>
            </p:cNvSpPr>
            <p:nvPr/>
          </p:nvSpPr>
          <p:spPr bwMode="auto">
            <a:xfrm>
              <a:off x="5808" y="7521"/>
              <a:ext cx="16" cy="63"/>
            </a:xfrm>
            <a:custGeom>
              <a:avLst/>
              <a:gdLst>
                <a:gd name="T0" fmla="*/ 16 w 16"/>
                <a:gd name="T1" fmla="*/ 0 h 63"/>
                <a:gd name="T2" fmla="*/ 0 w 16"/>
                <a:gd name="T3" fmla="*/ 63 h 63"/>
                <a:gd name="T4" fmla="*/ 16 w 16"/>
                <a:gd name="T5" fmla="*/ 0 h 63"/>
                <a:gd name="T6" fmla="*/ 0 60000 65536"/>
                <a:gd name="T7" fmla="*/ 0 60000 65536"/>
                <a:gd name="T8" fmla="*/ 0 60000 65536"/>
                <a:gd name="T9" fmla="*/ 0 w 16"/>
                <a:gd name="T10" fmla="*/ 0 h 63"/>
                <a:gd name="T11" fmla="*/ 16 w 16"/>
                <a:gd name="T12" fmla="*/ 63 h 63"/>
              </a:gdLst>
              <a:ahLst/>
              <a:cxnLst>
                <a:cxn ang="T6">
                  <a:pos x="T0" y="T1"/>
                </a:cxn>
                <a:cxn ang="T7">
                  <a:pos x="T2" y="T3"/>
                </a:cxn>
                <a:cxn ang="T8">
                  <a:pos x="T4" y="T5"/>
                </a:cxn>
              </a:cxnLst>
              <a:rect l="T9" t="T10" r="T11" b="T12"/>
              <a:pathLst>
                <a:path w="16" h="63">
                  <a:moveTo>
                    <a:pt x="16" y="0"/>
                  </a:moveTo>
                  <a:lnTo>
                    <a:pt x="0" y="63"/>
                  </a:lnTo>
                  <a:lnTo>
                    <a:pt x="16" y="0"/>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2874" name="Line 481"/>
            <p:cNvSpPr>
              <a:spLocks noChangeAspect="1" noChangeShapeType="1"/>
            </p:cNvSpPr>
            <p:nvPr/>
          </p:nvSpPr>
          <p:spPr bwMode="auto">
            <a:xfrm flipH="1">
              <a:off x="5808" y="7521"/>
              <a:ext cx="16" cy="63"/>
            </a:xfrm>
            <a:prstGeom prst="line">
              <a:avLst/>
            </a:prstGeom>
            <a:grpFill/>
            <a:ln w="1016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12875" name="Freeform 482"/>
            <p:cNvSpPr>
              <a:spLocks noChangeAspect="1"/>
            </p:cNvSpPr>
            <p:nvPr/>
          </p:nvSpPr>
          <p:spPr bwMode="auto">
            <a:xfrm>
              <a:off x="5761" y="7506"/>
              <a:ext cx="31" cy="78"/>
            </a:xfrm>
            <a:custGeom>
              <a:avLst/>
              <a:gdLst>
                <a:gd name="T0" fmla="*/ 31 w 31"/>
                <a:gd name="T1" fmla="*/ 0 h 78"/>
                <a:gd name="T2" fmla="*/ 0 w 31"/>
                <a:gd name="T3" fmla="*/ 31 h 78"/>
                <a:gd name="T4" fmla="*/ 0 w 31"/>
                <a:gd name="T5" fmla="*/ 78 h 78"/>
                <a:gd name="T6" fmla="*/ 31 w 31"/>
                <a:gd name="T7" fmla="*/ 0 h 78"/>
                <a:gd name="T8" fmla="*/ 0 60000 65536"/>
                <a:gd name="T9" fmla="*/ 0 60000 65536"/>
                <a:gd name="T10" fmla="*/ 0 60000 65536"/>
                <a:gd name="T11" fmla="*/ 0 60000 65536"/>
                <a:gd name="T12" fmla="*/ 0 w 31"/>
                <a:gd name="T13" fmla="*/ 0 h 78"/>
                <a:gd name="T14" fmla="*/ 31 w 31"/>
                <a:gd name="T15" fmla="*/ 78 h 78"/>
              </a:gdLst>
              <a:ahLst/>
              <a:cxnLst>
                <a:cxn ang="T8">
                  <a:pos x="T0" y="T1"/>
                </a:cxn>
                <a:cxn ang="T9">
                  <a:pos x="T2" y="T3"/>
                </a:cxn>
                <a:cxn ang="T10">
                  <a:pos x="T4" y="T5"/>
                </a:cxn>
                <a:cxn ang="T11">
                  <a:pos x="T6" y="T7"/>
                </a:cxn>
              </a:cxnLst>
              <a:rect l="T12" t="T13" r="T14" b="T15"/>
              <a:pathLst>
                <a:path w="31" h="78">
                  <a:moveTo>
                    <a:pt x="31" y="0"/>
                  </a:moveTo>
                  <a:lnTo>
                    <a:pt x="0" y="31"/>
                  </a:lnTo>
                  <a:lnTo>
                    <a:pt x="0" y="78"/>
                  </a:lnTo>
                  <a:lnTo>
                    <a:pt x="31" y="0"/>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2876" name="Freeform 483"/>
            <p:cNvSpPr>
              <a:spLocks noChangeAspect="1"/>
            </p:cNvSpPr>
            <p:nvPr/>
          </p:nvSpPr>
          <p:spPr bwMode="auto">
            <a:xfrm>
              <a:off x="5761" y="7506"/>
              <a:ext cx="31" cy="78"/>
            </a:xfrm>
            <a:custGeom>
              <a:avLst/>
              <a:gdLst>
                <a:gd name="T0" fmla="*/ 31 w 31"/>
                <a:gd name="T1" fmla="*/ 0 h 78"/>
                <a:gd name="T2" fmla="*/ 0 w 31"/>
                <a:gd name="T3" fmla="*/ 31 h 78"/>
                <a:gd name="T4" fmla="*/ 0 w 31"/>
                <a:gd name="T5" fmla="*/ 78 h 78"/>
                <a:gd name="T6" fmla="*/ 0 60000 65536"/>
                <a:gd name="T7" fmla="*/ 0 60000 65536"/>
                <a:gd name="T8" fmla="*/ 0 60000 65536"/>
                <a:gd name="T9" fmla="*/ 0 w 31"/>
                <a:gd name="T10" fmla="*/ 0 h 78"/>
                <a:gd name="T11" fmla="*/ 31 w 31"/>
                <a:gd name="T12" fmla="*/ 78 h 78"/>
              </a:gdLst>
              <a:ahLst/>
              <a:cxnLst>
                <a:cxn ang="T6">
                  <a:pos x="T0" y="T1"/>
                </a:cxn>
                <a:cxn ang="T7">
                  <a:pos x="T2" y="T3"/>
                </a:cxn>
                <a:cxn ang="T8">
                  <a:pos x="T4" y="T5"/>
                </a:cxn>
              </a:cxnLst>
              <a:rect l="T9" t="T10" r="T11" b="T12"/>
              <a:pathLst>
                <a:path w="31" h="78">
                  <a:moveTo>
                    <a:pt x="31" y="0"/>
                  </a:moveTo>
                  <a:lnTo>
                    <a:pt x="0" y="31"/>
                  </a:lnTo>
                  <a:lnTo>
                    <a:pt x="0" y="78"/>
                  </a:lnTo>
                </a:path>
              </a:pathLst>
            </a:custGeom>
            <a:grpFill/>
            <a:ln w="10160">
              <a:solidFill>
                <a:schemeClr val="tx1"/>
              </a:solidFill>
              <a:prstDash val="solid"/>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grpSp>
      <p:grpSp>
        <p:nvGrpSpPr>
          <p:cNvPr id="112719" name="Group 484"/>
          <p:cNvGrpSpPr>
            <a:grpSpLocks noChangeAspect="1"/>
          </p:cNvGrpSpPr>
          <p:nvPr/>
        </p:nvGrpSpPr>
        <p:grpSpPr bwMode="auto">
          <a:xfrm>
            <a:off x="5768389" y="4978200"/>
            <a:ext cx="80911" cy="154304"/>
            <a:chOff x="5643" y="7553"/>
            <a:chExt cx="78" cy="165"/>
          </a:xfrm>
          <a:solidFill>
            <a:schemeClr val="tx1"/>
          </a:solidFill>
        </p:grpSpPr>
        <p:sp>
          <p:nvSpPr>
            <p:cNvPr id="112867" name="Oval 485"/>
            <p:cNvSpPr>
              <a:spLocks noChangeAspect="1" noChangeArrowheads="1"/>
            </p:cNvSpPr>
            <p:nvPr/>
          </p:nvSpPr>
          <p:spPr bwMode="auto">
            <a:xfrm>
              <a:off x="5643" y="7639"/>
              <a:ext cx="78" cy="79"/>
            </a:xfrm>
            <a:prstGeom prst="ellipse">
              <a:avLst/>
            </a:prstGeom>
            <a:grpFill/>
            <a:ln w="10160">
              <a:solidFill>
                <a:schemeClr val="tx1"/>
              </a:solidFill>
              <a:round/>
              <a:headEnd/>
              <a:tailEnd/>
            </a:ln>
          </p:spPr>
          <p:txBody>
            <a:bodyPr/>
            <a:lstStyle/>
            <a:p>
              <a:pPr eaLnBrk="1" hangingPunct="1"/>
              <a:endParaRPr lang="en-US">
                <a:solidFill>
                  <a:srgbClr val="000000"/>
                </a:solidFill>
              </a:endParaRPr>
            </a:p>
          </p:txBody>
        </p:sp>
        <p:sp>
          <p:nvSpPr>
            <p:cNvPr id="112868" name="Freeform 486"/>
            <p:cNvSpPr>
              <a:spLocks noChangeAspect="1"/>
            </p:cNvSpPr>
            <p:nvPr/>
          </p:nvSpPr>
          <p:spPr bwMode="auto">
            <a:xfrm>
              <a:off x="5682" y="7568"/>
              <a:ext cx="32" cy="79"/>
            </a:xfrm>
            <a:custGeom>
              <a:avLst/>
              <a:gdLst>
                <a:gd name="T0" fmla="*/ 0 w 32"/>
                <a:gd name="T1" fmla="*/ 79 h 79"/>
                <a:gd name="T2" fmla="*/ 32 w 32"/>
                <a:gd name="T3" fmla="*/ 0 h 79"/>
                <a:gd name="T4" fmla="*/ 0 w 32"/>
                <a:gd name="T5" fmla="*/ 79 h 79"/>
                <a:gd name="T6" fmla="*/ 0 60000 65536"/>
                <a:gd name="T7" fmla="*/ 0 60000 65536"/>
                <a:gd name="T8" fmla="*/ 0 60000 65536"/>
                <a:gd name="T9" fmla="*/ 0 w 32"/>
                <a:gd name="T10" fmla="*/ 0 h 79"/>
                <a:gd name="T11" fmla="*/ 32 w 32"/>
                <a:gd name="T12" fmla="*/ 79 h 79"/>
              </a:gdLst>
              <a:ahLst/>
              <a:cxnLst>
                <a:cxn ang="T6">
                  <a:pos x="T0" y="T1"/>
                </a:cxn>
                <a:cxn ang="T7">
                  <a:pos x="T2" y="T3"/>
                </a:cxn>
                <a:cxn ang="T8">
                  <a:pos x="T4" y="T5"/>
                </a:cxn>
              </a:cxnLst>
              <a:rect l="T9" t="T10" r="T11" b="T12"/>
              <a:pathLst>
                <a:path w="32" h="79">
                  <a:moveTo>
                    <a:pt x="0" y="79"/>
                  </a:moveTo>
                  <a:lnTo>
                    <a:pt x="32" y="0"/>
                  </a:lnTo>
                  <a:lnTo>
                    <a:pt x="0" y="79"/>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2869" name="Line 487"/>
            <p:cNvSpPr>
              <a:spLocks noChangeAspect="1" noChangeShapeType="1"/>
            </p:cNvSpPr>
            <p:nvPr/>
          </p:nvSpPr>
          <p:spPr bwMode="auto">
            <a:xfrm flipV="1">
              <a:off x="5682" y="7568"/>
              <a:ext cx="32" cy="79"/>
            </a:xfrm>
            <a:prstGeom prst="line">
              <a:avLst/>
            </a:prstGeom>
            <a:grpFill/>
            <a:ln w="1016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12870" name="Freeform 488"/>
            <p:cNvSpPr>
              <a:spLocks noChangeAspect="1"/>
            </p:cNvSpPr>
            <p:nvPr/>
          </p:nvSpPr>
          <p:spPr bwMode="auto">
            <a:xfrm>
              <a:off x="5651" y="7553"/>
              <a:ext cx="31" cy="94"/>
            </a:xfrm>
            <a:custGeom>
              <a:avLst/>
              <a:gdLst>
                <a:gd name="T0" fmla="*/ 15 w 31"/>
                <a:gd name="T1" fmla="*/ 94 h 94"/>
                <a:gd name="T2" fmla="*/ 0 w 31"/>
                <a:gd name="T3" fmla="*/ 47 h 94"/>
                <a:gd name="T4" fmla="*/ 31 w 31"/>
                <a:gd name="T5" fmla="*/ 0 h 94"/>
                <a:gd name="T6" fmla="*/ 15 w 31"/>
                <a:gd name="T7" fmla="*/ 94 h 94"/>
                <a:gd name="T8" fmla="*/ 0 60000 65536"/>
                <a:gd name="T9" fmla="*/ 0 60000 65536"/>
                <a:gd name="T10" fmla="*/ 0 60000 65536"/>
                <a:gd name="T11" fmla="*/ 0 60000 65536"/>
                <a:gd name="T12" fmla="*/ 0 w 31"/>
                <a:gd name="T13" fmla="*/ 0 h 94"/>
                <a:gd name="T14" fmla="*/ 31 w 31"/>
                <a:gd name="T15" fmla="*/ 94 h 94"/>
              </a:gdLst>
              <a:ahLst/>
              <a:cxnLst>
                <a:cxn ang="T8">
                  <a:pos x="T0" y="T1"/>
                </a:cxn>
                <a:cxn ang="T9">
                  <a:pos x="T2" y="T3"/>
                </a:cxn>
                <a:cxn ang="T10">
                  <a:pos x="T4" y="T5"/>
                </a:cxn>
                <a:cxn ang="T11">
                  <a:pos x="T6" y="T7"/>
                </a:cxn>
              </a:cxnLst>
              <a:rect l="T12" t="T13" r="T14" b="T15"/>
              <a:pathLst>
                <a:path w="31" h="94">
                  <a:moveTo>
                    <a:pt x="15" y="94"/>
                  </a:moveTo>
                  <a:lnTo>
                    <a:pt x="0" y="47"/>
                  </a:lnTo>
                  <a:lnTo>
                    <a:pt x="31" y="0"/>
                  </a:lnTo>
                  <a:lnTo>
                    <a:pt x="15" y="94"/>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2871" name="Freeform 489"/>
            <p:cNvSpPr>
              <a:spLocks noChangeAspect="1"/>
            </p:cNvSpPr>
            <p:nvPr/>
          </p:nvSpPr>
          <p:spPr bwMode="auto">
            <a:xfrm>
              <a:off x="5651" y="7553"/>
              <a:ext cx="31" cy="94"/>
            </a:xfrm>
            <a:custGeom>
              <a:avLst/>
              <a:gdLst>
                <a:gd name="T0" fmla="*/ 15 w 31"/>
                <a:gd name="T1" fmla="*/ 94 h 94"/>
                <a:gd name="T2" fmla="*/ 0 w 31"/>
                <a:gd name="T3" fmla="*/ 47 h 94"/>
                <a:gd name="T4" fmla="*/ 31 w 31"/>
                <a:gd name="T5" fmla="*/ 0 h 94"/>
                <a:gd name="T6" fmla="*/ 0 60000 65536"/>
                <a:gd name="T7" fmla="*/ 0 60000 65536"/>
                <a:gd name="T8" fmla="*/ 0 60000 65536"/>
                <a:gd name="T9" fmla="*/ 0 w 31"/>
                <a:gd name="T10" fmla="*/ 0 h 94"/>
                <a:gd name="T11" fmla="*/ 31 w 31"/>
                <a:gd name="T12" fmla="*/ 94 h 94"/>
              </a:gdLst>
              <a:ahLst/>
              <a:cxnLst>
                <a:cxn ang="T6">
                  <a:pos x="T0" y="T1"/>
                </a:cxn>
                <a:cxn ang="T7">
                  <a:pos x="T2" y="T3"/>
                </a:cxn>
                <a:cxn ang="T8">
                  <a:pos x="T4" y="T5"/>
                </a:cxn>
              </a:cxnLst>
              <a:rect l="T9" t="T10" r="T11" b="T12"/>
              <a:pathLst>
                <a:path w="31" h="94">
                  <a:moveTo>
                    <a:pt x="15" y="94"/>
                  </a:moveTo>
                  <a:lnTo>
                    <a:pt x="0" y="47"/>
                  </a:lnTo>
                  <a:lnTo>
                    <a:pt x="31" y="0"/>
                  </a:lnTo>
                </a:path>
              </a:pathLst>
            </a:custGeom>
            <a:grpFill/>
            <a:ln w="10160">
              <a:solidFill>
                <a:schemeClr val="tx1"/>
              </a:solidFill>
              <a:prstDash val="solid"/>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grpSp>
      <p:grpSp>
        <p:nvGrpSpPr>
          <p:cNvPr id="112720" name="Group 490"/>
          <p:cNvGrpSpPr>
            <a:grpSpLocks noChangeAspect="1"/>
          </p:cNvGrpSpPr>
          <p:nvPr/>
        </p:nvGrpSpPr>
        <p:grpSpPr bwMode="auto">
          <a:xfrm>
            <a:off x="5868832" y="5022621"/>
            <a:ext cx="80911" cy="156641"/>
            <a:chOff x="5737" y="7600"/>
            <a:chExt cx="79" cy="165"/>
          </a:xfrm>
          <a:solidFill>
            <a:schemeClr val="tx1"/>
          </a:solidFill>
        </p:grpSpPr>
        <p:sp>
          <p:nvSpPr>
            <p:cNvPr id="112862" name="Oval 491"/>
            <p:cNvSpPr>
              <a:spLocks noChangeAspect="1" noChangeArrowheads="1"/>
            </p:cNvSpPr>
            <p:nvPr/>
          </p:nvSpPr>
          <p:spPr bwMode="auto">
            <a:xfrm>
              <a:off x="5737" y="7687"/>
              <a:ext cx="79" cy="78"/>
            </a:xfrm>
            <a:prstGeom prst="ellipse">
              <a:avLst/>
            </a:prstGeom>
            <a:grpFill/>
            <a:ln w="10160">
              <a:solidFill>
                <a:schemeClr val="tx1"/>
              </a:solidFill>
              <a:round/>
              <a:headEnd/>
              <a:tailEnd/>
            </a:ln>
          </p:spPr>
          <p:txBody>
            <a:bodyPr/>
            <a:lstStyle/>
            <a:p>
              <a:pPr eaLnBrk="1" hangingPunct="1"/>
              <a:endParaRPr lang="en-US">
                <a:solidFill>
                  <a:srgbClr val="000000"/>
                </a:solidFill>
              </a:endParaRPr>
            </a:p>
          </p:txBody>
        </p:sp>
        <p:sp>
          <p:nvSpPr>
            <p:cNvPr id="112863" name="Freeform 492"/>
            <p:cNvSpPr>
              <a:spLocks noChangeAspect="1"/>
            </p:cNvSpPr>
            <p:nvPr/>
          </p:nvSpPr>
          <p:spPr bwMode="auto">
            <a:xfrm>
              <a:off x="5777" y="7600"/>
              <a:ext cx="15" cy="79"/>
            </a:xfrm>
            <a:custGeom>
              <a:avLst/>
              <a:gdLst>
                <a:gd name="T0" fmla="*/ 0 w 15"/>
                <a:gd name="T1" fmla="*/ 79 h 79"/>
                <a:gd name="T2" fmla="*/ 15 w 15"/>
                <a:gd name="T3" fmla="*/ 0 h 79"/>
                <a:gd name="T4" fmla="*/ 0 w 15"/>
                <a:gd name="T5" fmla="*/ 79 h 79"/>
                <a:gd name="T6" fmla="*/ 0 60000 65536"/>
                <a:gd name="T7" fmla="*/ 0 60000 65536"/>
                <a:gd name="T8" fmla="*/ 0 60000 65536"/>
                <a:gd name="T9" fmla="*/ 0 w 15"/>
                <a:gd name="T10" fmla="*/ 0 h 79"/>
                <a:gd name="T11" fmla="*/ 15 w 15"/>
                <a:gd name="T12" fmla="*/ 79 h 79"/>
              </a:gdLst>
              <a:ahLst/>
              <a:cxnLst>
                <a:cxn ang="T6">
                  <a:pos x="T0" y="T1"/>
                </a:cxn>
                <a:cxn ang="T7">
                  <a:pos x="T2" y="T3"/>
                </a:cxn>
                <a:cxn ang="T8">
                  <a:pos x="T4" y="T5"/>
                </a:cxn>
              </a:cxnLst>
              <a:rect l="T9" t="T10" r="T11" b="T12"/>
              <a:pathLst>
                <a:path w="15" h="79">
                  <a:moveTo>
                    <a:pt x="0" y="79"/>
                  </a:moveTo>
                  <a:lnTo>
                    <a:pt x="15" y="0"/>
                  </a:lnTo>
                  <a:lnTo>
                    <a:pt x="0" y="79"/>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2864" name="Line 493"/>
            <p:cNvSpPr>
              <a:spLocks noChangeAspect="1" noChangeShapeType="1"/>
            </p:cNvSpPr>
            <p:nvPr/>
          </p:nvSpPr>
          <p:spPr bwMode="auto">
            <a:xfrm flipV="1">
              <a:off x="5777" y="7600"/>
              <a:ext cx="15" cy="79"/>
            </a:xfrm>
            <a:prstGeom prst="line">
              <a:avLst/>
            </a:prstGeom>
            <a:grpFill/>
            <a:ln w="1016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12865" name="Freeform 494"/>
            <p:cNvSpPr>
              <a:spLocks noChangeAspect="1"/>
            </p:cNvSpPr>
            <p:nvPr/>
          </p:nvSpPr>
          <p:spPr bwMode="auto">
            <a:xfrm>
              <a:off x="5745" y="7600"/>
              <a:ext cx="16" cy="79"/>
            </a:xfrm>
            <a:custGeom>
              <a:avLst/>
              <a:gdLst>
                <a:gd name="T0" fmla="*/ 0 w 16"/>
                <a:gd name="T1" fmla="*/ 79 h 79"/>
                <a:gd name="T2" fmla="*/ 16 w 16"/>
                <a:gd name="T3" fmla="*/ 0 h 79"/>
                <a:gd name="T4" fmla="*/ 0 w 16"/>
                <a:gd name="T5" fmla="*/ 79 h 79"/>
                <a:gd name="T6" fmla="*/ 0 60000 65536"/>
                <a:gd name="T7" fmla="*/ 0 60000 65536"/>
                <a:gd name="T8" fmla="*/ 0 60000 65536"/>
                <a:gd name="T9" fmla="*/ 0 w 16"/>
                <a:gd name="T10" fmla="*/ 0 h 79"/>
                <a:gd name="T11" fmla="*/ 16 w 16"/>
                <a:gd name="T12" fmla="*/ 79 h 79"/>
              </a:gdLst>
              <a:ahLst/>
              <a:cxnLst>
                <a:cxn ang="T6">
                  <a:pos x="T0" y="T1"/>
                </a:cxn>
                <a:cxn ang="T7">
                  <a:pos x="T2" y="T3"/>
                </a:cxn>
                <a:cxn ang="T8">
                  <a:pos x="T4" y="T5"/>
                </a:cxn>
              </a:cxnLst>
              <a:rect l="T9" t="T10" r="T11" b="T12"/>
              <a:pathLst>
                <a:path w="16" h="79">
                  <a:moveTo>
                    <a:pt x="0" y="79"/>
                  </a:moveTo>
                  <a:lnTo>
                    <a:pt x="16" y="0"/>
                  </a:lnTo>
                  <a:lnTo>
                    <a:pt x="0" y="79"/>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2866" name="Line 495"/>
            <p:cNvSpPr>
              <a:spLocks noChangeAspect="1" noChangeShapeType="1"/>
            </p:cNvSpPr>
            <p:nvPr/>
          </p:nvSpPr>
          <p:spPr bwMode="auto">
            <a:xfrm flipV="1">
              <a:off x="5745" y="7600"/>
              <a:ext cx="16" cy="79"/>
            </a:xfrm>
            <a:prstGeom prst="line">
              <a:avLst/>
            </a:prstGeom>
            <a:grpFill/>
            <a:ln w="1016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grpSp>
      <p:grpSp>
        <p:nvGrpSpPr>
          <p:cNvPr id="112721" name="Group 496"/>
          <p:cNvGrpSpPr>
            <a:grpSpLocks noChangeAspect="1"/>
          </p:cNvGrpSpPr>
          <p:nvPr/>
        </p:nvGrpSpPr>
        <p:grpSpPr bwMode="auto">
          <a:xfrm>
            <a:off x="4328714" y="3718052"/>
            <a:ext cx="133923" cy="79490"/>
            <a:chOff x="4243" y="6216"/>
            <a:chExt cx="133" cy="86"/>
          </a:xfrm>
          <a:solidFill>
            <a:schemeClr val="tx1"/>
          </a:solidFill>
        </p:grpSpPr>
        <p:sp>
          <p:nvSpPr>
            <p:cNvPr id="112857" name="Oval 497"/>
            <p:cNvSpPr>
              <a:spLocks noChangeAspect="1" noChangeArrowheads="1"/>
            </p:cNvSpPr>
            <p:nvPr/>
          </p:nvSpPr>
          <p:spPr bwMode="auto">
            <a:xfrm>
              <a:off x="4243" y="6224"/>
              <a:ext cx="78" cy="78"/>
            </a:xfrm>
            <a:prstGeom prst="ellipse">
              <a:avLst/>
            </a:prstGeom>
            <a:grpFill/>
            <a:ln w="10160">
              <a:solidFill>
                <a:schemeClr val="tx1"/>
              </a:solidFill>
              <a:round/>
              <a:headEnd/>
              <a:tailEnd/>
            </a:ln>
          </p:spPr>
          <p:txBody>
            <a:bodyPr/>
            <a:lstStyle/>
            <a:p>
              <a:pPr eaLnBrk="1" hangingPunct="1"/>
              <a:endParaRPr lang="en-US">
                <a:solidFill>
                  <a:srgbClr val="000000"/>
                </a:solidFill>
              </a:endParaRPr>
            </a:p>
          </p:txBody>
        </p:sp>
        <p:sp>
          <p:nvSpPr>
            <p:cNvPr id="112858" name="Freeform 498"/>
            <p:cNvSpPr>
              <a:spLocks noChangeAspect="1"/>
            </p:cNvSpPr>
            <p:nvPr/>
          </p:nvSpPr>
          <p:spPr bwMode="auto">
            <a:xfrm>
              <a:off x="4297" y="6263"/>
              <a:ext cx="79" cy="16"/>
            </a:xfrm>
            <a:custGeom>
              <a:avLst/>
              <a:gdLst>
                <a:gd name="T0" fmla="*/ 0 w 79"/>
                <a:gd name="T1" fmla="*/ 16 h 16"/>
                <a:gd name="T2" fmla="*/ 79 w 79"/>
                <a:gd name="T3" fmla="*/ 0 h 16"/>
                <a:gd name="T4" fmla="*/ 0 w 79"/>
                <a:gd name="T5" fmla="*/ 16 h 16"/>
                <a:gd name="T6" fmla="*/ 0 60000 65536"/>
                <a:gd name="T7" fmla="*/ 0 60000 65536"/>
                <a:gd name="T8" fmla="*/ 0 60000 65536"/>
                <a:gd name="T9" fmla="*/ 0 w 79"/>
                <a:gd name="T10" fmla="*/ 0 h 16"/>
                <a:gd name="T11" fmla="*/ 79 w 79"/>
                <a:gd name="T12" fmla="*/ 16 h 16"/>
              </a:gdLst>
              <a:ahLst/>
              <a:cxnLst>
                <a:cxn ang="T6">
                  <a:pos x="T0" y="T1"/>
                </a:cxn>
                <a:cxn ang="T7">
                  <a:pos x="T2" y="T3"/>
                </a:cxn>
                <a:cxn ang="T8">
                  <a:pos x="T4" y="T5"/>
                </a:cxn>
              </a:cxnLst>
              <a:rect l="T9" t="T10" r="T11" b="T12"/>
              <a:pathLst>
                <a:path w="79" h="16">
                  <a:moveTo>
                    <a:pt x="0" y="16"/>
                  </a:moveTo>
                  <a:lnTo>
                    <a:pt x="79" y="0"/>
                  </a:lnTo>
                  <a:lnTo>
                    <a:pt x="0" y="16"/>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2859" name="Line 499"/>
            <p:cNvSpPr>
              <a:spLocks noChangeAspect="1" noChangeShapeType="1"/>
            </p:cNvSpPr>
            <p:nvPr/>
          </p:nvSpPr>
          <p:spPr bwMode="auto">
            <a:xfrm flipV="1">
              <a:off x="4297" y="6263"/>
              <a:ext cx="79" cy="16"/>
            </a:xfrm>
            <a:prstGeom prst="line">
              <a:avLst/>
            </a:prstGeom>
            <a:grpFill/>
            <a:ln w="1016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12860" name="Freeform 500"/>
            <p:cNvSpPr>
              <a:spLocks noChangeAspect="1"/>
            </p:cNvSpPr>
            <p:nvPr/>
          </p:nvSpPr>
          <p:spPr bwMode="auto">
            <a:xfrm>
              <a:off x="4297" y="6216"/>
              <a:ext cx="63" cy="31"/>
            </a:xfrm>
            <a:custGeom>
              <a:avLst/>
              <a:gdLst>
                <a:gd name="T0" fmla="*/ 0 w 63"/>
                <a:gd name="T1" fmla="*/ 31 h 31"/>
                <a:gd name="T2" fmla="*/ 32 w 63"/>
                <a:gd name="T3" fmla="*/ 0 h 31"/>
                <a:gd name="T4" fmla="*/ 63 w 63"/>
                <a:gd name="T5" fmla="*/ 16 h 31"/>
                <a:gd name="T6" fmla="*/ 0 w 63"/>
                <a:gd name="T7" fmla="*/ 31 h 31"/>
                <a:gd name="T8" fmla="*/ 0 60000 65536"/>
                <a:gd name="T9" fmla="*/ 0 60000 65536"/>
                <a:gd name="T10" fmla="*/ 0 60000 65536"/>
                <a:gd name="T11" fmla="*/ 0 60000 65536"/>
                <a:gd name="T12" fmla="*/ 0 w 63"/>
                <a:gd name="T13" fmla="*/ 0 h 31"/>
                <a:gd name="T14" fmla="*/ 63 w 63"/>
                <a:gd name="T15" fmla="*/ 31 h 31"/>
              </a:gdLst>
              <a:ahLst/>
              <a:cxnLst>
                <a:cxn ang="T8">
                  <a:pos x="T0" y="T1"/>
                </a:cxn>
                <a:cxn ang="T9">
                  <a:pos x="T2" y="T3"/>
                </a:cxn>
                <a:cxn ang="T10">
                  <a:pos x="T4" y="T5"/>
                </a:cxn>
                <a:cxn ang="T11">
                  <a:pos x="T6" y="T7"/>
                </a:cxn>
              </a:cxnLst>
              <a:rect l="T12" t="T13" r="T14" b="T15"/>
              <a:pathLst>
                <a:path w="63" h="31">
                  <a:moveTo>
                    <a:pt x="0" y="31"/>
                  </a:moveTo>
                  <a:lnTo>
                    <a:pt x="32" y="0"/>
                  </a:lnTo>
                  <a:lnTo>
                    <a:pt x="63" y="16"/>
                  </a:lnTo>
                  <a:lnTo>
                    <a:pt x="0" y="31"/>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2861" name="Freeform 501"/>
            <p:cNvSpPr>
              <a:spLocks noChangeAspect="1"/>
            </p:cNvSpPr>
            <p:nvPr/>
          </p:nvSpPr>
          <p:spPr bwMode="auto">
            <a:xfrm>
              <a:off x="4297" y="6216"/>
              <a:ext cx="63" cy="31"/>
            </a:xfrm>
            <a:custGeom>
              <a:avLst/>
              <a:gdLst>
                <a:gd name="T0" fmla="*/ 0 w 63"/>
                <a:gd name="T1" fmla="*/ 31 h 31"/>
                <a:gd name="T2" fmla="*/ 32 w 63"/>
                <a:gd name="T3" fmla="*/ 0 h 31"/>
                <a:gd name="T4" fmla="*/ 63 w 63"/>
                <a:gd name="T5" fmla="*/ 16 h 31"/>
                <a:gd name="T6" fmla="*/ 0 60000 65536"/>
                <a:gd name="T7" fmla="*/ 0 60000 65536"/>
                <a:gd name="T8" fmla="*/ 0 60000 65536"/>
                <a:gd name="T9" fmla="*/ 0 w 63"/>
                <a:gd name="T10" fmla="*/ 0 h 31"/>
                <a:gd name="T11" fmla="*/ 63 w 63"/>
                <a:gd name="T12" fmla="*/ 31 h 31"/>
              </a:gdLst>
              <a:ahLst/>
              <a:cxnLst>
                <a:cxn ang="T6">
                  <a:pos x="T0" y="T1"/>
                </a:cxn>
                <a:cxn ang="T7">
                  <a:pos x="T2" y="T3"/>
                </a:cxn>
                <a:cxn ang="T8">
                  <a:pos x="T4" y="T5"/>
                </a:cxn>
              </a:cxnLst>
              <a:rect l="T9" t="T10" r="T11" b="T12"/>
              <a:pathLst>
                <a:path w="63" h="31">
                  <a:moveTo>
                    <a:pt x="0" y="31"/>
                  </a:moveTo>
                  <a:lnTo>
                    <a:pt x="32" y="0"/>
                  </a:lnTo>
                  <a:lnTo>
                    <a:pt x="63" y="16"/>
                  </a:lnTo>
                </a:path>
              </a:pathLst>
            </a:custGeom>
            <a:grpFill/>
            <a:ln w="10160">
              <a:solidFill>
                <a:schemeClr val="tx1"/>
              </a:solidFill>
              <a:prstDash val="solid"/>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grpSp>
      <p:grpSp>
        <p:nvGrpSpPr>
          <p:cNvPr id="112722" name="Group 502"/>
          <p:cNvGrpSpPr>
            <a:grpSpLocks noChangeAspect="1"/>
          </p:cNvGrpSpPr>
          <p:nvPr/>
        </p:nvGrpSpPr>
        <p:grpSpPr bwMode="auto">
          <a:xfrm>
            <a:off x="5949741" y="5022621"/>
            <a:ext cx="78122" cy="156641"/>
            <a:chOff x="5816" y="7600"/>
            <a:chExt cx="78" cy="165"/>
          </a:xfrm>
          <a:solidFill>
            <a:schemeClr val="tx1"/>
          </a:solidFill>
        </p:grpSpPr>
        <p:sp>
          <p:nvSpPr>
            <p:cNvPr id="112852" name="Oval 503"/>
            <p:cNvSpPr>
              <a:spLocks noChangeAspect="1" noChangeArrowheads="1"/>
            </p:cNvSpPr>
            <p:nvPr/>
          </p:nvSpPr>
          <p:spPr bwMode="auto">
            <a:xfrm>
              <a:off x="5816" y="7687"/>
              <a:ext cx="78" cy="78"/>
            </a:xfrm>
            <a:prstGeom prst="ellipse">
              <a:avLst/>
            </a:prstGeom>
            <a:grpFill/>
            <a:ln w="10160">
              <a:solidFill>
                <a:schemeClr val="tx1"/>
              </a:solidFill>
              <a:round/>
              <a:headEnd/>
              <a:tailEnd/>
            </a:ln>
          </p:spPr>
          <p:txBody>
            <a:bodyPr/>
            <a:lstStyle/>
            <a:p>
              <a:pPr eaLnBrk="1" hangingPunct="1"/>
              <a:endParaRPr lang="en-US">
                <a:solidFill>
                  <a:srgbClr val="000000"/>
                </a:solidFill>
              </a:endParaRPr>
            </a:p>
          </p:txBody>
        </p:sp>
        <p:sp>
          <p:nvSpPr>
            <p:cNvPr id="112853" name="Freeform 504"/>
            <p:cNvSpPr>
              <a:spLocks noChangeAspect="1"/>
            </p:cNvSpPr>
            <p:nvPr/>
          </p:nvSpPr>
          <p:spPr bwMode="auto">
            <a:xfrm>
              <a:off x="5855" y="7600"/>
              <a:ext cx="16" cy="79"/>
            </a:xfrm>
            <a:custGeom>
              <a:avLst/>
              <a:gdLst>
                <a:gd name="T0" fmla="*/ 0 w 16"/>
                <a:gd name="T1" fmla="*/ 79 h 79"/>
                <a:gd name="T2" fmla="*/ 16 w 16"/>
                <a:gd name="T3" fmla="*/ 0 h 79"/>
                <a:gd name="T4" fmla="*/ 0 w 16"/>
                <a:gd name="T5" fmla="*/ 79 h 79"/>
                <a:gd name="T6" fmla="*/ 0 60000 65536"/>
                <a:gd name="T7" fmla="*/ 0 60000 65536"/>
                <a:gd name="T8" fmla="*/ 0 60000 65536"/>
                <a:gd name="T9" fmla="*/ 0 w 16"/>
                <a:gd name="T10" fmla="*/ 0 h 79"/>
                <a:gd name="T11" fmla="*/ 16 w 16"/>
                <a:gd name="T12" fmla="*/ 79 h 79"/>
              </a:gdLst>
              <a:ahLst/>
              <a:cxnLst>
                <a:cxn ang="T6">
                  <a:pos x="T0" y="T1"/>
                </a:cxn>
                <a:cxn ang="T7">
                  <a:pos x="T2" y="T3"/>
                </a:cxn>
                <a:cxn ang="T8">
                  <a:pos x="T4" y="T5"/>
                </a:cxn>
              </a:cxnLst>
              <a:rect l="T9" t="T10" r="T11" b="T12"/>
              <a:pathLst>
                <a:path w="16" h="79">
                  <a:moveTo>
                    <a:pt x="0" y="79"/>
                  </a:moveTo>
                  <a:lnTo>
                    <a:pt x="16" y="0"/>
                  </a:lnTo>
                  <a:lnTo>
                    <a:pt x="0" y="79"/>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2854" name="Line 505"/>
            <p:cNvSpPr>
              <a:spLocks noChangeAspect="1" noChangeShapeType="1"/>
            </p:cNvSpPr>
            <p:nvPr/>
          </p:nvSpPr>
          <p:spPr bwMode="auto">
            <a:xfrm flipV="1">
              <a:off x="5855" y="7600"/>
              <a:ext cx="16" cy="79"/>
            </a:xfrm>
            <a:prstGeom prst="line">
              <a:avLst/>
            </a:prstGeom>
            <a:grpFill/>
            <a:ln w="1016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12855" name="Freeform 506"/>
            <p:cNvSpPr>
              <a:spLocks noChangeAspect="1"/>
            </p:cNvSpPr>
            <p:nvPr/>
          </p:nvSpPr>
          <p:spPr bwMode="auto">
            <a:xfrm>
              <a:off x="5824" y="7600"/>
              <a:ext cx="16" cy="79"/>
            </a:xfrm>
            <a:custGeom>
              <a:avLst/>
              <a:gdLst>
                <a:gd name="T0" fmla="*/ 0 w 16"/>
                <a:gd name="T1" fmla="*/ 79 h 79"/>
                <a:gd name="T2" fmla="*/ 16 w 16"/>
                <a:gd name="T3" fmla="*/ 0 h 79"/>
                <a:gd name="T4" fmla="*/ 0 w 16"/>
                <a:gd name="T5" fmla="*/ 79 h 79"/>
                <a:gd name="T6" fmla="*/ 0 60000 65536"/>
                <a:gd name="T7" fmla="*/ 0 60000 65536"/>
                <a:gd name="T8" fmla="*/ 0 60000 65536"/>
                <a:gd name="T9" fmla="*/ 0 w 16"/>
                <a:gd name="T10" fmla="*/ 0 h 79"/>
                <a:gd name="T11" fmla="*/ 16 w 16"/>
                <a:gd name="T12" fmla="*/ 79 h 79"/>
              </a:gdLst>
              <a:ahLst/>
              <a:cxnLst>
                <a:cxn ang="T6">
                  <a:pos x="T0" y="T1"/>
                </a:cxn>
                <a:cxn ang="T7">
                  <a:pos x="T2" y="T3"/>
                </a:cxn>
                <a:cxn ang="T8">
                  <a:pos x="T4" y="T5"/>
                </a:cxn>
              </a:cxnLst>
              <a:rect l="T9" t="T10" r="T11" b="T12"/>
              <a:pathLst>
                <a:path w="16" h="79">
                  <a:moveTo>
                    <a:pt x="0" y="79"/>
                  </a:moveTo>
                  <a:lnTo>
                    <a:pt x="16" y="0"/>
                  </a:lnTo>
                  <a:lnTo>
                    <a:pt x="0" y="79"/>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2856" name="Line 507"/>
            <p:cNvSpPr>
              <a:spLocks noChangeAspect="1" noChangeShapeType="1"/>
            </p:cNvSpPr>
            <p:nvPr/>
          </p:nvSpPr>
          <p:spPr bwMode="auto">
            <a:xfrm flipV="1">
              <a:off x="5824" y="7600"/>
              <a:ext cx="16" cy="79"/>
            </a:xfrm>
            <a:prstGeom prst="line">
              <a:avLst/>
            </a:prstGeom>
            <a:grpFill/>
            <a:ln w="1016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grpSp>
      <p:grpSp>
        <p:nvGrpSpPr>
          <p:cNvPr id="112723" name="Group 508"/>
          <p:cNvGrpSpPr>
            <a:grpSpLocks noChangeAspect="1"/>
          </p:cNvGrpSpPr>
          <p:nvPr/>
        </p:nvGrpSpPr>
        <p:grpSpPr bwMode="auto">
          <a:xfrm>
            <a:off x="5793497" y="4837925"/>
            <a:ext cx="108814" cy="126249"/>
            <a:chOff x="5666" y="7403"/>
            <a:chExt cx="103" cy="134"/>
          </a:xfrm>
          <a:solidFill>
            <a:schemeClr val="tx1"/>
          </a:solidFill>
        </p:grpSpPr>
        <p:sp>
          <p:nvSpPr>
            <p:cNvPr id="112847" name="Oval 509"/>
            <p:cNvSpPr>
              <a:spLocks noChangeAspect="1" noChangeArrowheads="1"/>
            </p:cNvSpPr>
            <p:nvPr/>
          </p:nvSpPr>
          <p:spPr bwMode="auto">
            <a:xfrm>
              <a:off x="5690" y="7403"/>
              <a:ext cx="79" cy="79"/>
            </a:xfrm>
            <a:prstGeom prst="ellipse">
              <a:avLst/>
            </a:prstGeom>
            <a:grpFill/>
            <a:ln w="10160">
              <a:solidFill>
                <a:schemeClr val="tx1"/>
              </a:solidFill>
              <a:round/>
              <a:headEnd/>
              <a:tailEnd/>
            </a:ln>
          </p:spPr>
          <p:txBody>
            <a:bodyPr/>
            <a:lstStyle/>
            <a:p>
              <a:pPr eaLnBrk="1" hangingPunct="1"/>
              <a:endParaRPr lang="en-US">
                <a:solidFill>
                  <a:srgbClr val="000000"/>
                </a:solidFill>
              </a:endParaRPr>
            </a:p>
          </p:txBody>
        </p:sp>
        <p:sp>
          <p:nvSpPr>
            <p:cNvPr id="112848" name="Freeform 510"/>
            <p:cNvSpPr>
              <a:spLocks noChangeAspect="1"/>
            </p:cNvSpPr>
            <p:nvPr/>
          </p:nvSpPr>
          <p:spPr bwMode="auto">
            <a:xfrm>
              <a:off x="5714" y="7474"/>
              <a:ext cx="1" cy="63"/>
            </a:xfrm>
            <a:custGeom>
              <a:avLst/>
              <a:gdLst>
                <a:gd name="T0" fmla="*/ 0 w 1"/>
                <a:gd name="T1" fmla="*/ 0 h 63"/>
                <a:gd name="T2" fmla="*/ 0 w 1"/>
                <a:gd name="T3" fmla="*/ 63 h 63"/>
                <a:gd name="T4" fmla="*/ 0 w 1"/>
                <a:gd name="T5" fmla="*/ 0 h 63"/>
                <a:gd name="T6" fmla="*/ 0 60000 65536"/>
                <a:gd name="T7" fmla="*/ 0 60000 65536"/>
                <a:gd name="T8" fmla="*/ 0 60000 65536"/>
                <a:gd name="T9" fmla="*/ 0 w 1"/>
                <a:gd name="T10" fmla="*/ 0 h 63"/>
                <a:gd name="T11" fmla="*/ 1 w 1"/>
                <a:gd name="T12" fmla="*/ 63 h 63"/>
              </a:gdLst>
              <a:ahLst/>
              <a:cxnLst>
                <a:cxn ang="T6">
                  <a:pos x="T0" y="T1"/>
                </a:cxn>
                <a:cxn ang="T7">
                  <a:pos x="T2" y="T3"/>
                </a:cxn>
                <a:cxn ang="T8">
                  <a:pos x="T4" y="T5"/>
                </a:cxn>
              </a:cxnLst>
              <a:rect l="T9" t="T10" r="T11" b="T12"/>
              <a:pathLst>
                <a:path w="1" h="63">
                  <a:moveTo>
                    <a:pt x="0" y="0"/>
                  </a:moveTo>
                  <a:lnTo>
                    <a:pt x="0" y="63"/>
                  </a:lnTo>
                  <a:lnTo>
                    <a:pt x="0" y="0"/>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2849" name="Line 511"/>
            <p:cNvSpPr>
              <a:spLocks noChangeAspect="1" noChangeShapeType="1"/>
            </p:cNvSpPr>
            <p:nvPr/>
          </p:nvSpPr>
          <p:spPr bwMode="auto">
            <a:xfrm>
              <a:off x="5714" y="7474"/>
              <a:ext cx="1" cy="63"/>
            </a:xfrm>
            <a:prstGeom prst="line">
              <a:avLst/>
            </a:prstGeom>
            <a:grpFill/>
            <a:ln w="1016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12850" name="Freeform 512"/>
            <p:cNvSpPr>
              <a:spLocks noChangeAspect="1"/>
            </p:cNvSpPr>
            <p:nvPr/>
          </p:nvSpPr>
          <p:spPr bwMode="auto">
            <a:xfrm>
              <a:off x="5666" y="7474"/>
              <a:ext cx="32" cy="63"/>
            </a:xfrm>
            <a:custGeom>
              <a:avLst/>
              <a:gdLst>
                <a:gd name="T0" fmla="*/ 32 w 32"/>
                <a:gd name="T1" fmla="*/ 0 h 63"/>
                <a:gd name="T2" fmla="*/ 0 w 32"/>
                <a:gd name="T3" fmla="*/ 63 h 63"/>
                <a:gd name="T4" fmla="*/ 32 w 32"/>
                <a:gd name="T5" fmla="*/ 0 h 63"/>
                <a:gd name="T6" fmla="*/ 0 60000 65536"/>
                <a:gd name="T7" fmla="*/ 0 60000 65536"/>
                <a:gd name="T8" fmla="*/ 0 60000 65536"/>
                <a:gd name="T9" fmla="*/ 0 w 32"/>
                <a:gd name="T10" fmla="*/ 0 h 63"/>
                <a:gd name="T11" fmla="*/ 32 w 32"/>
                <a:gd name="T12" fmla="*/ 63 h 63"/>
              </a:gdLst>
              <a:ahLst/>
              <a:cxnLst>
                <a:cxn ang="T6">
                  <a:pos x="T0" y="T1"/>
                </a:cxn>
                <a:cxn ang="T7">
                  <a:pos x="T2" y="T3"/>
                </a:cxn>
                <a:cxn ang="T8">
                  <a:pos x="T4" y="T5"/>
                </a:cxn>
              </a:cxnLst>
              <a:rect l="T9" t="T10" r="T11" b="T12"/>
              <a:pathLst>
                <a:path w="32" h="63">
                  <a:moveTo>
                    <a:pt x="32" y="0"/>
                  </a:moveTo>
                  <a:lnTo>
                    <a:pt x="0" y="63"/>
                  </a:lnTo>
                  <a:lnTo>
                    <a:pt x="32" y="0"/>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2851" name="Line 513"/>
            <p:cNvSpPr>
              <a:spLocks noChangeAspect="1" noChangeShapeType="1"/>
            </p:cNvSpPr>
            <p:nvPr/>
          </p:nvSpPr>
          <p:spPr bwMode="auto">
            <a:xfrm flipH="1">
              <a:off x="5666" y="7474"/>
              <a:ext cx="32" cy="63"/>
            </a:xfrm>
            <a:prstGeom prst="line">
              <a:avLst/>
            </a:prstGeom>
            <a:grpFill/>
            <a:ln w="1016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grpSp>
      <p:grpSp>
        <p:nvGrpSpPr>
          <p:cNvPr id="112724" name="Group 514"/>
          <p:cNvGrpSpPr>
            <a:grpSpLocks noChangeAspect="1"/>
          </p:cNvGrpSpPr>
          <p:nvPr/>
        </p:nvGrpSpPr>
        <p:grpSpPr bwMode="auto">
          <a:xfrm>
            <a:off x="5567504" y="4807530"/>
            <a:ext cx="106023" cy="140276"/>
            <a:chOff x="5446" y="7372"/>
            <a:chExt cx="102" cy="149"/>
          </a:xfrm>
          <a:solidFill>
            <a:schemeClr val="tx1"/>
          </a:solidFill>
        </p:grpSpPr>
        <p:sp>
          <p:nvSpPr>
            <p:cNvPr id="112842" name="Oval 515"/>
            <p:cNvSpPr>
              <a:spLocks noChangeAspect="1" noChangeArrowheads="1"/>
            </p:cNvSpPr>
            <p:nvPr/>
          </p:nvSpPr>
          <p:spPr bwMode="auto">
            <a:xfrm>
              <a:off x="5470" y="7372"/>
              <a:ext cx="78" cy="78"/>
            </a:xfrm>
            <a:prstGeom prst="ellipse">
              <a:avLst/>
            </a:prstGeom>
            <a:grpFill/>
            <a:ln w="10160">
              <a:solidFill>
                <a:schemeClr val="tx1"/>
              </a:solidFill>
              <a:round/>
              <a:headEnd/>
              <a:tailEnd/>
            </a:ln>
          </p:spPr>
          <p:txBody>
            <a:bodyPr/>
            <a:lstStyle/>
            <a:p>
              <a:pPr eaLnBrk="1" hangingPunct="1"/>
              <a:endParaRPr lang="en-US">
                <a:solidFill>
                  <a:srgbClr val="000000"/>
                </a:solidFill>
              </a:endParaRPr>
            </a:p>
          </p:txBody>
        </p:sp>
        <p:sp>
          <p:nvSpPr>
            <p:cNvPr id="112843" name="Freeform 516"/>
            <p:cNvSpPr>
              <a:spLocks noChangeAspect="1"/>
            </p:cNvSpPr>
            <p:nvPr/>
          </p:nvSpPr>
          <p:spPr bwMode="auto">
            <a:xfrm>
              <a:off x="5509" y="7427"/>
              <a:ext cx="1" cy="94"/>
            </a:xfrm>
            <a:custGeom>
              <a:avLst/>
              <a:gdLst>
                <a:gd name="T0" fmla="*/ 0 w 1"/>
                <a:gd name="T1" fmla="*/ 0 h 94"/>
                <a:gd name="T2" fmla="*/ 0 w 1"/>
                <a:gd name="T3" fmla="*/ 94 h 94"/>
                <a:gd name="T4" fmla="*/ 0 w 1"/>
                <a:gd name="T5" fmla="*/ 0 h 94"/>
                <a:gd name="T6" fmla="*/ 0 60000 65536"/>
                <a:gd name="T7" fmla="*/ 0 60000 65536"/>
                <a:gd name="T8" fmla="*/ 0 60000 65536"/>
                <a:gd name="T9" fmla="*/ 0 w 1"/>
                <a:gd name="T10" fmla="*/ 0 h 94"/>
                <a:gd name="T11" fmla="*/ 1 w 1"/>
                <a:gd name="T12" fmla="*/ 94 h 94"/>
              </a:gdLst>
              <a:ahLst/>
              <a:cxnLst>
                <a:cxn ang="T6">
                  <a:pos x="T0" y="T1"/>
                </a:cxn>
                <a:cxn ang="T7">
                  <a:pos x="T2" y="T3"/>
                </a:cxn>
                <a:cxn ang="T8">
                  <a:pos x="T4" y="T5"/>
                </a:cxn>
              </a:cxnLst>
              <a:rect l="T9" t="T10" r="T11" b="T12"/>
              <a:pathLst>
                <a:path w="1" h="94">
                  <a:moveTo>
                    <a:pt x="0" y="0"/>
                  </a:moveTo>
                  <a:lnTo>
                    <a:pt x="0" y="94"/>
                  </a:lnTo>
                  <a:lnTo>
                    <a:pt x="0" y="0"/>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2844" name="Line 517"/>
            <p:cNvSpPr>
              <a:spLocks noChangeAspect="1" noChangeShapeType="1"/>
            </p:cNvSpPr>
            <p:nvPr/>
          </p:nvSpPr>
          <p:spPr bwMode="auto">
            <a:xfrm>
              <a:off x="5509" y="7427"/>
              <a:ext cx="1" cy="94"/>
            </a:xfrm>
            <a:prstGeom prst="line">
              <a:avLst/>
            </a:prstGeom>
            <a:grpFill/>
            <a:ln w="1016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12845" name="Freeform 518"/>
            <p:cNvSpPr>
              <a:spLocks noChangeAspect="1"/>
            </p:cNvSpPr>
            <p:nvPr/>
          </p:nvSpPr>
          <p:spPr bwMode="auto">
            <a:xfrm>
              <a:off x="5446" y="7443"/>
              <a:ext cx="32" cy="63"/>
            </a:xfrm>
            <a:custGeom>
              <a:avLst/>
              <a:gdLst>
                <a:gd name="T0" fmla="*/ 32 w 32"/>
                <a:gd name="T1" fmla="*/ 0 h 63"/>
                <a:gd name="T2" fmla="*/ 0 w 32"/>
                <a:gd name="T3" fmla="*/ 31 h 63"/>
                <a:gd name="T4" fmla="*/ 16 w 32"/>
                <a:gd name="T5" fmla="*/ 63 h 63"/>
                <a:gd name="T6" fmla="*/ 32 w 32"/>
                <a:gd name="T7" fmla="*/ 0 h 63"/>
                <a:gd name="T8" fmla="*/ 0 60000 65536"/>
                <a:gd name="T9" fmla="*/ 0 60000 65536"/>
                <a:gd name="T10" fmla="*/ 0 60000 65536"/>
                <a:gd name="T11" fmla="*/ 0 60000 65536"/>
                <a:gd name="T12" fmla="*/ 0 w 32"/>
                <a:gd name="T13" fmla="*/ 0 h 63"/>
                <a:gd name="T14" fmla="*/ 32 w 32"/>
                <a:gd name="T15" fmla="*/ 63 h 63"/>
              </a:gdLst>
              <a:ahLst/>
              <a:cxnLst>
                <a:cxn ang="T8">
                  <a:pos x="T0" y="T1"/>
                </a:cxn>
                <a:cxn ang="T9">
                  <a:pos x="T2" y="T3"/>
                </a:cxn>
                <a:cxn ang="T10">
                  <a:pos x="T4" y="T5"/>
                </a:cxn>
                <a:cxn ang="T11">
                  <a:pos x="T6" y="T7"/>
                </a:cxn>
              </a:cxnLst>
              <a:rect l="T12" t="T13" r="T14" b="T15"/>
              <a:pathLst>
                <a:path w="32" h="63">
                  <a:moveTo>
                    <a:pt x="32" y="0"/>
                  </a:moveTo>
                  <a:lnTo>
                    <a:pt x="0" y="31"/>
                  </a:lnTo>
                  <a:lnTo>
                    <a:pt x="16" y="63"/>
                  </a:lnTo>
                  <a:lnTo>
                    <a:pt x="32" y="0"/>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2846" name="Freeform 519"/>
            <p:cNvSpPr>
              <a:spLocks noChangeAspect="1"/>
            </p:cNvSpPr>
            <p:nvPr/>
          </p:nvSpPr>
          <p:spPr bwMode="auto">
            <a:xfrm>
              <a:off x="5446" y="7443"/>
              <a:ext cx="32" cy="63"/>
            </a:xfrm>
            <a:custGeom>
              <a:avLst/>
              <a:gdLst>
                <a:gd name="T0" fmla="*/ 32 w 32"/>
                <a:gd name="T1" fmla="*/ 0 h 63"/>
                <a:gd name="T2" fmla="*/ 0 w 32"/>
                <a:gd name="T3" fmla="*/ 31 h 63"/>
                <a:gd name="T4" fmla="*/ 16 w 32"/>
                <a:gd name="T5" fmla="*/ 63 h 63"/>
                <a:gd name="T6" fmla="*/ 0 60000 65536"/>
                <a:gd name="T7" fmla="*/ 0 60000 65536"/>
                <a:gd name="T8" fmla="*/ 0 60000 65536"/>
                <a:gd name="T9" fmla="*/ 0 w 32"/>
                <a:gd name="T10" fmla="*/ 0 h 63"/>
                <a:gd name="T11" fmla="*/ 32 w 32"/>
                <a:gd name="T12" fmla="*/ 63 h 63"/>
              </a:gdLst>
              <a:ahLst/>
              <a:cxnLst>
                <a:cxn ang="T6">
                  <a:pos x="T0" y="T1"/>
                </a:cxn>
                <a:cxn ang="T7">
                  <a:pos x="T2" y="T3"/>
                </a:cxn>
                <a:cxn ang="T8">
                  <a:pos x="T4" y="T5"/>
                </a:cxn>
              </a:cxnLst>
              <a:rect l="T9" t="T10" r="T11" b="T12"/>
              <a:pathLst>
                <a:path w="32" h="63">
                  <a:moveTo>
                    <a:pt x="32" y="0"/>
                  </a:moveTo>
                  <a:lnTo>
                    <a:pt x="0" y="31"/>
                  </a:lnTo>
                  <a:lnTo>
                    <a:pt x="16" y="63"/>
                  </a:lnTo>
                </a:path>
              </a:pathLst>
            </a:custGeom>
            <a:grpFill/>
            <a:ln w="10160">
              <a:solidFill>
                <a:schemeClr val="tx1"/>
              </a:solidFill>
              <a:prstDash val="solid"/>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grpSp>
      <p:grpSp>
        <p:nvGrpSpPr>
          <p:cNvPr id="112725" name="Group 520"/>
          <p:cNvGrpSpPr>
            <a:grpSpLocks noChangeAspect="1"/>
          </p:cNvGrpSpPr>
          <p:nvPr/>
        </p:nvGrpSpPr>
        <p:grpSpPr bwMode="auto">
          <a:xfrm>
            <a:off x="5698635" y="4807530"/>
            <a:ext cx="100442" cy="140276"/>
            <a:chOff x="5572" y="7372"/>
            <a:chExt cx="102" cy="149"/>
          </a:xfrm>
          <a:solidFill>
            <a:schemeClr val="tx1"/>
          </a:solidFill>
        </p:grpSpPr>
        <p:sp>
          <p:nvSpPr>
            <p:cNvPr id="112837" name="Oval 521"/>
            <p:cNvSpPr>
              <a:spLocks noChangeAspect="1" noChangeArrowheads="1"/>
            </p:cNvSpPr>
            <p:nvPr/>
          </p:nvSpPr>
          <p:spPr bwMode="auto">
            <a:xfrm>
              <a:off x="5596" y="7372"/>
              <a:ext cx="78" cy="78"/>
            </a:xfrm>
            <a:prstGeom prst="ellipse">
              <a:avLst/>
            </a:prstGeom>
            <a:grpFill/>
            <a:ln w="10160">
              <a:solidFill>
                <a:schemeClr val="tx1"/>
              </a:solidFill>
              <a:round/>
              <a:headEnd/>
              <a:tailEnd/>
            </a:ln>
          </p:spPr>
          <p:txBody>
            <a:bodyPr/>
            <a:lstStyle/>
            <a:p>
              <a:pPr eaLnBrk="1" hangingPunct="1"/>
              <a:endParaRPr lang="en-US">
                <a:solidFill>
                  <a:srgbClr val="000000"/>
                </a:solidFill>
              </a:endParaRPr>
            </a:p>
          </p:txBody>
        </p:sp>
        <p:sp>
          <p:nvSpPr>
            <p:cNvPr id="112838" name="Freeform 522"/>
            <p:cNvSpPr>
              <a:spLocks noChangeAspect="1"/>
            </p:cNvSpPr>
            <p:nvPr/>
          </p:nvSpPr>
          <p:spPr bwMode="auto">
            <a:xfrm>
              <a:off x="5603" y="7443"/>
              <a:ext cx="1" cy="78"/>
            </a:xfrm>
            <a:custGeom>
              <a:avLst/>
              <a:gdLst>
                <a:gd name="T0" fmla="*/ 0 w 1"/>
                <a:gd name="T1" fmla="*/ 0 h 78"/>
                <a:gd name="T2" fmla="*/ 0 w 1"/>
                <a:gd name="T3" fmla="*/ 78 h 78"/>
                <a:gd name="T4" fmla="*/ 0 w 1"/>
                <a:gd name="T5" fmla="*/ 0 h 78"/>
                <a:gd name="T6" fmla="*/ 0 60000 65536"/>
                <a:gd name="T7" fmla="*/ 0 60000 65536"/>
                <a:gd name="T8" fmla="*/ 0 60000 65536"/>
                <a:gd name="T9" fmla="*/ 0 w 1"/>
                <a:gd name="T10" fmla="*/ 0 h 78"/>
                <a:gd name="T11" fmla="*/ 1 w 1"/>
                <a:gd name="T12" fmla="*/ 78 h 78"/>
              </a:gdLst>
              <a:ahLst/>
              <a:cxnLst>
                <a:cxn ang="T6">
                  <a:pos x="T0" y="T1"/>
                </a:cxn>
                <a:cxn ang="T7">
                  <a:pos x="T2" y="T3"/>
                </a:cxn>
                <a:cxn ang="T8">
                  <a:pos x="T4" y="T5"/>
                </a:cxn>
              </a:cxnLst>
              <a:rect l="T9" t="T10" r="T11" b="T12"/>
              <a:pathLst>
                <a:path w="1" h="78">
                  <a:moveTo>
                    <a:pt x="0" y="0"/>
                  </a:moveTo>
                  <a:lnTo>
                    <a:pt x="0" y="78"/>
                  </a:lnTo>
                  <a:lnTo>
                    <a:pt x="0" y="0"/>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2839" name="Line 523"/>
            <p:cNvSpPr>
              <a:spLocks noChangeAspect="1" noChangeShapeType="1"/>
            </p:cNvSpPr>
            <p:nvPr/>
          </p:nvSpPr>
          <p:spPr bwMode="auto">
            <a:xfrm>
              <a:off x="5603" y="7443"/>
              <a:ext cx="1" cy="78"/>
            </a:xfrm>
            <a:prstGeom prst="line">
              <a:avLst/>
            </a:prstGeom>
            <a:grpFill/>
            <a:ln w="1016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12840" name="Freeform 524"/>
            <p:cNvSpPr>
              <a:spLocks noChangeAspect="1"/>
            </p:cNvSpPr>
            <p:nvPr/>
          </p:nvSpPr>
          <p:spPr bwMode="auto">
            <a:xfrm>
              <a:off x="5572" y="7443"/>
              <a:ext cx="16" cy="78"/>
            </a:xfrm>
            <a:custGeom>
              <a:avLst/>
              <a:gdLst>
                <a:gd name="T0" fmla="*/ 16 w 16"/>
                <a:gd name="T1" fmla="*/ 0 h 78"/>
                <a:gd name="T2" fmla="*/ 0 w 16"/>
                <a:gd name="T3" fmla="*/ 78 h 78"/>
                <a:gd name="T4" fmla="*/ 16 w 16"/>
                <a:gd name="T5" fmla="*/ 0 h 78"/>
                <a:gd name="T6" fmla="*/ 0 60000 65536"/>
                <a:gd name="T7" fmla="*/ 0 60000 65536"/>
                <a:gd name="T8" fmla="*/ 0 60000 65536"/>
                <a:gd name="T9" fmla="*/ 0 w 16"/>
                <a:gd name="T10" fmla="*/ 0 h 78"/>
                <a:gd name="T11" fmla="*/ 16 w 16"/>
                <a:gd name="T12" fmla="*/ 78 h 78"/>
              </a:gdLst>
              <a:ahLst/>
              <a:cxnLst>
                <a:cxn ang="T6">
                  <a:pos x="T0" y="T1"/>
                </a:cxn>
                <a:cxn ang="T7">
                  <a:pos x="T2" y="T3"/>
                </a:cxn>
                <a:cxn ang="T8">
                  <a:pos x="T4" y="T5"/>
                </a:cxn>
              </a:cxnLst>
              <a:rect l="T9" t="T10" r="T11" b="T12"/>
              <a:pathLst>
                <a:path w="16" h="78">
                  <a:moveTo>
                    <a:pt x="16" y="0"/>
                  </a:moveTo>
                  <a:lnTo>
                    <a:pt x="0" y="78"/>
                  </a:lnTo>
                  <a:lnTo>
                    <a:pt x="16" y="0"/>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2841" name="Line 525"/>
            <p:cNvSpPr>
              <a:spLocks noChangeAspect="1" noChangeShapeType="1"/>
            </p:cNvSpPr>
            <p:nvPr/>
          </p:nvSpPr>
          <p:spPr bwMode="auto">
            <a:xfrm flipH="1">
              <a:off x="5572" y="7443"/>
              <a:ext cx="16" cy="78"/>
            </a:xfrm>
            <a:prstGeom prst="line">
              <a:avLst/>
            </a:prstGeom>
            <a:grpFill/>
            <a:ln w="1016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grpSp>
      <p:grpSp>
        <p:nvGrpSpPr>
          <p:cNvPr id="112726" name="Group 526"/>
          <p:cNvGrpSpPr>
            <a:grpSpLocks noChangeAspect="1"/>
          </p:cNvGrpSpPr>
          <p:nvPr/>
        </p:nvGrpSpPr>
        <p:grpSpPr bwMode="auto">
          <a:xfrm>
            <a:off x="5414049" y="4903387"/>
            <a:ext cx="80913" cy="128587"/>
            <a:chOff x="5297" y="7474"/>
            <a:chExt cx="78" cy="134"/>
          </a:xfrm>
          <a:solidFill>
            <a:schemeClr val="tx1"/>
          </a:solidFill>
        </p:grpSpPr>
        <p:sp>
          <p:nvSpPr>
            <p:cNvPr id="112832" name="Oval 527"/>
            <p:cNvSpPr>
              <a:spLocks noChangeAspect="1" noChangeArrowheads="1"/>
            </p:cNvSpPr>
            <p:nvPr/>
          </p:nvSpPr>
          <p:spPr bwMode="auto">
            <a:xfrm>
              <a:off x="5297" y="7529"/>
              <a:ext cx="78" cy="79"/>
            </a:xfrm>
            <a:prstGeom prst="ellipse">
              <a:avLst/>
            </a:prstGeom>
            <a:grpFill/>
            <a:ln w="10160">
              <a:solidFill>
                <a:schemeClr val="tx1"/>
              </a:solidFill>
              <a:round/>
              <a:headEnd/>
              <a:tailEnd/>
            </a:ln>
          </p:spPr>
          <p:txBody>
            <a:bodyPr/>
            <a:lstStyle/>
            <a:p>
              <a:pPr eaLnBrk="1" hangingPunct="1"/>
              <a:endParaRPr lang="en-US">
                <a:solidFill>
                  <a:srgbClr val="000000"/>
                </a:solidFill>
              </a:endParaRPr>
            </a:p>
          </p:txBody>
        </p:sp>
        <p:sp>
          <p:nvSpPr>
            <p:cNvPr id="112833" name="Freeform 528"/>
            <p:cNvSpPr>
              <a:spLocks noChangeAspect="1"/>
            </p:cNvSpPr>
            <p:nvPr/>
          </p:nvSpPr>
          <p:spPr bwMode="auto">
            <a:xfrm>
              <a:off x="5352" y="7490"/>
              <a:ext cx="1" cy="47"/>
            </a:xfrm>
            <a:custGeom>
              <a:avLst/>
              <a:gdLst>
                <a:gd name="T0" fmla="*/ 0 w 1"/>
                <a:gd name="T1" fmla="*/ 47 h 47"/>
                <a:gd name="T2" fmla="*/ 0 w 1"/>
                <a:gd name="T3" fmla="*/ 0 h 47"/>
                <a:gd name="T4" fmla="*/ 0 w 1"/>
                <a:gd name="T5" fmla="*/ 47 h 47"/>
                <a:gd name="T6" fmla="*/ 0 60000 65536"/>
                <a:gd name="T7" fmla="*/ 0 60000 65536"/>
                <a:gd name="T8" fmla="*/ 0 60000 65536"/>
                <a:gd name="T9" fmla="*/ 0 w 1"/>
                <a:gd name="T10" fmla="*/ 0 h 47"/>
                <a:gd name="T11" fmla="*/ 1 w 1"/>
                <a:gd name="T12" fmla="*/ 47 h 47"/>
              </a:gdLst>
              <a:ahLst/>
              <a:cxnLst>
                <a:cxn ang="T6">
                  <a:pos x="T0" y="T1"/>
                </a:cxn>
                <a:cxn ang="T7">
                  <a:pos x="T2" y="T3"/>
                </a:cxn>
                <a:cxn ang="T8">
                  <a:pos x="T4" y="T5"/>
                </a:cxn>
              </a:cxnLst>
              <a:rect l="T9" t="T10" r="T11" b="T12"/>
              <a:pathLst>
                <a:path w="1" h="47">
                  <a:moveTo>
                    <a:pt x="0" y="47"/>
                  </a:moveTo>
                  <a:lnTo>
                    <a:pt x="0" y="0"/>
                  </a:lnTo>
                  <a:lnTo>
                    <a:pt x="0" y="47"/>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2834" name="Line 529"/>
            <p:cNvSpPr>
              <a:spLocks noChangeAspect="1" noChangeShapeType="1"/>
            </p:cNvSpPr>
            <p:nvPr/>
          </p:nvSpPr>
          <p:spPr bwMode="auto">
            <a:xfrm flipV="1">
              <a:off x="5352" y="7490"/>
              <a:ext cx="1" cy="47"/>
            </a:xfrm>
            <a:prstGeom prst="line">
              <a:avLst/>
            </a:prstGeom>
            <a:grpFill/>
            <a:ln w="1016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12835" name="Freeform 530"/>
            <p:cNvSpPr>
              <a:spLocks noChangeAspect="1"/>
            </p:cNvSpPr>
            <p:nvPr/>
          </p:nvSpPr>
          <p:spPr bwMode="auto">
            <a:xfrm>
              <a:off x="5305" y="7474"/>
              <a:ext cx="15" cy="63"/>
            </a:xfrm>
            <a:custGeom>
              <a:avLst/>
              <a:gdLst>
                <a:gd name="T0" fmla="*/ 0 w 15"/>
                <a:gd name="T1" fmla="*/ 63 h 63"/>
                <a:gd name="T2" fmla="*/ 15 w 15"/>
                <a:gd name="T3" fmla="*/ 0 h 63"/>
                <a:gd name="T4" fmla="*/ 0 w 15"/>
                <a:gd name="T5" fmla="*/ 63 h 63"/>
                <a:gd name="T6" fmla="*/ 0 60000 65536"/>
                <a:gd name="T7" fmla="*/ 0 60000 65536"/>
                <a:gd name="T8" fmla="*/ 0 60000 65536"/>
                <a:gd name="T9" fmla="*/ 0 w 15"/>
                <a:gd name="T10" fmla="*/ 0 h 63"/>
                <a:gd name="T11" fmla="*/ 15 w 15"/>
                <a:gd name="T12" fmla="*/ 63 h 63"/>
              </a:gdLst>
              <a:ahLst/>
              <a:cxnLst>
                <a:cxn ang="T6">
                  <a:pos x="T0" y="T1"/>
                </a:cxn>
                <a:cxn ang="T7">
                  <a:pos x="T2" y="T3"/>
                </a:cxn>
                <a:cxn ang="T8">
                  <a:pos x="T4" y="T5"/>
                </a:cxn>
              </a:cxnLst>
              <a:rect l="T9" t="T10" r="T11" b="T12"/>
              <a:pathLst>
                <a:path w="15" h="63">
                  <a:moveTo>
                    <a:pt x="0" y="63"/>
                  </a:moveTo>
                  <a:lnTo>
                    <a:pt x="15" y="0"/>
                  </a:lnTo>
                  <a:lnTo>
                    <a:pt x="0" y="63"/>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2836" name="Line 531"/>
            <p:cNvSpPr>
              <a:spLocks noChangeAspect="1" noChangeShapeType="1"/>
            </p:cNvSpPr>
            <p:nvPr/>
          </p:nvSpPr>
          <p:spPr bwMode="auto">
            <a:xfrm flipV="1">
              <a:off x="5305" y="7474"/>
              <a:ext cx="15" cy="63"/>
            </a:xfrm>
            <a:prstGeom prst="line">
              <a:avLst/>
            </a:prstGeom>
            <a:grpFill/>
            <a:ln w="1016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grpSp>
      <p:grpSp>
        <p:nvGrpSpPr>
          <p:cNvPr id="112727" name="Group 532"/>
          <p:cNvGrpSpPr>
            <a:grpSpLocks noChangeAspect="1"/>
          </p:cNvGrpSpPr>
          <p:nvPr/>
        </p:nvGrpSpPr>
        <p:grpSpPr bwMode="auto">
          <a:xfrm>
            <a:off x="5542391" y="4947807"/>
            <a:ext cx="83702" cy="126249"/>
            <a:chOff x="5423" y="7521"/>
            <a:chExt cx="78" cy="134"/>
          </a:xfrm>
          <a:solidFill>
            <a:schemeClr val="tx1"/>
          </a:solidFill>
        </p:grpSpPr>
        <p:sp>
          <p:nvSpPr>
            <p:cNvPr id="112827" name="Oval 533"/>
            <p:cNvSpPr>
              <a:spLocks noChangeAspect="1" noChangeArrowheads="1"/>
            </p:cNvSpPr>
            <p:nvPr/>
          </p:nvSpPr>
          <p:spPr bwMode="auto">
            <a:xfrm>
              <a:off x="5423" y="7576"/>
              <a:ext cx="78" cy="79"/>
            </a:xfrm>
            <a:prstGeom prst="ellipse">
              <a:avLst/>
            </a:prstGeom>
            <a:grpFill/>
            <a:ln w="10160">
              <a:solidFill>
                <a:schemeClr val="tx1"/>
              </a:solidFill>
              <a:round/>
              <a:headEnd/>
              <a:tailEnd/>
            </a:ln>
          </p:spPr>
          <p:txBody>
            <a:bodyPr/>
            <a:lstStyle/>
            <a:p>
              <a:pPr eaLnBrk="1" hangingPunct="1"/>
              <a:endParaRPr lang="en-US">
                <a:solidFill>
                  <a:srgbClr val="000000"/>
                </a:solidFill>
              </a:endParaRPr>
            </a:p>
          </p:txBody>
        </p:sp>
        <p:sp>
          <p:nvSpPr>
            <p:cNvPr id="112828" name="Freeform 534"/>
            <p:cNvSpPr>
              <a:spLocks noChangeAspect="1"/>
            </p:cNvSpPr>
            <p:nvPr/>
          </p:nvSpPr>
          <p:spPr bwMode="auto">
            <a:xfrm>
              <a:off x="5462" y="7537"/>
              <a:ext cx="16" cy="63"/>
            </a:xfrm>
            <a:custGeom>
              <a:avLst/>
              <a:gdLst>
                <a:gd name="T0" fmla="*/ 0 w 16"/>
                <a:gd name="T1" fmla="*/ 63 h 63"/>
                <a:gd name="T2" fmla="*/ 16 w 16"/>
                <a:gd name="T3" fmla="*/ 0 h 63"/>
                <a:gd name="T4" fmla="*/ 0 w 16"/>
                <a:gd name="T5" fmla="*/ 63 h 63"/>
                <a:gd name="T6" fmla="*/ 0 60000 65536"/>
                <a:gd name="T7" fmla="*/ 0 60000 65536"/>
                <a:gd name="T8" fmla="*/ 0 60000 65536"/>
                <a:gd name="T9" fmla="*/ 0 w 16"/>
                <a:gd name="T10" fmla="*/ 0 h 63"/>
                <a:gd name="T11" fmla="*/ 16 w 16"/>
                <a:gd name="T12" fmla="*/ 63 h 63"/>
              </a:gdLst>
              <a:ahLst/>
              <a:cxnLst>
                <a:cxn ang="T6">
                  <a:pos x="T0" y="T1"/>
                </a:cxn>
                <a:cxn ang="T7">
                  <a:pos x="T2" y="T3"/>
                </a:cxn>
                <a:cxn ang="T8">
                  <a:pos x="T4" y="T5"/>
                </a:cxn>
              </a:cxnLst>
              <a:rect l="T9" t="T10" r="T11" b="T12"/>
              <a:pathLst>
                <a:path w="16" h="63">
                  <a:moveTo>
                    <a:pt x="0" y="63"/>
                  </a:moveTo>
                  <a:lnTo>
                    <a:pt x="16" y="0"/>
                  </a:lnTo>
                  <a:lnTo>
                    <a:pt x="0" y="63"/>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2829" name="Line 535"/>
            <p:cNvSpPr>
              <a:spLocks noChangeAspect="1" noChangeShapeType="1"/>
            </p:cNvSpPr>
            <p:nvPr/>
          </p:nvSpPr>
          <p:spPr bwMode="auto">
            <a:xfrm flipV="1">
              <a:off x="5462" y="7537"/>
              <a:ext cx="16" cy="63"/>
            </a:xfrm>
            <a:prstGeom prst="line">
              <a:avLst/>
            </a:prstGeom>
            <a:grpFill/>
            <a:ln w="1016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12830" name="Freeform 536"/>
            <p:cNvSpPr>
              <a:spLocks noChangeAspect="1"/>
            </p:cNvSpPr>
            <p:nvPr/>
          </p:nvSpPr>
          <p:spPr bwMode="auto">
            <a:xfrm>
              <a:off x="5430" y="7521"/>
              <a:ext cx="16" cy="79"/>
            </a:xfrm>
            <a:custGeom>
              <a:avLst/>
              <a:gdLst>
                <a:gd name="T0" fmla="*/ 0 w 16"/>
                <a:gd name="T1" fmla="*/ 79 h 79"/>
                <a:gd name="T2" fmla="*/ 0 w 16"/>
                <a:gd name="T3" fmla="*/ 16 h 79"/>
                <a:gd name="T4" fmla="*/ 16 w 16"/>
                <a:gd name="T5" fmla="*/ 0 h 79"/>
                <a:gd name="T6" fmla="*/ 0 w 16"/>
                <a:gd name="T7" fmla="*/ 79 h 79"/>
                <a:gd name="T8" fmla="*/ 0 60000 65536"/>
                <a:gd name="T9" fmla="*/ 0 60000 65536"/>
                <a:gd name="T10" fmla="*/ 0 60000 65536"/>
                <a:gd name="T11" fmla="*/ 0 60000 65536"/>
                <a:gd name="T12" fmla="*/ 0 w 16"/>
                <a:gd name="T13" fmla="*/ 0 h 79"/>
                <a:gd name="T14" fmla="*/ 16 w 16"/>
                <a:gd name="T15" fmla="*/ 79 h 79"/>
              </a:gdLst>
              <a:ahLst/>
              <a:cxnLst>
                <a:cxn ang="T8">
                  <a:pos x="T0" y="T1"/>
                </a:cxn>
                <a:cxn ang="T9">
                  <a:pos x="T2" y="T3"/>
                </a:cxn>
                <a:cxn ang="T10">
                  <a:pos x="T4" y="T5"/>
                </a:cxn>
                <a:cxn ang="T11">
                  <a:pos x="T6" y="T7"/>
                </a:cxn>
              </a:cxnLst>
              <a:rect l="T12" t="T13" r="T14" b="T15"/>
              <a:pathLst>
                <a:path w="16" h="79">
                  <a:moveTo>
                    <a:pt x="0" y="79"/>
                  </a:moveTo>
                  <a:lnTo>
                    <a:pt x="0" y="16"/>
                  </a:lnTo>
                  <a:lnTo>
                    <a:pt x="16" y="0"/>
                  </a:lnTo>
                  <a:lnTo>
                    <a:pt x="0" y="79"/>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2831" name="Freeform 537"/>
            <p:cNvSpPr>
              <a:spLocks noChangeAspect="1"/>
            </p:cNvSpPr>
            <p:nvPr/>
          </p:nvSpPr>
          <p:spPr bwMode="auto">
            <a:xfrm>
              <a:off x="5430" y="7521"/>
              <a:ext cx="16" cy="79"/>
            </a:xfrm>
            <a:custGeom>
              <a:avLst/>
              <a:gdLst>
                <a:gd name="T0" fmla="*/ 0 w 16"/>
                <a:gd name="T1" fmla="*/ 79 h 79"/>
                <a:gd name="T2" fmla="*/ 0 w 16"/>
                <a:gd name="T3" fmla="*/ 16 h 79"/>
                <a:gd name="T4" fmla="*/ 16 w 16"/>
                <a:gd name="T5" fmla="*/ 0 h 79"/>
                <a:gd name="T6" fmla="*/ 0 60000 65536"/>
                <a:gd name="T7" fmla="*/ 0 60000 65536"/>
                <a:gd name="T8" fmla="*/ 0 60000 65536"/>
                <a:gd name="T9" fmla="*/ 0 w 16"/>
                <a:gd name="T10" fmla="*/ 0 h 79"/>
                <a:gd name="T11" fmla="*/ 16 w 16"/>
                <a:gd name="T12" fmla="*/ 79 h 79"/>
              </a:gdLst>
              <a:ahLst/>
              <a:cxnLst>
                <a:cxn ang="T6">
                  <a:pos x="T0" y="T1"/>
                </a:cxn>
                <a:cxn ang="T7">
                  <a:pos x="T2" y="T3"/>
                </a:cxn>
                <a:cxn ang="T8">
                  <a:pos x="T4" y="T5"/>
                </a:cxn>
              </a:cxnLst>
              <a:rect l="T9" t="T10" r="T11" b="T12"/>
              <a:pathLst>
                <a:path w="16" h="79">
                  <a:moveTo>
                    <a:pt x="0" y="79"/>
                  </a:moveTo>
                  <a:lnTo>
                    <a:pt x="0" y="16"/>
                  </a:lnTo>
                  <a:lnTo>
                    <a:pt x="16" y="0"/>
                  </a:lnTo>
                </a:path>
              </a:pathLst>
            </a:custGeom>
            <a:grpFill/>
            <a:ln w="10160">
              <a:solidFill>
                <a:schemeClr val="tx1"/>
              </a:solidFill>
              <a:prstDash val="solid"/>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grpSp>
      <p:grpSp>
        <p:nvGrpSpPr>
          <p:cNvPr id="112728" name="Group 538"/>
          <p:cNvGrpSpPr>
            <a:grpSpLocks noChangeAspect="1"/>
          </p:cNvGrpSpPr>
          <p:nvPr/>
        </p:nvGrpSpPr>
        <p:grpSpPr bwMode="auto">
          <a:xfrm>
            <a:off x="5455899" y="4763109"/>
            <a:ext cx="100442" cy="140276"/>
            <a:chOff x="5336" y="7325"/>
            <a:chExt cx="102" cy="149"/>
          </a:xfrm>
          <a:solidFill>
            <a:schemeClr val="tx1"/>
          </a:solidFill>
        </p:grpSpPr>
        <p:sp>
          <p:nvSpPr>
            <p:cNvPr id="112822" name="Oval 539"/>
            <p:cNvSpPr>
              <a:spLocks noChangeAspect="1" noChangeArrowheads="1"/>
            </p:cNvSpPr>
            <p:nvPr/>
          </p:nvSpPr>
          <p:spPr bwMode="auto">
            <a:xfrm>
              <a:off x="5360" y="7325"/>
              <a:ext cx="78" cy="78"/>
            </a:xfrm>
            <a:prstGeom prst="ellipse">
              <a:avLst/>
            </a:prstGeom>
            <a:grpFill/>
            <a:ln w="10160">
              <a:solidFill>
                <a:schemeClr val="tx1"/>
              </a:solidFill>
              <a:round/>
              <a:headEnd/>
              <a:tailEnd/>
            </a:ln>
          </p:spPr>
          <p:txBody>
            <a:bodyPr/>
            <a:lstStyle/>
            <a:p>
              <a:pPr eaLnBrk="1" hangingPunct="1"/>
              <a:endParaRPr lang="en-US">
                <a:solidFill>
                  <a:srgbClr val="000000"/>
                </a:solidFill>
              </a:endParaRPr>
            </a:p>
          </p:txBody>
        </p:sp>
        <p:sp>
          <p:nvSpPr>
            <p:cNvPr id="112823" name="Freeform 540"/>
            <p:cNvSpPr>
              <a:spLocks noChangeAspect="1"/>
            </p:cNvSpPr>
            <p:nvPr/>
          </p:nvSpPr>
          <p:spPr bwMode="auto">
            <a:xfrm>
              <a:off x="5399" y="7380"/>
              <a:ext cx="1" cy="94"/>
            </a:xfrm>
            <a:custGeom>
              <a:avLst/>
              <a:gdLst>
                <a:gd name="T0" fmla="*/ 0 w 1"/>
                <a:gd name="T1" fmla="*/ 0 h 94"/>
                <a:gd name="T2" fmla="*/ 0 w 1"/>
                <a:gd name="T3" fmla="*/ 47 h 94"/>
                <a:gd name="T4" fmla="*/ 0 w 1"/>
                <a:gd name="T5" fmla="*/ 94 h 94"/>
                <a:gd name="T6" fmla="*/ 0 w 1"/>
                <a:gd name="T7" fmla="*/ 0 h 94"/>
                <a:gd name="T8" fmla="*/ 0 60000 65536"/>
                <a:gd name="T9" fmla="*/ 0 60000 65536"/>
                <a:gd name="T10" fmla="*/ 0 60000 65536"/>
                <a:gd name="T11" fmla="*/ 0 60000 65536"/>
                <a:gd name="T12" fmla="*/ 0 w 1"/>
                <a:gd name="T13" fmla="*/ 0 h 94"/>
                <a:gd name="T14" fmla="*/ 1 w 1"/>
                <a:gd name="T15" fmla="*/ 94 h 94"/>
              </a:gdLst>
              <a:ahLst/>
              <a:cxnLst>
                <a:cxn ang="T8">
                  <a:pos x="T0" y="T1"/>
                </a:cxn>
                <a:cxn ang="T9">
                  <a:pos x="T2" y="T3"/>
                </a:cxn>
                <a:cxn ang="T10">
                  <a:pos x="T4" y="T5"/>
                </a:cxn>
                <a:cxn ang="T11">
                  <a:pos x="T6" y="T7"/>
                </a:cxn>
              </a:cxnLst>
              <a:rect l="T12" t="T13" r="T14" b="T15"/>
              <a:pathLst>
                <a:path w="1" h="94">
                  <a:moveTo>
                    <a:pt x="0" y="0"/>
                  </a:moveTo>
                  <a:lnTo>
                    <a:pt x="0" y="47"/>
                  </a:lnTo>
                  <a:lnTo>
                    <a:pt x="0" y="94"/>
                  </a:lnTo>
                  <a:lnTo>
                    <a:pt x="0" y="0"/>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2824" name="Freeform 541"/>
            <p:cNvSpPr>
              <a:spLocks noChangeAspect="1"/>
            </p:cNvSpPr>
            <p:nvPr/>
          </p:nvSpPr>
          <p:spPr bwMode="auto">
            <a:xfrm>
              <a:off x="5399" y="7380"/>
              <a:ext cx="1" cy="94"/>
            </a:xfrm>
            <a:custGeom>
              <a:avLst/>
              <a:gdLst>
                <a:gd name="T0" fmla="*/ 0 w 1"/>
                <a:gd name="T1" fmla="*/ 0 h 94"/>
                <a:gd name="T2" fmla="*/ 0 w 1"/>
                <a:gd name="T3" fmla="*/ 47 h 94"/>
                <a:gd name="T4" fmla="*/ 0 w 1"/>
                <a:gd name="T5" fmla="*/ 94 h 94"/>
                <a:gd name="T6" fmla="*/ 0 60000 65536"/>
                <a:gd name="T7" fmla="*/ 0 60000 65536"/>
                <a:gd name="T8" fmla="*/ 0 60000 65536"/>
                <a:gd name="T9" fmla="*/ 0 w 1"/>
                <a:gd name="T10" fmla="*/ 0 h 94"/>
                <a:gd name="T11" fmla="*/ 1 w 1"/>
                <a:gd name="T12" fmla="*/ 94 h 94"/>
              </a:gdLst>
              <a:ahLst/>
              <a:cxnLst>
                <a:cxn ang="T6">
                  <a:pos x="T0" y="T1"/>
                </a:cxn>
                <a:cxn ang="T7">
                  <a:pos x="T2" y="T3"/>
                </a:cxn>
                <a:cxn ang="T8">
                  <a:pos x="T4" y="T5"/>
                </a:cxn>
              </a:cxnLst>
              <a:rect l="T9" t="T10" r="T11" b="T12"/>
              <a:pathLst>
                <a:path w="1" h="94">
                  <a:moveTo>
                    <a:pt x="0" y="0"/>
                  </a:moveTo>
                  <a:lnTo>
                    <a:pt x="0" y="47"/>
                  </a:lnTo>
                  <a:lnTo>
                    <a:pt x="0" y="94"/>
                  </a:lnTo>
                </a:path>
              </a:pathLst>
            </a:custGeom>
            <a:grpFill/>
            <a:ln w="10160">
              <a:solidFill>
                <a:schemeClr val="tx1"/>
              </a:solidFill>
              <a:prstDash val="solid"/>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112825" name="Freeform 542"/>
            <p:cNvSpPr>
              <a:spLocks noChangeAspect="1"/>
            </p:cNvSpPr>
            <p:nvPr/>
          </p:nvSpPr>
          <p:spPr bwMode="auto">
            <a:xfrm>
              <a:off x="5336" y="7380"/>
              <a:ext cx="31" cy="94"/>
            </a:xfrm>
            <a:custGeom>
              <a:avLst/>
              <a:gdLst>
                <a:gd name="T0" fmla="*/ 31 w 31"/>
                <a:gd name="T1" fmla="*/ 0 h 94"/>
                <a:gd name="T2" fmla="*/ 0 w 31"/>
                <a:gd name="T3" fmla="*/ 47 h 94"/>
                <a:gd name="T4" fmla="*/ 16 w 31"/>
                <a:gd name="T5" fmla="*/ 94 h 94"/>
                <a:gd name="T6" fmla="*/ 31 w 31"/>
                <a:gd name="T7" fmla="*/ 0 h 94"/>
                <a:gd name="T8" fmla="*/ 0 60000 65536"/>
                <a:gd name="T9" fmla="*/ 0 60000 65536"/>
                <a:gd name="T10" fmla="*/ 0 60000 65536"/>
                <a:gd name="T11" fmla="*/ 0 60000 65536"/>
                <a:gd name="T12" fmla="*/ 0 w 31"/>
                <a:gd name="T13" fmla="*/ 0 h 94"/>
                <a:gd name="T14" fmla="*/ 31 w 31"/>
                <a:gd name="T15" fmla="*/ 94 h 94"/>
              </a:gdLst>
              <a:ahLst/>
              <a:cxnLst>
                <a:cxn ang="T8">
                  <a:pos x="T0" y="T1"/>
                </a:cxn>
                <a:cxn ang="T9">
                  <a:pos x="T2" y="T3"/>
                </a:cxn>
                <a:cxn ang="T10">
                  <a:pos x="T4" y="T5"/>
                </a:cxn>
                <a:cxn ang="T11">
                  <a:pos x="T6" y="T7"/>
                </a:cxn>
              </a:cxnLst>
              <a:rect l="T12" t="T13" r="T14" b="T15"/>
              <a:pathLst>
                <a:path w="31" h="94">
                  <a:moveTo>
                    <a:pt x="31" y="0"/>
                  </a:moveTo>
                  <a:lnTo>
                    <a:pt x="0" y="47"/>
                  </a:lnTo>
                  <a:lnTo>
                    <a:pt x="16" y="94"/>
                  </a:lnTo>
                  <a:lnTo>
                    <a:pt x="31" y="0"/>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2826" name="Freeform 543"/>
            <p:cNvSpPr>
              <a:spLocks noChangeAspect="1"/>
            </p:cNvSpPr>
            <p:nvPr/>
          </p:nvSpPr>
          <p:spPr bwMode="auto">
            <a:xfrm>
              <a:off x="5336" y="7380"/>
              <a:ext cx="31" cy="94"/>
            </a:xfrm>
            <a:custGeom>
              <a:avLst/>
              <a:gdLst>
                <a:gd name="T0" fmla="*/ 31 w 31"/>
                <a:gd name="T1" fmla="*/ 0 h 94"/>
                <a:gd name="T2" fmla="*/ 0 w 31"/>
                <a:gd name="T3" fmla="*/ 47 h 94"/>
                <a:gd name="T4" fmla="*/ 16 w 31"/>
                <a:gd name="T5" fmla="*/ 94 h 94"/>
                <a:gd name="T6" fmla="*/ 0 60000 65536"/>
                <a:gd name="T7" fmla="*/ 0 60000 65536"/>
                <a:gd name="T8" fmla="*/ 0 60000 65536"/>
                <a:gd name="T9" fmla="*/ 0 w 31"/>
                <a:gd name="T10" fmla="*/ 0 h 94"/>
                <a:gd name="T11" fmla="*/ 31 w 31"/>
                <a:gd name="T12" fmla="*/ 94 h 94"/>
              </a:gdLst>
              <a:ahLst/>
              <a:cxnLst>
                <a:cxn ang="T6">
                  <a:pos x="T0" y="T1"/>
                </a:cxn>
                <a:cxn ang="T7">
                  <a:pos x="T2" y="T3"/>
                </a:cxn>
                <a:cxn ang="T8">
                  <a:pos x="T4" y="T5"/>
                </a:cxn>
              </a:cxnLst>
              <a:rect l="T9" t="T10" r="T11" b="T12"/>
              <a:pathLst>
                <a:path w="31" h="94">
                  <a:moveTo>
                    <a:pt x="31" y="0"/>
                  </a:moveTo>
                  <a:lnTo>
                    <a:pt x="0" y="47"/>
                  </a:lnTo>
                  <a:lnTo>
                    <a:pt x="16" y="94"/>
                  </a:lnTo>
                </a:path>
              </a:pathLst>
            </a:custGeom>
            <a:grpFill/>
            <a:ln w="10160">
              <a:solidFill>
                <a:schemeClr val="tx1"/>
              </a:solidFill>
              <a:prstDash val="solid"/>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grpSp>
      <p:grpSp>
        <p:nvGrpSpPr>
          <p:cNvPr id="112729" name="Group 544"/>
          <p:cNvGrpSpPr>
            <a:grpSpLocks noChangeAspect="1"/>
          </p:cNvGrpSpPr>
          <p:nvPr/>
        </p:nvGrpSpPr>
        <p:grpSpPr bwMode="auto">
          <a:xfrm>
            <a:off x="5640044" y="4964171"/>
            <a:ext cx="89282" cy="156642"/>
            <a:chOff x="5517" y="7537"/>
            <a:chExt cx="86" cy="165"/>
          </a:xfrm>
          <a:solidFill>
            <a:schemeClr val="tx1"/>
          </a:solidFill>
        </p:grpSpPr>
        <p:sp>
          <p:nvSpPr>
            <p:cNvPr id="112817" name="Oval 545"/>
            <p:cNvSpPr>
              <a:spLocks noChangeAspect="1" noChangeArrowheads="1"/>
            </p:cNvSpPr>
            <p:nvPr/>
          </p:nvSpPr>
          <p:spPr bwMode="auto">
            <a:xfrm>
              <a:off x="5517" y="7624"/>
              <a:ext cx="78" cy="78"/>
            </a:xfrm>
            <a:prstGeom prst="ellipse">
              <a:avLst/>
            </a:prstGeom>
            <a:grpFill/>
            <a:ln w="10160">
              <a:solidFill>
                <a:schemeClr val="tx1"/>
              </a:solidFill>
              <a:round/>
              <a:headEnd/>
              <a:tailEnd/>
            </a:ln>
          </p:spPr>
          <p:txBody>
            <a:bodyPr/>
            <a:lstStyle/>
            <a:p>
              <a:pPr eaLnBrk="1" hangingPunct="1"/>
              <a:endParaRPr lang="en-US">
                <a:solidFill>
                  <a:srgbClr val="000000"/>
                </a:solidFill>
              </a:endParaRPr>
            </a:p>
          </p:txBody>
        </p:sp>
        <p:sp>
          <p:nvSpPr>
            <p:cNvPr id="112818" name="Freeform 546"/>
            <p:cNvSpPr>
              <a:spLocks noChangeAspect="1"/>
            </p:cNvSpPr>
            <p:nvPr/>
          </p:nvSpPr>
          <p:spPr bwMode="auto">
            <a:xfrm>
              <a:off x="5572" y="7537"/>
              <a:ext cx="31" cy="94"/>
            </a:xfrm>
            <a:custGeom>
              <a:avLst/>
              <a:gdLst>
                <a:gd name="T0" fmla="*/ 0 w 31"/>
                <a:gd name="T1" fmla="*/ 94 h 94"/>
                <a:gd name="T2" fmla="*/ 31 w 31"/>
                <a:gd name="T3" fmla="*/ 0 h 94"/>
                <a:gd name="T4" fmla="*/ 0 w 31"/>
                <a:gd name="T5" fmla="*/ 94 h 94"/>
                <a:gd name="T6" fmla="*/ 0 60000 65536"/>
                <a:gd name="T7" fmla="*/ 0 60000 65536"/>
                <a:gd name="T8" fmla="*/ 0 60000 65536"/>
                <a:gd name="T9" fmla="*/ 0 w 31"/>
                <a:gd name="T10" fmla="*/ 0 h 94"/>
                <a:gd name="T11" fmla="*/ 31 w 31"/>
                <a:gd name="T12" fmla="*/ 94 h 94"/>
              </a:gdLst>
              <a:ahLst/>
              <a:cxnLst>
                <a:cxn ang="T6">
                  <a:pos x="T0" y="T1"/>
                </a:cxn>
                <a:cxn ang="T7">
                  <a:pos x="T2" y="T3"/>
                </a:cxn>
                <a:cxn ang="T8">
                  <a:pos x="T4" y="T5"/>
                </a:cxn>
              </a:cxnLst>
              <a:rect l="T9" t="T10" r="T11" b="T12"/>
              <a:pathLst>
                <a:path w="31" h="94">
                  <a:moveTo>
                    <a:pt x="0" y="94"/>
                  </a:moveTo>
                  <a:lnTo>
                    <a:pt x="31" y="0"/>
                  </a:lnTo>
                  <a:lnTo>
                    <a:pt x="0" y="94"/>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2819" name="Line 547"/>
            <p:cNvSpPr>
              <a:spLocks noChangeAspect="1" noChangeShapeType="1"/>
            </p:cNvSpPr>
            <p:nvPr/>
          </p:nvSpPr>
          <p:spPr bwMode="auto">
            <a:xfrm flipV="1">
              <a:off x="5572" y="7537"/>
              <a:ext cx="31" cy="94"/>
            </a:xfrm>
            <a:prstGeom prst="line">
              <a:avLst/>
            </a:prstGeom>
            <a:grpFill/>
            <a:ln w="1016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12820" name="Freeform 548"/>
            <p:cNvSpPr>
              <a:spLocks noChangeAspect="1"/>
            </p:cNvSpPr>
            <p:nvPr/>
          </p:nvSpPr>
          <p:spPr bwMode="auto">
            <a:xfrm>
              <a:off x="5541" y="7537"/>
              <a:ext cx="31" cy="79"/>
            </a:xfrm>
            <a:custGeom>
              <a:avLst/>
              <a:gdLst>
                <a:gd name="T0" fmla="*/ 15 w 31"/>
                <a:gd name="T1" fmla="*/ 79 h 79"/>
                <a:gd name="T2" fmla="*/ 0 w 31"/>
                <a:gd name="T3" fmla="*/ 31 h 79"/>
                <a:gd name="T4" fmla="*/ 31 w 31"/>
                <a:gd name="T5" fmla="*/ 0 h 79"/>
                <a:gd name="T6" fmla="*/ 15 w 31"/>
                <a:gd name="T7" fmla="*/ 79 h 79"/>
                <a:gd name="T8" fmla="*/ 0 60000 65536"/>
                <a:gd name="T9" fmla="*/ 0 60000 65536"/>
                <a:gd name="T10" fmla="*/ 0 60000 65536"/>
                <a:gd name="T11" fmla="*/ 0 60000 65536"/>
                <a:gd name="T12" fmla="*/ 0 w 31"/>
                <a:gd name="T13" fmla="*/ 0 h 79"/>
                <a:gd name="T14" fmla="*/ 31 w 31"/>
                <a:gd name="T15" fmla="*/ 79 h 79"/>
              </a:gdLst>
              <a:ahLst/>
              <a:cxnLst>
                <a:cxn ang="T8">
                  <a:pos x="T0" y="T1"/>
                </a:cxn>
                <a:cxn ang="T9">
                  <a:pos x="T2" y="T3"/>
                </a:cxn>
                <a:cxn ang="T10">
                  <a:pos x="T4" y="T5"/>
                </a:cxn>
                <a:cxn ang="T11">
                  <a:pos x="T6" y="T7"/>
                </a:cxn>
              </a:cxnLst>
              <a:rect l="T12" t="T13" r="T14" b="T15"/>
              <a:pathLst>
                <a:path w="31" h="79">
                  <a:moveTo>
                    <a:pt x="15" y="79"/>
                  </a:moveTo>
                  <a:lnTo>
                    <a:pt x="0" y="31"/>
                  </a:lnTo>
                  <a:lnTo>
                    <a:pt x="31" y="0"/>
                  </a:lnTo>
                  <a:lnTo>
                    <a:pt x="15" y="79"/>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2821" name="Freeform 549"/>
            <p:cNvSpPr>
              <a:spLocks noChangeAspect="1"/>
            </p:cNvSpPr>
            <p:nvPr/>
          </p:nvSpPr>
          <p:spPr bwMode="auto">
            <a:xfrm>
              <a:off x="5541" y="7537"/>
              <a:ext cx="31" cy="79"/>
            </a:xfrm>
            <a:custGeom>
              <a:avLst/>
              <a:gdLst>
                <a:gd name="T0" fmla="*/ 15 w 31"/>
                <a:gd name="T1" fmla="*/ 79 h 79"/>
                <a:gd name="T2" fmla="*/ 0 w 31"/>
                <a:gd name="T3" fmla="*/ 31 h 79"/>
                <a:gd name="T4" fmla="*/ 31 w 31"/>
                <a:gd name="T5" fmla="*/ 0 h 79"/>
                <a:gd name="T6" fmla="*/ 0 60000 65536"/>
                <a:gd name="T7" fmla="*/ 0 60000 65536"/>
                <a:gd name="T8" fmla="*/ 0 60000 65536"/>
                <a:gd name="T9" fmla="*/ 0 w 31"/>
                <a:gd name="T10" fmla="*/ 0 h 79"/>
                <a:gd name="T11" fmla="*/ 31 w 31"/>
                <a:gd name="T12" fmla="*/ 79 h 79"/>
              </a:gdLst>
              <a:ahLst/>
              <a:cxnLst>
                <a:cxn ang="T6">
                  <a:pos x="T0" y="T1"/>
                </a:cxn>
                <a:cxn ang="T7">
                  <a:pos x="T2" y="T3"/>
                </a:cxn>
                <a:cxn ang="T8">
                  <a:pos x="T4" y="T5"/>
                </a:cxn>
              </a:cxnLst>
              <a:rect l="T9" t="T10" r="T11" b="T12"/>
              <a:pathLst>
                <a:path w="31" h="79">
                  <a:moveTo>
                    <a:pt x="15" y="79"/>
                  </a:moveTo>
                  <a:lnTo>
                    <a:pt x="0" y="31"/>
                  </a:lnTo>
                  <a:lnTo>
                    <a:pt x="31" y="0"/>
                  </a:lnTo>
                </a:path>
              </a:pathLst>
            </a:custGeom>
            <a:grpFill/>
            <a:ln w="10160">
              <a:solidFill>
                <a:schemeClr val="tx1"/>
              </a:solidFill>
              <a:prstDash val="solid"/>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grpSp>
      <p:grpSp>
        <p:nvGrpSpPr>
          <p:cNvPr id="112730" name="Group 550"/>
          <p:cNvGrpSpPr>
            <a:grpSpLocks noChangeAspect="1"/>
          </p:cNvGrpSpPr>
          <p:nvPr/>
        </p:nvGrpSpPr>
        <p:grpSpPr bwMode="auto">
          <a:xfrm>
            <a:off x="5746067" y="1756525"/>
            <a:ext cx="103232" cy="137939"/>
            <a:chOff x="5619" y="4140"/>
            <a:chExt cx="102" cy="149"/>
          </a:xfrm>
          <a:solidFill>
            <a:schemeClr val="tx1"/>
          </a:solidFill>
        </p:grpSpPr>
        <p:sp>
          <p:nvSpPr>
            <p:cNvPr id="112812" name="Oval 551"/>
            <p:cNvSpPr>
              <a:spLocks noChangeAspect="1" noChangeArrowheads="1"/>
            </p:cNvSpPr>
            <p:nvPr/>
          </p:nvSpPr>
          <p:spPr bwMode="auto">
            <a:xfrm>
              <a:off x="5643" y="4211"/>
              <a:ext cx="78" cy="78"/>
            </a:xfrm>
            <a:prstGeom prst="ellipse">
              <a:avLst/>
            </a:prstGeom>
            <a:grpFill/>
            <a:ln w="10160">
              <a:solidFill>
                <a:schemeClr val="tx1"/>
              </a:solidFill>
              <a:round/>
              <a:headEnd/>
              <a:tailEnd/>
            </a:ln>
          </p:spPr>
          <p:txBody>
            <a:bodyPr/>
            <a:lstStyle/>
            <a:p>
              <a:pPr eaLnBrk="1" hangingPunct="1"/>
              <a:endParaRPr lang="en-US">
                <a:solidFill>
                  <a:srgbClr val="000000"/>
                </a:solidFill>
              </a:endParaRPr>
            </a:p>
          </p:txBody>
        </p:sp>
        <p:sp>
          <p:nvSpPr>
            <p:cNvPr id="112813" name="Freeform 552"/>
            <p:cNvSpPr>
              <a:spLocks noChangeAspect="1"/>
            </p:cNvSpPr>
            <p:nvPr/>
          </p:nvSpPr>
          <p:spPr bwMode="auto">
            <a:xfrm>
              <a:off x="5619" y="4156"/>
              <a:ext cx="16" cy="63"/>
            </a:xfrm>
            <a:custGeom>
              <a:avLst/>
              <a:gdLst>
                <a:gd name="T0" fmla="*/ 16 w 16"/>
                <a:gd name="T1" fmla="*/ 63 h 63"/>
                <a:gd name="T2" fmla="*/ 0 w 16"/>
                <a:gd name="T3" fmla="*/ 0 h 63"/>
                <a:gd name="T4" fmla="*/ 16 w 16"/>
                <a:gd name="T5" fmla="*/ 63 h 63"/>
                <a:gd name="T6" fmla="*/ 0 60000 65536"/>
                <a:gd name="T7" fmla="*/ 0 60000 65536"/>
                <a:gd name="T8" fmla="*/ 0 60000 65536"/>
                <a:gd name="T9" fmla="*/ 0 w 16"/>
                <a:gd name="T10" fmla="*/ 0 h 63"/>
                <a:gd name="T11" fmla="*/ 16 w 16"/>
                <a:gd name="T12" fmla="*/ 63 h 63"/>
              </a:gdLst>
              <a:ahLst/>
              <a:cxnLst>
                <a:cxn ang="T6">
                  <a:pos x="T0" y="T1"/>
                </a:cxn>
                <a:cxn ang="T7">
                  <a:pos x="T2" y="T3"/>
                </a:cxn>
                <a:cxn ang="T8">
                  <a:pos x="T4" y="T5"/>
                </a:cxn>
              </a:cxnLst>
              <a:rect l="T9" t="T10" r="T11" b="T12"/>
              <a:pathLst>
                <a:path w="16" h="63">
                  <a:moveTo>
                    <a:pt x="16" y="63"/>
                  </a:moveTo>
                  <a:lnTo>
                    <a:pt x="0" y="0"/>
                  </a:lnTo>
                  <a:lnTo>
                    <a:pt x="16" y="63"/>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2814" name="Line 553"/>
            <p:cNvSpPr>
              <a:spLocks noChangeAspect="1" noChangeShapeType="1"/>
            </p:cNvSpPr>
            <p:nvPr/>
          </p:nvSpPr>
          <p:spPr bwMode="auto">
            <a:xfrm flipH="1" flipV="1">
              <a:off x="5619" y="4156"/>
              <a:ext cx="16" cy="63"/>
            </a:xfrm>
            <a:prstGeom prst="line">
              <a:avLst/>
            </a:prstGeom>
            <a:grpFill/>
            <a:ln w="1016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12815" name="Freeform 554"/>
            <p:cNvSpPr>
              <a:spLocks noChangeAspect="1"/>
            </p:cNvSpPr>
            <p:nvPr/>
          </p:nvSpPr>
          <p:spPr bwMode="auto">
            <a:xfrm>
              <a:off x="5651" y="4140"/>
              <a:ext cx="15" cy="63"/>
            </a:xfrm>
            <a:custGeom>
              <a:avLst/>
              <a:gdLst>
                <a:gd name="T0" fmla="*/ 15 w 15"/>
                <a:gd name="T1" fmla="*/ 63 h 63"/>
                <a:gd name="T2" fmla="*/ 0 w 15"/>
                <a:gd name="T3" fmla="*/ 0 h 63"/>
                <a:gd name="T4" fmla="*/ 15 w 15"/>
                <a:gd name="T5" fmla="*/ 63 h 63"/>
                <a:gd name="T6" fmla="*/ 0 60000 65536"/>
                <a:gd name="T7" fmla="*/ 0 60000 65536"/>
                <a:gd name="T8" fmla="*/ 0 60000 65536"/>
                <a:gd name="T9" fmla="*/ 0 w 15"/>
                <a:gd name="T10" fmla="*/ 0 h 63"/>
                <a:gd name="T11" fmla="*/ 15 w 15"/>
                <a:gd name="T12" fmla="*/ 63 h 63"/>
              </a:gdLst>
              <a:ahLst/>
              <a:cxnLst>
                <a:cxn ang="T6">
                  <a:pos x="T0" y="T1"/>
                </a:cxn>
                <a:cxn ang="T7">
                  <a:pos x="T2" y="T3"/>
                </a:cxn>
                <a:cxn ang="T8">
                  <a:pos x="T4" y="T5"/>
                </a:cxn>
              </a:cxnLst>
              <a:rect l="T9" t="T10" r="T11" b="T12"/>
              <a:pathLst>
                <a:path w="15" h="63">
                  <a:moveTo>
                    <a:pt x="15" y="63"/>
                  </a:moveTo>
                  <a:lnTo>
                    <a:pt x="0" y="0"/>
                  </a:lnTo>
                  <a:lnTo>
                    <a:pt x="15" y="63"/>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2816" name="Line 555"/>
            <p:cNvSpPr>
              <a:spLocks noChangeAspect="1" noChangeShapeType="1"/>
            </p:cNvSpPr>
            <p:nvPr/>
          </p:nvSpPr>
          <p:spPr bwMode="auto">
            <a:xfrm flipH="1" flipV="1">
              <a:off x="5651" y="4140"/>
              <a:ext cx="15" cy="63"/>
            </a:xfrm>
            <a:prstGeom prst="line">
              <a:avLst/>
            </a:prstGeom>
            <a:grpFill/>
            <a:ln w="1016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grpSp>
      <p:grpSp>
        <p:nvGrpSpPr>
          <p:cNvPr id="112731" name="Group 556"/>
          <p:cNvGrpSpPr>
            <a:grpSpLocks noChangeAspect="1"/>
          </p:cNvGrpSpPr>
          <p:nvPr/>
        </p:nvGrpSpPr>
        <p:grpSpPr bwMode="auto">
          <a:xfrm>
            <a:off x="5799077" y="1585855"/>
            <a:ext cx="83702" cy="154304"/>
            <a:chOff x="5674" y="3959"/>
            <a:chExt cx="79" cy="165"/>
          </a:xfrm>
          <a:solidFill>
            <a:schemeClr val="tx1"/>
          </a:solidFill>
        </p:grpSpPr>
        <p:sp>
          <p:nvSpPr>
            <p:cNvPr id="112807" name="Oval 557"/>
            <p:cNvSpPr>
              <a:spLocks noChangeAspect="1" noChangeArrowheads="1"/>
            </p:cNvSpPr>
            <p:nvPr/>
          </p:nvSpPr>
          <p:spPr bwMode="auto">
            <a:xfrm>
              <a:off x="5674" y="3959"/>
              <a:ext cx="79" cy="79"/>
            </a:xfrm>
            <a:prstGeom prst="ellipse">
              <a:avLst/>
            </a:prstGeom>
            <a:grpFill/>
            <a:ln w="10160">
              <a:solidFill>
                <a:schemeClr val="tx1"/>
              </a:solidFill>
              <a:round/>
              <a:headEnd/>
              <a:tailEnd/>
            </a:ln>
          </p:spPr>
          <p:txBody>
            <a:bodyPr/>
            <a:lstStyle/>
            <a:p>
              <a:pPr eaLnBrk="1" hangingPunct="1"/>
              <a:endParaRPr lang="en-US">
                <a:solidFill>
                  <a:srgbClr val="000000"/>
                </a:solidFill>
              </a:endParaRPr>
            </a:p>
          </p:txBody>
        </p:sp>
        <p:sp>
          <p:nvSpPr>
            <p:cNvPr id="112808" name="Freeform 558"/>
            <p:cNvSpPr>
              <a:spLocks noChangeAspect="1"/>
            </p:cNvSpPr>
            <p:nvPr/>
          </p:nvSpPr>
          <p:spPr bwMode="auto">
            <a:xfrm>
              <a:off x="5682" y="4030"/>
              <a:ext cx="16" cy="94"/>
            </a:xfrm>
            <a:custGeom>
              <a:avLst/>
              <a:gdLst>
                <a:gd name="T0" fmla="*/ 0 w 16"/>
                <a:gd name="T1" fmla="*/ 0 h 94"/>
                <a:gd name="T2" fmla="*/ 16 w 16"/>
                <a:gd name="T3" fmla="*/ 94 h 94"/>
                <a:gd name="T4" fmla="*/ 0 w 16"/>
                <a:gd name="T5" fmla="*/ 0 h 94"/>
                <a:gd name="T6" fmla="*/ 0 60000 65536"/>
                <a:gd name="T7" fmla="*/ 0 60000 65536"/>
                <a:gd name="T8" fmla="*/ 0 60000 65536"/>
                <a:gd name="T9" fmla="*/ 0 w 16"/>
                <a:gd name="T10" fmla="*/ 0 h 94"/>
                <a:gd name="T11" fmla="*/ 16 w 16"/>
                <a:gd name="T12" fmla="*/ 94 h 94"/>
              </a:gdLst>
              <a:ahLst/>
              <a:cxnLst>
                <a:cxn ang="T6">
                  <a:pos x="T0" y="T1"/>
                </a:cxn>
                <a:cxn ang="T7">
                  <a:pos x="T2" y="T3"/>
                </a:cxn>
                <a:cxn ang="T8">
                  <a:pos x="T4" y="T5"/>
                </a:cxn>
              </a:cxnLst>
              <a:rect l="T9" t="T10" r="T11" b="T12"/>
              <a:pathLst>
                <a:path w="16" h="94">
                  <a:moveTo>
                    <a:pt x="0" y="0"/>
                  </a:moveTo>
                  <a:lnTo>
                    <a:pt x="16" y="94"/>
                  </a:lnTo>
                  <a:lnTo>
                    <a:pt x="0" y="0"/>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2809" name="Line 559"/>
            <p:cNvSpPr>
              <a:spLocks noChangeAspect="1" noChangeShapeType="1"/>
            </p:cNvSpPr>
            <p:nvPr/>
          </p:nvSpPr>
          <p:spPr bwMode="auto">
            <a:xfrm>
              <a:off x="5682" y="4030"/>
              <a:ext cx="16" cy="94"/>
            </a:xfrm>
            <a:prstGeom prst="line">
              <a:avLst/>
            </a:prstGeom>
            <a:grpFill/>
            <a:ln w="1016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12810" name="Freeform 560"/>
            <p:cNvSpPr>
              <a:spLocks noChangeAspect="1"/>
            </p:cNvSpPr>
            <p:nvPr/>
          </p:nvSpPr>
          <p:spPr bwMode="auto">
            <a:xfrm>
              <a:off x="5714" y="4030"/>
              <a:ext cx="15" cy="94"/>
            </a:xfrm>
            <a:custGeom>
              <a:avLst/>
              <a:gdLst>
                <a:gd name="T0" fmla="*/ 0 w 15"/>
                <a:gd name="T1" fmla="*/ 0 h 94"/>
                <a:gd name="T2" fmla="*/ 15 w 15"/>
                <a:gd name="T3" fmla="*/ 47 h 94"/>
                <a:gd name="T4" fmla="*/ 15 w 15"/>
                <a:gd name="T5" fmla="*/ 94 h 94"/>
                <a:gd name="T6" fmla="*/ 0 w 15"/>
                <a:gd name="T7" fmla="*/ 0 h 94"/>
                <a:gd name="T8" fmla="*/ 0 60000 65536"/>
                <a:gd name="T9" fmla="*/ 0 60000 65536"/>
                <a:gd name="T10" fmla="*/ 0 60000 65536"/>
                <a:gd name="T11" fmla="*/ 0 60000 65536"/>
                <a:gd name="T12" fmla="*/ 0 w 15"/>
                <a:gd name="T13" fmla="*/ 0 h 94"/>
                <a:gd name="T14" fmla="*/ 15 w 15"/>
                <a:gd name="T15" fmla="*/ 94 h 94"/>
              </a:gdLst>
              <a:ahLst/>
              <a:cxnLst>
                <a:cxn ang="T8">
                  <a:pos x="T0" y="T1"/>
                </a:cxn>
                <a:cxn ang="T9">
                  <a:pos x="T2" y="T3"/>
                </a:cxn>
                <a:cxn ang="T10">
                  <a:pos x="T4" y="T5"/>
                </a:cxn>
                <a:cxn ang="T11">
                  <a:pos x="T6" y="T7"/>
                </a:cxn>
              </a:cxnLst>
              <a:rect l="T12" t="T13" r="T14" b="T15"/>
              <a:pathLst>
                <a:path w="15" h="94">
                  <a:moveTo>
                    <a:pt x="0" y="0"/>
                  </a:moveTo>
                  <a:lnTo>
                    <a:pt x="15" y="47"/>
                  </a:lnTo>
                  <a:lnTo>
                    <a:pt x="15" y="94"/>
                  </a:lnTo>
                  <a:lnTo>
                    <a:pt x="0" y="0"/>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2811" name="Freeform 561"/>
            <p:cNvSpPr>
              <a:spLocks noChangeAspect="1"/>
            </p:cNvSpPr>
            <p:nvPr/>
          </p:nvSpPr>
          <p:spPr bwMode="auto">
            <a:xfrm>
              <a:off x="5714" y="4030"/>
              <a:ext cx="15" cy="94"/>
            </a:xfrm>
            <a:custGeom>
              <a:avLst/>
              <a:gdLst>
                <a:gd name="T0" fmla="*/ 0 w 15"/>
                <a:gd name="T1" fmla="*/ 0 h 94"/>
                <a:gd name="T2" fmla="*/ 15 w 15"/>
                <a:gd name="T3" fmla="*/ 47 h 94"/>
                <a:gd name="T4" fmla="*/ 15 w 15"/>
                <a:gd name="T5" fmla="*/ 94 h 94"/>
                <a:gd name="T6" fmla="*/ 0 60000 65536"/>
                <a:gd name="T7" fmla="*/ 0 60000 65536"/>
                <a:gd name="T8" fmla="*/ 0 60000 65536"/>
                <a:gd name="T9" fmla="*/ 0 w 15"/>
                <a:gd name="T10" fmla="*/ 0 h 94"/>
                <a:gd name="T11" fmla="*/ 15 w 15"/>
                <a:gd name="T12" fmla="*/ 94 h 94"/>
              </a:gdLst>
              <a:ahLst/>
              <a:cxnLst>
                <a:cxn ang="T6">
                  <a:pos x="T0" y="T1"/>
                </a:cxn>
                <a:cxn ang="T7">
                  <a:pos x="T2" y="T3"/>
                </a:cxn>
                <a:cxn ang="T8">
                  <a:pos x="T4" y="T5"/>
                </a:cxn>
              </a:cxnLst>
              <a:rect l="T9" t="T10" r="T11" b="T12"/>
              <a:pathLst>
                <a:path w="15" h="94">
                  <a:moveTo>
                    <a:pt x="0" y="0"/>
                  </a:moveTo>
                  <a:lnTo>
                    <a:pt x="15" y="47"/>
                  </a:lnTo>
                  <a:lnTo>
                    <a:pt x="15" y="94"/>
                  </a:lnTo>
                </a:path>
              </a:pathLst>
            </a:custGeom>
            <a:grpFill/>
            <a:ln w="10160">
              <a:solidFill>
                <a:schemeClr val="tx1"/>
              </a:solidFill>
              <a:prstDash val="solid"/>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grpSp>
      <p:grpSp>
        <p:nvGrpSpPr>
          <p:cNvPr id="112732" name="Group 562"/>
          <p:cNvGrpSpPr>
            <a:grpSpLocks noChangeAspect="1"/>
          </p:cNvGrpSpPr>
          <p:nvPr/>
        </p:nvGrpSpPr>
        <p:grpSpPr bwMode="auto">
          <a:xfrm>
            <a:off x="5690265" y="1630275"/>
            <a:ext cx="89282" cy="109884"/>
            <a:chOff x="5564" y="4007"/>
            <a:chExt cx="87" cy="117"/>
          </a:xfrm>
          <a:solidFill>
            <a:schemeClr val="tx1"/>
          </a:solidFill>
        </p:grpSpPr>
        <p:sp>
          <p:nvSpPr>
            <p:cNvPr id="112802" name="Oval 563"/>
            <p:cNvSpPr>
              <a:spLocks noChangeAspect="1" noChangeArrowheads="1"/>
            </p:cNvSpPr>
            <p:nvPr/>
          </p:nvSpPr>
          <p:spPr bwMode="auto">
            <a:xfrm>
              <a:off x="5564" y="4007"/>
              <a:ext cx="79" cy="78"/>
            </a:xfrm>
            <a:prstGeom prst="ellipse">
              <a:avLst/>
            </a:prstGeom>
            <a:grpFill/>
            <a:ln w="10160">
              <a:solidFill>
                <a:schemeClr val="tx1"/>
              </a:solidFill>
              <a:round/>
              <a:headEnd/>
              <a:tailEnd/>
            </a:ln>
          </p:spPr>
          <p:txBody>
            <a:bodyPr/>
            <a:lstStyle/>
            <a:p>
              <a:pPr eaLnBrk="1" hangingPunct="1"/>
              <a:endParaRPr lang="en-US">
                <a:solidFill>
                  <a:srgbClr val="000000"/>
                </a:solidFill>
              </a:endParaRPr>
            </a:p>
          </p:txBody>
        </p:sp>
        <p:sp>
          <p:nvSpPr>
            <p:cNvPr id="112803" name="Freeform 564"/>
            <p:cNvSpPr>
              <a:spLocks noChangeAspect="1"/>
            </p:cNvSpPr>
            <p:nvPr/>
          </p:nvSpPr>
          <p:spPr bwMode="auto">
            <a:xfrm>
              <a:off x="5603" y="4061"/>
              <a:ext cx="1" cy="63"/>
            </a:xfrm>
            <a:custGeom>
              <a:avLst/>
              <a:gdLst>
                <a:gd name="T0" fmla="*/ 0 w 1"/>
                <a:gd name="T1" fmla="*/ 0 h 63"/>
                <a:gd name="T2" fmla="*/ 0 w 1"/>
                <a:gd name="T3" fmla="*/ 63 h 63"/>
                <a:gd name="T4" fmla="*/ 0 w 1"/>
                <a:gd name="T5" fmla="*/ 0 h 63"/>
                <a:gd name="T6" fmla="*/ 0 60000 65536"/>
                <a:gd name="T7" fmla="*/ 0 60000 65536"/>
                <a:gd name="T8" fmla="*/ 0 60000 65536"/>
                <a:gd name="T9" fmla="*/ 0 w 1"/>
                <a:gd name="T10" fmla="*/ 0 h 63"/>
                <a:gd name="T11" fmla="*/ 1 w 1"/>
                <a:gd name="T12" fmla="*/ 63 h 63"/>
              </a:gdLst>
              <a:ahLst/>
              <a:cxnLst>
                <a:cxn ang="T6">
                  <a:pos x="T0" y="T1"/>
                </a:cxn>
                <a:cxn ang="T7">
                  <a:pos x="T2" y="T3"/>
                </a:cxn>
                <a:cxn ang="T8">
                  <a:pos x="T4" y="T5"/>
                </a:cxn>
              </a:cxnLst>
              <a:rect l="T9" t="T10" r="T11" b="T12"/>
              <a:pathLst>
                <a:path w="1" h="63">
                  <a:moveTo>
                    <a:pt x="0" y="0"/>
                  </a:moveTo>
                  <a:lnTo>
                    <a:pt x="0" y="63"/>
                  </a:lnTo>
                  <a:lnTo>
                    <a:pt x="0" y="0"/>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2804" name="Line 565"/>
            <p:cNvSpPr>
              <a:spLocks noChangeAspect="1" noChangeShapeType="1"/>
            </p:cNvSpPr>
            <p:nvPr/>
          </p:nvSpPr>
          <p:spPr bwMode="auto">
            <a:xfrm>
              <a:off x="5603" y="4061"/>
              <a:ext cx="1" cy="63"/>
            </a:xfrm>
            <a:prstGeom prst="line">
              <a:avLst/>
            </a:prstGeom>
            <a:grpFill/>
            <a:ln w="1016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12805" name="Freeform 566"/>
            <p:cNvSpPr>
              <a:spLocks noChangeAspect="1"/>
            </p:cNvSpPr>
            <p:nvPr/>
          </p:nvSpPr>
          <p:spPr bwMode="auto">
            <a:xfrm>
              <a:off x="5619" y="4046"/>
              <a:ext cx="32" cy="78"/>
            </a:xfrm>
            <a:custGeom>
              <a:avLst/>
              <a:gdLst>
                <a:gd name="T0" fmla="*/ 0 w 32"/>
                <a:gd name="T1" fmla="*/ 0 h 78"/>
                <a:gd name="T2" fmla="*/ 32 w 32"/>
                <a:gd name="T3" fmla="*/ 78 h 78"/>
                <a:gd name="T4" fmla="*/ 0 w 32"/>
                <a:gd name="T5" fmla="*/ 0 h 78"/>
                <a:gd name="T6" fmla="*/ 0 60000 65536"/>
                <a:gd name="T7" fmla="*/ 0 60000 65536"/>
                <a:gd name="T8" fmla="*/ 0 60000 65536"/>
                <a:gd name="T9" fmla="*/ 0 w 32"/>
                <a:gd name="T10" fmla="*/ 0 h 78"/>
                <a:gd name="T11" fmla="*/ 32 w 32"/>
                <a:gd name="T12" fmla="*/ 78 h 78"/>
              </a:gdLst>
              <a:ahLst/>
              <a:cxnLst>
                <a:cxn ang="T6">
                  <a:pos x="T0" y="T1"/>
                </a:cxn>
                <a:cxn ang="T7">
                  <a:pos x="T2" y="T3"/>
                </a:cxn>
                <a:cxn ang="T8">
                  <a:pos x="T4" y="T5"/>
                </a:cxn>
              </a:cxnLst>
              <a:rect l="T9" t="T10" r="T11" b="T12"/>
              <a:pathLst>
                <a:path w="32" h="78">
                  <a:moveTo>
                    <a:pt x="0" y="0"/>
                  </a:moveTo>
                  <a:lnTo>
                    <a:pt x="32" y="78"/>
                  </a:lnTo>
                  <a:lnTo>
                    <a:pt x="0" y="0"/>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2806" name="Line 567"/>
            <p:cNvSpPr>
              <a:spLocks noChangeAspect="1" noChangeShapeType="1"/>
            </p:cNvSpPr>
            <p:nvPr/>
          </p:nvSpPr>
          <p:spPr bwMode="auto">
            <a:xfrm>
              <a:off x="5619" y="4046"/>
              <a:ext cx="32" cy="78"/>
            </a:xfrm>
            <a:prstGeom prst="line">
              <a:avLst/>
            </a:prstGeom>
            <a:grpFill/>
            <a:ln w="1016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grpSp>
      <p:grpSp>
        <p:nvGrpSpPr>
          <p:cNvPr id="112733" name="Group 568"/>
          <p:cNvGrpSpPr>
            <a:grpSpLocks noChangeAspect="1"/>
          </p:cNvGrpSpPr>
          <p:nvPr/>
        </p:nvGrpSpPr>
        <p:grpSpPr bwMode="auto">
          <a:xfrm>
            <a:off x="5461482" y="1721457"/>
            <a:ext cx="80911" cy="137937"/>
            <a:chOff x="5344" y="4101"/>
            <a:chExt cx="78" cy="149"/>
          </a:xfrm>
          <a:solidFill>
            <a:schemeClr val="tx1"/>
          </a:solidFill>
        </p:grpSpPr>
        <p:sp>
          <p:nvSpPr>
            <p:cNvPr id="112797" name="Oval 569"/>
            <p:cNvSpPr>
              <a:spLocks noChangeAspect="1" noChangeArrowheads="1"/>
            </p:cNvSpPr>
            <p:nvPr/>
          </p:nvSpPr>
          <p:spPr bwMode="auto">
            <a:xfrm>
              <a:off x="5344" y="4101"/>
              <a:ext cx="78" cy="78"/>
            </a:xfrm>
            <a:prstGeom prst="ellipse">
              <a:avLst/>
            </a:prstGeom>
            <a:grpFill/>
            <a:ln w="10160">
              <a:solidFill>
                <a:schemeClr val="tx1"/>
              </a:solidFill>
              <a:round/>
              <a:headEnd/>
              <a:tailEnd/>
            </a:ln>
          </p:spPr>
          <p:txBody>
            <a:bodyPr/>
            <a:lstStyle/>
            <a:p>
              <a:pPr eaLnBrk="1" hangingPunct="1"/>
              <a:endParaRPr lang="en-US">
                <a:solidFill>
                  <a:srgbClr val="000000"/>
                </a:solidFill>
              </a:endParaRPr>
            </a:p>
          </p:txBody>
        </p:sp>
        <p:sp>
          <p:nvSpPr>
            <p:cNvPr id="112798" name="Freeform 570"/>
            <p:cNvSpPr>
              <a:spLocks noChangeAspect="1"/>
            </p:cNvSpPr>
            <p:nvPr/>
          </p:nvSpPr>
          <p:spPr bwMode="auto">
            <a:xfrm>
              <a:off x="5352" y="4171"/>
              <a:ext cx="15" cy="79"/>
            </a:xfrm>
            <a:custGeom>
              <a:avLst/>
              <a:gdLst>
                <a:gd name="T0" fmla="*/ 0 w 15"/>
                <a:gd name="T1" fmla="*/ 0 h 79"/>
                <a:gd name="T2" fmla="*/ 15 w 15"/>
                <a:gd name="T3" fmla="*/ 79 h 79"/>
                <a:gd name="T4" fmla="*/ 0 w 15"/>
                <a:gd name="T5" fmla="*/ 0 h 79"/>
                <a:gd name="T6" fmla="*/ 0 60000 65536"/>
                <a:gd name="T7" fmla="*/ 0 60000 65536"/>
                <a:gd name="T8" fmla="*/ 0 60000 65536"/>
                <a:gd name="T9" fmla="*/ 0 w 15"/>
                <a:gd name="T10" fmla="*/ 0 h 79"/>
                <a:gd name="T11" fmla="*/ 15 w 15"/>
                <a:gd name="T12" fmla="*/ 79 h 79"/>
              </a:gdLst>
              <a:ahLst/>
              <a:cxnLst>
                <a:cxn ang="T6">
                  <a:pos x="T0" y="T1"/>
                </a:cxn>
                <a:cxn ang="T7">
                  <a:pos x="T2" y="T3"/>
                </a:cxn>
                <a:cxn ang="T8">
                  <a:pos x="T4" y="T5"/>
                </a:cxn>
              </a:cxnLst>
              <a:rect l="T9" t="T10" r="T11" b="T12"/>
              <a:pathLst>
                <a:path w="15" h="79">
                  <a:moveTo>
                    <a:pt x="0" y="0"/>
                  </a:moveTo>
                  <a:lnTo>
                    <a:pt x="15" y="79"/>
                  </a:lnTo>
                  <a:lnTo>
                    <a:pt x="0" y="0"/>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2799" name="Line 571"/>
            <p:cNvSpPr>
              <a:spLocks noChangeAspect="1" noChangeShapeType="1"/>
            </p:cNvSpPr>
            <p:nvPr/>
          </p:nvSpPr>
          <p:spPr bwMode="auto">
            <a:xfrm>
              <a:off x="5352" y="4171"/>
              <a:ext cx="15" cy="79"/>
            </a:xfrm>
            <a:prstGeom prst="line">
              <a:avLst/>
            </a:prstGeom>
            <a:grpFill/>
            <a:ln w="1016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12800" name="Freeform 572"/>
            <p:cNvSpPr>
              <a:spLocks noChangeAspect="1"/>
            </p:cNvSpPr>
            <p:nvPr/>
          </p:nvSpPr>
          <p:spPr bwMode="auto">
            <a:xfrm>
              <a:off x="5383" y="4171"/>
              <a:ext cx="16" cy="63"/>
            </a:xfrm>
            <a:custGeom>
              <a:avLst/>
              <a:gdLst>
                <a:gd name="T0" fmla="*/ 0 w 16"/>
                <a:gd name="T1" fmla="*/ 0 h 63"/>
                <a:gd name="T2" fmla="*/ 16 w 16"/>
                <a:gd name="T3" fmla="*/ 16 h 63"/>
                <a:gd name="T4" fmla="*/ 16 w 16"/>
                <a:gd name="T5" fmla="*/ 63 h 63"/>
                <a:gd name="T6" fmla="*/ 0 w 16"/>
                <a:gd name="T7" fmla="*/ 0 h 63"/>
                <a:gd name="T8" fmla="*/ 0 60000 65536"/>
                <a:gd name="T9" fmla="*/ 0 60000 65536"/>
                <a:gd name="T10" fmla="*/ 0 60000 65536"/>
                <a:gd name="T11" fmla="*/ 0 60000 65536"/>
                <a:gd name="T12" fmla="*/ 0 w 16"/>
                <a:gd name="T13" fmla="*/ 0 h 63"/>
                <a:gd name="T14" fmla="*/ 16 w 16"/>
                <a:gd name="T15" fmla="*/ 63 h 63"/>
              </a:gdLst>
              <a:ahLst/>
              <a:cxnLst>
                <a:cxn ang="T8">
                  <a:pos x="T0" y="T1"/>
                </a:cxn>
                <a:cxn ang="T9">
                  <a:pos x="T2" y="T3"/>
                </a:cxn>
                <a:cxn ang="T10">
                  <a:pos x="T4" y="T5"/>
                </a:cxn>
                <a:cxn ang="T11">
                  <a:pos x="T6" y="T7"/>
                </a:cxn>
              </a:cxnLst>
              <a:rect l="T12" t="T13" r="T14" b="T15"/>
              <a:pathLst>
                <a:path w="16" h="63">
                  <a:moveTo>
                    <a:pt x="0" y="0"/>
                  </a:moveTo>
                  <a:lnTo>
                    <a:pt x="16" y="16"/>
                  </a:lnTo>
                  <a:lnTo>
                    <a:pt x="16" y="63"/>
                  </a:lnTo>
                  <a:lnTo>
                    <a:pt x="0" y="0"/>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2801" name="Freeform 573"/>
            <p:cNvSpPr>
              <a:spLocks noChangeAspect="1"/>
            </p:cNvSpPr>
            <p:nvPr/>
          </p:nvSpPr>
          <p:spPr bwMode="auto">
            <a:xfrm>
              <a:off x="5383" y="4171"/>
              <a:ext cx="16" cy="63"/>
            </a:xfrm>
            <a:custGeom>
              <a:avLst/>
              <a:gdLst>
                <a:gd name="T0" fmla="*/ 0 w 16"/>
                <a:gd name="T1" fmla="*/ 0 h 63"/>
                <a:gd name="T2" fmla="*/ 16 w 16"/>
                <a:gd name="T3" fmla="*/ 16 h 63"/>
                <a:gd name="T4" fmla="*/ 16 w 16"/>
                <a:gd name="T5" fmla="*/ 63 h 63"/>
                <a:gd name="T6" fmla="*/ 0 60000 65536"/>
                <a:gd name="T7" fmla="*/ 0 60000 65536"/>
                <a:gd name="T8" fmla="*/ 0 60000 65536"/>
                <a:gd name="T9" fmla="*/ 0 w 16"/>
                <a:gd name="T10" fmla="*/ 0 h 63"/>
                <a:gd name="T11" fmla="*/ 16 w 16"/>
                <a:gd name="T12" fmla="*/ 63 h 63"/>
              </a:gdLst>
              <a:ahLst/>
              <a:cxnLst>
                <a:cxn ang="T6">
                  <a:pos x="T0" y="T1"/>
                </a:cxn>
                <a:cxn ang="T7">
                  <a:pos x="T2" y="T3"/>
                </a:cxn>
                <a:cxn ang="T8">
                  <a:pos x="T4" y="T5"/>
                </a:cxn>
              </a:cxnLst>
              <a:rect l="T9" t="T10" r="T11" b="T12"/>
              <a:pathLst>
                <a:path w="16" h="63">
                  <a:moveTo>
                    <a:pt x="0" y="0"/>
                  </a:moveTo>
                  <a:lnTo>
                    <a:pt x="16" y="16"/>
                  </a:lnTo>
                  <a:lnTo>
                    <a:pt x="16" y="63"/>
                  </a:lnTo>
                </a:path>
              </a:pathLst>
            </a:custGeom>
            <a:grpFill/>
            <a:ln w="10160">
              <a:solidFill>
                <a:schemeClr val="tx1"/>
              </a:solidFill>
              <a:prstDash val="solid"/>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grpSp>
      <p:grpSp>
        <p:nvGrpSpPr>
          <p:cNvPr id="112734" name="Group 574"/>
          <p:cNvGrpSpPr>
            <a:grpSpLocks noChangeAspect="1"/>
          </p:cNvGrpSpPr>
          <p:nvPr/>
        </p:nvGrpSpPr>
        <p:grpSpPr bwMode="auto">
          <a:xfrm>
            <a:off x="5575872" y="1660669"/>
            <a:ext cx="89282" cy="123910"/>
            <a:chOff x="5454" y="4038"/>
            <a:chExt cx="87" cy="133"/>
          </a:xfrm>
          <a:solidFill>
            <a:schemeClr val="tx1"/>
          </a:solidFill>
        </p:grpSpPr>
        <p:sp>
          <p:nvSpPr>
            <p:cNvPr id="112792" name="Oval 575"/>
            <p:cNvSpPr>
              <a:spLocks noChangeAspect="1" noChangeArrowheads="1"/>
            </p:cNvSpPr>
            <p:nvPr/>
          </p:nvSpPr>
          <p:spPr bwMode="auto">
            <a:xfrm>
              <a:off x="5454" y="4038"/>
              <a:ext cx="79" cy="78"/>
            </a:xfrm>
            <a:prstGeom prst="ellipse">
              <a:avLst/>
            </a:prstGeom>
            <a:grpFill/>
            <a:ln w="10160">
              <a:solidFill>
                <a:schemeClr val="tx1"/>
              </a:solidFill>
              <a:round/>
              <a:headEnd/>
              <a:tailEnd/>
            </a:ln>
          </p:spPr>
          <p:txBody>
            <a:bodyPr/>
            <a:lstStyle/>
            <a:p>
              <a:pPr eaLnBrk="1" hangingPunct="1"/>
              <a:endParaRPr lang="en-US">
                <a:solidFill>
                  <a:srgbClr val="000000"/>
                </a:solidFill>
              </a:endParaRPr>
            </a:p>
          </p:txBody>
        </p:sp>
        <p:sp>
          <p:nvSpPr>
            <p:cNvPr id="112793" name="Freeform 576"/>
            <p:cNvSpPr>
              <a:spLocks noChangeAspect="1"/>
            </p:cNvSpPr>
            <p:nvPr/>
          </p:nvSpPr>
          <p:spPr bwMode="auto">
            <a:xfrm>
              <a:off x="5478" y="4109"/>
              <a:ext cx="31" cy="62"/>
            </a:xfrm>
            <a:custGeom>
              <a:avLst/>
              <a:gdLst>
                <a:gd name="T0" fmla="*/ 0 w 31"/>
                <a:gd name="T1" fmla="*/ 0 h 62"/>
                <a:gd name="T2" fmla="*/ 31 w 31"/>
                <a:gd name="T3" fmla="*/ 62 h 62"/>
                <a:gd name="T4" fmla="*/ 0 w 31"/>
                <a:gd name="T5" fmla="*/ 0 h 62"/>
                <a:gd name="T6" fmla="*/ 0 60000 65536"/>
                <a:gd name="T7" fmla="*/ 0 60000 65536"/>
                <a:gd name="T8" fmla="*/ 0 60000 65536"/>
                <a:gd name="T9" fmla="*/ 0 w 31"/>
                <a:gd name="T10" fmla="*/ 0 h 62"/>
                <a:gd name="T11" fmla="*/ 31 w 31"/>
                <a:gd name="T12" fmla="*/ 62 h 62"/>
              </a:gdLst>
              <a:ahLst/>
              <a:cxnLst>
                <a:cxn ang="T6">
                  <a:pos x="T0" y="T1"/>
                </a:cxn>
                <a:cxn ang="T7">
                  <a:pos x="T2" y="T3"/>
                </a:cxn>
                <a:cxn ang="T8">
                  <a:pos x="T4" y="T5"/>
                </a:cxn>
              </a:cxnLst>
              <a:rect l="T9" t="T10" r="T11" b="T12"/>
              <a:pathLst>
                <a:path w="31" h="62">
                  <a:moveTo>
                    <a:pt x="0" y="0"/>
                  </a:moveTo>
                  <a:lnTo>
                    <a:pt x="31" y="62"/>
                  </a:lnTo>
                  <a:lnTo>
                    <a:pt x="0" y="0"/>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2794" name="Line 577"/>
            <p:cNvSpPr>
              <a:spLocks noChangeAspect="1" noChangeShapeType="1"/>
            </p:cNvSpPr>
            <p:nvPr/>
          </p:nvSpPr>
          <p:spPr bwMode="auto">
            <a:xfrm>
              <a:off x="5478" y="4109"/>
              <a:ext cx="31" cy="62"/>
            </a:xfrm>
            <a:prstGeom prst="line">
              <a:avLst/>
            </a:prstGeom>
            <a:grpFill/>
            <a:ln w="1016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12795" name="Freeform 578"/>
            <p:cNvSpPr>
              <a:spLocks noChangeAspect="1"/>
            </p:cNvSpPr>
            <p:nvPr/>
          </p:nvSpPr>
          <p:spPr bwMode="auto">
            <a:xfrm>
              <a:off x="5509" y="4093"/>
              <a:ext cx="32" cy="78"/>
            </a:xfrm>
            <a:custGeom>
              <a:avLst/>
              <a:gdLst>
                <a:gd name="T0" fmla="*/ 0 w 32"/>
                <a:gd name="T1" fmla="*/ 0 h 78"/>
                <a:gd name="T2" fmla="*/ 32 w 32"/>
                <a:gd name="T3" fmla="*/ 78 h 78"/>
                <a:gd name="T4" fmla="*/ 0 w 32"/>
                <a:gd name="T5" fmla="*/ 0 h 78"/>
                <a:gd name="T6" fmla="*/ 0 60000 65536"/>
                <a:gd name="T7" fmla="*/ 0 60000 65536"/>
                <a:gd name="T8" fmla="*/ 0 60000 65536"/>
                <a:gd name="T9" fmla="*/ 0 w 32"/>
                <a:gd name="T10" fmla="*/ 0 h 78"/>
                <a:gd name="T11" fmla="*/ 32 w 32"/>
                <a:gd name="T12" fmla="*/ 78 h 78"/>
              </a:gdLst>
              <a:ahLst/>
              <a:cxnLst>
                <a:cxn ang="T6">
                  <a:pos x="T0" y="T1"/>
                </a:cxn>
                <a:cxn ang="T7">
                  <a:pos x="T2" y="T3"/>
                </a:cxn>
                <a:cxn ang="T8">
                  <a:pos x="T4" y="T5"/>
                </a:cxn>
              </a:cxnLst>
              <a:rect l="T9" t="T10" r="T11" b="T12"/>
              <a:pathLst>
                <a:path w="32" h="78">
                  <a:moveTo>
                    <a:pt x="0" y="0"/>
                  </a:moveTo>
                  <a:lnTo>
                    <a:pt x="32" y="78"/>
                  </a:lnTo>
                  <a:lnTo>
                    <a:pt x="0" y="0"/>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2796" name="Line 579"/>
            <p:cNvSpPr>
              <a:spLocks noChangeAspect="1" noChangeShapeType="1"/>
            </p:cNvSpPr>
            <p:nvPr/>
          </p:nvSpPr>
          <p:spPr bwMode="auto">
            <a:xfrm>
              <a:off x="5509" y="4093"/>
              <a:ext cx="32" cy="78"/>
            </a:xfrm>
            <a:prstGeom prst="line">
              <a:avLst/>
            </a:prstGeom>
            <a:grpFill/>
            <a:ln w="1016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grpSp>
      <p:grpSp>
        <p:nvGrpSpPr>
          <p:cNvPr id="112735" name="Group 580"/>
          <p:cNvGrpSpPr>
            <a:grpSpLocks noChangeAspect="1"/>
          </p:cNvGrpSpPr>
          <p:nvPr/>
        </p:nvGrpSpPr>
        <p:grpSpPr bwMode="auto">
          <a:xfrm>
            <a:off x="5614932" y="1784578"/>
            <a:ext cx="136714" cy="140276"/>
            <a:chOff x="5493" y="4171"/>
            <a:chExt cx="134" cy="150"/>
          </a:xfrm>
          <a:solidFill>
            <a:schemeClr val="tx1"/>
          </a:solidFill>
        </p:grpSpPr>
        <p:sp>
          <p:nvSpPr>
            <p:cNvPr id="112787" name="Oval 581"/>
            <p:cNvSpPr>
              <a:spLocks noChangeAspect="1" noChangeArrowheads="1"/>
            </p:cNvSpPr>
            <p:nvPr/>
          </p:nvSpPr>
          <p:spPr bwMode="auto">
            <a:xfrm>
              <a:off x="5549" y="4242"/>
              <a:ext cx="78" cy="79"/>
            </a:xfrm>
            <a:prstGeom prst="ellipse">
              <a:avLst/>
            </a:prstGeom>
            <a:grpFill/>
            <a:ln w="10160">
              <a:solidFill>
                <a:schemeClr val="tx1"/>
              </a:solidFill>
              <a:round/>
              <a:headEnd/>
              <a:tailEnd/>
            </a:ln>
          </p:spPr>
          <p:txBody>
            <a:bodyPr/>
            <a:lstStyle/>
            <a:p>
              <a:pPr eaLnBrk="1" hangingPunct="1"/>
              <a:endParaRPr lang="en-US">
                <a:solidFill>
                  <a:srgbClr val="000000"/>
                </a:solidFill>
              </a:endParaRPr>
            </a:p>
          </p:txBody>
        </p:sp>
        <p:sp>
          <p:nvSpPr>
            <p:cNvPr id="112788" name="Freeform 582"/>
            <p:cNvSpPr>
              <a:spLocks noChangeAspect="1"/>
            </p:cNvSpPr>
            <p:nvPr/>
          </p:nvSpPr>
          <p:spPr bwMode="auto">
            <a:xfrm>
              <a:off x="5493" y="4171"/>
              <a:ext cx="32" cy="79"/>
            </a:xfrm>
            <a:custGeom>
              <a:avLst/>
              <a:gdLst>
                <a:gd name="T0" fmla="*/ 32 w 32"/>
                <a:gd name="T1" fmla="*/ 79 h 79"/>
                <a:gd name="T2" fmla="*/ 0 w 32"/>
                <a:gd name="T3" fmla="*/ 0 h 79"/>
                <a:gd name="T4" fmla="*/ 32 w 32"/>
                <a:gd name="T5" fmla="*/ 79 h 79"/>
                <a:gd name="T6" fmla="*/ 0 60000 65536"/>
                <a:gd name="T7" fmla="*/ 0 60000 65536"/>
                <a:gd name="T8" fmla="*/ 0 60000 65536"/>
                <a:gd name="T9" fmla="*/ 0 w 32"/>
                <a:gd name="T10" fmla="*/ 0 h 79"/>
                <a:gd name="T11" fmla="*/ 32 w 32"/>
                <a:gd name="T12" fmla="*/ 79 h 79"/>
              </a:gdLst>
              <a:ahLst/>
              <a:cxnLst>
                <a:cxn ang="T6">
                  <a:pos x="T0" y="T1"/>
                </a:cxn>
                <a:cxn ang="T7">
                  <a:pos x="T2" y="T3"/>
                </a:cxn>
                <a:cxn ang="T8">
                  <a:pos x="T4" y="T5"/>
                </a:cxn>
              </a:cxnLst>
              <a:rect l="T9" t="T10" r="T11" b="T12"/>
              <a:pathLst>
                <a:path w="32" h="79">
                  <a:moveTo>
                    <a:pt x="32" y="79"/>
                  </a:moveTo>
                  <a:lnTo>
                    <a:pt x="0" y="0"/>
                  </a:lnTo>
                  <a:lnTo>
                    <a:pt x="32" y="79"/>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2789" name="Line 583"/>
            <p:cNvSpPr>
              <a:spLocks noChangeAspect="1" noChangeShapeType="1"/>
            </p:cNvSpPr>
            <p:nvPr/>
          </p:nvSpPr>
          <p:spPr bwMode="auto">
            <a:xfrm flipH="1" flipV="1">
              <a:off x="5493" y="4171"/>
              <a:ext cx="32" cy="79"/>
            </a:xfrm>
            <a:prstGeom prst="line">
              <a:avLst/>
            </a:prstGeom>
            <a:grpFill/>
            <a:ln w="1016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12790" name="Freeform 584"/>
            <p:cNvSpPr>
              <a:spLocks noChangeAspect="1"/>
            </p:cNvSpPr>
            <p:nvPr/>
          </p:nvSpPr>
          <p:spPr bwMode="auto">
            <a:xfrm>
              <a:off x="5525" y="4171"/>
              <a:ext cx="31" cy="63"/>
            </a:xfrm>
            <a:custGeom>
              <a:avLst/>
              <a:gdLst>
                <a:gd name="T0" fmla="*/ 31 w 31"/>
                <a:gd name="T1" fmla="*/ 63 h 63"/>
                <a:gd name="T2" fmla="*/ 16 w 31"/>
                <a:gd name="T3" fmla="*/ 16 h 63"/>
                <a:gd name="T4" fmla="*/ 0 w 31"/>
                <a:gd name="T5" fmla="*/ 0 h 63"/>
                <a:gd name="T6" fmla="*/ 31 w 31"/>
                <a:gd name="T7" fmla="*/ 63 h 63"/>
                <a:gd name="T8" fmla="*/ 0 60000 65536"/>
                <a:gd name="T9" fmla="*/ 0 60000 65536"/>
                <a:gd name="T10" fmla="*/ 0 60000 65536"/>
                <a:gd name="T11" fmla="*/ 0 60000 65536"/>
                <a:gd name="T12" fmla="*/ 0 w 31"/>
                <a:gd name="T13" fmla="*/ 0 h 63"/>
                <a:gd name="T14" fmla="*/ 31 w 31"/>
                <a:gd name="T15" fmla="*/ 63 h 63"/>
              </a:gdLst>
              <a:ahLst/>
              <a:cxnLst>
                <a:cxn ang="T8">
                  <a:pos x="T0" y="T1"/>
                </a:cxn>
                <a:cxn ang="T9">
                  <a:pos x="T2" y="T3"/>
                </a:cxn>
                <a:cxn ang="T10">
                  <a:pos x="T4" y="T5"/>
                </a:cxn>
                <a:cxn ang="T11">
                  <a:pos x="T6" y="T7"/>
                </a:cxn>
              </a:cxnLst>
              <a:rect l="T12" t="T13" r="T14" b="T15"/>
              <a:pathLst>
                <a:path w="31" h="63">
                  <a:moveTo>
                    <a:pt x="31" y="63"/>
                  </a:moveTo>
                  <a:lnTo>
                    <a:pt x="16" y="16"/>
                  </a:lnTo>
                  <a:lnTo>
                    <a:pt x="0" y="0"/>
                  </a:lnTo>
                  <a:lnTo>
                    <a:pt x="31" y="63"/>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2791" name="Freeform 585"/>
            <p:cNvSpPr>
              <a:spLocks noChangeAspect="1"/>
            </p:cNvSpPr>
            <p:nvPr/>
          </p:nvSpPr>
          <p:spPr bwMode="auto">
            <a:xfrm>
              <a:off x="5525" y="4171"/>
              <a:ext cx="31" cy="63"/>
            </a:xfrm>
            <a:custGeom>
              <a:avLst/>
              <a:gdLst>
                <a:gd name="T0" fmla="*/ 31 w 31"/>
                <a:gd name="T1" fmla="*/ 63 h 63"/>
                <a:gd name="T2" fmla="*/ 16 w 31"/>
                <a:gd name="T3" fmla="*/ 16 h 63"/>
                <a:gd name="T4" fmla="*/ 0 w 31"/>
                <a:gd name="T5" fmla="*/ 0 h 63"/>
                <a:gd name="T6" fmla="*/ 0 60000 65536"/>
                <a:gd name="T7" fmla="*/ 0 60000 65536"/>
                <a:gd name="T8" fmla="*/ 0 60000 65536"/>
                <a:gd name="T9" fmla="*/ 0 w 31"/>
                <a:gd name="T10" fmla="*/ 0 h 63"/>
                <a:gd name="T11" fmla="*/ 31 w 31"/>
                <a:gd name="T12" fmla="*/ 63 h 63"/>
              </a:gdLst>
              <a:ahLst/>
              <a:cxnLst>
                <a:cxn ang="T6">
                  <a:pos x="T0" y="T1"/>
                </a:cxn>
                <a:cxn ang="T7">
                  <a:pos x="T2" y="T3"/>
                </a:cxn>
                <a:cxn ang="T8">
                  <a:pos x="T4" y="T5"/>
                </a:cxn>
              </a:cxnLst>
              <a:rect l="T9" t="T10" r="T11" b="T12"/>
              <a:pathLst>
                <a:path w="31" h="63">
                  <a:moveTo>
                    <a:pt x="31" y="63"/>
                  </a:moveTo>
                  <a:lnTo>
                    <a:pt x="16" y="16"/>
                  </a:lnTo>
                  <a:lnTo>
                    <a:pt x="0" y="0"/>
                  </a:lnTo>
                </a:path>
              </a:pathLst>
            </a:custGeom>
            <a:grpFill/>
            <a:ln w="10160">
              <a:solidFill>
                <a:schemeClr val="tx1"/>
              </a:solidFill>
              <a:prstDash val="solid"/>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grpSp>
      <p:grpSp>
        <p:nvGrpSpPr>
          <p:cNvPr id="112736" name="Group 586"/>
          <p:cNvGrpSpPr>
            <a:grpSpLocks noChangeAspect="1"/>
          </p:cNvGrpSpPr>
          <p:nvPr/>
        </p:nvGrpSpPr>
        <p:grpSpPr bwMode="auto">
          <a:xfrm>
            <a:off x="5843720" y="1740158"/>
            <a:ext cx="122763" cy="154304"/>
            <a:chOff x="5714" y="4124"/>
            <a:chExt cx="118" cy="165"/>
          </a:xfrm>
          <a:solidFill>
            <a:schemeClr val="tx1"/>
          </a:solidFill>
        </p:grpSpPr>
        <p:sp>
          <p:nvSpPr>
            <p:cNvPr id="112782" name="Oval 587"/>
            <p:cNvSpPr>
              <a:spLocks noChangeAspect="1" noChangeArrowheads="1"/>
            </p:cNvSpPr>
            <p:nvPr/>
          </p:nvSpPr>
          <p:spPr bwMode="auto">
            <a:xfrm>
              <a:off x="5753" y="4211"/>
              <a:ext cx="79" cy="78"/>
            </a:xfrm>
            <a:prstGeom prst="ellipse">
              <a:avLst/>
            </a:prstGeom>
            <a:grpFill/>
            <a:ln w="10160">
              <a:solidFill>
                <a:schemeClr val="tx1"/>
              </a:solidFill>
              <a:round/>
              <a:headEnd/>
              <a:tailEnd/>
            </a:ln>
          </p:spPr>
          <p:txBody>
            <a:bodyPr/>
            <a:lstStyle/>
            <a:p>
              <a:pPr eaLnBrk="1" hangingPunct="1"/>
              <a:endParaRPr lang="en-US">
                <a:solidFill>
                  <a:srgbClr val="000000"/>
                </a:solidFill>
              </a:endParaRPr>
            </a:p>
          </p:txBody>
        </p:sp>
        <p:sp>
          <p:nvSpPr>
            <p:cNvPr id="112783" name="Freeform 588"/>
            <p:cNvSpPr>
              <a:spLocks noChangeAspect="1"/>
            </p:cNvSpPr>
            <p:nvPr/>
          </p:nvSpPr>
          <p:spPr bwMode="auto">
            <a:xfrm>
              <a:off x="5714" y="4140"/>
              <a:ext cx="31" cy="63"/>
            </a:xfrm>
            <a:custGeom>
              <a:avLst/>
              <a:gdLst>
                <a:gd name="T0" fmla="*/ 31 w 31"/>
                <a:gd name="T1" fmla="*/ 63 h 63"/>
                <a:gd name="T2" fmla="*/ 0 w 31"/>
                <a:gd name="T3" fmla="*/ 0 h 63"/>
                <a:gd name="T4" fmla="*/ 31 w 31"/>
                <a:gd name="T5" fmla="*/ 63 h 63"/>
                <a:gd name="T6" fmla="*/ 0 60000 65536"/>
                <a:gd name="T7" fmla="*/ 0 60000 65536"/>
                <a:gd name="T8" fmla="*/ 0 60000 65536"/>
                <a:gd name="T9" fmla="*/ 0 w 31"/>
                <a:gd name="T10" fmla="*/ 0 h 63"/>
                <a:gd name="T11" fmla="*/ 31 w 31"/>
                <a:gd name="T12" fmla="*/ 63 h 63"/>
              </a:gdLst>
              <a:ahLst/>
              <a:cxnLst>
                <a:cxn ang="T6">
                  <a:pos x="T0" y="T1"/>
                </a:cxn>
                <a:cxn ang="T7">
                  <a:pos x="T2" y="T3"/>
                </a:cxn>
                <a:cxn ang="T8">
                  <a:pos x="T4" y="T5"/>
                </a:cxn>
              </a:cxnLst>
              <a:rect l="T9" t="T10" r="T11" b="T12"/>
              <a:pathLst>
                <a:path w="31" h="63">
                  <a:moveTo>
                    <a:pt x="31" y="63"/>
                  </a:moveTo>
                  <a:lnTo>
                    <a:pt x="0" y="0"/>
                  </a:lnTo>
                  <a:lnTo>
                    <a:pt x="31" y="63"/>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2784" name="Line 589"/>
            <p:cNvSpPr>
              <a:spLocks noChangeAspect="1" noChangeShapeType="1"/>
            </p:cNvSpPr>
            <p:nvPr/>
          </p:nvSpPr>
          <p:spPr bwMode="auto">
            <a:xfrm flipH="1" flipV="1">
              <a:off x="5714" y="4140"/>
              <a:ext cx="31" cy="63"/>
            </a:xfrm>
            <a:prstGeom prst="line">
              <a:avLst/>
            </a:prstGeom>
            <a:grpFill/>
            <a:ln w="1016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12785" name="Freeform 590"/>
            <p:cNvSpPr>
              <a:spLocks noChangeAspect="1"/>
            </p:cNvSpPr>
            <p:nvPr/>
          </p:nvSpPr>
          <p:spPr bwMode="auto">
            <a:xfrm>
              <a:off x="5745" y="4124"/>
              <a:ext cx="16" cy="79"/>
            </a:xfrm>
            <a:custGeom>
              <a:avLst/>
              <a:gdLst>
                <a:gd name="T0" fmla="*/ 16 w 16"/>
                <a:gd name="T1" fmla="*/ 79 h 79"/>
                <a:gd name="T2" fmla="*/ 0 w 16"/>
                <a:gd name="T3" fmla="*/ 0 h 79"/>
                <a:gd name="T4" fmla="*/ 16 w 16"/>
                <a:gd name="T5" fmla="*/ 79 h 79"/>
                <a:gd name="T6" fmla="*/ 0 60000 65536"/>
                <a:gd name="T7" fmla="*/ 0 60000 65536"/>
                <a:gd name="T8" fmla="*/ 0 60000 65536"/>
                <a:gd name="T9" fmla="*/ 0 w 16"/>
                <a:gd name="T10" fmla="*/ 0 h 79"/>
                <a:gd name="T11" fmla="*/ 16 w 16"/>
                <a:gd name="T12" fmla="*/ 79 h 79"/>
              </a:gdLst>
              <a:ahLst/>
              <a:cxnLst>
                <a:cxn ang="T6">
                  <a:pos x="T0" y="T1"/>
                </a:cxn>
                <a:cxn ang="T7">
                  <a:pos x="T2" y="T3"/>
                </a:cxn>
                <a:cxn ang="T8">
                  <a:pos x="T4" y="T5"/>
                </a:cxn>
              </a:cxnLst>
              <a:rect l="T9" t="T10" r="T11" b="T12"/>
              <a:pathLst>
                <a:path w="16" h="79">
                  <a:moveTo>
                    <a:pt x="16" y="79"/>
                  </a:moveTo>
                  <a:lnTo>
                    <a:pt x="0" y="0"/>
                  </a:lnTo>
                  <a:lnTo>
                    <a:pt x="16" y="79"/>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2786" name="Line 591"/>
            <p:cNvSpPr>
              <a:spLocks noChangeAspect="1" noChangeShapeType="1"/>
            </p:cNvSpPr>
            <p:nvPr/>
          </p:nvSpPr>
          <p:spPr bwMode="auto">
            <a:xfrm flipH="1" flipV="1">
              <a:off x="5745" y="4124"/>
              <a:ext cx="16" cy="79"/>
            </a:xfrm>
            <a:prstGeom prst="line">
              <a:avLst/>
            </a:prstGeom>
            <a:grpFill/>
            <a:ln w="1016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grpSp>
      <p:grpSp>
        <p:nvGrpSpPr>
          <p:cNvPr id="112737" name="Group 592"/>
          <p:cNvGrpSpPr>
            <a:grpSpLocks noChangeAspect="1"/>
          </p:cNvGrpSpPr>
          <p:nvPr/>
        </p:nvGrpSpPr>
        <p:grpSpPr bwMode="auto">
          <a:xfrm>
            <a:off x="5955323" y="1712103"/>
            <a:ext cx="106023" cy="140276"/>
            <a:chOff x="5824" y="4093"/>
            <a:chExt cx="102" cy="149"/>
          </a:xfrm>
          <a:solidFill>
            <a:schemeClr val="tx1"/>
          </a:solidFill>
        </p:grpSpPr>
        <p:sp>
          <p:nvSpPr>
            <p:cNvPr id="112777" name="Oval 593"/>
            <p:cNvSpPr>
              <a:spLocks noChangeAspect="1" noChangeArrowheads="1"/>
            </p:cNvSpPr>
            <p:nvPr/>
          </p:nvSpPr>
          <p:spPr bwMode="auto">
            <a:xfrm>
              <a:off x="5848" y="4164"/>
              <a:ext cx="78" cy="78"/>
            </a:xfrm>
            <a:prstGeom prst="ellipse">
              <a:avLst/>
            </a:prstGeom>
            <a:grpFill/>
            <a:ln w="10160">
              <a:solidFill>
                <a:schemeClr val="tx1"/>
              </a:solidFill>
              <a:round/>
              <a:headEnd/>
              <a:tailEnd/>
            </a:ln>
          </p:spPr>
          <p:txBody>
            <a:bodyPr/>
            <a:lstStyle/>
            <a:p>
              <a:pPr eaLnBrk="1" hangingPunct="1"/>
              <a:endParaRPr lang="en-US">
                <a:solidFill>
                  <a:srgbClr val="000000"/>
                </a:solidFill>
              </a:endParaRPr>
            </a:p>
          </p:txBody>
        </p:sp>
        <p:sp>
          <p:nvSpPr>
            <p:cNvPr id="112778" name="Freeform 594"/>
            <p:cNvSpPr>
              <a:spLocks noChangeAspect="1"/>
            </p:cNvSpPr>
            <p:nvPr/>
          </p:nvSpPr>
          <p:spPr bwMode="auto">
            <a:xfrm>
              <a:off x="5824" y="4109"/>
              <a:ext cx="16" cy="62"/>
            </a:xfrm>
            <a:custGeom>
              <a:avLst/>
              <a:gdLst>
                <a:gd name="T0" fmla="*/ 16 w 16"/>
                <a:gd name="T1" fmla="*/ 62 h 62"/>
                <a:gd name="T2" fmla="*/ 0 w 16"/>
                <a:gd name="T3" fmla="*/ 0 h 62"/>
                <a:gd name="T4" fmla="*/ 16 w 16"/>
                <a:gd name="T5" fmla="*/ 62 h 62"/>
                <a:gd name="T6" fmla="*/ 0 60000 65536"/>
                <a:gd name="T7" fmla="*/ 0 60000 65536"/>
                <a:gd name="T8" fmla="*/ 0 60000 65536"/>
                <a:gd name="T9" fmla="*/ 0 w 16"/>
                <a:gd name="T10" fmla="*/ 0 h 62"/>
                <a:gd name="T11" fmla="*/ 16 w 16"/>
                <a:gd name="T12" fmla="*/ 62 h 62"/>
              </a:gdLst>
              <a:ahLst/>
              <a:cxnLst>
                <a:cxn ang="T6">
                  <a:pos x="T0" y="T1"/>
                </a:cxn>
                <a:cxn ang="T7">
                  <a:pos x="T2" y="T3"/>
                </a:cxn>
                <a:cxn ang="T8">
                  <a:pos x="T4" y="T5"/>
                </a:cxn>
              </a:cxnLst>
              <a:rect l="T9" t="T10" r="T11" b="T12"/>
              <a:pathLst>
                <a:path w="16" h="62">
                  <a:moveTo>
                    <a:pt x="16" y="62"/>
                  </a:moveTo>
                  <a:lnTo>
                    <a:pt x="0" y="0"/>
                  </a:lnTo>
                  <a:lnTo>
                    <a:pt x="16" y="62"/>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2779" name="Line 595"/>
            <p:cNvSpPr>
              <a:spLocks noChangeAspect="1" noChangeShapeType="1"/>
            </p:cNvSpPr>
            <p:nvPr/>
          </p:nvSpPr>
          <p:spPr bwMode="auto">
            <a:xfrm flipH="1" flipV="1">
              <a:off x="5824" y="4109"/>
              <a:ext cx="16" cy="62"/>
            </a:xfrm>
            <a:prstGeom prst="line">
              <a:avLst/>
            </a:prstGeom>
            <a:grpFill/>
            <a:ln w="1016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12780" name="Freeform 596"/>
            <p:cNvSpPr>
              <a:spLocks noChangeAspect="1"/>
            </p:cNvSpPr>
            <p:nvPr/>
          </p:nvSpPr>
          <p:spPr bwMode="auto">
            <a:xfrm>
              <a:off x="5840" y="4093"/>
              <a:ext cx="31" cy="78"/>
            </a:xfrm>
            <a:custGeom>
              <a:avLst/>
              <a:gdLst>
                <a:gd name="T0" fmla="*/ 31 w 31"/>
                <a:gd name="T1" fmla="*/ 78 h 78"/>
                <a:gd name="T2" fmla="*/ 0 w 31"/>
                <a:gd name="T3" fmla="*/ 31 h 78"/>
                <a:gd name="T4" fmla="*/ 15 w 31"/>
                <a:gd name="T5" fmla="*/ 0 h 78"/>
                <a:gd name="T6" fmla="*/ 31 w 31"/>
                <a:gd name="T7" fmla="*/ 78 h 78"/>
                <a:gd name="T8" fmla="*/ 0 60000 65536"/>
                <a:gd name="T9" fmla="*/ 0 60000 65536"/>
                <a:gd name="T10" fmla="*/ 0 60000 65536"/>
                <a:gd name="T11" fmla="*/ 0 60000 65536"/>
                <a:gd name="T12" fmla="*/ 0 w 31"/>
                <a:gd name="T13" fmla="*/ 0 h 78"/>
                <a:gd name="T14" fmla="*/ 31 w 31"/>
                <a:gd name="T15" fmla="*/ 78 h 78"/>
              </a:gdLst>
              <a:ahLst/>
              <a:cxnLst>
                <a:cxn ang="T8">
                  <a:pos x="T0" y="T1"/>
                </a:cxn>
                <a:cxn ang="T9">
                  <a:pos x="T2" y="T3"/>
                </a:cxn>
                <a:cxn ang="T10">
                  <a:pos x="T4" y="T5"/>
                </a:cxn>
                <a:cxn ang="T11">
                  <a:pos x="T6" y="T7"/>
                </a:cxn>
              </a:cxnLst>
              <a:rect l="T12" t="T13" r="T14" b="T15"/>
              <a:pathLst>
                <a:path w="31" h="78">
                  <a:moveTo>
                    <a:pt x="31" y="78"/>
                  </a:moveTo>
                  <a:lnTo>
                    <a:pt x="0" y="31"/>
                  </a:lnTo>
                  <a:lnTo>
                    <a:pt x="15" y="0"/>
                  </a:lnTo>
                  <a:lnTo>
                    <a:pt x="31" y="78"/>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2781" name="Freeform 597"/>
            <p:cNvSpPr>
              <a:spLocks noChangeAspect="1"/>
            </p:cNvSpPr>
            <p:nvPr/>
          </p:nvSpPr>
          <p:spPr bwMode="auto">
            <a:xfrm>
              <a:off x="5840" y="4093"/>
              <a:ext cx="31" cy="78"/>
            </a:xfrm>
            <a:custGeom>
              <a:avLst/>
              <a:gdLst>
                <a:gd name="T0" fmla="*/ 31 w 31"/>
                <a:gd name="T1" fmla="*/ 78 h 78"/>
                <a:gd name="T2" fmla="*/ 0 w 31"/>
                <a:gd name="T3" fmla="*/ 31 h 78"/>
                <a:gd name="T4" fmla="*/ 15 w 31"/>
                <a:gd name="T5" fmla="*/ 0 h 78"/>
                <a:gd name="T6" fmla="*/ 0 60000 65536"/>
                <a:gd name="T7" fmla="*/ 0 60000 65536"/>
                <a:gd name="T8" fmla="*/ 0 60000 65536"/>
                <a:gd name="T9" fmla="*/ 0 w 31"/>
                <a:gd name="T10" fmla="*/ 0 h 78"/>
                <a:gd name="T11" fmla="*/ 31 w 31"/>
                <a:gd name="T12" fmla="*/ 78 h 78"/>
              </a:gdLst>
              <a:ahLst/>
              <a:cxnLst>
                <a:cxn ang="T6">
                  <a:pos x="T0" y="T1"/>
                </a:cxn>
                <a:cxn ang="T7">
                  <a:pos x="T2" y="T3"/>
                </a:cxn>
                <a:cxn ang="T8">
                  <a:pos x="T4" y="T5"/>
                </a:cxn>
              </a:cxnLst>
              <a:rect l="T9" t="T10" r="T11" b="T12"/>
              <a:pathLst>
                <a:path w="31" h="78">
                  <a:moveTo>
                    <a:pt x="31" y="78"/>
                  </a:moveTo>
                  <a:lnTo>
                    <a:pt x="0" y="31"/>
                  </a:lnTo>
                  <a:lnTo>
                    <a:pt x="15" y="0"/>
                  </a:lnTo>
                </a:path>
              </a:pathLst>
            </a:custGeom>
            <a:grpFill/>
            <a:ln w="10160">
              <a:solidFill>
                <a:schemeClr val="tx1"/>
              </a:solidFill>
              <a:prstDash val="solid"/>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grpSp>
      <p:grpSp>
        <p:nvGrpSpPr>
          <p:cNvPr id="112738" name="Group 598"/>
          <p:cNvGrpSpPr>
            <a:grpSpLocks noChangeAspect="1"/>
          </p:cNvGrpSpPr>
          <p:nvPr/>
        </p:nvGrpSpPr>
        <p:grpSpPr bwMode="auto">
          <a:xfrm>
            <a:off x="5547973" y="1814974"/>
            <a:ext cx="111603" cy="126249"/>
            <a:chOff x="5430" y="4203"/>
            <a:chExt cx="103" cy="133"/>
          </a:xfrm>
          <a:solidFill>
            <a:schemeClr val="tx1"/>
          </a:solidFill>
        </p:grpSpPr>
        <p:sp>
          <p:nvSpPr>
            <p:cNvPr id="112772" name="Oval 599"/>
            <p:cNvSpPr>
              <a:spLocks noChangeAspect="1" noChangeArrowheads="1"/>
            </p:cNvSpPr>
            <p:nvPr/>
          </p:nvSpPr>
          <p:spPr bwMode="auto">
            <a:xfrm>
              <a:off x="5454" y="4258"/>
              <a:ext cx="79" cy="78"/>
            </a:xfrm>
            <a:prstGeom prst="ellipse">
              <a:avLst/>
            </a:prstGeom>
            <a:grpFill/>
            <a:ln w="10160">
              <a:solidFill>
                <a:schemeClr val="tx1"/>
              </a:solidFill>
              <a:round/>
              <a:headEnd/>
              <a:tailEnd/>
            </a:ln>
          </p:spPr>
          <p:txBody>
            <a:bodyPr/>
            <a:lstStyle/>
            <a:p>
              <a:pPr eaLnBrk="1" hangingPunct="1"/>
              <a:endParaRPr lang="en-US">
                <a:solidFill>
                  <a:srgbClr val="000000"/>
                </a:solidFill>
              </a:endParaRPr>
            </a:p>
          </p:txBody>
        </p:sp>
        <p:sp>
          <p:nvSpPr>
            <p:cNvPr id="112773" name="Freeform 600"/>
            <p:cNvSpPr>
              <a:spLocks noChangeAspect="1"/>
            </p:cNvSpPr>
            <p:nvPr/>
          </p:nvSpPr>
          <p:spPr bwMode="auto">
            <a:xfrm>
              <a:off x="5430" y="4219"/>
              <a:ext cx="16" cy="63"/>
            </a:xfrm>
            <a:custGeom>
              <a:avLst/>
              <a:gdLst>
                <a:gd name="T0" fmla="*/ 16 w 16"/>
                <a:gd name="T1" fmla="*/ 63 h 63"/>
                <a:gd name="T2" fmla="*/ 0 w 16"/>
                <a:gd name="T3" fmla="*/ 0 h 63"/>
                <a:gd name="T4" fmla="*/ 16 w 16"/>
                <a:gd name="T5" fmla="*/ 63 h 63"/>
                <a:gd name="T6" fmla="*/ 0 60000 65536"/>
                <a:gd name="T7" fmla="*/ 0 60000 65536"/>
                <a:gd name="T8" fmla="*/ 0 60000 65536"/>
                <a:gd name="T9" fmla="*/ 0 w 16"/>
                <a:gd name="T10" fmla="*/ 0 h 63"/>
                <a:gd name="T11" fmla="*/ 16 w 16"/>
                <a:gd name="T12" fmla="*/ 63 h 63"/>
              </a:gdLst>
              <a:ahLst/>
              <a:cxnLst>
                <a:cxn ang="T6">
                  <a:pos x="T0" y="T1"/>
                </a:cxn>
                <a:cxn ang="T7">
                  <a:pos x="T2" y="T3"/>
                </a:cxn>
                <a:cxn ang="T8">
                  <a:pos x="T4" y="T5"/>
                </a:cxn>
              </a:cxnLst>
              <a:rect l="T9" t="T10" r="T11" b="T12"/>
              <a:pathLst>
                <a:path w="16" h="63">
                  <a:moveTo>
                    <a:pt x="16" y="63"/>
                  </a:moveTo>
                  <a:lnTo>
                    <a:pt x="0" y="0"/>
                  </a:lnTo>
                  <a:lnTo>
                    <a:pt x="16" y="63"/>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2774" name="Line 601"/>
            <p:cNvSpPr>
              <a:spLocks noChangeAspect="1" noChangeShapeType="1"/>
            </p:cNvSpPr>
            <p:nvPr/>
          </p:nvSpPr>
          <p:spPr bwMode="auto">
            <a:xfrm flipH="1" flipV="1">
              <a:off x="5430" y="4219"/>
              <a:ext cx="16" cy="63"/>
            </a:xfrm>
            <a:prstGeom prst="line">
              <a:avLst/>
            </a:prstGeom>
            <a:grpFill/>
            <a:ln w="1016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12775" name="Freeform 602"/>
            <p:cNvSpPr>
              <a:spLocks noChangeAspect="1"/>
            </p:cNvSpPr>
            <p:nvPr/>
          </p:nvSpPr>
          <p:spPr bwMode="auto">
            <a:xfrm>
              <a:off x="5462" y="4203"/>
              <a:ext cx="16" cy="79"/>
            </a:xfrm>
            <a:custGeom>
              <a:avLst/>
              <a:gdLst>
                <a:gd name="T0" fmla="*/ 16 w 16"/>
                <a:gd name="T1" fmla="*/ 79 h 79"/>
                <a:gd name="T2" fmla="*/ 0 w 16"/>
                <a:gd name="T3" fmla="*/ 16 h 79"/>
                <a:gd name="T4" fmla="*/ 0 w 16"/>
                <a:gd name="T5" fmla="*/ 0 h 79"/>
                <a:gd name="T6" fmla="*/ 16 w 16"/>
                <a:gd name="T7" fmla="*/ 79 h 79"/>
                <a:gd name="T8" fmla="*/ 0 60000 65536"/>
                <a:gd name="T9" fmla="*/ 0 60000 65536"/>
                <a:gd name="T10" fmla="*/ 0 60000 65536"/>
                <a:gd name="T11" fmla="*/ 0 60000 65536"/>
                <a:gd name="T12" fmla="*/ 0 w 16"/>
                <a:gd name="T13" fmla="*/ 0 h 79"/>
                <a:gd name="T14" fmla="*/ 16 w 16"/>
                <a:gd name="T15" fmla="*/ 79 h 79"/>
              </a:gdLst>
              <a:ahLst/>
              <a:cxnLst>
                <a:cxn ang="T8">
                  <a:pos x="T0" y="T1"/>
                </a:cxn>
                <a:cxn ang="T9">
                  <a:pos x="T2" y="T3"/>
                </a:cxn>
                <a:cxn ang="T10">
                  <a:pos x="T4" y="T5"/>
                </a:cxn>
                <a:cxn ang="T11">
                  <a:pos x="T6" y="T7"/>
                </a:cxn>
              </a:cxnLst>
              <a:rect l="T12" t="T13" r="T14" b="T15"/>
              <a:pathLst>
                <a:path w="16" h="79">
                  <a:moveTo>
                    <a:pt x="16" y="79"/>
                  </a:moveTo>
                  <a:lnTo>
                    <a:pt x="0" y="16"/>
                  </a:lnTo>
                  <a:lnTo>
                    <a:pt x="0" y="0"/>
                  </a:lnTo>
                  <a:lnTo>
                    <a:pt x="16" y="79"/>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2776" name="Freeform 603"/>
            <p:cNvSpPr>
              <a:spLocks noChangeAspect="1"/>
            </p:cNvSpPr>
            <p:nvPr/>
          </p:nvSpPr>
          <p:spPr bwMode="auto">
            <a:xfrm>
              <a:off x="5462" y="4203"/>
              <a:ext cx="16" cy="79"/>
            </a:xfrm>
            <a:custGeom>
              <a:avLst/>
              <a:gdLst>
                <a:gd name="T0" fmla="*/ 16 w 16"/>
                <a:gd name="T1" fmla="*/ 79 h 79"/>
                <a:gd name="T2" fmla="*/ 0 w 16"/>
                <a:gd name="T3" fmla="*/ 16 h 79"/>
                <a:gd name="T4" fmla="*/ 0 w 16"/>
                <a:gd name="T5" fmla="*/ 0 h 79"/>
                <a:gd name="T6" fmla="*/ 0 60000 65536"/>
                <a:gd name="T7" fmla="*/ 0 60000 65536"/>
                <a:gd name="T8" fmla="*/ 0 60000 65536"/>
                <a:gd name="T9" fmla="*/ 0 w 16"/>
                <a:gd name="T10" fmla="*/ 0 h 79"/>
                <a:gd name="T11" fmla="*/ 16 w 16"/>
                <a:gd name="T12" fmla="*/ 79 h 79"/>
              </a:gdLst>
              <a:ahLst/>
              <a:cxnLst>
                <a:cxn ang="T6">
                  <a:pos x="T0" y="T1"/>
                </a:cxn>
                <a:cxn ang="T7">
                  <a:pos x="T2" y="T3"/>
                </a:cxn>
                <a:cxn ang="T8">
                  <a:pos x="T4" y="T5"/>
                </a:cxn>
              </a:cxnLst>
              <a:rect l="T9" t="T10" r="T11" b="T12"/>
              <a:pathLst>
                <a:path w="16" h="79">
                  <a:moveTo>
                    <a:pt x="16" y="79"/>
                  </a:moveTo>
                  <a:lnTo>
                    <a:pt x="0" y="16"/>
                  </a:lnTo>
                  <a:lnTo>
                    <a:pt x="0" y="0"/>
                  </a:lnTo>
                </a:path>
              </a:pathLst>
            </a:custGeom>
            <a:grpFill/>
            <a:ln w="10160">
              <a:solidFill>
                <a:schemeClr val="tx1"/>
              </a:solidFill>
              <a:prstDash val="solid"/>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grpSp>
      <p:grpSp>
        <p:nvGrpSpPr>
          <p:cNvPr id="112739" name="Group 604"/>
          <p:cNvGrpSpPr>
            <a:grpSpLocks noChangeAspect="1"/>
          </p:cNvGrpSpPr>
          <p:nvPr/>
        </p:nvGrpSpPr>
        <p:grpSpPr bwMode="auto">
          <a:xfrm>
            <a:off x="5916262" y="1571827"/>
            <a:ext cx="80913" cy="140276"/>
            <a:chOff x="5785" y="3944"/>
            <a:chExt cx="78" cy="149"/>
          </a:xfrm>
          <a:solidFill>
            <a:schemeClr val="tx1"/>
          </a:solidFill>
        </p:grpSpPr>
        <p:sp>
          <p:nvSpPr>
            <p:cNvPr id="112767" name="Oval 605"/>
            <p:cNvSpPr>
              <a:spLocks noChangeAspect="1" noChangeArrowheads="1"/>
            </p:cNvSpPr>
            <p:nvPr/>
          </p:nvSpPr>
          <p:spPr bwMode="auto">
            <a:xfrm>
              <a:off x="5785" y="3944"/>
              <a:ext cx="78" cy="78"/>
            </a:xfrm>
            <a:prstGeom prst="ellipse">
              <a:avLst/>
            </a:prstGeom>
            <a:grpFill/>
            <a:ln w="10160">
              <a:solidFill>
                <a:schemeClr val="tx1"/>
              </a:solidFill>
              <a:round/>
              <a:headEnd/>
              <a:tailEnd/>
            </a:ln>
          </p:spPr>
          <p:txBody>
            <a:bodyPr/>
            <a:lstStyle/>
            <a:p>
              <a:pPr eaLnBrk="1" hangingPunct="1"/>
              <a:endParaRPr lang="en-US">
                <a:solidFill>
                  <a:srgbClr val="000000"/>
                </a:solidFill>
              </a:endParaRPr>
            </a:p>
          </p:txBody>
        </p:sp>
        <p:sp>
          <p:nvSpPr>
            <p:cNvPr id="112768" name="Freeform 606"/>
            <p:cNvSpPr>
              <a:spLocks noChangeAspect="1"/>
            </p:cNvSpPr>
            <p:nvPr/>
          </p:nvSpPr>
          <p:spPr bwMode="auto">
            <a:xfrm>
              <a:off x="5792" y="4014"/>
              <a:ext cx="32" cy="79"/>
            </a:xfrm>
            <a:custGeom>
              <a:avLst/>
              <a:gdLst>
                <a:gd name="T0" fmla="*/ 0 w 32"/>
                <a:gd name="T1" fmla="*/ 0 h 79"/>
                <a:gd name="T2" fmla="*/ 32 w 32"/>
                <a:gd name="T3" fmla="*/ 79 h 79"/>
                <a:gd name="T4" fmla="*/ 0 w 32"/>
                <a:gd name="T5" fmla="*/ 0 h 79"/>
                <a:gd name="T6" fmla="*/ 0 60000 65536"/>
                <a:gd name="T7" fmla="*/ 0 60000 65536"/>
                <a:gd name="T8" fmla="*/ 0 60000 65536"/>
                <a:gd name="T9" fmla="*/ 0 w 32"/>
                <a:gd name="T10" fmla="*/ 0 h 79"/>
                <a:gd name="T11" fmla="*/ 32 w 32"/>
                <a:gd name="T12" fmla="*/ 79 h 79"/>
              </a:gdLst>
              <a:ahLst/>
              <a:cxnLst>
                <a:cxn ang="T6">
                  <a:pos x="T0" y="T1"/>
                </a:cxn>
                <a:cxn ang="T7">
                  <a:pos x="T2" y="T3"/>
                </a:cxn>
                <a:cxn ang="T8">
                  <a:pos x="T4" y="T5"/>
                </a:cxn>
              </a:cxnLst>
              <a:rect l="T9" t="T10" r="T11" b="T12"/>
              <a:pathLst>
                <a:path w="32" h="79">
                  <a:moveTo>
                    <a:pt x="0" y="0"/>
                  </a:moveTo>
                  <a:lnTo>
                    <a:pt x="32" y="79"/>
                  </a:lnTo>
                  <a:lnTo>
                    <a:pt x="0" y="0"/>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2769" name="Line 607"/>
            <p:cNvSpPr>
              <a:spLocks noChangeAspect="1" noChangeShapeType="1"/>
            </p:cNvSpPr>
            <p:nvPr/>
          </p:nvSpPr>
          <p:spPr bwMode="auto">
            <a:xfrm>
              <a:off x="5792" y="4014"/>
              <a:ext cx="32" cy="79"/>
            </a:xfrm>
            <a:prstGeom prst="line">
              <a:avLst/>
            </a:prstGeom>
            <a:grpFill/>
            <a:ln w="1016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12770" name="Freeform 608"/>
            <p:cNvSpPr>
              <a:spLocks noChangeAspect="1"/>
            </p:cNvSpPr>
            <p:nvPr/>
          </p:nvSpPr>
          <p:spPr bwMode="auto">
            <a:xfrm>
              <a:off x="5824" y="4014"/>
              <a:ext cx="16" cy="63"/>
            </a:xfrm>
            <a:custGeom>
              <a:avLst/>
              <a:gdLst>
                <a:gd name="T0" fmla="*/ 0 w 16"/>
                <a:gd name="T1" fmla="*/ 0 h 63"/>
                <a:gd name="T2" fmla="*/ 16 w 16"/>
                <a:gd name="T3" fmla="*/ 32 h 63"/>
                <a:gd name="T4" fmla="*/ 16 w 16"/>
                <a:gd name="T5" fmla="*/ 63 h 63"/>
                <a:gd name="T6" fmla="*/ 0 w 16"/>
                <a:gd name="T7" fmla="*/ 0 h 63"/>
                <a:gd name="T8" fmla="*/ 0 60000 65536"/>
                <a:gd name="T9" fmla="*/ 0 60000 65536"/>
                <a:gd name="T10" fmla="*/ 0 60000 65536"/>
                <a:gd name="T11" fmla="*/ 0 60000 65536"/>
                <a:gd name="T12" fmla="*/ 0 w 16"/>
                <a:gd name="T13" fmla="*/ 0 h 63"/>
                <a:gd name="T14" fmla="*/ 16 w 16"/>
                <a:gd name="T15" fmla="*/ 63 h 63"/>
              </a:gdLst>
              <a:ahLst/>
              <a:cxnLst>
                <a:cxn ang="T8">
                  <a:pos x="T0" y="T1"/>
                </a:cxn>
                <a:cxn ang="T9">
                  <a:pos x="T2" y="T3"/>
                </a:cxn>
                <a:cxn ang="T10">
                  <a:pos x="T4" y="T5"/>
                </a:cxn>
                <a:cxn ang="T11">
                  <a:pos x="T6" y="T7"/>
                </a:cxn>
              </a:cxnLst>
              <a:rect l="T12" t="T13" r="T14" b="T15"/>
              <a:pathLst>
                <a:path w="16" h="63">
                  <a:moveTo>
                    <a:pt x="0" y="0"/>
                  </a:moveTo>
                  <a:lnTo>
                    <a:pt x="16" y="32"/>
                  </a:lnTo>
                  <a:lnTo>
                    <a:pt x="16" y="63"/>
                  </a:lnTo>
                  <a:lnTo>
                    <a:pt x="0" y="0"/>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2771" name="Freeform 609"/>
            <p:cNvSpPr>
              <a:spLocks noChangeAspect="1"/>
            </p:cNvSpPr>
            <p:nvPr/>
          </p:nvSpPr>
          <p:spPr bwMode="auto">
            <a:xfrm>
              <a:off x="5824" y="4014"/>
              <a:ext cx="16" cy="63"/>
            </a:xfrm>
            <a:custGeom>
              <a:avLst/>
              <a:gdLst>
                <a:gd name="T0" fmla="*/ 0 w 16"/>
                <a:gd name="T1" fmla="*/ 0 h 63"/>
                <a:gd name="T2" fmla="*/ 16 w 16"/>
                <a:gd name="T3" fmla="*/ 32 h 63"/>
                <a:gd name="T4" fmla="*/ 16 w 16"/>
                <a:gd name="T5" fmla="*/ 63 h 63"/>
                <a:gd name="T6" fmla="*/ 0 60000 65536"/>
                <a:gd name="T7" fmla="*/ 0 60000 65536"/>
                <a:gd name="T8" fmla="*/ 0 60000 65536"/>
                <a:gd name="T9" fmla="*/ 0 w 16"/>
                <a:gd name="T10" fmla="*/ 0 h 63"/>
                <a:gd name="T11" fmla="*/ 16 w 16"/>
                <a:gd name="T12" fmla="*/ 63 h 63"/>
              </a:gdLst>
              <a:ahLst/>
              <a:cxnLst>
                <a:cxn ang="T6">
                  <a:pos x="T0" y="T1"/>
                </a:cxn>
                <a:cxn ang="T7">
                  <a:pos x="T2" y="T3"/>
                </a:cxn>
                <a:cxn ang="T8">
                  <a:pos x="T4" y="T5"/>
                </a:cxn>
              </a:cxnLst>
              <a:rect l="T9" t="T10" r="T11" b="T12"/>
              <a:pathLst>
                <a:path w="16" h="63">
                  <a:moveTo>
                    <a:pt x="0" y="0"/>
                  </a:moveTo>
                  <a:lnTo>
                    <a:pt x="16" y="32"/>
                  </a:lnTo>
                  <a:lnTo>
                    <a:pt x="16" y="63"/>
                  </a:lnTo>
                </a:path>
              </a:pathLst>
            </a:custGeom>
            <a:grpFill/>
            <a:ln w="10160">
              <a:solidFill>
                <a:schemeClr val="tx1"/>
              </a:solidFill>
              <a:prstDash val="solid"/>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grpSp>
      <p:grpSp>
        <p:nvGrpSpPr>
          <p:cNvPr id="112740" name="Group 610"/>
          <p:cNvGrpSpPr>
            <a:grpSpLocks noChangeAspect="1"/>
          </p:cNvGrpSpPr>
          <p:nvPr/>
        </p:nvGrpSpPr>
        <p:grpSpPr bwMode="auto">
          <a:xfrm>
            <a:off x="4507278" y="2504663"/>
            <a:ext cx="122763" cy="95856"/>
            <a:chOff x="4416" y="4934"/>
            <a:chExt cx="118" cy="102"/>
          </a:xfrm>
          <a:solidFill>
            <a:schemeClr val="tx1"/>
          </a:solidFill>
        </p:grpSpPr>
        <p:sp>
          <p:nvSpPr>
            <p:cNvPr id="112762" name="Oval 611"/>
            <p:cNvSpPr>
              <a:spLocks noChangeAspect="1" noChangeArrowheads="1"/>
            </p:cNvSpPr>
            <p:nvPr/>
          </p:nvSpPr>
          <p:spPr bwMode="auto">
            <a:xfrm>
              <a:off x="4416" y="4934"/>
              <a:ext cx="78" cy="79"/>
            </a:xfrm>
            <a:prstGeom prst="ellipse">
              <a:avLst/>
            </a:prstGeom>
            <a:grpFill/>
            <a:ln w="10160">
              <a:solidFill>
                <a:schemeClr val="tx1"/>
              </a:solidFill>
              <a:round/>
              <a:headEnd/>
              <a:tailEnd/>
            </a:ln>
          </p:spPr>
          <p:txBody>
            <a:bodyPr/>
            <a:lstStyle/>
            <a:p>
              <a:pPr eaLnBrk="1" hangingPunct="1"/>
              <a:endParaRPr lang="en-US">
                <a:solidFill>
                  <a:srgbClr val="000000"/>
                </a:solidFill>
              </a:endParaRPr>
            </a:p>
          </p:txBody>
        </p:sp>
        <p:sp>
          <p:nvSpPr>
            <p:cNvPr id="112763" name="Freeform 612"/>
            <p:cNvSpPr>
              <a:spLocks noChangeAspect="1"/>
            </p:cNvSpPr>
            <p:nvPr/>
          </p:nvSpPr>
          <p:spPr bwMode="auto">
            <a:xfrm>
              <a:off x="4486" y="4974"/>
              <a:ext cx="48" cy="31"/>
            </a:xfrm>
            <a:custGeom>
              <a:avLst/>
              <a:gdLst>
                <a:gd name="T0" fmla="*/ 0 w 48"/>
                <a:gd name="T1" fmla="*/ 0 h 31"/>
                <a:gd name="T2" fmla="*/ 48 w 48"/>
                <a:gd name="T3" fmla="*/ 31 h 31"/>
                <a:gd name="T4" fmla="*/ 0 w 48"/>
                <a:gd name="T5" fmla="*/ 0 h 31"/>
                <a:gd name="T6" fmla="*/ 0 60000 65536"/>
                <a:gd name="T7" fmla="*/ 0 60000 65536"/>
                <a:gd name="T8" fmla="*/ 0 60000 65536"/>
                <a:gd name="T9" fmla="*/ 0 w 48"/>
                <a:gd name="T10" fmla="*/ 0 h 31"/>
                <a:gd name="T11" fmla="*/ 48 w 48"/>
                <a:gd name="T12" fmla="*/ 31 h 31"/>
              </a:gdLst>
              <a:ahLst/>
              <a:cxnLst>
                <a:cxn ang="T6">
                  <a:pos x="T0" y="T1"/>
                </a:cxn>
                <a:cxn ang="T7">
                  <a:pos x="T2" y="T3"/>
                </a:cxn>
                <a:cxn ang="T8">
                  <a:pos x="T4" y="T5"/>
                </a:cxn>
              </a:cxnLst>
              <a:rect l="T9" t="T10" r="T11" b="T12"/>
              <a:pathLst>
                <a:path w="48" h="31">
                  <a:moveTo>
                    <a:pt x="0" y="0"/>
                  </a:moveTo>
                  <a:lnTo>
                    <a:pt x="48" y="31"/>
                  </a:lnTo>
                  <a:lnTo>
                    <a:pt x="0" y="0"/>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2764" name="Line 613"/>
            <p:cNvSpPr>
              <a:spLocks noChangeAspect="1" noChangeShapeType="1"/>
            </p:cNvSpPr>
            <p:nvPr/>
          </p:nvSpPr>
          <p:spPr bwMode="auto">
            <a:xfrm>
              <a:off x="4486" y="4974"/>
              <a:ext cx="48" cy="31"/>
            </a:xfrm>
            <a:prstGeom prst="line">
              <a:avLst/>
            </a:prstGeom>
            <a:grpFill/>
            <a:ln w="1016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12765" name="Freeform 614"/>
            <p:cNvSpPr>
              <a:spLocks noChangeAspect="1"/>
            </p:cNvSpPr>
            <p:nvPr/>
          </p:nvSpPr>
          <p:spPr bwMode="auto">
            <a:xfrm>
              <a:off x="4471" y="4989"/>
              <a:ext cx="63" cy="47"/>
            </a:xfrm>
            <a:custGeom>
              <a:avLst/>
              <a:gdLst>
                <a:gd name="T0" fmla="*/ 0 w 63"/>
                <a:gd name="T1" fmla="*/ 0 h 47"/>
                <a:gd name="T2" fmla="*/ 63 w 63"/>
                <a:gd name="T3" fmla="*/ 47 h 47"/>
                <a:gd name="T4" fmla="*/ 0 w 63"/>
                <a:gd name="T5" fmla="*/ 0 h 47"/>
                <a:gd name="T6" fmla="*/ 0 60000 65536"/>
                <a:gd name="T7" fmla="*/ 0 60000 65536"/>
                <a:gd name="T8" fmla="*/ 0 60000 65536"/>
                <a:gd name="T9" fmla="*/ 0 w 63"/>
                <a:gd name="T10" fmla="*/ 0 h 47"/>
                <a:gd name="T11" fmla="*/ 63 w 63"/>
                <a:gd name="T12" fmla="*/ 47 h 47"/>
              </a:gdLst>
              <a:ahLst/>
              <a:cxnLst>
                <a:cxn ang="T6">
                  <a:pos x="T0" y="T1"/>
                </a:cxn>
                <a:cxn ang="T7">
                  <a:pos x="T2" y="T3"/>
                </a:cxn>
                <a:cxn ang="T8">
                  <a:pos x="T4" y="T5"/>
                </a:cxn>
              </a:cxnLst>
              <a:rect l="T9" t="T10" r="T11" b="T12"/>
              <a:pathLst>
                <a:path w="63" h="47">
                  <a:moveTo>
                    <a:pt x="0" y="0"/>
                  </a:moveTo>
                  <a:lnTo>
                    <a:pt x="63" y="47"/>
                  </a:lnTo>
                  <a:lnTo>
                    <a:pt x="0" y="0"/>
                  </a:lnTo>
                  <a:close/>
                </a:path>
              </a:pathLst>
            </a:custGeom>
            <a:grpFill/>
            <a:ln>
              <a:solidFill>
                <a:schemeClr val="tx1"/>
              </a:solid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2766" name="Line 615"/>
            <p:cNvSpPr>
              <a:spLocks noChangeAspect="1" noChangeShapeType="1"/>
            </p:cNvSpPr>
            <p:nvPr/>
          </p:nvSpPr>
          <p:spPr bwMode="auto">
            <a:xfrm>
              <a:off x="4471" y="4989"/>
              <a:ext cx="63" cy="47"/>
            </a:xfrm>
            <a:prstGeom prst="line">
              <a:avLst/>
            </a:prstGeom>
            <a:grpFill/>
            <a:ln w="1016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grpSp>
      <p:sp>
        <p:nvSpPr>
          <p:cNvPr id="112741" name="Rectangle 618"/>
          <p:cNvSpPr>
            <a:spLocks noChangeAspect="1" noChangeArrowheads="1"/>
          </p:cNvSpPr>
          <p:nvPr/>
        </p:nvSpPr>
        <p:spPr bwMode="auto">
          <a:xfrm>
            <a:off x="2197101" y="3739093"/>
            <a:ext cx="1565227" cy="5539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p>
            <a:pPr eaLnBrk="1" hangingPunct="1">
              <a:spcBef>
                <a:spcPct val="20000"/>
              </a:spcBef>
            </a:pPr>
            <a:r>
              <a:rPr lang="en-US" altLang="ko-KR" sz="1800">
                <a:solidFill>
                  <a:srgbClr val="FFCC31"/>
                </a:solidFill>
                <a:cs typeface="Arial" charset="0"/>
              </a:rPr>
              <a:t>Lipid </a:t>
            </a:r>
            <a:br>
              <a:rPr lang="en-US" altLang="ko-KR" sz="1800">
                <a:solidFill>
                  <a:srgbClr val="FFCC31"/>
                </a:solidFill>
                <a:cs typeface="Arial" charset="0"/>
              </a:rPr>
            </a:br>
            <a:r>
              <a:rPr lang="en-US" altLang="ko-KR" sz="1800">
                <a:solidFill>
                  <a:srgbClr val="FFCC31"/>
                </a:solidFill>
                <a:cs typeface="Arial" charset="0"/>
              </a:rPr>
              <a:t>membrane</a:t>
            </a:r>
          </a:p>
        </p:txBody>
      </p:sp>
      <p:sp>
        <p:nvSpPr>
          <p:cNvPr id="112742" name="Rectangle 619"/>
          <p:cNvSpPr>
            <a:spLocks noChangeAspect="1" noChangeArrowheads="1"/>
          </p:cNvSpPr>
          <p:nvPr/>
        </p:nvSpPr>
        <p:spPr bwMode="auto">
          <a:xfrm>
            <a:off x="2197100" y="2474272"/>
            <a:ext cx="1149508" cy="830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p>
            <a:pPr eaLnBrk="1" hangingPunct="1">
              <a:spcBef>
                <a:spcPct val="20000"/>
              </a:spcBef>
            </a:pPr>
            <a:r>
              <a:rPr lang="en-US" altLang="ko-KR" sz="1800">
                <a:solidFill>
                  <a:srgbClr val="FFCC31"/>
                </a:solidFill>
                <a:cs typeface="Arial" charset="0"/>
              </a:rPr>
              <a:t>Internal aqueous space </a:t>
            </a:r>
          </a:p>
        </p:txBody>
      </p:sp>
      <p:sp>
        <p:nvSpPr>
          <p:cNvPr id="112743" name="Freeform 622"/>
          <p:cNvSpPr>
            <a:spLocks noChangeAspect="1"/>
          </p:cNvSpPr>
          <p:nvPr/>
        </p:nvSpPr>
        <p:spPr bwMode="auto">
          <a:xfrm flipV="1">
            <a:off x="3645146" y="3315929"/>
            <a:ext cx="602655" cy="388097"/>
          </a:xfrm>
          <a:custGeom>
            <a:avLst/>
            <a:gdLst>
              <a:gd name="T0" fmla="*/ 2147483647 w 582"/>
              <a:gd name="T1" fmla="*/ 2147483647 h 409"/>
              <a:gd name="T2" fmla="*/ 2147483647 w 582"/>
              <a:gd name="T3" fmla="*/ 2147483647 h 409"/>
              <a:gd name="T4" fmla="*/ 2147483647 w 582"/>
              <a:gd name="T5" fmla="*/ 2147483647 h 409"/>
              <a:gd name="T6" fmla="*/ 2147483647 w 582"/>
              <a:gd name="T7" fmla="*/ 2147483647 h 409"/>
              <a:gd name="T8" fmla="*/ 2147483647 w 582"/>
              <a:gd name="T9" fmla="*/ 2147483647 h 409"/>
              <a:gd name="T10" fmla="*/ 2147483647 w 582"/>
              <a:gd name="T11" fmla="*/ 2147483647 h 409"/>
              <a:gd name="T12" fmla="*/ 2147483647 w 582"/>
              <a:gd name="T13" fmla="*/ 2147483647 h 409"/>
              <a:gd name="T14" fmla="*/ 2147483647 w 582"/>
              <a:gd name="T15" fmla="*/ 2147483647 h 409"/>
              <a:gd name="T16" fmla="*/ 2147483647 w 582"/>
              <a:gd name="T17" fmla="*/ 2147483647 h 409"/>
              <a:gd name="T18" fmla="*/ 2147483647 w 582"/>
              <a:gd name="T19" fmla="*/ 2147483647 h 409"/>
              <a:gd name="T20" fmla="*/ 2147483647 w 582"/>
              <a:gd name="T21" fmla="*/ 2147483647 h 409"/>
              <a:gd name="T22" fmla="*/ 2147483647 w 582"/>
              <a:gd name="T23" fmla="*/ 2147483647 h 409"/>
              <a:gd name="T24" fmla="*/ 2147483647 w 582"/>
              <a:gd name="T25" fmla="*/ 2147483647 h 409"/>
              <a:gd name="T26" fmla="*/ 2147483647 w 582"/>
              <a:gd name="T27" fmla="*/ 2147483647 h 409"/>
              <a:gd name="T28" fmla="*/ 2147483647 w 582"/>
              <a:gd name="T29" fmla="*/ 2147483647 h 409"/>
              <a:gd name="T30" fmla="*/ 2147483647 w 582"/>
              <a:gd name="T31" fmla="*/ 2147483647 h 409"/>
              <a:gd name="T32" fmla="*/ 2147483647 w 582"/>
              <a:gd name="T33" fmla="*/ 2147483647 h 409"/>
              <a:gd name="T34" fmla="*/ 2147483647 w 582"/>
              <a:gd name="T35" fmla="*/ 2147483647 h 409"/>
              <a:gd name="T36" fmla="*/ 2147483647 w 582"/>
              <a:gd name="T37" fmla="*/ 2147483647 h 409"/>
              <a:gd name="T38" fmla="*/ 2147483647 w 582"/>
              <a:gd name="T39" fmla="*/ 2147483647 h 409"/>
              <a:gd name="T40" fmla="*/ 2147483647 w 582"/>
              <a:gd name="T41" fmla="*/ 2147483647 h 409"/>
              <a:gd name="T42" fmla="*/ 2147483647 w 582"/>
              <a:gd name="T43" fmla="*/ 2147483647 h 409"/>
              <a:gd name="T44" fmla="*/ 2147483647 w 582"/>
              <a:gd name="T45" fmla="*/ 2147483647 h 409"/>
              <a:gd name="T46" fmla="*/ 2147483647 w 582"/>
              <a:gd name="T47" fmla="*/ 2147483647 h 409"/>
              <a:gd name="T48" fmla="*/ 2147483647 w 582"/>
              <a:gd name="T49" fmla="*/ 2147483647 h 409"/>
              <a:gd name="T50" fmla="*/ 2147483647 w 582"/>
              <a:gd name="T51" fmla="*/ 2147483647 h 409"/>
              <a:gd name="T52" fmla="*/ 2147483647 w 582"/>
              <a:gd name="T53" fmla="*/ 2147483647 h 409"/>
              <a:gd name="T54" fmla="*/ 2147483647 w 582"/>
              <a:gd name="T55" fmla="*/ 2147483647 h 409"/>
              <a:gd name="T56" fmla="*/ 2147483647 w 582"/>
              <a:gd name="T57" fmla="*/ 2147483647 h 409"/>
              <a:gd name="T58" fmla="*/ 2147483647 w 582"/>
              <a:gd name="T59" fmla="*/ 2147483647 h 409"/>
              <a:gd name="T60" fmla="*/ 2147483647 w 582"/>
              <a:gd name="T61" fmla="*/ 0 h 409"/>
              <a:gd name="T62" fmla="*/ 2147483647 w 582"/>
              <a:gd name="T63" fmla="*/ 0 h 409"/>
              <a:gd name="T64" fmla="*/ 2147483647 w 582"/>
              <a:gd name="T65" fmla="*/ 2147483647 h 409"/>
              <a:gd name="T66" fmla="*/ 2147483647 w 582"/>
              <a:gd name="T67" fmla="*/ 2147483647 h 409"/>
              <a:gd name="T68" fmla="*/ 2147483647 w 582"/>
              <a:gd name="T69" fmla="*/ 2147483647 h 409"/>
              <a:gd name="T70" fmla="*/ 2147483647 w 582"/>
              <a:gd name="T71" fmla="*/ 2147483647 h 409"/>
              <a:gd name="T72" fmla="*/ 2147483647 w 582"/>
              <a:gd name="T73" fmla="*/ 2147483647 h 409"/>
              <a:gd name="T74" fmla="*/ 2147483647 w 582"/>
              <a:gd name="T75" fmla="*/ 2147483647 h 409"/>
              <a:gd name="T76" fmla="*/ 2147483647 w 582"/>
              <a:gd name="T77" fmla="*/ 2147483647 h 409"/>
              <a:gd name="T78" fmla="*/ 2147483647 w 582"/>
              <a:gd name="T79" fmla="*/ 2147483647 h 409"/>
              <a:gd name="T80" fmla="*/ 2147483647 w 582"/>
              <a:gd name="T81" fmla="*/ 2147483647 h 409"/>
              <a:gd name="T82" fmla="*/ 2147483647 w 582"/>
              <a:gd name="T83" fmla="*/ 2147483647 h 409"/>
              <a:gd name="T84" fmla="*/ 2147483647 w 582"/>
              <a:gd name="T85" fmla="*/ 2147483647 h 409"/>
              <a:gd name="T86" fmla="*/ 2147483647 w 582"/>
              <a:gd name="T87" fmla="*/ 2147483647 h 409"/>
              <a:gd name="T88" fmla="*/ 2147483647 w 582"/>
              <a:gd name="T89" fmla="*/ 2147483647 h 409"/>
              <a:gd name="T90" fmla="*/ 2147483647 w 582"/>
              <a:gd name="T91" fmla="*/ 2147483647 h 409"/>
              <a:gd name="T92" fmla="*/ 2147483647 w 582"/>
              <a:gd name="T93" fmla="*/ 2147483647 h 409"/>
              <a:gd name="T94" fmla="*/ 2147483647 w 582"/>
              <a:gd name="T95" fmla="*/ 2147483647 h 409"/>
              <a:gd name="T96" fmla="*/ 2147483647 w 582"/>
              <a:gd name="T97" fmla="*/ 2147483647 h 409"/>
              <a:gd name="T98" fmla="*/ 2147483647 w 582"/>
              <a:gd name="T99" fmla="*/ 2147483647 h 409"/>
              <a:gd name="T100" fmla="*/ 2147483647 w 582"/>
              <a:gd name="T101" fmla="*/ 2147483647 h 409"/>
              <a:gd name="T102" fmla="*/ 2147483647 w 582"/>
              <a:gd name="T103" fmla="*/ 0 h 409"/>
              <a:gd name="T104" fmla="*/ 0 w 582"/>
              <a:gd name="T105" fmla="*/ 0 h 409"/>
              <a:gd name="T106" fmla="*/ 2147483647 w 582"/>
              <a:gd name="T107" fmla="*/ 2147483647 h 409"/>
              <a:gd name="T108" fmla="*/ 2147483647 w 582"/>
              <a:gd name="T109" fmla="*/ 2147483647 h 409"/>
              <a:gd name="T110" fmla="*/ 2147483647 w 582"/>
              <a:gd name="T111" fmla="*/ 2147483647 h 409"/>
              <a:gd name="T112" fmla="*/ 2147483647 w 582"/>
              <a:gd name="T113" fmla="*/ 2147483647 h 409"/>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582"/>
              <a:gd name="T172" fmla="*/ 0 h 409"/>
              <a:gd name="T173" fmla="*/ 582 w 582"/>
              <a:gd name="T174" fmla="*/ 409 h 409"/>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582" h="409">
                <a:moveTo>
                  <a:pt x="488" y="409"/>
                </a:moveTo>
                <a:lnTo>
                  <a:pt x="488" y="393"/>
                </a:lnTo>
                <a:lnTo>
                  <a:pt x="472" y="393"/>
                </a:lnTo>
                <a:lnTo>
                  <a:pt x="472" y="378"/>
                </a:lnTo>
                <a:lnTo>
                  <a:pt x="472" y="362"/>
                </a:lnTo>
                <a:lnTo>
                  <a:pt x="456" y="346"/>
                </a:lnTo>
                <a:lnTo>
                  <a:pt x="441" y="346"/>
                </a:lnTo>
                <a:lnTo>
                  <a:pt x="441" y="330"/>
                </a:lnTo>
                <a:lnTo>
                  <a:pt x="425" y="330"/>
                </a:lnTo>
                <a:lnTo>
                  <a:pt x="409" y="299"/>
                </a:lnTo>
                <a:lnTo>
                  <a:pt x="393" y="283"/>
                </a:lnTo>
                <a:lnTo>
                  <a:pt x="378" y="283"/>
                </a:lnTo>
                <a:lnTo>
                  <a:pt x="378" y="268"/>
                </a:lnTo>
                <a:lnTo>
                  <a:pt x="362" y="252"/>
                </a:lnTo>
                <a:lnTo>
                  <a:pt x="362" y="236"/>
                </a:lnTo>
                <a:lnTo>
                  <a:pt x="346" y="236"/>
                </a:lnTo>
                <a:lnTo>
                  <a:pt x="330" y="220"/>
                </a:lnTo>
                <a:lnTo>
                  <a:pt x="330" y="205"/>
                </a:lnTo>
                <a:lnTo>
                  <a:pt x="315" y="205"/>
                </a:lnTo>
                <a:lnTo>
                  <a:pt x="299" y="189"/>
                </a:lnTo>
                <a:lnTo>
                  <a:pt x="283" y="189"/>
                </a:lnTo>
                <a:lnTo>
                  <a:pt x="283" y="173"/>
                </a:lnTo>
                <a:lnTo>
                  <a:pt x="268" y="173"/>
                </a:lnTo>
                <a:lnTo>
                  <a:pt x="252" y="157"/>
                </a:lnTo>
                <a:lnTo>
                  <a:pt x="220" y="142"/>
                </a:lnTo>
                <a:lnTo>
                  <a:pt x="205" y="142"/>
                </a:lnTo>
                <a:lnTo>
                  <a:pt x="189" y="142"/>
                </a:lnTo>
                <a:lnTo>
                  <a:pt x="189" y="157"/>
                </a:lnTo>
                <a:lnTo>
                  <a:pt x="189" y="173"/>
                </a:lnTo>
                <a:lnTo>
                  <a:pt x="205" y="189"/>
                </a:lnTo>
                <a:lnTo>
                  <a:pt x="205" y="220"/>
                </a:lnTo>
                <a:lnTo>
                  <a:pt x="205" y="236"/>
                </a:lnTo>
                <a:lnTo>
                  <a:pt x="205" y="252"/>
                </a:lnTo>
                <a:lnTo>
                  <a:pt x="220" y="268"/>
                </a:lnTo>
                <a:lnTo>
                  <a:pt x="220" y="283"/>
                </a:lnTo>
                <a:lnTo>
                  <a:pt x="236" y="299"/>
                </a:lnTo>
                <a:lnTo>
                  <a:pt x="252" y="299"/>
                </a:lnTo>
                <a:lnTo>
                  <a:pt x="268" y="299"/>
                </a:lnTo>
                <a:lnTo>
                  <a:pt x="283" y="299"/>
                </a:lnTo>
                <a:lnTo>
                  <a:pt x="299" y="315"/>
                </a:lnTo>
                <a:lnTo>
                  <a:pt x="315" y="299"/>
                </a:lnTo>
                <a:lnTo>
                  <a:pt x="330" y="299"/>
                </a:lnTo>
                <a:lnTo>
                  <a:pt x="330" y="283"/>
                </a:lnTo>
                <a:lnTo>
                  <a:pt x="330" y="268"/>
                </a:lnTo>
                <a:lnTo>
                  <a:pt x="330" y="236"/>
                </a:lnTo>
                <a:lnTo>
                  <a:pt x="330" y="205"/>
                </a:lnTo>
                <a:lnTo>
                  <a:pt x="315" y="173"/>
                </a:lnTo>
                <a:lnTo>
                  <a:pt x="315" y="157"/>
                </a:lnTo>
                <a:lnTo>
                  <a:pt x="299" y="157"/>
                </a:lnTo>
                <a:lnTo>
                  <a:pt x="268" y="142"/>
                </a:lnTo>
                <a:lnTo>
                  <a:pt x="252" y="142"/>
                </a:lnTo>
                <a:lnTo>
                  <a:pt x="252" y="157"/>
                </a:lnTo>
                <a:lnTo>
                  <a:pt x="252" y="173"/>
                </a:lnTo>
                <a:lnTo>
                  <a:pt x="236" y="173"/>
                </a:lnTo>
                <a:lnTo>
                  <a:pt x="236" y="189"/>
                </a:lnTo>
                <a:lnTo>
                  <a:pt x="236" y="205"/>
                </a:lnTo>
                <a:lnTo>
                  <a:pt x="236" y="220"/>
                </a:lnTo>
                <a:lnTo>
                  <a:pt x="236" y="252"/>
                </a:lnTo>
                <a:lnTo>
                  <a:pt x="236" y="268"/>
                </a:lnTo>
                <a:lnTo>
                  <a:pt x="252" y="283"/>
                </a:lnTo>
                <a:lnTo>
                  <a:pt x="268" y="283"/>
                </a:lnTo>
                <a:lnTo>
                  <a:pt x="252" y="315"/>
                </a:lnTo>
                <a:lnTo>
                  <a:pt x="268" y="330"/>
                </a:lnTo>
                <a:lnTo>
                  <a:pt x="283" y="346"/>
                </a:lnTo>
                <a:lnTo>
                  <a:pt x="299" y="346"/>
                </a:lnTo>
                <a:lnTo>
                  <a:pt x="299" y="362"/>
                </a:lnTo>
                <a:lnTo>
                  <a:pt x="315" y="362"/>
                </a:lnTo>
                <a:lnTo>
                  <a:pt x="330" y="346"/>
                </a:lnTo>
                <a:lnTo>
                  <a:pt x="346" y="346"/>
                </a:lnTo>
                <a:lnTo>
                  <a:pt x="346" y="330"/>
                </a:lnTo>
                <a:lnTo>
                  <a:pt x="346" y="315"/>
                </a:lnTo>
                <a:lnTo>
                  <a:pt x="362" y="315"/>
                </a:lnTo>
                <a:lnTo>
                  <a:pt x="362" y="299"/>
                </a:lnTo>
                <a:lnTo>
                  <a:pt x="362" y="268"/>
                </a:lnTo>
                <a:lnTo>
                  <a:pt x="378" y="220"/>
                </a:lnTo>
                <a:lnTo>
                  <a:pt x="393" y="173"/>
                </a:lnTo>
                <a:lnTo>
                  <a:pt x="393" y="157"/>
                </a:lnTo>
                <a:lnTo>
                  <a:pt x="393" y="126"/>
                </a:lnTo>
                <a:lnTo>
                  <a:pt x="393" y="110"/>
                </a:lnTo>
                <a:lnTo>
                  <a:pt x="378" y="110"/>
                </a:lnTo>
                <a:lnTo>
                  <a:pt x="362" y="110"/>
                </a:lnTo>
                <a:lnTo>
                  <a:pt x="346" y="110"/>
                </a:lnTo>
                <a:lnTo>
                  <a:pt x="330" y="110"/>
                </a:lnTo>
                <a:lnTo>
                  <a:pt x="330" y="126"/>
                </a:lnTo>
                <a:lnTo>
                  <a:pt x="330" y="142"/>
                </a:lnTo>
                <a:lnTo>
                  <a:pt x="346" y="157"/>
                </a:lnTo>
                <a:lnTo>
                  <a:pt x="346" y="173"/>
                </a:lnTo>
                <a:lnTo>
                  <a:pt x="362" y="205"/>
                </a:lnTo>
                <a:lnTo>
                  <a:pt x="378" y="220"/>
                </a:lnTo>
                <a:lnTo>
                  <a:pt x="393" y="236"/>
                </a:lnTo>
                <a:lnTo>
                  <a:pt x="409" y="236"/>
                </a:lnTo>
                <a:lnTo>
                  <a:pt x="425" y="236"/>
                </a:lnTo>
                <a:lnTo>
                  <a:pt x="425" y="220"/>
                </a:lnTo>
                <a:lnTo>
                  <a:pt x="441" y="205"/>
                </a:lnTo>
                <a:lnTo>
                  <a:pt x="456" y="173"/>
                </a:lnTo>
                <a:lnTo>
                  <a:pt x="456" y="157"/>
                </a:lnTo>
                <a:lnTo>
                  <a:pt x="441" y="126"/>
                </a:lnTo>
                <a:lnTo>
                  <a:pt x="441" y="110"/>
                </a:lnTo>
                <a:lnTo>
                  <a:pt x="409" y="110"/>
                </a:lnTo>
                <a:lnTo>
                  <a:pt x="393" y="110"/>
                </a:lnTo>
                <a:lnTo>
                  <a:pt x="378" y="110"/>
                </a:lnTo>
                <a:lnTo>
                  <a:pt x="362" y="126"/>
                </a:lnTo>
                <a:lnTo>
                  <a:pt x="362" y="142"/>
                </a:lnTo>
                <a:lnTo>
                  <a:pt x="362" y="173"/>
                </a:lnTo>
                <a:lnTo>
                  <a:pt x="346" y="189"/>
                </a:lnTo>
                <a:lnTo>
                  <a:pt x="362" y="236"/>
                </a:lnTo>
                <a:lnTo>
                  <a:pt x="362" y="268"/>
                </a:lnTo>
                <a:lnTo>
                  <a:pt x="362" y="315"/>
                </a:lnTo>
                <a:lnTo>
                  <a:pt x="393" y="315"/>
                </a:lnTo>
                <a:lnTo>
                  <a:pt x="425" y="330"/>
                </a:lnTo>
                <a:lnTo>
                  <a:pt x="425" y="362"/>
                </a:lnTo>
                <a:lnTo>
                  <a:pt x="441" y="378"/>
                </a:lnTo>
                <a:lnTo>
                  <a:pt x="456" y="378"/>
                </a:lnTo>
                <a:lnTo>
                  <a:pt x="472" y="378"/>
                </a:lnTo>
                <a:lnTo>
                  <a:pt x="504" y="378"/>
                </a:lnTo>
                <a:lnTo>
                  <a:pt x="504" y="362"/>
                </a:lnTo>
                <a:lnTo>
                  <a:pt x="504" y="346"/>
                </a:lnTo>
                <a:lnTo>
                  <a:pt x="504" y="330"/>
                </a:lnTo>
                <a:lnTo>
                  <a:pt x="519" y="330"/>
                </a:lnTo>
                <a:lnTo>
                  <a:pt x="519" y="299"/>
                </a:lnTo>
                <a:lnTo>
                  <a:pt x="519" y="268"/>
                </a:lnTo>
                <a:lnTo>
                  <a:pt x="535" y="220"/>
                </a:lnTo>
                <a:lnTo>
                  <a:pt x="519" y="205"/>
                </a:lnTo>
                <a:lnTo>
                  <a:pt x="535" y="173"/>
                </a:lnTo>
                <a:lnTo>
                  <a:pt x="519" y="157"/>
                </a:lnTo>
                <a:lnTo>
                  <a:pt x="504" y="157"/>
                </a:lnTo>
                <a:lnTo>
                  <a:pt x="504" y="142"/>
                </a:lnTo>
                <a:lnTo>
                  <a:pt x="488" y="142"/>
                </a:lnTo>
                <a:lnTo>
                  <a:pt x="456" y="126"/>
                </a:lnTo>
                <a:lnTo>
                  <a:pt x="441" y="126"/>
                </a:lnTo>
                <a:lnTo>
                  <a:pt x="441" y="142"/>
                </a:lnTo>
                <a:lnTo>
                  <a:pt x="425" y="142"/>
                </a:lnTo>
                <a:lnTo>
                  <a:pt x="425" y="157"/>
                </a:lnTo>
                <a:lnTo>
                  <a:pt x="425" y="173"/>
                </a:lnTo>
                <a:lnTo>
                  <a:pt x="425" y="189"/>
                </a:lnTo>
                <a:lnTo>
                  <a:pt x="441" y="205"/>
                </a:lnTo>
                <a:lnTo>
                  <a:pt x="425" y="236"/>
                </a:lnTo>
                <a:lnTo>
                  <a:pt x="441" y="268"/>
                </a:lnTo>
                <a:lnTo>
                  <a:pt x="456" y="315"/>
                </a:lnTo>
                <a:lnTo>
                  <a:pt x="488" y="346"/>
                </a:lnTo>
                <a:lnTo>
                  <a:pt x="504" y="346"/>
                </a:lnTo>
                <a:lnTo>
                  <a:pt x="519" y="346"/>
                </a:lnTo>
                <a:lnTo>
                  <a:pt x="551" y="346"/>
                </a:lnTo>
                <a:lnTo>
                  <a:pt x="566" y="330"/>
                </a:lnTo>
                <a:lnTo>
                  <a:pt x="566" y="299"/>
                </a:lnTo>
                <a:lnTo>
                  <a:pt x="566" y="268"/>
                </a:lnTo>
                <a:lnTo>
                  <a:pt x="582" y="205"/>
                </a:lnTo>
                <a:lnTo>
                  <a:pt x="582" y="157"/>
                </a:lnTo>
                <a:lnTo>
                  <a:pt x="566" y="142"/>
                </a:lnTo>
                <a:lnTo>
                  <a:pt x="566" y="126"/>
                </a:lnTo>
                <a:lnTo>
                  <a:pt x="535" y="95"/>
                </a:lnTo>
                <a:lnTo>
                  <a:pt x="504" y="63"/>
                </a:lnTo>
                <a:lnTo>
                  <a:pt x="456" y="63"/>
                </a:lnTo>
                <a:lnTo>
                  <a:pt x="425" y="32"/>
                </a:lnTo>
                <a:lnTo>
                  <a:pt x="393" y="16"/>
                </a:lnTo>
                <a:lnTo>
                  <a:pt x="362" y="16"/>
                </a:lnTo>
                <a:lnTo>
                  <a:pt x="315" y="0"/>
                </a:lnTo>
                <a:lnTo>
                  <a:pt x="283" y="0"/>
                </a:lnTo>
                <a:lnTo>
                  <a:pt x="252" y="16"/>
                </a:lnTo>
                <a:lnTo>
                  <a:pt x="236" y="16"/>
                </a:lnTo>
                <a:lnTo>
                  <a:pt x="220" y="32"/>
                </a:lnTo>
                <a:lnTo>
                  <a:pt x="220" y="47"/>
                </a:lnTo>
                <a:lnTo>
                  <a:pt x="220" y="63"/>
                </a:lnTo>
                <a:lnTo>
                  <a:pt x="220" y="79"/>
                </a:lnTo>
                <a:lnTo>
                  <a:pt x="220" y="110"/>
                </a:lnTo>
                <a:lnTo>
                  <a:pt x="268" y="142"/>
                </a:lnTo>
                <a:lnTo>
                  <a:pt x="268" y="157"/>
                </a:lnTo>
                <a:lnTo>
                  <a:pt x="283" y="157"/>
                </a:lnTo>
                <a:lnTo>
                  <a:pt x="299" y="157"/>
                </a:lnTo>
                <a:lnTo>
                  <a:pt x="315" y="157"/>
                </a:lnTo>
                <a:lnTo>
                  <a:pt x="315" y="142"/>
                </a:lnTo>
                <a:lnTo>
                  <a:pt x="315" y="126"/>
                </a:lnTo>
                <a:lnTo>
                  <a:pt x="315" y="95"/>
                </a:lnTo>
                <a:lnTo>
                  <a:pt x="315" y="79"/>
                </a:lnTo>
                <a:lnTo>
                  <a:pt x="299" y="32"/>
                </a:lnTo>
                <a:lnTo>
                  <a:pt x="252" y="32"/>
                </a:lnTo>
                <a:lnTo>
                  <a:pt x="220" y="32"/>
                </a:lnTo>
                <a:lnTo>
                  <a:pt x="189" y="16"/>
                </a:lnTo>
                <a:lnTo>
                  <a:pt x="173" y="16"/>
                </a:lnTo>
                <a:lnTo>
                  <a:pt x="157" y="47"/>
                </a:lnTo>
                <a:lnTo>
                  <a:pt x="142" y="47"/>
                </a:lnTo>
                <a:lnTo>
                  <a:pt x="126" y="63"/>
                </a:lnTo>
                <a:lnTo>
                  <a:pt x="126" y="79"/>
                </a:lnTo>
                <a:lnTo>
                  <a:pt x="126" y="110"/>
                </a:lnTo>
                <a:lnTo>
                  <a:pt x="126" y="126"/>
                </a:lnTo>
                <a:lnTo>
                  <a:pt x="142" y="157"/>
                </a:lnTo>
                <a:lnTo>
                  <a:pt x="157" y="205"/>
                </a:lnTo>
                <a:lnTo>
                  <a:pt x="173" y="252"/>
                </a:lnTo>
                <a:lnTo>
                  <a:pt x="173" y="283"/>
                </a:lnTo>
                <a:lnTo>
                  <a:pt x="189" y="283"/>
                </a:lnTo>
                <a:lnTo>
                  <a:pt x="205" y="299"/>
                </a:lnTo>
                <a:lnTo>
                  <a:pt x="220" y="283"/>
                </a:lnTo>
                <a:lnTo>
                  <a:pt x="236" y="268"/>
                </a:lnTo>
                <a:lnTo>
                  <a:pt x="252" y="220"/>
                </a:lnTo>
                <a:lnTo>
                  <a:pt x="252" y="173"/>
                </a:lnTo>
                <a:lnTo>
                  <a:pt x="268" y="126"/>
                </a:lnTo>
                <a:lnTo>
                  <a:pt x="252" y="95"/>
                </a:lnTo>
                <a:lnTo>
                  <a:pt x="236" y="79"/>
                </a:lnTo>
                <a:lnTo>
                  <a:pt x="220" y="79"/>
                </a:lnTo>
                <a:lnTo>
                  <a:pt x="189" y="63"/>
                </a:lnTo>
                <a:lnTo>
                  <a:pt x="173" y="63"/>
                </a:lnTo>
                <a:lnTo>
                  <a:pt x="157" y="63"/>
                </a:lnTo>
                <a:lnTo>
                  <a:pt x="142" y="63"/>
                </a:lnTo>
                <a:lnTo>
                  <a:pt x="126" y="63"/>
                </a:lnTo>
                <a:lnTo>
                  <a:pt x="126" y="79"/>
                </a:lnTo>
                <a:lnTo>
                  <a:pt x="126" y="95"/>
                </a:lnTo>
                <a:lnTo>
                  <a:pt x="126" y="126"/>
                </a:lnTo>
                <a:lnTo>
                  <a:pt x="142" y="142"/>
                </a:lnTo>
                <a:lnTo>
                  <a:pt x="142" y="173"/>
                </a:lnTo>
                <a:lnTo>
                  <a:pt x="157" y="205"/>
                </a:lnTo>
                <a:lnTo>
                  <a:pt x="157" y="236"/>
                </a:lnTo>
                <a:lnTo>
                  <a:pt x="173" y="252"/>
                </a:lnTo>
                <a:lnTo>
                  <a:pt x="173" y="268"/>
                </a:lnTo>
                <a:lnTo>
                  <a:pt x="189" y="268"/>
                </a:lnTo>
                <a:lnTo>
                  <a:pt x="189" y="252"/>
                </a:lnTo>
                <a:lnTo>
                  <a:pt x="205" y="236"/>
                </a:lnTo>
                <a:lnTo>
                  <a:pt x="205" y="189"/>
                </a:lnTo>
                <a:lnTo>
                  <a:pt x="220" y="126"/>
                </a:lnTo>
                <a:lnTo>
                  <a:pt x="189" y="110"/>
                </a:lnTo>
                <a:lnTo>
                  <a:pt x="189" y="63"/>
                </a:lnTo>
                <a:lnTo>
                  <a:pt x="173" y="63"/>
                </a:lnTo>
                <a:lnTo>
                  <a:pt x="126" y="47"/>
                </a:lnTo>
                <a:lnTo>
                  <a:pt x="110" y="47"/>
                </a:lnTo>
                <a:lnTo>
                  <a:pt x="94" y="47"/>
                </a:lnTo>
                <a:lnTo>
                  <a:pt x="79" y="63"/>
                </a:lnTo>
                <a:lnTo>
                  <a:pt x="79" y="95"/>
                </a:lnTo>
                <a:lnTo>
                  <a:pt x="79" y="110"/>
                </a:lnTo>
                <a:lnTo>
                  <a:pt x="79" y="142"/>
                </a:lnTo>
                <a:lnTo>
                  <a:pt x="94" y="205"/>
                </a:lnTo>
                <a:lnTo>
                  <a:pt x="94" y="220"/>
                </a:lnTo>
                <a:lnTo>
                  <a:pt x="142" y="252"/>
                </a:lnTo>
                <a:lnTo>
                  <a:pt x="157" y="205"/>
                </a:lnTo>
                <a:lnTo>
                  <a:pt x="157" y="157"/>
                </a:lnTo>
                <a:lnTo>
                  <a:pt x="173" y="110"/>
                </a:lnTo>
                <a:lnTo>
                  <a:pt x="173" y="79"/>
                </a:lnTo>
                <a:lnTo>
                  <a:pt x="157" y="63"/>
                </a:lnTo>
                <a:lnTo>
                  <a:pt x="142" y="47"/>
                </a:lnTo>
                <a:lnTo>
                  <a:pt x="126" y="47"/>
                </a:lnTo>
                <a:lnTo>
                  <a:pt x="110" y="47"/>
                </a:lnTo>
                <a:lnTo>
                  <a:pt x="94" y="47"/>
                </a:lnTo>
                <a:lnTo>
                  <a:pt x="79" y="47"/>
                </a:lnTo>
                <a:lnTo>
                  <a:pt x="79" y="63"/>
                </a:lnTo>
                <a:lnTo>
                  <a:pt x="79" y="79"/>
                </a:lnTo>
                <a:lnTo>
                  <a:pt x="79" y="110"/>
                </a:lnTo>
                <a:lnTo>
                  <a:pt x="63" y="126"/>
                </a:lnTo>
                <a:lnTo>
                  <a:pt x="79" y="157"/>
                </a:lnTo>
                <a:lnTo>
                  <a:pt x="79" y="205"/>
                </a:lnTo>
                <a:lnTo>
                  <a:pt x="94" y="205"/>
                </a:lnTo>
                <a:lnTo>
                  <a:pt x="94" y="220"/>
                </a:lnTo>
                <a:lnTo>
                  <a:pt x="110" y="236"/>
                </a:lnTo>
                <a:lnTo>
                  <a:pt x="126" y="236"/>
                </a:lnTo>
                <a:lnTo>
                  <a:pt x="142" y="236"/>
                </a:lnTo>
                <a:lnTo>
                  <a:pt x="142" y="252"/>
                </a:lnTo>
                <a:lnTo>
                  <a:pt x="157" y="220"/>
                </a:lnTo>
                <a:lnTo>
                  <a:pt x="157" y="205"/>
                </a:lnTo>
                <a:lnTo>
                  <a:pt x="157" y="173"/>
                </a:lnTo>
                <a:lnTo>
                  <a:pt x="173" y="126"/>
                </a:lnTo>
                <a:lnTo>
                  <a:pt x="142" y="95"/>
                </a:lnTo>
                <a:lnTo>
                  <a:pt x="126" y="32"/>
                </a:lnTo>
                <a:lnTo>
                  <a:pt x="110" y="16"/>
                </a:lnTo>
                <a:lnTo>
                  <a:pt x="79" y="16"/>
                </a:lnTo>
                <a:lnTo>
                  <a:pt x="47" y="0"/>
                </a:lnTo>
                <a:lnTo>
                  <a:pt x="31" y="0"/>
                </a:lnTo>
                <a:lnTo>
                  <a:pt x="16" y="0"/>
                </a:lnTo>
                <a:lnTo>
                  <a:pt x="16" y="16"/>
                </a:lnTo>
                <a:lnTo>
                  <a:pt x="16" y="32"/>
                </a:lnTo>
                <a:lnTo>
                  <a:pt x="0" y="63"/>
                </a:lnTo>
                <a:lnTo>
                  <a:pt x="16" y="79"/>
                </a:lnTo>
                <a:lnTo>
                  <a:pt x="31" y="110"/>
                </a:lnTo>
                <a:lnTo>
                  <a:pt x="47" y="157"/>
                </a:lnTo>
                <a:lnTo>
                  <a:pt x="63" y="189"/>
                </a:lnTo>
                <a:lnTo>
                  <a:pt x="94" y="205"/>
                </a:lnTo>
                <a:lnTo>
                  <a:pt x="94" y="220"/>
                </a:lnTo>
                <a:lnTo>
                  <a:pt x="110" y="220"/>
                </a:lnTo>
                <a:lnTo>
                  <a:pt x="126" y="236"/>
                </a:lnTo>
                <a:lnTo>
                  <a:pt x="142" y="236"/>
                </a:lnTo>
                <a:lnTo>
                  <a:pt x="157" y="205"/>
                </a:lnTo>
                <a:lnTo>
                  <a:pt x="173" y="205"/>
                </a:lnTo>
                <a:lnTo>
                  <a:pt x="189" y="173"/>
                </a:lnTo>
                <a:lnTo>
                  <a:pt x="205" y="126"/>
                </a:lnTo>
                <a:lnTo>
                  <a:pt x="205" y="95"/>
                </a:lnTo>
                <a:lnTo>
                  <a:pt x="205" y="79"/>
                </a:lnTo>
                <a:lnTo>
                  <a:pt x="220" y="79"/>
                </a:lnTo>
                <a:lnTo>
                  <a:pt x="189" y="63"/>
                </a:lnTo>
                <a:lnTo>
                  <a:pt x="173" y="63"/>
                </a:lnTo>
                <a:lnTo>
                  <a:pt x="157" y="47"/>
                </a:lnTo>
                <a:lnTo>
                  <a:pt x="142" y="47"/>
                </a:lnTo>
                <a:lnTo>
                  <a:pt x="142" y="63"/>
                </a:lnTo>
              </a:path>
            </a:pathLst>
          </a:custGeom>
          <a:noFill/>
          <a:ln w="10160">
            <a:solidFill>
              <a:schemeClr val="tx1"/>
            </a:solidFill>
            <a:prstDash val="solid"/>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112744" name="Oval 629"/>
          <p:cNvSpPr>
            <a:spLocks noChangeAspect="1" noChangeArrowheads="1"/>
          </p:cNvSpPr>
          <p:nvPr/>
        </p:nvSpPr>
        <p:spPr bwMode="auto">
          <a:xfrm>
            <a:off x="6418474" y="2373740"/>
            <a:ext cx="566385" cy="2242081"/>
          </a:xfrm>
          <a:prstGeom prst="ellipse">
            <a:avLst/>
          </a:prstGeom>
          <a:solidFill>
            <a:srgbClr val="FFFFFF"/>
          </a:solidFill>
          <a:ln w="10160">
            <a:solidFill>
              <a:srgbClr val="FFFFFF"/>
            </a:solidFill>
            <a:round/>
            <a:headEnd/>
            <a:tailEnd/>
          </a:ln>
        </p:spPr>
        <p:txBody>
          <a:bodyPr/>
          <a:lstStyle/>
          <a:p>
            <a:pPr eaLnBrk="1" hangingPunct="1"/>
            <a:endParaRPr lang="en-US">
              <a:solidFill>
                <a:srgbClr val="000000"/>
              </a:solidFill>
            </a:endParaRPr>
          </a:p>
        </p:txBody>
      </p:sp>
      <p:sp>
        <p:nvSpPr>
          <p:cNvPr id="112745" name="Freeform 630"/>
          <p:cNvSpPr>
            <a:spLocks noChangeAspect="1"/>
          </p:cNvSpPr>
          <p:nvPr/>
        </p:nvSpPr>
        <p:spPr bwMode="auto">
          <a:xfrm>
            <a:off x="6362673" y="2319968"/>
            <a:ext cx="1392245" cy="2136873"/>
          </a:xfrm>
          <a:custGeom>
            <a:avLst/>
            <a:gdLst>
              <a:gd name="T0" fmla="*/ 0 w 1353"/>
              <a:gd name="T1" fmla="*/ 0 h 2264"/>
              <a:gd name="T2" fmla="*/ 2147483647 w 1353"/>
              <a:gd name="T3" fmla="*/ 2147483647 h 2264"/>
              <a:gd name="T4" fmla="*/ 2147483647 w 1353"/>
              <a:gd name="T5" fmla="*/ 2147483647 h 2264"/>
              <a:gd name="T6" fmla="*/ 2147483647 w 1353"/>
              <a:gd name="T7" fmla="*/ 2147483647 h 2264"/>
              <a:gd name="T8" fmla="*/ 0 w 1353"/>
              <a:gd name="T9" fmla="*/ 2147483647 h 2264"/>
              <a:gd name="T10" fmla="*/ 0 w 1353"/>
              <a:gd name="T11" fmla="*/ 2147483647 h 2264"/>
              <a:gd name="T12" fmla="*/ 2147483647 w 1353"/>
              <a:gd name="T13" fmla="*/ 2147483647 h 2264"/>
              <a:gd name="T14" fmla="*/ 2147483647 w 1353"/>
              <a:gd name="T15" fmla="*/ 2147483647 h 2264"/>
              <a:gd name="T16" fmla="*/ 2147483647 w 1353"/>
              <a:gd name="T17" fmla="*/ 2147483647 h 2264"/>
              <a:gd name="T18" fmla="*/ 0 w 1353"/>
              <a:gd name="T19" fmla="*/ 0 h 226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353"/>
              <a:gd name="T31" fmla="*/ 0 h 2264"/>
              <a:gd name="T32" fmla="*/ 1353 w 1353"/>
              <a:gd name="T33" fmla="*/ 2264 h 226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353" h="2264">
                <a:moveTo>
                  <a:pt x="0" y="0"/>
                </a:moveTo>
                <a:lnTo>
                  <a:pt x="47" y="676"/>
                </a:lnTo>
                <a:lnTo>
                  <a:pt x="47" y="1038"/>
                </a:lnTo>
                <a:lnTo>
                  <a:pt x="47" y="1557"/>
                </a:lnTo>
                <a:lnTo>
                  <a:pt x="16" y="2013"/>
                </a:lnTo>
                <a:lnTo>
                  <a:pt x="0" y="2186"/>
                </a:lnTo>
                <a:lnTo>
                  <a:pt x="598" y="2264"/>
                </a:lnTo>
                <a:lnTo>
                  <a:pt x="1353" y="1101"/>
                </a:lnTo>
                <a:lnTo>
                  <a:pt x="394" y="31"/>
                </a:lnTo>
                <a:lnTo>
                  <a:pt x="0" y="0"/>
                </a:lnTo>
                <a:close/>
              </a:path>
            </a:pathLst>
          </a:custGeom>
          <a:solidFill>
            <a:srgbClr val="FFFFFF"/>
          </a:solidFill>
          <a:ln w="10160">
            <a:solidFill>
              <a:srgbClr val="FFFFFF"/>
            </a:solidFill>
            <a:prstDash val="solid"/>
            <a:round/>
            <a:headEnd/>
            <a:tailEnd/>
          </a:ln>
        </p:spPr>
        <p:txBody>
          <a:bodyPr/>
          <a:lstStyle/>
          <a:p>
            <a:endParaRPr lang="en-US"/>
          </a:p>
        </p:txBody>
      </p:sp>
      <p:sp>
        <p:nvSpPr>
          <p:cNvPr id="112746" name="Freeform 634"/>
          <p:cNvSpPr>
            <a:spLocks noChangeAspect="1"/>
          </p:cNvSpPr>
          <p:nvPr/>
        </p:nvSpPr>
        <p:spPr bwMode="auto">
          <a:xfrm>
            <a:off x="5960902" y="1506367"/>
            <a:ext cx="2427359" cy="3668221"/>
          </a:xfrm>
          <a:custGeom>
            <a:avLst/>
            <a:gdLst>
              <a:gd name="T0" fmla="*/ 2147483647 w 2360"/>
              <a:gd name="T1" fmla="*/ 2147483647 h 3885"/>
              <a:gd name="T2" fmla="*/ 2147483647 w 2360"/>
              <a:gd name="T3" fmla="*/ 0 h 3885"/>
              <a:gd name="T4" fmla="*/ 2147483647 w 2360"/>
              <a:gd name="T5" fmla="*/ 0 h 3885"/>
              <a:gd name="T6" fmla="*/ 2147483647 w 2360"/>
              <a:gd name="T7" fmla="*/ 0 h 3885"/>
              <a:gd name="T8" fmla="*/ 2147483647 w 2360"/>
              <a:gd name="T9" fmla="*/ 0 h 3885"/>
              <a:gd name="T10" fmla="*/ 2147483647 w 2360"/>
              <a:gd name="T11" fmla="*/ 2147483647 h 3885"/>
              <a:gd name="T12" fmla="*/ 2147483647 w 2360"/>
              <a:gd name="T13" fmla="*/ 2147483647 h 3885"/>
              <a:gd name="T14" fmla="*/ 2147483647 w 2360"/>
              <a:gd name="T15" fmla="*/ 2147483647 h 3885"/>
              <a:gd name="T16" fmla="*/ 2147483647 w 2360"/>
              <a:gd name="T17" fmla="*/ 2147483647 h 3885"/>
              <a:gd name="T18" fmla="*/ 2147483647 w 2360"/>
              <a:gd name="T19" fmla="*/ 2147483647 h 3885"/>
              <a:gd name="T20" fmla="*/ 2147483647 w 2360"/>
              <a:gd name="T21" fmla="*/ 2147483647 h 3885"/>
              <a:gd name="T22" fmla="*/ 2147483647 w 2360"/>
              <a:gd name="T23" fmla="*/ 2147483647 h 3885"/>
              <a:gd name="T24" fmla="*/ 2147483647 w 2360"/>
              <a:gd name="T25" fmla="*/ 2147483647 h 3885"/>
              <a:gd name="T26" fmla="*/ 2147483647 w 2360"/>
              <a:gd name="T27" fmla="*/ 2147483647 h 3885"/>
              <a:gd name="T28" fmla="*/ 2147483647 w 2360"/>
              <a:gd name="T29" fmla="*/ 2147483647 h 3885"/>
              <a:gd name="T30" fmla="*/ 2147483647 w 2360"/>
              <a:gd name="T31" fmla="*/ 2147483647 h 3885"/>
              <a:gd name="T32" fmla="*/ 2147483647 w 2360"/>
              <a:gd name="T33" fmla="*/ 2147483647 h 3885"/>
              <a:gd name="T34" fmla="*/ 2147483647 w 2360"/>
              <a:gd name="T35" fmla="*/ 2147483647 h 3885"/>
              <a:gd name="T36" fmla="*/ 2147483647 w 2360"/>
              <a:gd name="T37" fmla="*/ 2147483647 h 3885"/>
              <a:gd name="T38" fmla="*/ 2147483647 w 2360"/>
              <a:gd name="T39" fmla="*/ 2147483647 h 3885"/>
              <a:gd name="T40" fmla="*/ 2147483647 w 2360"/>
              <a:gd name="T41" fmla="*/ 2147483647 h 3885"/>
              <a:gd name="T42" fmla="*/ 2147483647 w 2360"/>
              <a:gd name="T43" fmla="*/ 2147483647 h 3885"/>
              <a:gd name="T44" fmla="*/ 2147483647 w 2360"/>
              <a:gd name="T45" fmla="*/ 2147483647 h 3885"/>
              <a:gd name="T46" fmla="*/ 2147483647 w 2360"/>
              <a:gd name="T47" fmla="*/ 2147483647 h 3885"/>
              <a:gd name="T48" fmla="*/ 2147483647 w 2360"/>
              <a:gd name="T49" fmla="*/ 2147483647 h 3885"/>
              <a:gd name="T50" fmla="*/ 2147483647 w 2360"/>
              <a:gd name="T51" fmla="*/ 2147483647 h 3885"/>
              <a:gd name="T52" fmla="*/ 2147483647 w 2360"/>
              <a:gd name="T53" fmla="*/ 2147483647 h 3885"/>
              <a:gd name="T54" fmla="*/ 2147483647 w 2360"/>
              <a:gd name="T55" fmla="*/ 2147483647 h 3885"/>
              <a:gd name="T56" fmla="*/ 2147483647 w 2360"/>
              <a:gd name="T57" fmla="*/ 2147483647 h 3885"/>
              <a:gd name="T58" fmla="*/ 2147483647 w 2360"/>
              <a:gd name="T59" fmla="*/ 2147483647 h 3885"/>
              <a:gd name="T60" fmla="*/ 2147483647 w 2360"/>
              <a:gd name="T61" fmla="*/ 2147483647 h 3885"/>
              <a:gd name="T62" fmla="*/ 2147483647 w 2360"/>
              <a:gd name="T63" fmla="*/ 2147483647 h 3885"/>
              <a:gd name="T64" fmla="*/ 2147483647 w 2360"/>
              <a:gd name="T65" fmla="*/ 2147483647 h 3885"/>
              <a:gd name="T66" fmla="*/ 2147483647 w 2360"/>
              <a:gd name="T67" fmla="*/ 2147483647 h 3885"/>
              <a:gd name="T68" fmla="*/ 2147483647 w 2360"/>
              <a:gd name="T69" fmla="*/ 2147483647 h 3885"/>
              <a:gd name="T70" fmla="*/ 2147483647 w 2360"/>
              <a:gd name="T71" fmla="*/ 2147483647 h 3885"/>
              <a:gd name="T72" fmla="*/ 0 w 2360"/>
              <a:gd name="T73" fmla="*/ 2147483647 h 3885"/>
              <a:gd name="T74" fmla="*/ 2147483647 w 2360"/>
              <a:gd name="T75" fmla="*/ 2147483647 h 3885"/>
              <a:gd name="T76" fmla="*/ 2147483647 w 2360"/>
              <a:gd name="T77" fmla="*/ 2147483647 h 3885"/>
              <a:gd name="T78" fmla="*/ 2147483647 w 2360"/>
              <a:gd name="T79" fmla="*/ 2147483647 h 3885"/>
              <a:gd name="T80" fmla="*/ 2147483647 w 2360"/>
              <a:gd name="T81" fmla="*/ 2147483647 h 3885"/>
              <a:gd name="T82" fmla="*/ 2147483647 w 2360"/>
              <a:gd name="T83" fmla="*/ 2147483647 h 3885"/>
              <a:gd name="T84" fmla="*/ 2147483647 w 2360"/>
              <a:gd name="T85" fmla="*/ 2147483647 h 3885"/>
              <a:gd name="T86" fmla="*/ 2147483647 w 2360"/>
              <a:gd name="T87" fmla="*/ 2147483647 h 3885"/>
              <a:gd name="T88" fmla="*/ 2147483647 w 2360"/>
              <a:gd name="T89" fmla="*/ 2147483647 h 3885"/>
              <a:gd name="T90" fmla="*/ 2147483647 w 2360"/>
              <a:gd name="T91" fmla="*/ 2147483647 h 3885"/>
              <a:gd name="T92" fmla="*/ 2147483647 w 2360"/>
              <a:gd name="T93" fmla="*/ 2147483647 h 3885"/>
              <a:gd name="T94" fmla="*/ 2147483647 w 2360"/>
              <a:gd name="T95" fmla="*/ 2147483647 h 3885"/>
              <a:gd name="T96" fmla="*/ 2147483647 w 2360"/>
              <a:gd name="T97" fmla="*/ 2147483647 h 3885"/>
              <a:gd name="T98" fmla="*/ 0 w 2360"/>
              <a:gd name="T99" fmla="*/ 2147483647 h 3885"/>
              <a:gd name="T100" fmla="*/ 0 w 2360"/>
              <a:gd name="T101" fmla="*/ 2147483647 h 3885"/>
              <a:gd name="T102" fmla="*/ 2147483647 w 2360"/>
              <a:gd name="T103" fmla="*/ 0 h 3885"/>
              <a:gd name="T104" fmla="*/ 2147483647 w 2360"/>
              <a:gd name="T105" fmla="*/ 0 h 3885"/>
              <a:gd name="T106" fmla="*/ 2147483647 w 2360"/>
              <a:gd name="T107" fmla="*/ 0 h 388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2360"/>
              <a:gd name="T163" fmla="*/ 0 h 3885"/>
              <a:gd name="T164" fmla="*/ 2360 w 2360"/>
              <a:gd name="T165" fmla="*/ 3885 h 3885"/>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2360" h="3885">
                <a:moveTo>
                  <a:pt x="47" y="32"/>
                </a:moveTo>
                <a:lnTo>
                  <a:pt x="236" y="16"/>
                </a:lnTo>
                <a:lnTo>
                  <a:pt x="361" y="0"/>
                </a:lnTo>
                <a:lnTo>
                  <a:pt x="456" y="0"/>
                </a:lnTo>
                <a:lnTo>
                  <a:pt x="582" y="16"/>
                </a:lnTo>
                <a:lnTo>
                  <a:pt x="786" y="47"/>
                </a:lnTo>
                <a:lnTo>
                  <a:pt x="1007" y="110"/>
                </a:lnTo>
                <a:lnTo>
                  <a:pt x="1085" y="142"/>
                </a:lnTo>
                <a:lnTo>
                  <a:pt x="1274" y="220"/>
                </a:lnTo>
                <a:lnTo>
                  <a:pt x="1479" y="330"/>
                </a:lnTo>
                <a:lnTo>
                  <a:pt x="1667" y="488"/>
                </a:lnTo>
                <a:lnTo>
                  <a:pt x="1841" y="629"/>
                </a:lnTo>
                <a:lnTo>
                  <a:pt x="1951" y="786"/>
                </a:lnTo>
                <a:lnTo>
                  <a:pt x="2014" y="834"/>
                </a:lnTo>
                <a:lnTo>
                  <a:pt x="2092" y="975"/>
                </a:lnTo>
                <a:lnTo>
                  <a:pt x="2187" y="1132"/>
                </a:lnTo>
                <a:lnTo>
                  <a:pt x="2250" y="1305"/>
                </a:lnTo>
                <a:lnTo>
                  <a:pt x="2313" y="1510"/>
                </a:lnTo>
                <a:lnTo>
                  <a:pt x="2344" y="1683"/>
                </a:lnTo>
                <a:lnTo>
                  <a:pt x="2360" y="1856"/>
                </a:lnTo>
                <a:lnTo>
                  <a:pt x="2360" y="2045"/>
                </a:lnTo>
                <a:lnTo>
                  <a:pt x="2344" y="2233"/>
                </a:lnTo>
                <a:lnTo>
                  <a:pt x="2313" y="2406"/>
                </a:lnTo>
                <a:lnTo>
                  <a:pt x="2250" y="2579"/>
                </a:lnTo>
                <a:lnTo>
                  <a:pt x="2171" y="2768"/>
                </a:lnTo>
                <a:lnTo>
                  <a:pt x="2092" y="2925"/>
                </a:lnTo>
                <a:lnTo>
                  <a:pt x="1998" y="3067"/>
                </a:lnTo>
                <a:lnTo>
                  <a:pt x="1903" y="3193"/>
                </a:lnTo>
                <a:lnTo>
                  <a:pt x="1746" y="3350"/>
                </a:lnTo>
                <a:lnTo>
                  <a:pt x="1557" y="3491"/>
                </a:lnTo>
                <a:lnTo>
                  <a:pt x="1400" y="3602"/>
                </a:lnTo>
                <a:lnTo>
                  <a:pt x="1180" y="3712"/>
                </a:lnTo>
                <a:lnTo>
                  <a:pt x="959" y="3790"/>
                </a:lnTo>
                <a:lnTo>
                  <a:pt x="755" y="3853"/>
                </a:lnTo>
                <a:lnTo>
                  <a:pt x="503" y="3885"/>
                </a:lnTo>
                <a:lnTo>
                  <a:pt x="220" y="3885"/>
                </a:lnTo>
                <a:lnTo>
                  <a:pt x="31" y="3869"/>
                </a:lnTo>
                <a:lnTo>
                  <a:pt x="141" y="3775"/>
                </a:lnTo>
                <a:lnTo>
                  <a:pt x="267" y="3491"/>
                </a:lnTo>
                <a:lnTo>
                  <a:pt x="314" y="3224"/>
                </a:lnTo>
                <a:lnTo>
                  <a:pt x="377" y="2815"/>
                </a:lnTo>
                <a:lnTo>
                  <a:pt x="409" y="2391"/>
                </a:lnTo>
                <a:lnTo>
                  <a:pt x="409" y="1872"/>
                </a:lnTo>
                <a:lnTo>
                  <a:pt x="409" y="1510"/>
                </a:lnTo>
                <a:lnTo>
                  <a:pt x="377" y="1117"/>
                </a:lnTo>
                <a:lnTo>
                  <a:pt x="346" y="912"/>
                </a:lnTo>
                <a:lnTo>
                  <a:pt x="298" y="661"/>
                </a:lnTo>
                <a:lnTo>
                  <a:pt x="236" y="378"/>
                </a:lnTo>
                <a:lnTo>
                  <a:pt x="125" y="142"/>
                </a:lnTo>
                <a:lnTo>
                  <a:pt x="15" y="47"/>
                </a:lnTo>
                <a:lnTo>
                  <a:pt x="0" y="32"/>
                </a:lnTo>
                <a:lnTo>
                  <a:pt x="110" y="16"/>
                </a:lnTo>
                <a:lnTo>
                  <a:pt x="251" y="16"/>
                </a:lnTo>
                <a:lnTo>
                  <a:pt x="267" y="16"/>
                </a:lnTo>
              </a:path>
            </a:pathLst>
          </a:custGeom>
          <a:solidFill>
            <a:srgbClr val="FF814A"/>
          </a:solidFill>
          <a:ln w="10160">
            <a:noFill/>
            <a:prstDash val="solid"/>
            <a:round/>
            <a:headEnd/>
            <a:tailEnd/>
          </a:ln>
        </p:spPr>
        <p:txBody>
          <a:bodyPr/>
          <a:lstStyle/>
          <a:p>
            <a:endParaRPr lang="en-US"/>
          </a:p>
        </p:txBody>
      </p:sp>
      <p:sp>
        <p:nvSpPr>
          <p:cNvPr id="112747" name="Freeform 1015"/>
          <p:cNvSpPr>
            <a:spLocks noChangeAspect="1"/>
          </p:cNvSpPr>
          <p:nvPr/>
        </p:nvSpPr>
        <p:spPr bwMode="auto">
          <a:xfrm flipH="1">
            <a:off x="7710274" y="2913804"/>
            <a:ext cx="694726" cy="607863"/>
          </a:xfrm>
          <a:custGeom>
            <a:avLst/>
            <a:gdLst>
              <a:gd name="T0" fmla="*/ 2147483647 w 676"/>
              <a:gd name="T1" fmla="*/ 2147483647 h 645"/>
              <a:gd name="T2" fmla="*/ 2147483647 w 676"/>
              <a:gd name="T3" fmla="*/ 2147483647 h 645"/>
              <a:gd name="T4" fmla="*/ 2147483647 w 676"/>
              <a:gd name="T5" fmla="*/ 2147483647 h 645"/>
              <a:gd name="T6" fmla="*/ 2147483647 w 676"/>
              <a:gd name="T7" fmla="*/ 2147483647 h 645"/>
              <a:gd name="T8" fmla="*/ 2147483647 w 676"/>
              <a:gd name="T9" fmla="*/ 2147483647 h 645"/>
              <a:gd name="T10" fmla="*/ 2147483647 w 676"/>
              <a:gd name="T11" fmla="*/ 2147483647 h 645"/>
              <a:gd name="T12" fmla="*/ 2147483647 w 676"/>
              <a:gd name="T13" fmla="*/ 2147483647 h 645"/>
              <a:gd name="T14" fmla="*/ 2147483647 w 676"/>
              <a:gd name="T15" fmla="*/ 2147483647 h 645"/>
              <a:gd name="T16" fmla="*/ 2147483647 w 676"/>
              <a:gd name="T17" fmla="*/ 2147483647 h 645"/>
              <a:gd name="T18" fmla="*/ 2147483647 w 676"/>
              <a:gd name="T19" fmla="*/ 2147483647 h 645"/>
              <a:gd name="T20" fmla="*/ 2147483647 w 676"/>
              <a:gd name="T21" fmla="*/ 2147483647 h 645"/>
              <a:gd name="T22" fmla="*/ 2147483647 w 676"/>
              <a:gd name="T23" fmla="*/ 2147483647 h 645"/>
              <a:gd name="T24" fmla="*/ 2147483647 w 676"/>
              <a:gd name="T25" fmla="*/ 2147483647 h 645"/>
              <a:gd name="T26" fmla="*/ 2147483647 w 676"/>
              <a:gd name="T27" fmla="*/ 2147483647 h 645"/>
              <a:gd name="T28" fmla="*/ 2147483647 w 676"/>
              <a:gd name="T29" fmla="*/ 2147483647 h 645"/>
              <a:gd name="T30" fmla="*/ 2147483647 w 676"/>
              <a:gd name="T31" fmla="*/ 2147483647 h 645"/>
              <a:gd name="T32" fmla="*/ 2147483647 w 676"/>
              <a:gd name="T33" fmla="*/ 2147483647 h 645"/>
              <a:gd name="T34" fmla="*/ 2147483647 w 676"/>
              <a:gd name="T35" fmla="*/ 2147483647 h 645"/>
              <a:gd name="T36" fmla="*/ 2147483647 w 676"/>
              <a:gd name="T37" fmla="*/ 2147483647 h 645"/>
              <a:gd name="T38" fmla="*/ 2147483647 w 676"/>
              <a:gd name="T39" fmla="*/ 2147483647 h 645"/>
              <a:gd name="T40" fmla="*/ 2147483647 w 676"/>
              <a:gd name="T41" fmla="*/ 2147483647 h 645"/>
              <a:gd name="T42" fmla="*/ 2147483647 w 676"/>
              <a:gd name="T43" fmla="*/ 2147483647 h 645"/>
              <a:gd name="T44" fmla="*/ 2147483647 w 676"/>
              <a:gd name="T45" fmla="*/ 2147483647 h 645"/>
              <a:gd name="T46" fmla="*/ 2147483647 w 676"/>
              <a:gd name="T47" fmla="*/ 2147483647 h 645"/>
              <a:gd name="T48" fmla="*/ 2147483647 w 676"/>
              <a:gd name="T49" fmla="*/ 2147483647 h 645"/>
              <a:gd name="T50" fmla="*/ 2147483647 w 676"/>
              <a:gd name="T51" fmla="*/ 2147483647 h 645"/>
              <a:gd name="T52" fmla="*/ 2147483647 w 676"/>
              <a:gd name="T53" fmla="*/ 2147483647 h 645"/>
              <a:gd name="T54" fmla="*/ 2147483647 w 676"/>
              <a:gd name="T55" fmla="*/ 2147483647 h 645"/>
              <a:gd name="T56" fmla="*/ 2147483647 w 676"/>
              <a:gd name="T57" fmla="*/ 2147483647 h 645"/>
              <a:gd name="T58" fmla="*/ 2147483647 w 676"/>
              <a:gd name="T59" fmla="*/ 2147483647 h 645"/>
              <a:gd name="T60" fmla="*/ 2147483647 w 676"/>
              <a:gd name="T61" fmla="*/ 2147483647 h 645"/>
              <a:gd name="T62" fmla="*/ 2147483647 w 676"/>
              <a:gd name="T63" fmla="*/ 2147483647 h 645"/>
              <a:gd name="T64" fmla="*/ 2147483647 w 676"/>
              <a:gd name="T65" fmla="*/ 2147483647 h 645"/>
              <a:gd name="T66" fmla="*/ 2147483647 w 676"/>
              <a:gd name="T67" fmla="*/ 2147483647 h 645"/>
              <a:gd name="T68" fmla="*/ 2147483647 w 676"/>
              <a:gd name="T69" fmla="*/ 2147483647 h 645"/>
              <a:gd name="T70" fmla="*/ 2147483647 w 676"/>
              <a:gd name="T71" fmla="*/ 2147483647 h 645"/>
              <a:gd name="T72" fmla="*/ 2147483647 w 676"/>
              <a:gd name="T73" fmla="*/ 2147483647 h 645"/>
              <a:gd name="T74" fmla="*/ 2147483647 w 676"/>
              <a:gd name="T75" fmla="*/ 2147483647 h 645"/>
              <a:gd name="T76" fmla="*/ 2147483647 w 676"/>
              <a:gd name="T77" fmla="*/ 2147483647 h 645"/>
              <a:gd name="T78" fmla="*/ 2147483647 w 676"/>
              <a:gd name="T79" fmla="*/ 2147483647 h 645"/>
              <a:gd name="T80" fmla="*/ 2147483647 w 676"/>
              <a:gd name="T81" fmla="*/ 2147483647 h 645"/>
              <a:gd name="T82" fmla="*/ 2147483647 w 676"/>
              <a:gd name="T83" fmla="*/ 2147483647 h 645"/>
              <a:gd name="T84" fmla="*/ 0 w 676"/>
              <a:gd name="T85" fmla="*/ 2147483647 h 645"/>
              <a:gd name="T86" fmla="*/ 2147483647 w 676"/>
              <a:gd name="T87" fmla="*/ 2147483647 h 645"/>
              <a:gd name="T88" fmla="*/ 2147483647 w 676"/>
              <a:gd name="T89" fmla="*/ 2147483647 h 645"/>
              <a:gd name="T90" fmla="*/ 2147483647 w 676"/>
              <a:gd name="T91" fmla="*/ 2147483647 h 645"/>
              <a:gd name="T92" fmla="*/ 2147483647 w 676"/>
              <a:gd name="T93" fmla="*/ 2147483647 h 645"/>
              <a:gd name="T94" fmla="*/ 2147483647 w 676"/>
              <a:gd name="T95" fmla="*/ 2147483647 h 645"/>
              <a:gd name="T96" fmla="*/ 2147483647 w 676"/>
              <a:gd name="T97" fmla="*/ 2147483647 h 645"/>
              <a:gd name="T98" fmla="*/ 2147483647 w 676"/>
              <a:gd name="T99" fmla="*/ 2147483647 h 645"/>
              <a:gd name="T100" fmla="*/ 2147483647 w 676"/>
              <a:gd name="T101" fmla="*/ 2147483647 h 645"/>
              <a:gd name="T102" fmla="*/ 2147483647 w 676"/>
              <a:gd name="T103" fmla="*/ 2147483647 h 645"/>
              <a:gd name="T104" fmla="*/ 2147483647 w 676"/>
              <a:gd name="T105" fmla="*/ 2147483647 h 645"/>
              <a:gd name="T106" fmla="*/ 2147483647 w 676"/>
              <a:gd name="T107" fmla="*/ 2147483647 h 645"/>
              <a:gd name="T108" fmla="*/ 2147483647 w 676"/>
              <a:gd name="T109" fmla="*/ 2147483647 h 645"/>
              <a:gd name="T110" fmla="*/ 2147483647 w 676"/>
              <a:gd name="T111" fmla="*/ 2147483647 h 645"/>
              <a:gd name="T112" fmla="*/ 2147483647 w 676"/>
              <a:gd name="T113" fmla="*/ 2147483647 h 645"/>
              <a:gd name="T114" fmla="*/ 2147483647 w 676"/>
              <a:gd name="T115" fmla="*/ 2147483647 h 645"/>
              <a:gd name="T116" fmla="*/ 2147483647 w 676"/>
              <a:gd name="T117" fmla="*/ 2147483647 h 645"/>
              <a:gd name="T118" fmla="*/ 2147483647 w 676"/>
              <a:gd name="T119" fmla="*/ 2147483647 h 645"/>
              <a:gd name="T120" fmla="*/ 2147483647 w 676"/>
              <a:gd name="T121" fmla="*/ 2147483647 h 64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676"/>
              <a:gd name="T184" fmla="*/ 0 h 645"/>
              <a:gd name="T185" fmla="*/ 676 w 676"/>
              <a:gd name="T186" fmla="*/ 645 h 64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676" h="645">
                <a:moveTo>
                  <a:pt x="535" y="629"/>
                </a:moveTo>
                <a:lnTo>
                  <a:pt x="535" y="613"/>
                </a:lnTo>
                <a:lnTo>
                  <a:pt x="519" y="613"/>
                </a:lnTo>
                <a:lnTo>
                  <a:pt x="519" y="597"/>
                </a:lnTo>
                <a:lnTo>
                  <a:pt x="519" y="582"/>
                </a:lnTo>
                <a:lnTo>
                  <a:pt x="503" y="582"/>
                </a:lnTo>
                <a:lnTo>
                  <a:pt x="487" y="582"/>
                </a:lnTo>
                <a:lnTo>
                  <a:pt x="487" y="566"/>
                </a:lnTo>
                <a:lnTo>
                  <a:pt x="487" y="550"/>
                </a:lnTo>
                <a:lnTo>
                  <a:pt x="487" y="535"/>
                </a:lnTo>
                <a:lnTo>
                  <a:pt x="487" y="519"/>
                </a:lnTo>
                <a:lnTo>
                  <a:pt x="472" y="519"/>
                </a:lnTo>
                <a:lnTo>
                  <a:pt x="472" y="535"/>
                </a:lnTo>
                <a:lnTo>
                  <a:pt x="487" y="550"/>
                </a:lnTo>
                <a:lnTo>
                  <a:pt x="487" y="566"/>
                </a:lnTo>
                <a:lnTo>
                  <a:pt x="503" y="566"/>
                </a:lnTo>
                <a:lnTo>
                  <a:pt x="519" y="566"/>
                </a:lnTo>
                <a:lnTo>
                  <a:pt x="519" y="550"/>
                </a:lnTo>
                <a:lnTo>
                  <a:pt x="503" y="550"/>
                </a:lnTo>
                <a:lnTo>
                  <a:pt x="487" y="535"/>
                </a:lnTo>
                <a:lnTo>
                  <a:pt x="472" y="535"/>
                </a:lnTo>
                <a:lnTo>
                  <a:pt x="472" y="519"/>
                </a:lnTo>
                <a:lnTo>
                  <a:pt x="456" y="519"/>
                </a:lnTo>
                <a:lnTo>
                  <a:pt x="440" y="550"/>
                </a:lnTo>
                <a:lnTo>
                  <a:pt x="440" y="566"/>
                </a:lnTo>
                <a:lnTo>
                  <a:pt x="440" y="582"/>
                </a:lnTo>
                <a:lnTo>
                  <a:pt x="456" y="582"/>
                </a:lnTo>
                <a:lnTo>
                  <a:pt x="472" y="582"/>
                </a:lnTo>
                <a:lnTo>
                  <a:pt x="503" y="582"/>
                </a:lnTo>
                <a:lnTo>
                  <a:pt x="519" y="582"/>
                </a:lnTo>
                <a:lnTo>
                  <a:pt x="519" y="566"/>
                </a:lnTo>
                <a:lnTo>
                  <a:pt x="535" y="566"/>
                </a:lnTo>
                <a:lnTo>
                  <a:pt x="566" y="535"/>
                </a:lnTo>
                <a:lnTo>
                  <a:pt x="566" y="519"/>
                </a:lnTo>
                <a:lnTo>
                  <a:pt x="566" y="503"/>
                </a:lnTo>
                <a:lnTo>
                  <a:pt x="535" y="503"/>
                </a:lnTo>
                <a:lnTo>
                  <a:pt x="535" y="472"/>
                </a:lnTo>
                <a:lnTo>
                  <a:pt x="519" y="456"/>
                </a:lnTo>
                <a:lnTo>
                  <a:pt x="487" y="456"/>
                </a:lnTo>
                <a:lnTo>
                  <a:pt x="472" y="456"/>
                </a:lnTo>
                <a:lnTo>
                  <a:pt x="456" y="456"/>
                </a:lnTo>
                <a:lnTo>
                  <a:pt x="440" y="472"/>
                </a:lnTo>
                <a:lnTo>
                  <a:pt x="424" y="472"/>
                </a:lnTo>
                <a:lnTo>
                  <a:pt x="409" y="472"/>
                </a:lnTo>
                <a:lnTo>
                  <a:pt x="409" y="503"/>
                </a:lnTo>
                <a:lnTo>
                  <a:pt x="393" y="503"/>
                </a:lnTo>
                <a:lnTo>
                  <a:pt x="393" y="519"/>
                </a:lnTo>
                <a:lnTo>
                  <a:pt x="377" y="519"/>
                </a:lnTo>
                <a:lnTo>
                  <a:pt x="377" y="535"/>
                </a:lnTo>
                <a:lnTo>
                  <a:pt x="393" y="535"/>
                </a:lnTo>
                <a:lnTo>
                  <a:pt x="409" y="535"/>
                </a:lnTo>
                <a:lnTo>
                  <a:pt x="424" y="535"/>
                </a:lnTo>
                <a:lnTo>
                  <a:pt x="440" y="535"/>
                </a:lnTo>
                <a:lnTo>
                  <a:pt x="456" y="503"/>
                </a:lnTo>
                <a:lnTo>
                  <a:pt x="472" y="503"/>
                </a:lnTo>
                <a:lnTo>
                  <a:pt x="487" y="503"/>
                </a:lnTo>
                <a:lnTo>
                  <a:pt x="487" y="472"/>
                </a:lnTo>
                <a:lnTo>
                  <a:pt x="487" y="456"/>
                </a:lnTo>
                <a:lnTo>
                  <a:pt x="472" y="456"/>
                </a:lnTo>
                <a:lnTo>
                  <a:pt x="472" y="440"/>
                </a:lnTo>
                <a:lnTo>
                  <a:pt x="456" y="424"/>
                </a:lnTo>
                <a:lnTo>
                  <a:pt x="424" y="424"/>
                </a:lnTo>
                <a:lnTo>
                  <a:pt x="409" y="424"/>
                </a:lnTo>
                <a:lnTo>
                  <a:pt x="393" y="440"/>
                </a:lnTo>
                <a:lnTo>
                  <a:pt x="377" y="440"/>
                </a:lnTo>
                <a:lnTo>
                  <a:pt x="362" y="456"/>
                </a:lnTo>
                <a:lnTo>
                  <a:pt x="346" y="487"/>
                </a:lnTo>
                <a:lnTo>
                  <a:pt x="346" y="503"/>
                </a:lnTo>
                <a:lnTo>
                  <a:pt x="330" y="503"/>
                </a:lnTo>
                <a:lnTo>
                  <a:pt x="330" y="519"/>
                </a:lnTo>
                <a:lnTo>
                  <a:pt x="314" y="535"/>
                </a:lnTo>
                <a:lnTo>
                  <a:pt x="314" y="566"/>
                </a:lnTo>
                <a:lnTo>
                  <a:pt x="330" y="566"/>
                </a:lnTo>
                <a:lnTo>
                  <a:pt x="362" y="582"/>
                </a:lnTo>
                <a:lnTo>
                  <a:pt x="409" y="582"/>
                </a:lnTo>
                <a:lnTo>
                  <a:pt x="409" y="566"/>
                </a:lnTo>
                <a:lnTo>
                  <a:pt x="424" y="566"/>
                </a:lnTo>
                <a:lnTo>
                  <a:pt x="440" y="550"/>
                </a:lnTo>
                <a:lnTo>
                  <a:pt x="456" y="535"/>
                </a:lnTo>
                <a:lnTo>
                  <a:pt x="456" y="519"/>
                </a:lnTo>
                <a:lnTo>
                  <a:pt x="456" y="503"/>
                </a:lnTo>
                <a:lnTo>
                  <a:pt x="440" y="503"/>
                </a:lnTo>
                <a:lnTo>
                  <a:pt x="424" y="503"/>
                </a:lnTo>
                <a:lnTo>
                  <a:pt x="409" y="487"/>
                </a:lnTo>
                <a:lnTo>
                  <a:pt x="393" y="487"/>
                </a:lnTo>
                <a:lnTo>
                  <a:pt x="377" y="487"/>
                </a:lnTo>
                <a:lnTo>
                  <a:pt x="362" y="487"/>
                </a:lnTo>
                <a:lnTo>
                  <a:pt x="346" y="487"/>
                </a:lnTo>
                <a:lnTo>
                  <a:pt x="314" y="503"/>
                </a:lnTo>
                <a:lnTo>
                  <a:pt x="299" y="503"/>
                </a:lnTo>
                <a:lnTo>
                  <a:pt x="283" y="519"/>
                </a:lnTo>
                <a:lnTo>
                  <a:pt x="283" y="550"/>
                </a:lnTo>
                <a:lnTo>
                  <a:pt x="283" y="566"/>
                </a:lnTo>
                <a:lnTo>
                  <a:pt x="299" y="566"/>
                </a:lnTo>
                <a:lnTo>
                  <a:pt x="346" y="566"/>
                </a:lnTo>
                <a:lnTo>
                  <a:pt x="393" y="566"/>
                </a:lnTo>
                <a:lnTo>
                  <a:pt x="409" y="566"/>
                </a:lnTo>
                <a:lnTo>
                  <a:pt x="424" y="566"/>
                </a:lnTo>
                <a:lnTo>
                  <a:pt x="440" y="566"/>
                </a:lnTo>
                <a:lnTo>
                  <a:pt x="440" y="535"/>
                </a:lnTo>
                <a:lnTo>
                  <a:pt x="456" y="503"/>
                </a:lnTo>
                <a:lnTo>
                  <a:pt x="456" y="456"/>
                </a:lnTo>
                <a:lnTo>
                  <a:pt x="456" y="440"/>
                </a:lnTo>
                <a:lnTo>
                  <a:pt x="456" y="409"/>
                </a:lnTo>
                <a:lnTo>
                  <a:pt x="440" y="377"/>
                </a:lnTo>
                <a:lnTo>
                  <a:pt x="440" y="362"/>
                </a:lnTo>
                <a:lnTo>
                  <a:pt x="424" y="346"/>
                </a:lnTo>
                <a:lnTo>
                  <a:pt x="409" y="346"/>
                </a:lnTo>
                <a:lnTo>
                  <a:pt x="393" y="346"/>
                </a:lnTo>
                <a:lnTo>
                  <a:pt x="377" y="346"/>
                </a:lnTo>
                <a:lnTo>
                  <a:pt x="362" y="346"/>
                </a:lnTo>
                <a:lnTo>
                  <a:pt x="362" y="362"/>
                </a:lnTo>
                <a:lnTo>
                  <a:pt x="314" y="409"/>
                </a:lnTo>
                <a:lnTo>
                  <a:pt x="299" y="409"/>
                </a:lnTo>
                <a:lnTo>
                  <a:pt x="283" y="456"/>
                </a:lnTo>
                <a:lnTo>
                  <a:pt x="251" y="487"/>
                </a:lnTo>
                <a:lnTo>
                  <a:pt x="251" y="503"/>
                </a:lnTo>
                <a:lnTo>
                  <a:pt x="251" y="535"/>
                </a:lnTo>
                <a:lnTo>
                  <a:pt x="251" y="566"/>
                </a:lnTo>
                <a:lnTo>
                  <a:pt x="283" y="566"/>
                </a:lnTo>
                <a:lnTo>
                  <a:pt x="299" y="566"/>
                </a:lnTo>
                <a:lnTo>
                  <a:pt x="314" y="566"/>
                </a:lnTo>
                <a:lnTo>
                  <a:pt x="377" y="566"/>
                </a:lnTo>
                <a:lnTo>
                  <a:pt x="409" y="566"/>
                </a:lnTo>
                <a:lnTo>
                  <a:pt x="440" y="535"/>
                </a:lnTo>
                <a:lnTo>
                  <a:pt x="440" y="519"/>
                </a:lnTo>
                <a:lnTo>
                  <a:pt x="456" y="503"/>
                </a:lnTo>
                <a:lnTo>
                  <a:pt x="487" y="472"/>
                </a:lnTo>
                <a:lnTo>
                  <a:pt x="519" y="456"/>
                </a:lnTo>
                <a:lnTo>
                  <a:pt x="519" y="424"/>
                </a:lnTo>
                <a:lnTo>
                  <a:pt x="519" y="393"/>
                </a:lnTo>
                <a:lnTo>
                  <a:pt x="519" y="377"/>
                </a:lnTo>
                <a:lnTo>
                  <a:pt x="519" y="346"/>
                </a:lnTo>
                <a:lnTo>
                  <a:pt x="487" y="314"/>
                </a:lnTo>
                <a:lnTo>
                  <a:pt x="472" y="314"/>
                </a:lnTo>
                <a:lnTo>
                  <a:pt x="456" y="299"/>
                </a:lnTo>
                <a:lnTo>
                  <a:pt x="424" y="299"/>
                </a:lnTo>
                <a:lnTo>
                  <a:pt x="393" y="299"/>
                </a:lnTo>
                <a:lnTo>
                  <a:pt x="377" y="314"/>
                </a:lnTo>
                <a:lnTo>
                  <a:pt x="362" y="346"/>
                </a:lnTo>
                <a:lnTo>
                  <a:pt x="330" y="346"/>
                </a:lnTo>
                <a:lnTo>
                  <a:pt x="299" y="377"/>
                </a:lnTo>
                <a:lnTo>
                  <a:pt x="299" y="393"/>
                </a:lnTo>
                <a:lnTo>
                  <a:pt x="299" y="409"/>
                </a:lnTo>
                <a:lnTo>
                  <a:pt x="299" y="424"/>
                </a:lnTo>
                <a:lnTo>
                  <a:pt x="299" y="440"/>
                </a:lnTo>
                <a:lnTo>
                  <a:pt x="299" y="456"/>
                </a:lnTo>
                <a:lnTo>
                  <a:pt x="314" y="487"/>
                </a:lnTo>
                <a:lnTo>
                  <a:pt x="362" y="487"/>
                </a:lnTo>
                <a:lnTo>
                  <a:pt x="409" y="487"/>
                </a:lnTo>
                <a:lnTo>
                  <a:pt x="424" y="487"/>
                </a:lnTo>
                <a:lnTo>
                  <a:pt x="440" y="456"/>
                </a:lnTo>
                <a:lnTo>
                  <a:pt x="456" y="456"/>
                </a:lnTo>
                <a:lnTo>
                  <a:pt x="503" y="424"/>
                </a:lnTo>
                <a:lnTo>
                  <a:pt x="519" y="409"/>
                </a:lnTo>
                <a:lnTo>
                  <a:pt x="519" y="362"/>
                </a:lnTo>
                <a:lnTo>
                  <a:pt x="519" y="346"/>
                </a:lnTo>
                <a:lnTo>
                  <a:pt x="503" y="314"/>
                </a:lnTo>
                <a:lnTo>
                  <a:pt x="503" y="299"/>
                </a:lnTo>
                <a:lnTo>
                  <a:pt x="456" y="267"/>
                </a:lnTo>
                <a:lnTo>
                  <a:pt x="409" y="251"/>
                </a:lnTo>
                <a:lnTo>
                  <a:pt x="409" y="236"/>
                </a:lnTo>
                <a:lnTo>
                  <a:pt x="393" y="236"/>
                </a:lnTo>
                <a:lnTo>
                  <a:pt x="377" y="236"/>
                </a:lnTo>
                <a:lnTo>
                  <a:pt x="346" y="236"/>
                </a:lnTo>
                <a:lnTo>
                  <a:pt x="299" y="251"/>
                </a:lnTo>
                <a:lnTo>
                  <a:pt x="299" y="283"/>
                </a:lnTo>
                <a:lnTo>
                  <a:pt x="299" y="299"/>
                </a:lnTo>
                <a:lnTo>
                  <a:pt x="299" y="330"/>
                </a:lnTo>
                <a:lnTo>
                  <a:pt x="267" y="362"/>
                </a:lnTo>
                <a:lnTo>
                  <a:pt x="251" y="393"/>
                </a:lnTo>
                <a:lnTo>
                  <a:pt x="251" y="409"/>
                </a:lnTo>
                <a:lnTo>
                  <a:pt x="251" y="440"/>
                </a:lnTo>
                <a:lnTo>
                  <a:pt x="251" y="456"/>
                </a:lnTo>
                <a:lnTo>
                  <a:pt x="267" y="456"/>
                </a:lnTo>
                <a:lnTo>
                  <a:pt x="267" y="472"/>
                </a:lnTo>
                <a:lnTo>
                  <a:pt x="283" y="472"/>
                </a:lnTo>
                <a:lnTo>
                  <a:pt x="299" y="472"/>
                </a:lnTo>
                <a:lnTo>
                  <a:pt x="330" y="456"/>
                </a:lnTo>
                <a:lnTo>
                  <a:pt x="393" y="456"/>
                </a:lnTo>
                <a:lnTo>
                  <a:pt x="424" y="456"/>
                </a:lnTo>
                <a:lnTo>
                  <a:pt x="440" y="440"/>
                </a:lnTo>
                <a:lnTo>
                  <a:pt x="456" y="409"/>
                </a:lnTo>
                <a:lnTo>
                  <a:pt x="456" y="393"/>
                </a:lnTo>
                <a:lnTo>
                  <a:pt x="456" y="362"/>
                </a:lnTo>
                <a:lnTo>
                  <a:pt x="456" y="330"/>
                </a:lnTo>
                <a:lnTo>
                  <a:pt x="440" y="314"/>
                </a:lnTo>
                <a:lnTo>
                  <a:pt x="424" y="299"/>
                </a:lnTo>
                <a:lnTo>
                  <a:pt x="409" y="283"/>
                </a:lnTo>
                <a:lnTo>
                  <a:pt x="393" y="283"/>
                </a:lnTo>
                <a:lnTo>
                  <a:pt x="377" y="267"/>
                </a:lnTo>
                <a:lnTo>
                  <a:pt x="362" y="267"/>
                </a:lnTo>
                <a:lnTo>
                  <a:pt x="330" y="267"/>
                </a:lnTo>
                <a:lnTo>
                  <a:pt x="299" y="267"/>
                </a:lnTo>
                <a:lnTo>
                  <a:pt x="299" y="283"/>
                </a:lnTo>
                <a:lnTo>
                  <a:pt x="299" y="299"/>
                </a:lnTo>
                <a:lnTo>
                  <a:pt x="283" y="299"/>
                </a:lnTo>
                <a:lnTo>
                  <a:pt x="283" y="314"/>
                </a:lnTo>
                <a:lnTo>
                  <a:pt x="267" y="346"/>
                </a:lnTo>
                <a:lnTo>
                  <a:pt x="251" y="362"/>
                </a:lnTo>
                <a:lnTo>
                  <a:pt x="251" y="377"/>
                </a:lnTo>
                <a:lnTo>
                  <a:pt x="251" y="393"/>
                </a:lnTo>
                <a:lnTo>
                  <a:pt x="251" y="409"/>
                </a:lnTo>
                <a:lnTo>
                  <a:pt x="283" y="424"/>
                </a:lnTo>
                <a:lnTo>
                  <a:pt x="299" y="424"/>
                </a:lnTo>
                <a:lnTo>
                  <a:pt x="330" y="424"/>
                </a:lnTo>
                <a:lnTo>
                  <a:pt x="362" y="424"/>
                </a:lnTo>
                <a:lnTo>
                  <a:pt x="409" y="424"/>
                </a:lnTo>
                <a:lnTo>
                  <a:pt x="456" y="409"/>
                </a:lnTo>
                <a:lnTo>
                  <a:pt x="472" y="393"/>
                </a:lnTo>
                <a:lnTo>
                  <a:pt x="472" y="346"/>
                </a:lnTo>
                <a:lnTo>
                  <a:pt x="424" y="299"/>
                </a:lnTo>
                <a:lnTo>
                  <a:pt x="409" y="283"/>
                </a:lnTo>
                <a:lnTo>
                  <a:pt x="377" y="251"/>
                </a:lnTo>
                <a:lnTo>
                  <a:pt x="346" y="251"/>
                </a:lnTo>
                <a:lnTo>
                  <a:pt x="299" y="251"/>
                </a:lnTo>
                <a:lnTo>
                  <a:pt x="283" y="251"/>
                </a:lnTo>
                <a:lnTo>
                  <a:pt x="251" y="267"/>
                </a:lnTo>
                <a:lnTo>
                  <a:pt x="251" y="299"/>
                </a:lnTo>
                <a:lnTo>
                  <a:pt x="251" y="346"/>
                </a:lnTo>
                <a:lnTo>
                  <a:pt x="220" y="409"/>
                </a:lnTo>
                <a:lnTo>
                  <a:pt x="220" y="424"/>
                </a:lnTo>
                <a:lnTo>
                  <a:pt x="220" y="440"/>
                </a:lnTo>
                <a:lnTo>
                  <a:pt x="236" y="440"/>
                </a:lnTo>
                <a:lnTo>
                  <a:pt x="236" y="456"/>
                </a:lnTo>
                <a:lnTo>
                  <a:pt x="251" y="456"/>
                </a:lnTo>
                <a:lnTo>
                  <a:pt x="299" y="456"/>
                </a:lnTo>
                <a:lnTo>
                  <a:pt x="330" y="456"/>
                </a:lnTo>
                <a:lnTo>
                  <a:pt x="424" y="456"/>
                </a:lnTo>
                <a:lnTo>
                  <a:pt x="440" y="424"/>
                </a:lnTo>
                <a:lnTo>
                  <a:pt x="440" y="409"/>
                </a:lnTo>
                <a:lnTo>
                  <a:pt x="440" y="377"/>
                </a:lnTo>
                <a:lnTo>
                  <a:pt x="440" y="362"/>
                </a:lnTo>
                <a:lnTo>
                  <a:pt x="424" y="330"/>
                </a:lnTo>
                <a:lnTo>
                  <a:pt x="409" y="299"/>
                </a:lnTo>
                <a:lnTo>
                  <a:pt x="393" y="283"/>
                </a:lnTo>
                <a:lnTo>
                  <a:pt x="377" y="251"/>
                </a:lnTo>
                <a:lnTo>
                  <a:pt x="346" y="251"/>
                </a:lnTo>
                <a:lnTo>
                  <a:pt x="299" y="251"/>
                </a:lnTo>
                <a:lnTo>
                  <a:pt x="267" y="236"/>
                </a:lnTo>
                <a:lnTo>
                  <a:pt x="251" y="251"/>
                </a:lnTo>
                <a:lnTo>
                  <a:pt x="236" y="251"/>
                </a:lnTo>
                <a:lnTo>
                  <a:pt x="220" y="283"/>
                </a:lnTo>
                <a:lnTo>
                  <a:pt x="204" y="299"/>
                </a:lnTo>
                <a:lnTo>
                  <a:pt x="204" y="314"/>
                </a:lnTo>
                <a:lnTo>
                  <a:pt x="204" y="330"/>
                </a:lnTo>
                <a:lnTo>
                  <a:pt x="204" y="346"/>
                </a:lnTo>
                <a:lnTo>
                  <a:pt x="204" y="377"/>
                </a:lnTo>
                <a:lnTo>
                  <a:pt x="204" y="393"/>
                </a:lnTo>
                <a:lnTo>
                  <a:pt x="220" y="393"/>
                </a:lnTo>
                <a:lnTo>
                  <a:pt x="251" y="409"/>
                </a:lnTo>
                <a:lnTo>
                  <a:pt x="299" y="409"/>
                </a:lnTo>
                <a:lnTo>
                  <a:pt x="346" y="409"/>
                </a:lnTo>
                <a:lnTo>
                  <a:pt x="440" y="393"/>
                </a:lnTo>
                <a:lnTo>
                  <a:pt x="456" y="362"/>
                </a:lnTo>
                <a:lnTo>
                  <a:pt x="456" y="346"/>
                </a:lnTo>
                <a:lnTo>
                  <a:pt x="472" y="330"/>
                </a:lnTo>
                <a:lnTo>
                  <a:pt x="487" y="299"/>
                </a:lnTo>
                <a:lnTo>
                  <a:pt x="503" y="299"/>
                </a:lnTo>
                <a:lnTo>
                  <a:pt x="503" y="283"/>
                </a:lnTo>
                <a:lnTo>
                  <a:pt x="519" y="267"/>
                </a:lnTo>
                <a:lnTo>
                  <a:pt x="519" y="251"/>
                </a:lnTo>
                <a:lnTo>
                  <a:pt x="519" y="236"/>
                </a:lnTo>
                <a:lnTo>
                  <a:pt x="503" y="236"/>
                </a:lnTo>
                <a:lnTo>
                  <a:pt x="503" y="220"/>
                </a:lnTo>
                <a:lnTo>
                  <a:pt x="487" y="220"/>
                </a:lnTo>
                <a:lnTo>
                  <a:pt x="456" y="204"/>
                </a:lnTo>
                <a:lnTo>
                  <a:pt x="456" y="220"/>
                </a:lnTo>
                <a:lnTo>
                  <a:pt x="440" y="220"/>
                </a:lnTo>
                <a:lnTo>
                  <a:pt x="424" y="220"/>
                </a:lnTo>
                <a:lnTo>
                  <a:pt x="409" y="236"/>
                </a:lnTo>
                <a:lnTo>
                  <a:pt x="393" y="251"/>
                </a:lnTo>
                <a:lnTo>
                  <a:pt x="377" y="283"/>
                </a:lnTo>
                <a:lnTo>
                  <a:pt x="377" y="299"/>
                </a:lnTo>
                <a:lnTo>
                  <a:pt x="362" y="299"/>
                </a:lnTo>
                <a:lnTo>
                  <a:pt x="362" y="314"/>
                </a:lnTo>
                <a:lnTo>
                  <a:pt x="377" y="330"/>
                </a:lnTo>
                <a:lnTo>
                  <a:pt x="377" y="346"/>
                </a:lnTo>
                <a:lnTo>
                  <a:pt x="393" y="346"/>
                </a:lnTo>
                <a:lnTo>
                  <a:pt x="409" y="346"/>
                </a:lnTo>
                <a:lnTo>
                  <a:pt x="440" y="346"/>
                </a:lnTo>
                <a:lnTo>
                  <a:pt x="456" y="346"/>
                </a:lnTo>
                <a:lnTo>
                  <a:pt x="487" y="346"/>
                </a:lnTo>
                <a:lnTo>
                  <a:pt x="503" y="330"/>
                </a:lnTo>
                <a:lnTo>
                  <a:pt x="519" y="314"/>
                </a:lnTo>
                <a:lnTo>
                  <a:pt x="535" y="299"/>
                </a:lnTo>
                <a:lnTo>
                  <a:pt x="535" y="267"/>
                </a:lnTo>
                <a:lnTo>
                  <a:pt x="535" y="251"/>
                </a:lnTo>
                <a:lnTo>
                  <a:pt x="535" y="220"/>
                </a:lnTo>
                <a:lnTo>
                  <a:pt x="519" y="204"/>
                </a:lnTo>
                <a:lnTo>
                  <a:pt x="519" y="189"/>
                </a:lnTo>
                <a:lnTo>
                  <a:pt x="487" y="173"/>
                </a:lnTo>
                <a:lnTo>
                  <a:pt x="472" y="173"/>
                </a:lnTo>
                <a:lnTo>
                  <a:pt x="456" y="189"/>
                </a:lnTo>
                <a:lnTo>
                  <a:pt x="440" y="204"/>
                </a:lnTo>
                <a:lnTo>
                  <a:pt x="409" y="220"/>
                </a:lnTo>
                <a:lnTo>
                  <a:pt x="409" y="251"/>
                </a:lnTo>
                <a:lnTo>
                  <a:pt x="377" y="283"/>
                </a:lnTo>
                <a:lnTo>
                  <a:pt x="362" y="299"/>
                </a:lnTo>
                <a:lnTo>
                  <a:pt x="362" y="346"/>
                </a:lnTo>
                <a:lnTo>
                  <a:pt x="362" y="377"/>
                </a:lnTo>
                <a:lnTo>
                  <a:pt x="362" y="393"/>
                </a:lnTo>
                <a:lnTo>
                  <a:pt x="377" y="409"/>
                </a:lnTo>
                <a:lnTo>
                  <a:pt x="393" y="424"/>
                </a:lnTo>
                <a:lnTo>
                  <a:pt x="424" y="456"/>
                </a:lnTo>
                <a:lnTo>
                  <a:pt x="456" y="456"/>
                </a:lnTo>
                <a:lnTo>
                  <a:pt x="487" y="456"/>
                </a:lnTo>
                <a:lnTo>
                  <a:pt x="519" y="456"/>
                </a:lnTo>
                <a:lnTo>
                  <a:pt x="550" y="456"/>
                </a:lnTo>
                <a:lnTo>
                  <a:pt x="566" y="456"/>
                </a:lnTo>
                <a:lnTo>
                  <a:pt x="582" y="440"/>
                </a:lnTo>
                <a:lnTo>
                  <a:pt x="613" y="424"/>
                </a:lnTo>
                <a:lnTo>
                  <a:pt x="613" y="409"/>
                </a:lnTo>
                <a:lnTo>
                  <a:pt x="613" y="393"/>
                </a:lnTo>
                <a:lnTo>
                  <a:pt x="613" y="377"/>
                </a:lnTo>
                <a:lnTo>
                  <a:pt x="598" y="362"/>
                </a:lnTo>
                <a:lnTo>
                  <a:pt x="566" y="346"/>
                </a:lnTo>
                <a:lnTo>
                  <a:pt x="550" y="346"/>
                </a:lnTo>
                <a:lnTo>
                  <a:pt x="519" y="377"/>
                </a:lnTo>
                <a:lnTo>
                  <a:pt x="503" y="377"/>
                </a:lnTo>
                <a:lnTo>
                  <a:pt x="487" y="393"/>
                </a:lnTo>
                <a:lnTo>
                  <a:pt x="456" y="409"/>
                </a:lnTo>
                <a:lnTo>
                  <a:pt x="456" y="424"/>
                </a:lnTo>
                <a:lnTo>
                  <a:pt x="456" y="440"/>
                </a:lnTo>
                <a:lnTo>
                  <a:pt x="456" y="472"/>
                </a:lnTo>
                <a:lnTo>
                  <a:pt x="456" y="487"/>
                </a:lnTo>
                <a:lnTo>
                  <a:pt x="472" y="487"/>
                </a:lnTo>
                <a:lnTo>
                  <a:pt x="487" y="487"/>
                </a:lnTo>
                <a:lnTo>
                  <a:pt x="550" y="487"/>
                </a:lnTo>
                <a:lnTo>
                  <a:pt x="582" y="487"/>
                </a:lnTo>
                <a:lnTo>
                  <a:pt x="613" y="487"/>
                </a:lnTo>
                <a:lnTo>
                  <a:pt x="629" y="472"/>
                </a:lnTo>
                <a:lnTo>
                  <a:pt x="660" y="456"/>
                </a:lnTo>
                <a:lnTo>
                  <a:pt x="676" y="440"/>
                </a:lnTo>
                <a:lnTo>
                  <a:pt x="676" y="409"/>
                </a:lnTo>
                <a:lnTo>
                  <a:pt x="676" y="346"/>
                </a:lnTo>
                <a:lnTo>
                  <a:pt x="660" y="330"/>
                </a:lnTo>
                <a:lnTo>
                  <a:pt x="645" y="314"/>
                </a:lnTo>
                <a:lnTo>
                  <a:pt x="629" y="283"/>
                </a:lnTo>
                <a:lnTo>
                  <a:pt x="613" y="251"/>
                </a:lnTo>
                <a:lnTo>
                  <a:pt x="598" y="236"/>
                </a:lnTo>
                <a:lnTo>
                  <a:pt x="598" y="204"/>
                </a:lnTo>
                <a:lnTo>
                  <a:pt x="582" y="204"/>
                </a:lnTo>
                <a:lnTo>
                  <a:pt x="566" y="189"/>
                </a:lnTo>
                <a:lnTo>
                  <a:pt x="550" y="173"/>
                </a:lnTo>
                <a:lnTo>
                  <a:pt x="519" y="157"/>
                </a:lnTo>
                <a:lnTo>
                  <a:pt x="487" y="157"/>
                </a:lnTo>
                <a:lnTo>
                  <a:pt x="456" y="157"/>
                </a:lnTo>
                <a:lnTo>
                  <a:pt x="440" y="189"/>
                </a:lnTo>
                <a:lnTo>
                  <a:pt x="424" y="204"/>
                </a:lnTo>
                <a:lnTo>
                  <a:pt x="409" y="204"/>
                </a:lnTo>
                <a:lnTo>
                  <a:pt x="393" y="251"/>
                </a:lnTo>
                <a:lnTo>
                  <a:pt x="362" y="267"/>
                </a:lnTo>
                <a:lnTo>
                  <a:pt x="362" y="283"/>
                </a:lnTo>
                <a:lnTo>
                  <a:pt x="362" y="299"/>
                </a:lnTo>
                <a:lnTo>
                  <a:pt x="362" y="314"/>
                </a:lnTo>
                <a:lnTo>
                  <a:pt x="393" y="346"/>
                </a:lnTo>
                <a:lnTo>
                  <a:pt x="409" y="346"/>
                </a:lnTo>
                <a:lnTo>
                  <a:pt x="456" y="346"/>
                </a:lnTo>
                <a:lnTo>
                  <a:pt x="487" y="346"/>
                </a:lnTo>
                <a:lnTo>
                  <a:pt x="519" y="314"/>
                </a:lnTo>
                <a:lnTo>
                  <a:pt x="519" y="299"/>
                </a:lnTo>
                <a:lnTo>
                  <a:pt x="535" y="267"/>
                </a:lnTo>
                <a:lnTo>
                  <a:pt x="535" y="251"/>
                </a:lnTo>
                <a:lnTo>
                  <a:pt x="519" y="220"/>
                </a:lnTo>
                <a:lnTo>
                  <a:pt x="519" y="189"/>
                </a:lnTo>
                <a:lnTo>
                  <a:pt x="487" y="141"/>
                </a:lnTo>
                <a:lnTo>
                  <a:pt x="472" y="126"/>
                </a:lnTo>
                <a:lnTo>
                  <a:pt x="456" y="110"/>
                </a:lnTo>
                <a:lnTo>
                  <a:pt x="440" y="110"/>
                </a:lnTo>
                <a:lnTo>
                  <a:pt x="424" y="94"/>
                </a:lnTo>
                <a:lnTo>
                  <a:pt x="409" y="94"/>
                </a:lnTo>
                <a:lnTo>
                  <a:pt x="377" y="110"/>
                </a:lnTo>
                <a:lnTo>
                  <a:pt x="362" y="126"/>
                </a:lnTo>
                <a:lnTo>
                  <a:pt x="362" y="141"/>
                </a:lnTo>
                <a:lnTo>
                  <a:pt x="346" y="157"/>
                </a:lnTo>
                <a:lnTo>
                  <a:pt x="330" y="173"/>
                </a:lnTo>
                <a:lnTo>
                  <a:pt x="314" y="204"/>
                </a:lnTo>
                <a:lnTo>
                  <a:pt x="314" y="236"/>
                </a:lnTo>
                <a:lnTo>
                  <a:pt x="314" y="251"/>
                </a:lnTo>
                <a:lnTo>
                  <a:pt x="299" y="251"/>
                </a:lnTo>
                <a:lnTo>
                  <a:pt x="299" y="267"/>
                </a:lnTo>
                <a:lnTo>
                  <a:pt x="314" y="283"/>
                </a:lnTo>
                <a:lnTo>
                  <a:pt x="314" y="299"/>
                </a:lnTo>
                <a:lnTo>
                  <a:pt x="330" y="299"/>
                </a:lnTo>
                <a:lnTo>
                  <a:pt x="362" y="299"/>
                </a:lnTo>
                <a:lnTo>
                  <a:pt x="377" y="299"/>
                </a:lnTo>
                <a:lnTo>
                  <a:pt x="409" y="299"/>
                </a:lnTo>
                <a:lnTo>
                  <a:pt x="424" y="283"/>
                </a:lnTo>
                <a:lnTo>
                  <a:pt x="456" y="267"/>
                </a:lnTo>
                <a:lnTo>
                  <a:pt x="456" y="251"/>
                </a:lnTo>
                <a:lnTo>
                  <a:pt x="456" y="220"/>
                </a:lnTo>
                <a:lnTo>
                  <a:pt x="424" y="204"/>
                </a:lnTo>
                <a:lnTo>
                  <a:pt x="393" y="173"/>
                </a:lnTo>
                <a:lnTo>
                  <a:pt x="362" y="141"/>
                </a:lnTo>
                <a:lnTo>
                  <a:pt x="346" y="141"/>
                </a:lnTo>
                <a:lnTo>
                  <a:pt x="330" y="141"/>
                </a:lnTo>
                <a:lnTo>
                  <a:pt x="314" y="141"/>
                </a:lnTo>
                <a:lnTo>
                  <a:pt x="283" y="157"/>
                </a:lnTo>
                <a:lnTo>
                  <a:pt x="283" y="173"/>
                </a:lnTo>
                <a:lnTo>
                  <a:pt x="251" y="189"/>
                </a:lnTo>
                <a:lnTo>
                  <a:pt x="251" y="204"/>
                </a:lnTo>
                <a:lnTo>
                  <a:pt x="251" y="236"/>
                </a:lnTo>
                <a:lnTo>
                  <a:pt x="251" y="251"/>
                </a:lnTo>
                <a:lnTo>
                  <a:pt x="251" y="283"/>
                </a:lnTo>
                <a:lnTo>
                  <a:pt x="236" y="299"/>
                </a:lnTo>
                <a:lnTo>
                  <a:pt x="236" y="314"/>
                </a:lnTo>
                <a:lnTo>
                  <a:pt x="251" y="314"/>
                </a:lnTo>
                <a:lnTo>
                  <a:pt x="251" y="330"/>
                </a:lnTo>
                <a:lnTo>
                  <a:pt x="283" y="330"/>
                </a:lnTo>
                <a:lnTo>
                  <a:pt x="299" y="330"/>
                </a:lnTo>
                <a:lnTo>
                  <a:pt x="299" y="314"/>
                </a:lnTo>
                <a:lnTo>
                  <a:pt x="299" y="299"/>
                </a:lnTo>
                <a:lnTo>
                  <a:pt x="299" y="283"/>
                </a:lnTo>
                <a:lnTo>
                  <a:pt x="299" y="251"/>
                </a:lnTo>
                <a:lnTo>
                  <a:pt x="299" y="236"/>
                </a:lnTo>
                <a:lnTo>
                  <a:pt x="299" y="204"/>
                </a:lnTo>
                <a:lnTo>
                  <a:pt x="267" y="204"/>
                </a:lnTo>
                <a:lnTo>
                  <a:pt x="236" y="189"/>
                </a:lnTo>
                <a:lnTo>
                  <a:pt x="220" y="189"/>
                </a:lnTo>
                <a:lnTo>
                  <a:pt x="188" y="189"/>
                </a:lnTo>
                <a:lnTo>
                  <a:pt x="157" y="204"/>
                </a:lnTo>
                <a:lnTo>
                  <a:pt x="94" y="220"/>
                </a:lnTo>
                <a:lnTo>
                  <a:pt x="78" y="236"/>
                </a:lnTo>
                <a:lnTo>
                  <a:pt x="63" y="267"/>
                </a:lnTo>
                <a:lnTo>
                  <a:pt x="47" y="299"/>
                </a:lnTo>
                <a:lnTo>
                  <a:pt x="31" y="330"/>
                </a:lnTo>
                <a:lnTo>
                  <a:pt x="0" y="346"/>
                </a:lnTo>
                <a:lnTo>
                  <a:pt x="0" y="377"/>
                </a:lnTo>
                <a:lnTo>
                  <a:pt x="0" y="393"/>
                </a:lnTo>
                <a:lnTo>
                  <a:pt x="0" y="409"/>
                </a:lnTo>
                <a:lnTo>
                  <a:pt x="15" y="424"/>
                </a:lnTo>
                <a:lnTo>
                  <a:pt x="47" y="440"/>
                </a:lnTo>
                <a:lnTo>
                  <a:pt x="47" y="456"/>
                </a:lnTo>
                <a:lnTo>
                  <a:pt x="63" y="456"/>
                </a:lnTo>
                <a:lnTo>
                  <a:pt x="78" y="456"/>
                </a:lnTo>
                <a:lnTo>
                  <a:pt x="94" y="456"/>
                </a:lnTo>
                <a:lnTo>
                  <a:pt x="110" y="456"/>
                </a:lnTo>
                <a:lnTo>
                  <a:pt x="141" y="456"/>
                </a:lnTo>
                <a:lnTo>
                  <a:pt x="173" y="456"/>
                </a:lnTo>
                <a:lnTo>
                  <a:pt x="204" y="440"/>
                </a:lnTo>
                <a:lnTo>
                  <a:pt x="220" y="424"/>
                </a:lnTo>
                <a:lnTo>
                  <a:pt x="220" y="409"/>
                </a:lnTo>
                <a:lnTo>
                  <a:pt x="236" y="393"/>
                </a:lnTo>
                <a:lnTo>
                  <a:pt x="220" y="362"/>
                </a:lnTo>
                <a:lnTo>
                  <a:pt x="204" y="362"/>
                </a:lnTo>
                <a:lnTo>
                  <a:pt x="188" y="393"/>
                </a:lnTo>
                <a:lnTo>
                  <a:pt x="157" y="393"/>
                </a:lnTo>
                <a:lnTo>
                  <a:pt x="141" y="409"/>
                </a:lnTo>
                <a:lnTo>
                  <a:pt x="125" y="440"/>
                </a:lnTo>
                <a:lnTo>
                  <a:pt x="125" y="456"/>
                </a:lnTo>
                <a:lnTo>
                  <a:pt x="141" y="456"/>
                </a:lnTo>
                <a:lnTo>
                  <a:pt x="157" y="472"/>
                </a:lnTo>
                <a:lnTo>
                  <a:pt x="188" y="472"/>
                </a:lnTo>
                <a:lnTo>
                  <a:pt x="204" y="472"/>
                </a:lnTo>
                <a:lnTo>
                  <a:pt x="251" y="472"/>
                </a:lnTo>
                <a:lnTo>
                  <a:pt x="267" y="472"/>
                </a:lnTo>
                <a:lnTo>
                  <a:pt x="283" y="456"/>
                </a:lnTo>
                <a:lnTo>
                  <a:pt x="283" y="424"/>
                </a:lnTo>
                <a:lnTo>
                  <a:pt x="267" y="409"/>
                </a:lnTo>
                <a:lnTo>
                  <a:pt x="267" y="393"/>
                </a:lnTo>
                <a:lnTo>
                  <a:pt x="251" y="377"/>
                </a:lnTo>
                <a:lnTo>
                  <a:pt x="251" y="362"/>
                </a:lnTo>
                <a:lnTo>
                  <a:pt x="236" y="362"/>
                </a:lnTo>
                <a:lnTo>
                  <a:pt x="220" y="362"/>
                </a:lnTo>
                <a:lnTo>
                  <a:pt x="204" y="377"/>
                </a:lnTo>
                <a:lnTo>
                  <a:pt x="188" y="393"/>
                </a:lnTo>
                <a:lnTo>
                  <a:pt x="173" y="409"/>
                </a:lnTo>
                <a:lnTo>
                  <a:pt x="157" y="424"/>
                </a:lnTo>
                <a:lnTo>
                  <a:pt x="141" y="456"/>
                </a:lnTo>
                <a:lnTo>
                  <a:pt x="110" y="472"/>
                </a:lnTo>
                <a:lnTo>
                  <a:pt x="94" y="503"/>
                </a:lnTo>
                <a:lnTo>
                  <a:pt x="78" y="535"/>
                </a:lnTo>
                <a:lnTo>
                  <a:pt x="78" y="550"/>
                </a:lnTo>
                <a:lnTo>
                  <a:pt x="94" y="566"/>
                </a:lnTo>
                <a:lnTo>
                  <a:pt x="110" y="566"/>
                </a:lnTo>
                <a:lnTo>
                  <a:pt x="125" y="566"/>
                </a:lnTo>
                <a:lnTo>
                  <a:pt x="188" y="582"/>
                </a:lnTo>
                <a:lnTo>
                  <a:pt x="204" y="582"/>
                </a:lnTo>
                <a:lnTo>
                  <a:pt x="267" y="582"/>
                </a:lnTo>
                <a:lnTo>
                  <a:pt x="283" y="582"/>
                </a:lnTo>
                <a:lnTo>
                  <a:pt x="299" y="566"/>
                </a:lnTo>
                <a:lnTo>
                  <a:pt x="283" y="535"/>
                </a:lnTo>
                <a:lnTo>
                  <a:pt x="283" y="519"/>
                </a:lnTo>
                <a:lnTo>
                  <a:pt x="267" y="487"/>
                </a:lnTo>
                <a:lnTo>
                  <a:pt x="251" y="472"/>
                </a:lnTo>
                <a:lnTo>
                  <a:pt x="236" y="472"/>
                </a:lnTo>
                <a:lnTo>
                  <a:pt x="220" y="472"/>
                </a:lnTo>
                <a:lnTo>
                  <a:pt x="204" y="472"/>
                </a:lnTo>
                <a:lnTo>
                  <a:pt x="204" y="487"/>
                </a:lnTo>
                <a:lnTo>
                  <a:pt x="204" y="503"/>
                </a:lnTo>
                <a:lnTo>
                  <a:pt x="173" y="503"/>
                </a:lnTo>
                <a:lnTo>
                  <a:pt x="157" y="535"/>
                </a:lnTo>
                <a:lnTo>
                  <a:pt x="157" y="550"/>
                </a:lnTo>
                <a:lnTo>
                  <a:pt x="157" y="566"/>
                </a:lnTo>
                <a:lnTo>
                  <a:pt x="173" y="566"/>
                </a:lnTo>
                <a:lnTo>
                  <a:pt x="188" y="582"/>
                </a:lnTo>
                <a:lnTo>
                  <a:pt x="204" y="582"/>
                </a:lnTo>
                <a:lnTo>
                  <a:pt x="236" y="582"/>
                </a:lnTo>
                <a:lnTo>
                  <a:pt x="267" y="582"/>
                </a:lnTo>
                <a:lnTo>
                  <a:pt x="283" y="582"/>
                </a:lnTo>
                <a:lnTo>
                  <a:pt x="283" y="566"/>
                </a:lnTo>
                <a:lnTo>
                  <a:pt x="283" y="519"/>
                </a:lnTo>
                <a:lnTo>
                  <a:pt x="267" y="503"/>
                </a:lnTo>
                <a:lnTo>
                  <a:pt x="251" y="487"/>
                </a:lnTo>
                <a:lnTo>
                  <a:pt x="236" y="472"/>
                </a:lnTo>
                <a:lnTo>
                  <a:pt x="220" y="472"/>
                </a:lnTo>
                <a:lnTo>
                  <a:pt x="204" y="487"/>
                </a:lnTo>
                <a:lnTo>
                  <a:pt x="204" y="503"/>
                </a:lnTo>
                <a:lnTo>
                  <a:pt x="204" y="519"/>
                </a:lnTo>
                <a:lnTo>
                  <a:pt x="204" y="550"/>
                </a:lnTo>
                <a:lnTo>
                  <a:pt x="204" y="582"/>
                </a:lnTo>
                <a:lnTo>
                  <a:pt x="188" y="597"/>
                </a:lnTo>
                <a:lnTo>
                  <a:pt x="188" y="613"/>
                </a:lnTo>
                <a:lnTo>
                  <a:pt x="188" y="629"/>
                </a:lnTo>
                <a:lnTo>
                  <a:pt x="204" y="629"/>
                </a:lnTo>
                <a:lnTo>
                  <a:pt x="204" y="645"/>
                </a:lnTo>
                <a:lnTo>
                  <a:pt x="236" y="645"/>
                </a:lnTo>
                <a:lnTo>
                  <a:pt x="251" y="645"/>
                </a:lnTo>
                <a:lnTo>
                  <a:pt x="267" y="645"/>
                </a:lnTo>
                <a:lnTo>
                  <a:pt x="283" y="645"/>
                </a:lnTo>
                <a:lnTo>
                  <a:pt x="283" y="629"/>
                </a:lnTo>
                <a:lnTo>
                  <a:pt x="283" y="613"/>
                </a:lnTo>
                <a:lnTo>
                  <a:pt x="283" y="597"/>
                </a:lnTo>
                <a:lnTo>
                  <a:pt x="283" y="582"/>
                </a:lnTo>
                <a:lnTo>
                  <a:pt x="283" y="566"/>
                </a:lnTo>
                <a:lnTo>
                  <a:pt x="283" y="550"/>
                </a:lnTo>
                <a:lnTo>
                  <a:pt x="299" y="519"/>
                </a:lnTo>
                <a:lnTo>
                  <a:pt x="299" y="503"/>
                </a:lnTo>
                <a:lnTo>
                  <a:pt x="299" y="487"/>
                </a:lnTo>
                <a:lnTo>
                  <a:pt x="299" y="472"/>
                </a:lnTo>
                <a:lnTo>
                  <a:pt x="299" y="456"/>
                </a:lnTo>
                <a:lnTo>
                  <a:pt x="299" y="440"/>
                </a:lnTo>
                <a:lnTo>
                  <a:pt x="299" y="409"/>
                </a:lnTo>
                <a:lnTo>
                  <a:pt x="299" y="393"/>
                </a:lnTo>
                <a:lnTo>
                  <a:pt x="299" y="362"/>
                </a:lnTo>
                <a:lnTo>
                  <a:pt x="299" y="346"/>
                </a:lnTo>
                <a:lnTo>
                  <a:pt x="267" y="330"/>
                </a:lnTo>
                <a:lnTo>
                  <a:pt x="267" y="314"/>
                </a:lnTo>
                <a:lnTo>
                  <a:pt x="267" y="299"/>
                </a:lnTo>
                <a:lnTo>
                  <a:pt x="251" y="314"/>
                </a:lnTo>
                <a:lnTo>
                  <a:pt x="236" y="346"/>
                </a:lnTo>
                <a:lnTo>
                  <a:pt x="204" y="362"/>
                </a:lnTo>
                <a:lnTo>
                  <a:pt x="204" y="409"/>
                </a:lnTo>
                <a:lnTo>
                  <a:pt x="236" y="424"/>
                </a:lnTo>
                <a:lnTo>
                  <a:pt x="251" y="424"/>
                </a:lnTo>
                <a:lnTo>
                  <a:pt x="283" y="424"/>
                </a:lnTo>
                <a:lnTo>
                  <a:pt x="283" y="409"/>
                </a:lnTo>
                <a:lnTo>
                  <a:pt x="283" y="393"/>
                </a:lnTo>
                <a:lnTo>
                  <a:pt x="299" y="362"/>
                </a:lnTo>
                <a:lnTo>
                  <a:pt x="299" y="330"/>
                </a:lnTo>
                <a:lnTo>
                  <a:pt x="299" y="299"/>
                </a:lnTo>
                <a:lnTo>
                  <a:pt x="299" y="251"/>
                </a:lnTo>
                <a:lnTo>
                  <a:pt x="283" y="220"/>
                </a:lnTo>
                <a:lnTo>
                  <a:pt x="267" y="204"/>
                </a:lnTo>
                <a:lnTo>
                  <a:pt x="251" y="204"/>
                </a:lnTo>
                <a:lnTo>
                  <a:pt x="236" y="173"/>
                </a:lnTo>
                <a:lnTo>
                  <a:pt x="220" y="173"/>
                </a:lnTo>
                <a:lnTo>
                  <a:pt x="204" y="204"/>
                </a:lnTo>
                <a:lnTo>
                  <a:pt x="188" y="204"/>
                </a:lnTo>
                <a:lnTo>
                  <a:pt x="173" y="220"/>
                </a:lnTo>
                <a:lnTo>
                  <a:pt x="157" y="236"/>
                </a:lnTo>
                <a:lnTo>
                  <a:pt x="157" y="251"/>
                </a:lnTo>
                <a:lnTo>
                  <a:pt x="141" y="267"/>
                </a:lnTo>
                <a:lnTo>
                  <a:pt x="157" y="283"/>
                </a:lnTo>
                <a:lnTo>
                  <a:pt x="204" y="299"/>
                </a:lnTo>
                <a:lnTo>
                  <a:pt x="236" y="299"/>
                </a:lnTo>
                <a:lnTo>
                  <a:pt x="267" y="299"/>
                </a:lnTo>
                <a:lnTo>
                  <a:pt x="283" y="283"/>
                </a:lnTo>
                <a:lnTo>
                  <a:pt x="299" y="267"/>
                </a:lnTo>
                <a:lnTo>
                  <a:pt x="299" y="251"/>
                </a:lnTo>
                <a:lnTo>
                  <a:pt x="299" y="204"/>
                </a:lnTo>
                <a:lnTo>
                  <a:pt x="299" y="189"/>
                </a:lnTo>
                <a:lnTo>
                  <a:pt x="299" y="157"/>
                </a:lnTo>
                <a:lnTo>
                  <a:pt x="299" y="141"/>
                </a:lnTo>
                <a:lnTo>
                  <a:pt x="283" y="141"/>
                </a:lnTo>
                <a:lnTo>
                  <a:pt x="267" y="141"/>
                </a:lnTo>
                <a:lnTo>
                  <a:pt x="267" y="126"/>
                </a:lnTo>
                <a:lnTo>
                  <a:pt x="283" y="126"/>
                </a:lnTo>
                <a:lnTo>
                  <a:pt x="283" y="110"/>
                </a:lnTo>
                <a:lnTo>
                  <a:pt x="283" y="94"/>
                </a:lnTo>
                <a:lnTo>
                  <a:pt x="283" y="78"/>
                </a:lnTo>
                <a:lnTo>
                  <a:pt x="283" y="63"/>
                </a:lnTo>
                <a:lnTo>
                  <a:pt x="267" y="47"/>
                </a:lnTo>
                <a:lnTo>
                  <a:pt x="267" y="31"/>
                </a:lnTo>
                <a:lnTo>
                  <a:pt x="251" y="31"/>
                </a:lnTo>
                <a:lnTo>
                  <a:pt x="251" y="16"/>
                </a:lnTo>
                <a:lnTo>
                  <a:pt x="251" y="31"/>
                </a:lnTo>
                <a:lnTo>
                  <a:pt x="267" y="47"/>
                </a:lnTo>
                <a:lnTo>
                  <a:pt x="251" y="63"/>
                </a:lnTo>
                <a:lnTo>
                  <a:pt x="251" y="78"/>
                </a:lnTo>
                <a:lnTo>
                  <a:pt x="251" y="94"/>
                </a:lnTo>
                <a:lnTo>
                  <a:pt x="251" y="110"/>
                </a:lnTo>
                <a:lnTo>
                  <a:pt x="267" y="94"/>
                </a:lnTo>
                <a:lnTo>
                  <a:pt x="283" y="94"/>
                </a:lnTo>
                <a:lnTo>
                  <a:pt x="267" y="78"/>
                </a:lnTo>
                <a:lnTo>
                  <a:pt x="251" y="78"/>
                </a:lnTo>
                <a:lnTo>
                  <a:pt x="251" y="63"/>
                </a:lnTo>
                <a:lnTo>
                  <a:pt x="236" y="63"/>
                </a:lnTo>
                <a:lnTo>
                  <a:pt x="220" y="63"/>
                </a:lnTo>
                <a:lnTo>
                  <a:pt x="220" y="78"/>
                </a:lnTo>
                <a:lnTo>
                  <a:pt x="204" y="94"/>
                </a:lnTo>
                <a:lnTo>
                  <a:pt x="204" y="110"/>
                </a:lnTo>
                <a:lnTo>
                  <a:pt x="220" y="110"/>
                </a:lnTo>
                <a:lnTo>
                  <a:pt x="236" y="110"/>
                </a:lnTo>
                <a:lnTo>
                  <a:pt x="251" y="94"/>
                </a:lnTo>
                <a:lnTo>
                  <a:pt x="251" y="78"/>
                </a:lnTo>
                <a:lnTo>
                  <a:pt x="251" y="63"/>
                </a:lnTo>
                <a:lnTo>
                  <a:pt x="251" y="47"/>
                </a:lnTo>
                <a:lnTo>
                  <a:pt x="251" y="31"/>
                </a:lnTo>
                <a:lnTo>
                  <a:pt x="251" y="16"/>
                </a:lnTo>
                <a:lnTo>
                  <a:pt x="251" y="0"/>
                </a:lnTo>
              </a:path>
            </a:pathLst>
          </a:custGeom>
          <a:noFill/>
          <a:ln w="10160">
            <a:solidFill>
              <a:schemeClr val="tx1"/>
            </a:solidFill>
            <a:prstDash val="solid"/>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112748" name="Freeform 1016"/>
          <p:cNvSpPr>
            <a:spLocks noChangeAspect="1"/>
          </p:cNvSpPr>
          <p:nvPr/>
        </p:nvSpPr>
        <p:spPr bwMode="auto">
          <a:xfrm>
            <a:off x="6848143" y="1525070"/>
            <a:ext cx="694728" cy="610201"/>
          </a:xfrm>
          <a:custGeom>
            <a:avLst/>
            <a:gdLst>
              <a:gd name="T0" fmla="*/ 2147483647 w 676"/>
              <a:gd name="T1" fmla="*/ 2147483647 h 645"/>
              <a:gd name="T2" fmla="*/ 2147483647 w 676"/>
              <a:gd name="T3" fmla="*/ 2147483647 h 645"/>
              <a:gd name="T4" fmla="*/ 2147483647 w 676"/>
              <a:gd name="T5" fmla="*/ 2147483647 h 645"/>
              <a:gd name="T6" fmla="*/ 2147483647 w 676"/>
              <a:gd name="T7" fmla="*/ 2147483647 h 645"/>
              <a:gd name="T8" fmla="*/ 2147483647 w 676"/>
              <a:gd name="T9" fmla="*/ 2147483647 h 645"/>
              <a:gd name="T10" fmla="*/ 2147483647 w 676"/>
              <a:gd name="T11" fmla="*/ 2147483647 h 645"/>
              <a:gd name="T12" fmla="*/ 2147483647 w 676"/>
              <a:gd name="T13" fmla="*/ 2147483647 h 645"/>
              <a:gd name="T14" fmla="*/ 2147483647 w 676"/>
              <a:gd name="T15" fmla="*/ 2147483647 h 645"/>
              <a:gd name="T16" fmla="*/ 2147483647 w 676"/>
              <a:gd name="T17" fmla="*/ 2147483647 h 645"/>
              <a:gd name="T18" fmla="*/ 2147483647 w 676"/>
              <a:gd name="T19" fmla="*/ 2147483647 h 645"/>
              <a:gd name="T20" fmla="*/ 2147483647 w 676"/>
              <a:gd name="T21" fmla="*/ 2147483647 h 645"/>
              <a:gd name="T22" fmla="*/ 2147483647 w 676"/>
              <a:gd name="T23" fmla="*/ 2147483647 h 645"/>
              <a:gd name="T24" fmla="*/ 2147483647 w 676"/>
              <a:gd name="T25" fmla="*/ 2147483647 h 645"/>
              <a:gd name="T26" fmla="*/ 2147483647 w 676"/>
              <a:gd name="T27" fmla="*/ 2147483647 h 645"/>
              <a:gd name="T28" fmla="*/ 2147483647 w 676"/>
              <a:gd name="T29" fmla="*/ 2147483647 h 645"/>
              <a:gd name="T30" fmla="*/ 2147483647 w 676"/>
              <a:gd name="T31" fmla="*/ 2147483647 h 645"/>
              <a:gd name="T32" fmla="*/ 2147483647 w 676"/>
              <a:gd name="T33" fmla="*/ 2147483647 h 645"/>
              <a:gd name="T34" fmla="*/ 2147483647 w 676"/>
              <a:gd name="T35" fmla="*/ 2147483647 h 645"/>
              <a:gd name="T36" fmla="*/ 2147483647 w 676"/>
              <a:gd name="T37" fmla="*/ 2147483647 h 645"/>
              <a:gd name="T38" fmla="*/ 2147483647 w 676"/>
              <a:gd name="T39" fmla="*/ 2147483647 h 645"/>
              <a:gd name="T40" fmla="*/ 2147483647 w 676"/>
              <a:gd name="T41" fmla="*/ 2147483647 h 645"/>
              <a:gd name="T42" fmla="*/ 2147483647 w 676"/>
              <a:gd name="T43" fmla="*/ 2147483647 h 645"/>
              <a:gd name="T44" fmla="*/ 2147483647 w 676"/>
              <a:gd name="T45" fmla="*/ 2147483647 h 645"/>
              <a:gd name="T46" fmla="*/ 2147483647 w 676"/>
              <a:gd name="T47" fmla="*/ 2147483647 h 645"/>
              <a:gd name="T48" fmla="*/ 2147483647 w 676"/>
              <a:gd name="T49" fmla="*/ 2147483647 h 645"/>
              <a:gd name="T50" fmla="*/ 2147483647 w 676"/>
              <a:gd name="T51" fmla="*/ 2147483647 h 645"/>
              <a:gd name="T52" fmla="*/ 2147483647 w 676"/>
              <a:gd name="T53" fmla="*/ 2147483647 h 645"/>
              <a:gd name="T54" fmla="*/ 2147483647 w 676"/>
              <a:gd name="T55" fmla="*/ 2147483647 h 645"/>
              <a:gd name="T56" fmla="*/ 2147483647 w 676"/>
              <a:gd name="T57" fmla="*/ 2147483647 h 645"/>
              <a:gd name="T58" fmla="*/ 2147483647 w 676"/>
              <a:gd name="T59" fmla="*/ 2147483647 h 645"/>
              <a:gd name="T60" fmla="*/ 2147483647 w 676"/>
              <a:gd name="T61" fmla="*/ 2147483647 h 645"/>
              <a:gd name="T62" fmla="*/ 2147483647 w 676"/>
              <a:gd name="T63" fmla="*/ 2147483647 h 645"/>
              <a:gd name="T64" fmla="*/ 2147483647 w 676"/>
              <a:gd name="T65" fmla="*/ 2147483647 h 645"/>
              <a:gd name="T66" fmla="*/ 2147483647 w 676"/>
              <a:gd name="T67" fmla="*/ 2147483647 h 645"/>
              <a:gd name="T68" fmla="*/ 2147483647 w 676"/>
              <a:gd name="T69" fmla="*/ 2147483647 h 645"/>
              <a:gd name="T70" fmla="*/ 2147483647 w 676"/>
              <a:gd name="T71" fmla="*/ 2147483647 h 645"/>
              <a:gd name="T72" fmla="*/ 2147483647 w 676"/>
              <a:gd name="T73" fmla="*/ 2147483647 h 645"/>
              <a:gd name="T74" fmla="*/ 2147483647 w 676"/>
              <a:gd name="T75" fmla="*/ 2147483647 h 645"/>
              <a:gd name="T76" fmla="*/ 2147483647 w 676"/>
              <a:gd name="T77" fmla="*/ 2147483647 h 645"/>
              <a:gd name="T78" fmla="*/ 2147483647 w 676"/>
              <a:gd name="T79" fmla="*/ 2147483647 h 645"/>
              <a:gd name="T80" fmla="*/ 2147483647 w 676"/>
              <a:gd name="T81" fmla="*/ 2147483647 h 645"/>
              <a:gd name="T82" fmla="*/ 2147483647 w 676"/>
              <a:gd name="T83" fmla="*/ 2147483647 h 645"/>
              <a:gd name="T84" fmla="*/ 0 w 676"/>
              <a:gd name="T85" fmla="*/ 2147483647 h 645"/>
              <a:gd name="T86" fmla="*/ 2147483647 w 676"/>
              <a:gd name="T87" fmla="*/ 2147483647 h 645"/>
              <a:gd name="T88" fmla="*/ 2147483647 w 676"/>
              <a:gd name="T89" fmla="*/ 2147483647 h 645"/>
              <a:gd name="T90" fmla="*/ 2147483647 w 676"/>
              <a:gd name="T91" fmla="*/ 2147483647 h 645"/>
              <a:gd name="T92" fmla="*/ 2147483647 w 676"/>
              <a:gd name="T93" fmla="*/ 2147483647 h 645"/>
              <a:gd name="T94" fmla="*/ 2147483647 w 676"/>
              <a:gd name="T95" fmla="*/ 2147483647 h 645"/>
              <a:gd name="T96" fmla="*/ 2147483647 w 676"/>
              <a:gd name="T97" fmla="*/ 2147483647 h 645"/>
              <a:gd name="T98" fmla="*/ 2147483647 w 676"/>
              <a:gd name="T99" fmla="*/ 2147483647 h 645"/>
              <a:gd name="T100" fmla="*/ 2147483647 w 676"/>
              <a:gd name="T101" fmla="*/ 2147483647 h 645"/>
              <a:gd name="T102" fmla="*/ 2147483647 w 676"/>
              <a:gd name="T103" fmla="*/ 2147483647 h 645"/>
              <a:gd name="T104" fmla="*/ 2147483647 w 676"/>
              <a:gd name="T105" fmla="*/ 2147483647 h 645"/>
              <a:gd name="T106" fmla="*/ 2147483647 w 676"/>
              <a:gd name="T107" fmla="*/ 2147483647 h 645"/>
              <a:gd name="T108" fmla="*/ 2147483647 w 676"/>
              <a:gd name="T109" fmla="*/ 2147483647 h 645"/>
              <a:gd name="T110" fmla="*/ 2147483647 w 676"/>
              <a:gd name="T111" fmla="*/ 2147483647 h 645"/>
              <a:gd name="T112" fmla="*/ 2147483647 w 676"/>
              <a:gd name="T113" fmla="*/ 2147483647 h 645"/>
              <a:gd name="T114" fmla="*/ 2147483647 w 676"/>
              <a:gd name="T115" fmla="*/ 2147483647 h 645"/>
              <a:gd name="T116" fmla="*/ 2147483647 w 676"/>
              <a:gd name="T117" fmla="*/ 2147483647 h 645"/>
              <a:gd name="T118" fmla="*/ 2147483647 w 676"/>
              <a:gd name="T119" fmla="*/ 2147483647 h 645"/>
              <a:gd name="T120" fmla="*/ 2147483647 w 676"/>
              <a:gd name="T121" fmla="*/ 2147483647 h 64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676"/>
              <a:gd name="T184" fmla="*/ 0 h 645"/>
              <a:gd name="T185" fmla="*/ 676 w 676"/>
              <a:gd name="T186" fmla="*/ 645 h 64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676" h="645">
                <a:moveTo>
                  <a:pt x="535" y="629"/>
                </a:moveTo>
                <a:lnTo>
                  <a:pt x="535" y="613"/>
                </a:lnTo>
                <a:lnTo>
                  <a:pt x="519" y="613"/>
                </a:lnTo>
                <a:lnTo>
                  <a:pt x="519" y="597"/>
                </a:lnTo>
                <a:lnTo>
                  <a:pt x="519" y="582"/>
                </a:lnTo>
                <a:lnTo>
                  <a:pt x="503" y="582"/>
                </a:lnTo>
                <a:lnTo>
                  <a:pt x="487" y="582"/>
                </a:lnTo>
                <a:lnTo>
                  <a:pt x="487" y="566"/>
                </a:lnTo>
                <a:lnTo>
                  <a:pt x="487" y="550"/>
                </a:lnTo>
                <a:lnTo>
                  <a:pt x="487" y="535"/>
                </a:lnTo>
                <a:lnTo>
                  <a:pt x="487" y="519"/>
                </a:lnTo>
                <a:lnTo>
                  <a:pt x="472" y="519"/>
                </a:lnTo>
                <a:lnTo>
                  <a:pt x="472" y="535"/>
                </a:lnTo>
                <a:lnTo>
                  <a:pt x="487" y="550"/>
                </a:lnTo>
                <a:lnTo>
                  <a:pt x="487" y="566"/>
                </a:lnTo>
                <a:lnTo>
                  <a:pt x="503" y="566"/>
                </a:lnTo>
                <a:lnTo>
                  <a:pt x="519" y="566"/>
                </a:lnTo>
                <a:lnTo>
                  <a:pt x="519" y="550"/>
                </a:lnTo>
                <a:lnTo>
                  <a:pt x="503" y="550"/>
                </a:lnTo>
                <a:lnTo>
                  <a:pt x="487" y="535"/>
                </a:lnTo>
                <a:lnTo>
                  <a:pt x="472" y="535"/>
                </a:lnTo>
                <a:lnTo>
                  <a:pt x="472" y="519"/>
                </a:lnTo>
                <a:lnTo>
                  <a:pt x="456" y="519"/>
                </a:lnTo>
                <a:lnTo>
                  <a:pt x="440" y="550"/>
                </a:lnTo>
                <a:lnTo>
                  <a:pt x="440" y="566"/>
                </a:lnTo>
                <a:lnTo>
                  <a:pt x="440" y="582"/>
                </a:lnTo>
                <a:lnTo>
                  <a:pt x="456" y="582"/>
                </a:lnTo>
                <a:lnTo>
                  <a:pt x="472" y="582"/>
                </a:lnTo>
                <a:lnTo>
                  <a:pt x="503" y="582"/>
                </a:lnTo>
                <a:lnTo>
                  <a:pt x="519" y="582"/>
                </a:lnTo>
                <a:lnTo>
                  <a:pt x="519" y="566"/>
                </a:lnTo>
                <a:lnTo>
                  <a:pt x="535" y="566"/>
                </a:lnTo>
                <a:lnTo>
                  <a:pt x="566" y="535"/>
                </a:lnTo>
                <a:lnTo>
                  <a:pt x="566" y="519"/>
                </a:lnTo>
                <a:lnTo>
                  <a:pt x="566" y="503"/>
                </a:lnTo>
                <a:lnTo>
                  <a:pt x="535" y="503"/>
                </a:lnTo>
                <a:lnTo>
                  <a:pt x="535" y="472"/>
                </a:lnTo>
                <a:lnTo>
                  <a:pt x="519" y="456"/>
                </a:lnTo>
                <a:lnTo>
                  <a:pt x="487" y="456"/>
                </a:lnTo>
                <a:lnTo>
                  <a:pt x="472" y="456"/>
                </a:lnTo>
                <a:lnTo>
                  <a:pt x="456" y="456"/>
                </a:lnTo>
                <a:lnTo>
                  <a:pt x="440" y="472"/>
                </a:lnTo>
                <a:lnTo>
                  <a:pt x="424" y="472"/>
                </a:lnTo>
                <a:lnTo>
                  <a:pt x="409" y="472"/>
                </a:lnTo>
                <a:lnTo>
                  <a:pt x="409" y="503"/>
                </a:lnTo>
                <a:lnTo>
                  <a:pt x="393" y="503"/>
                </a:lnTo>
                <a:lnTo>
                  <a:pt x="393" y="519"/>
                </a:lnTo>
                <a:lnTo>
                  <a:pt x="377" y="519"/>
                </a:lnTo>
                <a:lnTo>
                  <a:pt x="377" y="535"/>
                </a:lnTo>
                <a:lnTo>
                  <a:pt x="393" y="535"/>
                </a:lnTo>
                <a:lnTo>
                  <a:pt x="409" y="535"/>
                </a:lnTo>
                <a:lnTo>
                  <a:pt x="424" y="535"/>
                </a:lnTo>
                <a:lnTo>
                  <a:pt x="440" y="535"/>
                </a:lnTo>
                <a:lnTo>
                  <a:pt x="456" y="503"/>
                </a:lnTo>
                <a:lnTo>
                  <a:pt x="472" y="503"/>
                </a:lnTo>
                <a:lnTo>
                  <a:pt x="487" y="503"/>
                </a:lnTo>
                <a:lnTo>
                  <a:pt x="487" y="472"/>
                </a:lnTo>
                <a:lnTo>
                  <a:pt x="487" y="456"/>
                </a:lnTo>
                <a:lnTo>
                  <a:pt x="472" y="456"/>
                </a:lnTo>
                <a:lnTo>
                  <a:pt x="472" y="440"/>
                </a:lnTo>
                <a:lnTo>
                  <a:pt x="456" y="424"/>
                </a:lnTo>
                <a:lnTo>
                  <a:pt x="424" y="424"/>
                </a:lnTo>
                <a:lnTo>
                  <a:pt x="409" y="424"/>
                </a:lnTo>
                <a:lnTo>
                  <a:pt x="393" y="440"/>
                </a:lnTo>
                <a:lnTo>
                  <a:pt x="377" y="440"/>
                </a:lnTo>
                <a:lnTo>
                  <a:pt x="362" y="456"/>
                </a:lnTo>
                <a:lnTo>
                  <a:pt x="346" y="487"/>
                </a:lnTo>
                <a:lnTo>
                  <a:pt x="346" y="503"/>
                </a:lnTo>
                <a:lnTo>
                  <a:pt x="330" y="503"/>
                </a:lnTo>
                <a:lnTo>
                  <a:pt x="330" y="519"/>
                </a:lnTo>
                <a:lnTo>
                  <a:pt x="314" y="535"/>
                </a:lnTo>
                <a:lnTo>
                  <a:pt x="314" y="566"/>
                </a:lnTo>
                <a:lnTo>
                  <a:pt x="330" y="566"/>
                </a:lnTo>
                <a:lnTo>
                  <a:pt x="362" y="582"/>
                </a:lnTo>
                <a:lnTo>
                  <a:pt x="409" y="582"/>
                </a:lnTo>
                <a:lnTo>
                  <a:pt x="409" y="566"/>
                </a:lnTo>
                <a:lnTo>
                  <a:pt x="424" y="566"/>
                </a:lnTo>
                <a:lnTo>
                  <a:pt x="440" y="550"/>
                </a:lnTo>
                <a:lnTo>
                  <a:pt x="456" y="535"/>
                </a:lnTo>
                <a:lnTo>
                  <a:pt x="456" y="519"/>
                </a:lnTo>
                <a:lnTo>
                  <a:pt x="456" y="503"/>
                </a:lnTo>
                <a:lnTo>
                  <a:pt x="440" y="503"/>
                </a:lnTo>
                <a:lnTo>
                  <a:pt x="424" y="503"/>
                </a:lnTo>
                <a:lnTo>
                  <a:pt x="409" y="487"/>
                </a:lnTo>
                <a:lnTo>
                  <a:pt x="393" y="487"/>
                </a:lnTo>
                <a:lnTo>
                  <a:pt x="377" y="487"/>
                </a:lnTo>
                <a:lnTo>
                  <a:pt x="362" y="487"/>
                </a:lnTo>
                <a:lnTo>
                  <a:pt x="346" y="487"/>
                </a:lnTo>
                <a:lnTo>
                  <a:pt x="314" y="503"/>
                </a:lnTo>
                <a:lnTo>
                  <a:pt x="299" y="503"/>
                </a:lnTo>
                <a:lnTo>
                  <a:pt x="283" y="519"/>
                </a:lnTo>
                <a:lnTo>
                  <a:pt x="283" y="550"/>
                </a:lnTo>
                <a:lnTo>
                  <a:pt x="283" y="566"/>
                </a:lnTo>
                <a:lnTo>
                  <a:pt x="299" y="566"/>
                </a:lnTo>
                <a:lnTo>
                  <a:pt x="346" y="566"/>
                </a:lnTo>
                <a:lnTo>
                  <a:pt x="393" y="566"/>
                </a:lnTo>
                <a:lnTo>
                  <a:pt x="409" y="566"/>
                </a:lnTo>
                <a:lnTo>
                  <a:pt x="424" y="566"/>
                </a:lnTo>
                <a:lnTo>
                  <a:pt x="440" y="566"/>
                </a:lnTo>
                <a:lnTo>
                  <a:pt x="440" y="535"/>
                </a:lnTo>
                <a:lnTo>
                  <a:pt x="456" y="503"/>
                </a:lnTo>
                <a:lnTo>
                  <a:pt x="456" y="456"/>
                </a:lnTo>
                <a:lnTo>
                  <a:pt x="456" y="440"/>
                </a:lnTo>
                <a:lnTo>
                  <a:pt x="456" y="409"/>
                </a:lnTo>
                <a:lnTo>
                  <a:pt x="440" y="377"/>
                </a:lnTo>
                <a:lnTo>
                  <a:pt x="440" y="362"/>
                </a:lnTo>
                <a:lnTo>
                  <a:pt x="424" y="346"/>
                </a:lnTo>
                <a:lnTo>
                  <a:pt x="409" y="346"/>
                </a:lnTo>
                <a:lnTo>
                  <a:pt x="393" y="346"/>
                </a:lnTo>
                <a:lnTo>
                  <a:pt x="377" y="346"/>
                </a:lnTo>
                <a:lnTo>
                  <a:pt x="362" y="346"/>
                </a:lnTo>
                <a:lnTo>
                  <a:pt x="362" y="362"/>
                </a:lnTo>
                <a:lnTo>
                  <a:pt x="314" y="409"/>
                </a:lnTo>
                <a:lnTo>
                  <a:pt x="299" y="409"/>
                </a:lnTo>
                <a:lnTo>
                  <a:pt x="283" y="456"/>
                </a:lnTo>
                <a:lnTo>
                  <a:pt x="251" y="487"/>
                </a:lnTo>
                <a:lnTo>
                  <a:pt x="251" y="503"/>
                </a:lnTo>
                <a:lnTo>
                  <a:pt x="251" y="535"/>
                </a:lnTo>
                <a:lnTo>
                  <a:pt x="251" y="566"/>
                </a:lnTo>
                <a:lnTo>
                  <a:pt x="283" y="566"/>
                </a:lnTo>
                <a:lnTo>
                  <a:pt x="299" y="566"/>
                </a:lnTo>
                <a:lnTo>
                  <a:pt x="314" y="566"/>
                </a:lnTo>
                <a:lnTo>
                  <a:pt x="377" y="566"/>
                </a:lnTo>
                <a:lnTo>
                  <a:pt x="409" y="566"/>
                </a:lnTo>
                <a:lnTo>
                  <a:pt x="440" y="535"/>
                </a:lnTo>
                <a:lnTo>
                  <a:pt x="440" y="519"/>
                </a:lnTo>
                <a:lnTo>
                  <a:pt x="456" y="503"/>
                </a:lnTo>
                <a:lnTo>
                  <a:pt x="487" y="472"/>
                </a:lnTo>
                <a:lnTo>
                  <a:pt x="519" y="456"/>
                </a:lnTo>
                <a:lnTo>
                  <a:pt x="519" y="424"/>
                </a:lnTo>
                <a:lnTo>
                  <a:pt x="519" y="393"/>
                </a:lnTo>
                <a:lnTo>
                  <a:pt x="519" y="377"/>
                </a:lnTo>
                <a:lnTo>
                  <a:pt x="519" y="346"/>
                </a:lnTo>
                <a:lnTo>
                  <a:pt x="487" y="314"/>
                </a:lnTo>
                <a:lnTo>
                  <a:pt x="472" y="314"/>
                </a:lnTo>
                <a:lnTo>
                  <a:pt x="456" y="299"/>
                </a:lnTo>
                <a:lnTo>
                  <a:pt x="424" y="299"/>
                </a:lnTo>
                <a:lnTo>
                  <a:pt x="393" y="299"/>
                </a:lnTo>
                <a:lnTo>
                  <a:pt x="377" y="314"/>
                </a:lnTo>
                <a:lnTo>
                  <a:pt x="362" y="346"/>
                </a:lnTo>
                <a:lnTo>
                  <a:pt x="330" y="346"/>
                </a:lnTo>
                <a:lnTo>
                  <a:pt x="299" y="377"/>
                </a:lnTo>
                <a:lnTo>
                  <a:pt x="299" y="393"/>
                </a:lnTo>
                <a:lnTo>
                  <a:pt x="299" y="409"/>
                </a:lnTo>
                <a:lnTo>
                  <a:pt x="299" y="424"/>
                </a:lnTo>
                <a:lnTo>
                  <a:pt x="299" y="440"/>
                </a:lnTo>
                <a:lnTo>
                  <a:pt x="299" y="456"/>
                </a:lnTo>
                <a:lnTo>
                  <a:pt x="314" y="487"/>
                </a:lnTo>
                <a:lnTo>
                  <a:pt x="362" y="487"/>
                </a:lnTo>
                <a:lnTo>
                  <a:pt x="409" y="487"/>
                </a:lnTo>
                <a:lnTo>
                  <a:pt x="424" y="487"/>
                </a:lnTo>
                <a:lnTo>
                  <a:pt x="440" y="456"/>
                </a:lnTo>
                <a:lnTo>
                  <a:pt x="456" y="456"/>
                </a:lnTo>
                <a:lnTo>
                  <a:pt x="503" y="424"/>
                </a:lnTo>
                <a:lnTo>
                  <a:pt x="519" y="409"/>
                </a:lnTo>
                <a:lnTo>
                  <a:pt x="519" y="362"/>
                </a:lnTo>
                <a:lnTo>
                  <a:pt x="519" y="346"/>
                </a:lnTo>
                <a:lnTo>
                  <a:pt x="503" y="314"/>
                </a:lnTo>
                <a:lnTo>
                  <a:pt x="503" y="299"/>
                </a:lnTo>
                <a:lnTo>
                  <a:pt x="456" y="267"/>
                </a:lnTo>
                <a:lnTo>
                  <a:pt x="409" y="251"/>
                </a:lnTo>
                <a:lnTo>
                  <a:pt x="409" y="236"/>
                </a:lnTo>
                <a:lnTo>
                  <a:pt x="393" y="236"/>
                </a:lnTo>
                <a:lnTo>
                  <a:pt x="377" y="236"/>
                </a:lnTo>
                <a:lnTo>
                  <a:pt x="346" y="236"/>
                </a:lnTo>
                <a:lnTo>
                  <a:pt x="299" y="251"/>
                </a:lnTo>
                <a:lnTo>
                  <a:pt x="299" y="283"/>
                </a:lnTo>
                <a:lnTo>
                  <a:pt x="299" y="299"/>
                </a:lnTo>
                <a:lnTo>
                  <a:pt x="299" y="330"/>
                </a:lnTo>
                <a:lnTo>
                  <a:pt x="267" y="362"/>
                </a:lnTo>
                <a:lnTo>
                  <a:pt x="251" y="393"/>
                </a:lnTo>
                <a:lnTo>
                  <a:pt x="251" y="409"/>
                </a:lnTo>
                <a:lnTo>
                  <a:pt x="251" y="440"/>
                </a:lnTo>
                <a:lnTo>
                  <a:pt x="251" y="456"/>
                </a:lnTo>
                <a:lnTo>
                  <a:pt x="267" y="456"/>
                </a:lnTo>
                <a:lnTo>
                  <a:pt x="267" y="472"/>
                </a:lnTo>
                <a:lnTo>
                  <a:pt x="283" y="472"/>
                </a:lnTo>
                <a:lnTo>
                  <a:pt x="299" y="472"/>
                </a:lnTo>
                <a:lnTo>
                  <a:pt x="330" y="456"/>
                </a:lnTo>
                <a:lnTo>
                  <a:pt x="393" y="456"/>
                </a:lnTo>
                <a:lnTo>
                  <a:pt x="424" y="456"/>
                </a:lnTo>
                <a:lnTo>
                  <a:pt x="440" y="440"/>
                </a:lnTo>
                <a:lnTo>
                  <a:pt x="456" y="409"/>
                </a:lnTo>
                <a:lnTo>
                  <a:pt x="456" y="393"/>
                </a:lnTo>
                <a:lnTo>
                  <a:pt x="456" y="362"/>
                </a:lnTo>
                <a:lnTo>
                  <a:pt x="456" y="330"/>
                </a:lnTo>
                <a:lnTo>
                  <a:pt x="440" y="314"/>
                </a:lnTo>
                <a:lnTo>
                  <a:pt x="424" y="299"/>
                </a:lnTo>
                <a:lnTo>
                  <a:pt x="409" y="283"/>
                </a:lnTo>
                <a:lnTo>
                  <a:pt x="393" y="283"/>
                </a:lnTo>
                <a:lnTo>
                  <a:pt x="377" y="267"/>
                </a:lnTo>
                <a:lnTo>
                  <a:pt x="362" y="267"/>
                </a:lnTo>
                <a:lnTo>
                  <a:pt x="330" y="267"/>
                </a:lnTo>
                <a:lnTo>
                  <a:pt x="299" y="267"/>
                </a:lnTo>
                <a:lnTo>
                  <a:pt x="299" y="283"/>
                </a:lnTo>
                <a:lnTo>
                  <a:pt x="299" y="299"/>
                </a:lnTo>
                <a:lnTo>
                  <a:pt x="283" y="299"/>
                </a:lnTo>
                <a:lnTo>
                  <a:pt x="283" y="314"/>
                </a:lnTo>
                <a:lnTo>
                  <a:pt x="267" y="346"/>
                </a:lnTo>
                <a:lnTo>
                  <a:pt x="251" y="362"/>
                </a:lnTo>
                <a:lnTo>
                  <a:pt x="251" y="377"/>
                </a:lnTo>
                <a:lnTo>
                  <a:pt x="251" y="393"/>
                </a:lnTo>
                <a:lnTo>
                  <a:pt x="251" y="409"/>
                </a:lnTo>
                <a:lnTo>
                  <a:pt x="283" y="424"/>
                </a:lnTo>
                <a:lnTo>
                  <a:pt x="299" y="424"/>
                </a:lnTo>
                <a:lnTo>
                  <a:pt x="330" y="424"/>
                </a:lnTo>
                <a:lnTo>
                  <a:pt x="362" y="424"/>
                </a:lnTo>
                <a:lnTo>
                  <a:pt x="409" y="424"/>
                </a:lnTo>
                <a:lnTo>
                  <a:pt x="456" y="409"/>
                </a:lnTo>
                <a:lnTo>
                  <a:pt x="472" y="393"/>
                </a:lnTo>
                <a:lnTo>
                  <a:pt x="472" y="346"/>
                </a:lnTo>
                <a:lnTo>
                  <a:pt x="424" y="299"/>
                </a:lnTo>
                <a:lnTo>
                  <a:pt x="409" y="283"/>
                </a:lnTo>
                <a:lnTo>
                  <a:pt x="377" y="251"/>
                </a:lnTo>
                <a:lnTo>
                  <a:pt x="346" y="251"/>
                </a:lnTo>
                <a:lnTo>
                  <a:pt x="299" y="251"/>
                </a:lnTo>
                <a:lnTo>
                  <a:pt x="283" y="251"/>
                </a:lnTo>
                <a:lnTo>
                  <a:pt x="251" y="267"/>
                </a:lnTo>
                <a:lnTo>
                  <a:pt x="251" y="299"/>
                </a:lnTo>
                <a:lnTo>
                  <a:pt x="251" y="346"/>
                </a:lnTo>
                <a:lnTo>
                  <a:pt x="220" y="409"/>
                </a:lnTo>
                <a:lnTo>
                  <a:pt x="220" y="424"/>
                </a:lnTo>
                <a:lnTo>
                  <a:pt x="220" y="440"/>
                </a:lnTo>
                <a:lnTo>
                  <a:pt x="236" y="440"/>
                </a:lnTo>
                <a:lnTo>
                  <a:pt x="236" y="456"/>
                </a:lnTo>
                <a:lnTo>
                  <a:pt x="251" y="456"/>
                </a:lnTo>
                <a:lnTo>
                  <a:pt x="299" y="456"/>
                </a:lnTo>
                <a:lnTo>
                  <a:pt x="330" y="456"/>
                </a:lnTo>
                <a:lnTo>
                  <a:pt x="424" y="456"/>
                </a:lnTo>
                <a:lnTo>
                  <a:pt x="440" y="424"/>
                </a:lnTo>
                <a:lnTo>
                  <a:pt x="440" y="409"/>
                </a:lnTo>
                <a:lnTo>
                  <a:pt x="440" y="377"/>
                </a:lnTo>
                <a:lnTo>
                  <a:pt x="440" y="362"/>
                </a:lnTo>
                <a:lnTo>
                  <a:pt x="424" y="330"/>
                </a:lnTo>
                <a:lnTo>
                  <a:pt x="409" y="299"/>
                </a:lnTo>
                <a:lnTo>
                  <a:pt x="393" y="283"/>
                </a:lnTo>
                <a:lnTo>
                  <a:pt x="377" y="251"/>
                </a:lnTo>
                <a:lnTo>
                  <a:pt x="346" y="251"/>
                </a:lnTo>
                <a:lnTo>
                  <a:pt x="299" y="251"/>
                </a:lnTo>
                <a:lnTo>
                  <a:pt x="267" y="236"/>
                </a:lnTo>
                <a:lnTo>
                  <a:pt x="251" y="251"/>
                </a:lnTo>
                <a:lnTo>
                  <a:pt x="236" y="251"/>
                </a:lnTo>
                <a:lnTo>
                  <a:pt x="220" y="283"/>
                </a:lnTo>
                <a:lnTo>
                  <a:pt x="204" y="299"/>
                </a:lnTo>
                <a:lnTo>
                  <a:pt x="204" y="314"/>
                </a:lnTo>
                <a:lnTo>
                  <a:pt x="204" y="330"/>
                </a:lnTo>
                <a:lnTo>
                  <a:pt x="204" y="346"/>
                </a:lnTo>
                <a:lnTo>
                  <a:pt x="204" y="377"/>
                </a:lnTo>
                <a:lnTo>
                  <a:pt x="204" y="393"/>
                </a:lnTo>
                <a:lnTo>
                  <a:pt x="220" y="393"/>
                </a:lnTo>
                <a:lnTo>
                  <a:pt x="251" y="409"/>
                </a:lnTo>
                <a:lnTo>
                  <a:pt x="299" y="409"/>
                </a:lnTo>
                <a:lnTo>
                  <a:pt x="346" y="409"/>
                </a:lnTo>
                <a:lnTo>
                  <a:pt x="440" y="393"/>
                </a:lnTo>
                <a:lnTo>
                  <a:pt x="456" y="362"/>
                </a:lnTo>
                <a:lnTo>
                  <a:pt x="456" y="346"/>
                </a:lnTo>
                <a:lnTo>
                  <a:pt x="472" y="330"/>
                </a:lnTo>
                <a:lnTo>
                  <a:pt x="487" y="299"/>
                </a:lnTo>
                <a:lnTo>
                  <a:pt x="503" y="299"/>
                </a:lnTo>
                <a:lnTo>
                  <a:pt x="503" y="283"/>
                </a:lnTo>
                <a:lnTo>
                  <a:pt x="519" y="267"/>
                </a:lnTo>
                <a:lnTo>
                  <a:pt x="519" y="251"/>
                </a:lnTo>
                <a:lnTo>
                  <a:pt x="519" y="236"/>
                </a:lnTo>
                <a:lnTo>
                  <a:pt x="503" y="236"/>
                </a:lnTo>
                <a:lnTo>
                  <a:pt x="503" y="220"/>
                </a:lnTo>
                <a:lnTo>
                  <a:pt x="487" y="220"/>
                </a:lnTo>
                <a:lnTo>
                  <a:pt x="456" y="204"/>
                </a:lnTo>
                <a:lnTo>
                  <a:pt x="456" y="220"/>
                </a:lnTo>
                <a:lnTo>
                  <a:pt x="440" y="220"/>
                </a:lnTo>
                <a:lnTo>
                  <a:pt x="424" y="220"/>
                </a:lnTo>
                <a:lnTo>
                  <a:pt x="409" y="236"/>
                </a:lnTo>
                <a:lnTo>
                  <a:pt x="393" y="251"/>
                </a:lnTo>
                <a:lnTo>
                  <a:pt x="377" y="283"/>
                </a:lnTo>
                <a:lnTo>
                  <a:pt x="377" y="299"/>
                </a:lnTo>
                <a:lnTo>
                  <a:pt x="362" y="299"/>
                </a:lnTo>
                <a:lnTo>
                  <a:pt x="362" y="314"/>
                </a:lnTo>
                <a:lnTo>
                  <a:pt x="377" y="330"/>
                </a:lnTo>
                <a:lnTo>
                  <a:pt x="377" y="346"/>
                </a:lnTo>
                <a:lnTo>
                  <a:pt x="393" y="346"/>
                </a:lnTo>
                <a:lnTo>
                  <a:pt x="409" y="346"/>
                </a:lnTo>
                <a:lnTo>
                  <a:pt x="440" y="346"/>
                </a:lnTo>
                <a:lnTo>
                  <a:pt x="456" y="346"/>
                </a:lnTo>
                <a:lnTo>
                  <a:pt x="487" y="346"/>
                </a:lnTo>
                <a:lnTo>
                  <a:pt x="503" y="330"/>
                </a:lnTo>
                <a:lnTo>
                  <a:pt x="519" y="314"/>
                </a:lnTo>
                <a:lnTo>
                  <a:pt x="535" y="299"/>
                </a:lnTo>
                <a:lnTo>
                  <a:pt x="535" y="267"/>
                </a:lnTo>
                <a:lnTo>
                  <a:pt x="535" y="251"/>
                </a:lnTo>
                <a:lnTo>
                  <a:pt x="535" y="220"/>
                </a:lnTo>
                <a:lnTo>
                  <a:pt x="519" y="204"/>
                </a:lnTo>
                <a:lnTo>
                  <a:pt x="519" y="189"/>
                </a:lnTo>
                <a:lnTo>
                  <a:pt x="487" y="173"/>
                </a:lnTo>
                <a:lnTo>
                  <a:pt x="472" y="173"/>
                </a:lnTo>
                <a:lnTo>
                  <a:pt x="456" y="189"/>
                </a:lnTo>
                <a:lnTo>
                  <a:pt x="440" y="204"/>
                </a:lnTo>
                <a:lnTo>
                  <a:pt x="409" y="220"/>
                </a:lnTo>
                <a:lnTo>
                  <a:pt x="409" y="251"/>
                </a:lnTo>
                <a:lnTo>
                  <a:pt x="377" y="283"/>
                </a:lnTo>
                <a:lnTo>
                  <a:pt x="362" y="299"/>
                </a:lnTo>
                <a:lnTo>
                  <a:pt x="362" y="346"/>
                </a:lnTo>
                <a:lnTo>
                  <a:pt x="362" y="377"/>
                </a:lnTo>
                <a:lnTo>
                  <a:pt x="362" y="393"/>
                </a:lnTo>
                <a:lnTo>
                  <a:pt x="377" y="409"/>
                </a:lnTo>
                <a:lnTo>
                  <a:pt x="393" y="424"/>
                </a:lnTo>
                <a:lnTo>
                  <a:pt x="424" y="456"/>
                </a:lnTo>
                <a:lnTo>
                  <a:pt x="456" y="456"/>
                </a:lnTo>
                <a:lnTo>
                  <a:pt x="487" y="456"/>
                </a:lnTo>
                <a:lnTo>
                  <a:pt x="519" y="456"/>
                </a:lnTo>
                <a:lnTo>
                  <a:pt x="550" y="456"/>
                </a:lnTo>
                <a:lnTo>
                  <a:pt x="566" y="456"/>
                </a:lnTo>
                <a:lnTo>
                  <a:pt x="582" y="440"/>
                </a:lnTo>
                <a:lnTo>
                  <a:pt x="613" y="424"/>
                </a:lnTo>
                <a:lnTo>
                  <a:pt x="613" y="409"/>
                </a:lnTo>
                <a:lnTo>
                  <a:pt x="613" y="393"/>
                </a:lnTo>
                <a:lnTo>
                  <a:pt x="613" y="377"/>
                </a:lnTo>
                <a:lnTo>
                  <a:pt x="598" y="362"/>
                </a:lnTo>
                <a:lnTo>
                  <a:pt x="566" y="346"/>
                </a:lnTo>
                <a:lnTo>
                  <a:pt x="550" y="346"/>
                </a:lnTo>
                <a:lnTo>
                  <a:pt x="519" y="377"/>
                </a:lnTo>
                <a:lnTo>
                  <a:pt x="503" y="377"/>
                </a:lnTo>
                <a:lnTo>
                  <a:pt x="487" y="393"/>
                </a:lnTo>
                <a:lnTo>
                  <a:pt x="456" y="409"/>
                </a:lnTo>
                <a:lnTo>
                  <a:pt x="456" y="424"/>
                </a:lnTo>
                <a:lnTo>
                  <a:pt x="456" y="440"/>
                </a:lnTo>
                <a:lnTo>
                  <a:pt x="456" y="472"/>
                </a:lnTo>
                <a:lnTo>
                  <a:pt x="456" y="487"/>
                </a:lnTo>
                <a:lnTo>
                  <a:pt x="472" y="487"/>
                </a:lnTo>
                <a:lnTo>
                  <a:pt x="487" y="487"/>
                </a:lnTo>
                <a:lnTo>
                  <a:pt x="550" y="487"/>
                </a:lnTo>
                <a:lnTo>
                  <a:pt x="582" y="487"/>
                </a:lnTo>
                <a:lnTo>
                  <a:pt x="613" y="487"/>
                </a:lnTo>
                <a:lnTo>
                  <a:pt x="629" y="472"/>
                </a:lnTo>
                <a:lnTo>
                  <a:pt x="660" y="456"/>
                </a:lnTo>
                <a:lnTo>
                  <a:pt x="676" y="440"/>
                </a:lnTo>
                <a:lnTo>
                  <a:pt x="676" y="409"/>
                </a:lnTo>
                <a:lnTo>
                  <a:pt x="676" y="346"/>
                </a:lnTo>
                <a:lnTo>
                  <a:pt x="660" y="330"/>
                </a:lnTo>
                <a:lnTo>
                  <a:pt x="645" y="314"/>
                </a:lnTo>
                <a:lnTo>
                  <a:pt x="629" y="283"/>
                </a:lnTo>
                <a:lnTo>
                  <a:pt x="613" y="251"/>
                </a:lnTo>
                <a:lnTo>
                  <a:pt x="598" y="236"/>
                </a:lnTo>
                <a:lnTo>
                  <a:pt x="598" y="204"/>
                </a:lnTo>
                <a:lnTo>
                  <a:pt x="582" y="204"/>
                </a:lnTo>
                <a:lnTo>
                  <a:pt x="566" y="189"/>
                </a:lnTo>
                <a:lnTo>
                  <a:pt x="550" y="173"/>
                </a:lnTo>
                <a:lnTo>
                  <a:pt x="519" y="157"/>
                </a:lnTo>
                <a:lnTo>
                  <a:pt x="487" y="157"/>
                </a:lnTo>
                <a:lnTo>
                  <a:pt x="456" y="157"/>
                </a:lnTo>
                <a:lnTo>
                  <a:pt x="440" y="189"/>
                </a:lnTo>
                <a:lnTo>
                  <a:pt x="424" y="204"/>
                </a:lnTo>
                <a:lnTo>
                  <a:pt x="409" y="204"/>
                </a:lnTo>
                <a:lnTo>
                  <a:pt x="393" y="251"/>
                </a:lnTo>
                <a:lnTo>
                  <a:pt x="362" y="267"/>
                </a:lnTo>
                <a:lnTo>
                  <a:pt x="362" y="283"/>
                </a:lnTo>
                <a:lnTo>
                  <a:pt x="362" y="299"/>
                </a:lnTo>
                <a:lnTo>
                  <a:pt x="362" y="314"/>
                </a:lnTo>
                <a:lnTo>
                  <a:pt x="393" y="346"/>
                </a:lnTo>
                <a:lnTo>
                  <a:pt x="409" y="346"/>
                </a:lnTo>
                <a:lnTo>
                  <a:pt x="456" y="346"/>
                </a:lnTo>
                <a:lnTo>
                  <a:pt x="487" y="346"/>
                </a:lnTo>
                <a:lnTo>
                  <a:pt x="519" y="314"/>
                </a:lnTo>
                <a:lnTo>
                  <a:pt x="519" y="299"/>
                </a:lnTo>
                <a:lnTo>
                  <a:pt x="535" y="267"/>
                </a:lnTo>
                <a:lnTo>
                  <a:pt x="535" y="251"/>
                </a:lnTo>
                <a:lnTo>
                  <a:pt x="519" y="220"/>
                </a:lnTo>
                <a:lnTo>
                  <a:pt x="519" y="189"/>
                </a:lnTo>
                <a:lnTo>
                  <a:pt x="487" y="141"/>
                </a:lnTo>
                <a:lnTo>
                  <a:pt x="472" y="126"/>
                </a:lnTo>
                <a:lnTo>
                  <a:pt x="456" y="110"/>
                </a:lnTo>
                <a:lnTo>
                  <a:pt x="440" y="110"/>
                </a:lnTo>
                <a:lnTo>
                  <a:pt x="424" y="94"/>
                </a:lnTo>
                <a:lnTo>
                  <a:pt x="409" y="94"/>
                </a:lnTo>
                <a:lnTo>
                  <a:pt x="377" y="110"/>
                </a:lnTo>
                <a:lnTo>
                  <a:pt x="362" y="126"/>
                </a:lnTo>
                <a:lnTo>
                  <a:pt x="362" y="141"/>
                </a:lnTo>
                <a:lnTo>
                  <a:pt x="346" y="157"/>
                </a:lnTo>
                <a:lnTo>
                  <a:pt x="330" y="173"/>
                </a:lnTo>
                <a:lnTo>
                  <a:pt x="314" y="204"/>
                </a:lnTo>
                <a:lnTo>
                  <a:pt x="314" y="236"/>
                </a:lnTo>
                <a:lnTo>
                  <a:pt x="314" y="251"/>
                </a:lnTo>
                <a:lnTo>
                  <a:pt x="299" y="251"/>
                </a:lnTo>
                <a:lnTo>
                  <a:pt x="299" y="267"/>
                </a:lnTo>
                <a:lnTo>
                  <a:pt x="314" y="283"/>
                </a:lnTo>
                <a:lnTo>
                  <a:pt x="314" y="299"/>
                </a:lnTo>
                <a:lnTo>
                  <a:pt x="330" y="299"/>
                </a:lnTo>
                <a:lnTo>
                  <a:pt x="362" y="299"/>
                </a:lnTo>
                <a:lnTo>
                  <a:pt x="377" y="299"/>
                </a:lnTo>
                <a:lnTo>
                  <a:pt x="409" y="299"/>
                </a:lnTo>
                <a:lnTo>
                  <a:pt x="424" y="283"/>
                </a:lnTo>
                <a:lnTo>
                  <a:pt x="456" y="267"/>
                </a:lnTo>
                <a:lnTo>
                  <a:pt x="456" y="251"/>
                </a:lnTo>
                <a:lnTo>
                  <a:pt x="456" y="220"/>
                </a:lnTo>
                <a:lnTo>
                  <a:pt x="424" y="204"/>
                </a:lnTo>
                <a:lnTo>
                  <a:pt x="393" y="173"/>
                </a:lnTo>
                <a:lnTo>
                  <a:pt x="362" y="141"/>
                </a:lnTo>
                <a:lnTo>
                  <a:pt x="346" y="141"/>
                </a:lnTo>
                <a:lnTo>
                  <a:pt x="330" y="141"/>
                </a:lnTo>
                <a:lnTo>
                  <a:pt x="314" y="141"/>
                </a:lnTo>
                <a:lnTo>
                  <a:pt x="283" y="157"/>
                </a:lnTo>
                <a:lnTo>
                  <a:pt x="283" y="173"/>
                </a:lnTo>
                <a:lnTo>
                  <a:pt x="251" y="189"/>
                </a:lnTo>
                <a:lnTo>
                  <a:pt x="251" y="204"/>
                </a:lnTo>
                <a:lnTo>
                  <a:pt x="251" y="236"/>
                </a:lnTo>
                <a:lnTo>
                  <a:pt x="251" y="251"/>
                </a:lnTo>
                <a:lnTo>
                  <a:pt x="251" y="283"/>
                </a:lnTo>
                <a:lnTo>
                  <a:pt x="236" y="299"/>
                </a:lnTo>
                <a:lnTo>
                  <a:pt x="236" y="314"/>
                </a:lnTo>
                <a:lnTo>
                  <a:pt x="251" y="314"/>
                </a:lnTo>
                <a:lnTo>
                  <a:pt x="251" y="330"/>
                </a:lnTo>
                <a:lnTo>
                  <a:pt x="283" y="330"/>
                </a:lnTo>
                <a:lnTo>
                  <a:pt x="299" y="330"/>
                </a:lnTo>
                <a:lnTo>
                  <a:pt x="299" y="314"/>
                </a:lnTo>
                <a:lnTo>
                  <a:pt x="299" y="299"/>
                </a:lnTo>
                <a:lnTo>
                  <a:pt x="299" y="283"/>
                </a:lnTo>
                <a:lnTo>
                  <a:pt x="299" y="251"/>
                </a:lnTo>
                <a:lnTo>
                  <a:pt x="299" y="236"/>
                </a:lnTo>
                <a:lnTo>
                  <a:pt x="299" y="204"/>
                </a:lnTo>
                <a:lnTo>
                  <a:pt x="267" y="204"/>
                </a:lnTo>
                <a:lnTo>
                  <a:pt x="236" y="189"/>
                </a:lnTo>
                <a:lnTo>
                  <a:pt x="220" y="189"/>
                </a:lnTo>
                <a:lnTo>
                  <a:pt x="188" y="189"/>
                </a:lnTo>
                <a:lnTo>
                  <a:pt x="157" y="204"/>
                </a:lnTo>
                <a:lnTo>
                  <a:pt x="94" y="220"/>
                </a:lnTo>
                <a:lnTo>
                  <a:pt x="78" y="236"/>
                </a:lnTo>
                <a:lnTo>
                  <a:pt x="63" y="267"/>
                </a:lnTo>
                <a:lnTo>
                  <a:pt x="47" y="299"/>
                </a:lnTo>
                <a:lnTo>
                  <a:pt x="31" y="330"/>
                </a:lnTo>
                <a:lnTo>
                  <a:pt x="0" y="346"/>
                </a:lnTo>
                <a:lnTo>
                  <a:pt x="0" y="377"/>
                </a:lnTo>
                <a:lnTo>
                  <a:pt x="0" y="393"/>
                </a:lnTo>
                <a:lnTo>
                  <a:pt x="0" y="409"/>
                </a:lnTo>
                <a:lnTo>
                  <a:pt x="15" y="424"/>
                </a:lnTo>
                <a:lnTo>
                  <a:pt x="47" y="440"/>
                </a:lnTo>
                <a:lnTo>
                  <a:pt x="47" y="456"/>
                </a:lnTo>
                <a:lnTo>
                  <a:pt x="63" y="456"/>
                </a:lnTo>
                <a:lnTo>
                  <a:pt x="78" y="456"/>
                </a:lnTo>
                <a:lnTo>
                  <a:pt x="94" y="456"/>
                </a:lnTo>
                <a:lnTo>
                  <a:pt x="110" y="456"/>
                </a:lnTo>
                <a:lnTo>
                  <a:pt x="141" y="456"/>
                </a:lnTo>
                <a:lnTo>
                  <a:pt x="173" y="456"/>
                </a:lnTo>
                <a:lnTo>
                  <a:pt x="204" y="440"/>
                </a:lnTo>
                <a:lnTo>
                  <a:pt x="220" y="424"/>
                </a:lnTo>
                <a:lnTo>
                  <a:pt x="220" y="409"/>
                </a:lnTo>
                <a:lnTo>
                  <a:pt x="236" y="393"/>
                </a:lnTo>
                <a:lnTo>
                  <a:pt x="220" y="362"/>
                </a:lnTo>
                <a:lnTo>
                  <a:pt x="204" y="362"/>
                </a:lnTo>
                <a:lnTo>
                  <a:pt x="188" y="393"/>
                </a:lnTo>
                <a:lnTo>
                  <a:pt x="157" y="393"/>
                </a:lnTo>
                <a:lnTo>
                  <a:pt x="141" y="409"/>
                </a:lnTo>
                <a:lnTo>
                  <a:pt x="125" y="440"/>
                </a:lnTo>
                <a:lnTo>
                  <a:pt x="125" y="456"/>
                </a:lnTo>
                <a:lnTo>
                  <a:pt x="141" y="456"/>
                </a:lnTo>
                <a:lnTo>
                  <a:pt x="157" y="472"/>
                </a:lnTo>
                <a:lnTo>
                  <a:pt x="188" y="472"/>
                </a:lnTo>
                <a:lnTo>
                  <a:pt x="204" y="472"/>
                </a:lnTo>
                <a:lnTo>
                  <a:pt x="251" y="472"/>
                </a:lnTo>
                <a:lnTo>
                  <a:pt x="267" y="472"/>
                </a:lnTo>
                <a:lnTo>
                  <a:pt x="283" y="456"/>
                </a:lnTo>
                <a:lnTo>
                  <a:pt x="283" y="424"/>
                </a:lnTo>
                <a:lnTo>
                  <a:pt x="267" y="409"/>
                </a:lnTo>
                <a:lnTo>
                  <a:pt x="267" y="393"/>
                </a:lnTo>
                <a:lnTo>
                  <a:pt x="251" y="377"/>
                </a:lnTo>
                <a:lnTo>
                  <a:pt x="251" y="362"/>
                </a:lnTo>
                <a:lnTo>
                  <a:pt x="236" y="362"/>
                </a:lnTo>
                <a:lnTo>
                  <a:pt x="220" y="362"/>
                </a:lnTo>
                <a:lnTo>
                  <a:pt x="204" y="377"/>
                </a:lnTo>
                <a:lnTo>
                  <a:pt x="188" y="393"/>
                </a:lnTo>
                <a:lnTo>
                  <a:pt x="173" y="409"/>
                </a:lnTo>
                <a:lnTo>
                  <a:pt x="157" y="424"/>
                </a:lnTo>
                <a:lnTo>
                  <a:pt x="141" y="456"/>
                </a:lnTo>
                <a:lnTo>
                  <a:pt x="110" y="472"/>
                </a:lnTo>
                <a:lnTo>
                  <a:pt x="94" y="503"/>
                </a:lnTo>
                <a:lnTo>
                  <a:pt x="78" y="535"/>
                </a:lnTo>
                <a:lnTo>
                  <a:pt x="78" y="550"/>
                </a:lnTo>
                <a:lnTo>
                  <a:pt x="94" y="566"/>
                </a:lnTo>
                <a:lnTo>
                  <a:pt x="110" y="566"/>
                </a:lnTo>
                <a:lnTo>
                  <a:pt x="125" y="566"/>
                </a:lnTo>
                <a:lnTo>
                  <a:pt x="188" y="582"/>
                </a:lnTo>
                <a:lnTo>
                  <a:pt x="204" y="582"/>
                </a:lnTo>
                <a:lnTo>
                  <a:pt x="267" y="582"/>
                </a:lnTo>
                <a:lnTo>
                  <a:pt x="283" y="582"/>
                </a:lnTo>
                <a:lnTo>
                  <a:pt x="299" y="566"/>
                </a:lnTo>
                <a:lnTo>
                  <a:pt x="283" y="535"/>
                </a:lnTo>
                <a:lnTo>
                  <a:pt x="283" y="519"/>
                </a:lnTo>
                <a:lnTo>
                  <a:pt x="267" y="487"/>
                </a:lnTo>
                <a:lnTo>
                  <a:pt x="251" y="472"/>
                </a:lnTo>
                <a:lnTo>
                  <a:pt x="236" y="472"/>
                </a:lnTo>
                <a:lnTo>
                  <a:pt x="220" y="472"/>
                </a:lnTo>
                <a:lnTo>
                  <a:pt x="204" y="472"/>
                </a:lnTo>
                <a:lnTo>
                  <a:pt x="204" y="487"/>
                </a:lnTo>
                <a:lnTo>
                  <a:pt x="204" y="503"/>
                </a:lnTo>
                <a:lnTo>
                  <a:pt x="173" y="503"/>
                </a:lnTo>
                <a:lnTo>
                  <a:pt x="157" y="535"/>
                </a:lnTo>
                <a:lnTo>
                  <a:pt x="157" y="550"/>
                </a:lnTo>
                <a:lnTo>
                  <a:pt x="157" y="566"/>
                </a:lnTo>
                <a:lnTo>
                  <a:pt x="173" y="566"/>
                </a:lnTo>
                <a:lnTo>
                  <a:pt x="188" y="582"/>
                </a:lnTo>
                <a:lnTo>
                  <a:pt x="204" y="582"/>
                </a:lnTo>
                <a:lnTo>
                  <a:pt x="236" y="582"/>
                </a:lnTo>
                <a:lnTo>
                  <a:pt x="267" y="582"/>
                </a:lnTo>
                <a:lnTo>
                  <a:pt x="283" y="582"/>
                </a:lnTo>
                <a:lnTo>
                  <a:pt x="283" y="566"/>
                </a:lnTo>
                <a:lnTo>
                  <a:pt x="283" y="519"/>
                </a:lnTo>
                <a:lnTo>
                  <a:pt x="267" y="503"/>
                </a:lnTo>
                <a:lnTo>
                  <a:pt x="251" y="487"/>
                </a:lnTo>
                <a:lnTo>
                  <a:pt x="236" y="472"/>
                </a:lnTo>
                <a:lnTo>
                  <a:pt x="220" y="472"/>
                </a:lnTo>
                <a:lnTo>
                  <a:pt x="204" y="487"/>
                </a:lnTo>
                <a:lnTo>
                  <a:pt x="204" y="503"/>
                </a:lnTo>
                <a:lnTo>
                  <a:pt x="204" y="519"/>
                </a:lnTo>
                <a:lnTo>
                  <a:pt x="204" y="550"/>
                </a:lnTo>
                <a:lnTo>
                  <a:pt x="204" y="582"/>
                </a:lnTo>
                <a:lnTo>
                  <a:pt x="188" y="597"/>
                </a:lnTo>
                <a:lnTo>
                  <a:pt x="188" y="613"/>
                </a:lnTo>
                <a:lnTo>
                  <a:pt x="188" y="629"/>
                </a:lnTo>
                <a:lnTo>
                  <a:pt x="204" y="629"/>
                </a:lnTo>
                <a:lnTo>
                  <a:pt x="204" y="645"/>
                </a:lnTo>
                <a:lnTo>
                  <a:pt x="236" y="645"/>
                </a:lnTo>
                <a:lnTo>
                  <a:pt x="251" y="645"/>
                </a:lnTo>
                <a:lnTo>
                  <a:pt x="267" y="645"/>
                </a:lnTo>
                <a:lnTo>
                  <a:pt x="283" y="645"/>
                </a:lnTo>
                <a:lnTo>
                  <a:pt x="283" y="629"/>
                </a:lnTo>
                <a:lnTo>
                  <a:pt x="283" y="613"/>
                </a:lnTo>
                <a:lnTo>
                  <a:pt x="283" y="597"/>
                </a:lnTo>
                <a:lnTo>
                  <a:pt x="283" y="582"/>
                </a:lnTo>
                <a:lnTo>
                  <a:pt x="283" y="566"/>
                </a:lnTo>
                <a:lnTo>
                  <a:pt x="283" y="550"/>
                </a:lnTo>
                <a:lnTo>
                  <a:pt x="299" y="519"/>
                </a:lnTo>
                <a:lnTo>
                  <a:pt x="299" y="503"/>
                </a:lnTo>
                <a:lnTo>
                  <a:pt x="299" y="487"/>
                </a:lnTo>
                <a:lnTo>
                  <a:pt x="299" y="472"/>
                </a:lnTo>
                <a:lnTo>
                  <a:pt x="299" y="456"/>
                </a:lnTo>
                <a:lnTo>
                  <a:pt x="299" y="440"/>
                </a:lnTo>
                <a:lnTo>
                  <a:pt x="299" y="409"/>
                </a:lnTo>
                <a:lnTo>
                  <a:pt x="299" y="393"/>
                </a:lnTo>
                <a:lnTo>
                  <a:pt x="299" y="362"/>
                </a:lnTo>
                <a:lnTo>
                  <a:pt x="299" y="346"/>
                </a:lnTo>
                <a:lnTo>
                  <a:pt x="267" y="330"/>
                </a:lnTo>
                <a:lnTo>
                  <a:pt x="267" y="314"/>
                </a:lnTo>
                <a:lnTo>
                  <a:pt x="267" y="299"/>
                </a:lnTo>
                <a:lnTo>
                  <a:pt x="251" y="314"/>
                </a:lnTo>
                <a:lnTo>
                  <a:pt x="236" y="346"/>
                </a:lnTo>
                <a:lnTo>
                  <a:pt x="204" y="362"/>
                </a:lnTo>
                <a:lnTo>
                  <a:pt x="204" y="409"/>
                </a:lnTo>
                <a:lnTo>
                  <a:pt x="236" y="424"/>
                </a:lnTo>
                <a:lnTo>
                  <a:pt x="251" y="424"/>
                </a:lnTo>
                <a:lnTo>
                  <a:pt x="283" y="424"/>
                </a:lnTo>
                <a:lnTo>
                  <a:pt x="283" y="409"/>
                </a:lnTo>
                <a:lnTo>
                  <a:pt x="283" y="393"/>
                </a:lnTo>
                <a:lnTo>
                  <a:pt x="299" y="362"/>
                </a:lnTo>
                <a:lnTo>
                  <a:pt x="299" y="330"/>
                </a:lnTo>
                <a:lnTo>
                  <a:pt x="299" y="299"/>
                </a:lnTo>
                <a:lnTo>
                  <a:pt x="299" y="251"/>
                </a:lnTo>
                <a:lnTo>
                  <a:pt x="283" y="220"/>
                </a:lnTo>
                <a:lnTo>
                  <a:pt x="267" y="204"/>
                </a:lnTo>
                <a:lnTo>
                  <a:pt x="251" y="204"/>
                </a:lnTo>
                <a:lnTo>
                  <a:pt x="236" y="173"/>
                </a:lnTo>
                <a:lnTo>
                  <a:pt x="220" y="173"/>
                </a:lnTo>
                <a:lnTo>
                  <a:pt x="204" y="204"/>
                </a:lnTo>
                <a:lnTo>
                  <a:pt x="188" y="204"/>
                </a:lnTo>
                <a:lnTo>
                  <a:pt x="173" y="220"/>
                </a:lnTo>
                <a:lnTo>
                  <a:pt x="157" y="236"/>
                </a:lnTo>
                <a:lnTo>
                  <a:pt x="157" y="251"/>
                </a:lnTo>
                <a:lnTo>
                  <a:pt x="141" y="267"/>
                </a:lnTo>
                <a:lnTo>
                  <a:pt x="157" y="283"/>
                </a:lnTo>
                <a:lnTo>
                  <a:pt x="204" y="299"/>
                </a:lnTo>
                <a:lnTo>
                  <a:pt x="236" y="299"/>
                </a:lnTo>
                <a:lnTo>
                  <a:pt x="267" y="299"/>
                </a:lnTo>
                <a:lnTo>
                  <a:pt x="283" y="283"/>
                </a:lnTo>
                <a:lnTo>
                  <a:pt x="299" y="267"/>
                </a:lnTo>
                <a:lnTo>
                  <a:pt x="299" y="251"/>
                </a:lnTo>
                <a:lnTo>
                  <a:pt x="299" y="204"/>
                </a:lnTo>
                <a:lnTo>
                  <a:pt x="299" y="189"/>
                </a:lnTo>
                <a:lnTo>
                  <a:pt x="299" y="157"/>
                </a:lnTo>
                <a:lnTo>
                  <a:pt x="299" y="141"/>
                </a:lnTo>
                <a:lnTo>
                  <a:pt x="283" y="141"/>
                </a:lnTo>
                <a:lnTo>
                  <a:pt x="267" y="141"/>
                </a:lnTo>
                <a:lnTo>
                  <a:pt x="267" y="126"/>
                </a:lnTo>
                <a:lnTo>
                  <a:pt x="283" y="126"/>
                </a:lnTo>
                <a:lnTo>
                  <a:pt x="283" y="110"/>
                </a:lnTo>
                <a:lnTo>
                  <a:pt x="283" y="94"/>
                </a:lnTo>
                <a:lnTo>
                  <a:pt x="283" y="78"/>
                </a:lnTo>
                <a:lnTo>
                  <a:pt x="283" y="63"/>
                </a:lnTo>
                <a:lnTo>
                  <a:pt x="267" y="47"/>
                </a:lnTo>
                <a:lnTo>
                  <a:pt x="267" y="31"/>
                </a:lnTo>
                <a:lnTo>
                  <a:pt x="251" y="31"/>
                </a:lnTo>
                <a:lnTo>
                  <a:pt x="251" y="16"/>
                </a:lnTo>
                <a:lnTo>
                  <a:pt x="251" y="31"/>
                </a:lnTo>
                <a:lnTo>
                  <a:pt x="267" y="47"/>
                </a:lnTo>
                <a:lnTo>
                  <a:pt x="251" y="63"/>
                </a:lnTo>
                <a:lnTo>
                  <a:pt x="251" y="78"/>
                </a:lnTo>
                <a:lnTo>
                  <a:pt x="251" y="94"/>
                </a:lnTo>
                <a:lnTo>
                  <a:pt x="251" y="110"/>
                </a:lnTo>
                <a:lnTo>
                  <a:pt x="267" y="94"/>
                </a:lnTo>
                <a:lnTo>
                  <a:pt x="283" y="94"/>
                </a:lnTo>
                <a:lnTo>
                  <a:pt x="267" y="78"/>
                </a:lnTo>
                <a:lnTo>
                  <a:pt x="251" y="78"/>
                </a:lnTo>
                <a:lnTo>
                  <a:pt x="251" y="63"/>
                </a:lnTo>
                <a:lnTo>
                  <a:pt x="236" y="63"/>
                </a:lnTo>
                <a:lnTo>
                  <a:pt x="220" y="63"/>
                </a:lnTo>
                <a:lnTo>
                  <a:pt x="220" y="78"/>
                </a:lnTo>
                <a:lnTo>
                  <a:pt x="204" y="94"/>
                </a:lnTo>
                <a:lnTo>
                  <a:pt x="204" y="110"/>
                </a:lnTo>
                <a:lnTo>
                  <a:pt x="220" y="110"/>
                </a:lnTo>
                <a:lnTo>
                  <a:pt x="236" y="110"/>
                </a:lnTo>
                <a:lnTo>
                  <a:pt x="251" y="94"/>
                </a:lnTo>
                <a:lnTo>
                  <a:pt x="251" y="78"/>
                </a:lnTo>
                <a:lnTo>
                  <a:pt x="251" y="63"/>
                </a:lnTo>
                <a:lnTo>
                  <a:pt x="251" y="47"/>
                </a:lnTo>
                <a:lnTo>
                  <a:pt x="251" y="31"/>
                </a:lnTo>
                <a:lnTo>
                  <a:pt x="251" y="16"/>
                </a:lnTo>
                <a:lnTo>
                  <a:pt x="251" y="0"/>
                </a:lnTo>
              </a:path>
            </a:pathLst>
          </a:custGeom>
          <a:noFill/>
          <a:ln w="10160">
            <a:solidFill>
              <a:schemeClr val="tx1"/>
            </a:solidFill>
            <a:prstDash val="solid"/>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112749" name="Freeform 1017"/>
          <p:cNvSpPr>
            <a:spLocks noChangeAspect="1"/>
          </p:cNvSpPr>
          <p:nvPr/>
        </p:nvSpPr>
        <p:spPr bwMode="auto">
          <a:xfrm>
            <a:off x="4233852" y="1583518"/>
            <a:ext cx="697517" cy="607863"/>
          </a:xfrm>
          <a:custGeom>
            <a:avLst/>
            <a:gdLst>
              <a:gd name="T0" fmla="*/ 2147483647 w 676"/>
              <a:gd name="T1" fmla="*/ 2147483647 h 645"/>
              <a:gd name="T2" fmla="*/ 2147483647 w 676"/>
              <a:gd name="T3" fmla="*/ 2147483647 h 645"/>
              <a:gd name="T4" fmla="*/ 2147483647 w 676"/>
              <a:gd name="T5" fmla="*/ 2147483647 h 645"/>
              <a:gd name="T6" fmla="*/ 2147483647 w 676"/>
              <a:gd name="T7" fmla="*/ 2147483647 h 645"/>
              <a:gd name="T8" fmla="*/ 2147483647 w 676"/>
              <a:gd name="T9" fmla="*/ 2147483647 h 645"/>
              <a:gd name="T10" fmla="*/ 2147483647 w 676"/>
              <a:gd name="T11" fmla="*/ 2147483647 h 645"/>
              <a:gd name="T12" fmla="*/ 2147483647 w 676"/>
              <a:gd name="T13" fmla="*/ 2147483647 h 645"/>
              <a:gd name="T14" fmla="*/ 2147483647 w 676"/>
              <a:gd name="T15" fmla="*/ 2147483647 h 645"/>
              <a:gd name="T16" fmla="*/ 2147483647 w 676"/>
              <a:gd name="T17" fmla="*/ 2147483647 h 645"/>
              <a:gd name="T18" fmla="*/ 2147483647 w 676"/>
              <a:gd name="T19" fmla="*/ 2147483647 h 645"/>
              <a:gd name="T20" fmla="*/ 2147483647 w 676"/>
              <a:gd name="T21" fmla="*/ 2147483647 h 645"/>
              <a:gd name="T22" fmla="*/ 2147483647 w 676"/>
              <a:gd name="T23" fmla="*/ 2147483647 h 645"/>
              <a:gd name="T24" fmla="*/ 2147483647 w 676"/>
              <a:gd name="T25" fmla="*/ 2147483647 h 645"/>
              <a:gd name="T26" fmla="*/ 2147483647 w 676"/>
              <a:gd name="T27" fmla="*/ 2147483647 h 645"/>
              <a:gd name="T28" fmla="*/ 2147483647 w 676"/>
              <a:gd name="T29" fmla="*/ 2147483647 h 645"/>
              <a:gd name="T30" fmla="*/ 2147483647 w 676"/>
              <a:gd name="T31" fmla="*/ 2147483647 h 645"/>
              <a:gd name="T32" fmla="*/ 2147483647 w 676"/>
              <a:gd name="T33" fmla="*/ 2147483647 h 645"/>
              <a:gd name="T34" fmla="*/ 2147483647 w 676"/>
              <a:gd name="T35" fmla="*/ 2147483647 h 645"/>
              <a:gd name="T36" fmla="*/ 2147483647 w 676"/>
              <a:gd name="T37" fmla="*/ 2147483647 h 645"/>
              <a:gd name="T38" fmla="*/ 2147483647 w 676"/>
              <a:gd name="T39" fmla="*/ 2147483647 h 645"/>
              <a:gd name="T40" fmla="*/ 2147483647 w 676"/>
              <a:gd name="T41" fmla="*/ 2147483647 h 645"/>
              <a:gd name="T42" fmla="*/ 2147483647 w 676"/>
              <a:gd name="T43" fmla="*/ 2147483647 h 645"/>
              <a:gd name="T44" fmla="*/ 2147483647 w 676"/>
              <a:gd name="T45" fmla="*/ 2147483647 h 645"/>
              <a:gd name="T46" fmla="*/ 2147483647 w 676"/>
              <a:gd name="T47" fmla="*/ 2147483647 h 645"/>
              <a:gd name="T48" fmla="*/ 2147483647 w 676"/>
              <a:gd name="T49" fmla="*/ 2147483647 h 645"/>
              <a:gd name="T50" fmla="*/ 2147483647 w 676"/>
              <a:gd name="T51" fmla="*/ 2147483647 h 645"/>
              <a:gd name="T52" fmla="*/ 2147483647 w 676"/>
              <a:gd name="T53" fmla="*/ 2147483647 h 645"/>
              <a:gd name="T54" fmla="*/ 2147483647 w 676"/>
              <a:gd name="T55" fmla="*/ 2147483647 h 645"/>
              <a:gd name="T56" fmla="*/ 2147483647 w 676"/>
              <a:gd name="T57" fmla="*/ 2147483647 h 645"/>
              <a:gd name="T58" fmla="*/ 2147483647 w 676"/>
              <a:gd name="T59" fmla="*/ 2147483647 h 645"/>
              <a:gd name="T60" fmla="*/ 2147483647 w 676"/>
              <a:gd name="T61" fmla="*/ 2147483647 h 645"/>
              <a:gd name="T62" fmla="*/ 2147483647 w 676"/>
              <a:gd name="T63" fmla="*/ 2147483647 h 645"/>
              <a:gd name="T64" fmla="*/ 2147483647 w 676"/>
              <a:gd name="T65" fmla="*/ 2147483647 h 645"/>
              <a:gd name="T66" fmla="*/ 2147483647 w 676"/>
              <a:gd name="T67" fmla="*/ 2147483647 h 645"/>
              <a:gd name="T68" fmla="*/ 2147483647 w 676"/>
              <a:gd name="T69" fmla="*/ 2147483647 h 645"/>
              <a:gd name="T70" fmla="*/ 2147483647 w 676"/>
              <a:gd name="T71" fmla="*/ 2147483647 h 645"/>
              <a:gd name="T72" fmla="*/ 2147483647 w 676"/>
              <a:gd name="T73" fmla="*/ 2147483647 h 645"/>
              <a:gd name="T74" fmla="*/ 2147483647 w 676"/>
              <a:gd name="T75" fmla="*/ 2147483647 h 645"/>
              <a:gd name="T76" fmla="*/ 2147483647 w 676"/>
              <a:gd name="T77" fmla="*/ 2147483647 h 645"/>
              <a:gd name="T78" fmla="*/ 2147483647 w 676"/>
              <a:gd name="T79" fmla="*/ 2147483647 h 645"/>
              <a:gd name="T80" fmla="*/ 2147483647 w 676"/>
              <a:gd name="T81" fmla="*/ 2147483647 h 645"/>
              <a:gd name="T82" fmla="*/ 2147483647 w 676"/>
              <a:gd name="T83" fmla="*/ 2147483647 h 645"/>
              <a:gd name="T84" fmla="*/ 0 w 676"/>
              <a:gd name="T85" fmla="*/ 2147483647 h 645"/>
              <a:gd name="T86" fmla="*/ 2147483647 w 676"/>
              <a:gd name="T87" fmla="*/ 2147483647 h 645"/>
              <a:gd name="T88" fmla="*/ 2147483647 w 676"/>
              <a:gd name="T89" fmla="*/ 2147483647 h 645"/>
              <a:gd name="T90" fmla="*/ 2147483647 w 676"/>
              <a:gd name="T91" fmla="*/ 2147483647 h 645"/>
              <a:gd name="T92" fmla="*/ 2147483647 w 676"/>
              <a:gd name="T93" fmla="*/ 2147483647 h 645"/>
              <a:gd name="T94" fmla="*/ 2147483647 w 676"/>
              <a:gd name="T95" fmla="*/ 2147483647 h 645"/>
              <a:gd name="T96" fmla="*/ 2147483647 w 676"/>
              <a:gd name="T97" fmla="*/ 2147483647 h 645"/>
              <a:gd name="T98" fmla="*/ 2147483647 w 676"/>
              <a:gd name="T99" fmla="*/ 2147483647 h 645"/>
              <a:gd name="T100" fmla="*/ 2147483647 w 676"/>
              <a:gd name="T101" fmla="*/ 2147483647 h 645"/>
              <a:gd name="T102" fmla="*/ 2147483647 w 676"/>
              <a:gd name="T103" fmla="*/ 2147483647 h 645"/>
              <a:gd name="T104" fmla="*/ 2147483647 w 676"/>
              <a:gd name="T105" fmla="*/ 2147483647 h 645"/>
              <a:gd name="T106" fmla="*/ 2147483647 w 676"/>
              <a:gd name="T107" fmla="*/ 2147483647 h 645"/>
              <a:gd name="T108" fmla="*/ 2147483647 w 676"/>
              <a:gd name="T109" fmla="*/ 2147483647 h 645"/>
              <a:gd name="T110" fmla="*/ 2147483647 w 676"/>
              <a:gd name="T111" fmla="*/ 2147483647 h 645"/>
              <a:gd name="T112" fmla="*/ 2147483647 w 676"/>
              <a:gd name="T113" fmla="*/ 2147483647 h 645"/>
              <a:gd name="T114" fmla="*/ 2147483647 w 676"/>
              <a:gd name="T115" fmla="*/ 2147483647 h 645"/>
              <a:gd name="T116" fmla="*/ 2147483647 w 676"/>
              <a:gd name="T117" fmla="*/ 2147483647 h 645"/>
              <a:gd name="T118" fmla="*/ 2147483647 w 676"/>
              <a:gd name="T119" fmla="*/ 2147483647 h 645"/>
              <a:gd name="T120" fmla="*/ 2147483647 w 676"/>
              <a:gd name="T121" fmla="*/ 2147483647 h 64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676"/>
              <a:gd name="T184" fmla="*/ 0 h 645"/>
              <a:gd name="T185" fmla="*/ 676 w 676"/>
              <a:gd name="T186" fmla="*/ 645 h 64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676" h="645">
                <a:moveTo>
                  <a:pt x="535" y="629"/>
                </a:moveTo>
                <a:lnTo>
                  <a:pt x="535" y="613"/>
                </a:lnTo>
                <a:lnTo>
                  <a:pt x="519" y="613"/>
                </a:lnTo>
                <a:lnTo>
                  <a:pt x="519" y="597"/>
                </a:lnTo>
                <a:lnTo>
                  <a:pt x="519" y="582"/>
                </a:lnTo>
                <a:lnTo>
                  <a:pt x="503" y="582"/>
                </a:lnTo>
                <a:lnTo>
                  <a:pt x="487" y="582"/>
                </a:lnTo>
                <a:lnTo>
                  <a:pt x="487" y="566"/>
                </a:lnTo>
                <a:lnTo>
                  <a:pt x="487" y="550"/>
                </a:lnTo>
                <a:lnTo>
                  <a:pt x="487" y="535"/>
                </a:lnTo>
                <a:lnTo>
                  <a:pt x="487" y="519"/>
                </a:lnTo>
                <a:lnTo>
                  <a:pt x="472" y="519"/>
                </a:lnTo>
                <a:lnTo>
                  <a:pt x="472" y="535"/>
                </a:lnTo>
                <a:lnTo>
                  <a:pt x="487" y="550"/>
                </a:lnTo>
                <a:lnTo>
                  <a:pt x="487" y="566"/>
                </a:lnTo>
                <a:lnTo>
                  <a:pt x="503" y="566"/>
                </a:lnTo>
                <a:lnTo>
                  <a:pt x="519" y="566"/>
                </a:lnTo>
                <a:lnTo>
                  <a:pt x="519" y="550"/>
                </a:lnTo>
                <a:lnTo>
                  <a:pt x="503" y="550"/>
                </a:lnTo>
                <a:lnTo>
                  <a:pt x="487" y="535"/>
                </a:lnTo>
                <a:lnTo>
                  <a:pt x="472" y="535"/>
                </a:lnTo>
                <a:lnTo>
                  <a:pt x="472" y="519"/>
                </a:lnTo>
                <a:lnTo>
                  <a:pt x="456" y="519"/>
                </a:lnTo>
                <a:lnTo>
                  <a:pt x="440" y="550"/>
                </a:lnTo>
                <a:lnTo>
                  <a:pt x="440" y="566"/>
                </a:lnTo>
                <a:lnTo>
                  <a:pt x="440" y="582"/>
                </a:lnTo>
                <a:lnTo>
                  <a:pt x="456" y="582"/>
                </a:lnTo>
                <a:lnTo>
                  <a:pt x="472" y="582"/>
                </a:lnTo>
                <a:lnTo>
                  <a:pt x="503" y="582"/>
                </a:lnTo>
                <a:lnTo>
                  <a:pt x="519" y="582"/>
                </a:lnTo>
                <a:lnTo>
                  <a:pt x="519" y="566"/>
                </a:lnTo>
                <a:lnTo>
                  <a:pt x="535" y="566"/>
                </a:lnTo>
                <a:lnTo>
                  <a:pt x="566" y="535"/>
                </a:lnTo>
                <a:lnTo>
                  <a:pt x="566" y="519"/>
                </a:lnTo>
                <a:lnTo>
                  <a:pt x="566" y="503"/>
                </a:lnTo>
                <a:lnTo>
                  <a:pt x="535" y="503"/>
                </a:lnTo>
                <a:lnTo>
                  <a:pt x="535" y="472"/>
                </a:lnTo>
                <a:lnTo>
                  <a:pt x="519" y="456"/>
                </a:lnTo>
                <a:lnTo>
                  <a:pt x="487" y="456"/>
                </a:lnTo>
                <a:lnTo>
                  <a:pt x="472" y="456"/>
                </a:lnTo>
                <a:lnTo>
                  <a:pt x="456" y="456"/>
                </a:lnTo>
                <a:lnTo>
                  <a:pt x="440" y="472"/>
                </a:lnTo>
                <a:lnTo>
                  <a:pt x="424" y="472"/>
                </a:lnTo>
                <a:lnTo>
                  <a:pt x="409" y="472"/>
                </a:lnTo>
                <a:lnTo>
                  <a:pt x="409" y="503"/>
                </a:lnTo>
                <a:lnTo>
                  <a:pt x="393" y="503"/>
                </a:lnTo>
                <a:lnTo>
                  <a:pt x="393" y="519"/>
                </a:lnTo>
                <a:lnTo>
                  <a:pt x="377" y="519"/>
                </a:lnTo>
                <a:lnTo>
                  <a:pt x="377" y="535"/>
                </a:lnTo>
                <a:lnTo>
                  <a:pt x="393" y="535"/>
                </a:lnTo>
                <a:lnTo>
                  <a:pt x="409" y="535"/>
                </a:lnTo>
                <a:lnTo>
                  <a:pt x="424" y="535"/>
                </a:lnTo>
                <a:lnTo>
                  <a:pt x="440" y="535"/>
                </a:lnTo>
                <a:lnTo>
                  <a:pt x="456" y="503"/>
                </a:lnTo>
                <a:lnTo>
                  <a:pt x="472" y="503"/>
                </a:lnTo>
                <a:lnTo>
                  <a:pt x="487" y="503"/>
                </a:lnTo>
                <a:lnTo>
                  <a:pt x="487" y="472"/>
                </a:lnTo>
                <a:lnTo>
                  <a:pt x="487" y="456"/>
                </a:lnTo>
                <a:lnTo>
                  <a:pt x="472" y="456"/>
                </a:lnTo>
                <a:lnTo>
                  <a:pt x="472" y="440"/>
                </a:lnTo>
                <a:lnTo>
                  <a:pt x="456" y="424"/>
                </a:lnTo>
                <a:lnTo>
                  <a:pt x="424" y="424"/>
                </a:lnTo>
                <a:lnTo>
                  <a:pt x="409" y="424"/>
                </a:lnTo>
                <a:lnTo>
                  <a:pt x="393" y="440"/>
                </a:lnTo>
                <a:lnTo>
                  <a:pt x="377" y="440"/>
                </a:lnTo>
                <a:lnTo>
                  <a:pt x="362" y="456"/>
                </a:lnTo>
                <a:lnTo>
                  <a:pt x="346" y="487"/>
                </a:lnTo>
                <a:lnTo>
                  <a:pt x="346" y="503"/>
                </a:lnTo>
                <a:lnTo>
                  <a:pt x="330" y="503"/>
                </a:lnTo>
                <a:lnTo>
                  <a:pt x="330" y="519"/>
                </a:lnTo>
                <a:lnTo>
                  <a:pt x="314" y="535"/>
                </a:lnTo>
                <a:lnTo>
                  <a:pt x="314" y="566"/>
                </a:lnTo>
                <a:lnTo>
                  <a:pt x="330" y="566"/>
                </a:lnTo>
                <a:lnTo>
                  <a:pt x="362" y="582"/>
                </a:lnTo>
                <a:lnTo>
                  <a:pt x="409" y="582"/>
                </a:lnTo>
                <a:lnTo>
                  <a:pt x="409" y="566"/>
                </a:lnTo>
                <a:lnTo>
                  <a:pt x="424" y="566"/>
                </a:lnTo>
                <a:lnTo>
                  <a:pt x="440" y="550"/>
                </a:lnTo>
                <a:lnTo>
                  <a:pt x="456" y="535"/>
                </a:lnTo>
                <a:lnTo>
                  <a:pt x="456" y="519"/>
                </a:lnTo>
                <a:lnTo>
                  <a:pt x="456" y="503"/>
                </a:lnTo>
                <a:lnTo>
                  <a:pt x="440" y="503"/>
                </a:lnTo>
                <a:lnTo>
                  <a:pt x="424" y="503"/>
                </a:lnTo>
                <a:lnTo>
                  <a:pt x="409" y="487"/>
                </a:lnTo>
                <a:lnTo>
                  <a:pt x="393" y="487"/>
                </a:lnTo>
                <a:lnTo>
                  <a:pt x="377" y="487"/>
                </a:lnTo>
                <a:lnTo>
                  <a:pt x="362" y="487"/>
                </a:lnTo>
                <a:lnTo>
                  <a:pt x="346" y="487"/>
                </a:lnTo>
                <a:lnTo>
                  <a:pt x="314" y="503"/>
                </a:lnTo>
                <a:lnTo>
                  <a:pt x="299" y="503"/>
                </a:lnTo>
                <a:lnTo>
                  <a:pt x="283" y="519"/>
                </a:lnTo>
                <a:lnTo>
                  <a:pt x="283" y="550"/>
                </a:lnTo>
                <a:lnTo>
                  <a:pt x="283" y="566"/>
                </a:lnTo>
                <a:lnTo>
                  <a:pt x="299" y="566"/>
                </a:lnTo>
                <a:lnTo>
                  <a:pt x="346" y="566"/>
                </a:lnTo>
                <a:lnTo>
                  <a:pt x="393" y="566"/>
                </a:lnTo>
                <a:lnTo>
                  <a:pt x="409" y="566"/>
                </a:lnTo>
                <a:lnTo>
                  <a:pt x="424" y="566"/>
                </a:lnTo>
                <a:lnTo>
                  <a:pt x="440" y="566"/>
                </a:lnTo>
                <a:lnTo>
                  <a:pt x="440" y="535"/>
                </a:lnTo>
                <a:lnTo>
                  <a:pt x="456" y="503"/>
                </a:lnTo>
                <a:lnTo>
                  <a:pt x="456" y="456"/>
                </a:lnTo>
                <a:lnTo>
                  <a:pt x="456" y="440"/>
                </a:lnTo>
                <a:lnTo>
                  <a:pt x="456" y="409"/>
                </a:lnTo>
                <a:lnTo>
                  <a:pt x="440" y="377"/>
                </a:lnTo>
                <a:lnTo>
                  <a:pt x="440" y="362"/>
                </a:lnTo>
                <a:lnTo>
                  <a:pt x="424" y="346"/>
                </a:lnTo>
                <a:lnTo>
                  <a:pt x="409" y="346"/>
                </a:lnTo>
                <a:lnTo>
                  <a:pt x="393" y="346"/>
                </a:lnTo>
                <a:lnTo>
                  <a:pt x="377" y="346"/>
                </a:lnTo>
                <a:lnTo>
                  <a:pt x="362" y="346"/>
                </a:lnTo>
                <a:lnTo>
                  <a:pt x="362" y="362"/>
                </a:lnTo>
                <a:lnTo>
                  <a:pt x="314" y="409"/>
                </a:lnTo>
                <a:lnTo>
                  <a:pt x="299" y="409"/>
                </a:lnTo>
                <a:lnTo>
                  <a:pt x="283" y="456"/>
                </a:lnTo>
                <a:lnTo>
                  <a:pt x="251" y="487"/>
                </a:lnTo>
                <a:lnTo>
                  <a:pt x="251" y="503"/>
                </a:lnTo>
                <a:lnTo>
                  <a:pt x="251" y="535"/>
                </a:lnTo>
                <a:lnTo>
                  <a:pt x="251" y="566"/>
                </a:lnTo>
                <a:lnTo>
                  <a:pt x="283" y="566"/>
                </a:lnTo>
                <a:lnTo>
                  <a:pt x="299" y="566"/>
                </a:lnTo>
                <a:lnTo>
                  <a:pt x="314" y="566"/>
                </a:lnTo>
                <a:lnTo>
                  <a:pt x="377" y="566"/>
                </a:lnTo>
                <a:lnTo>
                  <a:pt x="409" y="566"/>
                </a:lnTo>
                <a:lnTo>
                  <a:pt x="440" y="535"/>
                </a:lnTo>
                <a:lnTo>
                  <a:pt x="440" y="519"/>
                </a:lnTo>
                <a:lnTo>
                  <a:pt x="456" y="503"/>
                </a:lnTo>
                <a:lnTo>
                  <a:pt x="487" y="472"/>
                </a:lnTo>
                <a:lnTo>
                  <a:pt x="519" y="456"/>
                </a:lnTo>
                <a:lnTo>
                  <a:pt x="519" y="424"/>
                </a:lnTo>
                <a:lnTo>
                  <a:pt x="519" y="393"/>
                </a:lnTo>
                <a:lnTo>
                  <a:pt x="519" y="377"/>
                </a:lnTo>
                <a:lnTo>
                  <a:pt x="519" y="346"/>
                </a:lnTo>
                <a:lnTo>
                  <a:pt x="487" y="314"/>
                </a:lnTo>
                <a:lnTo>
                  <a:pt x="472" y="314"/>
                </a:lnTo>
                <a:lnTo>
                  <a:pt x="456" y="299"/>
                </a:lnTo>
                <a:lnTo>
                  <a:pt x="424" y="299"/>
                </a:lnTo>
                <a:lnTo>
                  <a:pt x="393" y="299"/>
                </a:lnTo>
                <a:lnTo>
                  <a:pt x="377" y="314"/>
                </a:lnTo>
                <a:lnTo>
                  <a:pt x="362" y="346"/>
                </a:lnTo>
                <a:lnTo>
                  <a:pt x="330" y="346"/>
                </a:lnTo>
                <a:lnTo>
                  <a:pt x="299" y="377"/>
                </a:lnTo>
                <a:lnTo>
                  <a:pt x="299" y="393"/>
                </a:lnTo>
                <a:lnTo>
                  <a:pt x="299" y="409"/>
                </a:lnTo>
                <a:lnTo>
                  <a:pt x="299" y="424"/>
                </a:lnTo>
                <a:lnTo>
                  <a:pt x="299" y="440"/>
                </a:lnTo>
                <a:lnTo>
                  <a:pt x="299" y="456"/>
                </a:lnTo>
                <a:lnTo>
                  <a:pt x="314" y="487"/>
                </a:lnTo>
                <a:lnTo>
                  <a:pt x="362" y="487"/>
                </a:lnTo>
                <a:lnTo>
                  <a:pt x="409" y="487"/>
                </a:lnTo>
                <a:lnTo>
                  <a:pt x="424" y="487"/>
                </a:lnTo>
                <a:lnTo>
                  <a:pt x="440" y="456"/>
                </a:lnTo>
                <a:lnTo>
                  <a:pt x="456" y="456"/>
                </a:lnTo>
                <a:lnTo>
                  <a:pt x="503" y="424"/>
                </a:lnTo>
                <a:lnTo>
                  <a:pt x="519" y="409"/>
                </a:lnTo>
                <a:lnTo>
                  <a:pt x="519" y="362"/>
                </a:lnTo>
                <a:lnTo>
                  <a:pt x="519" y="346"/>
                </a:lnTo>
                <a:lnTo>
                  <a:pt x="503" y="314"/>
                </a:lnTo>
                <a:lnTo>
                  <a:pt x="503" y="299"/>
                </a:lnTo>
                <a:lnTo>
                  <a:pt x="456" y="267"/>
                </a:lnTo>
                <a:lnTo>
                  <a:pt x="409" y="251"/>
                </a:lnTo>
                <a:lnTo>
                  <a:pt x="409" y="236"/>
                </a:lnTo>
                <a:lnTo>
                  <a:pt x="393" y="236"/>
                </a:lnTo>
                <a:lnTo>
                  <a:pt x="377" y="236"/>
                </a:lnTo>
                <a:lnTo>
                  <a:pt x="346" y="236"/>
                </a:lnTo>
                <a:lnTo>
                  <a:pt x="299" y="251"/>
                </a:lnTo>
                <a:lnTo>
                  <a:pt x="299" y="283"/>
                </a:lnTo>
                <a:lnTo>
                  <a:pt x="299" y="299"/>
                </a:lnTo>
                <a:lnTo>
                  <a:pt x="299" y="330"/>
                </a:lnTo>
                <a:lnTo>
                  <a:pt x="267" y="362"/>
                </a:lnTo>
                <a:lnTo>
                  <a:pt x="251" y="393"/>
                </a:lnTo>
                <a:lnTo>
                  <a:pt x="251" y="409"/>
                </a:lnTo>
                <a:lnTo>
                  <a:pt x="251" y="440"/>
                </a:lnTo>
                <a:lnTo>
                  <a:pt x="251" y="456"/>
                </a:lnTo>
                <a:lnTo>
                  <a:pt x="267" y="456"/>
                </a:lnTo>
                <a:lnTo>
                  <a:pt x="267" y="472"/>
                </a:lnTo>
                <a:lnTo>
                  <a:pt x="283" y="472"/>
                </a:lnTo>
                <a:lnTo>
                  <a:pt x="299" y="472"/>
                </a:lnTo>
                <a:lnTo>
                  <a:pt x="330" y="456"/>
                </a:lnTo>
                <a:lnTo>
                  <a:pt x="393" y="456"/>
                </a:lnTo>
                <a:lnTo>
                  <a:pt x="424" y="456"/>
                </a:lnTo>
                <a:lnTo>
                  <a:pt x="440" y="440"/>
                </a:lnTo>
                <a:lnTo>
                  <a:pt x="456" y="409"/>
                </a:lnTo>
                <a:lnTo>
                  <a:pt x="456" y="393"/>
                </a:lnTo>
                <a:lnTo>
                  <a:pt x="456" y="362"/>
                </a:lnTo>
                <a:lnTo>
                  <a:pt x="456" y="330"/>
                </a:lnTo>
                <a:lnTo>
                  <a:pt x="440" y="314"/>
                </a:lnTo>
                <a:lnTo>
                  <a:pt x="424" y="299"/>
                </a:lnTo>
                <a:lnTo>
                  <a:pt x="409" y="283"/>
                </a:lnTo>
                <a:lnTo>
                  <a:pt x="393" y="283"/>
                </a:lnTo>
                <a:lnTo>
                  <a:pt x="377" y="267"/>
                </a:lnTo>
                <a:lnTo>
                  <a:pt x="362" y="267"/>
                </a:lnTo>
                <a:lnTo>
                  <a:pt x="330" y="267"/>
                </a:lnTo>
                <a:lnTo>
                  <a:pt x="299" y="267"/>
                </a:lnTo>
                <a:lnTo>
                  <a:pt x="299" y="283"/>
                </a:lnTo>
                <a:lnTo>
                  <a:pt x="299" y="299"/>
                </a:lnTo>
                <a:lnTo>
                  <a:pt x="283" y="299"/>
                </a:lnTo>
                <a:lnTo>
                  <a:pt x="283" y="314"/>
                </a:lnTo>
                <a:lnTo>
                  <a:pt x="267" y="346"/>
                </a:lnTo>
                <a:lnTo>
                  <a:pt x="251" y="362"/>
                </a:lnTo>
                <a:lnTo>
                  <a:pt x="251" y="377"/>
                </a:lnTo>
                <a:lnTo>
                  <a:pt x="251" y="393"/>
                </a:lnTo>
                <a:lnTo>
                  <a:pt x="251" y="409"/>
                </a:lnTo>
                <a:lnTo>
                  <a:pt x="283" y="424"/>
                </a:lnTo>
                <a:lnTo>
                  <a:pt x="299" y="424"/>
                </a:lnTo>
                <a:lnTo>
                  <a:pt x="330" y="424"/>
                </a:lnTo>
                <a:lnTo>
                  <a:pt x="362" y="424"/>
                </a:lnTo>
                <a:lnTo>
                  <a:pt x="409" y="424"/>
                </a:lnTo>
                <a:lnTo>
                  <a:pt x="456" y="409"/>
                </a:lnTo>
                <a:lnTo>
                  <a:pt x="472" y="393"/>
                </a:lnTo>
                <a:lnTo>
                  <a:pt x="472" y="346"/>
                </a:lnTo>
                <a:lnTo>
                  <a:pt x="424" y="299"/>
                </a:lnTo>
                <a:lnTo>
                  <a:pt x="409" y="283"/>
                </a:lnTo>
                <a:lnTo>
                  <a:pt x="377" y="251"/>
                </a:lnTo>
                <a:lnTo>
                  <a:pt x="346" y="251"/>
                </a:lnTo>
                <a:lnTo>
                  <a:pt x="299" y="251"/>
                </a:lnTo>
                <a:lnTo>
                  <a:pt x="283" y="251"/>
                </a:lnTo>
                <a:lnTo>
                  <a:pt x="251" y="267"/>
                </a:lnTo>
                <a:lnTo>
                  <a:pt x="251" y="299"/>
                </a:lnTo>
                <a:lnTo>
                  <a:pt x="251" y="346"/>
                </a:lnTo>
                <a:lnTo>
                  <a:pt x="220" y="409"/>
                </a:lnTo>
                <a:lnTo>
                  <a:pt x="220" y="424"/>
                </a:lnTo>
                <a:lnTo>
                  <a:pt x="220" y="440"/>
                </a:lnTo>
                <a:lnTo>
                  <a:pt x="236" y="440"/>
                </a:lnTo>
                <a:lnTo>
                  <a:pt x="236" y="456"/>
                </a:lnTo>
                <a:lnTo>
                  <a:pt x="251" y="456"/>
                </a:lnTo>
                <a:lnTo>
                  <a:pt x="299" y="456"/>
                </a:lnTo>
                <a:lnTo>
                  <a:pt x="330" y="456"/>
                </a:lnTo>
                <a:lnTo>
                  <a:pt x="424" y="456"/>
                </a:lnTo>
                <a:lnTo>
                  <a:pt x="440" y="424"/>
                </a:lnTo>
                <a:lnTo>
                  <a:pt x="440" y="409"/>
                </a:lnTo>
                <a:lnTo>
                  <a:pt x="440" y="377"/>
                </a:lnTo>
                <a:lnTo>
                  <a:pt x="440" y="362"/>
                </a:lnTo>
                <a:lnTo>
                  <a:pt x="424" y="330"/>
                </a:lnTo>
                <a:lnTo>
                  <a:pt x="409" y="299"/>
                </a:lnTo>
                <a:lnTo>
                  <a:pt x="393" y="283"/>
                </a:lnTo>
                <a:lnTo>
                  <a:pt x="377" y="251"/>
                </a:lnTo>
                <a:lnTo>
                  <a:pt x="346" y="251"/>
                </a:lnTo>
                <a:lnTo>
                  <a:pt x="299" y="251"/>
                </a:lnTo>
                <a:lnTo>
                  <a:pt x="267" y="236"/>
                </a:lnTo>
                <a:lnTo>
                  <a:pt x="251" y="251"/>
                </a:lnTo>
                <a:lnTo>
                  <a:pt x="236" y="251"/>
                </a:lnTo>
                <a:lnTo>
                  <a:pt x="220" y="283"/>
                </a:lnTo>
                <a:lnTo>
                  <a:pt x="204" y="299"/>
                </a:lnTo>
                <a:lnTo>
                  <a:pt x="204" y="314"/>
                </a:lnTo>
                <a:lnTo>
                  <a:pt x="204" y="330"/>
                </a:lnTo>
                <a:lnTo>
                  <a:pt x="204" y="346"/>
                </a:lnTo>
                <a:lnTo>
                  <a:pt x="204" y="377"/>
                </a:lnTo>
                <a:lnTo>
                  <a:pt x="204" y="393"/>
                </a:lnTo>
                <a:lnTo>
                  <a:pt x="220" y="393"/>
                </a:lnTo>
                <a:lnTo>
                  <a:pt x="251" y="409"/>
                </a:lnTo>
                <a:lnTo>
                  <a:pt x="299" y="409"/>
                </a:lnTo>
                <a:lnTo>
                  <a:pt x="346" y="409"/>
                </a:lnTo>
                <a:lnTo>
                  <a:pt x="440" y="393"/>
                </a:lnTo>
                <a:lnTo>
                  <a:pt x="456" y="362"/>
                </a:lnTo>
                <a:lnTo>
                  <a:pt x="456" y="346"/>
                </a:lnTo>
                <a:lnTo>
                  <a:pt x="472" y="330"/>
                </a:lnTo>
                <a:lnTo>
                  <a:pt x="487" y="299"/>
                </a:lnTo>
                <a:lnTo>
                  <a:pt x="503" y="299"/>
                </a:lnTo>
                <a:lnTo>
                  <a:pt x="503" y="283"/>
                </a:lnTo>
                <a:lnTo>
                  <a:pt x="519" y="267"/>
                </a:lnTo>
                <a:lnTo>
                  <a:pt x="519" y="251"/>
                </a:lnTo>
                <a:lnTo>
                  <a:pt x="519" y="236"/>
                </a:lnTo>
                <a:lnTo>
                  <a:pt x="503" y="236"/>
                </a:lnTo>
                <a:lnTo>
                  <a:pt x="503" y="220"/>
                </a:lnTo>
                <a:lnTo>
                  <a:pt x="487" y="220"/>
                </a:lnTo>
                <a:lnTo>
                  <a:pt x="456" y="204"/>
                </a:lnTo>
                <a:lnTo>
                  <a:pt x="456" y="220"/>
                </a:lnTo>
                <a:lnTo>
                  <a:pt x="440" y="220"/>
                </a:lnTo>
                <a:lnTo>
                  <a:pt x="424" y="220"/>
                </a:lnTo>
                <a:lnTo>
                  <a:pt x="409" y="236"/>
                </a:lnTo>
                <a:lnTo>
                  <a:pt x="393" y="251"/>
                </a:lnTo>
                <a:lnTo>
                  <a:pt x="377" y="283"/>
                </a:lnTo>
                <a:lnTo>
                  <a:pt x="377" y="299"/>
                </a:lnTo>
                <a:lnTo>
                  <a:pt x="362" y="299"/>
                </a:lnTo>
                <a:lnTo>
                  <a:pt x="362" y="314"/>
                </a:lnTo>
                <a:lnTo>
                  <a:pt x="377" y="330"/>
                </a:lnTo>
                <a:lnTo>
                  <a:pt x="377" y="346"/>
                </a:lnTo>
                <a:lnTo>
                  <a:pt x="393" y="346"/>
                </a:lnTo>
                <a:lnTo>
                  <a:pt x="409" y="346"/>
                </a:lnTo>
                <a:lnTo>
                  <a:pt x="440" y="346"/>
                </a:lnTo>
                <a:lnTo>
                  <a:pt x="456" y="346"/>
                </a:lnTo>
                <a:lnTo>
                  <a:pt x="487" y="346"/>
                </a:lnTo>
                <a:lnTo>
                  <a:pt x="503" y="330"/>
                </a:lnTo>
                <a:lnTo>
                  <a:pt x="519" y="314"/>
                </a:lnTo>
                <a:lnTo>
                  <a:pt x="535" y="299"/>
                </a:lnTo>
                <a:lnTo>
                  <a:pt x="535" y="267"/>
                </a:lnTo>
                <a:lnTo>
                  <a:pt x="535" y="251"/>
                </a:lnTo>
                <a:lnTo>
                  <a:pt x="535" y="220"/>
                </a:lnTo>
                <a:lnTo>
                  <a:pt x="519" y="204"/>
                </a:lnTo>
                <a:lnTo>
                  <a:pt x="519" y="189"/>
                </a:lnTo>
                <a:lnTo>
                  <a:pt x="487" y="173"/>
                </a:lnTo>
                <a:lnTo>
                  <a:pt x="472" y="173"/>
                </a:lnTo>
                <a:lnTo>
                  <a:pt x="456" y="189"/>
                </a:lnTo>
                <a:lnTo>
                  <a:pt x="440" y="204"/>
                </a:lnTo>
                <a:lnTo>
                  <a:pt x="409" y="220"/>
                </a:lnTo>
                <a:lnTo>
                  <a:pt x="409" y="251"/>
                </a:lnTo>
                <a:lnTo>
                  <a:pt x="377" y="283"/>
                </a:lnTo>
                <a:lnTo>
                  <a:pt x="362" y="299"/>
                </a:lnTo>
                <a:lnTo>
                  <a:pt x="362" y="346"/>
                </a:lnTo>
                <a:lnTo>
                  <a:pt x="362" y="377"/>
                </a:lnTo>
                <a:lnTo>
                  <a:pt x="362" y="393"/>
                </a:lnTo>
                <a:lnTo>
                  <a:pt x="377" y="409"/>
                </a:lnTo>
                <a:lnTo>
                  <a:pt x="393" y="424"/>
                </a:lnTo>
                <a:lnTo>
                  <a:pt x="424" y="456"/>
                </a:lnTo>
                <a:lnTo>
                  <a:pt x="456" y="456"/>
                </a:lnTo>
                <a:lnTo>
                  <a:pt x="487" y="456"/>
                </a:lnTo>
                <a:lnTo>
                  <a:pt x="519" y="456"/>
                </a:lnTo>
                <a:lnTo>
                  <a:pt x="550" y="456"/>
                </a:lnTo>
                <a:lnTo>
                  <a:pt x="566" y="456"/>
                </a:lnTo>
                <a:lnTo>
                  <a:pt x="582" y="440"/>
                </a:lnTo>
                <a:lnTo>
                  <a:pt x="613" y="424"/>
                </a:lnTo>
                <a:lnTo>
                  <a:pt x="613" y="409"/>
                </a:lnTo>
                <a:lnTo>
                  <a:pt x="613" y="393"/>
                </a:lnTo>
                <a:lnTo>
                  <a:pt x="613" y="377"/>
                </a:lnTo>
                <a:lnTo>
                  <a:pt x="598" y="362"/>
                </a:lnTo>
                <a:lnTo>
                  <a:pt x="566" y="346"/>
                </a:lnTo>
                <a:lnTo>
                  <a:pt x="550" y="346"/>
                </a:lnTo>
                <a:lnTo>
                  <a:pt x="519" y="377"/>
                </a:lnTo>
                <a:lnTo>
                  <a:pt x="503" y="377"/>
                </a:lnTo>
                <a:lnTo>
                  <a:pt x="487" y="393"/>
                </a:lnTo>
                <a:lnTo>
                  <a:pt x="456" y="409"/>
                </a:lnTo>
                <a:lnTo>
                  <a:pt x="456" y="424"/>
                </a:lnTo>
                <a:lnTo>
                  <a:pt x="456" y="440"/>
                </a:lnTo>
                <a:lnTo>
                  <a:pt x="456" y="472"/>
                </a:lnTo>
                <a:lnTo>
                  <a:pt x="456" y="487"/>
                </a:lnTo>
                <a:lnTo>
                  <a:pt x="472" y="487"/>
                </a:lnTo>
                <a:lnTo>
                  <a:pt x="487" y="487"/>
                </a:lnTo>
                <a:lnTo>
                  <a:pt x="550" y="487"/>
                </a:lnTo>
                <a:lnTo>
                  <a:pt x="582" y="487"/>
                </a:lnTo>
                <a:lnTo>
                  <a:pt x="613" y="487"/>
                </a:lnTo>
                <a:lnTo>
                  <a:pt x="629" y="472"/>
                </a:lnTo>
                <a:lnTo>
                  <a:pt x="660" y="456"/>
                </a:lnTo>
                <a:lnTo>
                  <a:pt x="676" y="440"/>
                </a:lnTo>
                <a:lnTo>
                  <a:pt x="676" y="409"/>
                </a:lnTo>
                <a:lnTo>
                  <a:pt x="676" y="346"/>
                </a:lnTo>
                <a:lnTo>
                  <a:pt x="660" y="330"/>
                </a:lnTo>
                <a:lnTo>
                  <a:pt x="645" y="314"/>
                </a:lnTo>
                <a:lnTo>
                  <a:pt x="629" y="283"/>
                </a:lnTo>
                <a:lnTo>
                  <a:pt x="613" y="251"/>
                </a:lnTo>
                <a:lnTo>
                  <a:pt x="598" y="236"/>
                </a:lnTo>
                <a:lnTo>
                  <a:pt x="598" y="204"/>
                </a:lnTo>
                <a:lnTo>
                  <a:pt x="582" y="204"/>
                </a:lnTo>
                <a:lnTo>
                  <a:pt x="566" y="189"/>
                </a:lnTo>
                <a:lnTo>
                  <a:pt x="550" y="173"/>
                </a:lnTo>
                <a:lnTo>
                  <a:pt x="519" y="157"/>
                </a:lnTo>
                <a:lnTo>
                  <a:pt x="487" y="157"/>
                </a:lnTo>
                <a:lnTo>
                  <a:pt x="456" y="157"/>
                </a:lnTo>
                <a:lnTo>
                  <a:pt x="440" y="189"/>
                </a:lnTo>
                <a:lnTo>
                  <a:pt x="424" y="204"/>
                </a:lnTo>
                <a:lnTo>
                  <a:pt x="409" y="204"/>
                </a:lnTo>
                <a:lnTo>
                  <a:pt x="393" y="251"/>
                </a:lnTo>
                <a:lnTo>
                  <a:pt x="362" y="267"/>
                </a:lnTo>
                <a:lnTo>
                  <a:pt x="362" y="283"/>
                </a:lnTo>
                <a:lnTo>
                  <a:pt x="362" y="299"/>
                </a:lnTo>
                <a:lnTo>
                  <a:pt x="362" y="314"/>
                </a:lnTo>
                <a:lnTo>
                  <a:pt x="393" y="346"/>
                </a:lnTo>
                <a:lnTo>
                  <a:pt x="409" y="346"/>
                </a:lnTo>
                <a:lnTo>
                  <a:pt x="456" y="346"/>
                </a:lnTo>
                <a:lnTo>
                  <a:pt x="487" y="346"/>
                </a:lnTo>
                <a:lnTo>
                  <a:pt x="519" y="314"/>
                </a:lnTo>
                <a:lnTo>
                  <a:pt x="519" y="299"/>
                </a:lnTo>
                <a:lnTo>
                  <a:pt x="535" y="267"/>
                </a:lnTo>
                <a:lnTo>
                  <a:pt x="535" y="251"/>
                </a:lnTo>
                <a:lnTo>
                  <a:pt x="519" y="220"/>
                </a:lnTo>
                <a:lnTo>
                  <a:pt x="519" y="189"/>
                </a:lnTo>
                <a:lnTo>
                  <a:pt x="487" y="141"/>
                </a:lnTo>
                <a:lnTo>
                  <a:pt x="472" y="126"/>
                </a:lnTo>
                <a:lnTo>
                  <a:pt x="456" y="110"/>
                </a:lnTo>
                <a:lnTo>
                  <a:pt x="440" y="110"/>
                </a:lnTo>
                <a:lnTo>
                  <a:pt x="424" y="94"/>
                </a:lnTo>
                <a:lnTo>
                  <a:pt x="409" y="94"/>
                </a:lnTo>
                <a:lnTo>
                  <a:pt x="377" y="110"/>
                </a:lnTo>
                <a:lnTo>
                  <a:pt x="362" y="126"/>
                </a:lnTo>
                <a:lnTo>
                  <a:pt x="362" y="141"/>
                </a:lnTo>
                <a:lnTo>
                  <a:pt x="346" y="157"/>
                </a:lnTo>
                <a:lnTo>
                  <a:pt x="330" y="173"/>
                </a:lnTo>
                <a:lnTo>
                  <a:pt x="314" y="204"/>
                </a:lnTo>
                <a:lnTo>
                  <a:pt x="314" y="236"/>
                </a:lnTo>
                <a:lnTo>
                  <a:pt x="314" y="251"/>
                </a:lnTo>
                <a:lnTo>
                  <a:pt x="299" y="251"/>
                </a:lnTo>
                <a:lnTo>
                  <a:pt x="299" y="267"/>
                </a:lnTo>
                <a:lnTo>
                  <a:pt x="314" y="283"/>
                </a:lnTo>
                <a:lnTo>
                  <a:pt x="314" y="299"/>
                </a:lnTo>
                <a:lnTo>
                  <a:pt x="330" y="299"/>
                </a:lnTo>
                <a:lnTo>
                  <a:pt x="362" y="299"/>
                </a:lnTo>
                <a:lnTo>
                  <a:pt x="377" y="299"/>
                </a:lnTo>
                <a:lnTo>
                  <a:pt x="409" y="299"/>
                </a:lnTo>
                <a:lnTo>
                  <a:pt x="424" y="283"/>
                </a:lnTo>
                <a:lnTo>
                  <a:pt x="456" y="267"/>
                </a:lnTo>
                <a:lnTo>
                  <a:pt x="456" y="251"/>
                </a:lnTo>
                <a:lnTo>
                  <a:pt x="456" y="220"/>
                </a:lnTo>
                <a:lnTo>
                  <a:pt x="424" y="204"/>
                </a:lnTo>
                <a:lnTo>
                  <a:pt x="393" y="173"/>
                </a:lnTo>
                <a:lnTo>
                  <a:pt x="362" y="141"/>
                </a:lnTo>
                <a:lnTo>
                  <a:pt x="346" y="141"/>
                </a:lnTo>
                <a:lnTo>
                  <a:pt x="330" y="141"/>
                </a:lnTo>
                <a:lnTo>
                  <a:pt x="314" y="141"/>
                </a:lnTo>
                <a:lnTo>
                  <a:pt x="283" y="157"/>
                </a:lnTo>
                <a:lnTo>
                  <a:pt x="283" y="173"/>
                </a:lnTo>
                <a:lnTo>
                  <a:pt x="251" y="189"/>
                </a:lnTo>
                <a:lnTo>
                  <a:pt x="251" y="204"/>
                </a:lnTo>
                <a:lnTo>
                  <a:pt x="251" y="236"/>
                </a:lnTo>
                <a:lnTo>
                  <a:pt x="251" y="251"/>
                </a:lnTo>
                <a:lnTo>
                  <a:pt x="251" y="283"/>
                </a:lnTo>
                <a:lnTo>
                  <a:pt x="236" y="299"/>
                </a:lnTo>
                <a:lnTo>
                  <a:pt x="236" y="314"/>
                </a:lnTo>
                <a:lnTo>
                  <a:pt x="251" y="314"/>
                </a:lnTo>
                <a:lnTo>
                  <a:pt x="251" y="330"/>
                </a:lnTo>
                <a:lnTo>
                  <a:pt x="283" y="330"/>
                </a:lnTo>
                <a:lnTo>
                  <a:pt x="299" y="330"/>
                </a:lnTo>
                <a:lnTo>
                  <a:pt x="299" y="314"/>
                </a:lnTo>
                <a:lnTo>
                  <a:pt x="299" y="299"/>
                </a:lnTo>
                <a:lnTo>
                  <a:pt x="299" y="283"/>
                </a:lnTo>
                <a:lnTo>
                  <a:pt x="299" y="251"/>
                </a:lnTo>
                <a:lnTo>
                  <a:pt x="299" y="236"/>
                </a:lnTo>
                <a:lnTo>
                  <a:pt x="299" y="204"/>
                </a:lnTo>
                <a:lnTo>
                  <a:pt x="267" y="204"/>
                </a:lnTo>
                <a:lnTo>
                  <a:pt x="236" y="189"/>
                </a:lnTo>
                <a:lnTo>
                  <a:pt x="220" y="189"/>
                </a:lnTo>
                <a:lnTo>
                  <a:pt x="188" y="189"/>
                </a:lnTo>
                <a:lnTo>
                  <a:pt x="157" y="204"/>
                </a:lnTo>
                <a:lnTo>
                  <a:pt x="94" y="220"/>
                </a:lnTo>
                <a:lnTo>
                  <a:pt x="78" y="236"/>
                </a:lnTo>
                <a:lnTo>
                  <a:pt x="63" y="267"/>
                </a:lnTo>
                <a:lnTo>
                  <a:pt x="47" y="299"/>
                </a:lnTo>
                <a:lnTo>
                  <a:pt x="31" y="330"/>
                </a:lnTo>
                <a:lnTo>
                  <a:pt x="0" y="346"/>
                </a:lnTo>
                <a:lnTo>
                  <a:pt x="0" y="377"/>
                </a:lnTo>
                <a:lnTo>
                  <a:pt x="0" y="393"/>
                </a:lnTo>
                <a:lnTo>
                  <a:pt x="0" y="409"/>
                </a:lnTo>
                <a:lnTo>
                  <a:pt x="15" y="424"/>
                </a:lnTo>
                <a:lnTo>
                  <a:pt x="47" y="440"/>
                </a:lnTo>
                <a:lnTo>
                  <a:pt x="47" y="456"/>
                </a:lnTo>
                <a:lnTo>
                  <a:pt x="63" y="456"/>
                </a:lnTo>
                <a:lnTo>
                  <a:pt x="78" y="456"/>
                </a:lnTo>
                <a:lnTo>
                  <a:pt x="94" y="456"/>
                </a:lnTo>
                <a:lnTo>
                  <a:pt x="110" y="456"/>
                </a:lnTo>
                <a:lnTo>
                  <a:pt x="141" y="456"/>
                </a:lnTo>
                <a:lnTo>
                  <a:pt x="173" y="456"/>
                </a:lnTo>
                <a:lnTo>
                  <a:pt x="204" y="440"/>
                </a:lnTo>
                <a:lnTo>
                  <a:pt x="220" y="424"/>
                </a:lnTo>
                <a:lnTo>
                  <a:pt x="220" y="409"/>
                </a:lnTo>
                <a:lnTo>
                  <a:pt x="236" y="393"/>
                </a:lnTo>
                <a:lnTo>
                  <a:pt x="220" y="362"/>
                </a:lnTo>
                <a:lnTo>
                  <a:pt x="204" y="362"/>
                </a:lnTo>
                <a:lnTo>
                  <a:pt x="188" y="393"/>
                </a:lnTo>
                <a:lnTo>
                  <a:pt x="157" y="393"/>
                </a:lnTo>
                <a:lnTo>
                  <a:pt x="141" y="409"/>
                </a:lnTo>
                <a:lnTo>
                  <a:pt x="125" y="440"/>
                </a:lnTo>
                <a:lnTo>
                  <a:pt x="125" y="456"/>
                </a:lnTo>
                <a:lnTo>
                  <a:pt x="141" y="456"/>
                </a:lnTo>
                <a:lnTo>
                  <a:pt x="157" y="472"/>
                </a:lnTo>
                <a:lnTo>
                  <a:pt x="188" y="472"/>
                </a:lnTo>
                <a:lnTo>
                  <a:pt x="204" y="472"/>
                </a:lnTo>
                <a:lnTo>
                  <a:pt x="251" y="472"/>
                </a:lnTo>
                <a:lnTo>
                  <a:pt x="267" y="472"/>
                </a:lnTo>
                <a:lnTo>
                  <a:pt x="283" y="456"/>
                </a:lnTo>
                <a:lnTo>
                  <a:pt x="283" y="424"/>
                </a:lnTo>
                <a:lnTo>
                  <a:pt x="267" y="409"/>
                </a:lnTo>
                <a:lnTo>
                  <a:pt x="267" y="393"/>
                </a:lnTo>
                <a:lnTo>
                  <a:pt x="251" y="377"/>
                </a:lnTo>
                <a:lnTo>
                  <a:pt x="251" y="362"/>
                </a:lnTo>
                <a:lnTo>
                  <a:pt x="236" y="362"/>
                </a:lnTo>
                <a:lnTo>
                  <a:pt x="220" y="362"/>
                </a:lnTo>
                <a:lnTo>
                  <a:pt x="204" y="377"/>
                </a:lnTo>
                <a:lnTo>
                  <a:pt x="188" y="393"/>
                </a:lnTo>
                <a:lnTo>
                  <a:pt x="173" y="409"/>
                </a:lnTo>
                <a:lnTo>
                  <a:pt x="157" y="424"/>
                </a:lnTo>
                <a:lnTo>
                  <a:pt x="141" y="456"/>
                </a:lnTo>
                <a:lnTo>
                  <a:pt x="110" y="472"/>
                </a:lnTo>
                <a:lnTo>
                  <a:pt x="94" y="503"/>
                </a:lnTo>
                <a:lnTo>
                  <a:pt x="78" y="535"/>
                </a:lnTo>
                <a:lnTo>
                  <a:pt x="78" y="550"/>
                </a:lnTo>
                <a:lnTo>
                  <a:pt x="94" y="566"/>
                </a:lnTo>
                <a:lnTo>
                  <a:pt x="110" y="566"/>
                </a:lnTo>
                <a:lnTo>
                  <a:pt x="125" y="566"/>
                </a:lnTo>
                <a:lnTo>
                  <a:pt x="188" y="582"/>
                </a:lnTo>
                <a:lnTo>
                  <a:pt x="204" y="582"/>
                </a:lnTo>
                <a:lnTo>
                  <a:pt x="267" y="582"/>
                </a:lnTo>
                <a:lnTo>
                  <a:pt x="283" y="582"/>
                </a:lnTo>
                <a:lnTo>
                  <a:pt x="299" y="566"/>
                </a:lnTo>
                <a:lnTo>
                  <a:pt x="283" y="535"/>
                </a:lnTo>
                <a:lnTo>
                  <a:pt x="283" y="519"/>
                </a:lnTo>
                <a:lnTo>
                  <a:pt x="267" y="487"/>
                </a:lnTo>
                <a:lnTo>
                  <a:pt x="251" y="472"/>
                </a:lnTo>
                <a:lnTo>
                  <a:pt x="236" y="472"/>
                </a:lnTo>
                <a:lnTo>
                  <a:pt x="220" y="472"/>
                </a:lnTo>
                <a:lnTo>
                  <a:pt x="204" y="472"/>
                </a:lnTo>
                <a:lnTo>
                  <a:pt x="204" y="487"/>
                </a:lnTo>
                <a:lnTo>
                  <a:pt x="204" y="503"/>
                </a:lnTo>
                <a:lnTo>
                  <a:pt x="173" y="503"/>
                </a:lnTo>
                <a:lnTo>
                  <a:pt x="157" y="535"/>
                </a:lnTo>
                <a:lnTo>
                  <a:pt x="157" y="550"/>
                </a:lnTo>
                <a:lnTo>
                  <a:pt x="157" y="566"/>
                </a:lnTo>
                <a:lnTo>
                  <a:pt x="173" y="566"/>
                </a:lnTo>
                <a:lnTo>
                  <a:pt x="188" y="582"/>
                </a:lnTo>
                <a:lnTo>
                  <a:pt x="204" y="582"/>
                </a:lnTo>
                <a:lnTo>
                  <a:pt x="236" y="582"/>
                </a:lnTo>
                <a:lnTo>
                  <a:pt x="267" y="582"/>
                </a:lnTo>
                <a:lnTo>
                  <a:pt x="283" y="582"/>
                </a:lnTo>
                <a:lnTo>
                  <a:pt x="283" y="566"/>
                </a:lnTo>
                <a:lnTo>
                  <a:pt x="283" y="519"/>
                </a:lnTo>
                <a:lnTo>
                  <a:pt x="267" y="503"/>
                </a:lnTo>
                <a:lnTo>
                  <a:pt x="251" y="487"/>
                </a:lnTo>
                <a:lnTo>
                  <a:pt x="236" y="472"/>
                </a:lnTo>
                <a:lnTo>
                  <a:pt x="220" y="472"/>
                </a:lnTo>
                <a:lnTo>
                  <a:pt x="204" y="487"/>
                </a:lnTo>
                <a:lnTo>
                  <a:pt x="204" y="503"/>
                </a:lnTo>
                <a:lnTo>
                  <a:pt x="204" y="519"/>
                </a:lnTo>
                <a:lnTo>
                  <a:pt x="204" y="550"/>
                </a:lnTo>
                <a:lnTo>
                  <a:pt x="204" y="582"/>
                </a:lnTo>
                <a:lnTo>
                  <a:pt x="188" y="597"/>
                </a:lnTo>
                <a:lnTo>
                  <a:pt x="188" y="613"/>
                </a:lnTo>
                <a:lnTo>
                  <a:pt x="188" y="629"/>
                </a:lnTo>
                <a:lnTo>
                  <a:pt x="204" y="629"/>
                </a:lnTo>
                <a:lnTo>
                  <a:pt x="204" y="645"/>
                </a:lnTo>
                <a:lnTo>
                  <a:pt x="236" y="645"/>
                </a:lnTo>
                <a:lnTo>
                  <a:pt x="251" y="645"/>
                </a:lnTo>
                <a:lnTo>
                  <a:pt x="267" y="645"/>
                </a:lnTo>
                <a:lnTo>
                  <a:pt x="283" y="645"/>
                </a:lnTo>
                <a:lnTo>
                  <a:pt x="283" y="629"/>
                </a:lnTo>
                <a:lnTo>
                  <a:pt x="283" y="613"/>
                </a:lnTo>
                <a:lnTo>
                  <a:pt x="283" y="597"/>
                </a:lnTo>
                <a:lnTo>
                  <a:pt x="283" y="582"/>
                </a:lnTo>
                <a:lnTo>
                  <a:pt x="283" y="566"/>
                </a:lnTo>
                <a:lnTo>
                  <a:pt x="283" y="550"/>
                </a:lnTo>
                <a:lnTo>
                  <a:pt x="299" y="519"/>
                </a:lnTo>
                <a:lnTo>
                  <a:pt x="299" y="503"/>
                </a:lnTo>
                <a:lnTo>
                  <a:pt x="299" y="487"/>
                </a:lnTo>
                <a:lnTo>
                  <a:pt x="299" y="472"/>
                </a:lnTo>
                <a:lnTo>
                  <a:pt x="299" y="456"/>
                </a:lnTo>
                <a:lnTo>
                  <a:pt x="299" y="440"/>
                </a:lnTo>
                <a:lnTo>
                  <a:pt x="299" y="409"/>
                </a:lnTo>
                <a:lnTo>
                  <a:pt x="299" y="393"/>
                </a:lnTo>
                <a:lnTo>
                  <a:pt x="299" y="362"/>
                </a:lnTo>
                <a:lnTo>
                  <a:pt x="299" y="346"/>
                </a:lnTo>
                <a:lnTo>
                  <a:pt x="267" y="330"/>
                </a:lnTo>
                <a:lnTo>
                  <a:pt x="267" y="314"/>
                </a:lnTo>
                <a:lnTo>
                  <a:pt x="267" y="299"/>
                </a:lnTo>
                <a:lnTo>
                  <a:pt x="251" y="314"/>
                </a:lnTo>
                <a:lnTo>
                  <a:pt x="236" y="346"/>
                </a:lnTo>
                <a:lnTo>
                  <a:pt x="204" y="362"/>
                </a:lnTo>
                <a:lnTo>
                  <a:pt x="204" y="409"/>
                </a:lnTo>
                <a:lnTo>
                  <a:pt x="236" y="424"/>
                </a:lnTo>
                <a:lnTo>
                  <a:pt x="251" y="424"/>
                </a:lnTo>
                <a:lnTo>
                  <a:pt x="283" y="424"/>
                </a:lnTo>
                <a:lnTo>
                  <a:pt x="283" y="409"/>
                </a:lnTo>
                <a:lnTo>
                  <a:pt x="283" y="393"/>
                </a:lnTo>
                <a:lnTo>
                  <a:pt x="299" y="362"/>
                </a:lnTo>
                <a:lnTo>
                  <a:pt x="299" y="330"/>
                </a:lnTo>
                <a:lnTo>
                  <a:pt x="299" y="299"/>
                </a:lnTo>
                <a:lnTo>
                  <a:pt x="299" y="251"/>
                </a:lnTo>
                <a:lnTo>
                  <a:pt x="283" y="220"/>
                </a:lnTo>
                <a:lnTo>
                  <a:pt x="267" y="204"/>
                </a:lnTo>
                <a:lnTo>
                  <a:pt x="251" y="204"/>
                </a:lnTo>
                <a:lnTo>
                  <a:pt x="236" y="173"/>
                </a:lnTo>
                <a:lnTo>
                  <a:pt x="220" y="173"/>
                </a:lnTo>
                <a:lnTo>
                  <a:pt x="204" y="204"/>
                </a:lnTo>
                <a:lnTo>
                  <a:pt x="188" y="204"/>
                </a:lnTo>
                <a:lnTo>
                  <a:pt x="173" y="220"/>
                </a:lnTo>
                <a:lnTo>
                  <a:pt x="157" y="236"/>
                </a:lnTo>
                <a:lnTo>
                  <a:pt x="157" y="251"/>
                </a:lnTo>
                <a:lnTo>
                  <a:pt x="141" y="267"/>
                </a:lnTo>
                <a:lnTo>
                  <a:pt x="157" y="283"/>
                </a:lnTo>
                <a:lnTo>
                  <a:pt x="204" y="299"/>
                </a:lnTo>
                <a:lnTo>
                  <a:pt x="236" y="299"/>
                </a:lnTo>
                <a:lnTo>
                  <a:pt x="267" y="299"/>
                </a:lnTo>
                <a:lnTo>
                  <a:pt x="283" y="283"/>
                </a:lnTo>
                <a:lnTo>
                  <a:pt x="299" y="267"/>
                </a:lnTo>
                <a:lnTo>
                  <a:pt x="299" y="251"/>
                </a:lnTo>
                <a:lnTo>
                  <a:pt x="299" y="204"/>
                </a:lnTo>
                <a:lnTo>
                  <a:pt x="299" y="189"/>
                </a:lnTo>
                <a:lnTo>
                  <a:pt x="299" y="157"/>
                </a:lnTo>
                <a:lnTo>
                  <a:pt x="299" y="141"/>
                </a:lnTo>
                <a:lnTo>
                  <a:pt x="283" y="141"/>
                </a:lnTo>
                <a:lnTo>
                  <a:pt x="267" y="141"/>
                </a:lnTo>
                <a:lnTo>
                  <a:pt x="267" y="126"/>
                </a:lnTo>
                <a:lnTo>
                  <a:pt x="283" y="126"/>
                </a:lnTo>
                <a:lnTo>
                  <a:pt x="283" y="110"/>
                </a:lnTo>
                <a:lnTo>
                  <a:pt x="283" y="94"/>
                </a:lnTo>
                <a:lnTo>
                  <a:pt x="283" y="78"/>
                </a:lnTo>
                <a:lnTo>
                  <a:pt x="283" y="63"/>
                </a:lnTo>
                <a:lnTo>
                  <a:pt x="267" y="47"/>
                </a:lnTo>
                <a:lnTo>
                  <a:pt x="267" y="31"/>
                </a:lnTo>
                <a:lnTo>
                  <a:pt x="251" y="31"/>
                </a:lnTo>
                <a:lnTo>
                  <a:pt x="251" y="16"/>
                </a:lnTo>
                <a:lnTo>
                  <a:pt x="251" y="31"/>
                </a:lnTo>
                <a:lnTo>
                  <a:pt x="267" y="47"/>
                </a:lnTo>
                <a:lnTo>
                  <a:pt x="251" y="63"/>
                </a:lnTo>
                <a:lnTo>
                  <a:pt x="251" y="78"/>
                </a:lnTo>
                <a:lnTo>
                  <a:pt x="251" y="94"/>
                </a:lnTo>
                <a:lnTo>
                  <a:pt x="251" y="110"/>
                </a:lnTo>
                <a:lnTo>
                  <a:pt x="267" y="94"/>
                </a:lnTo>
                <a:lnTo>
                  <a:pt x="283" y="94"/>
                </a:lnTo>
                <a:lnTo>
                  <a:pt x="267" y="78"/>
                </a:lnTo>
                <a:lnTo>
                  <a:pt x="251" y="78"/>
                </a:lnTo>
                <a:lnTo>
                  <a:pt x="251" y="63"/>
                </a:lnTo>
                <a:lnTo>
                  <a:pt x="236" y="63"/>
                </a:lnTo>
                <a:lnTo>
                  <a:pt x="220" y="63"/>
                </a:lnTo>
                <a:lnTo>
                  <a:pt x="220" y="78"/>
                </a:lnTo>
                <a:lnTo>
                  <a:pt x="204" y="94"/>
                </a:lnTo>
                <a:lnTo>
                  <a:pt x="204" y="110"/>
                </a:lnTo>
                <a:lnTo>
                  <a:pt x="220" y="110"/>
                </a:lnTo>
                <a:lnTo>
                  <a:pt x="236" y="110"/>
                </a:lnTo>
                <a:lnTo>
                  <a:pt x="251" y="94"/>
                </a:lnTo>
                <a:lnTo>
                  <a:pt x="251" y="78"/>
                </a:lnTo>
                <a:lnTo>
                  <a:pt x="251" y="63"/>
                </a:lnTo>
                <a:lnTo>
                  <a:pt x="251" y="47"/>
                </a:lnTo>
                <a:lnTo>
                  <a:pt x="251" y="31"/>
                </a:lnTo>
                <a:lnTo>
                  <a:pt x="251" y="16"/>
                </a:lnTo>
                <a:lnTo>
                  <a:pt x="251" y="0"/>
                </a:lnTo>
              </a:path>
            </a:pathLst>
          </a:custGeom>
          <a:noFill/>
          <a:ln w="10160">
            <a:solidFill>
              <a:schemeClr val="tx1"/>
            </a:solidFill>
            <a:prstDash val="solid"/>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112750" name="Freeform 1018"/>
          <p:cNvSpPr>
            <a:spLocks noChangeAspect="1"/>
          </p:cNvSpPr>
          <p:nvPr/>
        </p:nvSpPr>
        <p:spPr bwMode="auto">
          <a:xfrm>
            <a:off x="6876044" y="3977564"/>
            <a:ext cx="697517" cy="607863"/>
          </a:xfrm>
          <a:custGeom>
            <a:avLst/>
            <a:gdLst>
              <a:gd name="T0" fmla="*/ 2147483647 w 676"/>
              <a:gd name="T1" fmla="*/ 2147483647 h 645"/>
              <a:gd name="T2" fmla="*/ 2147483647 w 676"/>
              <a:gd name="T3" fmla="*/ 2147483647 h 645"/>
              <a:gd name="T4" fmla="*/ 2147483647 w 676"/>
              <a:gd name="T5" fmla="*/ 2147483647 h 645"/>
              <a:gd name="T6" fmla="*/ 2147483647 w 676"/>
              <a:gd name="T7" fmla="*/ 2147483647 h 645"/>
              <a:gd name="T8" fmla="*/ 2147483647 w 676"/>
              <a:gd name="T9" fmla="*/ 2147483647 h 645"/>
              <a:gd name="T10" fmla="*/ 2147483647 w 676"/>
              <a:gd name="T11" fmla="*/ 2147483647 h 645"/>
              <a:gd name="T12" fmla="*/ 2147483647 w 676"/>
              <a:gd name="T13" fmla="*/ 2147483647 h 645"/>
              <a:gd name="T14" fmla="*/ 2147483647 w 676"/>
              <a:gd name="T15" fmla="*/ 2147483647 h 645"/>
              <a:gd name="T16" fmla="*/ 2147483647 w 676"/>
              <a:gd name="T17" fmla="*/ 2147483647 h 645"/>
              <a:gd name="T18" fmla="*/ 2147483647 w 676"/>
              <a:gd name="T19" fmla="*/ 2147483647 h 645"/>
              <a:gd name="T20" fmla="*/ 2147483647 w 676"/>
              <a:gd name="T21" fmla="*/ 2147483647 h 645"/>
              <a:gd name="T22" fmla="*/ 2147483647 w 676"/>
              <a:gd name="T23" fmla="*/ 2147483647 h 645"/>
              <a:gd name="T24" fmla="*/ 2147483647 w 676"/>
              <a:gd name="T25" fmla="*/ 2147483647 h 645"/>
              <a:gd name="T26" fmla="*/ 2147483647 w 676"/>
              <a:gd name="T27" fmla="*/ 2147483647 h 645"/>
              <a:gd name="T28" fmla="*/ 2147483647 w 676"/>
              <a:gd name="T29" fmla="*/ 2147483647 h 645"/>
              <a:gd name="T30" fmla="*/ 2147483647 w 676"/>
              <a:gd name="T31" fmla="*/ 2147483647 h 645"/>
              <a:gd name="T32" fmla="*/ 2147483647 w 676"/>
              <a:gd name="T33" fmla="*/ 2147483647 h 645"/>
              <a:gd name="T34" fmla="*/ 2147483647 w 676"/>
              <a:gd name="T35" fmla="*/ 2147483647 h 645"/>
              <a:gd name="T36" fmla="*/ 2147483647 w 676"/>
              <a:gd name="T37" fmla="*/ 2147483647 h 645"/>
              <a:gd name="T38" fmla="*/ 2147483647 w 676"/>
              <a:gd name="T39" fmla="*/ 2147483647 h 645"/>
              <a:gd name="T40" fmla="*/ 2147483647 w 676"/>
              <a:gd name="T41" fmla="*/ 2147483647 h 645"/>
              <a:gd name="T42" fmla="*/ 2147483647 w 676"/>
              <a:gd name="T43" fmla="*/ 2147483647 h 645"/>
              <a:gd name="T44" fmla="*/ 2147483647 w 676"/>
              <a:gd name="T45" fmla="*/ 2147483647 h 645"/>
              <a:gd name="T46" fmla="*/ 2147483647 w 676"/>
              <a:gd name="T47" fmla="*/ 2147483647 h 645"/>
              <a:gd name="T48" fmla="*/ 2147483647 w 676"/>
              <a:gd name="T49" fmla="*/ 2147483647 h 645"/>
              <a:gd name="T50" fmla="*/ 2147483647 w 676"/>
              <a:gd name="T51" fmla="*/ 2147483647 h 645"/>
              <a:gd name="T52" fmla="*/ 2147483647 w 676"/>
              <a:gd name="T53" fmla="*/ 2147483647 h 645"/>
              <a:gd name="T54" fmla="*/ 2147483647 w 676"/>
              <a:gd name="T55" fmla="*/ 2147483647 h 645"/>
              <a:gd name="T56" fmla="*/ 2147483647 w 676"/>
              <a:gd name="T57" fmla="*/ 2147483647 h 645"/>
              <a:gd name="T58" fmla="*/ 2147483647 w 676"/>
              <a:gd name="T59" fmla="*/ 2147483647 h 645"/>
              <a:gd name="T60" fmla="*/ 2147483647 w 676"/>
              <a:gd name="T61" fmla="*/ 2147483647 h 645"/>
              <a:gd name="T62" fmla="*/ 2147483647 w 676"/>
              <a:gd name="T63" fmla="*/ 2147483647 h 645"/>
              <a:gd name="T64" fmla="*/ 2147483647 w 676"/>
              <a:gd name="T65" fmla="*/ 2147483647 h 645"/>
              <a:gd name="T66" fmla="*/ 2147483647 w 676"/>
              <a:gd name="T67" fmla="*/ 2147483647 h 645"/>
              <a:gd name="T68" fmla="*/ 2147483647 w 676"/>
              <a:gd name="T69" fmla="*/ 2147483647 h 645"/>
              <a:gd name="T70" fmla="*/ 2147483647 w 676"/>
              <a:gd name="T71" fmla="*/ 2147483647 h 645"/>
              <a:gd name="T72" fmla="*/ 2147483647 w 676"/>
              <a:gd name="T73" fmla="*/ 2147483647 h 645"/>
              <a:gd name="T74" fmla="*/ 2147483647 w 676"/>
              <a:gd name="T75" fmla="*/ 2147483647 h 645"/>
              <a:gd name="T76" fmla="*/ 2147483647 w 676"/>
              <a:gd name="T77" fmla="*/ 2147483647 h 645"/>
              <a:gd name="T78" fmla="*/ 2147483647 w 676"/>
              <a:gd name="T79" fmla="*/ 2147483647 h 645"/>
              <a:gd name="T80" fmla="*/ 2147483647 w 676"/>
              <a:gd name="T81" fmla="*/ 2147483647 h 645"/>
              <a:gd name="T82" fmla="*/ 2147483647 w 676"/>
              <a:gd name="T83" fmla="*/ 2147483647 h 645"/>
              <a:gd name="T84" fmla="*/ 0 w 676"/>
              <a:gd name="T85" fmla="*/ 2147483647 h 645"/>
              <a:gd name="T86" fmla="*/ 2147483647 w 676"/>
              <a:gd name="T87" fmla="*/ 2147483647 h 645"/>
              <a:gd name="T88" fmla="*/ 2147483647 w 676"/>
              <a:gd name="T89" fmla="*/ 2147483647 h 645"/>
              <a:gd name="T90" fmla="*/ 2147483647 w 676"/>
              <a:gd name="T91" fmla="*/ 2147483647 h 645"/>
              <a:gd name="T92" fmla="*/ 2147483647 w 676"/>
              <a:gd name="T93" fmla="*/ 2147483647 h 645"/>
              <a:gd name="T94" fmla="*/ 2147483647 w 676"/>
              <a:gd name="T95" fmla="*/ 2147483647 h 645"/>
              <a:gd name="T96" fmla="*/ 2147483647 w 676"/>
              <a:gd name="T97" fmla="*/ 2147483647 h 645"/>
              <a:gd name="T98" fmla="*/ 2147483647 w 676"/>
              <a:gd name="T99" fmla="*/ 2147483647 h 645"/>
              <a:gd name="T100" fmla="*/ 2147483647 w 676"/>
              <a:gd name="T101" fmla="*/ 2147483647 h 645"/>
              <a:gd name="T102" fmla="*/ 2147483647 w 676"/>
              <a:gd name="T103" fmla="*/ 2147483647 h 645"/>
              <a:gd name="T104" fmla="*/ 2147483647 w 676"/>
              <a:gd name="T105" fmla="*/ 2147483647 h 645"/>
              <a:gd name="T106" fmla="*/ 2147483647 w 676"/>
              <a:gd name="T107" fmla="*/ 2147483647 h 645"/>
              <a:gd name="T108" fmla="*/ 2147483647 w 676"/>
              <a:gd name="T109" fmla="*/ 2147483647 h 645"/>
              <a:gd name="T110" fmla="*/ 2147483647 w 676"/>
              <a:gd name="T111" fmla="*/ 2147483647 h 645"/>
              <a:gd name="T112" fmla="*/ 2147483647 w 676"/>
              <a:gd name="T113" fmla="*/ 2147483647 h 645"/>
              <a:gd name="T114" fmla="*/ 2147483647 w 676"/>
              <a:gd name="T115" fmla="*/ 2147483647 h 645"/>
              <a:gd name="T116" fmla="*/ 2147483647 w 676"/>
              <a:gd name="T117" fmla="*/ 2147483647 h 645"/>
              <a:gd name="T118" fmla="*/ 2147483647 w 676"/>
              <a:gd name="T119" fmla="*/ 2147483647 h 645"/>
              <a:gd name="T120" fmla="*/ 2147483647 w 676"/>
              <a:gd name="T121" fmla="*/ 2147483647 h 64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676"/>
              <a:gd name="T184" fmla="*/ 0 h 645"/>
              <a:gd name="T185" fmla="*/ 676 w 676"/>
              <a:gd name="T186" fmla="*/ 645 h 64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676" h="645">
                <a:moveTo>
                  <a:pt x="535" y="629"/>
                </a:moveTo>
                <a:lnTo>
                  <a:pt x="535" y="613"/>
                </a:lnTo>
                <a:lnTo>
                  <a:pt x="519" y="613"/>
                </a:lnTo>
                <a:lnTo>
                  <a:pt x="519" y="597"/>
                </a:lnTo>
                <a:lnTo>
                  <a:pt x="519" y="582"/>
                </a:lnTo>
                <a:lnTo>
                  <a:pt x="503" y="582"/>
                </a:lnTo>
                <a:lnTo>
                  <a:pt x="487" y="582"/>
                </a:lnTo>
                <a:lnTo>
                  <a:pt x="487" y="566"/>
                </a:lnTo>
                <a:lnTo>
                  <a:pt x="487" y="550"/>
                </a:lnTo>
                <a:lnTo>
                  <a:pt x="487" y="535"/>
                </a:lnTo>
                <a:lnTo>
                  <a:pt x="487" y="519"/>
                </a:lnTo>
                <a:lnTo>
                  <a:pt x="472" y="519"/>
                </a:lnTo>
                <a:lnTo>
                  <a:pt x="472" y="535"/>
                </a:lnTo>
                <a:lnTo>
                  <a:pt x="487" y="550"/>
                </a:lnTo>
                <a:lnTo>
                  <a:pt x="487" y="566"/>
                </a:lnTo>
                <a:lnTo>
                  <a:pt x="503" y="566"/>
                </a:lnTo>
                <a:lnTo>
                  <a:pt x="519" y="566"/>
                </a:lnTo>
                <a:lnTo>
                  <a:pt x="519" y="550"/>
                </a:lnTo>
                <a:lnTo>
                  <a:pt x="503" y="550"/>
                </a:lnTo>
                <a:lnTo>
                  <a:pt x="487" y="535"/>
                </a:lnTo>
                <a:lnTo>
                  <a:pt x="472" y="535"/>
                </a:lnTo>
                <a:lnTo>
                  <a:pt x="472" y="519"/>
                </a:lnTo>
                <a:lnTo>
                  <a:pt x="456" y="519"/>
                </a:lnTo>
                <a:lnTo>
                  <a:pt x="440" y="550"/>
                </a:lnTo>
                <a:lnTo>
                  <a:pt x="440" y="566"/>
                </a:lnTo>
                <a:lnTo>
                  <a:pt x="440" y="582"/>
                </a:lnTo>
                <a:lnTo>
                  <a:pt x="456" y="582"/>
                </a:lnTo>
                <a:lnTo>
                  <a:pt x="472" y="582"/>
                </a:lnTo>
                <a:lnTo>
                  <a:pt x="503" y="582"/>
                </a:lnTo>
                <a:lnTo>
                  <a:pt x="519" y="582"/>
                </a:lnTo>
                <a:lnTo>
                  <a:pt x="519" y="566"/>
                </a:lnTo>
                <a:lnTo>
                  <a:pt x="535" y="566"/>
                </a:lnTo>
                <a:lnTo>
                  <a:pt x="566" y="535"/>
                </a:lnTo>
                <a:lnTo>
                  <a:pt x="566" y="519"/>
                </a:lnTo>
                <a:lnTo>
                  <a:pt x="566" y="503"/>
                </a:lnTo>
                <a:lnTo>
                  <a:pt x="535" y="503"/>
                </a:lnTo>
                <a:lnTo>
                  <a:pt x="535" y="472"/>
                </a:lnTo>
                <a:lnTo>
                  <a:pt x="519" y="456"/>
                </a:lnTo>
                <a:lnTo>
                  <a:pt x="487" y="456"/>
                </a:lnTo>
                <a:lnTo>
                  <a:pt x="472" y="456"/>
                </a:lnTo>
                <a:lnTo>
                  <a:pt x="456" y="456"/>
                </a:lnTo>
                <a:lnTo>
                  <a:pt x="440" y="472"/>
                </a:lnTo>
                <a:lnTo>
                  <a:pt x="424" y="472"/>
                </a:lnTo>
                <a:lnTo>
                  <a:pt x="409" y="472"/>
                </a:lnTo>
                <a:lnTo>
                  <a:pt x="409" y="503"/>
                </a:lnTo>
                <a:lnTo>
                  <a:pt x="393" y="503"/>
                </a:lnTo>
                <a:lnTo>
                  <a:pt x="393" y="519"/>
                </a:lnTo>
                <a:lnTo>
                  <a:pt x="377" y="519"/>
                </a:lnTo>
                <a:lnTo>
                  <a:pt x="377" y="535"/>
                </a:lnTo>
                <a:lnTo>
                  <a:pt x="393" y="535"/>
                </a:lnTo>
                <a:lnTo>
                  <a:pt x="409" y="535"/>
                </a:lnTo>
                <a:lnTo>
                  <a:pt x="424" y="535"/>
                </a:lnTo>
                <a:lnTo>
                  <a:pt x="440" y="535"/>
                </a:lnTo>
                <a:lnTo>
                  <a:pt x="456" y="503"/>
                </a:lnTo>
                <a:lnTo>
                  <a:pt x="472" y="503"/>
                </a:lnTo>
                <a:lnTo>
                  <a:pt x="487" y="503"/>
                </a:lnTo>
                <a:lnTo>
                  <a:pt x="487" y="472"/>
                </a:lnTo>
                <a:lnTo>
                  <a:pt x="487" y="456"/>
                </a:lnTo>
                <a:lnTo>
                  <a:pt x="472" y="456"/>
                </a:lnTo>
                <a:lnTo>
                  <a:pt x="472" y="440"/>
                </a:lnTo>
                <a:lnTo>
                  <a:pt x="456" y="424"/>
                </a:lnTo>
                <a:lnTo>
                  <a:pt x="424" y="424"/>
                </a:lnTo>
                <a:lnTo>
                  <a:pt x="409" y="424"/>
                </a:lnTo>
                <a:lnTo>
                  <a:pt x="393" y="440"/>
                </a:lnTo>
                <a:lnTo>
                  <a:pt x="377" y="440"/>
                </a:lnTo>
                <a:lnTo>
                  <a:pt x="362" y="456"/>
                </a:lnTo>
                <a:lnTo>
                  <a:pt x="346" y="487"/>
                </a:lnTo>
                <a:lnTo>
                  <a:pt x="346" y="503"/>
                </a:lnTo>
                <a:lnTo>
                  <a:pt x="330" y="503"/>
                </a:lnTo>
                <a:lnTo>
                  <a:pt x="330" y="519"/>
                </a:lnTo>
                <a:lnTo>
                  <a:pt x="314" y="535"/>
                </a:lnTo>
                <a:lnTo>
                  <a:pt x="314" y="566"/>
                </a:lnTo>
                <a:lnTo>
                  <a:pt x="330" y="566"/>
                </a:lnTo>
                <a:lnTo>
                  <a:pt x="362" y="582"/>
                </a:lnTo>
                <a:lnTo>
                  <a:pt x="409" y="582"/>
                </a:lnTo>
                <a:lnTo>
                  <a:pt x="409" y="566"/>
                </a:lnTo>
                <a:lnTo>
                  <a:pt x="424" y="566"/>
                </a:lnTo>
                <a:lnTo>
                  <a:pt x="440" y="550"/>
                </a:lnTo>
                <a:lnTo>
                  <a:pt x="456" y="535"/>
                </a:lnTo>
                <a:lnTo>
                  <a:pt x="456" y="519"/>
                </a:lnTo>
                <a:lnTo>
                  <a:pt x="456" y="503"/>
                </a:lnTo>
                <a:lnTo>
                  <a:pt x="440" y="503"/>
                </a:lnTo>
                <a:lnTo>
                  <a:pt x="424" y="503"/>
                </a:lnTo>
                <a:lnTo>
                  <a:pt x="409" y="487"/>
                </a:lnTo>
                <a:lnTo>
                  <a:pt x="393" y="487"/>
                </a:lnTo>
                <a:lnTo>
                  <a:pt x="377" y="487"/>
                </a:lnTo>
                <a:lnTo>
                  <a:pt x="362" y="487"/>
                </a:lnTo>
                <a:lnTo>
                  <a:pt x="346" y="487"/>
                </a:lnTo>
                <a:lnTo>
                  <a:pt x="314" y="503"/>
                </a:lnTo>
                <a:lnTo>
                  <a:pt x="299" y="503"/>
                </a:lnTo>
                <a:lnTo>
                  <a:pt x="283" y="519"/>
                </a:lnTo>
                <a:lnTo>
                  <a:pt x="283" y="550"/>
                </a:lnTo>
                <a:lnTo>
                  <a:pt x="283" y="566"/>
                </a:lnTo>
                <a:lnTo>
                  <a:pt x="299" y="566"/>
                </a:lnTo>
                <a:lnTo>
                  <a:pt x="346" y="566"/>
                </a:lnTo>
                <a:lnTo>
                  <a:pt x="393" y="566"/>
                </a:lnTo>
                <a:lnTo>
                  <a:pt x="409" y="566"/>
                </a:lnTo>
                <a:lnTo>
                  <a:pt x="424" y="566"/>
                </a:lnTo>
                <a:lnTo>
                  <a:pt x="440" y="566"/>
                </a:lnTo>
                <a:lnTo>
                  <a:pt x="440" y="535"/>
                </a:lnTo>
                <a:lnTo>
                  <a:pt x="456" y="503"/>
                </a:lnTo>
                <a:lnTo>
                  <a:pt x="456" y="456"/>
                </a:lnTo>
                <a:lnTo>
                  <a:pt x="456" y="440"/>
                </a:lnTo>
                <a:lnTo>
                  <a:pt x="456" y="409"/>
                </a:lnTo>
                <a:lnTo>
                  <a:pt x="440" y="377"/>
                </a:lnTo>
                <a:lnTo>
                  <a:pt x="440" y="362"/>
                </a:lnTo>
                <a:lnTo>
                  <a:pt x="424" y="346"/>
                </a:lnTo>
                <a:lnTo>
                  <a:pt x="409" y="346"/>
                </a:lnTo>
                <a:lnTo>
                  <a:pt x="393" y="346"/>
                </a:lnTo>
                <a:lnTo>
                  <a:pt x="377" y="346"/>
                </a:lnTo>
                <a:lnTo>
                  <a:pt x="362" y="346"/>
                </a:lnTo>
                <a:lnTo>
                  <a:pt x="362" y="362"/>
                </a:lnTo>
                <a:lnTo>
                  <a:pt x="314" y="409"/>
                </a:lnTo>
                <a:lnTo>
                  <a:pt x="299" y="409"/>
                </a:lnTo>
                <a:lnTo>
                  <a:pt x="283" y="456"/>
                </a:lnTo>
                <a:lnTo>
                  <a:pt x="251" y="487"/>
                </a:lnTo>
                <a:lnTo>
                  <a:pt x="251" y="503"/>
                </a:lnTo>
                <a:lnTo>
                  <a:pt x="251" y="535"/>
                </a:lnTo>
                <a:lnTo>
                  <a:pt x="251" y="566"/>
                </a:lnTo>
                <a:lnTo>
                  <a:pt x="283" y="566"/>
                </a:lnTo>
                <a:lnTo>
                  <a:pt x="299" y="566"/>
                </a:lnTo>
                <a:lnTo>
                  <a:pt x="314" y="566"/>
                </a:lnTo>
                <a:lnTo>
                  <a:pt x="377" y="566"/>
                </a:lnTo>
                <a:lnTo>
                  <a:pt x="409" y="566"/>
                </a:lnTo>
                <a:lnTo>
                  <a:pt x="440" y="535"/>
                </a:lnTo>
                <a:lnTo>
                  <a:pt x="440" y="519"/>
                </a:lnTo>
                <a:lnTo>
                  <a:pt x="456" y="503"/>
                </a:lnTo>
                <a:lnTo>
                  <a:pt x="487" y="472"/>
                </a:lnTo>
                <a:lnTo>
                  <a:pt x="519" y="456"/>
                </a:lnTo>
                <a:lnTo>
                  <a:pt x="519" y="424"/>
                </a:lnTo>
                <a:lnTo>
                  <a:pt x="519" y="393"/>
                </a:lnTo>
                <a:lnTo>
                  <a:pt x="519" y="377"/>
                </a:lnTo>
                <a:lnTo>
                  <a:pt x="519" y="346"/>
                </a:lnTo>
                <a:lnTo>
                  <a:pt x="487" y="314"/>
                </a:lnTo>
                <a:lnTo>
                  <a:pt x="472" y="314"/>
                </a:lnTo>
                <a:lnTo>
                  <a:pt x="456" y="299"/>
                </a:lnTo>
                <a:lnTo>
                  <a:pt x="424" y="299"/>
                </a:lnTo>
                <a:lnTo>
                  <a:pt x="393" y="299"/>
                </a:lnTo>
                <a:lnTo>
                  <a:pt x="377" y="314"/>
                </a:lnTo>
                <a:lnTo>
                  <a:pt x="362" y="346"/>
                </a:lnTo>
                <a:lnTo>
                  <a:pt x="330" y="346"/>
                </a:lnTo>
                <a:lnTo>
                  <a:pt x="299" y="377"/>
                </a:lnTo>
                <a:lnTo>
                  <a:pt x="299" y="393"/>
                </a:lnTo>
                <a:lnTo>
                  <a:pt x="299" y="409"/>
                </a:lnTo>
                <a:lnTo>
                  <a:pt x="299" y="424"/>
                </a:lnTo>
                <a:lnTo>
                  <a:pt x="299" y="440"/>
                </a:lnTo>
                <a:lnTo>
                  <a:pt x="299" y="456"/>
                </a:lnTo>
                <a:lnTo>
                  <a:pt x="314" y="487"/>
                </a:lnTo>
                <a:lnTo>
                  <a:pt x="362" y="487"/>
                </a:lnTo>
                <a:lnTo>
                  <a:pt x="409" y="487"/>
                </a:lnTo>
                <a:lnTo>
                  <a:pt x="424" y="487"/>
                </a:lnTo>
                <a:lnTo>
                  <a:pt x="440" y="456"/>
                </a:lnTo>
                <a:lnTo>
                  <a:pt x="456" y="456"/>
                </a:lnTo>
                <a:lnTo>
                  <a:pt x="503" y="424"/>
                </a:lnTo>
                <a:lnTo>
                  <a:pt x="519" y="409"/>
                </a:lnTo>
                <a:lnTo>
                  <a:pt x="519" y="362"/>
                </a:lnTo>
                <a:lnTo>
                  <a:pt x="519" y="346"/>
                </a:lnTo>
                <a:lnTo>
                  <a:pt x="503" y="314"/>
                </a:lnTo>
                <a:lnTo>
                  <a:pt x="503" y="299"/>
                </a:lnTo>
                <a:lnTo>
                  <a:pt x="456" y="267"/>
                </a:lnTo>
                <a:lnTo>
                  <a:pt x="409" y="251"/>
                </a:lnTo>
                <a:lnTo>
                  <a:pt x="409" y="236"/>
                </a:lnTo>
                <a:lnTo>
                  <a:pt x="393" y="236"/>
                </a:lnTo>
                <a:lnTo>
                  <a:pt x="377" y="236"/>
                </a:lnTo>
                <a:lnTo>
                  <a:pt x="346" y="236"/>
                </a:lnTo>
                <a:lnTo>
                  <a:pt x="299" y="251"/>
                </a:lnTo>
                <a:lnTo>
                  <a:pt x="299" y="283"/>
                </a:lnTo>
                <a:lnTo>
                  <a:pt x="299" y="299"/>
                </a:lnTo>
                <a:lnTo>
                  <a:pt x="299" y="330"/>
                </a:lnTo>
                <a:lnTo>
                  <a:pt x="267" y="362"/>
                </a:lnTo>
                <a:lnTo>
                  <a:pt x="251" y="393"/>
                </a:lnTo>
                <a:lnTo>
                  <a:pt x="251" y="409"/>
                </a:lnTo>
                <a:lnTo>
                  <a:pt x="251" y="440"/>
                </a:lnTo>
                <a:lnTo>
                  <a:pt x="251" y="456"/>
                </a:lnTo>
                <a:lnTo>
                  <a:pt x="267" y="456"/>
                </a:lnTo>
                <a:lnTo>
                  <a:pt x="267" y="472"/>
                </a:lnTo>
                <a:lnTo>
                  <a:pt x="283" y="472"/>
                </a:lnTo>
                <a:lnTo>
                  <a:pt x="299" y="472"/>
                </a:lnTo>
                <a:lnTo>
                  <a:pt x="330" y="456"/>
                </a:lnTo>
                <a:lnTo>
                  <a:pt x="393" y="456"/>
                </a:lnTo>
                <a:lnTo>
                  <a:pt x="424" y="456"/>
                </a:lnTo>
                <a:lnTo>
                  <a:pt x="440" y="440"/>
                </a:lnTo>
                <a:lnTo>
                  <a:pt x="456" y="409"/>
                </a:lnTo>
                <a:lnTo>
                  <a:pt x="456" y="393"/>
                </a:lnTo>
                <a:lnTo>
                  <a:pt x="456" y="362"/>
                </a:lnTo>
                <a:lnTo>
                  <a:pt x="456" y="330"/>
                </a:lnTo>
                <a:lnTo>
                  <a:pt x="440" y="314"/>
                </a:lnTo>
                <a:lnTo>
                  <a:pt x="424" y="299"/>
                </a:lnTo>
                <a:lnTo>
                  <a:pt x="409" y="283"/>
                </a:lnTo>
                <a:lnTo>
                  <a:pt x="393" y="283"/>
                </a:lnTo>
                <a:lnTo>
                  <a:pt x="377" y="267"/>
                </a:lnTo>
                <a:lnTo>
                  <a:pt x="362" y="267"/>
                </a:lnTo>
                <a:lnTo>
                  <a:pt x="330" y="267"/>
                </a:lnTo>
                <a:lnTo>
                  <a:pt x="299" y="267"/>
                </a:lnTo>
                <a:lnTo>
                  <a:pt x="299" y="283"/>
                </a:lnTo>
                <a:lnTo>
                  <a:pt x="299" y="299"/>
                </a:lnTo>
                <a:lnTo>
                  <a:pt x="283" y="299"/>
                </a:lnTo>
                <a:lnTo>
                  <a:pt x="283" y="314"/>
                </a:lnTo>
                <a:lnTo>
                  <a:pt x="267" y="346"/>
                </a:lnTo>
                <a:lnTo>
                  <a:pt x="251" y="362"/>
                </a:lnTo>
                <a:lnTo>
                  <a:pt x="251" y="377"/>
                </a:lnTo>
                <a:lnTo>
                  <a:pt x="251" y="393"/>
                </a:lnTo>
                <a:lnTo>
                  <a:pt x="251" y="409"/>
                </a:lnTo>
                <a:lnTo>
                  <a:pt x="283" y="424"/>
                </a:lnTo>
                <a:lnTo>
                  <a:pt x="299" y="424"/>
                </a:lnTo>
                <a:lnTo>
                  <a:pt x="330" y="424"/>
                </a:lnTo>
                <a:lnTo>
                  <a:pt x="362" y="424"/>
                </a:lnTo>
                <a:lnTo>
                  <a:pt x="409" y="424"/>
                </a:lnTo>
                <a:lnTo>
                  <a:pt x="456" y="409"/>
                </a:lnTo>
                <a:lnTo>
                  <a:pt x="472" y="393"/>
                </a:lnTo>
                <a:lnTo>
                  <a:pt x="472" y="346"/>
                </a:lnTo>
                <a:lnTo>
                  <a:pt x="424" y="299"/>
                </a:lnTo>
                <a:lnTo>
                  <a:pt x="409" y="283"/>
                </a:lnTo>
                <a:lnTo>
                  <a:pt x="377" y="251"/>
                </a:lnTo>
                <a:lnTo>
                  <a:pt x="346" y="251"/>
                </a:lnTo>
                <a:lnTo>
                  <a:pt x="299" y="251"/>
                </a:lnTo>
                <a:lnTo>
                  <a:pt x="283" y="251"/>
                </a:lnTo>
                <a:lnTo>
                  <a:pt x="251" y="267"/>
                </a:lnTo>
                <a:lnTo>
                  <a:pt x="251" y="299"/>
                </a:lnTo>
                <a:lnTo>
                  <a:pt x="251" y="346"/>
                </a:lnTo>
                <a:lnTo>
                  <a:pt x="220" y="409"/>
                </a:lnTo>
                <a:lnTo>
                  <a:pt x="220" y="424"/>
                </a:lnTo>
                <a:lnTo>
                  <a:pt x="220" y="440"/>
                </a:lnTo>
                <a:lnTo>
                  <a:pt x="236" y="440"/>
                </a:lnTo>
                <a:lnTo>
                  <a:pt x="236" y="456"/>
                </a:lnTo>
                <a:lnTo>
                  <a:pt x="251" y="456"/>
                </a:lnTo>
                <a:lnTo>
                  <a:pt x="299" y="456"/>
                </a:lnTo>
                <a:lnTo>
                  <a:pt x="330" y="456"/>
                </a:lnTo>
                <a:lnTo>
                  <a:pt x="424" y="456"/>
                </a:lnTo>
                <a:lnTo>
                  <a:pt x="440" y="424"/>
                </a:lnTo>
                <a:lnTo>
                  <a:pt x="440" y="409"/>
                </a:lnTo>
                <a:lnTo>
                  <a:pt x="440" y="377"/>
                </a:lnTo>
                <a:lnTo>
                  <a:pt x="440" y="362"/>
                </a:lnTo>
                <a:lnTo>
                  <a:pt x="424" y="330"/>
                </a:lnTo>
                <a:lnTo>
                  <a:pt x="409" y="299"/>
                </a:lnTo>
                <a:lnTo>
                  <a:pt x="393" y="283"/>
                </a:lnTo>
                <a:lnTo>
                  <a:pt x="377" y="251"/>
                </a:lnTo>
                <a:lnTo>
                  <a:pt x="346" y="251"/>
                </a:lnTo>
                <a:lnTo>
                  <a:pt x="299" y="251"/>
                </a:lnTo>
                <a:lnTo>
                  <a:pt x="267" y="236"/>
                </a:lnTo>
                <a:lnTo>
                  <a:pt x="251" y="251"/>
                </a:lnTo>
                <a:lnTo>
                  <a:pt x="236" y="251"/>
                </a:lnTo>
                <a:lnTo>
                  <a:pt x="220" y="283"/>
                </a:lnTo>
                <a:lnTo>
                  <a:pt x="204" y="299"/>
                </a:lnTo>
                <a:lnTo>
                  <a:pt x="204" y="314"/>
                </a:lnTo>
                <a:lnTo>
                  <a:pt x="204" y="330"/>
                </a:lnTo>
                <a:lnTo>
                  <a:pt x="204" y="346"/>
                </a:lnTo>
                <a:lnTo>
                  <a:pt x="204" y="377"/>
                </a:lnTo>
                <a:lnTo>
                  <a:pt x="204" y="393"/>
                </a:lnTo>
                <a:lnTo>
                  <a:pt x="220" y="393"/>
                </a:lnTo>
                <a:lnTo>
                  <a:pt x="251" y="409"/>
                </a:lnTo>
                <a:lnTo>
                  <a:pt x="299" y="409"/>
                </a:lnTo>
                <a:lnTo>
                  <a:pt x="346" y="409"/>
                </a:lnTo>
                <a:lnTo>
                  <a:pt x="440" y="393"/>
                </a:lnTo>
                <a:lnTo>
                  <a:pt x="456" y="362"/>
                </a:lnTo>
                <a:lnTo>
                  <a:pt x="456" y="346"/>
                </a:lnTo>
                <a:lnTo>
                  <a:pt x="472" y="330"/>
                </a:lnTo>
                <a:lnTo>
                  <a:pt x="487" y="299"/>
                </a:lnTo>
                <a:lnTo>
                  <a:pt x="503" y="299"/>
                </a:lnTo>
                <a:lnTo>
                  <a:pt x="503" y="283"/>
                </a:lnTo>
                <a:lnTo>
                  <a:pt x="519" y="267"/>
                </a:lnTo>
                <a:lnTo>
                  <a:pt x="519" y="251"/>
                </a:lnTo>
                <a:lnTo>
                  <a:pt x="519" y="236"/>
                </a:lnTo>
                <a:lnTo>
                  <a:pt x="503" y="236"/>
                </a:lnTo>
                <a:lnTo>
                  <a:pt x="503" y="220"/>
                </a:lnTo>
                <a:lnTo>
                  <a:pt x="487" y="220"/>
                </a:lnTo>
                <a:lnTo>
                  <a:pt x="456" y="204"/>
                </a:lnTo>
                <a:lnTo>
                  <a:pt x="456" y="220"/>
                </a:lnTo>
                <a:lnTo>
                  <a:pt x="440" y="220"/>
                </a:lnTo>
                <a:lnTo>
                  <a:pt x="424" y="220"/>
                </a:lnTo>
                <a:lnTo>
                  <a:pt x="409" y="236"/>
                </a:lnTo>
                <a:lnTo>
                  <a:pt x="393" y="251"/>
                </a:lnTo>
                <a:lnTo>
                  <a:pt x="377" y="283"/>
                </a:lnTo>
                <a:lnTo>
                  <a:pt x="377" y="299"/>
                </a:lnTo>
                <a:lnTo>
                  <a:pt x="362" y="299"/>
                </a:lnTo>
                <a:lnTo>
                  <a:pt x="362" y="314"/>
                </a:lnTo>
                <a:lnTo>
                  <a:pt x="377" y="330"/>
                </a:lnTo>
                <a:lnTo>
                  <a:pt x="377" y="346"/>
                </a:lnTo>
                <a:lnTo>
                  <a:pt x="393" y="346"/>
                </a:lnTo>
                <a:lnTo>
                  <a:pt x="409" y="346"/>
                </a:lnTo>
                <a:lnTo>
                  <a:pt x="440" y="346"/>
                </a:lnTo>
                <a:lnTo>
                  <a:pt x="456" y="346"/>
                </a:lnTo>
                <a:lnTo>
                  <a:pt x="487" y="346"/>
                </a:lnTo>
                <a:lnTo>
                  <a:pt x="503" y="330"/>
                </a:lnTo>
                <a:lnTo>
                  <a:pt x="519" y="314"/>
                </a:lnTo>
                <a:lnTo>
                  <a:pt x="535" y="299"/>
                </a:lnTo>
                <a:lnTo>
                  <a:pt x="535" y="267"/>
                </a:lnTo>
                <a:lnTo>
                  <a:pt x="535" y="251"/>
                </a:lnTo>
                <a:lnTo>
                  <a:pt x="535" y="220"/>
                </a:lnTo>
                <a:lnTo>
                  <a:pt x="519" y="204"/>
                </a:lnTo>
                <a:lnTo>
                  <a:pt x="519" y="189"/>
                </a:lnTo>
                <a:lnTo>
                  <a:pt x="487" y="173"/>
                </a:lnTo>
                <a:lnTo>
                  <a:pt x="472" y="173"/>
                </a:lnTo>
                <a:lnTo>
                  <a:pt x="456" y="189"/>
                </a:lnTo>
                <a:lnTo>
                  <a:pt x="440" y="204"/>
                </a:lnTo>
                <a:lnTo>
                  <a:pt x="409" y="220"/>
                </a:lnTo>
                <a:lnTo>
                  <a:pt x="409" y="251"/>
                </a:lnTo>
                <a:lnTo>
                  <a:pt x="377" y="283"/>
                </a:lnTo>
                <a:lnTo>
                  <a:pt x="362" y="299"/>
                </a:lnTo>
                <a:lnTo>
                  <a:pt x="362" y="346"/>
                </a:lnTo>
                <a:lnTo>
                  <a:pt x="362" y="377"/>
                </a:lnTo>
                <a:lnTo>
                  <a:pt x="362" y="393"/>
                </a:lnTo>
                <a:lnTo>
                  <a:pt x="377" y="409"/>
                </a:lnTo>
                <a:lnTo>
                  <a:pt x="393" y="424"/>
                </a:lnTo>
                <a:lnTo>
                  <a:pt x="424" y="456"/>
                </a:lnTo>
                <a:lnTo>
                  <a:pt x="456" y="456"/>
                </a:lnTo>
                <a:lnTo>
                  <a:pt x="487" y="456"/>
                </a:lnTo>
                <a:lnTo>
                  <a:pt x="519" y="456"/>
                </a:lnTo>
                <a:lnTo>
                  <a:pt x="550" y="456"/>
                </a:lnTo>
                <a:lnTo>
                  <a:pt x="566" y="456"/>
                </a:lnTo>
                <a:lnTo>
                  <a:pt x="582" y="440"/>
                </a:lnTo>
                <a:lnTo>
                  <a:pt x="613" y="424"/>
                </a:lnTo>
                <a:lnTo>
                  <a:pt x="613" y="409"/>
                </a:lnTo>
                <a:lnTo>
                  <a:pt x="613" y="393"/>
                </a:lnTo>
                <a:lnTo>
                  <a:pt x="613" y="377"/>
                </a:lnTo>
                <a:lnTo>
                  <a:pt x="598" y="362"/>
                </a:lnTo>
                <a:lnTo>
                  <a:pt x="566" y="346"/>
                </a:lnTo>
                <a:lnTo>
                  <a:pt x="550" y="346"/>
                </a:lnTo>
                <a:lnTo>
                  <a:pt x="519" y="377"/>
                </a:lnTo>
                <a:lnTo>
                  <a:pt x="503" y="377"/>
                </a:lnTo>
                <a:lnTo>
                  <a:pt x="487" y="393"/>
                </a:lnTo>
                <a:lnTo>
                  <a:pt x="456" y="409"/>
                </a:lnTo>
                <a:lnTo>
                  <a:pt x="456" y="424"/>
                </a:lnTo>
                <a:lnTo>
                  <a:pt x="456" y="440"/>
                </a:lnTo>
                <a:lnTo>
                  <a:pt x="456" y="472"/>
                </a:lnTo>
                <a:lnTo>
                  <a:pt x="456" y="487"/>
                </a:lnTo>
                <a:lnTo>
                  <a:pt x="472" y="487"/>
                </a:lnTo>
                <a:lnTo>
                  <a:pt x="487" y="487"/>
                </a:lnTo>
                <a:lnTo>
                  <a:pt x="550" y="487"/>
                </a:lnTo>
                <a:lnTo>
                  <a:pt x="582" y="487"/>
                </a:lnTo>
                <a:lnTo>
                  <a:pt x="613" y="487"/>
                </a:lnTo>
                <a:lnTo>
                  <a:pt x="629" y="472"/>
                </a:lnTo>
                <a:lnTo>
                  <a:pt x="660" y="456"/>
                </a:lnTo>
                <a:lnTo>
                  <a:pt x="676" y="440"/>
                </a:lnTo>
                <a:lnTo>
                  <a:pt x="676" y="409"/>
                </a:lnTo>
                <a:lnTo>
                  <a:pt x="676" y="346"/>
                </a:lnTo>
                <a:lnTo>
                  <a:pt x="660" y="330"/>
                </a:lnTo>
                <a:lnTo>
                  <a:pt x="645" y="314"/>
                </a:lnTo>
                <a:lnTo>
                  <a:pt x="629" y="283"/>
                </a:lnTo>
                <a:lnTo>
                  <a:pt x="613" y="251"/>
                </a:lnTo>
                <a:lnTo>
                  <a:pt x="598" y="236"/>
                </a:lnTo>
                <a:lnTo>
                  <a:pt x="598" y="204"/>
                </a:lnTo>
                <a:lnTo>
                  <a:pt x="582" y="204"/>
                </a:lnTo>
                <a:lnTo>
                  <a:pt x="566" y="189"/>
                </a:lnTo>
                <a:lnTo>
                  <a:pt x="550" y="173"/>
                </a:lnTo>
                <a:lnTo>
                  <a:pt x="519" y="157"/>
                </a:lnTo>
                <a:lnTo>
                  <a:pt x="487" y="157"/>
                </a:lnTo>
                <a:lnTo>
                  <a:pt x="456" y="157"/>
                </a:lnTo>
                <a:lnTo>
                  <a:pt x="440" y="189"/>
                </a:lnTo>
                <a:lnTo>
                  <a:pt x="424" y="204"/>
                </a:lnTo>
                <a:lnTo>
                  <a:pt x="409" y="204"/>
                </a:lnTo>
                <a:lnTo>
                  <a:pt x="393" y="251"/>
                </a:lnTo>
                <a:lnTo>
                  <a:pt x="362" y="267"/>
                </a:lnTo>
                <a:lnTo>
                  <a:pt x="362" y="283"/>
                </a:lnTo>
                <a:lnTo>
                  <a:pt x="362" y="299"/>
                </a:lnTo>
                <a:lnTo>
                  <a:pt x="362" y="314"/>
                </a:lnTo>
                <a:lnTo>
                  <a:pt x="393" y="346"/>
                </a:lnTo>
                <a:lnTo>
                  <a:pt x="409" y="346"/>
                </a:lnTo>
                <a:lnTo>
                  <a:pt x="456" y="346"/>
                </a:lnTo>
                <a:lnTo>
                  <a:pt x="487" y="346"/>
                </a:lnTo>
                <a:lnTo>
                  <a:pt x="519" y="314"/>
                </a:lnTo>
                <a:lnTo>
                  <a:pt x="519" y="299"/>
                </a:lnTo>
                <a:lnTo>
                  <a:pt x="535" y="267"/>
                </a:lnTo>
                <a:lnTo>
                  <a:pt x="535" y="251"/>
                </a:lnTo>
                <a:lnTo>
                  <a:pt x="519" y="220"/>
                </a:lnTo>
                <a:lnTo>
                  <a:pt x="519" y="189"/>
                </a:lnTo>
                <a:lnTo>
                  <a:pt x="487" y="141"/>
                </a:lnTo>
                <a:lnTo>
                  <a:pt x="472" y="126"/>
                </a:lnTo>
                <a:lnTo>
                  <a:pt x="456" y="110"/>
                </a:lnTo>
                <a:lnTo>
                  <a:pt x="440" y="110"/>
                </a:lnTo>
                <a:lnTo>
                  <a:pt x="424" y="94"/>
                </a:lnTo>
                <a:lnTo>
                  <a:pt x="409" y="94"/>
                </a:lnTo>
                <a:lnTo>
                  <a:pt x="377" y="110"/>
                </a:lnTo>
                <a:lnTo>
                  <a:pt x="362" y="126"/>
                </a:lnTo>
                <a:lnTo>
                  <a:pt x="362" y="141"/>
                </a:lnTo>
                <a:lnTo>
                  <a:pt x="346" y="157"/>
                </a:lnTo>
                <a:lnTo>
                  <a:pt x="330" y="173"/>
                </a:lnTo>
                <a:lnTo>
                  <a:pt x="314" y="204"/>
                </a:lnTo>
                <a:lnTo>
                  <a:pt x="314" y="236"/>
                </a:lnTo>
                <a:lnTo>
                  <a:pt x="314" y="251"/>
                </a:lnTo>
                <a:lnTo>
                  <a:pt x="299" y="251"/>
                </a:lnTo>
                <a:lnTo>
                  <a:pt x="299" y="267"/>
                </a:lnTo>
                <a:lnTo>
                  <a:pt x="314" y="283"/>
                </a:lnTo>
                <a:lnTo>
                  <a:pt x="314" y="299"/>
                </a:lnTo>
                <a:lnTo>
                  <a:pt x="330" y="299"/>
                </a:lnTo>
                <a:lnTo>
                  <a:pt x="362" y="299"/>
                </a:lnTo>
                <a:lnTo>
                  <a:pt x="377" y="299"/>
                </a:lnTo>
                <a:lnTo>
                  <a:pt x="409" y="299"/>
                </a:lnTo>
                <a:lnTo>
                  <a:pt x="424" y="283"/>
                </a:lnTo>
                <a:lnTo>
                  <a:pt x="456" y="267"/>
                </a:lnTo>
                <a:lnTo>
                  <a:pt x="456" y="251"/>
                </a:lnTo>
                <a:lnTo>
                  <a:pt x="456" y="220"/>
                </a:lnTo>
                <a:lnTo>
                  <a:pt x="424" y="204"/>
                </a:lnTo>
                <a:lnTo>
                  <a:pt x="393" y="173"/>
                </a:lnTo>
                <a:lnTo>
                  <a:pt x="362" y="141"/>
                </a:lnTo>
                <a:lnTo>
                  <a:pt x="346" y="141"/>
                </a:lnTo>
                <a:lnTo>
                  <a:pt x="330" y="141"/>
                </a:lnTo>
                <a:lnTo>
                  <a:pt x="314" y="141"/>
                </a:lnTo>
                <a:lnTo>
                  <a:pt x="283" y="157"/>
                </a:lnTo>
                <a:lnTo>
                  <a:pt x="283" y="173"/>
                </a:lnTo>
                <a:lnTo>
                  <a:pt x="251" y="189"/>
                </a:lnTo>
                <a:lnTo>
                  <a:pt x="251" y="204"/>
                </a:lnTo>
                <a:lnTo>
                  <a:pt x="251" y="236"/>
                </a:lnTo>
                <a:lnTo>
                  <a:pt x="251" y="251"/>
                </a:lnTo>
                <a:lnTo>
                  <a:pt x="251" y="283"/>
                </a:lnTo>
                <a:lnTo>
                  <a:pt x="236" y="299"/>
                </a:lnTo>
                <a:lnTo>
                  <a:pt x="236" y="314"/>
                </a:lnTo>
                <a:lnTo>
                  <a:pt x="251" y="314"/>
                </a:lnTo>
                <a:lnTo>
                  <a:pt x="251" y="330"/>
                </a:lnTo>
                <a:lnTo>
                  <a:pt x="283" y="330"/>
                </a:lnTo>
                <a:lnTo>
                  <a:pt x="299" y="330"/>
                </a:lnTo>
                <a:lnTo>
                  <a:pt x="299" y="314"/>
                </a:lnTo>
                <a:lnTo>
                  <a:pt x="299" y="299"/>
                </a:lnTo>
                <a:lnTo>
                  <a:pt x="299" y="283"/>
                </a:lnTo>
                <a:lnTo>
                  <a:pt x="299" y="251"/>
                </a:lnTo>
                <a:lnTo>
                  <a:pt x="299" y="236"/>
                </a:lnTo>
                <a:lnTo>
                  <a:pt x="299" y="204"/>
                </a:lnTo>
                <a:lnTo>
                  <a:pt x="267" y="204"/>
                </a:lnTo>
                <a:lnTo>
                  <a:pt x="236" y="189"/>
                </a:lnTo>
                <a:lnTo>
                  <a:pt x="220" y="189"/>
                </a:lnTo>
                <a:lnTo>
                  <a:pt x="188" y="189"/>
                </a:lnTo>
                <a:lnTo>
                  <a:pt x="157" y="204"/>
                </a:lnTo>
                <a:lnTo>
                  <a:pt x="94" y="220"/>
                </a:lnTo>
                <a:lnTo>
                  <a:pt x="78" y="236"/>
                </a:lnTo>
                <a:lnTo>
                  <a:pt x="63" y="267"/>
                </a:lnTo>
                <a:lnTo>
                  <a:pt x="47" y="299"/>
                </a:lnTo>
                <a:lnTo>
                  <a:pt x="31" y="330"/>
                </a:lnTo>
                <a:lnTo>
                  <a:pt x="0" y="346"/>
                </a:lnTo>
                <a:lnTo>
                  <a:pt x="0" y="377"/>
                </a:lnTo>
                <a:lnTo>
                  <a:pt x="0" y="393"/>
                </a:lnTo>
                <a:lnTo>
                  <a:pt x="0" y="409"/>
                </a:lnTo>
                <a:lnTo>
                  <a:pt x="15" y="424"/>
                </a:lnTo>
                <a:lnTo>
                  <a:pt x="47" y="440"/>
                </a:lnTo>
                <a:lnTo>
                  <a:pt x="47" y="456"/>
                </a:lnTo>
                <a:lnTo>
                  <a:pt x="63" y="456"/>
                </a:lnTo>
                <a:lnTo>
                  <a:pt x="78" y="456"/>
                </a:lnTo>
                <a:lnTo>
                  <a:pt x="94" y="456"/>
                </a:lnTo>
                <a:lnTo>
                  <a:pt x="110" y="456"/>
                </a:lnTo>
                <a:lnTo>
                  <a:pt x="141" y="456"/>
                </a:lnTo>
                <a:lnTo>
                  <a:pt x="173" y="456"/>
                </a:lnTo>
                <a:lnTo>
                  <a:pt x="204" y="440"/>
                </a:lnTo>
                <a:lnTo>
                  <a:pt x="220" y="424"/>
                </a:lnTo>
                <a:lnTo>
                  <a:pt x="220" y="409"/>
                </a:lnTo>
                <a:lnTo>
                  <a:pt x="236" y="393"/>
                </a:lnTo>
                <a:lnTo>
                  <a:pt x="220" y="362"/>
                </a:lnTo>
                <a:lnTo>
                  <a:pt x="204" y="362"/>
                </a:lnTo>
                <a:lnTo>
                  <a:pt x="188" y="393"/>
                </a:lnTo>
                <a:lnTo>
                  <a:pt x="157" y="393"/>
                </a:lnTo>
                <a:lnTo>
                  <a:pt x="141" y="409"/>
                </a:lnTo>
                <a:lnTo>
                  <a:pt x="125" y="440"/>
                </a:lnTo>
                <a:lnTo>
                  <a:pt x="125" y="456"/>
                </a:lnTo>
                <a:lnTo>
                  <a:pt x="141" y="456"/>
                </a:lnTo>
                <a:lnTo>
                  <a:pt x="157" y="472"/>
                </a:lnTo>
                <a:lnTo>
                  <a:pt x="188" y="472"/>
                </a:lnTo>
                <a:lnTo>
                  <a:pt x="204" y="472"/>
                </a:lnTo>
                <a:lnTo>
                  <a:pt x="251" y="472"/>
                </a:lnTo>
                <a:lnTo>
                  <a:pt x="267" y="472"/>
                </a:lnTo>
                <a:lnTo>
                  <a:pt x="283" y="456"/>
                </a:lnTo>
                <a:lnTo>
                  <a:pt x="283" y="424"/>
                </a:lnTo>
                <a:lnTo>
                  <a:pt x="267" y="409"/>
                </a:lnTo>
                <a:lnTo>
                  <a:pt x="267" y="393"/>
                </a:lnTo>
                <a:lnTo>
                  <a:pt x="251" y="377"/>
                </a:lnTo>
                <a:lnTo>
                  <a:pt x="251" y="362"/>
                </a:lnTo>
                <a:lnTo>
                  <a:pt x="236" y="362"/>
                </a:lnTo>
                <a:lnTo>
                  <a:pt x="220" y="362"/>
                </a:lnTo>
                <a:lnTo>
                  <a:pt x="204" y="377"/>
                </a:lnTo>
                <a:lnTo>
                  <a:pt x="188" y="393"/>
                </a:lnTo>
                <a:lnTo>
                  <a:pt x="173" y="409"/>
                </a:lnTo>
                <a:lnTo>
                  <a:pt x="157" y="424"/>
                </a:lnTo>
                <a:lnTo>
                  <a:pt x="141" y="456"/>
                </a:lnTo>
                <a:lnTo>
                  <a:pt x="110" y="472"/>
                </a:lnTo>
                <a:lnTo>
                  <a:pt x="94" y="503"/>
                </a:lnTo>
                <a:lnTo>
                  <a:pt x="78" y="535"/>
                </a:lnTo>
                <a:lnTo>
                  <a:pt x="78" y="550"/>
                </a:lnTo>
                <a:lnTo>
                  <a:pt x="94" y="566"/>
                </a:lnTo>
                <a:lnTo>
                  <a:pt x="110" y="566"/>
                </a:lnTo>
                <a:lnTo>
                  <a:pt x="125" y="566"/>
                </a:lnTo>
                <a:lnTo>
                  <a:pt x="188" y="582"/>
                </a:lnTo>
                <a:lnTo>
                  <a:pt x="204" y="582"/>
                </a:lnTo>
                <a:lnTo>
                  <a:pt x="267" y="582"/>
                </a:lnTo>
                <a:lnTo>
                  <a:pt x="283" y="582"/>
                </a:lnTo>
                <a:lnTo>
                  <a:pt x="299" y="566"/>
                </a:lnTo>
                <a:lnTo>
                  <a:pt x="283" y="535"/>
                </a:lnTo>
                <a:lnTo>
                  <a:pt x="283" y="519"/>
                </a:lnTo>
                <a:lnTo>
                  <a:pt x="267" y="487"/>
                </a:lnTo>
                <a:lnTo>
                  <a:pt x="251" y="472"/>
                </a:lnTo>
                <a:lnTo>
                  <a:pt x="236" y="472"/>
                </a:lnTo>
                <a:lnTo>
                  <a:pt x="220" y="472"/>
                </a:lnTo>
                <a:lnTo>
                  <a:pt x="204" y="472"/>
                </a:lnTo>
                <a:lnTo>
                  <a:pt x="204" y="487"/>
                </a:lnTo>
                <a:lnTo>
                  <a:pt x="204" y="503"/>
                </a:lnTo>
                <a:lnTo>
                  <a:pt x="173" y="503"/>
                </a:lnTo>
                <a:lnTo>
                  <a:pt x="157" y="535"/>
                </a:lnTo>
                <a:lnTo>
                  <a:pt x="157" y="550"/>
                </a:lnTo>
                <a:lnTo>
                  <a:pt x="157" y="566"/>
                </a:lnTo>
                <a:lnTo>
                  <a:pt x="173" y="566"/>
                </a:lnTo>
                <a:lnTo>
                  <a:pt x="188" y="582"/>
                </a:lnTo>
                <a:lnTo>
                  <a:pt x="204" y="582"/>
                </a:lnTo>
                <a:lnTo>
                  <a:pt x="236" y="582"/>
                </a:lnTo>
                <a:lnTo>
                  <a:pt x="267" y="582"/>
                </a:lnTo>
                <a:lnTo>
                  <a:pt x="283" y="582"/>
                </a:lnTo>
                <a:lnTo>
                  <a:pt x="283" y="566"/>
                </a:lnTo>
                <a:lnTo>
                  <a:pt x="283" y="519"/>
                </a:lnTo>
                <a:lnTo>
                  <a:pt x="267" y="503"/>
                </a:lnTo>
                <a:lnTo>
                  <a:pt x="251" y="487"/>
                </a:lnTo>
                <a:lnTo>
                  <a:pt x="236" y="472"/>
                </a:lnTo>
                <a:lnTo>
                  <a:pt x="220" y="472"/>
                </a:lnTo>
                <a:lnTo>
                  <a:pt x="204" y="487"/>
                </a:lnTo>
                <a:lnTo>
                  <a:pt x="204" y="503"/>
                </a:lnTo>
                <a:lnTo>
                  <a:pt x="204" y="519"/>
                </a:lnTo>
                <a:lnTo>
                  <a:pt x="204" y="550"/>
                </a:lnTo>
                <a:lnTo>
                  <a:pt x="204" y="582"/>
                </a:lnTo>
                <a:lnTo>
                  <a:pt x="188" y="597"/>
                </a:lnTo>
                <a:lnTo>
                  <a:pt x="188" y="613"/>
                </a:lnTo>
                <a:lnTo>
                  <a:pt x="188" y="629"/>
                </a:lnTo>
                <a:lnTo>
                  <a:pt x="204" y="629"/>
                </a:lnTo>
                <a:lnTo>
                  <a:pt x="204" y="645"/>
                </a:lnTo>
                <a:lnTo>
                  <a:pt x="236" y="645"/>
                </a:lnTo>
                <a:lnTo>
                  <a:pt x="251" y="645"/>
                </a:lnTo>
                <a:lnTo>
                  <a:pt x="267" y="645"/>
                </a:lnTo>
                <a:lnTo>
                  <a:pt x="283" y="645"/>
                </a:lnTo>
                <a:lnTo>
                  <a:pt x="283" y="629"/>
                </a:lnTo>
                <a:lnTo>
                  <a:pt x="283" y="613"/>
                </a:lnTo>
                <a:lnTo>
                  <a:pt x="283" y="597"/>
                </a:lnTo>
                <a:lnTo>
                  <a:pt x="283" y="582"/>
                </a:lnTo>
                <a:lnTo>
                  <a:pt x="283" y="566"/>
                </a:lnTo>
                <a:lnTo>
                  <a:pt x="283" y="550"/>
                </a:lnTo>
                <a:lnTo>
                  <a:pt x="299" y="519"/>
                </a:lnTo>
                <a:lnTo>
                  <a:pt x="299" y="503"/>
                </a:lnTo>
                <a:lnTo>
                  <a:pt x="299" y="487"/>
                </a:lnTo>
                <a:lnTo>
                  <a:pt x="299" y="472"/>
                </a:lnTo>
                <a:lnTo>
                  <a:pt x="299" y="456"/>
                </a:lnTo>
                <a:lnTo>
                  <a:pt x="299" y="440"/>
                </a:lnTo>
                <a:lnTo>
                  <a:pt x="299" y="409"/>
                </a:lnTo>
                <a:lnTo>
                  <a:pt x="299" y="393"/>
                </a:lnTo>
                <a:lnTo>
                  <a:pt x="299" y="362"/>
                </a:lnTo>
                <a:lnTo>
                  <a:pt x="299" y="346"/>
                </a:lnTo>
                <a:lnTo>
                  <a:pt x="267" y="330"/>
                </a:lnTo>
                <a:lnTo>
                  <a:pt x="267" y="314"/>
                </a:lnTo>
                <a:lnTo>
                  <a:pt x="267" y="299"/>
                </a:lnTo>
                <a:lnTo>
                  <a:pt x="251" y="314"/>
                </a:lnTo>
                <a:lnTo>
                  <a:pt x="236" y="346"/>
                </a:lnTo>
                <a:lnTo>
                  <a:pt x="204" y="362"/>
                </a:lnTo>
                <a:lnTo>
                  <a:pt x="204" y="409"/>
                </a:lnTo>
                <a:lnTo>
                  <a:pt x="236" y="424"/>
                </a:lnTo>
                <a:lnTo>
                  <a:pt x="251" y="424"/>
                </a:lnTo>
                <a:lnTo>
                  <a:pt x="283" y="424"/>
                </a:lnTo>
                <a:lnTo>
                  <a:pt x="283" y="409"/>
                </a:lnTo>
                <a:lnTo>
                  <a:pt x="283" y="393"/>
                </a:lnTo>
                <a:lnTo>
                  <a:pt x="299" y="362"/>
                </a:lnTo>
                <a:lnTo>
                  <a:pt x="299" y="330"/>
                </a:lnTo>
                <a:lnTo>
                  <a:pt x="299" y="299"/>
                </a:lnTo>
                <a:lnTo>
                  <a:pt x="299" y="251"/>
                </a:lnTo>
                <a:lnTo>
                  <a:pt x="283" y="220"/>
                </a:lnTo>
                <a:lnTo>
                  <a:pt x="267" y="204"/>
                </a:lnTo>
                <a:lnTo>
                  <a:pt x="251" y="204"/>
                </a:lnTo>
                <a:lnTo>
                  <a:pt x="236" y="173"/>
                </a:lnTo>
                <a:lnTo>
                  <a:pt x="220" y="173"/>
                </a:lnTo>
                <a:lnTo>
                  <a:pt x="204" y="204"/>
                </a:lnTo>
                <a:lnTo>
                  <a:pt x="188" y="204"/>
                </a:lnTo>
                <a:lnTo>
                  <a:pt x="173" y="220"/>
                </a:lnTo>
                <a:lnTo>
                  <a:pt x="157" y="236"/>
                </a:lnTo>
                <a:lnTo>
                  <a:pt x="157" y="251"/>
                </a:lnTo>
                <a:lnTo>
                  <a:pt x="141" y="267"/>
                </a:lnTo>
                <a:lnTo>
                  <a:pt x="157" y="283"/>
                </a:lnTo>
                <a:lnTo>
                  <a:pt x="204" y="299"/>
                </a:lnTo>
                <a:lnTo>
                  <a:pt x="236" y="299"/>
                </a:lnTo>
                <a:lnTo>
                  <a:pt x="267" y="299"/>
                </a:lnTo>
                <a:lnTo>
                  <a:pt x="283" y="283"/>
                </a:lnTo>
                <a:lnTo>
                  <a:pt x="299" y="267"/>
                </a:lnTo>
                <a:lnTo>
                  <a:pt x="299" y="251"/>
                </a:lnTo>
                <a:lnTo>
                  <a:pt x="299" y="204"/>
                </a:lnTo>
                <a:lnTo>
                  <a:pt x="299" y="189"/>
                </a:lnTo>
                <a:lnTo>
                  <a:pt x="299" y="157"/>
                </a:lnTo>
                <a:lnTo>
                  <a:pt x="299" y="141"/>
                </a:lnTo>
                <a:lnTo>
                  <a:pt x="283" y="141"/>
                </a:lnTo>
                <a:lnTo>
                  <a:pt x="267" y="141"/>
                </a:lnTo>
                <a:lnTo>
                  <a:pt x="267" y="126"/>
                </a:lnTo>
                <a:lnTo>
                  <a:pt x="283" y="126"/>
                </a:lnTo>
                <a:lnTo>
                  <a:pt x="283" y="110"/>
                </a:lnTo>
                <a:lnTo>
                  <a:pt x="283" y="94"/>
                </a:lnTo>
                <a:lnTo>
                  <a:pt x="283" y="78"/>
                </a:lnTo>
                <a:lnTo>
                  <a:pt x="283" y="63"/>
                </a:lnTo>
                <a:lnTo>
                  <a:pt x="267" y="47"/>
                </a:lnTo>
                <a:lnTo>
                  <a:pt x="267" y="31"/>
                </a:lnTo>
                <a:lnTo>
                  <a:pt x="251" y="31"/>
                </a:lnTo>
                <a:lnTo>
                  <a:pt x="251" y="16"/>
                </a:lnTo>
                <a:lnTo>
                  <a:pt x="251" y="31"/>
                </a:lnTo>
                <a:lnTo>
                  <a:pt x="267" y="47"/>
                </a:lnTo>
                <a:lnTo>
                  <a:pt x="251" y="63"/>
                </a:lnTo>
                <a:lnTo>
                  <a:pt x="251" y="78"/>
                </a:lnTo>
                <a:lnTo>
                  <a:pt x="251" y="94"/>
                </a:lnTo>
                <a:lnTo>
                  <a:pt x="251" y="110"/>
                </a:lnTo>
                <a:lnTo>
                  <a:pt x="267" y="94"/>
                </a:lnTo>
                <a:lnTo>
                  <a:pt x="283" y="94"/>
                </a:lnTo>
                <a:lnTo>
                  <a:pt x="267" y="78"/>
                </a:lnTo>
                <a:lnTo>
                  <a:pt x="251" y="78"/>
                </a:lnTo>
                <a:lnTo>
                  <a:pt x="251" y="63"/>
                </a:lnTo>
                <a:lnTo>
                  <a:pt x="236" y="63"/>
                </a:lnTo>
                <a:lnTo>
                  <a:pt x="220" y="63"/>
                </a:lnTo>
                <a:lnTo>
                  <a:pt x="220" y="78"/>
                </a:lnTo>
                <a:lnTo>
                  <a:pt x="204" y="94"/>
                </a:lnTo>
                <a:lnTo>
                  <a:pt x="204" y="110"/>
                </a:lnTo>
                <a:lnTo>
                  <a:pt x="220" y="110"/>
                </a:lnTo>
                <a:lnTo>
                  <a:pt x="236" y="110"/>
                </a:lnTo>
                <a:lnTo>
                  <a:pt x="251" y="94"/>
                </a:lnTo>
                <a:lnTo>
                  <a:pt x="251" y="78"/>
                </a:lnTo>
                <a:lnTo>
                  <a:pt x="251" y="63"/>
                </a:lnTo>
                <a:lnTo>
                  <a:pt x="251" y="47"/>
                </a:lnTo>
                <a:lnTo>
                  <a:pt x="251" y="31"/>
                </a:lnTo>
                <a:lnTo>
                  <a:pt x="251" y="16"/>
                </a:lnTo>
                <a:lnTo>
                  <a:pt x="251" y="0"/>
                </a:lnTo>
              </a:path>
            </a:pathLst>
          </a:custGeom>
          <a:noFill/>
          <a:ln w="10160">
            <a:solidFill>
              <a:schemeClr val="tx1"/>
            </a:solidFill>
            <a:prstDash val="solid"/>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112751" name="Line 1019"/>
          <p:cNvSpPr>
            <a:spLocks noChangeAspect="1" noChangeShapeType="1"/>
          </p:cNvSpPr>
          <p:nvPr/>
        </p:nvSpPr>
        <p:spPr bwMode="auto">
          <a:xfrm>
            <a:off x="6245489" y="1499350"/>
            <a:ext cx="3105347" cy="0"/>
          </a:xfrm>
          <a:prstGeom prst="line">
            <a:avLst/>
          </a:prstGeom>
          <a:noFill/>
          <a:ln w="9525">
            <a:solidFill>
              <a:schemeClr val="bg1"/>
            </a:solidFill>
            <a:prstDash val="dash"/>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12752" name="Line 1020"/>
          <p:cNvSpPr>
            <a:spLocks noChangeAspect="1" noChangeShapeType="1"/>
          </p:cNvSpPr>
          <p:nvPr/>
        </p:nvSpPr>
        <p:spPr bwMode="auto">
          <a:xfrm>
            <a:off x="6231540" y="5181600"/>
            <a:ext cx="3105345" cy="0"/>
          </a:xfrm>
          <a:prstGeom prst="line">
            <a:avLst/>
          </a:prstGeom>
          <a:noFill/>
          <a:ln w="9525">
            <a:solidFill>
              <a:schemeClr val="bg1"/>
            </a:solidFill>
            <a:prstDash val="dash"/>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12753" name="Line 1021"/>
          <p:cNvSpPr>
            <a:spLocks noChangeAspect="1" noChangeShapeType="1"/>
          </p:cNvSpPr>
          <p:nvPr/>
        </p:nvSpPr>
        <p:spPr bwMode="auto">
          <a:xfrm>
            <a:off x="9269922" y="3795203"/>
            <a:ext cx="0" cy="1374706"/>
          </a:xfrm>
          <a:prstGeom prst="line">
            <a:avLst/>
          </a:prstGeom>
          <a:noFill/>
          <a:ln w="9525">
            <a:solidFill>
              <a:schemeClr val="bg1"/>
            </a:solidFill>
            <a:round/>
            <a:headEnd/>
            <a:tailEnd type="triangle" w="med" len="med"/>
          </a:ln>
          <a:extLst>
            <a:ext uri="{909E8E84-426E-40dd-AFC4-6F175D3DCCD1}">
              <a14:hiddenFill xmlns:a14="http://schemas.microsoft.com/office/drawing/2010/main" xmlns="">
                <a:noFill/>
              </a14:hiddenFill>
            </a:ext>
          </a:extLst>
        </p:spPr>
        <p:txBody>
          <a:bodyPr/>
          <a:lstStyle/>
          <a:p>
            <a:endParaRPr lang="en-US"/>
          </a:p>
        </p:txBody>
      </p:sp>
      <p:sp>
        <p:nvSpPr>
          <p:cNvPr id="112754" name="Line 1022"/>
          <p:cNvSpPr>
            <a:spLocks noChangeAspect="1" noChangeShapeType="1"/>
          </p:cNvSpPr>
          <p:nvPr/>
        </p:nvSpPr>
        <p:spPr bwMode="auto">
          <a:xfrm flipV="1">
            <a:off x="9258761" y="1497013"/>
            <a:ext cx="0" cy="1344312"/>
          </a:xfrm>
          <a:prstGeom prst="line">
            <a:avLst/>
          </a:prstGeom>
          <a:noFill/>
          <a:ln w="9525">
            <a:solidFill>
              <a:schemeClr val="bg1"/>
            </a:solidFill>
            <a:round/>
            <a:headEnd/>
            <a:tailEnd type="triangle" w="med" len="med"/>
          </a:ln>
          <a:extLst>
            <a:ext uri="{909E8E84-426E-40dd-AFC4-6F175D3DCCD1}">
              <a14:hiddenFill xmlns:a14="http://schemas.microsoft.com/office/drawing/2010/main" xmlns="">
                <a:noFill/>
              </a14:hiddenFill>
            </a:ext>
          </a:extLst>
        </p:spPr>
        <p:txBody>
          <a:bodyPr/>
          <a:lstStyle/>
          <a:p>
            <a:endParaRPr lang="en-US"/>
          </a:p>
        </p:txBody>
      </p:sp>
      <p:sp>
        <p:nvSpPr>
          <p:cNvPr id="112755" name="Text Box 1023"/>
          <p:cNvSpPr txBox="1">
            <a:spLocks noChangeAspect="1" noChangeArrowheads="1"/>
          </p:cNvSpPr>
          <p:nvPr/>
        </p:nvSpPr>
        <p:spPr bwMode="auto">
          <a:xfrm>
            <a:off x="8571480" y="2971801"/>
            <a:ext cx="1639320" cy="90010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spcBef>
                <a:spcPct val="20000"/>
              </a:spcBef>
            </a:pPr>
            <a:r>
              <a:rPr lang="en-US" altLang="ko-KR" sz="1800" dirty="0">
                <a:solidFill>
                  <a:srgbClr val="FFCC31"/>
                </a:solidFill>
                <a:cs typeface="Arial" charset="0"/>
              </a:rPr>
              <a:t>~ 100 nm</a:t>
            </a:r>
          </a:p>
        </p:txBody>
      </p:sp>
      <p:sp>
        <p:nvSpPr>
          <p:cNvPr id="112756" name="Rectangle 648"/>
          <p:cNvSpPr>
            <a:spLocks noChangeAspect="1" noChangeArrowheads="1"/>
          </p:cNvSpPr>
          <p:nvPr/>
        </p:nvSpPr>
        <p:spPr bwMode="auto">
          <a:xfrm>
            <a:off x="2197102" y="1718848"/>
            <a:ext cx="1284967"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a:spAutoFit/>
          </a:bodyPr>
          <a:lstStyle/>
          <a:p>
            <a:pPr eaLnBrk="1" hangingPunct="1"/>
            <a:r>
              <a:rPr lang="en-US" altLang="ko-KR" sz="1800" dirty="0">
                <a:solidFill>
                  <a:srgbClr val="FFCC31"/>
                </a:solidFill>
                <a:cs typeface="Arial" charset="0"/>
              </a:rPr>
              <a:t>PEG-DSPE</a:t>
            </a:r>
            <a:endParaRPr lang="en-US" sz="1800" dirty="0">
              <a:solidFill>
                <a:srgbClr val="FFCC31"/>
              </a:solidFill>
            </a:endParaRPr>
          </a:p>
        </p:txBody>
      </p:sp>
      <p:cxnSp>
        <p:nvCxnSpPr>
          <p:cNvPr id="112757" name="Straight Arrow Connector 127"/>
          <p:cNvCxnSpPr>
            <a:cxnSpLocks noChangeShapeType="1"/>
          </p:cNvCxnSpPr>
          <p:nvPr/>
        </p:nvCxnSpPr>
        <p:spPr bwMode="auto">
          <a:xfrm flipV="1">
            <a:off x="3237005" y="3566087"/>
            <a:ext cx="2297016" cy="1310712"/>
          </a:xfrm>
          <a:prstGeom prst="straightConnector1">
            <a:avLst/>
          </a:prstGeom>
          <a:noFill/>
          <a:ln w="28575">
            <a:solidFill>
              <a:schemeClr val="bg1"/>
            </a:solidFill>
            <a:round/>
            <a:headEnd/>
            <a:tailEnd type="triangle" w="lg" len="lg"/>
          </a:ln>
          <a:extLst>
            <a:ext uri="{909E8E84-426E-40dd-AFC4-6F175D3DCCD1}">
              <a14:hiddenFill xmlns:a14="http://schemas.microsoft.com/office/drawing/2010/main" xmlns="">
                <a:noFill/>
              </a14:hiddenFill>
            </a:ext>
          </a:extLst>
        </p:spPr>
      </p:cxnSp>
      <p:cxnSp>
        <p:nvCxnSpPr>
          <p:cNvPr id="112758" name="Straight Arrow Connector 128"/>
          <p:cNvCxnSpPr>
            <a:cxnSpLocks noChangeShapeType="1"/>
          </p:cNvCxnSpPr>
          <p:nvPr/>
        </p:nvCxnSpPr>
        <p:spPr bwMode="auto">
          <a:xfrm>
            <a:off x="3160799" y="2895599"/>
            <a:ext cx="1848691" cy="0"/>
          </a:xfrm>
          <a:prstGeom prst="straightConnector1">
            <a:avLst/>
          </a:prstGeom>
          <a:noFill/>
          <a:ln w="28575">
            <a:solidFill>
              <a:schemeClr val="bg1"/>
            </a:solidFill>
            <a:round/>
            <a:headEnd/>
            <a:tailEnd type="triangle" w="lg" len="lg"/>
          </a:ln>
          <a:extLst>
            <a:ext uri="{909E8E84-426E-40dd-AFC4-6F175D3DCCD1}">
              <a14:hiddenFill xmlns:a14="http://schemas.microsoft.com/office/drawing/2010/main" xmlns="">
                <a:noFill/>
              </a14:hiddenFill>
            </a:ext>
          </a:extLst>
        </p:spPr>
      </p:cxnSp>
      <p:cxnSp>
        <p:nvCxnSpPr>
          <p:cNvPr id="112759" name="Straight Arrow Connector 129"/>
          <p:cNvCxnSpPr>
            <a:cxnSpLocks noChangeShapeType="1"/>
          </p:cNvCxnSpPr>
          <p:nvPr/>
        </p:nvCxnSpPr>
        <p:spPr bwMode="auto">
          <a:xfrm>
            <a:off x="2779766" y="3935479"/>
            <a:ext cx="1618700" cy="0"/>
          </a:xfrm>
          <a:prstGeom prst="straightConnector1">
            <a:avLst/>
          </a:prstGeom>
          <a:noFill/>
          <a:ln w="28575">
            <a:solidFill>
              <a:schemeClr val="bg1"/>
            </a:solidFill>
            <a:round/>
            <a:headEnd/>
            <a:tailEnd type="triangle" w="lg" len="lg"/>
          </a:ln>
          <a:extLst>
            <a:ext uri="{909E8E84-426E-40dd-AFC4-6F175D3DCCD1}">
              <a14:hiddenFill xmlns:a14="http://schemas.microsoft.com/office/drawing/2010/main" xmlns="">
                <a:noFill/>
              </a14:hiddenFill>
            </a:ext>
          </a:extLst>
        </p:spPr>
      </p:cxnSp>
      <p:cxnSp>
        <p:nvCxnSpPr>
          <p:cNvPr id="112760" name="Straight Arrow Connector 130"/>
          <p:cNvCxnSpPr>
            <a:cxnSpLocks noChangeShapeType="1"/>
            <a:stCxn id="112756" idx="3"/>
          </p:cNvCxnSpPr>
          <p:nvPr/>
        </p:nvCxnSpPr>
        <p:spPr bwMode="auto">
          <a:xfrm flipV="1">
            <a:off x="3482068" y="1887450"/>
            <a:ext cx="751782" cy="16064"/>
          </a:xfrm>
          <a:prstGeom prst="straightConnector1">
            <a:avLst/>
          </a:prstGeom>
          <a:noFill/>
          <a:ln w="28575">
            <a:solidFill>
              <a:schemeClr val="bg1"/>
            </a:solidFill>
            <a:round/>
            <a:headEnd/>
            <a:tailEnd type="triangle" w="lg" len="lg"/>
          </a:ln>
          <a:extLst>
            <a:ext uri="{909E8E84-426E-40dd-AFC4-6F175D3DCCD1}">
              <a14:hiddenFill xmlns:a14="http://schemas.microsoft.com/office/drawing/2010/main" xmlns="">
                <a:noFill/>
              </a14:hiddenFill>
            </a:ext>
          </a:extLst>
        </p:spPr>
      </p:cxnSp>
      <p:sp>
        <p:nvSpPr>
          <p:cNvPr id="112761" name="Rectangle 616"/>
          <p:cNvSpPr>
            <a:spLocks noChangeAspect="1" noChangeArrowheads="1"/>
          </p:cNvSpPr>
          <p:nvPr/>
        </p:nvSpPr>
        <p:spPr bwMode="auto">
          <a:xfrm>
            <a:off x="2197102" y="4707000"/>
            <a:ext cx="1757743" cy="4675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lstStyle/>
          <a:p>
            <a:pPr eaLnBrk="1" hangingPunct="1">
              <a:spcBef>
                <a:spcPct val="20000"/>
              </a:spcBef>
            </a:pPr>
            <a:r>
              <a:rPr lang="en-US" altLang="ko-KR" sz="1800">
                <a:solidFill>
                  <a:srgbClr val="FFCC31"/>
                </a:solidFill>
                <a:cs typeface="Arial" charset="0"/>
              </a:rPr>
              <a:t>Irinotecan</a:t>
            </a:r>
          </a:p>
        </p:txBody>
      </p:sp>
      <p:sp>
        <p:nvSpPr>
          <p:cNvPr id="112644" name="TextBox 6"/>
          <p:cNvSpPr txBox="1">
            <a:spLocks noChangeArrowheads="1"/>
          </p:cNvSpPr>
          <p:nvPr/>
        </p:nvSpPr>
        <p:spPr bwMode="auto">
          <a:xfrm>
            <a:off x="61914" y="6387767"/>
            <a:ext cx="10972800" cy="4397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82880" tIns="0" rIns="182880" bIns="91440" anchor="b"/>
          <a:lstStyle>
            <a:lvl1pPr defTabSz="457200">
              <a:defRPr sz="2400">
                <a:solidFill>
                  <a:schemeClr val="tx1"/>
                </a:solidFill>
                <a:latin typeface="Arial" charset="0"/>
                <a:ea typeface="ＭＳ Ｐゴシック" charset="0"/>
                <a:cs typeface="ＭＳ Ｐゴシック" charset="0"/>
              </a:defRPr>
            </a:lvl1pPr>
            <a:lvl2pPr marL="742950" indent="-285750" defTabSz="457200">
              <a:defRPr sz="2400">
                <a:solidFill>
                  <a:schemeClr val="tx1"/>
                </a:solidFill>
                <a:latin typeface="Arial" charset="0"/>
                <a:ea typeface="ＭＳ Ｐゴシック" charset="0"/>
              </a:defRPr>
            </a:lvl2pPr>
            <a:lvl3pPr marL="1143000" indent="-228600" defTabSz="457200">
              <a:defRPr sz="2400">
                <a:solidFill>
                  <a:schemeClr val="tx1"/>
                </a:solidFill>
                <a:latin typeface="Arial" charset="0"/>
                <a:ea typeface="ＭＳ Ｐゴシック" charset="0"/>
              </a:defRPr>
            </a:lvl3pPr>
            <a:lvl4pPr marL="1600200" indent="-228600" defTabSz="457200">
              <a:defRPr sz="2400">
                <a:solidFill>
                  <a:schemeClr val="tx1"/>
                </a:solidFill>
                <a:latin typeface="Arial" charset="0"/>
                <a:ea typeface="ＭＳ Ｐゴシック" charset="0"/>
              </a:defRPr>
            </a:lvl4pPr>
            <a:lvl5pPr marL="2057400" indent="-228600" defTabSz="4572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spcBef>
                <a:spcPct val="20000"/>
              </a:spcBef>
            </a:pPr>
            <a:r>
              <a:rPr lang="en-US" sz="1600" dirty="0">
                <a:solidFill>
                  <a:srgbClr val="FFFFFF"/>
                </a:solidFill>
                <a:cs typeface="Arial" charset="0"/>
              </a:rPr>
              <a:t>Courtesy of Johanna </a:t>
            </a:r>
            <a:r>
              <a:rPr lang="en-US" sz="1600" dirty="0" err="1">
                <a:solidFill>
                  <a:srgbClr val="FFFFFF"/>
                </a:solidFill>
                <a:cs typeface="Arial" charset="0"/>
              </a:rPr>
              <a:t>Bendell</a:t>
            </a:r>
            <a:r>
              <a:rPr lang="en-US" sz="1600" dirty="0">
                <a:solidFill>
                  <a:srgbClr val="FFFFFF"/>
                </a:solidFill>
                <a:cs typeface="Arial" charset="0"/>
              </a:rPr>
              <a:t>, MD.</a:t>
            </a:r>
            <a:endParaRPr lang="en-US" sz="1600" dirty="0">
              <a:solidFill>
                <a:schemeClr val="bg1"/>
              </a:solidFill>
            </a:endParaRPr>
          </a:p>
        </p:txBody>
      </p:sp>
    </p:spTree>
    <p:extLst>
      <p:ext uri="{BB962C8B-B14F-4D97-AF65-F5344CB8AC3E}">
        <p14:creationId xmlns:p14="http://schemas.microsoft.com/office/powerpoint/2010/main" val="963892712"/>
      </p:ext>
    </p:extLst>
  </p:cSld>
  <p:clrMapOvr>
    <a:masterClrMapping/>
  </p:clrMapOvr>
  <p:transition spd="slow" advClick="0"/>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89" name="Title 3"/>
          <p:cNvSpPr>
            <a:spLocks noGrp="1"/>
          </p:cNvSpPr>
          <p:nvPr>
            <p:ph type="title"/>
          </p:nvPr>
        </p:nvSpPr>
        <p:spPr/>
        <p:txBody>
          <a:bodyPr/>
          <a:lstStyle/>
          <a:p>
            <a:r>
              <a:rPr lang="en-US" dirty="0" err="1">
                <a:latin typeface="Arial" charset="0"/>
                <a:ea typeface="ＭＳ Ｐゴシック" charset="0"/>
                <a:cs typeface="ＭＳ Ｐゴシック" charset="0"/>
              </a:rPr>
              <a:t>Nanoliposomal</a:t>
            </a:r>
            <a:r>
              <a:rPr lang="en-US" dirty="0">
                <a:latin typeface="Arial" charset="0"/>
                <a:ea typeface="ＭＳ Ｐゴシック" charset="0"/>
                <a:cs typeface="ＭＳ Ｐゴシック" charset="0"/>
              </a:rPr>
              <a:t> Irinotecan (</a:t>
            </a:r>
            <a:r>
              <a:rPr lang="en-US" dirty="0" err="1">
                <a:latin typeface="Arial" charset="0"/>
                <a:ea typeface="ＭＳ Ｐゴシック" charset="0"/>
                <a:cs typeface="ＭＳ Ｐゴシック" charset="0"/>
              </a:rPr>
              <a:t>Nal</a:t>
            </a:r>
            <a:r>
              <a:rPr lang="en-US" dirty="0">
                <a:latin typeface="Arial" charset="0"/>
                <a:ea typeface="ＭＳ Ｐゴシック" charset="0"/>
                <a:cs typeface="ＭＳ Ｐゴシック" charset="0"/>
              </a:rPr>
              <a:t>-IRI)</a:t>
            </a:r>
          </a:p>
        </p:txBody>
      </p:sp>
      <p:sp>
        <p:nvSpPr>
          <p:cNvPr id="114690" name="Content Placeholder 1"/>
          <p:cNvSpPr>
            <a:spLocks noGrp="1"/>
          </p:cNvSpPr>
          <p:nvPr>
            <p:ph idx="1"/>
          </p:nvPr>
        </p:nvSpPr>
        <p:spPr/>
        <p:txBody>
          <a:bodyPr/>
          <a:lstStyle/>
          <a:p>
            <a:pPr marL="0" indent="0">
              <a:spcBef>
                <a:spcPts val="400"/>
              </a:spcBef>
              <a:spcAft>
                <a:spcPts val="0"/>
              </a:spcAft>
              <a:buNone/>
            </a:pPr>
            <a:r>
              <a:rPr lang="en-US" sz="2400" b="1" dirty="0">
                <a:solidFill>
                  <a:srgbClr val="EFC53D"/>
                </a:solidFill>
                <a:latin typeface="Arial" charset="0"/>
                <a:ea typeface="ＭＳ Ｐゴシック" charset="0"/>
                <a:cs typeface="ＭＳ Ｐゴシック" charset="0"/>
              </a:rPr>
              <a:t>Mechanism of action:</a:t>
            </a:r>
            <a:endParaRPr lang="en-US" sz="2400" b="1" dirty="0">
              <a:solidFill>
                <a:srgbClr val="EABA30"/>
              </a:solidFill>
              <a:latin typeface="Arial" charset="0"/>
              <a:ea typeface="ＭＳ Ｐゴシック" charset="0"/>
              <a:cs typeface="ＭＳ Ｐゴシック" charset="0"/>
            </a:endParaRPr>
          </a:p>
          <a:p>
            <a:pPr>
              <a:spcBef>
                <a:spcPts val="400"/>
              </a:spcBef>
              <a:spcAft>
                <a:spcPts val="0"/>
              </a:spcAft>
            </a:pPr>
            <a:r>
              <a:rPr lang="en-US" sz="2400" dirty="0">
                <a:latin typeface="Arial" charset="0"/>
                <a:ea typeface="ＭＳ Ｐゴシック" charset="0"/>
                <a:cs typeface="ＭＳ Ｐゴシック" charset="0"/>
              </a:rPr>
              <a:t>Topoisomerase inhibitor</a:t>
            </a:r>
            <a:endParaRPr lang="en-US" sz="2400" b="1" dirty="0">
              <a:solidFill>
                <a:srgbClr val="EFC53D"/>
              </a:solidFill>
              <a:latin typeface="Arial" charset="0"/>
              <a:ea typeface="ＭＳ Ｐゴシック" charset="0"/>
              <a:cs typeface="ＭＳ Ｐゴシック" charset="0"/>
            </a:endParaRPr>
          </a:p>
          <a:p>
            <a:pPr marL="0" indent="0">
              <a:spcBef>
                <a:spcPts val="1600"/>
              </a:spcBef>
              <a:spcAft>
                <a:spcPts val="0"/>
              </a:spcAft>
              <a:buNone/>
            </a:pPr>
            <a:r>
              <a:rPr lang="en-US" sz="2400" b="1" dirty="0">
                <a:solidFill>
                  <a:srgbClr val="EFC53D"/>
                </a:solidFill>
                <a:latin typeface="Arial" charset="0"/>
                <a:ea typeface="ＭＳ Ｐゴシック" charset="0"/>
                <a:cs typeface="ＭＳ Ｐゴシック" charset="0"/>
              </a:rPr>
              <a:t>Pivotal trial results (NAPOLI-1)</a:t>
            </a:r>
          </a:p>
          <a:p>
            <a:pPr>
              <a:spcBef>
                <a:spcPts val="400"/>
              </a:spcBef>
              <a:spcAft>
                <a:spcPts val="0"/>
              </a:spcAft>
            </a:pPr>
            <a:r>
              <a:rPr lang="en-US" sz="2400" dirty="0" err="1">
                <a:solidFill>
                  <a:srgbClr val="FFFFFF"/>
                </a:solidFill>
                <a:latin typeface="Arial" charset="0"/>
                <a:ea typeface="ＭＳ Ｐゴシック" charset="0"/>
                <a:cs typeface="ＭＳ Ｐゴシック" charset="0"/>
              </a:rPr>
              <a:t>Nal</a:t>
            </a:r>
            <a:r>
              <a:rPr lang="en-US" sz="2400" dirty="0">
                <a:solidFill>
                  <a:srgbClr val="FFFFFF"/>
                </a:solidFill>
                <a:latin typeface="Arial" charset="0"/>
                <a:ea typeface="ＭＳ Ｐゴシック" charset="0"/>
                <a:cs typeface="ＭＳ Ｐゴシック" charset="0"/>
              </a:rPr>
              <a:t>-IRI + 5-FU/LV vs 5-FU/LV alone — </a:t>
            </a:r>
            <a:r>
              <a:rPr lang="en-US" sz="2400" dirty="0" err="1">
                <a:solidFill>
                  <a:srgbClr val="FFFFFF"/>
                </a:solidFill>
                <a:latin typeface="Arial" charset="0"/>
                <a:ea typeface="ＭＳ Ｐゴシック" charset="0"/>
                <a:cs typeface="ＭＳ Ｐゴシック" charset="0"/>
              </a:rPr>
              <a:t>mOS</a:t>
            </a:r>
            <a:r>
              <a:rPr lang="en-US" sz="2400" dirty="0">
                <a:solidFill>
                  <a:srgbClr val="FFFFFF"/>
                </a:solidFill>
                <a:latin typeface="Arial" charset="0"/>
                <a:ea typeface="ＭＳ Ｐゴシック" charset="0"/>
                <a:cs typeface="ＭＳ Ｐゴシック" charset="0"/>
              </a:rPr>
              <a:t>: 6.2 vs 4.2 </a:t>
            </a:r>
            <a:r>
              <a:rPr lang="en-US" sz="2400" dirty="0" err="1">
                <a:solidFill>
                  <a:srgbClr val="FFFFFF"/>
                </a:solidFill>
                <a:latin typeface="Arial" charset="0"/>
                <a:ea typeface="ＭＳ Ｐゴシック" charset="0"/>
                <a:cs typeface="ＭＳ Ｐゴシック" charset="0"/>
              </a:rPr>
              <a:t>mo</a:t>
            </a:r>
            <a:r>
              <a:rPr lang="en-US" sz="2400" dirty="0">
                <a:solidFill>
                  <a:srgbClr val="FFFFFF"/>
                </a:solidFill>
                <a:latin typeface="Arial" charset="0"/>
                <a:ea typeface="ＭＳ Ｐゴシック" charset="0"/>
                <a:cs typeface="ＭＳ Ｐゴシック" charset="0"/>
              </a:rPr>
              <a:t> </a:t>
            </a:r>
            <a:br>
              <a:rPr lang="en-US" sz="2400" dirty="0">
                <a:solidFill>
                  <a:srgbClr val="FFFFFF"/>
                </a:solidFill>
                <a:latin typeface="Arial" charset="0"/>
                <a:ea typeface="ＭＳ Ｐゴシック" charset="0"/>
                <a:cs typeface="ＭＳ Ｐゴシック" charset="0"/>
              </a:rPr>
            </a:br>
            <a:r>
              <a:rPr lang="en-US" sz="2400" dirty="0">
                <a:solidFill>
                  <a:srgbClr val="FFFFFF"/>
                </a:solidFill>
                <a:latin typeface="Arial" charset="0"/>
                <a:ea typeface="ＭＳ Ｐゴシック" charset="0"/>
                <a:cs typeface="ＭＳ Ｐゴシック" charset="0"/>
              </a:rPr>
              <a:t>(HR 0.75; </a:t>
            </a:r>
            <a:r>
              <a:rPr lang="en-US" sz="2400" i="1" dirty="0">
                <a:solidFill>
                  <a:srgbClr val="FFFFFF"/>
                </a:solidFill>
                <a:latin typeface="Arial" charset="0"/>
                <a:ea typeface="ＭＳ Ｐゴシック" charset="0"/>
                <a:cs typeface="ＭＳ Ｐゴシック" charset="0"/>
              </a:rPr>
              <a:t>p</a:t>
            </a:r>
            <a:r>
              <a:rPr lang="en-US" sz="2400" dirty="0">
                <a:solidFill>
                  <a:srgbClr val="FFFFFF"/>
                </a:solidFill>
                <a:latin typeface="Arial" charset="0"/>
                <a:ea typeface="ＭＳ Ｐゴシック" charset="0"/>
                <a:cs typeface="ＭＳ Ｐゴシック" charset="0"/>
              </a:rPr>
              <a:t> = 0.039)</a:t>
            </a:r>
            <a:endParaRPr lang="en-US" sz="2400" b="1" dirty="0">
              <a:solidFill>
                <a:srgbClr val="EFC53D"/>
              </a:solidFill>
              <a:latin typeface="Arial" charset="0"/>
              <a:ea typeface="ＭＳ Ｐゴシック" charset="0"/>
              <a:cs typeface="ＭＳ Ｐゴシック" charset="0"/>
            </a:endParaRPr>
          </a:p>
          <a:p>
            <a:pPr marL="0" indent="0">
              <a:spcBef>
                <a:spcPts val="1600"/>
              </a:spcBef>
              <a:spcAft>
                <a:spcPts val="0"/>
              </a:spcAft>
              <a:buNone/>
            </a:pPr>
            <a:r>
              <a:rPr lang="en-US" sz="2400" b="1" dirty="0">
                <a:solidFill>
                  <a:srgbClr val="EFC53D"/>
                </a:solidFill>
                <a:latin typeface="Arial" charset="0"/>
                <a:ea typeface="ＭＳ Ｐゴシック" charset="0"/>
                <a:cs typeface="ＭＳ Ｐゴシック" charset="0"/>
              </a:rPr>
              <a:t>Indication:</a:t>
            </a:r>
            <a:endParaRPr lang="en-US" sz="2400" b="1" dirty="0">
              <a:solidFill>
                <a:srgbClr val="EABA30"/>
              </a:solidFill>
              <a:latin typeface="Arial" charset="0"/>
              <a:ea typeface="ＭＳ Ｐゴシック" charset="0"/>
              <a:cs typeface="ＭＳ Ｐゴシック" charset="0"/>
            </a:endParaRPr>
          </a:p>
          <a:p>
            <a:pPr>
              <a:spcBef>
                <a:spcPts val="400"/>
              </a:spcBef>
              <a:spcAft>
                <a:spcPts val="0"/>
              </a:spcAft>
            </a:pPr>
            <a:r>
              <a:rPr lang="en-US" sz="2400" dirty="0">
                <a:latin typeface="Arial" charset="0"/>
                <a:ea typeface="ＭＳ Ｐゴシック" charset="0"/>
                <a:cs typeface="ＭＳ Ｐゴシック" charset="0"/>
              </a:rPr>
              <a:t>In combination with 5-FU and </a:t>
            </a:r>
            <a:r>
              <a:rPr lang="en-US" sz="2400" dirty="0" err="1">
                <a:latin typeface="Arial" charset="0"/>
                <a:ea typeface="ＭＳ Ｐゴシック" charset="0"/>
                <a:cs typeface="ＭＳ Ｐゴシック" charset="0"/>
              </a:rPr>
              <a:t>leucovorin</a:t>
            </a:r>
            <a:r>
              <a:rPr lang="en-US" sz="2400" dirty="0">
                <a:latin typeface="Arial" charset="0"/>
                <a:ea typeface="ＭＳ Ｐゴシック" charset="0"/>
                <a:cs typeface="ＭＳ Ｐゴシック" charset="0"/>
              </a:rPr>
              <a:t> as treatment for patients with metastatic pancreatic cancer who have previously received gemcitabine-based chemotherapy</a:t>
            </a:r>
            <a:endParaRPr lang="en-US" sz="2400" b="1" dirty="0">
              <a:latin typeface="Arial" charset="0"/>
              <a:ea typeface="ＭＳ Ｐゴシック" charset="0"/>
              <a:cs typeface="ＭＳ Ｐゴシック" charset="0"/>
            </a:endParaRPr>
          </a:p>
        </p:txBody>
      </p:sp>
      <p:sp>
        <p:nvSpPr>
          <p:cNvPr id="114691" name="TextBox 6"/>
          <p:cNvSpPr txBox="1">
            <a:spLocks noChangeArrowheads="1"/>
          </p:cNvSpPr>
          <p:nvPr/>
        </p:nvSpPr>
        <p:spPr bwMode="auto">
          <a:xfrm>
            <a:off x="0" y="6419088"/>
            <a:ext cx="10972800" cy="4389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82880" tIns="0" rIns="182880" bIns="91440" anchor="b"/>
          <a:lstStyle>
            <a:lvl1pPr defTabSz="457200">
              <a:defRPr sz="2400">
                <a:solidFill>
                  <a:schemeClr val="tx1"/>
                </a:solidFill>
                <a:latin typeface="Arial" charset="0"/>
                <a:ea typeface="ＭＳ Ｐゴシック" charset="0"/>
                <a:cs typeface="ＭＳ Ｐゴシック" charset="0"/>
              </a:defRPr>
            </a:lvl1pPr>
            <a:lvl2pPr marL="742950" indent="-285750" defTabSz="457200">
              <a:defRPr sz="2400">
                <a:solidFill>
                  <a:schemeClr val="tx1"/>
                </a:solidFill>
                <a:latin typeface="Arial" charset="0"/>
                <a:ea typeface="ＭＳ Ｐゴシック" charset="0"/>
              </a:defRPr>
            </a:lvl2pPr>
            <a:lvl3pPr marL="1143000" indent="-228600" defTabSz="457200">
              <a:defRPr sz="2400">
                <a:solidFill>
                  <a:schemeClr val="tx1"/>
                </a:solidFill>
                <a:latin typeface="Arial" charset="0"/>
                <a:ea typeface="ＭＳ Ｐゴシック" charset="0"/>
              </a:defRPr>
            </a:lvl3pPr>
            <a:lvl4pPr marL="1600200" indent="-228600" defTabSz="457200">
              <a:defRPr sz="2400">
                <a:solidFill>
                  <a:schemeClr val="tx1"/>
                </a:solidFill>
                <a:latin typeface="Arial" charset="0"/>
                <a:ea typeface="ＭＳ Ｐゴシック" charset="0"/>
              </a:defRPr>
            </a:lvl4pPr>
            <a:lvl5pPr marL="2057400" indent="-228600" defTabSz="4572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1600" dirty="0"/>
              <a:t>http://</a:t>
            </a:r>
            <a:r>
              <a:rPr lang="en-US" sz="1600" dirty="0" err="1"/>
              <a:t>www.fda.gov</a:t>
            </a:r>
            <a:r>
              <a:rPr lang="en-US" sz="1600" dirty="0"/>
              <a:t>/</a:t>
            </a:r>
            <a:r>
              <a:rPr lang="en-US" sz="1600" dirty="0" err="1"/>
              <a:t>NewsEvents</a:t>
            </a:r>
            <a:r>
              <a:rPr lang="en-US" sz="1600" dirty="0"/>
              <a:t>/Newsroom/</a:t>
            </a:r>
            <a:r>
              <a:rPr lang="en-US" sz="1600" dirty="0" err="1"/>
              <a:t>PressAnnouncements</a:t>
            </a:r>
            <a:r>
              <a:rPr lang="en-US" sz="1600" dirty="0"/>
              <a:t>/ucm468654.htm; Package insert for </a:t>
            </a:r>
            <a:r>
              <a:rPr lang="en-US" sz="1600" dirty="0" err="1"/>
              <a:t>Nal</a:t>
            </a:r>
            <a:r>
              <a:rPr lang="en-US" sz="1600" dirty="0"/>
              <a:t>-IRI; </a:t>
            </a:r>
            <a:br>
              <a:rPr lang="en-US" sz="1600" dirty="0"/>
            </a:br>
            <a:r>
              <a:rPr lang="en-US" sz="1600" dirty="0"/>
              <a:t>Wang-Gillam A et al. </a:t>
            </a:r>
            <a:r>
              <a:rPr lang="en-US" sz="1600" i="1" dirty="0" err="1"/>
              <a:t>Eur</a:t>
            </a:r>
            <a:r>
              <a:rPr lang="en-US" sz="1600" i="1" dirty="0"/>
              <a:t> J Cancer </a:t>
            </a:r>
            <a:r>
              <a:rPr lang="en-US" sz="1600" dirty="0"/>
              <a:t>2019;108;78-87.</a:t>
            </a:r>
          </a:p>
        </p:txBody>
      </p:sp>
    </p:spTree>
    <p:extLst>
      <p:ext uri="{BB962C8B-B14F-4D97-AF65-F5344CB8AC3E}">
        <p14:creationId xmlns:p14="http://schemas.microsoft.com/office/powerpoint/2010/main" val="738300483"/>
      </p:ext>
    </p:extLst>
  </p:cSld>
  <p:clrMapOvr>
    <a:masterClrMapping/>
  </p:clrMapOvr>
  <p:transition spd="slow" advClick="0"/>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89" name="Title 3"/>
          <p:cNvSpPr>
            <a:spLocks noGrp="1"/>
          </p:cNvSpPr>
          <p:nvPr>
            <p:ph type="title"/>
          </p:nvPr>
        </p:nvSpPr>
        <p:spPr/>
        <p:txBody>
          <a:bodyPr/>
          <a:lstStyle/>
          <a:p>
            <a:r>
              <a:rPr lang="en-US" dirty="0" err="1">
                <a:latin typeface="Arial" charset="0"/>
                <a:ea typeface="ＭＳ Ｐゴシック" charset="0"/>
                <a:cs typeface="ＭＳ Ｐゴシック" charset="0"/>
              </a:rPr>
              <a:t>Nal</a:t>
            </a:r>
            <a:r>
              <a:rPr lang="en-US" dirty="0">
                <a:latin typeface="Arial" charset="0"/>
                <a:ea typeface="ＭＳ Ｐゴシック" charset="0"/>
                <a:cs typeface="ＭＳ Ｐゴシック" charset="0"/>
              </a:rPr>
              <a:t>-IRI (continued)</a:t>
            </a:r>
          </a:p>
        </p:txBody>
      </p:sp>
      <p:sp>
        <p:nvSpPr>
          <p:cNvPr id="2" name="Content Placeholder 1">
            <a:extLst>
              <a:ext uri="{FF2B5EF4-FFF2-40B4-BE49-F238E27FC236}">
                <a16:creationId xmlns:a16="http://schemas.microsoft.com/office/drawing/2014/main" id="{A970A834-819E-8548-AE9B-4DFE2B99BB8F}"/>
              </a:ext>
            </a:extLst>
          </p:cNvPr>
          <p:cNvSpPr>
            <a:spLocks noGrp="1"/>
          </p:cNvSpPr>
          <p:nvPr>
            <p:ph idx="1"/>
          </p:nvPr>
        </p:nvSpPr>
        <p:spPr/>
        <p:txBody>
          <a:bodyPr>
            <a:noAutofit/>
          </a:bodyPr>
          <a:lstStyle/>
          <a:p>
            <a:pPr marL="0" indent="0">
              <a:spcBef>
                <a:spcPts val="400"/>
              </a:spcBef>
              <a:spcAft>
                <a:spcPts val="0"/>
              </a:spcAft>
              <a:buNone/>
            </a:pPr>
            <a:r>
              <a:rPr lang="en-US" sz="2200" b="1" dirty="0">
                <a:solidFill>
                  <a:srgbClr val="EFC53D"/>
                </a:solidFill>
                <a:latin typeface="Arial" charset="0"/>
                <a:ea typeface="ＭＳ Ｐゴシック" charset="0"/>
                <a:cs typeface="ＭＳ Ｐゴシック" charset="0"/>
              </a:rPr>
              <a:t>Adverse events</a:t>
            </a:r>
            <a:r>
              <a:rPr lang="en-US" sz="2200" b="1" dirty="0">
                <a:solidFill>
                  <a:srgbClr val="EABA30"/>
                </a:solidFill>
                <a:latin typeface="Arial" charset="0"/>
                <a:ea typeface="ＭＳ Ｐゴシック" charset="0"/>
                <a:cs typeface="ＭＳ Ｐゴシック" charset="0"/>
              </a:rPr>
              <a:t> </a:t>
            </a:r>
            <a:r>
              <a:rPr lang="en-US" sz="2200" b="1" dirty="0">
                <a:solidFill>
                  <a:srgbClr val="FFCC31"/>
                </a:solidFill>
                <a:latin typeface="Arial" charset="0"/>
                <a:ea typeface="ＭＳ Ｐゴシック" charset="0"/>
                <a:cs typeface="ＭＳ Ｐゴシック" charset="0"/>
              </a:rPr>
              <a:t>(Grade ≥3)</a:t>
            </a:r>
          </a:p>
          <a:p>
            <a:pPr>
              <a:spcBef>
                <a:spcPts val="400"/>
              </a:spcBef>
              <a:spcAft>
                <a:spcPts val="0"/>
              </a:spcAft>
            </a:pPr>
            <a:r>
              <a:rPr lang="en-US" sz="2200" dirty="0">
                <a:solidFill>
                  <a:srgbClr val="FFFFFF"/>
                </a:solidFill>
                <a:latin typeface="Arial" charset="0"/>
                <a:ea typeface="ＭＳ Ｐゴシック" charset="0"/>
                <a:cs typeface="ＭＳ Ｐゴシック" charset="0"/>
              </a:rPr>
              <a:t>Neutropenia</a:t>
            </a:r>
          </a:p>
          <a:p>
            <a:pPr>
              <a:spcBef>
                <a:spcPts val="400"/>
              </a:spcBef>
              <a:spcAft>
                <a:spcPts val="0"/>
              </a:spcAft>
            </a:pPr>
            <a:r>
              <a:rPr lang="en-US" sz="2200" dirty="0">
                <a:solidFill>
                  <a:srgbClr val="FFFFFF"/>
                </a:solidFill>
                <a:latin typeface="Arial" charset="0"/>
                <a:ea typeface="ＭＳ Ｐゴシック" charset="0"/>
                <a:cs typeface="ＭＳ Ｐゴシック" charset="0"/>
              </a:rPr>
              <a:t>Fatigue</a:t>
            </a:r>
          </a:p>
          <a:p>
            <a:pPr>
              <a:spcBef>
                <a:spcPts val="400"/>
              </a:spcBef>
              <a:spcAft>
                <a:spcPts val="0"/>
              </a:spcAft>
            </a:pPr>
            <a:r>
              <a:rPr lang="en-US" sz="2200" dirty="0">
                <a:solidFill>
                  <a:srgbClr val="FFFFFF"/>
                </a:solidFill>
                <a:latin typeface="Arial" charset="0"/>
                <a:ea typeface="ＭＳ Ｐゴシック" charset="0"/>
                <a:cs typeface="ＭＳ Ｐゴシック" charset="0"/>
              </a:rPr>
              <a:t>Diarrhea</a:t>
            </a:r>
          </a:p>
          <a:p>
            <a:pPr>
              <a:spcBef>
                <a:spcPts val="400"/>
              </a:spcBef>
              <a:spcAft>
                <a:spcPts val="0"/>
              </a:spcAft>
            </a:pPr>
            <a:r>
              <a:rPr lang="en-US" sz="2200" dirty="0">
                <a:solidFill>
                  <a:srgbClr val="FFFFFF"/>
                </a:solidFill>
                <a:latin typeface="Arial" charset="0"/>
                <a:ea typeface="ＭＳ Ｐゴシック" charset="0"/>
                <a:cs typeface="ＭＳ Ｐゴシック" charset="0"/>
              </a:rPr>
              <a:t>Vomiting</a:t>
            </a:r>
          </a:p>
          <a:p>
            <a:pPr>
              <a:spcBef>
                <a:spcPts val="400"/>
              </a:spcBef>
              <a:spcAft>
                <a:spcPts val="0"/>
              </a:spcAft>
            </a:pPr>
            <a:r>
              <a:rPr lang="en-US" sz="2200" dirty="0">
                <a:solidFill>
                  <a:srgbClr val="FFFFFF"/>
                </a:solidFill>
                <a:latin typeface="Arial" charset="0"/>
                <a:ea typeface="ＭＳ Ｐゴシック" charset="0"/>
                <a:cs typeface="ＭＳ Ｐゴシック" charset="0"/>
              </a:rPr>
              <a:t>Anemia</a:t>
            </a:r>
          </a:p>
          <a:p>
            <a:pPr>
              <a:spcBef>
                <a:spcPts val="400"/>
              </a:spcBef>
              <a:spcAft>
                <a:spcPts val="0"/>
              </a:spcAft>
            </a:pPr>
            <a:r>
              <a:rPr lang="en-US" sz="2200" dirty="0">
                <a:solidFill>
                  <a:srgbClr val="FFFFFF"/>
                </a:solidFill>
                <a:latin typeface="Arial" charset="0"/>
                <a:ea typeface="ＭＳ Ｐゴシック" charset="0"/>
                <a:cs typeface="ＭＳ Ｐゴシック" charset="0"/>
              </a:rPr>
              <a:t>Hypokalemia</a:t>
            </a:r>
            <a:endParaRPr lang="en-US" sz="2200" b="1" dirty="0">
              <a:latin typeface="Arial" charset="0"/>
              <a:ea typeface="ＭＳ Ｐゴシック" charset="0"/>
              <a:cs typeface="ＭＳ Ｐゴシック" charset="0"/>
            </a:endParaRPr>
          </a:p>
          <a:p>
            <a:pPr marL="0" indent="0">
              <a:spcBef>
                <a:spcPts val="2000"/>
              </a:spcBef>
              <a:spcAft>
                <a:spcPts val="0"/>
              </a:spcAft>
              <a:buNone/>
            </a:pPr>
            <a:r>
              <a:rPr lang="en-US" sz="2200" b="1" dirty="0">
                <a:solidFill>
                  <a:srgbClr val="EFC53D"/>
                </a:solidFill>
                <a:latin typeface="Arial" charset="0"/>
                <a:ea typeface="ＭＳ Ｐゴシック" charset="0"/>
                <a:cs typeface="ＭＳ Ｐゴシック" charset="0"/>
              </a:rPr>
              <a:t>Dosing/schedule</a:t>
            </a:r>
            <a:endParaRPr lang="en-US" sz="2200" b="1" dirty="0">
              <a:solidFill>
                <a:srgbClr val="EABA30"/>
              </a:solidFill>
              <a:latin typeface="Arial" charset="0"/>
              <a:ea typeface="ＭＳ Ｐゴシック" charset="0"/>
              <a:cs typeface="ＭＳ Ｐゴシック" charset="0"/>
            </a:endParaRPr>
          </a:p>
          <a:p>
            <a:pPr>
              <a:spcBef>
                <a:spcPts val="400"/>
              </a:spcBef>
              <a:spcAft>
                <a:spcPts val="0"/>
              </a:spcAft>
            </a:pPr>
            <a:r>
              <a:rPr lang="en-US" sz="2200" dirty="0">
                <a:latin typeface="Arial" charset="0"/>
                <a:ea typeface="ＭＳ Ｐゴシック" charset="0"/>
                <a:cs typeface="ＭＳ Ｐゴシック" charset="0"/>
              </a:rPr>
              <a:t>70 mg/m</a:t>
            </a:r>
            <a:r>
              <a:rPr lang="en-US" sz="2200" baseline="30000" dirty="0">
                <a:latin typeface="Arial" charset="0"/>
                <a:ea typeface="ＭＳ Ｐゴシック" charset="0"/>
                <a:cs typeface="ＭＳ Ｐゴシック" charset="0"/>
              </a:rPr>
              <a:t>2</a:t>
            </a:r>
            <a:r>
              <a:rPr lang="en-US" sz="2200" dirty="0">
                <a:latin typeface="Arial" charset="0"/>
                <a:ea typeface="ＭＳ Ｐゴシック" charset="0"/>
                <a:cs typeface="ＭＳ Ｐゴシック" charset="0"/>
              </a:rPr>
              <a:t> intravenous infusion over 90 minutes every 2 weeks</a:t>
            </a:r>
          </a:p>
          <a:p>
            <a:pPr>
              <a:spcBef>
                <a:spcPts val="400"/>
              </a:spcBef>
              <a:spcAft>
                <a:spcPts val="0"/>
              </a:spcAft>
            </a:pPr>
            <a:r>
              <a:rPr lang="en-US" sz="2200" dirty="0">
                <a:latin typeface="Arial" charset="0"/>
                <a:ea typeface="ＭＳ Ｐゴシック" charset="0"/>
              </a:rPr>
              <a:t>Recommended starting dose in patients homozygous for UGT1A1*28 allele is 50 mg/m</a:t>
            </a:r>
            <a:r>
              <a:rPr lang="en-US" sz="2200" baseline="30000" dirty="0">
                <a:latin typeface="Arial" charset="0"/>
                <a:ea typeface="ＭＳ Ｐゴシック" charset="0"/>
              </a:rPr>
              <a:t>2</a:t>
            </a:r>
            <a:r>
              <a:rPr lang="en-US" sz="2200" dirty="0">
                <a:latin typeface="Arial" charset="0"/>
                <a:ea typeface="ＭＳ Ｐゴシック" charset="0"/>
              </a:rPr>
              <a:t> every 2 weeks</a:t>
            </a:r>
          </a:p>
        </p:txBody>
      </p:sp>
      <p:sp>
        <p:nvSpPr>
          <p:cNvPr id="114691" name="TextBox 6"/>
          <p:cNvSpPr txBox="1">
            <a:spLocks noChangeArrowheads="1"/>
          </p:cNvSpPr>
          <p:nvPr/>
        </p:nvSpPr>
        <p:spPr bwMode="auto">
          <a:xfrm>
            <a:off x="643890" y="6419088"/>
            <a:ext cx="10972800" cy="4389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82880" tIns="0" rIns="182880" bIns="91440" anchor="b"/>
          <a:lstStyle>
            <a:lvl1pPr defTabSz="457200">
              <a:defRPr sz="2400">
                <a:solidFill>
                  <a:schemeClr val="tx1"/>
                </a:solidFill>
                <a:latin typeface="Arial" charset="0"/>
                <a:ea typeface="ＭＳ Ｐゴシック" charset="0"/>
                <a:cs typeface="ＭＳ Ｐゴシック" charset="0"/>
              </a:defRPr>
            </a:lvl1pPr>
            <a:lvl2pPr marL="742950" indent="-285750" defTabSz="457200">
              <a:defRPr sz="2400">
                <a:solidFill>
                  <a:schemeClr val="tx1"/>
                </a:solidFill>
                <a:latin typeface="Arial" charset="0"/>
                <a:ea typeface="ＭＳ Ｐゴシック" charset="0"/>
              </a:defRPr>
            </a:lvl2pPr>
            <a:lvl3pPr marL="1143000" indent="-228600" defTabSz="457200">
              <a:defRPr sz="2400">
                <a:solidFill>
                  <a:schemeClr val="tx1"/>
                </a:solidFill>
                <a:latin typeface="Arial" charset="0"/>
                <a:ea typeface="ＭＳ Ｐゴシック" charset="0"/>
              </a:defRPr>
            </a:lvl3pPr>
            <a:lvl4pPr marL="1600200" indent="-228600" defTabSz="457200">
              <a:defRPr sz="2400">
                <a:solidFill>
                  <a:schemeClr val="tx1"/>
                </a:solidFill>
                <a:latin typeface="Arial" charset="0"/>
                <a:ea typeface="ＭＳ Ｐゴシック" charset="0"/>
              </a:defRPr>
            </a:lvl4pPr>
            <a:lvl5pPr marL="2057400" indent="-228600" defTabSz="4572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1600" dirty="0"/>
              <a:t>http://</a:t>
            </a:r>
            <a:r>
              <a:rPr lang="en-US" sz="1600" dirty="0" err="1"/>
              <a:t>www.fda.gov</a:t>
            </a:r>
            <a:r>
              <a:rPr lang="en-US" sz="1600" dirty="0"/>
              <a:t>/</a:t>
            </a:r>
            <a:r>
              <a:rPr lang="en-US" sz="1600" dirty="0" err="1"/>
              <a:t>NewsEvents</a:t>
            </a:r>
            <a:r>
              <a:rPr lang="en-US" sz="1600" dirty="0"/>
              <a:t>/Newsroom/</a:t>
            </a:r>
            <a:r>
              <a:rPr lang="en-US" sz="1600" dirty="0" err="1"/>
              <a:t>PressAnnouncements</a:t>
            </a:r>
            <a:r>
              <a:rPr lang="en-US" sz="1600" dirty="0"/>
              <a:t>/ucm468654.htm; Package insert for </a:t>
            </a:r>
            <a:r>
              <a:rPr lang="en-US" sz="1600" dirty="0" err="1"/>
              <a:t>Nal</a:t>
            </a:r>
            <a:r>
              <a:rPr lang="en-US" sz="1600" dirty="0"/>
              <a:t>-IRI; </a:t>
            </a:r>
            <a:br>
              <a:rPr lang="en-US" sz="1600" dirty="0"/>
            </a:br>
            <a:r>
              <a:rPr lang="en-US" sz="1600" dirty="0"/>
              <a:t>Chen LT et al. </a:t>
            </a:r>
            <a:r>
              <a:rPr lang="en-US" sz="1600" i="1" dirty="0"/>
              <a:t>Proc</a:t>
            </a:r>
            <a:r>
              <a:rPr lang="en-US" sz="1600" dirty="0"/>
              <a:t> </a:t>
            </a:r>
            <a:r>
              <a:rPr lang="en-US" sz="1600" i="1" dirty="0"/>
              <a:t>ESMO</a:t>
            </a:r>
            <a:r>
              <a:rPr lang="en-US" sz="1600" dirty="0"/>
              <a:t> 2016;Abstract 622PD.</a:t>
            </a:r>
          </a:p>
        </p:txBody>
      </p:sp>
    </p:spTree>
    <p:extLst>
      <p:ext uri="{BB962C8B-B14F-4D97-AF65-F5344CB8AC3E}">
        <p14:creationId xmlns:p14="http://schemas.microsoft.com/office/powerpoint/2010/main" val="74241295"/>
      </p:ext>
    </p:extLst>
  </p:cSld>
  <p:clrMapOvr>
    <a:masterClrMapping/>
  </p:clrMapOvr>
  <p:transition spd="slow" advClick="0"/>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Line 6"/>
          <p:cNvSpPr>
            <a:spLocks noChangeShapeType="1"/>
          </p:cNvSpPr>
          <p:nvPr/>
        </p:nvSpPr>
        <p:spPr bwMode="auto">
          <a:xfrm flipV="1">
            <a:off x="5300998" y="3215061"/>
            <a:ext cx="1463954" cy="9575"/>
          </a:xfrm>
          <a:prstGeom prst="line">
            <a:avLst/>
          </a:prstGeom>
          <a:noFill/>
          <a:ln w="28575">
            <a:solidFill>
              <a:schemeClr val="bg1"/>
            </a:solidFill>
            <a:round/>
            <a:headEnd/>
            <a:tailEnd/>
          </a:ln>
          <a:extLst>
            <a:ext uri="{909E8E84-426E-40dd-AFC4-6F175D3DCCD1}">
              <a14:hiddenFill xmlns="" xmlns:a14="http://schemas.microsoft.com/office/drawing/2010/main">
                <a:noFill/>
              </a14:hiddenFill>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srgbClr val="002060"/>
              </a:solidFill>
              <a:effectLst/>
              <a:uLnTx/>
              <a:uFillTx/>
              <a:latin typeface="Arial" charset="0"/>
              <a:ea typeface="ＭＳ Ｐゴシック" charset="0"/>
            </a:endParaRPr>
          </a:p>
        </p:txBody>
      </p:sp>
      <p:sp>
        <p:nvSpPr>
          <p:cNvPr id="57346" name="Line 7"/>
          <p:cNvSpPr>
            <a:spLocks noChangeShapeType="1"/>
          </p:cNvSpPr>
          <p:nvPr/>
        </p:nvSpPr>
        <p:spPr bwMode="auto">
          <a:xfrm flipH="1">
            <a:off x="6764951" y="2401654"/>
            <a:ext cx="0" cy="1502960"/>
          </a:xfrm>
          <a:prstGeom prst="line">
            <a:avLst/>
          </a:prstGeom>
          <a:noFill/>
          <a:ln w="28575">
            <a:solidFill>
              <a:schemeClr val="bg1"/>
            </a:solidFill>
            <a:round/>
            <a:headEnd/>
            <a:tailEnd/>
          </a:ln>
          <a:extLst>
            <a:ext uri="{909E8E84-426E-40dd-AFC4-6F175D3DCCD1}">
              <a14:hiddenFill xmlns="" xmlns:a14="http://schemas.microsoft.com/office/drawing/2010/main">
                <a:noFill/>
              </a14:hiddenFill>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srgbClr val="FFFFFF"/>
              </a:solidFill>
              <a:effectLst/>
              <a:highlight>
                <a:srgbClr val="000000"/>
              </a:highlight>
              <a:uLnTx/>
              <a:uFillTx/>
              <a:latin typeface="Arial" charset="0"/>
              <a:ea typeface="ＭＳ Ｐゴシック" charset="0"/>
            </a:endParaRPr>
          </a:p>
        </p:txBody>
      </p:sp>
      <p:sp>
        <p:nvSpPr>
          <p:cNvPr id="57347" name="Line 8"/>
          <p:cNvSpPr>
            <a:spLocks noChangeShapeType="1"/>
          </p:cNvSpPr>
          <p:nvPr/>
        </p:nvSpPr>
        <p:spPr bwMode="auto">
          <a:xfrm flipV="1">
            <a:off x="6764952" y="2393316"/>
            <a:ext cx="385863" cy="8336"/>
          </a:xfrm>
          <a:prstGeom prst="line">
            <a:avLst/>
          </a:prstGeom>
          <a:noFill/>
          <a:ln w="28575">
            <a:solidFill>
              <a:schemeClr val="bg1"/>
            </a:solidFill>
            <a:round/>
            <a:headEnd/>
            <a:tailEnd type="triangle" w="med" len="med"/>
          </a:ln>
          <a:extLst>
            <a:ext uri="{909E8E84-426E-40dd-AFC4-6F175D3DCCD1}">
              <a14:hiddenFill xmlns="" xmlns:a14="http://schemas.microsoft.com/office/drawing/2010/main">
                <a:noFill/>
              </a14:hiddenFill>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charset="0"/>
              <a:ea typeface="ＭＳ Ｐゴシック" charset="0"/>
            </a:endParaRPr>
          </a:p>
        </p:txBody>
      </p:sp>
      <p:sp>
        <p:nvSpPr>
          <p:cNvPr id="57348" name="Line 9"/>
          <p:cNvSpPr>
            <a:spLocks noChangeShapeType="1"/>
          </p:cNvSpPr>
          <p:nvPr/>
        </p:nvSpPr>
        <p:spPr bwMode="auto">
          <a:xfrm>
            <a:off x="6764952" y="3904612"/>
            <a:ext cx="385863" cy="0"/>
          </a:xfrm>
          <a:prstGeom prst="line">
            <a:avLst/>
          </a:prstGeom>
          <a:noFill/>
          <a:ln w="28575">
            <a:solidFill>
              <a:schemeClr val="bg1"/>
            </a:solidFill>
            <a:round/>
            <a:headEnd/>
            <a:tailEnd type="triangle" w="med" len="med"/>
          </a:ln>
          <a:extLst>
            <a:ext uri="{909E8E84-426E-40dd-AFC4-6F175D3DCCD1}">
              <a14:hiddenFill xmlns="" xmlns:a14="http://schemas.microsoft.com/office/drawing/2010/main">
                <a:noFill/>
              </a14:hiddenFill>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srgbClr val="002060"/>
              </a:solidFill>
              <a:effectLst/>
              <a:uLnTx/>
              <a:uFillTx/>
              <a:latin typeface="Arial" charset="0"/>
              <a:ea typeface="ＭＳ Ｐゴシック" charset="0"/>
            </a:endParaRPr>
          </a:p>
        </p:txBody>
      </p:sp>
      <p:sp>
        <p:nvSpPr>
          <p:cNvPr id="57349" name="Text Box 11"/>
          <p:cNvSpPr txBox="1">
            <a:spLocks noChangeArrowheads="1"/>
          </p:cNvSpPr>
          <p:nvPr/>
        </p:nvSpPr>
        <p:spPr bwMode="auto">
          <a:xfrm>
            <a:off x="7200834" y="1858273"/>
            <a:ext cx="3140078" cy="1044675"/>
          </a:xfrm>
          <a:prstGeom prst="rect">
            <a:avLst/>
          </a:prstGeom>
          <a:solidFill>
            <a:srgbClr val="F8951E"/>
          </a:solidFill>
          <a:ln w="9525">
            <a:solidFill>
              <a:srgbClr val="FFFFFF"/>
            </a:solidFill>
            <a:miter lim="800000"/>
            <a:headEnd/>
            <a:tailEnd/>
          </a:ln>
          <a:effectLst>
            <a:prstShdw prst="shdw17" dist="17961" dir="2700000">
              <a:srgbClr val="999999">
                <a:alpha val="74997"/>
              </a:srgbClr>
            </a:prstShdw>
          </a:effectLst>
        </p:spPr>
        <p:txBody>
          <a:bodyPr anchor="ct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400" rtl="0" eaLnBrk="0" fontAlgn="base" latinLnBrk="0" hangingPunct="0">
              <a:lnSpc>
                <a:spcPct val="100000"/>
              </a:lnSpc>
              <a:spcBef>
                <a:spcPct val="0"/>
              </a:spcBef>
              <a:spcAft>
                <a:spcPts val="900"/>
              </a:spcAft>
              <a:buClrTx/>
              <a:buSzTx/>
              <a:buFontTx/>
              <a:buNone/>
              <a:tabLst/>
              <a:defRPr/>
            </a:pPr>
            <a:r>
              <a:rPr kumimoji="0" lang="en-US" sz="1600" b="1" i="0" u="none" strike="noStrike" kern="1200" cap="none" spc="0" normalizeH="0" baseline="0" noProof="0" dirty="0">
                <a:ln>
                  <a:noFill/>
                </a:ln>
                <a:solidFill>
                  <a:srgbClr val="002060"/>
                </a:solidFill>
                <a:effectLst/>
                <a:uLnTx/>
                <a:uFillTx/>
                <a:latin typeface="Arial" charset="0"/>
                <a:ea typeface="ＭＳ Ｐゴシック" charset="0"/>
              </a:rPr>
              <a:t>Olaparib </a:t>
            </a:r>
            <a:br>
              <a:rPr kumimoji="0" lang="en-US" sz="1600" b="1" i="0" u="none" strike="noStrike" kern="1200" cap="none" spc="0" normalizeH="0" baseline="0" noProof="0" dirty="0">
                <a:ln>
                  <a:noFill/>
                </a:ln>
                <a:solidFill>
                  <a:srgbClr val="002060"/>
                </a:solidFill>
                <a:effectLst/>
                <a:uLnTx/>
                <a:uFillTx/>
                <a:latin typeface="Arial" charset="0"/>
                <a:ea typeface="ＭＳ Ｐゴシック" charset="0"/>
              </a:rPr>
            </a:br>
            <a:r>
              <a:rPr kumimoji="0" lang="en-US" sz="1600" b="1" i="0" u="none" strike="noStrike" kern="1200" cap="none" spc="0" normalizeH="0" baseline="0" noProof="0" dirty="0">
                <a:ln>
                  <a:noFill/>
                </a:ln>
                <a:solidFill>
                  <a:srgbClr val="002060"/>
                </a:solidFill>
                <a:effectLst/>
                <a:uLnTx/>
                <a:uFillTx/>
                <a:latin typeface="Arial" charset="0"/>
                <a:ea typeface="ＭＳ Ｐゴシック" charset="0"/>
              </a:rPr>
              <a:t>(300 mg BID)</a:t>
            </a:r>
          </a:p>
        </p:txBody>
      </p:sp>
      <p:sp>
        <p:nvSpPr>
          <p:cNvPr id="57350" name="Text Box 13"/>
          <p:cNvSpPr txBox="1">
            <a:spLocks noChangeArrowheads="1"/>
          </p:cNvSpPr>
          <p:nvPr/>
        </p:nvSpPr>
        <p:spPr bwMode="auto">
          <a:xfrm>
            <a:off x="7200833" y="3416864"/>
            <a:ext cx="3140079" cy="1044675"/>
          </a:xfrm>
          <a:prstGeom prst="rect">
            <a:avLst/>
          </a:prstGeom>
          <a:solidFill>
            <a:srgbClr val="BAD529"/>
          </a:solidFill>
          <a:ln w="9525">
            <a:solidFill>
              <a:srgbClr val="FFFFFF"/>
            </a:solidFill>
            <a:miter lim="800000"/>
            <a:headEnd/>
            <a:tailEnd/>
          </a:ln>
          <a:effectLst>
            <a:prstShdw prst="shdw17" dist="17961" dir="2700000">
              <a:srgbClr val="999999">
                <a:alpha val="74997"/>
              </a:srgbClr>
            </a:prstShdw>
          </a:effectLst>
        </p:spPr>
        <p:txBody>
          <a:bodyPr anchor="ct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a:spcBef>
                <a:spcPct val="50000"/>
              </a:spcBef>
              <a:defRPr/>
            </a:pPr>
            <a:r>
              <a:rPr kumimoji="0" lang="en-US" sz="1600" b="1" i="0" u="none" strike="noStrike" kern="1200" cap="none" spc="0" normalizeH="0" baseline="0" noProof="0" dirty="0">
                <a:ln>
                  <a:noFill/>
                </a:ln>
                <a:solidFill>
                  <a:srgbClr val="002060"/>
                </a:solidFill>
                <a:effectLst/>
                <a:uLnTx/>
                <a:uFillTx/>
                <a:latin typeface="Arial" charset="0"/>
                <a:ea typeface="ＭＳ Ｐゴシック" charset="0"/>
              </a:rPr>
              <a:t>Placebo</a:t>
            </a:r>
          </a:p>
        </p:txBody>
      </p:sp>
      <p:graphicFrame>
        <p:nvGraphicFramePr>
          <p:cNvPr id="29" name="Group 104"/>
          <p:cNvGraphicFramePr>
            <a:graphicFrameLocks noGrp="1"/>
          </p:cNvGraphicFramePr>
          <p:nvPr>
            <p:extLst/>
          </p:nvPr>
        </p:nvGraphicFramePr>
        <p:xfrm>
          <a:off x="2186778" y="1650140"/>
          <a:ext cx="3212706" cy="2811399"/>
        </p:xfrm>
        <a:graphic>
          <a:graphicData uri="http://schemas.openxmlformats.org/drawingml/2006/table">
            <a:tbl>
              <a:tblPr/>
              <a:tblGrid>
                <a:gridCol w="3212706">
                  <a:extLst>
                    <a:ext uri="{9D8B030D-6E8A-4147-A177-3AD203B41FA5}">
                      <a16:colId xmlns:a16="http://schemas.microsoft.com/office/drawing/2014/main" val="20000"/>
                    </a:ext>
                  </a:extLst>
                </a:gridCol>
              </a:tblGrid>
              <a:tr h="385781">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1" i="0" u="none" strike="noStrike" cap="none" normalizeH="0" baseline="0" dirty="0">
                          <a:ln>
                            <a:noFill/>
                          </a:ln>
                          <a:solidFill>
                            <a:schemeClr val="bg1"/>
                          </a:solidFill>
                          <a:effectLst/>
                          <a:latin typeface="Arial"/>
                          <a:ea typeface="ＭＳ Ｐゴシック" charset="0"/>
                          <a:cs typeface="Arial"/>
                        </a:rPr>
                        <a:t>Eligibility (N = 154)</a:t>
                      </a:r>
                    </a:p>
                  </a:txBody>
                  <a:tcPr marL="68635" marR="68635" marT="34249" marB="34249"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2060"/>
                    </a:solidFill>
                  </a:tcPr>
                </a:tc>
                <a:extLst>
                  <a:ext uri="{0D108BD9-81ED-4DB2-BD59-A6C34878D82A}">
                    <a16:rowId xmlns:a16="http://schemas.microsoft.com/office/drawing/2014/main" val="10000"/>
                  </a:ext>
                </a:extLst>
              </a:tr>
              <a:tr h="2290122">
                <a:tc>
                  <a:txBody>
                    <a:bodyPr/>
                    <a:lstStyle/>
                    <a:p>
                      <a:pPr marL="285750" marR="0" lvl="0" indent="-285750" defTabSz="914400" rtl="0" eaLnBrk="1" fontAlgn="base" latinLnBrk="0" hangingPunct="1">
                        <a:lnSpc>
                          <a:spcPct val="100000"/>
                        </a:lnSpc>
                        <a:spcBef>
                          <a:spcPts val="800"/>
                        </a:spcBef>
                        <a:spcAft>
                          <a:spcPts val="800"/>
                        </a:spcAft>
                        <a:buClrTx/>
                        <a:buSzTx/>
                        <a:buFont typeface="Arial" panose="020B0604020202020204" pitchFamily="34" charset="0"/>
                        <a:buChar char="•"/>
                        <a:tabLst/>
                        <a:defRPr/>
                      </a:pPr>
                      <a:r>
                        <a:rPr kumimoji="0" lang="en-GB" altLang="en-US" sz="1600" b="0" i="0" u="none" strike="noStrike" kern="1200" cap="none" spc="0" normalizeH="0" baseline="0" noProof="0" dirty="0">
                          <a:ln>
                            <a:noFill/>
                          </a:ln>
                          <a:solidFill>
                            <a:srgbClr val="FFFFFF"/>
                          </a:solidFill>
                          <a:effectLst/>
                          <a:uLnTx/>
                          <a:uFillTx/>
                          <a:latin typeface="Arial" panose="020B0604020202020204" pitchFamily="34" charset="0"/>
                          <a:ea typeface="+mn-ea"/>
                          <a:cs typeface="+mn-cs"/>
                        </a:rPr>
                        <a:t>Patients with metastatic pancreatic cancer </a:t>
                      </a:r>
                    </a:p>
                    <a:p>
                      <a:pPr marL="285750" marR="0" lvl="0" indent="-285750" defTabSz="914400" rtl="0" eaLnBrk="1" fontAlgn="base" latinLnBrk="0" hangingPunct="1">
                        <a:lnSpc>
                          <a:spcPct val="100000"/>
                        </a:lnSpc>
                        <a:spcBef>
                          <a:spcPts val="800"/>
                        </a:spcBef>
                        <a:spcAft>
                          <a:spcPts val="800"/>
                        </a:spcAft>
                        <a:buClrTx/>
                        <a:buSzTx/>
                        <a:buFont typeface="Arial" panose="020B0604020202020204" pitchFamily="34" charset="0"/>
                        <a:buChar char="•"/>
                        <a:tabLst/>
                        <a:defRPr/>
                      </a:pPr>
                      <a:r>
                        <a:rPr lang="en-GB" altLang="en-US" sz="1600" b="0" dirty="0">
                          <a:solidFill>
                            <a:srgbClr val="FFFFFF"/>
                          </a:solidFill>
                        </a:rPr>
                        <a:t>Deleterious or suspected deleterious g</a:t>
                      </a:r>
                      <a:r>
                        <a:rPr kumimoji="0" lang="en-GB" altLang="en-US" sz="1600" b="0" i="0" u="none" strike="noStrike" kern="1200" cap="none" spc="0" normalizeH="0" baseline="0" noProof="0" dirty="0">
                          <a:ln>
                            <a:noFill/>
                          </a:ln>
                          <a:solidFill>
                            <a:srgbClr val="FFFFFF"/>
                          </a:solidFill>
                          <a:effectLst/>
                          <a:uLnTx/>
                          <a:uFillTx/>
                          <a:latin typeface="Arial" panose="020B0604020202020204" pitchFamily="34" charset="0"/>
                          <a:ea typeface="+mn-ea"/>
                          <a:cs typeface="+mn-cs"/>
                        </a:rPr>
                        <a:t>ermline BRCA mutation-positive disease</a:t>
                      </a:r>
                    </a:p>
                    <a:p>
                      <a:pPr marL="285750" marR="0" lvl="0" indent="-285750" defTabSz="914400" rtl="0" eaLnBrk="1" fontAlgn="base" latinLnBrk="0" hangingPunct="1">
                        <a:lnSpc>
                          <a:spcPct val="100000"/>
                        </a:lnSpc>
                        <a:spcBef>
                          <a:spcPts val="800"/>
                        </a:spcBef>
                        <a:spcAft>
                          <a:spcPts val="800"/>
                        </a:spcAft>
                        <a:buClrTx/>
                        <a:buSzTx/>
                        <a:buFont typeface="Arial" panose="020B0604020202020204" pitchFamily="34" charset="0"/>
                        <a:buChar char="•"/>
                        <a:tabLst/>
                        <a:defRPr/>
                      </a:pPr>
                      <a:r>
                        <a:rPr kumimoji="0" lang="en-GB" altLang="en-US" sz="1600" b="0" i="0" u="none" strike="noStrike" kern="1200" cap="none" spc="0" normalizeH="0" baseline="0" noProof="0" dirty="0">
                          <a:ln>
                            <a:noFill/>
                          </a:ln>
                          <a:solidFill>
                            <a:srgbClr val="FFFFFF"/>
                          </a:solidFill>
                          <a:effectLst/>
                          <a:uLnTx/>
                          <a:uFillTx/>
                          <a:latin typeface="Arial" panose="020B0604020202020204" pitchFamily="34" charset="0"/>
                          <a:ea typeface="+mn-ea"/>
                          <a:cs typeface="+mn-cs"/>
                        </a:rPr>
                        <a:t>No disease</a:t>
                      </a:r>
                      <a:r>
                        <a:rPr lang="en-GB" altLang="en-US" sz="1600" b="0" dirty="0">
                          <a:solidFill>
                            <a:srgbClr val="FFFFFF"/>
                          </a:solidFill>
                        </a:rPr>
                        <a:t> progression on first-line platinum-based chemotherapy</a:t>
                      </a:r>
                      <a:endParaRPr kumimoji="0" lang="en-GB" altLang="en-US" sz="1600" b="0" i="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a:txBody>
                  <a:tcPr marL="68635" marR="68635" marT="34249" marB="34249"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3A7BC9"/>
                    </a:solidFill>
                  </a:tcPr>
                </a:tc>
                <a:extLst>
                  <a:ext uri="{0D108BD9-81ED-4DB2-BD59-A6C34878D82A}">
                    <a16:rowId xmlns:a16="http://schemas.microsoft.com/office/drawing/2014/main" val="10001"/>
                  </a:ext>
                </a:extLst>
              </a:tr>
            </a:tbl>
          </a:graphicData>
        </a:graphic>
      </p:graphicFrame>
      <p:sp>
        <p:nvSpPr>
          <p:cNvPr id="57361" name="TextBox 2"/>
          <p:cNvSpPr txBox="1">
            <a:spLocks noChangeArrowheads="1"/>
          </p:cNvSpPr>
          <p:nvPr/>
        </p:nvSpPr>
        <p:spPr bwMode="auto">
          <a:xfrm>
            <a:off x="2205363" y="4724400"/>
            <a:ext cx="8234023" cy="107721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400" rtl="0" eaLnBrk="1" fontAlgn="base" latinLnBrk="0" hangingPunct="1">
              <a:lnSpc>
                <a:spcPct val="100000"/>
              </a:lnSpc>
              <a:spcBef>
                <a:spcPts val="600"/>
              </a:spcBef>
              <a:spcAft>
                <a:spcPts val="600"/>
              </a:spcAft>
              <a:buClrTx/>
              <a:buSzTx/>
              <a:buFontTx/>
              <a:buNone/>
              <a:tabLst/>
              <a:defRPr/>
            </a:pPr>
            <a:r>
              <a:rPr kumimoji="1" lang="en-US" altLang="ja-JP" sz="1800" b="1" i="0" u="none" strike="noStrike" kern="1200" cap="none" spc="0" normalizeH="0" baseline="0" noProof="0" dirty="0">
                <a:ln>
                  <a:noFill/>
                </a:ln>
                <a:solidFill>
                  <a:schemeClr val="bg1"/>
                </a:solidFill>
                <a:effectLst/>
                <a:uLnTx/>
                <a:uFillTx/>
                <a:latin typeface="Arial" charset="0"/>
                <a:ea typeface="ＭＳ Ｐゴシック" charset="0"/>
              </a:rPr>
              <a:t>Primary endpoint: Progression-free survival</a:t>
            </a:r>
          </a:p>
          <a:p>
            <a:pPr marL="0" marR="0" lvl="0" indent="0" algn="l" defTabSz="914400" rtl="0" eaLnBrk="1" fontAlgn="base" latinLnBrk="0" hangingPunct="1">
              <a:lnSpc>
                <a:spcPct val="100000"/>
              </a:lnSpc>
              <a:spcBef>
                <a:spcPts val="600"/>
              </a:spcBef>
              <a:spcAft>
                <a:spcPts val="600"/>
              </a:spcAft>
              <a:buClrTx/>
              <a:buSzTx/>
              <a:buFontTx/>
              <a:buNone/>
              <a:tabLst/>
              <a:defRPr/>
            </a:pPr>
            <a:r>
              <a:rPr kumimoji="1" lang="en-US" altLang="ja-JP" sz="1800" dirty="0">
                <a:solidFill>
                  <a:schemeClr val="bg1"/>
                </a:solidFill>
              </a:rPr>
              <a:t>Key secondary endpoints include: Overall survival, time to second disease progression, response rate and health-related quality of life</a:t>
            </a:r>
            <a:endParaRPr kumimoji="1" lang="en-US" altLang="ja-JP" sz="1800" b="0" i="0" u="none" strike="noStrike" kern="1200" cap="none" spc="0" normalizeH="0" baseline="0" noProof="0" dirty="0">
              <a:ln>
                <a:noFill/>
              </a:ln>
              <a:solidFill>
                <a:schemeClr val="bg1"/>
              </a:solidFill>
              <a:effectLst/>
              <a:uLnTx/>
              <a:uFillTx/>
            </a:endParaRPr>
          </a:p>
        </p:txBody>
      </p:sp>
      <p:sp>
        <p:nvSpPr>
          <p:cNvPr id="57364" name="Title 1"/>
          <p:cNvSpPr>
            <a:spLocks noGrp="1"/>
          </p:cNvSpPr>
          <p:nvPr>
            <p:ph type="title"/>
          </p:nvPr>
        </p:nvSpPr>
        <p:spPr>
          <a:xfrm>
            <a:off x="914400" y="95569"/>
            <a:ext cx="10363200" cy="990600"/>
          </a:xfrm>
        </p:spPr>
        <p:txBody>
          <a:bodyPr/>
          <a:lstStyle/>
          <a:p>
            <a:r>
              <a:rPr lang="en-US" dirty="0"/>
              <a:t>POLO: A Phase III Trial of Maintenance </a:t>
            </a:r>
            <a:r>
              <a:rPr lang="en-US" dirty="0" err="1"/>
              <a:t>Olaparib</a:t>
            </a:r>
            <a:r>
              <a:rPr lang="en-US" dirty="0"/>
              <a:t> in Metastatic Adenocarcinoma of the Pancreas</a:t>
            </a:r>
            <a:endParaRPr lang="en-US" altLang="x-none" dirty="0"/>
          </a:p>
        </p:txBody>
      </p:sp>
      <p:sp>
        <p:nvSpPr>
          <p:cNvPr id="15" name="TextBox 14"/>
          <p:cNvSpPr txBox="1">
            <a:spLocks noChangeArrowheads="1"/>
          </p:cNvSpPr>
          <p:nvPr/>
        </p:nvSpPr>
        <p:spPr bwMode="auto">
          <a:xfrm>
            <a:off x="5786346" y="3698415"/>
            <a:ext cx="452368" cy="3231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500" b="0" i="0" u="none" strike="noStrike" kern="1200" cap="none" spc="0" normalizeH="0" baseline="0" noProof="0" dirty="0">
                <a:ln>
                  <a:noFill/>
                </a:ln>
                <a:solidFill>
                  <a:schemeClr val="bg1"/>
                </a:solidFill>
                <a:effectLst/>
                <a:uLnTx/>
                <a:uFillTx/>
                <a:latin typeface="Arial" charset="0"/>
                <a:ea typeface="ＭＳ Ｐゴシック" charset="0"/>
              </a:rPr>
              <a:t>3:2</a:t>
            </a:r>
          </a:p>
        </p:txBody>
      </p:sp>
      <p:sp>
        <p:nvSpPr>
          <p:cNvPr id="19" name="Oval 4"/>
          <p:cNvSpPr>
            <a:spLocks noChangeArrowheads="1"/>
          </p:cNvSpPr>
          <p:nvPr/>
        </p:nvSpPr>
        <p:spPr bwMode="auto">
          <a:xfrm>
            <a:off x="5563694" y="2720272"/>
            <a:ext cx="914400" cy="914400"/>
          </a:xfrm>
          <a:prstGeom prst="ellipse">
            <a:avLst/>
          </a:prstGeom>
          <a:solidFill>
            <a:srgbClr val="FF6600"/>
          </a:solidFill>
          <a:ln>
            <a:noFill/>
          </a:ln>
          <a:extLst/>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3600" b="1" i="0" u="none" strike="noStrike" kern="1200" cap="none" spc="0" normalizeH="0" baseline="0" noProof="0" dirty="0">
                <a:ln>
                  <a:noFill/>
                </a:ln>
                <a:solidFill>
                  <a:srgbClr val="FFFFFF"/>
                </a:solidFill>
                <a:effectLst/>
                <a:uLnTx/>
                <a:uFillTx/>
                <a:latin typeface="Arial"/>
                <a:ea typeface="ＭＳ Ｐゴシック" charset="0"/>
                <a:cs typeface="Arial"/>
              </a:rPr>
              <a:t>R</a:t>
            </a:r>
          </a:p>
        </p:txBody>
      </p:sp>
      <p:sp>
        <p:nvSpPr>
          <p:cNvPr id="14" name="TextBox 13"/>
          <p:cNvSpPr txBox="1">
            <a:spLocks noChangeArrowheads="1"/>
          </p:cNvSpPr>
          <p:nvPr/>
        </p:nvSpPr>
        <p:spPr bwMode="auto">
          <a:xfrm>
            <a:off x="685800" y="5999921"/>
            <a:ext cx="9980963" cy="85409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137196" bIns="68598" anchor="b" anchorCtr="0">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lvl="0">
              <a:defRPr/>
            </a:pPr>
            <a:r>
              <a:rPr kumimoji="0" lang="en-US" sz="1600" b="0" i="0" u="none" strike="noStrike" kern="1200" cap="none" spc="0" normalizeH="0" baseline="0" noProof="0" dirty="0" err="1">
                <a:ln>
                  <a:noFill/>
                </a:ln>
                <a:solidFill>
                  <a:schemeClr val="bg1"/>
                </a:solidFill>
                <a:effectLst/>
                <a:uLnTx/>
                <a:uFillTx/>
                <a:latin typeface="Arial" charset="0"/>
                <a:ea typeface="ＭＳ Ｐゴシック" charset="0"/>
              </a:rPr>
              <a:t>Clinicaltrials.gov</a:t>
            </a:r>
            <a:r>
              <a:rPr lang="en-US" sz="1600" dirty="0">
                <a:solidFill>
                  <a:schemeClr val="bg1"/>
                </a:solidFill>
              </a:rPr>
              <a:t> (NCT02184195); https://www.astrazeneca.com/media-centre/</a:t>
            </a:r>
            <a:r>
              <a:rPr lang="en-US" sz="1600" dirty="0" err="1">
                <a:solidFill>
                  <a:schemeClr val="bg1"/>
                </a:solidFill>
              </a:rPr>
              <a:t>pressreleases</a:t>
            </a:r>
            <a:r>
              <a:rPr lang="en-US" sz="1600" dirty="0">
                <a:solidFill>
                  <a:schemeClr val="bg1"/>
                </a:solidFill>
              </a:rPr>
              <a:t>/2019/</a:t>
            </a:r>
            <a:r>
              <a:rPr lang="en-US" sz="1600" dirty="0" err="1">
                <a:solidFill>
                  <a:schemeClr val="bg1"/>
                </a:solidFill>
              </a:rPr>
              <a:t>lynparza</a:t>
            </a:r>
            <a:r>
              <a:rPr lang="en-US" sz="1600" dirty="0">
                <a:solidFill>
                  <a:schemeClr val="bg1"/>
                </a:solidFill>
              </a:rPr>
              <a:t>- significantly-delayed-disease-progression-as-1st-line-maintenance-treatment-in-germline-brca-mutated-metastatic-pancreatic-cancer-26022019.html.</a:t>
            </a:r>
            <a:endParaRPr kumimoji="0" lang="en-US" sz="1600" b="0" i="0" u="none" strike="noStrike" kern="1200" cap="none" spc="0" normalizeH="0" baseline="0" noProof="0" dirty="0">
              <a:ln>
                <a:noFill/>
              </a:ln>
              <a:solidFill>
                <a:schemeClr val="bg1"/>
              </a:solidFill>
              <a:effectLst/>
              <a:uLnTx/>
              <a:uFillTx/>
            </a:endParaRPr>
          </a:p>
        </p:txBody>
      </p:sp>
    </p:spTree>
    <p:extLst>
      <p:ext uri="{BB962C8B-B14F-4D97-AF65-F5344CB8AC3E}">
        <p14:creationId xmlns:p14="http://schemas.microsoft.com/office/powerpoint/2010/main" val="297294631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0E5F11A2-3AC8-7948-9FB7-6DB9410E2EE4}"/>
              </a:ext>
            </a:extLst>
          </p:cNvPr>
          <p:cNvSpPr>
            <a:spLocks noGrp="1"/>
          </p:cNvSpPr>
          <p:nvPr>
            <p:ph type="title"/>
          </p:nvPr>
        </p:nvSpPr>
        <p:spPr>
          <a:xfrm>
            <a:off x="457200" y="0"/>
            <a:ext cx="11430000" cy="1143000"/>
          </a:xfrm>
        </p:spPr>
        <p:txBody>
          <a:bodyPr/>
          <a:lstStyle/>
          <a:p>
            <a:r>
              <a:rPr lang="en-US" altLang="en-US" dirty="0"/>
              <a:t>Press Release: Phase III POLO Trial of </a:t>
            </a:r>
            <a:r>
              <a:rPr lang="en-US" altLang="en-US" dirty="0" err="1"/>
              <a:t>Olaparib</a:t>
            </a:r>
            <a:r>
              <a:rPr lang="en-US" altLang="en-US" dirty="0"/>
              <a:t> in Metastatic Pancreatic Adenocarcinoma — February 26, 2019</a:t>
            </a:r>
          </a:p>
        </p:txBody>
      </p:sp>
      <p:sp>
        <p:nvSpPr>
          <p:cNvPr id="16387" name="Content Placeholder 2">
            <a:extLst>
              <a:ext uri="{FF2B5EF4-FFF2-40B4-BE49-F238E27FC236}">
                <a16:creationId xmlns:a16="http://schemas.microsoft.com/office/drawing/2014/main" id="{7C733E2A-8CC8-724C-BEEC-5983733585F5}"/>
              </a:ext>
            </a:extLst>
          </p:cNvPr>
          <p:cNvSpPr>
            <a:spLocks noGrp="1"/>
          </p:cNvSpPr>
          <p:nvPr>
            <p:ph idx="1"/>
          </p:nvPr>
        </p:nvSpPr>
        <p:spPr>
          <a:xfrm>
            <a:off x="762000" y="1524000"/>
            <a:ext cx="10668000" cy="4876800"/>
          </a:xfrm>
        </p:spPr>
        <p:txBody>
          <a:bodyPr/>
          <a:lstStyle/>
          <a:p>
            <a:pPr marL="0" indent="0">
              <a:buNone/>
            </a:pPr>
            <a:r>
              <a:rPr lang="en-US" sz="2200" dirty="0"/>
              <a:t>Results from the Phase III POLO trial showed a statistically-significant and clinically-meaningful improvement in progression-free survival (PFS) with </a:t>
            </a:r>
            <a:r>
              <a:rPr lang="en-US" sz="2200" dirty="0" err="1"/>
              <a:t>olaparib</a:t>
            </a:r>
            <a:r>
              <a:rPr lang="en-US" sz="2200" dirty="0"/>
              <a:t> vs. placebo. The safety and tolerability profile of </a:t>
            </a:r>
            <a:r>
              <a:rPr lang="en-US" sz="2200" dirty="0" err="1"/>
              <a:t>olaparib</a:t>
            </a:r>
            <a:r>
              <a:rPr lang="en-US" sz="2200" dirty="0"/>
              <a:t> was consistent with previous trials. POLO is a </a:t>
            </a:r>
            <a:r>
              <a:rPr lang="en-US" sz="2200" dirty="0" err="1"/>
              <a:t>randomised</a:t>
            </a:r>
            <a:r>
              <a:rPr lang="en-US" sz="2200" dirty="0"/>
              <a:t>, double-blinded, placebo-controlled trial exploring the efficacy of </a:t>
            </a:r>
            <a:r>
              <a:rPr lang="en-US" sz="2200" i="1" dirty="0" err="1"/>
              <a:t>o</a:t>
            </a:r>
            <a:r>
              <a:rPr lang="en-US" sz="2200" dirty="0" err="1"/>
              <a:t>laparib</a:t>
            </a:r>
            <a:r>
              <a:rPr lang="en-US" sz="2200" dirty="0"/>
              <a:t> tablets as 1st-line maintenance monotherapy in patients with germline </a:t>
            </a:r>
            <a:r>
              <a:rPr lang="en-US" sz="2200" i="1" dirty="0"/>
              <a:t>BRCA</a:t>
            </a:r>
            <a:r>
              <a:rPr lang="en-US" sz="2200" dirty="0"/>
              <a:t>-mutated (</a:t>
            </a:r>
            <a:r>
              <a:rPr lang="en-US" sz="2200" dirty="0" err="1"/>
              <a:t>g</a:t>
            </a:r>
            <a:r>
              <a:rPr lang="en-US" sz="2200" i="1" dirty="0" err="1"/>
              <a:t>BRCA</a:t>
            </a:r>
            <a:r>
              <a:rPr lang="en-US" sz="2200" dirty="0" err="1"/>
              <a:t>m</a:t>
            </a:r>
            <a:r>
              <a:rPr lang="en-US" sz="2200" dirty="0"/>
              <a:t>) metastatic adenocarcinoma of the pancreas (pancreatic cancer) whose disease has not progressed on platinum-based chemotherapy.</a:t>
            </a:r>
          </a:p>
          <a:p>
            <a:pPr marL="0" indent="0">
              <a:buNone/>
            </a:pPr>
            <a:endParaRPr lang="en-US" sz="2200" dirty="0"/>
          </a:p>
          <a:p>
            <a:pPr marL="0" indent="0">
              <a:buNone/>
            </a:pPr>
            <a:r>
              <a:rPr lang="en-US" sz="2200" dirty="0"/>
              <a:t>POLO is the first positive Phase III trial of any PARP inhibitor in germline </a:t>
            </a:r>
            <a:r>
              <a:rPr lang="en-US" sz="2200" i="1" dirty="0"/>
              <a:t>BRCA-</a:t>
            </a:r>
            <a:r>
              <a:rPr lang="en-US" sz="2200" dirty="0"/>
              <a:t>mutated metastatic pancreatic cancer. Full data from the trial will be presented at a forthcoming medical meeting.</a:t>
            </a:r>
          </a:p>
        </p:txBody>
      </p:sp>
      <p:sp>
        <p:nvSpPr>
          <p:cNvPr id="16388" name="TextBox 6">
            <a:extLst>
              <a:ext uri="{FF2B5EF4-FFF2-40B4-BE49-F238E27FC236}">
                <a16:creationId xmlns:a16="http://schemas.microsoft.com/office/drawing/2014/main" id="{4BF9AB02-D2AB-5F4A-8B04-D1C212C89A2B}"/>
              </a:ext>
            </a:extLst>
          </p:cNvPr>
          <p:cNvSpPr txBox="1">
            <a:spLocks noChangeArrowheads="1"/>
          </p:cNvSpPr>
          <p:nvPr/>
        </p:nvSpPr>
        <p:spPr bwMode="auto">
          <a:xfrm>
            <a:off x="609600" y="6172200"/>
            <a:ext cx="10972800" cy="66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80" tIns="0" rIns="182880" bIns="91440" anchor="b"/>
          <a:lstStyle>
            <a:lvl1pPr defTabSz="457200" eaLnBrk="0" hangingPunct="0">
              <a:spcBef>
                <a:spcPct val="20000"/>
              </a:spcBef>
              <a:buChar char="•"/>
              <a:defRPr sz="2500">
                <a:solidFill>
                  <a:schemeClr val="bg1"/>
                </a:solidFill>
                <a:latin typeface="Arial" panose="020B0604020202020204" pitchFamily="34" charset="0"/>
                <a:ea typeface="ＭＳ Ｐゴシック" panose="020B0600070205080204" pitchFamily="34" charset="-128"/>
              </a:defRPr>
            </a:lvl1pPr>
            <a:lvl2pPr marL="742950" indent="-285750" defTabSz="457200" eaLnBrk="0" hangingPunct="0">
              <a:spcBef>
                <a:spcPct val="20000"/>
              </a:spcBef>
              <a:buChar char="–"/>
              <a:defRPr sz="2500">
                <a:solidFill>
                  <a:schemeClr val="bg1"/>
                </a:solidFill>
                <a:latin typeface="Arial" panose="020B0604020202020204" pitchFamily="34" charset="0"/>
                <a:ea typeface="ＭＳ Ｐゴシック" panose="020B0600070205080204" pitchFamily="34" charset="-128"/>
              </a:defRPr>
            </a:lvl2pPr>
            <a:lvl3pPr marL="1143000" indent="-228600" defTabSz="457200" eaLnBrk="0" hangingPunct="0">
              <a:spcBef>
                <a:spcPct val="20000"/>
              </a:spcBef>
              <a:buChar char="•"/>
              <a:defRPr sz="2500">
                <a:solidFill>
                  <a:schemeClr val="bg1"/>
                </a:solidFill>
                <a:latin typeface="Arial" panose="020B0604020202020204" pitchFamily="34" charset="0"/>
                <a:ea typeface="ＭＳ Ｐゴシック" panose="020B0600070205080204" pitchFamily="34" charset="-128"/>
              </a:defRPr>
            </a:lvl3pPr>
            <a:lvl4pPr marL="1600200" indent="-228600" defTabSz="457200" eaLnBrk="0" hangingPunct="0">
              <a:spcBef>
                <a:spcPct val="20000"/>
              </a:spcBef>
              <a:buChar char="–"/>
              <a:defRPr sz="2500">
                <a:solidFill>
                  <a:schemeClr val="bg1"/>
                </a:solidFill>
                <a:latin typeface="Arial" panose="020B0604020202020204" pitchFamily="34" charset="0"/>
                <a:ea typeface="ＭＳ Ｐゴシック" panose="020B0600070205080204" pitchFamily="34" charset="-128"/>
              </a:defRPr>
            </a:lvl4pPr>
            <a:lvl5pPr marL="2057400" indent="-228600" defTabSz="457200" eaLnBrk="0" hangingPunct="0">
              <a:spcBef>
                <a:spcPct val="20000"/>
              </a:spcBef>
              <a:buChar char="»"/>
              <a:defRPr sz="2500">
                <a:solidFill>
                  <a:schemeClr val="bg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Char char="»"/>
              <a:defRPr sz="2500">
                <a:solidFill>
                  <a:schemeClr val="bg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Char char="»"/>
              <a:defRPr sz="2500">
                <a:solidFill>
                  <a:schemeClr val="bg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Char char="»"/>
              <a:defRPr sz="2500">
                <a:solidFill>
                  <a:schemeClr val="bg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Char char="»"/>
              <a:defRPr sz="2500">
                <a:solidFill>
                  <a:schemeClr val="bg1"/>
                </a:solidFill>
                <a:latin typeface="Arial" panose="020B0604020202020204" pitchFamily="34" charset="0"/>
                <a:ea typeface="ＭＳ Ｐゴシック" panose="020B0600070205080204" pitchFamily="34" charset="-128"/>
              </a:defRPr>
            </a:lvl9pPr>
          </a:lstStyle>
          <a:p>
            <a:pPr>
              <a:lnSpc>
                <a:spcPct val="90000"/>
              </a:lnSpc>
              <a:spcBef>
                <a:spcPct val="0"/>
              </a:spcBef>
              <a:buFontTx/>
              <a:buNone/>
            </a:pPr>
            <a:r>
              <a:rPr lang="en-US" altLang="en-US" sz="1600" dirty="0">
                <a:solidFill>
                  <a:srgbClr val="FFFFFF"/>
                </a:solidFill>
                <a:cs typeface="Arial" panose="020B0604020202020204" pitchFamily="34" charset="0"/>
              </a:rPr>
              <a:t>https://</a:t>
            </a:r>
            <a:r>
              <a:rPr lang="en-US" altLang="en-US" sz="1600" dirty="0" err="1">
                <a:solidFill>
                  <a:srgbClr val="FFFFFF"/>
                </a:solidFill>
                <a:cs typeface="Arial" panose="020B0604020202020204" pitchFamily="34" charset="0"/>
              </a:rPr>
              <a:t>www.astrazeneca.com</a:t>
            </a:r>
            <a:r>
              <a:rPr lang="en-US" altLang="en-US" sz="1600" dirty="0">
                <a:solidFill>
                  <a:srgbClr val="FFFFFF"/>
                </a:solidFill>
                <a:cs typeface="Arial" panose="020B0604020202020204" pitchFamily="34" charset="0"/>
              </a:rPr>
              <a:t>/media-</a:t>
            </a:r>
            <a:r>
              <a:rPr lang="en-US" altLang="en-US" sz="1600" dirty="0" err="1">
                <a:solidFill>
                  <a:srgbClr val="FFFFFF"/>
                </a:solidFill>
                <a:cs typeface="Arial" panose="020B0604020202020204" pitchFamily="34" charset="0"/>
              </a:rPr>
              <a:t>centre</a:t>
            </a:r>
            <a:r>
              <a:rPr lang="en-US" altLang="en-US" sz="1600" dirty="0">
                <a:solidFill>
                  <a:srgbClr val="FFFFFF"/>
                </a:solidFill>
                <a:cs typeface="Arial" panose="020B0604020202020204" pitchFamily="34" charset="0"/>
              </a:rPr>
              <a:t>/press-releases/2019/lynparza-significantly-delayed-disease-progression-as-1st-line-maintenance-treatment-in-germline-brca-mutated-metastatic-pancreatic-cancer-26022019.html</a:t>
            </a:r>
          </a:p>
        </p:txBody>
      </p:sp>
    </p:spTree>
    <p:extLst>
      <p:ext uri="{BB962C8B-B14F-4D97-AF65-F5344CB8AC3E}">
        <p14:creationId xmlns:p14="http://schemas.microsoft.com/office/powerpoint/2010/main" val="3224416420"/>
      </p:ext>
    </p:extLst>
  </p:cSld>
  <p:clrMapOvr>
    <a:masterClrMapping/>
  </p:clrMapOvr>
  <p:transition spd="slow" advClick="0"/>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EECB4E71-B0F0-DE45-8C4E-4EB9C44ADF0C}"/>
              </a:ext>
            </a:extLst>
          </p:cNvPr>
          <p:cNvGrpSpPr/>
          <p:nvPr/>
        </p:nvGrpSpPr>
        <p:grpSpPr>
          <a:xfrm>
            <a:off x="740979" y="5034456"/>
            <a:ext cx="10184061" cy="756744"/>
            <a:chOff x="740979" y="3373822"/>
            <a:chExt cx="10184061" cy="756744"/>
          </a:xfrm>
          <a:solidFill>
            <a:srgbClr val="F6BF50"/>
          </a:solidFill>
          <a:effectLst>
            <a:outerShdw blurRad="50800" dist="38100" dir="2700000" algn="tl" rotWithShape="0">
              <a:prstClr val="black">
                <a:alpha val="40000"/>
              </a:prstClr>
            </a:outerShdw>
          </a:effectLst>
        </p:grpSpPr>
        <p:sp>
          <p:nvSpPr>
            <p:cNvPr id="6" name="Rectangle 5">
              <a:extLst>
                <a:ext uri="{FF2B5EF4-FFF2-40B4-BE49-F238E27FC236}">
                  <a16:creationId xmlns:a16="http://schemas.microsoft.com/office/drawing/2014/main" id="{883DF816-803A-CF4A-863F-D3FA3E6BDFC0}"/>
                </a:ext>
              </a:extLst>
            </p:cNvPr>
            <p:cNvSpPr/>
            <p:nvPr/>
          </p:nvSpPr>
          <p:spPr bwMode="auto">
            <a:xfrm>
              <a:off x="740979" y="3373822"/>
              <a:ext cx="9924393" cy="756744"/>
            </a:xfrm>
            <a:prstGeom prst="rect">
              <a:avLst/>
            </a:prstGeom>
            <a:grpFill/>
            <a:ln w="9525"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3200" b="0" i="0" u="none" strike="noStrike" kern="1200" cap="none" spc="0" normalizeH="0" baseline="0" noProof="0">
                <a:ln>
                  <a:noFill/>
                </a:ln>
                <a:solidFill>
                  <a:srgbClr val="000000"/>
                </a:solidFill>
                <a:effectLst/>
                <a:uLnTx/>
                <a:uFillTx/>
                <a:latin typeface="Arial" charset="0"/>
                <a:ea typeface="ＭＳ Ｐゴシック" charset="0"/>
                <a:cs typeface="ＭＳ Ｐゴシック" charset="0"/>
              </a:endParaRPr>
            </a:p>
          </p:txBody>
        </p:sp>
        <p:sp>
          <p:nvSpPr>
            <p:cNvPr id="7" name="Rectangle 6">
              <a:extLst>
                <a:ext uri="{FF2B5EF4-FFF2-40B4-BE49-F238E27FC236}">
                  <a16:creationId xmlns:a16="http://schemas.microsoft.com/office/drawing/2014/main" id="{95506F3A-72AF-AB4F-9CB9-7D61E0F67262}"/>
                </a:ext>
              </a:extLst>
            </p:cNvPr>
            <p:cNvSpPr>
              <a:spLocks noChangeAspect="1"/>
            </p:cNvSpPr>
            <p:nvPr/>
          </p:nvSpPr>
          <p:spPr bwMode="auto">
            <a:xfrm rot="2700000">
              <a:off x="10389943" y="3484644"/>
              <a:ext cx="535097" cy="535097"/>
            </a:xfrm>
            <a:prstGeom prst="rect">
              <a:avLst/>
            </a:prstGeom>
            <a:grpFill/>
            <a:ln w="9525"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3200" b="0" i="0" u="none" strike="noStrike" kern="1200" cap="none" spc="0" normalizeH="0" baseline="0" noProof="0">
                <a:ln>
                  <a:noFill/>
                </a:ln>
                <a:solidFill>
                  <a:srgbClr val="000000"/>
                </a:solidFill>
                <a:effectLst/>
                <a:uLnTx/>
                <a:uFillTx/>
                <a:latin typeface="Arial" charset="0"/>
                <a:ea typeface="ＭＳ Ｐゴシック" charset="0"/>
                <a:cs typeface="ＭＳ Ｐゴシック" charset="0"/>
              </a:endParaRPr>
            </a:p>
          </p:txBody>
        </p:sp>
      </p:grpSp>
      <p:sp>
        <p:nvSpPr>
          <p:cNvPr id="15" name="Content Placeholder 1">
            <a:extLst>
              <a:ext uri="{FF2B5EF4-FFF2-40B4-BE49-F238E27FC236}">
                <a16:creationId xmlns:a16="http://schemas.microsoft.com/office/drawing/2014/main" id="{CA275B60-6AB8-594F-BCED-A1BBEDC503C8}"/>
              </a:ext>
            </a:extLst>
          </p:cNvPr>
          <p:cNvSpPr txBox="1">
            <a:spLocks/>
          </p:cNvSpPr>
          <p:nvPr/>
        </p:nvSpPr>
        <p:spPr>
          <a:xfrm>
            <a:off x="914400" y="1830388"/>
            <a:ext cx="10363200" cy="4189412"/>
          </a:xfrm>
          <a:prstGeom prst="rect">
            <a:avLst/>
          </a:prstGeom>
        </p:spPr>
        <p:txBody>
          <a:bodyPr/>
          <a:lstStyle>
            <a:lvl1pPr marL="342906" indent="-342906" algn="l" rtl="0" eaLnBrk="0" fontAlgn="base" hangingPunct="0">
              <a:spcBef>
                <a:spcPct val="20000"/>
              </a:spcBef>
              <a:spcAft>
                <a:spcPct val="0"/>
              </a:spcAft>
              <a:buChar char="•"/>
              <a:defRPr sz="2500">
                <a:solidFill>
                  <a:schemeClr val="bg1"/>
                </a:solidFill>
                <a:latin typeface="+mn-lt"/>
                <a:ea typeface="+mn-ea"/>
                <a:cs typeface="+mn-cs"/>
              </a:defRPr>
            </a:lvl1pPr>
            <a:lvl2pPr marL="742962" indent="-285755" algn="l" rtl="0" eaLnBrk="0" fontAlgn="base" hangingPunct="0">
              <a:spcBef>
                <a:spcPct val="20000"/>
              </a:spcBef>
              <a:spcAft>
                <a:spcPct val="0"/>
              </a:spcAft>
              <a:buChar char="–"/>
              <a:defRPr sz="2500">
                <a:solidFill>
                  <a:schemeClr val="bg1"/>
                </a:solidFill>
                <a:latin typeface="+mn-lt"/>
                <a:ea typeface="+mn-ea"/>
              </a:defRPr>
            </a:lvl2pPr>
            <a:lvl3pPr marL="1143019" indent="-228604" algn="l" rtl="0" eaLnBrk="0" fontAlgn="base" hangingPunct="0">
              <a:spcBef>
                <a:spcPct val="20000"/>
              </a:spcBef>
              <a:spcAft>
                <a:spcPct val="0"/>
              </a:spcAft>
              <a:buChar char="•"/>
              <a:defRPr sz="2500">
                <a:solidFill>
                  <a:schemeClr val="bg1"/>
                </a:solidFill>
                <a:latin typeface="+mn-lt"/>
                <a:ea typeface="+mn-ea"/>
              </a:defRPr>
            </a:lvl3pPr>
            <a:lvl4pPr marL="1600227" indent="-228604" algn="l" rtl="0" eaLnBrk="0" fontAlgn="base" hangingPunct="0">
              <a:spcBef>
                <a:spcPct val="20000"/>
              </a:spcBef>
              <a:spcAft>
                <a:spcPct val="0"/>
              </a:spcAft>
              <a:buChar char="–"/>
              <a:defRPr sz="2500">
                <a:solidFill>
                  <a:schemeClr val="bg1"/>
                </a:solidFill>
                <a:latin typeface="+mn-lt"/>
                <a:ea typeface="+mn-ea"/>
              </a:defRPr>
            </a:lvl4pPr>
            <a:lvl5pPr marL="2057434" indent="-228604" algn="l" rtl="0" eaLnBrk="0" fontAlgn="base" hangingPunct="0">
              <a:spcBef>
                <a:spcPct val="20000"/>
              </a:spcBef>
              <a:spcAft>
                <a:spcPct val="0"/>
              </a:spcAft>
              <a:buChar char="»"/>
              <a:defRPr sz="2500">
                <a:solidFill>
                  <a:schemeClr val="bg1"/>
                </a:solidFill>
                <a:latin typeface="+mn-lt"/>
                <a:ea typeface="+mn-ea"/>
              </a:defRPr>
            </a:lvl5pPr>
            <a:lvl6pPr marL="2514642" indent="-228604" algn="l" rtl="0" fontAlgn="base">
              <a:spcBef>
                <a:spcPct val="20000"/>
              </a:spcBef>
              <a:spcAft>
                <a:spcPct val="0"/>
              </a:spcAft>
              <a:buChar char="»"/>
              <a:defRPr sz="2500">
                <a:solidFill>
                  <a:schemeClr val="bg1"/>
                </a:solidFill>
                <a:latin typeface="+mn-lt"/>
                <a:ea typeface="+mn-ea"/>
              </a:defRPr>
            </a:lvl6pPr>
            <a:lvl7pPr marL="2971849" indent="-228604" algn="l" rtl="0" fontAlgn="base">
              <a:spcBef>
                <a:spcPct val="20000"/>
              </a:spcBef>
              <a:spcAft>
                <a:spcPct val="0"/>
              </a:spcAft>
              <a:buChar char="»"/>
              <a:defRPr sz="2500">
                <a:solidFill>
                  <a:schemeClr val="bg1"/>
                </a:solidFill>
                <a:latin typeface="+mn-lt"/>
                <a:ea typeface="+mn-ea"/>
              </a:defRPr>
            </a:lvl7pPr>
            <a:lvl8pPr marL="3429057" indent="-228604" algn="l" rtl="0" fontAlgn="base">
              <a:spcBef>
                <a:spcPct val="20000"/>
              </a:spcBef>
              <a:spcAft>
                <a:spcPct val="0"/>
              </a:spcAft>
              <a:buChar char="»"/>
              <a:defRPr sz="2500">
                <a:solidFill>
                  <a:schemeClr val="bg1"/>
                </a:solidFill>
                <a:latin typeface="+mn-lt"/>
                <a:ea typeface="+mn-ea"/>
              </a:defRPr>
            </a:lvl8pPr>
            <a:lvl9pPr marL="3886265" indent="-228604" algn="l" rtl="0" fontAlgn="base">
              <a:spcBef>
                <a:spcPct val="20000"/>
              </a:spcBef>
              <a:spcAft>
                <a:spcPct val="0"/>
              </a:spcAft>
              <a:buChar char="»"/>
              <a:defRPr sz="2500">
                <a:solidFill>
                  <a:schemeClr val="bg1"/>
                </a:solidFill>
                <a:latin typeface="+mn-lt"/>
                <a:ea typeface="+mn-ea"/>
              </a:defRPr>
            </a:lvl9pPr>
          </a:lstStyle>
          <a:p>
            <a:pPr marL="0" marR="0" lvl="0" indent="0" algn="l" defTabSz="914400" rtl="0" eaLnBrk="0" fontAlgn="base" latinLnBrk="0" hangingPunct="0">
              <a:lnSpc>
                <a:spcPct val="100000"/>
              </a:lnSpc>
              <a:spcBef>
                <a:spcPts val="4800"/>
              </a:spcBef>
              <a:spcAft>
                <a:spcPct val="0"/>
              </a:spcAft>
              <a:buClrTx/>
              <a:buSzTx/>
              <a:buFontTx/>
              <a:buNone/>
              <a:tabLst/>
              <a:defRPr/>
            </a:pPr>
            <a:r>
              <a:rPr kumimoji="0" lang="en-US" sz="3200" b="1" i="0" u="none" strike="noStrike" kern="0" cap="none" spc="0" normalizeH="0" baseline="0" noProof="0" dirty="0">
                <a:ln>
                  <a:noFill/>
                </a:ln>
                <a:solidFill>
                  <a:srgbClr val="FFFFFF">
                    <a:alpha val="40000"/>
                  </a:srgbClr>
                </a:solidFill>
                <a:effectLst/>
                <a:uLnTx/>
                <a:uFillTx/>
                <a:latin typeface="Arial"/>
                <a:ea typeface="ＭＳ Ｐゴシック"/>
              </a:rPr>
              <a:t>Colorectal Cancer</a:t>
            </a:r>
          </a:p>
          <a:p>
            <a:pPr marL="0" marR="0" lvl="0" indent="0" algn="l" defTabSz="914400" rtl="0" eaLnBrk="0" fontAlgn="base" latinLnBrk="0" hangingPunct="0">
              <a:lnSpc>
                <a:spcPct val="100000"/>
              </a:lnSpc>
              <a:spcBef>
                <a:spcPts val="4800"/>
              </a:spcBef>
              <a:spcAft>
                <a:spcPct val="0"/>
              </a:spcAft>
              <a:buClrTx/>
              <a:buSzTx/>
              <a:buFontTx/>
              <a:buNone/>
              <a:tabLst/>
              <a:defRPr/>
            </a:pPr>
            <a:r>
              <a:rPr kumimoji="0" lang="en-US" sz="3200" b="1" i="0" u="none" strike="noStrike" kern="0" cap="none" spc="0" normalizeH="0" baseline="0" noProof="0" dirty="0">
                <a:ln>
                  <a:noFill/>
                </a:ln>
                <a:solidFill>
                  <a:srgbClr val="FFFFFF">
                    <a:alpha val="40000"/>
                  </a:srgbClr>
                </a:solidFill>
                <a:effectLst/>
                <a:uLnTx/>
                <a:uFillTx/>
                <a:latin typeface="Arial"/>
                <a:ea typeface="ＭＳ Ｐゴシック"/>
              </a:rPr>
              <a:t>Hepatocellular Carcinoma</a:t>
            </a:r>
          </a:p>
          <a:p>
            <a:pPr marL="0" marR="0" lvl="0" indent="0" algn="l" defTabSz="914400" rtl="0" eaLnBrk="0" fontAlgn="base" latinLnBrk="0" hangingPunct="0">
              <a:lnSpc>
                <a:spcPct val="100000"/>
              </a:lnSpc>
              <a:spcBef>
                <a:spcPts val="4800"/>
              </a:spcBef>
              <a:spcAft>
                <a:spcPct val="0"/>
              </a:spcAft>
              <a:buClrTx/>
              <a:buSzTx/>
              <a:buFontTx/>
              <a:buNone/>
              <a:tabLst/>
              <a:defRPr/>
            </a:pPr>
            <a:r>
              <a:rPr kumimoji="0" lang="en-US" sz="3200" b="1" i="0" u="none" strike="noStrike" kern="0" cap="none" spc="0" normalizeH="0" baseline="0" noProof="0" dirty="0">
                <a:ln>
                  <a:noFill/>
                </a:ln>
                <a:solidFill>
                  <a:srgbClr val="FFFFFF">
                    <a:alpha val="40000"/>
                  </a:srgbClr>
                </a:solidFill>
                <a:effectLst/>
                <a:uLnTx/>
                <a:uFillTx/>
                <a:latin typeface="Arial"/>
                <a:ea typeface="ＭＳ Ｐゴシック"/>
              </a:rPr>
              <a:t>Pancreatic Cancer</a:t>
            </a:r>
          </a:p>
          <a:p>
            <a:pPr marL="0" marR="0" lvl="0" indent="0" algn="l" defTabSz="914400" rtl="0" eaLnBrk="0" fontAlgn="base" latinLnBrk="0" hangingPunct="0">
              <a:lnSpc>
                <a:spcPct val="100000"/>
              </a:lnSpc>
              <a:spcBef>
                <a:spcPts val="4800"/>
              </a:spcBef>
              <a:spcAft>
                <a:spcPct val="0"/>
              </a:spcAft>
              <a:buClrTx/>
              <a:buSzTx/>
              <a:buFontTx/>
              <a:buNone/>
              <a:tabLst/>
              <a:defRPr/>
            </a:pPr>
            <a:r>
              <a:rPr kumimoji="0" lang="en-US" sz="3200" b="1" i="0" u="none" strike="noStrike" kern="0" cap="none" spc="0" normalizeH="0" baseline="0" noProof="0" dirty="0">
                <a:ln>
                  <a:noFill/>
                </a:ln>
                <a:solidFill>
                  <a:srgbClr val="002B50"/>
                </a:solidFill>
                <a:effectLst/>
                <a:uLnTx/>
                <a:uFillTx/>
                <a:latin typeface="Arial"/>
                <a:ea typeface="ＭＳ Ｐゴシック"/>
              </a:rPr>
              <a:t>Gastric/GEJ and Esophageal Cancers</a:t>
            </a:r>
            <a:endParaRPr kumimoji="0" lang="en-US" sz="3200" b="0" i="0" u="none" strike="noStrike" kern="0" cap="none" spc="0" normalizeH="0" baseline="0" noProof="0" dirty="0">
              <a:ln>
                <a:noFill/>
              </a:ln>
              <a:solidFill>
                <a:srgbClr val="002B50"/>
              </a:solidFill>
              <a:effectLst/>
              <a:uLnTx/>
              <a:uFillTx/>
              <a:latin typeface="Arial"/>
              <a:ea typeface="ＭＳ Ｐゴシック"/>
            </a:endParaRPr>
          </a:p>
        </p:txBody>
      </p:sp>
      <p:sp>
        <p:nvSpPr>
          <p:cNvPr id="2" name="Title 1">
            <a:extLst>
              <a:ext uri="{FF2B5EF4-FFF2-40B4-BE49-F238E27FC236}">
                <a16:creationId xmlns:a16="http://schemas.microsoft.com/office/drawing/2014/main" id="{08288E4C-AEC7-BB48-BBA1-601878705696}"/>
              </a:ext>
            </a:extLst>
          </p:cNvPr>
          <p:cNvSpPr>
            <a:spLocks noGrp="1"/>
          </p:cNvSpPr>
          <p:nvPr>
            <p:ph type="title"/>
          </p:nvPr>
        </p:nvSpPr>
        <p:spPr/>
        <p:txBody>
          <a:bodyPr/>
          <a:lstStyle/>
          <a:p>
            <a:pPr algn="ctr"/>
            <a:r>
              <a:rPr lang="en-US" sz="3400" dirty="0"/>
              <a:t>Gastrointestinal Cancers: Agenda</a:t>
            </a:r>
          </a:p>
        </p:txBody>
      </p:sp>
    </p:spTree>
    <p:extLst>
      <p:ext uri="{BB962C8B-B14F-4D97-AF65-F5344CB8AC3E}">
        <p14:creationId xmlns:p14="http://schemas.microsoft.com/office/powerpoint/2010/main" val="314548552"/>
      </p:ext>
    </p:extLst>
  </p:cSld>
  <p:clrMapOvr>
    <a:masterClrMapping/>
  </p:clrMapOvr>
  <p:transition spd="slow" advClick="0"/>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Title 1"/>
          <p:cNvSpPr>
            <a:spLocks noGrp="1"/>
          </p:cNvSpPr>
          <p:nvPr>
            <p:ph type="title"/>
          </p:nvPr>
        </p:nvSpPr>
        <p:spPr/>
        <p:txBody>
          <a:bodyPr/>
          <a:lstStyle/>
          <a:p>
            <a:r>
              <a:rPr lang="en-US" altLang="x-none" dirty="0">
                <a:latin typeface="Arial" panose="020B0604020202020204" pitchFamily="34" charset="0"/>
                <a:cs typeface="Arial" panose="020B0604020202020204" pitchFamily="34" charset="0"/>
              </a:rPr>
              <a:t>Case Presentation (</a:t>
            </a:r>
            <a:r>
              <a:rPr lang="en-US" altLang="x-none" dirty="0" err="1">
                <a:latin typeface="Arial" panose="020B0604020202020204" pitchFamily="34" charset="0"/>
                <a:cs typeface="Arial" panose="020B0604020202020204" pitchFamily="34" charset="0"/>
              </a:rPr>
              <a:t>Ms</a:t>
            </a:r>
            <a:r>
              <a:rPr lang="en-US" altLang="x-none" dirty="0">
                <a:latin typeface="Arial" panose="020B0604020202020204" pitchFamily="34" charset="0"/>
                <a:cs typeface="Arial" panose="020B0604020202020204" pitchFamily="34" charset="0"/>
              </a:rPr>
              <a:t> Wagner)</a:t>
            </a:r>
          </a:p>
        </p:txBody>
      </p:sp>
      <p:sp>
        <p:nvSpPr>
          <p:cNvPr id="4" name="Content Placeholder 2">
            <a:extLst>
              <a:ext uri="{FF2B5EF4-FFF2-40B4-BE49-F238E27FC236}">
                <a16:creationId xmlns:a16="http://schemas.microsoft.com/office/drawing/2014/main" id="{AAFF97A9-D18E-8B40-A070-ED8D84DAE794}"/>
              </a:ext>
            </a:extLst>
          </p:cNvPr>
          <p:cNvSpPr txBox="1">
            <a:spLocks/>
          </p:cNvSpPr>
          <p:nvPr/>
        </p:nvSpPr>
        <p:spPr bwMode="auto">
          <a:xfrm>
            <a:off x="762000" y="1447800"/>
            <a:ext cx="10972800" cy="5257800"/>
          </a:xfrm>
          <a:prstGeom prst="rect">
            <a:avLst/>
          </a:prstGeom>
          <a:noFill/>
          <a:ln>
            <a:noFill/>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6" indent="-342906" algn="l" rtl="0" eaLnBrk="0" fontAlgn="base" hangingPunct="0">
              <a:spcBef>
                <a:spcPct val="20000"/>
              </a:spcBef>
              <a:spcAft>
                <a:spcPct val="0"/>
              </a:spcAft>
              <a:buChar char="•"/>
              <a:defRPr sz="2500">
                <a:solidFill>
                  <a:schemeClr val="bg1"/>
                </a:solidFill>
                <a:latin typeface="+mn-lt"/>
                <a:ea typeface="+mn-ea"/>
                <a:cs typeface="+mn-cs"/>
              </a:defRPr>
            </a:lvl1pPr>
            <a:lvl2pPr marL="742962" indent="-285755" algn="l" rtl="0" eaLnBrk="0" fontAlgn="base" hangingPunct="0">
              <a:spcBef>
                <a:spcPct val="20000"/>
              </a:spcBef>
              <a:spcAft>
                <a:spcPct val="0"/>
              </a:spcAft>
              <a:buChar char="–"/>
              <a:defRPr sz="2500">
                <a:solidFill>
                  <a:schemeClr val="bg1"/>
                </a:solidFill>
                <a:latin typeface="+mn-lt"/>
                <a:ea typeface="+mn-ea"/>
              </a:defRPr>
            </a:lvl2pPr>
            <a:lvl3pPr marL="1143019" indent="-228604" algn="l" rtl="0" eaLnBrk="0" fontAlgn="base" hangingPunct="0">
              <a:spcBef>
                <a:spcPct val="20000"/>
              </a:spcBef>
              <a:spcAft>
                <a:spcPct val="0"/>
              </a:spcAft>
              <a:buChar char="•"/>
              <a:defRPr sz="2500">
                <a:solidFill>
                  <a:schemeClr val="bg1"/>
                </a:solidFill>
                <a:latin typeface="+mn-lt"/>
                <a:ea typeface="+mn-ea"/>
              </a:defRPr>
            </a:lvl3pPr>
            <a:lvl4pPr marL="1600227" indent="-228604" algn="l" rtl="0" eaLnBrk="0" fontAlgn="base" hangingPunct="0">
              <a:spcBef>
                <a:spcPct val="20000"/>
              </a:spcBef>
              <a:spcAft>
                <a:spcPct val="0"/>
              </a:spcAft>
              <a:buChar char="–"/>
              <a:defRPr sz="2500">
                <a:solidFill>
                  <a:schemeClr val="bg1"/>
                </a:solidFill>
                <a:latin typeface="+mn-lt"/>
                <a:ea typeface="+mn-ea"/>
              </a:defRPr>
            </a:lvl4pPr>
            <a:lvl5pPr marL="2057434" indent="-228604" algn="l" rtl="0" eaLnBrk="0" fontAlgn="base" hangingPunct="0">
              <a:spcBef>
                <a:spcPct val="20000"/>
              </a:spcBef>
              <a:spcAft>
                <a:spcPct val="0"/>
              </a:spcAft>
              <a:buChar char="»"/>
              <a:defRPr sz="2500">
                <a:solidFill>
                  <a:schemeClr val="bg1"/>
                </a:solidFill>
                <a:latin typeface="+mn-lt"/>
                <a:ea typeface="+mn-ea"/>
              </a:defRPr>
            </a:lvl5pPr>
            <a:lvl6pPr marL="2514642" indent="-228604" algn="l" rtl="0" fontAlgn="base">
              <a:spcBef>
                <a:spcPct val="20000"/>
              </a:spcBef>
              <a:spcAft>
                <a:spcPct val="0"/>
              </a:spcAft>
              <a:buChar char="»"/>
              <a:defRPr sz="2500">
                <a:solidFill>
                  <a:schemeClr val="bg1"/>
                </a:solidFill>
                <a:latin typeface="+mn-lt"/>
                <a:ea typeface="+mn-ea"/>
              </a:defRPr>
            </a:lvl6pPr>
            <a:lvl7pPr marL="2971849" indent="-228604" algn="l" rtl="0" fontAlgn="base">
              <a:spcBef>
                <a:spcPct val="20000"/>
              </a:spcBef>
              <a:spcAft>
                <a:spcPct val="0"/>
              </a:spcAft>
              <a:buChar char="»"/>
              <a:defRPr sz="2500">
                <a:solidFill>
                  <a:schemeClr val="bg1"/>
                </a:solidFill>
                <a:latin typeface="+mn-lt"/>
                <a:ea typeface="+mn-ea"/>
              </a:defRPr>
            </a:lvl7pPr>
            <a:lvl8pPr marL="3429057" indent="-228604" algn="l" rtl="0" fontAlgn="base">
              <a:spcBef>
                <a:spcPct val="20000"/>
              </a:spcBef>
              <a:spcAft>
                <a:spcPct val="0"/>
              </a:spcAft>
              <a:buChar char="»"/>
              <a:defRPr sz="2500">
                <a:solidFill>
                  <a:schemeClr val="bg1"/>
                </a:solidFill>
                <a:latin typeface="+mn-lt"/>
                <a:ea typeface="+mn-ea"/>
              </a:defRPr>
            </a:lvl8pPr>
            <a:lvl9pPr marL="3886265" indent="-228604" algn="l" rtl="0" fontAlgn="base">
              <a:spcBef>
                <a:spcPct val="20000"/>
              </a:spcBef>
              <a:spcAft>
                <a:spcPct val="0"/>
              </a:spcAft>
              <a:buChar char="»"/>
              <a:defRPr sz="2500">
                <a:solidFill>
                  <a:schemeClr val="bg1"/>
                </a:solidFill>
                <a:latin typeface="+mn-lt"/>
                <a:ea typeface="+mn-ea"/>
              </a:defRPr>
            </a:lvl9pPr>
          </a:lstStyle>
          <a:p>
            <a:pPr marL="0" indent="0">
              <a:buNone/>
            </a:pPr>
            <a:r>
              <a:rPr lang="en-US" altLang="x-none" sz="2400" b="1" kern="0" dirty="0">
                <a:solidFill>
                  <a:srgbClr val="EFC53D"/>
                </a:solidFill>
                <a:latin typeface="Arial" panose="020B0604020202020204" pitchFamily="34" charset="0"/>
                <a:cs typeface="Arial" panose="020B0604020202020204" pitchFamily="34" charset="0"/>
              </a:rPr>
              <a:t>A man in his early 70s with HER2-negative metastatic esophageal/gastroesophageal junction adenocarcinoma</a:t>
            </a:r>
          </a:p>
          <a:p>
            <a:pPr marL="0" indent="0">
              <a:spcBef>
                <a:spcPts val="1776"/>
              </a:spcBef>
              <a:buFontTx/>
              <a:buNone/>
            </a:pPr>
            <a:r>
              <a:rPr lang="en-US" altLang="x-none" sz="2400" b="1" kern="0" dirty="0">
                <a:solidFill>
                  <a:srgbClr val="EFC53D"/>
                </a:solidFill>
                <a:latin typeface="Arial" panose="020B0604020202020204" pitchFamily="34" charset="0"/>
                <a:cs typeface="Arial" panose="020B0604020202020204" pitchFamily="34" charset="0"/>
              </a:rPr>
              <a:t>Treatments received</a:t>
            </a:r>
          </a:p>
          <a:p>
            <a:r>
              <a:rPr lang="en-US" sz="2400" kern="0" dirty="0"/>
              <a:t>Neoadjuvant carboplatin/paclitaxel + RT </a:t>
            </a:r>
            <a:r>
              <a:rPr lang="en-US" sz="2400" kern="0" dirty="0">
                <a:sym typeface="Wingdings" pitchFamily="2" charset="2"/>
              </a:rPr>
              <a:t></a:t>
            </a:r>
            <a:r>
              <a:rPr lang="en-US" sz="2400" kern="0" dirty="0"/>
              <a:t> surgery</a:t>
            </a:r>
          </a:p>
          <a:p>
            <a:r>
              <a:rPr lang="en-US" sz="2400" kern="0" dirty="0"/>
              <a:t>FOLFOX</a:t>
            </a:r>
          </a:p>
          <a:p>
            <a:r>
              <a:rPr lang="en-US" sz="2400" kern="0" dirty="0"/>
              <a:t>Paclitaxel/ramucirumab</a:t>
            </a:r>
          </a:p>
          <a:p>
            <a:pPr marL="0" indent="0">
              <a:spcBef>
                <a:spcPts val="2376"/>
              </a:spcBef>
              <a:buFontTx/>
              <a:buNone/>
            </a:pPr>
            <a:r>
              <a:rPr lang="en-US" sz="2400" b="1" kern="0" dirty="0">
                <a:solidFill>
                  <a:srgbClr val="E9BB2B"/>
                </a:solidFill>
              </a:rPr>
              <a:t>Other considerations</a:t>
            </a:r>
          </a:p>
          <a:p>
            <a:r>
              <a:rPr lang="en-US" sz="2400" kern="0" dirty="0"/>
              <a:t>Retired superintendent with 4 daughters always with him</a:t>
            </a:r>
          </a:p>
          <a:p>
            <a:r>
              <a:rPr lang="en-US" sz="2400" kern="0" dirty="0"/>
              <a:t>Shortness of breath due to malignant pleural effusions with multiple hospitalizations</a:t>
            </a:r>
          </a:p>
          <a:p>
            <a:r>
              <a:rPr lang="en-US" sz="2400" kern="0" dirty="0"/>
              <a:t>Desire to be able to take several trips of importance to him</a:t>
            </a:r>
          </a:p>
        </p:txBody>
      </p:sp>
    </p:spTree>
    <p:extLst>
      <p:ext uri="{BB962C8B-B14F-4D97-AF65-F5344CB8AC3E}">
        <p14:creationId xmlns:p14="http://schemas.microsoft.com/office/powerpoint/2010/main" val="689574221"/>
      </p:ext>
    </p:extLst>
  </p:cSld>
  <p:clrMapOvr>
    <a:masterClrMapping/>
  </p:clrMapOvr>
  <p:transition spd="slow" advClick="0"/>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Title 1"/>
          <p:cNvSpPr>
            <a:spLocks noGrp="1"/>
          </p:cNvSpPr>
          <p:nvPr>
            <p:ph type="title"/>
          </p:nvPr>
        </p:nvSpPr>
        <p:spPr/>
        <p:txBody>
          <a:bodyPr/>
          <a:lstStyle/>
          <a:p>
            <a:r>
              <a:rPr lang="en-US" altLang="x-none" dirty="0">
                <a:latin typeface="Arial" panose="020B0604020202020204" pitchFamily="34" charset="0"/>
                <a:cs typeface="Arial" panose="020B0604020202020204" pitchFamily="34" charset="0"/>
              </a:rPr>
              <a:t>Case Presentation (</a:t>
            </a:r>
            <a:r>
              <a:rPr lang="en-US" altLang="x-none" dirty="0" err="1">
                <a:latin typeface="Arial" panose="020B0604020202020204" pitchFamily="34" charset="0"/>
                <a:cs typeface="Arial" panose="020B0604020202020204" pitchFamily="34" charset="0"/>
              </a:rPr>
              <a:t>Ms</a:t>
            </a:r>
            <a:r>
              <a:rPr lang="en-US" altLang="x-none" dirty="0">
                <a:latin typeface="Arial" panose="020B0604020202020204" pitchFamily="34" charset="0"/>
                <a:cs typeface="Arial" panose="020B0604020202020204" pitchFamily="34" charset="0"/>
              </a:rPr>
              <a:t> Wagner)</a:t>
            </a:r>
          </a:p>
        </p:txBody>
      </p:sp>
      <p:sp>
        <p:nvSpPr>
          <p:cNvPr id="7" name="TextBox 6">
            <a:extLst>
              <a:ext uri="{FF2B5EF4-FFF2-40B4-BE49-F238E27FC236}">
                <a16:creationId xmlns:a16="http://schemas.microsoft.com/office/drawing/2014/main" id="{75183143-E0C0-1A4E-8BAB-8D5EC9FB06AE}"/>
              </a:ext>
            </a:extLst>
          </p:cNvPr>
          <p:cNvSpPr txBox="1"/>
          <p:nvPr/>
        </p:nvSpPr>
        <p:spPr>
          <a:xfrm>
            <a:off x="2634108" y="1371600"/>
            <a:ext cx="2547492" cy="461665"/>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2400" b="1" i="0" u="sng" strike="noStrike" kern="1200" cap="none" spc="0" normalizeH="0" baseline="0" noProof="0" dirty="0">
                <a:ln>
                  <a:noFill/>
                </a:ln>
                <a:solidFill>
                  <a:srgbClr val="FFFFFF"/>
                </a:solidFill>
                <a:effectLst/>
                <a:uLnTx/>
                <a:uFillTx/>
                <a:latin typeface="Arial" charset="0"/>
                <a:ea typeface="ＭＳ Ｐゴシック" charset="0"/>
              </a:rPr>
              <a:t>September 2017</a:t>
            </a:r>
          </a:p>
        </p:txBody>
      </p:sp>
      <p:sp>
        <p:nvSpPr>
          <p:cNvPr id="8" name="TextBox 7">
            <a:extLst>
              <a:ext uri="{FF2B5EF4-FFF2-40B4-BE49-F238E27FC236}">
                <a16:creationId xmlns:a16="http://schemas.microsoft.com/office/drawing/2014/main" id="{02B00614-973F-B645-8482-E405FD2BEB6C}"/>
              </a:ext>
            </a:extLst>
          </p:cNvPr>
          <p:cNvSpPr txBox="1"/>
          <p:nvPr/>
        </p:nvSpPr>
        <p:spPr>
          <a:xfrm>
            <a:off x="6801976" y="1371600"/>
            <a:ext cx="1656223" cy="461665"/>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2400" b="1" i="0" u="sng" strike="noStrike" kern="1200" cap="none" spc="0" normalizeH="0" baseline="0" noProof="0" dirty="0">
                <a:ln>
                  <a:noFill/>
                </a:ln>
                <a:solidFill>
                  <a:srgbClr val="FFFFFF"/>
                </a:solidFill>
                <a:effectLst/>
                <a:uLnTx/>
                <a:uFillTx/>
                <a:latin typeface="Arial" charset="0"/>
                <a:ea typeface="ＭＳ Ｐゴシック" charset="0"/>
              </a:rPr>
              <a:t>April 2018</a:t>
            </a:r>
          </a:p>
        </p:txBody>
      </p:sp>
      <p:pic>
        <p:nvPicPr>
          <p:cNvPr id="3" name="Picture 2">
            <a:extLst>
              <a:ext uri="{FF2B5EF4-FFF2-40B4-BE49-F238E27FC236}">
                <a16:creationId xmlns:a16="http://schemas.microsoft.com/office/drawing/2014/main" id="{7144E155-0A54-7D41-8112-1F704C3E5D7F}"/>
              </a:ext>
            </a:extLst>
          </p:cNvPr>
          <p:cNvPicPr>
            <a:picLocks noChangeAspect="1"/>
          </p:cNvPicPr>
          <p:nvPr/>
        </p:nvPicPr>
        <p:blipFill>
          <a:blip r:embed="rId3"/>
          <a:stretch>
            <a:fillRect/>
          </a:stretch>
        </p:blipFill>
        <p:spPr>
          <a:xfrm>
            <a:off x="1830730" y="2061865"/>
            <a:ext cx="8530541" cy="4572000"/>
          </a:xfrm>
          <a:prstGeom prst="rect">
            <a:avLst/>
          </a:prstGeom>
        </p:spPr>
      </p:pic>
    </p:spTree>
    <p:extLst>
      <p:ext uri="{BB962C8B-B14F-4D97-AF65-F5344CB8AC3E}">
        <p14:creationId xmlns:p14="http://schemas.microsoft.com/office/powerpoint/2010/main" val="3214644080"/>
      </p:ext>
    </p:extLst>
  </p:cSld>
  <p:clrMapOvr>
    <a:masterClrMapping/>
  </p:clrMapOvr>
  <p:transition spd="slow" advClick="0"/>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itle 8">
            <a:extLst>
              <a:ext uri="{FF2B5EF4-FFF2-40B4-BE49-F238E27FC236}">
                <a16:creationId xmlns:a16="http://schemas.microsoft.com/office/drawing/2014/main" id="{56D94323-D291-C04E-9FA8-829A6EA16116}"/>
              </a:ext>
            </a:extLst>
          </p:cNvPr>
          <p:cNvSpPr>
            <a:spLocks noGrp="1"/>
          </p:cNvSpPr>
          <p:nvPr>
            <p:ph type="title"/>
          </p:nvPr>
        </p:nvSpPr>
        <p:spPr/>
        <p:txBody>
          <a:bodyPr/>
          <a:lstStyle/>
          <a:p>
            <a:r>
              <a:rPr lang="en-US" altLang="en-US" dirty="0"/>
              <a:t>Disclosures for </a:t>
            </a:r>
            <a:r>
              <a:rPr lang="en-US" altLang="en-US" dirty="0" err="1"/>
              <a:t>Dr</a:t>
            </a:r>
            <a:r>
              <a:rPr lang="en-US" altLang="en-US" dirty="0"/>
              <a:t> O’Reilly</a:t>
            </a:r>
          </a:p>
        </p:txBody>
      </p:sp>
      <p:graphicFrame>
        <p:nvGraphicFramePr>
          <p:cNvPr id="5" name="Group 45">
            <a:extLst>
              <a:ext uri="{FF2B5EF4-FFF2-40B4-BE49-F238E27FC236}">
                <a16:creationId xmlns:a16="http://schemas.microsoft.com/office/drawing/2014/main" id="{290920A7-D8FB-9E49-A728-1F81D93D361B}"/>
              </a:ext>
            </a:extLst>
          </p:cNvPr>
          <p:cNvGraphicFramePr>
            <a:graphicFrameLocks noGrp="1"/>
          </p:cNvGraphicFramePr>
          <p:nvPr>
            <p:extLst/>
          </p:nvPr>
        </p:nvGraphicFramePr>
        <p:xfrm>
          <a:off x="762000" y="1676400"/>
          <a:ext cx="10820400" cy="4572000"/>
        </p:xfrm>
        <a:graphic>
          <a:graphicData uri="http://schemas.openxmlformats.org/drawingml/2006/table">
            <a:tbl>
              <a:tblPr/>
              <a:tblGrid>
                <a:gridCol w="2438400">
                  <a:extLst>
                    <a:ext uri="{9D8B030D-6E8A-4147-A177-3AD203B41FA5}">
                      <a16:colId xmlns:a16="http://schemas.microsoft.com/office/drawing/2014/main" val="20000"/>
                    </a:ext>
                  </a:extLst>
                </a:gridCol>
                <a:gridCol w="8382000">
                  <a:extLst>
                    <a:ext uri="{9D8B030D-6E8A-4147-A177-3AD203B41FA5}">
                      <a16:colId xmlns:a16="http://schemas.microsoft.com/office/drawing/2014/main" val="20001"/>
                    </a:ext>
                  </a:extLst>
                </a:gridCol>
              </a:tblGrid>
              <a:tr h="3322097">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450" b="1" i="0" u="none" strike="noStrike" cap="none" normalizeH="0" baseline="0" dirty="0">
                          <a:ln>
                            <a:noFill/>
                          </a:ln>
                          <a:solidFill>
                            <a:schemeClr val="bg1"/>
                          </a:solidFill>
                          <a:effectLst/>
                          <a:latin typeface="Arial" charset="0"/>
                          <a:ea typeface="ＭＳ Ｐゴシック" charset="0"/>
                          <a:cs typeface="ＭＳ Ｐゴシック" charset="0"/>
                        </a:rPr>
                        <a:t>Consulting Agreements</a:t>
                      </a:r>
                    </a:p>
                  </a:txBody>
                  <a:tcPr marL="228600" marR="228600" marT="45724" marB="45724" anchor="ctr" horzOverflow="overflow">
                    <a:lnL w="1270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l" defTabSz="457200" rtl="0" eaLnBrk="0" fontAlgn="base" latinLnBrk="0" hangingPunct="0">
                        <a:lnSpc>
                          <a:spcPct val="100000"/>
                        </a:lnSpc>
                        <a:spcBef>
                          <a:spcPct val="20000"/>
                        </a:spcBef>
                        <a:spcAft>
                          <a:spcPct val="0"/>
                        </a:spcAft>
                        <a:buClrTx/>
                        <a:buSzTx/>
                        <a:buFontTx/>
                        <a:buNone/>
                        <a:tabLst/>
                      </a:pPr>
                      <a:r>
                        <a:rPr kumimoji="0" lang="en-US" sz="1450" b="0" i="0" u="none" strike="noStrike" cap="none" normalizeH="0" baseline="0" dirty="0">
                          <a:ln>
                            <a:noFill/>
                          </a:ln>
                          <a:solidFill>
                            <a:schemeClr val="bg1"/>
                          </a:solidFill>
                          <a:effectLst/>
                          <a:latin typeface="Arial" charset="0"/>
                          <a:ea typeface="ＭＳ Ｐゴシック" charset="0"/>
                          <a:cs typeface="ＭＳ Ｐゴシック" charset="0"/>
                        </a:rPr>
                        <a:t>3DMedcare, </a:t>
                      </a:r>
                      <a:r>
                        <a:rPr kumimoji="0" lang="en-US" sz="1450" b="0" i="0" u="none" strike="noStrike" cap="none" normalizeH="0" baseline="0" dirty="0" err="1">
                          <a:ln>
                            <a:noFill/>
                          </a:ln>
                          <a:solidFill>
                            <a:schemeClr val="bg1"/>
                          </a:solidFill>
                          <a:effectLst/>
                          <a:latin typeface="Arial" charset="0"/>
                          <a:ea typeface="ＭＳ Ｐゴシック" charset="0"/>
                          <a:cs typeface="ＭＳ Ｐゴシック" charset="0"/>
                        </a:rPr>
                        <a:t>Agios</a:t>
                      </a:r>
                      <a:r>
                        <a:rPr kumimoji="0" lang="en-US" sz="1450" b="0" i="0" u="none" strike="noStrike" cap="none" normalizeH="0" baseline="0" dirty="0">
                          <a:ln>
                            <a:noFill/>
                          </a:ln>
                          <a:solidFill>
                            <a:schemeClr val="bg1"/>
                          </a:solidFill>
                          <a:effectLst/>
                          <a:latin typeface="Arial" charset="0"/>
                          <a:ea typeface="ＭＳ Ｐゴシック" charset="0"/>
                          <a:cs typeface="ＭＳ Ｐゴシック" charset="0"/>
                        </a:rPr>
                        <a:t> Pharmaceuticals Inc, </a:t>
                      </a:r>
                      <a:r>
                        <a:rPr kumimoji="0" lang="en-US" sz="1450" b="0" i="0" u="none" strike="noStrike" cap="none" normalizeH="0" baseline="0" dirty="0" err="1">
                          <a:ln>
                            <a:noFill/>
                          </a:ln>
                          <a:solidFill>
                            <a:schemeClr val="bg1"/>
                          </a:solidFill>
                          <a:effectLst/>
                          <a:latin typeface="Arial" charset="0"/>
                          <a:ea typeface="ＭＳ Ｐゴシック" charset="0"/>
                          <a:cs typeface="ＭＳ Ｐゴシック" charset="0"/>
                        </a:rPr>
                        <a:t>Alignmed</a:t>
                      </a:r>
                      <a:r>
                        <a:rPr kumimoji="0" lang="en-US" sz="1450" b="0" i="0" u="none" strike="noStrike" cap="none" normalizeH="0" baseline="0" dirty="0">
                          <a:ln>
                            <a:noFill/>
                          </a:ln>
                          <a:solidFill>
                            <a:schemeClr val="bg1"/>
                          </a:solidFill>
                          <a:effectLst/>
                          <a:latin typeface="Arial" charset="0"/>
                          <a:ea typeface="ＭＳ Ｐゴシック" charset="0"/>
                          <a:cs typeface="ＭＳ Ｐゴシック" charset="0"/>
                        </a:rPr>
                        <a:t>, Amgen Inc, </a:t>
                      </a:r>
                      <a:r>
                        <a:rPr kumimoji="0" lang="en-US" sz="1450" b="0" i="0" u="none" strike="noStrike" cap="none" normalizeH="0" baseline="0" dirty="0" err="1">
                          <a:ln>
                            <a:noFill/>
                          </a:ln>
                          <a:solidFill>
                            <a:schemeClr val="bg1"/>
                          </a:solidFill>
                          <a:effectLst/>
                          <a:latin typeface="Arial" charset="0"/>
                          <a:ea typeface="ＭＳ Ｐゴシック" charset="0"/>
                          <a:cs typeface="ＭＳ Ｐゴシック" charset="0"/>
                        </a:rPr>
                        <a:t>Antengene</a:t>
                      </a:r>
                      <a:r>
                        <a:rPr kumimoji="0" lang="en-US" sz="1450" b="0" i="0" u="none" strike="noStrike" cap="none" normalizeH="0" baseline="0" dirty="0">
                          <a:ln>
                            <a:noFill/>
                          </a:ln>
                          <a:solidFill>
                            <a:schemeClr val="bg1"/>
                          </a:solidFill>
                          <a:effectLst/>
                          <a:latin typeface="Arial" charset="0"/>
                          <a:ea typeface="ＭＳ Ｐゴシック" charset="0"/>
                          <a:cs typeface="ＭＳ Ｐゴシック" charset="0"/>
                        </a:rPr>
                        <a:t>, </a:t>
                      </a:r>
                      <a:r>
                        <a:rPr kumimoji="0" lang="en-US" sz="1450" b="0" i="0" u="none" strike="noStrike" cap="none" normalizeH="0" baseline="0" dirty="0" err="1">
                          <a:ln>
                            <a:noFill/>
                          </a:ln>
                          <a:solidFill>
                            <a:schemeClr val="bg1"/>
                          </a:solidFill>
                          <a:effectLst/>
                          <a:latin typeface="Arial" charset="0"/>
                          <a:ea typeface="ＭＳ Ｐゴシック" charset="0"/>
                          <a:cs typeface="ＭＳ Ｐゴシック" charset="0"/>
                        </a:rPr>
                        <a:t>Aptus</a:t>
                      </a:r>
                      <a:r>
                        <a:rPr kumimoji="0" lang="en-US" sz="1450" b="0" i="0" u="none" strike="noStrike" cap="none" normalizeH="0" baseline="0" dirty="0">
                          <a:ln>
                            <a:noFill/>
                          </a:ln>
                          <a:solidFill>
                            <a:schemeClr val="bg1"/>
                          </a:solidFill>
                          <a:effectLst/>
                          <a:latin typeface="Arial" charset="0"/>
                          <a:ea typeface="ＭＳ Ｐゴシック" charset="0"/>
                          <a:cs typeface="ＭＳ Ｐゴシック" charset="0"/>
                        </a:rPr>
                        <a:t> Clinical, Arbutus Biopharma, ASLAN Pharmaceuticals, Astellas Pharma Global Development Inc, AstraZeneca Pharmaceuticals LP, Bayer HealthCare Pharmaceuticals, </a:t>
                      </a:r>
                      <a:r>
                        <a:rPr kumimoji="0" lang="en-US" sz="1450" b="0" i="0" u="none" strike="noStrike" cap="none" normalizeH="0" baseline="0" dirty="0" err="1">
                          <a:ln>
                            <a:noFill/>
                          </a:ln>
                          <a:solidFill>
                            <a:schemeClr val="bg1"/>
                          </a:solidFill>
                          <a:effectLst/>
                          <a:latin typeface="Arial" charset="0"/>
                          <a:ea typeface="ＭＳ Ｐゴシック" charset="0"/>
                          <a:cs typeface="ＭＳ Ｐゴシック" charset="0"/>
                        </a:rPr>
                        <a:t>BeiGene</a:t>
                      </a:r>
                      <a:r>
                        <a:rPr kumimoji="0" lang="en-US" sz="1450" b="0" i="0" u="none" strike="noStrike" cap="none" normalizeH="0" baseline="0" dirty="0">
                          <a:ln>
                            <a:noFill/>
                          </a:ln>
                          <a:solidFill>
                            <a:schemeClr val="bg1"/>
                          </a:solidFill>
                          <a:effectLst/>
                          <a:latin typeface="Arial" charset="0"/>
                          <a:ea typeface="ＭＳ Ｐゴシック" charset="0"/>
                          <a:cs typeface="ＭＳ Ｐゴシック" charset="0"/>
                        </a:rPr>
                        <a:t>, </a:t>
                      </a:r>
                      <a:r>
                        <a:rPr kumimoji="0" lang="en-US" sz="1450" b="0" i="0" u="none" strike="noStrike" cap="none" normalizeH="0" baseline="0" dirty="0" err="1">
                          <a:ln>
                            <a:noFill/>
                          </a:ln>
                          <a:solidFill>
                            <a:schemeClr val="bg1"/>
                          </a:solidFill>
                          <a:effectLst/>
                          <a:latin typeface="Arial" charset="0"/>
                          <a:ea typeface="ＭＳ Ｐゴシック" charset="0"/>
                          <a:cs typeface="ＭＳ Ｐゴシック" charset="0"/>
                        </a:rPr>
                        <a:t>BioLineRx</a:t>
                      </a:r>
                      <a:r>
                        <a:rPr kumimoji="0" lang="en-US" sz="1450" b="0" i="0" u="none" strike="noStrike" cap="none" normalizeH="0" baseline="0" dirty="0">
                          <a:ln>
                            <a:noFill/>
                          </a:ln>
                          <a:solidFill>
                            <a:schemeClr val="bg1"/>
                          </a:solidFill>
                          <a:effectLst/>
                          <a:latin typeface="Arial" charset="0"/>
                          <a:ea typeface="ＭＳ Ｐゴシック" charset="0"/>
                          <a:cs typeface="ＭＳ Ｐゴシック" charset="0"/>
                        </a:rPr>
                        <a:t>, Boston Scientific Corporation, </a:t>
                      </a:r>
                      <a:r>
                        <a:rPr kumimoji="0" lang="en-US" sz="1450" b="0" i="0" u="none" strike="noStrike" cap="none" normalizeH="0" baseline="0" dirty="0" err="1">
                          <a:ln>
                            <a:noFill/>
                          </a:ln>
                          <a:solidFill>
                            <a:schemeClr val="bg1"/>
                          </a:solidFill>
                          <a:effectLst/>
                          <a:latin typeface="Arial" charset="0"/>
                          <a:ea typeface="ＭＳ Ｐゴシック" charset="0"/>
                          <a:cs typeface="ＭＳ Ｐゴシック" charset="0"/>
                        </a:rPr>
                        <a:t>BridgeBio</a:t>
                      </a:r>
                      <a:r>
                        <a:rPr kumimoji="0" lang="en-US" sz="1450" b="0" i="0" u="none" strike="noStrike" cap="none" normalizeH="0" baseline="0" dirty="0">
                          <a:ln>
                            <a:noFill/>
                          </a:ln>
                          <a:solidFill>
                            <a:schemeClr val="bg1"/>
                          </a:solidFill>
                          <a:effectLst/>
                          <a:latin typeface="Arial" charset="0"/>
                          <a:ea typeface="ＭＳ Ｐゴシック" charset="0"/>
                          <a:cs typeface="ＭＳ Ｐゴシック" charset="0"/>
                        </a:rPr>
                        <a:t>, Bristol-Myers Squibb Company, </a:t>
                      </a:r>
                      <a:r>
                        <a:rPr kumimoji="0" lang="en-US" sz="1450" b="0" i="0" u="none" strike="noStrike" cap="none" normalizeH="0" baseline="0" dirty="0" err="1">
                          <a:ln>
                            <a:noFill/>
                          </a:ln>
                          <a:solidFill>
                            <a:schemeClr val="bg1"/>
                          </a:solidFill>
                          <a:effectLst/>
                          <a:latin typeface="Arial" charset="0"/>
                          <a:ea typeface="ＭＳ Ｐゴシック" charset="0"/>
                          <a:cs typeface="ＭＳ Ｐゴシック" charset="0"/>
                        </a:rPr>
                        <a:t>CARsgen</a:t>
                      </a:r>
                      <a:r>
                        <a:rPr kumimoji="0" lang="en-US" sz="1450" b="0" i="0" u="none" strike="noStrike" cap="none" normalizeH="0" baseline="0" dirty="0">
                          <a:ln>
                            <a:noFill/>
                          </a:ln>
                          <a:solidFill>
                            <a:schemeClr val="bg1"/>
                          </a:solidFill>
                          <a:effectLst/>
                          <a:latin typeface="Arial" charset="0"/>
                          <a:ea typeface="ＭＳ Ｐゴシック" charset="0"/>
                          <a:cs typeface="ＭＳ Ｐゴシック" charset="0"/>
                        </a:rPr>
                        <a:t> Therapeutics, CASI Pharmaceuticals, Celgene Corporation, Cipla Limited, </a:t>
                      </a:r>
                      <a:r>
                        <a:rPr kumimoji="0" lang="en-US" sz="1450" b="0" i="0" u="none" strike="noStrike" cap="none" normalizeH="0" baseline="0" dirty="0" err="1">
                          <a:ln>
                            <a:noFill/>
                          </a:ln>
                          <a:solidFill>
                            <a:schemeClr val="bg1"/>
                          </a:solidFill>
                          <a:effectLst/>
                          <a:latin typeface="Arial" charset="0"/>
                          <a:ea typeface="ＭＳ Ｐゴシック" charset="0"/>
                          <a:cs typeface="ＭＳ Ｐゴシック" charset="0"/>
                        </a:rPr>
                        <a:t>CytomX</a:t>
                      </a:r>
                      <a:r>
                        <a:rPr kumimoji="0" lang="en-US" sz="1450" b="0" i="0" u="none" strike="noStrike" cap="none" normalizeH="0" baseline="0" dirty="0">
                          <a:ln>
                            <a:noFill/>
                          </a:ln>
                          <a:solidFill>
                            <a:schemeClr val="bg1"/>
                          </a:solidFill>
                          <a:effectLst/>
                          <a:latin typeface="Arial" charset="0"/>
                          <a:ea typeface="ＭＳ Ｐゴシック" charset="0"/>
                          <a:cs typeface="ＭＳ Ｐゴシック" charset="0"/>
                        </a:rPr>
                        <a:t> Therapeutics, Daiichi Sankyo Inc, </a:t>
                      </a:r>
                      <a:r>
                        <a:rPr kumimoji="0" lang="en-US" sz="1450" b="0" i="0" u="none" strike="noStrike" cap="none" normalizeH="0" baseline="0" dirty="0" err="1">
                          <a:ln>
                            <a:noFill/>
                          </a:ln>
                          <a:solidFill>
                            <a:schemeClr val="bg1"/>
                          </a:solidFill>
                          <a:effectLst/>
                          <a:latin typeface="Arial" charset="0"/>
                          <a:ea typeface="ＭＳ Ｐゴシック" charset="0"/>
                          <a:cs typeface="ＭＳ Ｐゴシック" charset="0"/>
                        </a:rPr>
                        <a:t>Debiopharm</a:t>
                      </a:r>
                      <a:r>
                        <a:rPr kumimoji="0" lang="en-US" sz="1450" b="0" i="0" u="none" strike="noStrike" cap="none" normalizeH="0" baseline="0" dirty="0">
                          <a:ln>
                            <a:noFill/>
                          </a:ln>
                          <a:solidFill>
                            <a:schemeClr val="bg1"/>
                          </a:solidFill>
                          <a:effectLst/>
                          <a:latin typeface="Arial" charset="0"/>
                          <a:ea typeface="ＭＳ Ｐゴシック" charset="0"/>
                          <a:cs typeface="ＭＳ Ｐゴシック" charset="0"/>
                        </a:rPr>
                        <a:t> Group, </a:t>
                      </a:r>
                      <a:r>
                        <a:rPr kumimoji="0" lang="en-US" sz="1450" b="0" i="0" u="none" strike="noStrike" cap="none" normalizeH="0" baseline="0" dirty="0" err="1">
                          <a:ln>
                            <a:noFill/>
                          </a:ln>
                          <a:solidFill>
                            <a:schemeClr val="bg1"/>
                          </a:solidFill>
                          <a:effectLst/>
                          <a:latin typeface="Arial" charset="0"/>
                          <a:ea typeface="ＭＳ Ｐゴシック" charset="0"/>
                          <a:cs typeface="ＭＳ Ｐゴシック" charset="0"/>
                        </a:rPr>
                        <a:t>Delcath</a:t>
                      </a:r>
                      <a:r>
                        <a:rPr kumimoji="0" lang="en-US" sz="1450" b="0" i="0" u="none" strike="noStrike" cap="none" normalizeH="0" baseline="0" dirty="0">
                          <a:ln>
                            <a:noFill/>
                          </a:ln>
                          <a:solidFill>
                            <a:schemeClr val="bg1"/>
                          </a:solidFill>
                          <a:effectLst/>
                          <a:latin typeface="Arial" charset="0"/>
                          <a:ea typeface="ＭＳ Ｐゴシック" charset="0"/>
                          <a:cs typeface="ＭＳ Ｐゴシック" charset="0"/>
                        </a:rPr>
                        <a:t> Systems Inc, Eisai Inc, </a:t>
                      </a:r>
                      <a:r>
                        <a:rPr kumimoji="0" lang="en-US" sz="1450" b="0" i="0" u="none" strike="noStrike" cap="none" normalizeH="0" baseline="0" dirty="0" err="1">
                          <a:ln>
                            <a:noFill/>
                          </a:ln>
                          <a:solidFill>
                            <a:schemeClr val="bg1"/>
                          </a:solidFill>
                          <a:effectLst/>
                          <a:latin typeface="Arial" charset="0"/>
                          <a:ea typeface="ＭＳ Ｐゴシック" charset="0"/>
                          <a:cs typeface="ＭＳ Ｐゴシック" charset="0"/>
                        </a:rPr>
                        <a:t>Exelixis</a:t>
                      </a:r>
                      <a:r>
                        <a:rPr kumimoji="0" lang="en-US" sz="1450" b="0" i="0" u="none" strike="noStrike" cap="none" normalizeH="0" baseline="0" dirty="0">
                          <a:ln>
                            <a:noFill/>
                          </a:ln>
                          <a:solidFill>
                            <a:schemeClr val="bg1"/>
                          </a:solidFill>
                          <a:effectLst/>
                          <a:latin typeface="Arial" charset="0"/>
                          <a:ea typeface="ＭＳ Ｐゴシック" charset="0"/>
                          <a:cs typeface="ＭＳ Ｐゴシック" charset="0"/>
                        </a:rPr>
                        <a:t> Inc, </a:t>
                      </a:r>
                      <a:r>
                        <a:rPr kumimoji="0" lang="en-US" sz="1450" b="0" i="0" u="none" strike="noStrike" cap="none" normalizeH="0" baseline="0" dirty="0" err="1">
                          <a:ln>
                            <a:noFill/>
                          </a:ln>
                          <a:solidFill>
                            <a:schemeClr val="bg1"/>
                          </a:solidFill>
                          <a:effectLst/>
                          <a:latin typeface="Arial" charset="0"/>
                          <a:ea typeface="ＭＳ Ｐゴシック" charset="0"/>
                          <a:cs typeface="ＭＳ Ｐゴシック" charset="0"/>
                        </a:rPr>
                        <a:t>Genoscience</a:t>
                      </a:r>
                      <a:r>
                        <a:rPr kumimoji="0" lang="en-US" sz="1450" b="0" i="0" u="none" strike="noStrike" cap="none" normalizeH="0" baseline="0" dirty="0">
                          <a:ln>
                            <a:noFill/>
                          </a:ln>
                          <a:solidFill>
                            <a:schemeClr val="bg1"/>
                          </a:solidFill>
                          <a:effectLst/>
                          <a:latin typeface="Arial" charset="0"/>
                          <a:ea typeface="ＭＳ Ｐゴシック" charset="0"/>
                          <a:cs typeface="ＭＳ Ｐゴシック" charset="0"/>
                        </a:rPr>
                        <a:t> Pharma, Gilead Sciences Inc, </a:t>
                      </a:r>
                      <a:r>
                        <a:rPr kumimoji="0" lang="en-US" sz="1450" b="0" i="0" u="none" strike="noStrike" cap="none" normalizeH="0" baseline="0" dirty="0" err="1">
                          <a:ln>
                            <a:noFill/>
                          </a:ln>
                          <a:solidFill>
                            <a:schemeClr val="bg1"/>
                          </a:solidFill>
                          <a:effectLst/>
                          <a:latin typeface="Arial" charset="0"/>
                          <a:ea typeface="ＭＳ Ｐゴシック" charset="0"/>
                          <a:cs typeface="ＭＳ Ｐゴシック" charset="0"/>
                        </a:rPr>
                        <a:t>Halozyme</a:t>
                      </a:r>
                      <a:r>
                        <a:rPr kumimoji="0" lang="en-US" sz="1450" b="0" i="0" u="none" strike="noStrike" cap="none" normalizeH="0" baseline="0" dirty="0">
                          <a:ln>
                            <a:noFill/>
                          </a:ln>
                          <a:solidFill>
                            <a:schemeClr val="bg1"/>
                          </a:solidFill>
                          <a:effectLst/>
                          <a:latin typeface="Arial" charset="0"/>
                          <a:ea typeface="ＭＳ Ｐゴシック" charset="0"/>
                          <a:cs typeface="ＭＳ Ｐゴシック" charset="0"/>
                        </a:rPr>
                        <a:t> Inc, </a:t>
                      </a:r>
                      <a:r>
                        <a:rPr kumimoji="0" lang="en-US" sz="1450" b="0" i="0" u="none" strike="noStrike" cap="none" normalizeH="0" baseline="0" dirty="0" err="1">
                          <a:ln>
                            <a:noFill/>
                          </a:ln>
                          <a:solidFill>
                            <a:schemeClr val="bg1"/>
                          </a:solidFill>
                          <a:effectLst/>
                          <a:latin typeface="Arial" charset="0"/>
                          <a:ea typeface="ＭＳ Ｐゴシック" charset="0"/>
                          <a:cs typeface="ＭＳ Ｐゴシック" charset="0"/>
                        </a:rPr>
                        <a:t>Hengrui</a:t>
                      </a:r>
                      <a:r>
                        <a:rPr kumimoji="0" lang="en-US" sz="1450" b="0" i="0" u="none" strike="noStrike" cap="none" normalizeH="0" baseline="0" dirty="0">
                          <a:ln>
                            <a:noFill/>
                          </a:ln>
                          <a:solidFill>
                            <a:schemeClr val="bg1"/>
                          </a:solidFill>
                          <a:effectLst/>
                          <a:latin typeface="Arial" charset="0"/>
                          <a:ea typeface="ＭＳ Ｐゴシック" charset="0"/>
                          <a:cs typeface="ＭＳ Ｐゴシック" charset="0"/>
                        </a:rPr>
                        <a:t> Therapeutics Inc, Incyte Corporation, </a:t>
                      </a:r>
                      <a:r>
                        <a:rPr kumimoji="0" lang="en-US" sz="1450" b="0" i="0" u="none" strike="noStrike" cap="none" normalizeH="0" baseline="0" dirty="0" err="1">
                          <a:ln>
                            <a:noFill/>
                          </a:ln>
                          <a:solidFill>
                            <a:schemeClr val="bg1"/>
                          </a:solidFill>
                          <a:effectLst/>
                          <a:latin typeface="Arial" charset="0"/>
                          <a:ea typeface="ＭＳ Ｐゴシック" charset="0"/>
                          <a:cs typeface="ＭＳ Ｐゴシック" charset="0"/>
                        </a:rPr>
                        <a:t>Inovio</a:t>
                      </a:r>
                      <a:r>
                        <a:rPr kumimoji="0" lang="en-US" sz="1450" b="0" i="0" u="none" strike="noStrike" cap="none" normalizeH="0" baseline="0" dirty="0">
                          <a:ln>
                            <a:noFill/>
                          </a:ln>
                          <a:solidFill>
                            <a:schemeClr val="bg1"/>
                          </a:solidFill>
                          <a:effectLst/>
                          <a:latin typeface="Arial" charset="0"/>
                          <a:ea typeface="ＭＳ Ｐゴシック" charset="0"/>
                          <a:cs typeface="ＭＳ Ｐゴシック" charset="0"/>
                        </a:rPr>
                        <a:t> Pharmaceuticals Inc, Ipsen Biopharmaceuticals Inc, Janssen Biotech Inc, Jazz Pharmaceuticals Inc, Kyowa Hakko Kirin Co Ltd, LAM, Lilly, </a:t>
                      </a:r>
                      <a:r>
                        <a:rPr kumimoji="0" lang="en-US" sz="1450" b="0" i="0" u="none" strike="noStrike" cap="none" normalizeH="0" baseline="0" dirty="0" err="1">
                          <a:ln>
                            <a:noFill/>
                          </a:ln>
                          <a:solidFill>
                            <a:schemeClr val="bg1"/>
                          </a:solidFill>
                          <a:effectLst/>
                          <a:latin typeface="Arial" charset="0"/>
                          <a:ea typeface="ＭＳ Ｐゴシック" charset="0"/>
                          <a:cs typeface="ＭＳ Ｐゴシック" charset="0"/>
                        </a:rPr>
                        <a:t>Loxo</a:t>
                      </a:r>
                      <a:r>
                        <a:rPr kumimoji="0" lang="en-US" sz="1450" b="0" i="0" u="none" strike="noStrike" cap="none" normalizeH="0" baseline="0" dirty="0">
                          <a:ln>
                            <a:noFill/>
                          </a:ln>
                          <a:solidFill>
                            <a:schemeClr val="bg1"/>
                          </a:solidFill>
                          <a:effectLst/>
                          <a:latin typeface="Arial" charset="0"/>
                          <a:ea typeface="ＭＳ Ｐゴシック" charset="0"/>
                          <a:cs typeface="ＭＳ Ｐゴシック" charset="0"/>
                        </a:rPr>
                        <a:t> Oncology, Merck, MINAPHARM Pharmaceuticals, </a:t>
                      </a:r>
                      <a:r>
                        <a:rPr kumimoji="0" lang="en-US" sz="1450" b="0" i="0" u="none" strike="noStrike" cap="none" normalizeH="0" baseline="0" dirty="0" err="1">
                          <a:ln>
                            <a:noFill/>
                          </a:ln>
                          <a:solidFill>
                            <a:schemeClr val="bg1"/>
                          </a:solidFill>
                          <a:effectLst/>
                          <a:latin typeface="Arial" charset="0"/>
                          <a:ea typeface="ＭＳ Ｐゴシック" charset="0"/>
                          <a:cs typeface="ＭＳ Ｐゴシック" charset="0"/>
                        </a:rPr>
                        <a:t>NewLink</a:t>
                      </a:r>
                      <a:r>
                        <a:rPr kumimoji="0" lang="en-US" sz="1450" b="0" i="0" u="none" strike="noStrike" cap="none" normalizeH="0" baseline="0" dirty="0">
                          <a:ln>
                            <a:noFill/>
                          </a:ln>
                          <a:solidFill>
                            <a:schemeClr val="bg1"/>
                          </a:solidFill>
                          <a:effectLst/>
                          <a:latin typeface="Arial" charset="0"/>
                          <a:ea typeface="ＭＳ Ｐゴシック" charset="0"/>
                          <a:cs typeface="ＭＳ Ｐゴシック" charset="0"/>
                        </a:rPr>
                        <a:t> Genetics Corporation, Novella Clinical, </a:t>
                      </a:r>
                      <a:r>
                        <a:rPr kumimoji="0" lang="en-US" sz="1450" b="0" i="0" u="none" strike="noStrike" cap="none" normalizeH="0" baseline="0" dirty="0" err="1">
                          <a:ln>
                            <a:noFill/>
                          </a:ln>
                          <a:solidFill>
                            <a:schemeClr val="bg1"/>
                          </a:solidFill>
                          <a:effectLst/>
                          <a:latin typeface="Arial" charset="0"/>
                          <a:ea typeface="ＭＳ Ｐゴシック" charset="0"/>
                          <a:cs typeface="ＭＳ Ｐゴシック" charset="0"/>
                        </a:rPr>
                        <a:t>Onxeo</a:t>
                      </a:r>
                      <a:r>
                        <a:rPr kumimoji="0" lang="en-US" sz="1450" b="0" i="0" u="none" strike="noStrike" cap="none" normalizeH="0" baseline="0" dirty="0">
                          <a:ln>
                            <a:noFill/>
                          </a:ln>
                          <a:solidFill>
                            <a:schemeClr val="bg1"/>
                          </a:solidFill>
                          <a:effectLst/>
                          <a:latin typeface="Arial" charset="0"/>
                          <a:ea typeface="ＭＳ Ｐゴシック" charset="0"/>
                          <a:cs typeface="ＭＳ Ｐゴシック" charset="0"/>
                        </a:rPr>
                        <a:t>, PCI Biotech, Pfizer Inc, Pharmacyclics LLC, an AbbVie Company, </a:t>
                      </a:r>
                      <a:r>
                        <a:rPr kumimoji="0" lang="en-US" sz="1450" b="0" i="0" u="none" strike="noStrike" cap="none" normalizeH="0" baseline="0" dirty="0" err="1">
                          <a:ln>
                            <a:noFill/>
                          </a:ln>
                          <a:solidFill>
                            <a:schemeClr val="bg1"/>
                          </a:solidFill>
                          <a:effectLst/>
                          <a:latin typeface="Arial" charset="0"/>
                          <a:ea typeface="ＭＳ Ｐゴシック" charset="0"/>
                          <a:cs typeface="ＭＳ Ｐゴシック" charset="0"/>
                        </a:rPr>
                        <a:t>PharmaCyte</a:t>
                      </a:r>
                      <a:r>
                        <a:rPr kumimoji="0" lang="en-US" sz="1450" b="0" i="0" u="none" strike="noStrike" cap="none" normalizeH="0" baseline="0" dirty="0">
                          <a:ln>
                            <a:noFill/>
                          </a:ln>
                          <a:solidFill>
                            <a:schemeClr val="bg1"/>
                          </a:solidFill>
                          <a:effectLst/>
                          <a:latin typeface="Arial" charset="0"/>
                          <a:ea typeface="ＭＳ Ｐゴシック" charset="0"/>
                          <a:cs typeface="ＭＳ Ｐゴシック" charset="0"/>
                        </a:rPr>
                        <a:t> Biotech, Pieris Pharmaceuticals, QED Therapeutics, </a:t>
                      </a:r>
                      <a:r>
                        <a:rPr kumimoji="0" lang="en-US" sz="1450" b="0" i="0" u="none" strike="noStrike" cap="none" normalizeH="0" baseline="0" dirty="0" err="1">
                          <a:ln>
                            <a:noFill/>
                          </a:ln>
                          <a:solidFill>
                            <a:schemeClr val="bg1"/>
                          </a:solidFill>
                          <a:effectLst/>
                          <a:latin typeface="Arial" charset="0"/>
                          <a:ea typeface="ＭＳ Ｐゴシック" charset="0"/>
                          <a:cs typeface="ＭＳ Ｐゴシック" charset="0"/>
                        </a:rPr>
                        <a:t>RedHill</a:t>
                      </a:r>
                      <a:r>
                        <a:rPr kumimoji="0" lang="en-US" sz="1450" b="0" i="0" u="none" strike="noStrike" cap="none" normalizeH="0" baseline="0" dirty="0">
                          <a:ln>
                            <a:noFill/>
                          </a:ln>
                          <a:solidFill>
                            <a:schemeClr val="bg1"/>
                          </a:solidFill>
                          <a:effectLst/>
                          <a:latin typeface="Arial" charset="0"/>
                          <a:ea typeface="ＭＳ Ｐゴシック" charset="0"/>
                          <a:cs typeface="ＭＳ Ｐゴシック" charset="0"/>
                        </a:rPr>
                        <a:t>, Sanofi Genzyme, </a:t>
                      </a:r>
                      <a:r>
                        <a:rPr kumimoji="0" lang="en-US" sz="1450" b="0" i="0" u="none" strike="noStrike" cap="none" normalizeH="0" baseline="0" dirty="0" err="1">
                          <a:ln>
                            <a:noFill/>
                          </a:ln>
                          <a:solidFill>
                            <a:schemeClr val="bg1"/>
                          </a:solidFill>
                          <a:effectLst/>
                          <a:latin typeface="Arial" charset="0"/>
                          <a:ea typeface="ＭＳ Ｐゴシック" charset="0"/>
                          <a:cs typeface="ＭＳ Ｐゴシック" charset="0"/>
                        </a:rPr>
                        <a:t>Servier</a:t>
                      </a:r>
                      <a:r>
                        <a:rPr kumimoji="0" lang="en-US" sz="1450" b="0" i="0" u="none" strike="noStrike" cap="none" normalizeH="0" baseline="0" dirty="0">
                          <a:ln>
                            <a:noFill/>
                          </a:ln>
                          <a:solidFill>
                            <a:schemeClr val="bg1"/>
                          </a:solidFill>
                          <a:effectLst/>
                          <a:latin typeface="Arial" charset="0"/>
                          <a:ea typeface="ＭＳ Ｐゴシック" charset="0"/>
                          <a:cs typeface="ＭＳ Ｐゴシック" charset="0"/>
                        </a:rPr>
                        <a:t>, </a:t>
                      </a:r>
                      <a:r>
                        <a:rPr kumimoji="0" lang="en-US" sz="1450" b="0" i="0" u="none" strike="noStrike" cap="none" normalizeH="0" baseline="0" dirty="0" err="1">
                          <a:ln>
                            <a:noFill/>
                          </a:ln>
                          <a:solidFill>
                            <a:schemeClr val="bg1"/>
                          </a:solidFill>
                          <a:effectLst/>
                          <a:latin typeface="Arial" charset="0"/>
                          <a:ea typeface="ＭＳ Ｐゴシック" charset="0"/>
                          <a:cs typeface="ＭＳ Ｐゴシック" charset="0"/>
                        </a:rPr>
                        <a:t>Silenseed</a:t>
                      </a:r>
                      <a:r>
                        <a:rPr kumimoji="0" lang="en-US" sz="1450" b="0" i="0" u="none" strike="noStrike" cap="none" normalizeH="0" baseline="0" dirty="0">
                          <a:ln>
                            <a:noFill/>
                          </a:ln>
                          <a:solidFill>
                            <a:schemeClr val="bg1"/>
                          </a:solidFill>
                          <a:effectLst/>
                          <a:latin typeface="Arial" charset="0"/>
                          <a:ea typeface="ＭＳ Ｐゴシック" charset="0"/>
                          <a:cs typeface="ＭＳ Ｐゴシック" charset="0"/>
                        </a:rPr>
                        <a:t> Ltd, </a:t>
                      </a:r>
                      <a:r>
                        <a:rPr kumimoji="0" lang="en-US" sz="1450" b="0" i="0" u="none" strike="noStrike" cap="none" normalizeH="0" baseline="0" dirty="0" err="1">
                          <a:ln>
                            <a:noFill/>
                          </a:ln>
                          <a:solidFill>
                            <a:schemeClr val="bg1"/>
                          </a:solidFill>
                          <a:effectLst/>
                          <a:latin typeface="Arial" charset="0"/>
                          <a:ea typeface="ＭＳ Ｐゴシック" charset="0"/>
                          <a:cs typeface="ＭＳ Ｐゴシック" charset="0"/>
                        </a:rPr>
                        <a:t>SillaJen</a:t>
                      </a:r>
                      <a:r>
                        <a:rPr kumimoji="0" lang="en-US" sz="1450" b="0" i="0" u="none" strike="noStrike" cap="none" normalizeH="0" baseline="0" dirty="0">
                          <a:ln>
                            <a:noFill/>
                          </a:ln>
                          <a:solidFill>
                            <a:schemeClr val="bg1"/>
                          </a:solidFill>
                          <a:effectLst/>
                          <a:latin typeface="Arial" charset="0"/>
                          <a:ea typeface="ＭＳ Ｐゴシック" charset="0"/>
                          <a:cs typeface="ＭＳ Ｐゴシック" charset="0"/>
                        </a:rPr>
                        <a:t>, </a:t>
                      </a:r>
                      <a:r>
                        <a:rPr kumimoji="0" lang="en-US" sz="1450" b="0" i="0" u="none" strike="noStrike" cap="none" normalizeH="0" baseline="0" dirty="0" err="1">
                          <a:ln>
                            <a:noFill/>
                          </a:ln>
                          <a:solidFill>
                            <a:schemeClr val="bg1"/>
                          </a:solidFill>
                          <a:effectLst/>
                          <a:latin typeface="Arial" charset="0"/>
                          <a:ea typeface="ＭＳ Ｐゴシック" charset="0"/>
                          <a:cs typeface="ＭＳ Ｐゴシック" charset="0"/>
                        </a:rPr>
                        <a:t>Sobi</a:t>
                      </a:r>
                      <a:r>
                        <a:rPr kumimoji="0" lang="en-US" sz="1450" b="0" i="0" u="none" strike="noStrike" cap="none" normalizeH="0" baseline="0" dirty="0">
                          <a:ln>
                            <a:noFill/>
                          </a:ln>
                          <a:solidFill>
                            <a:schemeClr val="bg1"/>
                          </a:solidFill>
                          <a:effectLst/>
                          <a:latin typeface="Arial" charset="0"/>
                          <a:ea typeface="ＭＳ Ｐゴシック" charset="0"/>
                          <a:cs typeface="ＭＳ Ｐゴシック" charset="0"/>
                        </a:rPr>
                        <a:t>, </a:t>
                      </a:r>
                      <a:r>
                        <a:rPr kumimoji="0" lang="en-US" sz="1450" b="0" i="0" u="none" strike="noStrike" cap="none" normalizeH="0" baseline="0" dirty="0" err="1">
                          <a:ln>
                            <a:noFill/>
                          </a:ln>
                          <a:solidFill>
                            <a:schemeClr val="bg1"/>
                          </a:solidFill>
                          <a:effectLst/>
                          <a:latin typeface="Arial" charset="0"/>
                          <a:ea typeface="ＭＳ Ｐゴシック" charset="0"/>
                          <a:cs typeface="ＭＳ Ｐゴシック" charset="0"/>
                        </a:rPr>
                        <a:t>Targovax</a:t>
                      </a:r>
                      <a:r>
                        <a:rPr kumimoji="0" lang="en-US" sz="1450" b="0" i="0" u="none" strike="noStrike" cap="none" normalizeH="0" baseline="0" dirty="0">
                          <a:ln>
                            <a:noFill/>
                          </a:ln>
                          <a:solidFill>
                            <a:schemeClr val="bg1"/>
                          </a:solidFill>
                          <a:effectLst/>
                          <a:latin typeface="Arial" charset="0"/>
                          <a:ea typeface="ＭＳ Ｐゴシック" charset="0"/>
                          <a:cs typeface="ＭＳ Ｐゴシック" charset="0"/>
                        </a:rPr>
                        <a:t>, </a:t>
                      </a:r>
                      <a:r>
                        <a:rPr kumimoji="0" lang="en-US" sz="1450" b="0" i="0" u="none" strike="noStrike" cap="none" normalizeH="0" baseline="0" dirty="0" err="1">
                          <a:ln>
                            <a:noFill/>
                          </a:ln>
                          <a:solidFill>
                            <a:schemeClr val="bg1"/>
                          </a:solidFill>
                          <a:effectLst/>
                          <a:latin typeface="Arial" charset="0"/>
                          <a:ea typeface="ＭＳ Ｐゴシック" charset="0"/>
                          <a:cs typeface="ＭＳ Ｐゴシック" charset="0"/>
                        </a:rPr>
                        <a:t>twoXAR</a:t>
                      </a:r>
                      <a:r>
                        <a:rPr kumimoji="0" lang="en-US" sz="1450" b="0" i="0" u="none" strike="noStrike" cap="none" normalizeH="0" baseline="0" dirty="0">
                          <a:ln>
                            <a:noFill/>
                          </a:ln>
                          <a:solidFill>
                            <a:schemeClr val="bg1"/>
                          </a:solidFill>
                          <a:effectLst/>
                          <a:latin typeface="Arial" charset="0"/>
                          <a:ea typeface="ＭＳ Ｐゴシック" charset="0"/>
                          <a:cs typeface="ＭＳ Ｐゴシック" charset="0"/>
                        </a:rPr>
                        <a:t>, Vicus Therapeutics, Yakult Pharmaceutical Industry CO LTD, </a:t>
                      </a:r>
                      <a:r>
                        <a:rPr kumimoji="0" lang="en-US" sz="1450" b="0" i="0" u="none" strike="noStrike" cap="none" normalizeH="0" baseline="0" dirty="0" err="1">
                          <a:ln>
                            <a:noFill/>
                          </a:ln>
                          <a:solidFill>
                            <a:schemeClr val="bg1"/>
                          </a:solidFill>
                          <a:effectLst/>
                          <a:latin typeface="Arial" charset="0"/>
                          <a:ea typeface="ＭＳ Ｐゴシック" charset="0"/>
                          <a:cs typeface="ＭＳ Ｐゴシック" charset="0"/>
                        </a:rPr>
                        <a:t>Yiviva</a:t>
                      </a:r>
                      <a:endParaRPr kumimoji="0" lang="en-US" sz="1450" b="0" i="0" u="none" strike="noStrike" cap="none" normalizeH="0" baseline="0" dirty="0">
                        <a:ln>
                          <a:noFill/>
                        </a:ln>
                        <a:solidFill>
                          <a:schemeClr val="bg1"/>
                        </a:solidFill>
                        <a:effectLst/>
                        <a:latin typeface="Arial" charset="0"/>
                        <a:ea typeface="ＭＳ Ｐゴシック" charset="0"/>
                        <a:cs typeface="ＭＳ Ｐゴシック" charset="0"/>
                      </a:endParaRPr>
                    </a:p>
                  </a:txBody>
                  <a:tcPr marL="228600" marR="228600" marT="45724" marB="45724" anchor="ctr" horzOverflow="overflow">
                    <a:lnL w="12700" cap="flat" cmpd="sng" algn="ctr">
                      <a:solidFill>
                        <a:srgbClr val="FFFFFF"/>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249903">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450" b="1" i="0" u="none" strike="noStrike" cap="none" normalizeH="0" baseline="0" dirty="0">
                          <a:ln>
                            <a:noFill/>
                          </a:ln>
                          <a:solidFill>
                            <a:schemeClr val="bg1"/>
                          </a:solidFill>
                          <a:effectLst/>
                          <a:latin typeface="Arial" charset="0"/>
                          <a:ea typeface="ＭＳ Ｐゴシック" charset="0"/>
                          <a:cs typeface="ＭＳ Ｐゴシック" charset="0"/>
                        </a:rPr>
                        <a:t>Contracted Research</a:t>
                      </a:r>
                    </a:p>
                  </a:txBody>
                  <a:tcPr marL="228600" marR="228600" marT="45724" marB="45724" anchor="ctr" horzOverflow="overflow">
                    <a:lnL w="1270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l" defTabSz="457200" rtl="0" eaLnBrk="0" fontAlgn="base" latinLnBrk="0" hangingPunct="0">
                        <a:lnSpc>
                          <a:spcPct val="100000"/>
                        </a:lnSpc>
                        <a:spcBef>
                          <a:spcPct val="20000"/>
                        </a:spcBef>
                        <a:spcAft>
                          <a:spcPct val="0"/>
                        </a:spcAft>
                        <a:buClrTx/>
                        <a:buSzTx/>
                        <a:buFontTx/>
                        <a:buNone/>
                        <a:tabLst/>
                      </a:pPr>
                      <a:r>
                        <a:rPr kumimoji="0" lang="en-US" sz="1450" b="0" i="1" u="none" strike="noStrike" cap="none" normalizeH="0" baseline="0" dirty="0">
                          <a:ln>
                            <a:noFill/>
                          </a:ln>
                          <a:solidFill>
                            <a:schemeClr val="bg1"/>
                          </a:solidFill>
                          <a:effectLst/>
                          <a:latin typeface="Arial" charset="0"/>
                          <a:ea typeface="ＭＳ Ｐゴシック" charset="0"/>
                          <a:cs typeface="ＭＳ Ｐゴシック" charset="0"/>
                        </a:rPr>
                        <a:t>Acta </a:t>
                      </a:r>
                      <a:r>
                        <a:rPr kumimoji="0" lang="en-US" sz="1450" b="0" i="1" u="none" strike="noStrike" cap="none" normalizeH="0" baseline="0" dirty="0" err="1">
                          <a:ln>
                            <a:noFill/>
                          </a:ln>
                          <a:solidFill>
                            <a:schemeClr val="bg1"/>
                          </a:solidFill>
                          <a:effectLst/>
                          <a:latin typeface="Arial" charset="0"/>
                          <a:ea typeface="ＭＳ Ｐゴシック" charset="0"/>
                          <a:cs typeface="ＭＳ Ｐゴシック" charset="0"/>
                        </a:rPr>
                        <a:t>Biológica</a:t>
                      </a:r>
                      <a:r>
                        <a:rPr kumimoji="0" lang="en-US" sz="1450" b="0" i="0" u="none" strike="noStrike" cap="none" normalizeH="0" baseline="0" dirty="0">
                          <a:ln>
                            <a:noFill/>
                          </a:ln>
                          <a:solidFill>
                            <a:schemeClr val="bg1"/>
                          </a:solidFill>
                          <a:effectLst/>
                          <a:latin typeface="Arial" charset="0"/>
                          <a:ea typeface="ＭＳ Ｐゴシック" charset="0"/>
                          <a:cs typeface="ＭＳ Ｐゴシック" charset="0"/>
                        </a:rPr>
                        <a:t>, </a:t>
                      </a:r>
                      <a:r>
                        <a:rPr kumimoji="0" lang="en-US" sz="1450" b="0" i="0" u="none" strike="noStrike" cap="none" normalizeH="0" baseline="0" dirty="0" err="1">
                          <a:ln>
                            <a:noFill/>
                          </a:ln>
                          <a:solidFill>
                            <a:schemeClr val="bg1"/>
                          </a:solidFill>
                          <a:effectLst/>
                          <a:latin typeface="Arial" charset="0"/>
                          <a:ea typeface="ＭＳ Ｐゴシック" charset="0"/>
                          <a:cs typeface="ＭＳ Ｐゴシック" charset="0"/>
                        </a:rPr>
                        <a:t>Agios</a:t>
                      </a:r>
                      <a:r>
                        <a:rPr kumimoji="0" lang="en-US" sz="1450" b="0" i="0" u="none" strike="noStrike" cap="none" normalizeH="0" baseline="0" dirty="0">
                          <a:ln>
                            <a:noFill/>
                          </a:ln>
                          <a:solidFill>
                            <a:schemeClr val="bg1"/>
                          </a:solidFill>
                          <a:effectLst/>
                          <a:latin typeface="Arial" charset="0"/>
                          <a:ea typeface="ＭＳ Ｐゴシック" charset="0"/>
                          <a:cs typeface="ＭＳ Ｐゴシック" charset="0"/>
                        </a:rPr>
                        <a:t> Pharmaceuticals Inc, Array </a:t>
                      </a:r>
                      <a:r>
                        <a:rPr kumimoji="0" lang="en-US" sz="1450" b="0" i="0" u="none" strike="noStrike" cap="none" normalizeH="0" baseline="0" dirty="0" err="1">
                          <a:ln>
                            <a:noFill/>
                          </a:ln>
                          <a:solidFill>
                            <a:schemeClr val="bg1"/>
                          </a:solidFill>
                          <a:effectLst/>
                          <a:latin typeface="Arial" charset="0"/>
                          <a:ea typeface="ＭＳ Ｐゴシック" charset="0"/>
                          <a:cs typeface="ＭＳ Ｐゴシック" charset="0"/>
                        </a:rPr>
                        <a:t>BioPharma</a:t>
                      </a:r>
                      <a:r>
                        <a:rPr kumimoji="0" lang="en-US" sz="1450" b="0" i="0" u="none" strike="noStrike" cap="none" normalizeH="0" baseline="0" dirty="0">
                          <a:ln>
                            <a:noFill/>
                          </a:ln>
                          <a:solidFill>
                            <a:schemeClr val="bg1"/>
                          </a:solidFill>
                          <a:effectLst/>
                          <a:latin typeface="Arial" charset="0"/>
                          <a:ea typeface="ＭＳ Ｐゴシック" charset="0"/>
                          <a:cs typeface="ＭＳ Ｐゴシック" charset="0"/>
                        </a:rPr>
                        <a:t> Inc, AstraZeneca Pharmaceuticals LP, Bayer HealthCare Pharmaceuticals, </a:t>
                      </a:r>
                      <a:r>
                        <a:rPr kumimoji="0" lang="en-US" sz="1450" b="0" i="0" u="none" strike="noStrike" cap="none" normalizeH="0" baseline="0" dirty="0" err="1">
                          <a:ln>
                            <a:noFill/>
                          </a:ln>
                          <a:solidFill>
                            <a:schemeClr val="bg1"/>
                          </a:solidFill>
                          <a:effectLst/>
                          <a:latin typeface="Arial" charset="0"/>
                          <a:ea typeface="ＭＳ Ｐゴシック" charset="0"/>
                          <a:cs typeface="ＭＳ Ｐゴシック" charset="0"/>
                        </a:rPr>
                        <a:t>BeiGene</a:t>
                      </a:r>
                      <a:r>
                        <a:rPr kumimoji="0" lang="en-US" sz="1450" b="0" i="0" u="none" strike="noStrike" cap="none" normalizeH="0" baseline="0" dirty="0">
                          <a:ln>
                            <a:noFill/>
                          </a:ln>
                          <a:solidFill>
                            <a:schemeClr val="bg1"/>
                          </a:solidFill>
                          <a:effectLst/>
                          <a:latin typeface="Arial" charset="0"/>
                          <a:ea typeface="ＭＳ Ｐゴシック" charset="0"/>
                          <a:cs typeface="ＭＳ Ｐゴシック" charset="0"/>
                        </a:rPr>
                        <a:t>, Bristol-Myers Squibb Company, CASI Pharmaceuticals, Celgene Corporation, </a:t>
                      </a:r>
                      <a:r>
                        <a:rPr kumimoji="0" lang="en-US" sz="1450" b="0" i="0" u="none" strike="noStrike" cap="none" normalizeH="0" baseline="0" dirty="0" err="1">
                          <a:ln>
                            <a:noFill/>
                          </a:ln>
                          <a:solidFill>
                            <a:schemeClr val="bg1"/>
                          </a:solidFill>
                          <a:effectLst/>
                          <a:latin typeface="Arial" charset="0"/>
                          <a:ea typeface="ＭＳ Ｐゴシック" charset="0"/>
                          <a:cs typeface="ＭＳ Ｐゴシック" charset="0"/>
                        </a:rPr>
                        <a:t>Exelixis</a:t>
                      </a:r>
                      <a:r>
                        <a:rPr kumimoji="0" lang="en-US" sz="1450" b="0" i="0" u="none" strike="noStrike" cap="none" normalizeH="0" baseline="0" dirty="0">
                          <a:ln>
                            <a:noFill/>
                          </a:ln>
                          <a:solidFill>
                            <a:schemeClr val="bg1"/>
                          </a:solidFill>
                          <a:effectLst/>
                          <a:latin typeface="Arial" charset="0"/>
                          <a:ea typeface="ＭＳ Ｐゴシック" charset="0"/>
                          <a:cs typeface="ＭＳ Ｐゴシック" charset="0"/>
                        </a:rPr>
                        <a:t> Inc, Genentech, </a:t>
                      </a:r>
                      <a:r>
                        <a:rPr kumimoji="0" lang="en-US" sz="1450" b="0" i="0" u="none" strike="noStrike" cap="none" normalizeH="0" baseline="0" dirty="0" err="1">
                          <a:ln>
                            <a:noFill/>
                          </a:ln>
                          <a:solidFill>
                            <a:schemeClr val="bg1"/>
                          </a:solidFill>
                          <a:effectLst/>
                          <a:latin typeface="Arial" charset="0"/>
                          <a:ea typeface="ＭＳ Ｐゴシック" charset="0"/>
                          <a:cs typeface="ＭＳ Ｐゴシック" charset="0"/>
                        </a:rPr>
                        <a:t>Halozyme</a:t>
                      </a:r>
                      <a:r>
                        <a:rPr kumimoji="0" lang="en-US" sz="1450" b="0" i="0" u="none" strike="noStrike" cap="none" normalizeH="0" baseline="0" dirty="0">
                          <a:ln>
                            <a:noFill/>
                          </a:ln>
                          <a:solidFill>
                            <a:schemeClr val="bg1"/>
                          </a:solidFill>
                          <a:effectLst/>
                          <a:latin typeface="Arial" charset="0"/>
                          <a:ea typeface="ＭＳ Ｐゴシック" charset="0"/>
                          <a:cs typeface="ＭＳ Ｐゴシック" charset="0"/>
                        </a:rPr>
                        <a:t> Inc, Incyte Corporation, Lilly, </a:t>
                      </a:r>
                      <a:r>
                        <a:rPr kumimoji="0" lang="en-US" sz="1450" b="0" i="0" u="none" strike="noStrike" cap="none" normalizeH="0" baseline="0" dirty="0" err="1">
                          <a:ln>
                            <a:noFill/>
                          </a:ln>
                          <a:solidFill>
                            <a:schemeClr val="bg1"/>
                          </a:solidFill>
                          <a:effectLst/>
                          <a:latin typeface="Arial" charset="0"/>
                          <a:ea typeface="ＭＳ Ｐゴシック" charset="0"/>
                          <a:cs typeface="ＭＳ Ｐゴシック" charset="0"/>
                        </a:rPr>
                        <a:t>MabVax</a:t>
                      </a:r>
                      <a:r>
                        <a:rPr kumimoji="0" lang="en-US" sz="1450" b="0" i="0" u="none" strike="noStrike" cap="none" normalizeH="0" baseline="0" dirty="0">
                          <a:ln>
                            <a:noFill/>
                          </a:ln>
                          <a:solidFill>
                            <a:schemeClr val="bg1"/>
                          </a:solidFill>
                          <a:effectLst/>
                          <a:latin typeface="Arial" charset="0"/>
                          <a:ea typeface="ＭＳ Ｐゴシック" charset="0"/>
                          <a:cs typeface="ＭＳ Ｐゴシック" charset="0"/>
                        </a:rPr>
                        <a:t>, Novartis, </a:t>
                      </a:r>
                      <a:r>
                        <a:rPr kumimoji="0" lang="en-US" sz="1450" b="0" i="0" u="none" strike="noStrike" cap="none" normalizeH="0" baseline="0" dirty="0" err="1">
                          <a:ln>
                            <a:noFill/>
                          </a:ln>
                          <a:solidFill>
                            <a:schemeClr val="bg1"/>
                          </a:solidFill>
                          <a:effectLst/>
                          <a:latin typeface="Arial" charset="0"/>
                          <a:ea typeface="ＭＳ Ｐゴシック" charset="0"/>
                          <a:cs typeface="ＭＳ Ｐゴシック" charset="0"/>
                        </a:rPr>
                        <a:t>OncoQuest</a:t>
                      </a:r>
                      <a:r>
                        <a:rPr kumimoji="0" lang="en-US" sz="1450" b="0" i="0" u="none" strike="noStrike" cap="none" normalizeH="0" baseline="0" dirty="0">
                          <a:ln>
                            <a:noFill/>
                          </a:ln>
                          <a:solidFill>
                            <a:schemeClr val="bg1"/>
                          </a:solidFill>
                          <a:effectLst/>
                          <a:latin typeface="Arial" charset="0"/>
                          <a:ea typeface="ＭＳ Ｐゴシック" charset="0"/>
                          <a:cs typeface="ＭＳ Ｐゴシック" charset="0"/>
                        </a:rPr>
                        <a:t> Inc, Polaris Group, Puma Biotechnology Inc, QED Therapeutics, Roche Laboratories Inc</a:t>
                      </a:r>
                    </a:p>
                  </a:txBody>
                  <a:tcPr marL="228600" marR="228600" marT="45724" marB="45724" anchor="ctr" horzOverflow="overflow">
                    <a:lnL w="12700" cap="flat" cmpd="sng" algn="ctr">
                      <a:solidFill>
                        <a:srgbClr val="FFFFFF"/>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949769695"/>
      </p:ext>
    </p:extLst>
  </p:cSld>
  <p:clrMapOvr>
    <a:masterClrMapping/>
  </p:clrMapOvr>
  <mc:AlternateContent xmlns:mc="http://schemas.openxmlformats.org/markup-compatibility/2006" xmlns:p14="http://schemas.microsoft.com/office/powerpoint/2010/main">
    <mc:Choice Requires="p14">
      <p:transition spd="med" p14:dur="700" advClick="0" advTm="7000">
        <p:fade/>
      </p:transition>
    </mc:Choice>
    <mc:Fallback xmlns="">
      <p:transition spd="med" advClick="0" advTm="7000">
        <p:fade/>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Title 1"/>
          <p:cNvSpPr>
            <a:spLocks noGrp="1"/>
          </p:cNvSpPr>
          <p:nvPr>
            <p:ph type="title"/>
          </p:nvPr>
        </p:nvSpPr>
        <p:spPr/>
        <p:txBody>
          <a:bodyPr/>
          <a:lstStyle/>
          <a:p>
            <a:r>
              <a:rPr lang="en-US" dirty="0" err="1">
                <a:latin typeface="Arial" charset="0"/>
                <a:ea typeface="ＭＳ Ｐゴシック" charset="0"/>
                <a:cs typeface="ＭＳ Ｐゴシック" charset="0"/>
              </a:rPr>
              <a:t>Ramucirumab</a:t>
            </a:r>
            <a:endParaRPr lang="en-US" dirty="0">
              <a:latin typeface="Arial" charset="0"/>
              <a:ea typeface="ＭＳ Ｐゴシック" charset="0"/>
              <a:cs typeface="ＭＳ Ｐゴシック" charset="0"/>
            </a:endParaRPr>
          </a:p>
        </p:txBody>
      </p:sp>
      <p:sp>
        <p:nvSpPr>
          <p:cNvPr id="2" name="Content Placeholder 1">
            <a:extLst>
              <a:ext uri="{FF2B5EF4-FFF2-40B4-BE49-F238E27FC236}">
                <a16:creationId xmlns:a16="http://schemas.microsoft.com/office/drawing/2014/main" id="{5A4EB1D8-CC14-F640-9A61-6076C8FC7E9C}"/>
              </a:ext>
            </a:extLst>
          </p:cNvPr>
          <p:cNvSpPr>
            <a:spLocks noGrp="1"/>
          </p:cNvSpPr>
          <p:nvPr>
            <p:ph idx="1"/>
          </p:nvPr>
        </p:nvSpPr>
        <p:spPr/>
        <p:txBody>
          <a:bodyPr/>
          <a:lstStyle/>
          <a:p>
            <a:pPr marL="0" indent="0">
              <a:spcBef>
                <a:spcPts val="600"/>
              </a:spcBef>
              <a:spcAft>
                <a:spcPts val="0"/>
              </a:spcAft>
              <a:buClr>
                <a:schemeClr val="bg1"/>
              </a:buClr>
              <a:buNone/>
            </a:pPr>
            <a:r>
              <a:rPr lang="en-US" sz="2400" b="1" dirty="0">
                <a:solidFill>
                  <a:srgbClr val="FFCC31"/>
                </a:solidFill>
              </a:rPr>
              <a:t>Mechanism of action</a:t>
            </a:r>
          </a:p>
          <a:p>
            <a:pPr>
              <a:spcBef>
                <a:spcPts val="300"/>
              </a:spcBef>
              <a:spcAft>
                <a:spcPts val="0"/>
              </a:spcAft>
              <a:buClr>
                <a:schemeClr val="bg1"/>
              </a:buClr>
              <a:buFont typeface="Arial" panose="020B0604020202020204" pitchFamily="34" charset="0"/>
              <a:buChar char="•"/>
            </a:pPr>
            <a:r>
              <a:rPr lang="en-US" sz="2400" dirty="0"/>
              <a:t>Anti-VEGFR2 monoclonal antibody</a:t>
            </a:r>
            <a:endParaRPr lang="en-US" sz="2400" b="1" dirty="0">
              <a:solidFill>
                <a:srgbClr val="FFCC31"/>
              </a:solidFill>
            </a:endParaRPr>
          </a:p>
          <a:p>
            <a:pPr marL="0" indent="0">
              <a:spcBef>
                <a:spcPts val="1800"/>
              </a:spcBef>
              <a:spcAft>
                <a:spcPts val="0"/>
              </a:spcAft>
              <a:buClr>
                <a:schemeClr val="bg1"/>
              </a:buClr>
              <a:buNone/>
            </a:pPr>
            <a:r>
              <a:rPr lang="en-US" sz="2400" b="1" dirty="0">
                <a:solidFill>
                  <a:srgbClr val="FFCC31"/>
                </a:solidFill>
              </a:rPr>
              <a:t>Indication</a:t>
            </a:r>
          </a:p>
          <a:p>
            <a:pPr>
              <a:spcBef>
                <a:spcPts val="300"/>
              </a:spcBef>
              <a:spcAft>
                <a:spcPts val="0"/>
              </a:spcAft>
              <a:buClr>
                <a:schemeClr val="bg1"/>
              </a:buClr>
              <a:buFont typeface="Arial" panose="020B0604020202020204" pitchFamily="34" charset="0"/>
              <a:buChar char="•"/>
            </a:pPr>
            <a:r>
              <a:rPr lang="en-US" sz="2400" dirty="0"/>
              <a:t>Single agent or in combination with paclitaxel for advanced gastric or gastroesophageal junction (GEJ) adenocarcinoma with disease progression on or after prior treatment with fluoropyrimidine- or platinum-containing chemotherapy</a:t>
            </a:r>
            <a:endParaRPr lang="en-US" sz="2400" b="1" dirty="0">
              <a:solidFill>
                <a:srgbClr val="FFCC31"/>
              </a:solidFill>
            </a:endParaRPr>
          </a:p>
          <a:p>
            <a:pPr marL="0" indent="0">
              <a:spcBef>
                <a:spcPts val="1800"/>
              </a:spcBef>
              <a:spcAft>
                <a:spcPts val="0"/>
              </a:spcAft>
              <a:buClr>
                <a:schemeClr val="bg1"/>
              </a:buClr>
              <a:buNone/>
            </a:pPr>
            <a:r>
              <a:rPr lang="en-US" sz="2400" b="1" dirty="0">
                <a:solidFill>
                  <a:srgbClr val="FFCC31"/>
                </a:solidFill>
              </a:rPr>
              <a:t>Dose/schedule</a:t>
            </a:r>
          </a:p>
          <a:p>
            <a:pPr>
              <a:spcBef>
                <a:spcPts val="300"/>
              </a:spcBef>
              <a:spcAft>
                <a:spcPts val="0"/>
              </a:spcAft>
              <a:buClr>
                <a:schemeClr val="bg1"/>
              </a:buClr>
              <a:buFont typeface="Arial" panose="020B0604020202020204" pitchFamily="34" charset="0"/>
              <a:buChar char="•"/>
            </a:pPr>
            <a:r>
              <a:rPr lang="en-US" sz="2400" dirty="0"/>
              <a:t>8 mg/kg, 60-minute IV infusion q2wk of 4-week cycle</a:t>
            </a:r>
            <a:endParaRPr lang="en-US" sz="2400" dirty="0">
              <a:solidFill>
                <a:srgbClr val="FFA90D"/>
              </a:solidFill>
            </a:endParaRPr>
          </a:p>
        </p:txBody>
      </p:sp>
      <p:sp>
        <p:nvSpPr>
          <p:cNvPr id="91139" name="TextBox 6"/>
          <p:cNvSpPr txBox="1">
            <a:spLocks noChangeArrowheads="1"/>
          </p:cNvSpPr>
          <p:nvPr/>
        </p:nvSpPr>
        <p:spPr bwMode="auto">
          <a:xfrm>
            <a:off x="0" y="6399028"/>
            <a:ext cx="9144000" cy="4397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82880" tIns="0" rIns="182880" bIns="91440" anchor="b"/>
          <a:lstStyle>
            <a:lvl1pPr defTabSz="457200">
              <a:defRPr sz="2400">
                <a:solidFill>
                  <a:schemeClr val="tx1"/>
                </a:solidFill>
                <a:latin typeface="Arial" charset="0"/>
                <a:ea typeface="ＭＳ Ｐゴシック" charset="0"/>
                <a:cs typeface="ＭＳ Ｐゴシック" charset="0"/>
              </a:defRPr>
            </a:lvl1pPr>
            <a:lvl2pPr marL="742950" indent="-285750" defTabSz="457200">
              <a:defRPr sz="2400">
                <a:solidFill>
                  <a:schemeClr val="tx1"/>
                </a:solidFill>
                <a:latin typeface="Arial" charset="0"/>
                <a:ea typeface="ＭＳ Ｐゴシック" charset="0"/>
              </a:defRPr>
            </a:lvl2pPr>
            <a:lvl3pPr marL="1143000" indent="-228600" defTabSz="457200">
              <a:defRPr sz="2400">
                <a:solidFill>
                  <a:schemeClr val="tx1"/>
                </a:solidFill>
                <a:latin typeface="Arial" charset="0"/>
                <a:ea typeface="ＭＳ Ｐゴシック" charset="0"/>
              </a:defRPr>
            </a:lvl3pPr>
            <a:lvl4pPr marL="1600200" indent="-228600" defTabSz="457200">
              <a:defRPr sz="2400">
                <a:solidFill>
                  <a:schemeClr val="tx1"/>
                </a:solidFill>
                <a:latin typeface="Arial" charset="0"/>
                <a:ea typeface="ＭＳ Ｐゴシック" charset="0"/>
              </a:defRPr>
            </a:lvl4pPr>
            <a:lvl5pPr marL="2057400" indent="-228600" defTabSz="4572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spcBef>
                <a:spcPct val="20000"/>
              </a:spcBef>
            </a:pPr>
            <a:r>
              <a:rPr lang="en-US" sz="1600" dirty="0">
                <a:solidFill>
                  <a:schemeClr val="bg1"/>
                </a:solidFill>
              </a:rPr>
              <a:t>Wilke H et al. </a:t>
            </a:r>
            <a:r>
              <a:rPr lang="en-US" sz="1600" i="1" dirty="0">
                <a:solidFill>
                  <a:schemeClr val="bg1"/>
                </a:solidFill>
              </a:rPr>
              <a:t>Lancet </a:t>
            </a:r>
            <a:r>
              <a:rPr lang="en-US" sz="1600" i="1" dirty="0" err="1">
                <a:solidFill>
                  <a:schemeClr val="bg1"/>
                </a:solidFill>
              </a:rPr>
              <a:t>Oncol</a:t>
            </a:r>
            <a:r>
              <a:rPr lang="en-US" sz="1600" i="1" dirty="0">
                <a:solidFill>
                  <a:schemeClr val="bg1"/>
                </a:solidFill>
              </a:rPr>
              <a:t> </a:t>
            </a:r>
            <a:r>
              <a:rPr lang="en-US" sz="1600" dirty="0">
                <a:solidFill>
                  <a:schemeClr val="bg1"/>
                </a:solidFill>
              </a:rPr>
              <a:t>2014;15(11):1224-35; </a:t>
            </a:r>
            <a:r>
              <a:rPr lang="en-US" sz="1600" dirty="0" err="1">
                <a:solidFill>
                  <a:schemeClr val="bg1"/>
                </a:solidFill>
              </a:rPr>
              <a:t>Ramucirumab</a:t>
            </a:r>
            <a:r>
              <a:rPr lang="en-US" sz="1600" dirty="0">
                <a:solidFill>
                  <a:schemeClr val="bg1"/>
                </a:solidFill>
              </a:rPr>
              <a:t> package insert. </a:t>
            </a:r>
          </a:p>
        </p:txBody>
      </p:sp>
    </p:spTree>
    <p:extLst>
      <p:ext uri="{BB962C8B-B14F-4D97-AF65-F5344CB8AC3E}">
        <p14:creationId xmlns:p14="http://schemas.microsoft.com/office/powerpoint/2010/main" val="500008568"/>
      </p:ext>
    </p:extLst>
  </p:cSld>
  <p:clrMapOvr>
    <a:masterClrMapping/>
  </p:clrMapOvr>
  <p:transition spd="slow" advClick="0"/>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33">
            <a:extLst>
              <a:ext uri="{FF2B5EF4-FFF2-40B4-BE49-F238E27FC236}">
                <a16:creationId xmlns:a16="http://schemas.microsoft.com/office/drawing/2014/main" id="{710D5EB9-4C22-F84D-912C-00C632E4091C}"/>
              </a:ext>
            </a:extLst>
          </p:cNvPr>
          <p:cNvSpPr>
            <a:spLocks noChangeArrowheads="1"/>
          </p:cNvSpPr>
          <p:nvPr/>
        </p:nvSpPr>
        <p:spPr bwMode="auto">
          <a:xfrm>
            <a:off x="609600" y="1600200"/>
            <a:ext cx="10823616" cy="2992516"/>
          </a:xfrm>
          <a:prstGeom prst="rect">
            <a:avLst/>
          </a:prstGeom>
          <a:solidFill>
            <a:srgbClr val="9CCBED"/>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pPr algn="ctr"/>
            <a:endParaRPr lang="en-US" dirty="0">
              <a:solidFill>
                <a:srgbClr val="FFFFFF"/>
              </a:solidFill>
              <a:ea typeface="ヒラギノ角ゴ Pro W3" charset="0"/>
              <a:cs typeface="ヒラギノ角ゴ Pro W3" charset="0"/>
            </a:endParaRPr>
          </a:p>
        </p:txBody>
      </p:sp>
      <p:sp>
        <p:nvSpPr>
          <p:cNvPr id="3" name="Title 2">
            <a:extLst>
              <a:ext uri="{FF2B5EF4-FFF2-40B4-BE49-F238E27FC236}">
                <a16:creationId xmlns:a16="http://schemas.microsoft.com/office/drawing/2014/main" id="{C16B2D97-4BEC-1641-B4A6-7A7C6AF7DE59}"/>
              </a:ext>
            </a:extLst>
          </p:cNvPr>
          <p:cNvSpPr>
            <a:spLocks noGrp="1"/>
          </p:cNvSpPr>
          <p:nvPr>
            <p:ph type="title"/>
          </p:nvPr>
        </p:nvSpPr>
        <p:spPr/>
        <p:txBody>
          <a:bodyPr/>
          <a:lstStyle/>
          <a:p>
            <a:r>
              <a:rPr lang="en-US" dirty="0"/>
              <a:t>Phase III Studies of Ramucirumab in Pretreated Advanced Gastric or GEJ Adenocarcinoma</a:t>
            </a:r>
          </a:p>
        </p:txBody>
      </p:sp>
      <p:graphicFrame>
        <p:nvGraphicFramePr>
          <p:cNvPr id="6" name="Content Placeholder 5">
            <a:extLst>
              <a:ext uri="{FF2B5EF4-FFF2-40B4-BE49-F238E27FC236}">
                <a16:creationId xmlns:a16="http://schemas.microsoft.com/office/drawing/2014/main" id="{6DC091A2-E4CB-334A-85CC-0F228A1F4E97}"/>
              </a:ext>
            </a:extLst>
          </p:cNvPr>
          <p:cNvGraphicFramePr>
            <a:graphicFrameLocks noGrp="1"/>
          </p:cNvGraphicFramePr>
          <p:nvPr>
            <p:ph idx="1"/>
            <p:extLst>
              <p:ext uri="{D42A27DB-BD31-4B8C-83A1-F6EECF244321}">
                <p14:modId xmlns:p14="http://schemas.microsoft.com/office/powerpoint/2010/main" val="3031803824"/>
              </p:ext>
            </p:extLst>
          </p:nvPr>
        </p:nvGraphicFramePr>
        <p:xfrm>
          <a:off x="765216" y="1726061"/>
          <a:ext cx="10515600" cy="2712720"/>
        </p:xfrm>
        <a:graphic>
          <a:graphicData uri="http://schemas.openxmlformats.org/drawingml/2006/table">
            <a:tbl>
              <a:tblPr firstRow="1" bandRow="1">
                <a:tableStyleId>{21E4AEA4-8DFA-4A89-87EB-49C32662AFE0}</a:tableStyleId>
              </a:tblPr>
              <a:tblGrid>
                <a:gridCol w="1368384">
                  <a:extLst>
                    <a:ext uri="{9D8B030D-6E8A-4147-A177-3AD203B41FA5}">
                      <a16:colId xmlns:a16="http://schemas.microsoft.com/office/drawing/2014/main" val="2047126240"/>
                    </a:ext>
                  </a:extLst>
                </a:gridCol>
                <a:gridCol w="2590800">
                  <a:extLst>
                    <a:ext uri="{9D8B030D-6E8A-4147-A177-3AD203B41FA5}">
                      <a16:colId xmlns:a16="http://schemas.microsoft.com/office/drawing/2014/main" val="4264948687"/>
                    </a:ext>
                  </a:extLst>
                </a:gridCol>
                <a:gridCol w="2362200">
                  <a:extLst>
                    <a:ext uri="{9D8B030D-6E8A-4147-A177-3AD203B41FA5}">
                      <a16:colId xmlns:a16="http://schemas.microsoft.com/office/drawing/2014/main" val="933491747"/>
                    </a:ext>
                  </a:extLst>
                </a:gridCol>
                <a:gridCol w="1828800">
                  <a:extLst>
                    <a:ext uri="{9D8B030D-6E8A-4147-A177-3AD203B41FA5}">
                      <a16:colId xmlns:a16="http://schemas.microsoft.com/office/drawing/2014/main" val="1495328528"/>
                    </a:ext>
                  </a:extLst>
                </a:gridCol>
                <a:gridCol w="1234963">
                  <a:extLst>
                    <a:ext uri="{9D8B030D-6E8A-4147-A177-3AD203B41FA5}">
                      <a16:colId xmlns:a16="http://schemas.microsoft.com/office/drawing/2014/main" val="1530759873"/>
                    </a:ext>
                  </a:extLst>
                </a:gridCol>
                <a:gridCol w="1130453">
                  <a:extLst>
                    <a:ext uri="{9D8B030D-6E8A-4147-A177-3AD203B41FA5}">
                      <a16:colId xmlns:a16="http://schemas.microsoft.com/office/drawing/2014/main" val="1483969484"/>
                    </a:ext>
                  </a:extLst>
                </a:gridCol>
              </a:tblGrid>
              <a:tr h="656377">
                <a:tc>
                  <a:txBody>
                    <a:bodyPr/>
                    <a:lstStyle/>
                    <a:p>
                      <a:r>
                        <a:rPr lang="en-US" sz="1600" dirty="0">
                          <a:solidFill>
                            <a:schemeClr val="tx1"/>
                          </a:solidFill>
                        </a:rPr>
                        <a:t>Study</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2B50"/>
                    </a:solidFill>
                  </a:tcPr>
                </a:tc>
                <a:tc>
                  <a:txBody>
                    <a:bodyPr/>
                    <a:lstStyle/>
                    <a:p>
                      <a:pPr algn="ctr"/>
                      <a:r>
                        <a:rPr lang="en-US" sz="1600" dirty="0">
                          <a:solidFill>
                            <a:schemeClr val="tx1"/>
                          </a:solidFill>
                        </a:rPr>
                        <a:t>Setting</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2B50"/>
                    </a:solidFill>
                  </a:tcPr>
                </a:tc>
                <a:tc>
                  <a:txBody>
                    <a:bodyPr/>
                    <a:lstStyle/>
                    <a:p>
                      <a:pPr algn="ctr"/>
                      <a:r>
                        <a:rPr lang="en-US" sz="1600" dirty="0">
                          <a:solidFill>
                            <a:schemeClr val="tx1"/>
                          </a:solidFill>
                        </a:rPr>
                        <a:t>Randomization</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2B50"/>
                    </a:solidFill>
                  </a:tcPr>
                </a:tc>
                <a:tc>
                  <a:txBody>
                    <a:bodyPr/>
                    <a:lstStyle/>
                    <a:p>
                      <a:pPr marL="0" marR="0" lvl="0" indent="0" algn="ctr" defTabSz="457208" rtl="0" eaLnBrk="1" fontAlgn="auto" latinLnBrk="0" hangingPunct="1">
                        <a:lnSpc>
                          <a:spcPct val="100000"/>
                        </a:lnSpc>
                        <a:spcBef>
                          <a:spcPts val="0"/>
                        </a:spcBef>
                        <a:spcAft>
                          <a:spcPts val="0"/>
                        </a:spcAft>
                        <a:buClrTx/>
                        <a:buSzTx/>
                        <a:buFontTx/>
                        <a:buNone/>
                        <a:tabLst/>
                        <a:defRPr/>
                      </a:pPr>
                      <a:r>
                        <a:rPr lang="en-US" sz="1600" dirty="0">
                          <a:solidFill>
                            <a:schemeClr val="tx1"/>
                          </a:solidFill>
                        </a:rPr>
                        <a:t>Best Overall</a:t>
                      </a:r>
                    </a:p>
                    <a:p>
                      <a:pPr marL="0" marR="0" lvl="0" indent="0" algn="ctr" defTabSz="457208" rtl="0" eaLnBrk="1" fontAlgn="auto" latinLnBrk="0" hangingPunct="1">
                        <a:lnSpc>
                          <a:spcPct val="100000"/>
                        </a:lnSpc>
                        <a:spcBef>
                          <a:spcPts val="0"/>
                        </a:spcBef>
                        <a:spcAft>
                          <a:spcPts val="0"/>
                        </a:spcAft>
                        <a:buClrTx/>
                        <a:buSzTx/>
                        <a:buFontTx/>
                        <a:buNone/>
                        <a:tabLst/>
                        <a:defRPr/>
                      </a:pPr>
                      <a:r>
                        <a:rPr lang="en-US" sz="1600" dirty="0">
                          <a:solidFill>
                            <a:schemeClr val="tx1"/>
                          </a:solidFill>
                        </a:rPr>
                        <a:t> Response Rate</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2B50"/>
                    </a:solidFill>
                  </a:tcPr>
                </a:tc>
                <a:tc>
                  <a:txBody>
                    <a:bodyPr/>
                    <a:lstStyle/>
                    <a:p>
                      <a:pPr algn="ctr"/>
                      <a:r>
                        <a:rPr lang="en-US" sz="1600" dirty="0">
                          <a:solidFill>
                            <a:schemeClr val="tx1"/>
                          </a:solidFill>
                        </a:rPr>
                        <a:t>Median OS</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2B50"/>
                    </a:solidFill>
                  </a:tcPr>
                </a:tc>
                <a:tc>
                  <a:txBody>
                    <a:bodyPr/>
                    <a:lstStyle/>
                    <a:p>
                      <a:pPr algn="ctr"/>
                      <a:r>
                        <a:rPr lang="en-US" sz="1600" dirty="0">
                          <a:solidFill>
                            <a:schemeClr val="tx1"/>
                          </a:solidFill>
                        </a:rPr>
                        <a:t>OS Hazard Ratio </a:t>
                      </a:r>
                    </a:p>
                    <a:p>
                      <a:pPr algn="ctr"/>
                      <a:r>
                        <a:rPr lang="en-US" sz="1600" dirty="0">
                          <a:solidFill>
                            <a:schemeClr val="tx1"/>
                          </a:solidFill>
                        </a:rPr>
                        <a:t>(</a:t>
                      </a:r>
                      <a:r>
                        <a:rPr lang="en-US" sz="1600" i="1" dirty="0">
                          <a:solidFill>
                            <a:schemeClr val="tx1"/>
                          </a:solidFill>
                        </a:rPr>
                        <a:t>p</a:t>
                      </a:r>
                      <a:r>
                        <a:rPr lang="en-US" sz="1600" dirty="0">
                          <a:solidFill>
                            <a:schemeClr val="tx1"/>
                          </a:solidFill>
                        </a:rPr>
                        <a:t>-value)</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2B50"/>
                    </a:solidFill>
                  </a:tcPr>
                </a:tc>
                <a:extLst>
                  <a:ext uri="{0D108BD9-81ED-4DB2-BD59-A6C34878D82A}">
                    <a16:rowId xmlns:a16="http://schemas.microsoft.com/office/drawing/2014/main" val="1030960096"/>
                  </a:ext>
                </a:extLst>
              </a:tr>
              <a:tr h="814812">
                <a:tc>
                  <a:txBody>
                    <a:bodyPr/>
                    <a:lstStyle/>
                    <a:p>
                      <a:r>
                        <a:rPr lang="en-US" sz="1600" dirty="0">
                          <a:solidFill>
                            <a:schemeClr val="tx1"/>
                          </a:solidFill>
                        </a:rPr>
                        <a:t>REGARD</a:t>
                      </a:r>
                      <a:r>
                        <a:rPr lang="en-US" sz="1600" baseline="30000" dirty="0">
                          <a:solidFill>
                            <a:schemeClr val="tx1"/>
                          </a:solidFill>
                        </a:rPr>
                        <a:t>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5796"/>
                    </a:solidFill>
                  </a:tcPr>
                </a:tc>
                <a:tc>
                  <a:txBody>
                    <a:bodyPr/>
                    <a:lstStyle/>
                    <a:p>
                      <a:pPr marL="0" marR="0" lvl="0" indent="0" algn="l" defTabSz="457208" rtl="0" eaLnBrk="1" fontAlgn="auto" latinLnBrk="0" hangingPunct="1">
                        <a:lnSpc>
                          <a:spcPct val="100000"/>
                        </a:lnSpc>
                        <a:spcBef>
                          <a:spcPts val="0"/>
                        </a:spcBef>
                        <a:spcAft>
                          <a:spcPts val="0"/>
                        </a:spcAft>
                        <a:buClrTx/>
                        <a:buSzTx/>
                        <a:buFontTx/>
                        <a:buNone/>
                        <a:tabLst/>
                        <a:defRPr/>
                      </a:pPr>
                      <a:r>
                        <a:rPr lang="en-US" sz="1600" dirty="0">
                          <a:solidFill>
                            <a:schemeClr val="tx1"/>
                          </a:solidFill>
                          <a:ea typeface="MS PGothic" charset="0"/>
                        </a:rPr>
                        <a:t>Progression after first-line platinum or fluoropyrimidine treatment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5796"/>
                    </a:solidFill>
                  </a:tcPr>
                </a:tc>
                <a:tc>
                  <a:txBody>
                    <a:bodyPr/>
                    <a:lstStyle/>
                    <a:p>
                      <a:pPr marL="285750" indent="-285750">
                        <a:buFont typeface="Arial" panose="020B0604020202020204" pitchFamily="34" charset="0"/>
                        <a:buChar char="•"/>
                      </a:pPr>
                      <a:r>
                        <a:rPr lang="en-US" sz="1600" dirty="0">
                          <a:solidFill>
                            <a:schemeClr val="tx1"/>
                          </a:solidFill>
                        </a:rPr>
                        <a:t>Ramucirumab + BSC</a:t>
                      </a:r>
                    </a:p>
                    <a:p>
                      <a:pPr marL="285750" indent="-285750">
                        <a:buFont typeface="Arial" panose="020B0604020202020204" pitchFamily="34" charset="0"/>
                        <a:buChar char="•"/>
                      </a:pPr>
                      <a:r>
                        <a:rPr lang="en-US" sz="1600" dirty="0">
                          <a:solidFill>
                            <a:schemeClr val="tx1"/>
                          </a:solidFill>
                        </a:rPr>
                        <a:t>Placebo + BSC</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5796"/>
                    </a:solidFill>
                  </a:tcPr>
                </a:tc>
                <a:tc>
                  <a:txBody>
                    <a:bodyPr/>
                    <a:lstStyle/>
                    <a:p>
                      <a:pPr marL="0" indent="0" algn="ctr">
                        <a:buFont typeface="Arial" panose="020B0604020202020204" pitchFamily="34" charset="0"/>
                        <a:buNone/>
                      </a:pPr>
                      <a:r>
                        <a:rPr lang="en-US" sz="1600" dirty="0">
                          <a:solidFill>
                            <a:schemeClr val="tx1"/>
                          </a:solidFill>
                        </a:rPr>
                        <a:t>8/238 (3%)</a:t>
                      </a:r>
                    </a:p>
                    <a:p>
                      <a:pPr marL="0" indent="0" algn="ctr">
                        <a:buFont typeface="Arial" panose="020B0604020202020204" pitchFamily="34" charset="0"/>
                        <a:buNone/>
                      </a:pPr>
                      <a:r>
                        <a:rPr lang="en-US" sz="1600" dirty="0">
                          <a:solidFill>
                            <a:schemeClr val="tx1"/>
                          </a:solidFill>
                        </a:rPr>
                        <a:t>3/117 (3%)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5796"/>
                    </a:solidFill>
                  </a:tcPr>
                </a:tc>
                <a:tc>
                  <a:txBody>
                    <a:bodyPr/>
                    <a:lstStyle/>
                    <a:p>
                      <a:pPr algn="ctr"/>
                      <a:r>
                        <a:rPr lang="en-US" sz="1600" dirty="0">
                          <a:solidFill>
                            <a:schemeClr val="tx1"/>
                          </a:solidFill>
                        </a:rPr>
                        <a:t>5.2 </a:t>
                      </a:r>
                      <a:r>
                        <a:rPr lang="en-US" sz="1600" dirty="0" err="1">
                          <a:solidFill>
                            <a:schemeClr val="tx1"/>
                          </a:solidFill>
                        </a:rPr>
                        <a:t>mo</a:t>
                      </a:r>
                      <a:endParaRPr lang="en-US" sz="1600" dirty="0">
                        <a:solidFill>
                          <a:schemeClr val="tx1"/>
                        </a:solidFill>
                      </a:endParaRPr>
                    </a:p>
                    <a:p>
                      <a:pPr algn="ctr"/>
                      <a:r>
                        <a:rPr lang="en-US" sz="1600" dirty="0">
                          <a:solidFill>
                            <a:schemeClr val="tx1"/>
                          </a:solidFill>
                        </a:rPr>
                        <a:t>3.8 </a:t>
                      </a:r>
                      <a:r>
                        <a:rPr lang="en-US" sz="1600" dirty="0" err="1">
                          <a:solidFill>
                            <a:schemeClr val="tx1"/>
                          </a:solidFill>
                        </a:rPr>
                        <a:t>mo</a:t>
                      </a:r>
                      <a:endParaRPr lang="en-US" sz="16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5796"/>
                    </a:solidFill>
                  </a:tcPr>
                </a:tc>
                <a:tc>
                  <a:txBody>
                    <a:bodyPr/>
                    <a:lstStyle/>
                    <a:p>
                      <a:pPr algn="ctr"/>
                      <a:r>
                        <a:rPr lang="en-US" sz="1600" dirty="0">
                          <a:solidFill>
                            <a:schemeClr val="tx1"/>
                          </a:solidFill>
                        </a:rPr>
                        <a:t>0.78</a:t>
                      </a:r>
                    </a:p>
                    <a:p>
                      <a:pPr algn="ctr"/>
                      <a:r>
                        <a:rPr lang="en-US" sz="1600" dirty="0">
                          <a:solidFill>
                            <a:schemeClr val="tx1"/>
                          </a:solidFill>
                        </a:rPr>
                        <a:t>(0.047)</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5796"/>
                    </a:solidFill>
                  </a:tcPr>
                </a:tc>
                <a:extLst>
                  <a:ext uri="{0D108BD9-81ED-4DB2-BD59-A6C34878D82A}">
                    <a16:rowId xmlns:a16="http://schemas.microsoft.com/office/drawing/2014/main" val="3441823763"/>
                  </a:ext>
                </a:extLst>
              </a:tr>
              <a:tr h="814812">
                <a:tc>
                  <a:txBody>
                    <a:bodyPr/>
                    <a:lstStyle/>
                    <a:p>
                      <a:r>
                        <a:rPr lang="en-US" sz="1600" dirty="0">
                          <a:solidFill>
                            <a:schemeClr val="tx1"/>
                          </a:solidFill>
                        </a:rPr>
                        <a:t>RAINBOW</a:t>
                      </a:r>
                      <a:r>
                        <a:rPr lang="en-US" sz="1600" baseline="30000" dirty="0">
                          <a:solidFill>
                            <a:schemeClr val="tx1"/>
                          </a:solidFill>
                        </a:rPr>
                        <a:t>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5796"/>
                    </a:solidFill>
                  </a:tcPr>
                </a:tc>
                <a:tc>
                  <a:txBody>
                    <a:bodyPr/>
                    <a:lstStyle/>
                    <a:p>
                      <a:pPr marL="0" marR="0" lvl="0" indent="0" algn="l" defTabSz="457208" rtl="0" eaLnBrk="1" fontAlgn="auto" latinLnBrk="0" hangingPunct="1">
                        <a:lnSpc>
                          <a:spcPct val="100000"/>
                        </a:lnSpc>
                        <a:spcBef>
                          <a:spcPts val="0"/>
                        </a:spcBef>
                        <a:spcAft>
                          <a:spcPts val="0"/>
                        </a:spcAft>
                        <a:buClrTx/>
                        <a:buSzTx/>
                        <a:buFontTx/>
                        <a:buNone/>
                        <a:tabLst/>
                        <a:defRPr/>
                      </a:pPr>
                      <a:r>
                        <a:rPr lang="en-US" sz="1600" dirty="0">
                          <a:solidFill>
                            <a:schemeClr val="tx1"/>
                          </a:solidFill>
                          <a:ea typeface="MS PGothic" charset="0"/>
                        </a:rPr>
                        <a:t>Progression after first-line platinum and fluoropyrimidine treatment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5796"/>
                    </a:solidFill>
                  </a:tcPr>
                </a:tc>
                <a:tc>
                  <a:txBody>
                    <a:bodyPr/>
                    <a:lstStyle/>
                    <a:p>
                      <a:pPr marL="285750" indent="-285750">
                        <a:buFont typeface="Arial" panose="020B0604020202020204" pitchFamily="34" charset="0"/>
                        <a:buChar char="•"/>
                      </a:pPr>
                      <a:r>
                        <a:rPr lang="en-US" sz="1600" dirty="0">
                          <a:solidFill>
                            <a:schemeClr val="tx1"/>
                          </a:solidFill>
                        </a:rPr>
                        <a:t>Ramucirumab + paclitaxel</a:t>
                      </a:r>
                    </a:p>
                    <a:p>
                      <a:pPr marL="285750" indent="-285750">
                        <a:buFont typeface="Arial" panose="020B0604020202020204" pitchFamily="34" charset="0"/>
                        <a:buChar char="•"/>
                      </a:pPr>
                      <a:r>
                        <a:rPr lang="en-US" sz="1600" dirty="0">
                          <a:solidFill>
                            <a:schemeClr val="tx1"/>
                          </a:solidFill>
                        </a:rPr>
                        <a:t>Placebo + paclitaxel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5796"/>
                    </a:solidFill>
                  </a:tcPr>
                </a:tc>
                <a:tc>
                  <a:txBody>
                    <a:bodyPr/>
                    <a:lstStyle/>
                    <a:p>
                      <a:pPr marL="0" indent="0" algn="ctr">
                        <a:buFont typeface="Arial" panose="020B0604020202020204" pitchFamily="34" charset="0"/>
                        <a:buNone/>
                      </a:pPr>
                      <a:r>
                        <a:rPr lang="en-US" sz="1600" dirty="0">
                          <a:solidFill>
                            <a:schemeClr val="tx1"/>
                          </a:solidFill>
                        </a:rPr>
                        <a:t>92/330 (28%)</a:t>
                      </a:r>
                    </a:p>
                    <a:p>
                      <a:pPr marL="0" indent="0" algn="ctr">
                        <a:buFont typeface="Arial" panose="020B0604020202020204" pitchFamily="34" charset="0"/>
                        <a:buNone/>
                      </a:pPr>
                      <a:r>
                        <a:rPr lang="en-US" sz="1600" dirty="0">
                          <a:solidFill>
                            <a:schemeClr val="tx1"/>
                          </a:solidFill>
                        </a:rPr>
                        <a:t>54/335 (16%)</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5796"/>
                    </a:solidFill>
                  </a:tcPr>
                </a:tc>
                <a:tc>
                  <a:txBody>
                    <a:bodyPr/>
                    <a:lstStyle/>
                    <a:p>
                      <a:pPr algn="ctr"/>
                      <a:r>
                        <a:rPr lang="en-US" sz="1600" dirty="0">
                          <a:solidFill>
                            <a:schemeClr val="tx1"/>
                          </a:solidFill>
                        </a:rPr>
                        <a:t>9.6 </a:t>
                      </a:r>
                      <a:r>
                        <a:rPr lang="en-US" sz="1600" dirty="0" err="1">
                          <a:solidFill>
                            <a:schemeClr val="tx1"/>
                          </a:solidFill>
                        </a:rPr>
                        <a:t>mo</a:t>
                      </a:r>
                      <a:endParaRPr lang="en-US" sz="1600" dirty="0">
                        <a:solidFill>
                          <a:schemeClr val="tx1"/>
                        </a:solidFill>
                      </a:endParaRPr>
                    </a:p>
                    <a:p>
                      <a:pPr algn="ctr"/>
                      <a:r>
                        <a:rPr lang="en-US" sz="1600" dirty="0">
                          <a:solidFill>
                            <a:schemeClr val="tx1"/>
                          </a:solidFill>
                        </a:rPr>
                        <a:t>7.4 </a:t>
                      </a:r>
                      <a:r>
                        <a:rPr lang="en-US" sz="1600" dirty="0" err="1">
                          <a:solidFill>
                            <a:schemeClr val="tx1"/>
                          </a:solidFill>
                        </a:rPr>
                        <a:t>mo</a:t>
                      </a:r>
                      <a:endParaRPr lang="en-US" sz="16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5796"/>
                    </a:solidFill>
                  </a:tcPr>
                </a:tc>
                <a:tc>
                  <a:txBody>
                    <a:bodyPr/>
                    <a:lstStyle/>
                    <a:p>
                      <a:pPr algn="ctr"/>
                      <a:r>
                        <a:rPr lang="en-US" sz="1600" dirty="0">
                          <a:solidFill>
                            <a:schemeClr val="tx1"/>
                          </a:solidFill>
                        </a:rPr>
                        <a:t>0.81</a:t>
                      </a:r>
                    </a:p>
                    <a:p>
                      <a:pPr algn="ctr"/>
                      <a:r>
                        <a:rPr lang="en-US" sz="1600" dirty="0">
                          <a:solidFill>
                            <a:schemeClr val="tx1"/>
                          </a:solidFill>
                        </a:rPr>
                        <a:t>(0.017)</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5796"/>
                    </a:solidFill>
                  </a:tcPr>
                </a:tc>
                <a:extLst>
                  <a:ext uri="{0D108BD9-81ED-4DB2-BD59-A6C34878D82A}">
                    <a16:rowId xmlns:a16="http://schemas.microsoft.com/office/drawing/2014/main" val="3209032569"/>
                  </a:ext>
                </a:extLst>
              </a:tr>
            </a:tbl>
          </a:graphicData>
        </a:graphic>
      </p:graphicFrame>
      <p:sp>
        <p:nvSpPr>
          <p:cNvPr id="5" name="TextBox 6">
            <a:extLst>
              <a:ext uri="{FF2B5EF4-FFF2-40B4-BE49-F238E27FC236}">
                <a16:creationId xmlns:a16="http://schemas.microsoft.com/office/drawing/2014/main" id="{8EFA794C-1C40-1A46-97EA-EA4C7C119F2F}"/>
              </a:ext>
            </a:extLst>
          </p:cNvPr>
          <p:cNvSpPr txBox="1">
            <a:spLocks noChangeArrowheads="1"/>
          </p:cNvSpPr>
          <p:nvPr/>
        </p:nvSpPr>
        <p:spPr bwMode="auto">
          <a:xfrm>
            <a:off x="76200" y="6381686"/>
            <a:ext cx="9144000" cy="4397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182880" tIns="0" rIns="182880" bIns="91440" anchor="b"/>
          <a:lstStyle>
            <a:lvl1pPr defTabSz="457200">
              <a:defRPr sz="2400">
                <a:solidFill>
                  <a:schemeClr val="tx1"/>
                </a:solidFill>
                <a:latin typeface="Arial" charset="0"/>
                <a:ea typeface="ＭＳ Ｐゴシック" charset="0"/>
                <a:cs typeface="ＭＳ Ｐゴシック" charset="0"/>
              </a:defRPr>
            </a:lvl1pPr>
            <a:lvl2pPr marL="742950" indent="-285750" defTabSz="457200">
              <a:defRPr sz="2400">
                <a:solidFill>
                  <a:schemeClr val="tx1"/>
                </a:solidFill>
                <a:latin typeface="Arial" charset="0"/>
                <a:ea typeface="ＭＳ Ｐゴシック" charset="0"/>
              </a:defRPr>
            </a:lvl2pPr>
            <a:lvl3pPr marL="1143000" indent="-228600" defTabSz="457200">
              <a:defRPr sz="2400">
                <a:solidFill>
                  <a:schemeClr val="tx1"/>
                </a:solidFill>
                <a:latin typeface="Arial" charset="0"/>
                <a:ea typeface="ＭＳ Ｐゴシック" charset="0"/>
              </a:defRPr>
            </a:lvl3pPr>
            <a:lvl4pPr marL="1600200" indent="-228600" defTabSz="457200">
              <a:defRPr sz="2400">
                <a:solidFill>
                  <a:schemeClr val="tx1"/>
                </a:solidFill>
                <a:latin typeface="Arial" charset="0"/>
                <a:ea typeface="ＭＳ Ｐゴシック" charset="0"/>
              </a:defRPr>
            </a:lvl4pPr>
            <a:lvl5pPr marL="2057400" indent="-228600" defTabSz="4572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spcBef>
                <a:spcPct val="20000"/>
              </a:spcBef>
            </a:pPr>
            <a:r>
              <a:rPr lang="en-US" sz="1600" baseline="30000" dirty="0">
                <a:solidFill>
                  <a:schemeClr val="bg1"/>
                </a:solidFill>
              </a:rPr>
              <a:t>1</a:t>
            </a:r>
            <a:r>
              <a:rPr lang="en-US" sz="1600" dirty="0">
                <a:solidFill>
                  <a:schemeClr val="bg1"/>
                </a:solidFill>
              </a:rPr>
              <a:t>Fuchs CS et al. </a:t>
            </a:r>
            <a:r>
              <a:rPr lang="en-US" sz="1600" i="1" dirty="0">
                <a:solidFill>
                  <a:schemeClr val="bg1"/>
                </a:solidFill>
              </a:rPr>
              <a:t>Lancet </a:t>
            </a:r>
            <a:r>
              <a:rPr lang="en-US" sz="1600" dirty="0">
                <a:solidFill>
                  <a:schemeClr val="bg1"/>
                </a:solidFill>
              </a:rPr>
              <a:t>2014;383(9911):31-9; </a:t>
            </a:r>
            <a:r>
              <a:rPr lang="en-US" sz="1600" baseline="30000" dirty="0">
                <a:solidFill>
                  <a:schemeClr val="bg1"/>
                </a:solidFill>
              </a:rPr>
              <a:t>2</a:t>
            </a:r>
            <a:r>
              <a:rPr lang="en-US" sz="1600" dirty="0">
                <a:solidFill>
                  <a:schemeClr val="bg1"/>
                </a:solidFill>
              </a:rPr>
              <a:t>Wilke H et al. </a:t>
            </a:r>
            <a:r>
              <a:rPr lang="en-US" sz="1600" i="1" dirty="0">
                <a:solidFill>
                  <a:schemeClr val="bg1"/>
                </a:solidFill>
              </a:rPr>
              <a:t>Lancet Oncol </a:t>
            </a:r>
            <a:r>
              <a:rPr lang="en-US" sz="1600" dirty="0">
                <a:solidFill>
                  <a:schemeClr val="bg1"/>
                </a:solidFill>
              </a:rPr>
              <a:t>2014;15(11):1224-35.  </a:t>
            </a:r>
          </a:p>
        </p:txBody>
      </p:sp>
      <p:sp>
        <p:nvSpPr>
          <p:cNvPr id="7" name="TextBox 6">
            <a:extLst>
              <a:ext uri="{FF2B5EF4-FFF2-40B4-BE49-F238E27FC236}">
                <a16:creationId xmlns:a16="http://schemas.microsoft.com/office/drawing/2014/main" id="{098C7DEA-DAE7-2F42-9345-8A910245B507}"/>
              </a:ext>
            </a:extLst>
          </p:cNvPr>
          <p:cNvSpPr txBox="1"/>
          <p:nvPr/>
        </p:nvSpPr>
        <p:spPr>
          <a:xfrm>
            <a:off x="765216" y="4680584"/>
            <a:ext cx="2999539" cy="369332"/>
          </a:xfrm>
          <a:prstGeom prst="rect">
            <a:avLst/>
          </a:prstGeom>
          <a:noFill/>
        </p:spPr>
        <p:txBody>
          <a:bodyPr wrap="none" rtlCol="0">
            <a:spAutoFit/>
          </a:bodyPr>
          <a:lstStyle/>
          <a:p>
            <a:r>
              <a:rPr lang="en-US" sz="1800" dirty="0"/>
              <a:t>BSC = best supportive care</a:t>
            </a:r>
          </a:p>
        </p:txBody>
      </p:sp>
    </p:spTree>
    <p:extLst>
      <p:ext uri="{BB962C8B-B14F-4D97-AF65-F5344CB8AC3E}">
        <p14:creationId xmlns:p14="http://schemas.microsoft.com/office/powerpoint/2010/main" val="3002992530"/>
      </p:ext>
    </p:extLst>
  </p:cSld>
  <p:clrMapOvr>
    <a:masterClrMapping/>
  </p:clrMapOvr>
  <p:transition spd="slow" advClick="0"/>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Title 1"/>
          <p:cNvSpPr>
            <a:spLocks noGrp="1"/>
          </p:cNvSpPr>
          <p:nvPr>
            <p:ph type="title"/>
          </p:nvPr>
        </p:nvSpPr>
        <p:spPr/>
        <p:txBody>
          <a:bodyPr/>
          <a:lstStyle/>
          <a:p>
            <a:r>
              <a:rPr lang="en-US" altLang="x-none" dirty="0">
                <a:latin typeface="Arial" panose="020B0604020202020204" pitchFamily="34" charset="0"/>
                <a:cs typeface="Arial" panose="020B0604020202020204" pitchFamily="34" charset="0"/>
              </a:rPr>
              <a:t>Case Presentation (</a:t>
            </a:r>
            <a:r>
              <a:rPr lang="en-US" altLang="x-none" dirty="0" err="1">
                <a:latin typeface="Arial" panose="020B0604020202020204" pitchFamily="34" charset="0"/>
                <a:cs typeface="Arial" panose="020B0604020202020204" pitchFamily="34" charset="0"/>
              </a:rPr>
              <a:t>Ms</a:t>
            </a:r>
            <a:r>
              <a:rPr lang="en-US" altLang="x-none" dirty="0">
                <a:latin typeface="Arial" panose="020B0604020202020204" pitchFamily="34" charset="0"/>
                <a:cs typeface="Arial" panose="020B0604020202020204" pitchFamily="34" charset="0"/>
              </a:rPr>
              <a:t> Mitchell)</a:t>
            </a:r>
          </a:p>
        </p:txBody>
      </p:sp>
      <p:sp>
        <p:nvSpPr>
          <p:cNvPr id="38914" name="Content Placeholder 2"/>
          <p:cNvSpPr>
            <a:spLocks noGrp="1"/>
          </p:cNvSpPr>
          <p:nvPr>
            <p:ph idx="1"/>
          </p:nvPr>
        </p:nvSpPr>
        <p:spPr>
          <a:xfrm>
            <a:off x="609600" y="1371600"/>
            <a:ext cx="10972800" cy="5486400"/>
          </a:xfrm>
        </p:spPr>
        <p:txBody>
          <a:bodyPr/>
          <a:lstStyle/>
          <a:p>
            <a:pPr marL="0" indent="0">
              <a:buNone/>
            </a:pPr>
            <a:r>
              <a:rPr lang="en-US" altLang="x-none" sz="2600" b="1" dirty="0">
                <a:solidFill>
                  <a:srgbClr val="EFC53D"/>
                </a:solidFill>
                <a:latin typeface="Arial" panose="020B0604020202020204" pitchFamily="34" charset="0"/>
                <a:cs typeface="Arial" panose="020B0604020202020204" pitchFamily="34" charset="0"/>
              </a:rPr>
              <a:t>A woman in her early 60s with gastric cancer and metastases to </a:t>
            </a:r>
            <a:br>
              <a:rPr lang="en-US" altLang="x-none" sz="2600" b="1" dirty="0">
                <a:solidFill>
                  <a:srgbClr val="EFC53D"/>
                </a:solidFill>
                <a:latin typeface="Arial" panose="020B0604020202020204" pitchFamily="34" charset="0"/>
                <a:cs typeface="Arial" panose="020B0604020202020204" pitchFamily="34" charset="0"/>
              </a:rPr>
            </a:br>
            <a:r>
              <a:rPr lang="en-US" altLang="x-none" sz="2600" b="1" dirty="0">
                <a:solidFill>
                  <a:srgbClr val="EFC53D"/>
                </a:solidFill>
                <a:latin typeface="Arial" panose="020B0604020202020204" pitchFamily="34" charset="0"/>
                <a:cs typeface="Arial" panose="020B0604020202020204" pitchFamily="34" charset="0"/>
              </a:rPr>
              <a:t>the liver </a:t>
            </a:r>
          </a:p>
          <a:p>
            <a:pPr marL="0" indent="0">
              <a:buNone/>
            </a:pPr>
            <a:endParaRPr lang="en-US" altLang="x-none" sz="800" b="1" dirty="0">
              <a:solidFill>
                <a:srgbClr val="EFC53D"/>
              </a:solidFill>
              <a:latin typeface="Arial" panose="020B0604020202020204" pitchFamily="34" charset="0"/>
              <a:cs typeface="Arial" panose="020B0604020202020204" pitchFamily="34" charset="0"/>
            </a:endParaRPr>
          </a:p>
          <a:p>
            <a:pPr marL="0" indent="0">
              <a:buNone/>
            </a:pPr>
            <a:r>
              <a:rPr lang="en-US" altLang="x-none" sz="2600" b="1" dirty="0">
                <a:solidFill>
                  <a:srgbClr val="EFC53D"/>
                </a:solidFill>
                <a:latin typeface="Arial" panose="020B0604020202020204" pitchFamily="34" charset="0"/>
                <a:cs typeface="Arial" panose="020B0604020202020204" pitchFamily="34" charset="0"/>
              </a:rPr>
              <a:t>Treatments received</a:t>
            </a:r>
          </a:p>
          <a:p>
            <a:r>
              <a:rPr lang="en-US" sz="2600" dirty="0"/>
              <a:t>FOLFOX </a:t>
            </a:r>
            <a:r>
              <a:rPr lang="en-US" sz="2600" dirty="0">
                <a:sym typeface="Wingdings" pitchFamily="2" charset="2"/>
              </a:rPr>
              <a:t></a:t>
            </a:r>
            <a:r>
              <a:rPr lang="en-US" sz="2600" dirty="0"/>
              <a:t> RT</a:t>
            </a:r>
          </a:p>
          <a:p>
            <a:r>
              <a:rPr lang="en-US" sz="2600" dirty="0"/>
              <a:t>Paclitaxel</a:t>
            </a:r>
          </a:p>
          <a:p>
            <a:r>
              <a:rPr lang="en-US" sz="2600" dirty="0"/>
              <a:t>Pembrolizumab</a:t>
            </a:r>
          </a:p>
          <a:p>
            <a:pPr marL="0" indent="0">
              <a:spcBef>
                <a:spcPts val="1776"/>
              </a:spcBef>
              <a:buNone/>
            </a:pPr>
            <a:r>
              <a:rPr lang="en-US" sz="2600" b="1" dirty="0">
                <a:solidFill>
                  <a:srgbClr val="E9BB2B"/>
                </a:solidFill>
              </a:rPr>
              <a:t>Other considerations</a:t>
            </a:r>
          </a:p>
          <a:p>
            <a:r>
              <a:rPr lang="en-US" sz="2600" dirty="0"/>
              <a:t>Pembrolizumab-associated hypothyroidism and fatigue</a:t>
            </a:r>
          </a:p>
          <a:p>
            <a:r>
              <a:rPr lang="en-US" sz="2600" dirty="0"/>
              <a:t>Language barrier and use of alternative remedies due to cultural beliefs</a:t>
            </a:r>
          </a:p>
          <a:p>
            <a:r>
              <a:rPr lang="en-US" sz="2600" dirty="0"/>
              <a:t>Unhappy/stressed due to inability to return to Thailand</a:t>
            </a:r>
          </a:p>
        </p:txBody>
      </p:sp>
    </p:spTree>
    <p:extLst>
      <p:ext uri="{BB962C8B-B14F-4D97-AF65-F5344CB8AC3E}">
        <p14:creationId xmlns:p14="http://schemas.microsoft.com/office/powerpoint/2010/main" val="2183126122"/>
      </p:ext>
    </p:extLst>
  </p:cSld>
  <p:clrMapOvr>
    <a:masterClrMapping/>
  </p:clrMapOvr>
  <p:transition spd="slow" advClick="0"/>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Title 1"/>
          <p:cNvSpPr>
            <a:spLocks noGrp="1"/>
          </p:cNvSpPr>
          <p:nvPr>
            <p:ph type="title"/>
          </p:nvPr>
        </p:nvSpPr>
        <p:spPr/>
        <p:txBody>
          <a:bodyPr/>
          <a:lstStyle/>
          <a:p>
            <a:r>
              <a:rPr lang="en-US" altLang="x-none" dirty="0">
                <a:latin typeface="Arial" panose="020B0604020202020204" pitchFamily="34" charset="0"/>
                <a:cs typeface="Arial" panose="020B0604020202020204" pitchFamily="34" charset="0"/>
              </a:rPr>
              <a:t>Case Presentation (</a:t>
            </a:r>
            <a:r>
              <a:rPr lang="en-US" altLang="x-none" dirty="0" err="1">
                <a:latin typeface="Arial" panose="020B0604020202020204" pitchFamily="34" charset="0"/>
                <a:cs typeface="Arial" panose="020B0604020202020204" pitchFamily="34" charset="0"/>
              </a:rPr>
              <a:t>Ms</a:t>
            </a:r>
            <a:r>
              <a:rPr lang="en-US" altLang="x-none" dirty="0">
                <a:latin typeface="Arial" panose="020B0604020202020204" pitchFamily="34" charset="0"/>
                <a:cs typeface="Arial" panose="020B0604020202020204" pitchFamily="34" charset="0"/>
              </a:rPr>
              <a:t> Mitchell)</a:t>
            </a:r>
          </a:p>
        </p:txBody>
      </p:sp>
      <p:sp>
        <p:nvSpPr>
          <p:cNvPr id="4" name="TextBox 3">
            <a:extLst>
              <a:ext uri="{FF2B5EF4-FFF2-40B4-BE49-F238E27FC236}">
                <a16:creationId xmlns:a16="http://schemas.microsoft.com/office/drawing/2014/main" id="{D24DC483-026C-BB4E-8199-E8928CCD4C15}"/>
              </a:ext>
            </a:extLst>
          </p:cNvPr>
          <p:cNvSpPr txBox="1"/>
          <p:nvPr/>
        </p:nvSpPr>
        <p:spPr>
          <a:xfrm>
            <a:off x="2130362" y="1351186"/>
            <a:ext cx="1451038" cy="461665"/>
          </a:xfrm>
          <a:prstGeom prst="rect">
            <a:avLst/>
          </a:prstGeom>
          <a:noFill/>
        </p:spPr>
        <p:txBody>
          <a:bodyPr wrap="none" rtlCol="0">
            <a:spAutoFit/>
          </a:bodyPr>
          <a:lstStyle/>
          <a:p>
            <a:r>
              <a:rPr lang="en-US" b="1" u="sng" dirty="0"/>
              <a:t>Baseline</a:t>
            </a:r>
          </a:p>
        </p:txBody>
      </p:sp>
      <p:sp>
        <p:nvSpPr>
          <p:cNvPr id="5" name="TextBox 4">
            <a:extLst>
              <a:ext uri="{FF2B5EF4-FFF2-40B4-BE49-F238E27FC236}">
                <a16:creationId xmlns:a16="http://schemas.microsoft.com/office/drawing/2014/main" id="{F23A88A1-9297-7C42-8E7F-0213E2F07E4D}"/>
              </a:ext>
            </a:extLst>
          </p:cNvPr>
          <p:cNvSpPr txBox="1"/>
          <p:nvPr/>
        </p:nvSpPr>
        <p:spPr>
          <a:xfrm>
            <a:off x="7137238" y="1351186"/>
            <a:ext cx="3759362" cy="461665"/>
          </a:xfrm>
          <a:prstGeom prst="rect">
            <a:avLst/>
          </a:prstGeom>
          <a:noFill/>
        </p:spPr>
        <p:txBody>
          <a:bodyPr wrap="none" rtlCol="0">
            <a:spAutoFit/>
          </a:bodyPr>
          <a:lstStyle/>
          <a:p>
            <a:r>
              <a:rPr lang="en-US" b="1" u="sng" dirty="0"/>
              <a:t>Pembrolizumab 3 cycles</a:t>
            </a:r>
          </a:p>
        </p:txBody>
      </p:sp>
      <p:pic>
        <p:nvPicPr>
          <p:cNvPr id="6" name="Picture 5">
            <a:extLst>
              <a:ext uri="{FF2B5EF4-FFF2-40B4-BE49-F238E27FC236}">
                <a16:creationId xmlns:a16="http://schemas.microsoft.com/office/drawing/2014/main" id="{8B0B1438-B4D0-584B-B13F-C4EAAF6AC86F}"/>
              </a:ext>
            </a:extLst>
          </p:cNvPr>
          <p:cNvPicPr>
            <a:picLocks noChangeAspect="1"/>
          </p:cNvPicPr>
          <p:nvPr/>
        </p:nvPicPr>
        <p:blipFill>
          <a:blip r:embed="rId3"/>
          <a:stretch>
            <a:fillRect/>
          </a:stretch>
        </p:blipFill>
        <p:spPr>
          <a:xfrm>
            <a:off x="499872" y="1905000"/>
            <a:ext cx="4856449" cy="4572000"/>
          </a:xfrm>
          <a:prstGeom prst="rect">
            <a:avLst/>
          </a:prstGeom>
        </p:spPr>
      </p:pic>
      <p:pic>
        <p:nvPicPr>
          <p:cNvPr id="7" name="Picture 6">
            <a:extLst>
              <a:ext uri="{FF2B5EF4-FFF2-40B4-BE49-F238E27FC236}">
                <a16:creationId xmlns:a16="http://schemas.microsoft.com/office/drawing/2014/main" id="{2B0D1C40-D71B-134B-A439-5CAECE251E0C}"/>
              </a:ext>
            </a:extLst>
          </p:cNvPr>
          <p:cNvPicPr>
            <a:picLocks noChangeAspect="1"/>
          </p:cNvPicPr>
          <p:nvPr/>
        </p:nvPicPr>
        <p:blipFill>
          <a:blip r:embed="rId4"/>
          <a:stretch>
            <a:fillRect/>
          </a:stretch>
        </p:blipFill>
        <p:spPr>
          <a:xfrm>
            <a:off x="6477000" y="1905000"/>
            <a:ext cx="5203338" cy="4572000"/>
          </a:xfrm>
          <a:prstGeom prst="rect">
            <a:avLst/>
          </a:prstGeom>
        </p:spPr>
      </p:pic>
    </p:spTree>
    <p:extLst>
      <p:ext uri="{BB962C8B-B14F-4D97-AF65-F5344CB8AC3E}">
        <p14:creationId xmlns:p14="http://schemas.microsoft.com/office/powerpoint/2010/main" val="2096529035"/>
      </p:ext>
    </p:extLst>
  </p:cSld>
  <p:clrMapOvr>
    <a:masterClrMapping/>
  </p:clrMapOvr>
  <p:transition spd="slow" advClick="0"/>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Title 2"/>
          <p:cNvSpPr>
            <a:spLocks noGrp="1"/>
          </p:cNvSpPr>
          <p:nvPr>
            <p:ph type="title"/>
          </p:nvPr>
        </p:nvSpPr>
        <p:spPr/>
        <p:txBody>
          <a:bodyPr/>
          <a:lstStyle/>
          <a:p>
            <a:r>
              <a:rPr lang="en-US" dirty="0">
                <a:latin typeface="Arial" charset="0"/>
                <a:ea typeface="ＭＳ 明朝" charset="0"/>
                <a:cs typeface="ＭＳ 明朝" charset="0"/>
              </a:rPr>
              <a:t>Current Status of Immune Checkpoint Inhibitors in Gastric Cancer</a:t>
            </a:r>
            <a:endParaRPr lang="en-US" dirty="0">
              <a:latin typeface="Arial" charset="0"/>
              <a:ea typeface="ＭＳ Ｐゴシック" charset="0"/>
              <a:cs typeface="ＭＳ Ｐゴシック" charset="0"/>
            </a:endParaRPr>
          </a:p>
        </p:txBody>
      </p:sp>
      <p:sp>
        <p:nvSpPr>
          <p:cNvPr id="56322" name="Content Placeholder 3"/>
          <p:cNvSpPr>
            <a:spLocks noGrp="1"/>
          </p:cNvSpPr>
          <p:nvPr>
            <p:ph idx="1"/>
          </p:nvPr>
        </p:nvSpPr>
        <p:spPr>
          <a:xfrm>
            <a:off x="609600" y="1384012"/>
            <a:ext cx="11201400" cy="5029200"/>
          </a:xfrm>
        </p:spPr>
        <p:txBody>
          <a:bodyPr/>
          <a:lstStyle/>
          <a:p>
            <a:pPr marL="0" indent="0">
              <a:spcBef>
                <a:spcPts val="500"/>
              </a:spcBef>
              <a:buNone/>
            </a:pPr>
            <a:r>
              <a:rPr lang="en-US" sz="2200" b="1" dirty="0">
                <a:solidFill>
                  <a:srgbClr val="EFC53D"/>
                </a:solidFill>
                <a:latin typeface="Arial" charset="0"/>
                <a:ea typeface="ＭＳ 明朝" charset="0"/>
              </a:rPr>
              <a:t>Pembrolizumab</a:t>
            </a:r>
            <a:r>
              <a:rPr lang="en-US" sz="2200" dirty="0">
                <a:latin typeface="Arial" charset="0"/>
                <a:ea typeface="ＭＳ Ｐゴシック" charset="0"/>
                <a:cs typeface="ＭＳ Ｐゴシック" charset="0"/>
              </a:rPr>
              <a:t> </a:t>
            </a:r>
          </a:p>
          <a:p>
            <a:pPr>
              <a:spcBef>
                <a:spcPts val="500"/>
              </a:spcBef>
            </a:pPr>
            <a:r>
              <a:rPr lang="en-US" sz="2200" dirty="0">
                <a:latin typeface="Arial" charset="0"/>
                <a:ea typeface="ＭＳ Ｐゴシック" charset="0"/>
                <a:cs typeface="ＭＳ Ｐゴシック" charset="0"/>
              </a:rPr>
              <a:t>9/22/17: Approved as monotherapy for PD-L1-positive recurrent locally advanced or metastatic gastric or GEJ adenocarcinoma after ≥2 lines of chemotherapy</a:t>
            </a:r>
          </a:p>
          <a:p>
            <a:pPr lvl="1">
              <a:spcBef>
                <a:spcPts val="500"/>
              </a:spcBef>
            </a:pPr>
            <a:r>
              <a:rPr lang="en-US" sz="2200" dirty="0">
                <a:latin typeface="Arial" charset="0"/>
                <a:ea typeface="ＭＳ Ｐゴシック" charset="0"/>
                <a:cs typeface="ＭＳ Ｐゴシック" charset="0"/>
              </a:rPr>
              <a:t>Based on Phase II KEYNOTE-059 trial</a:t>
            </a:r>
            <a:r>
              <a:rPr lang="en-US" sz="2200" baseline="30000" dirty="0">
                <a:latin typeface="Arial" charset="0"/>
                <a:ea typeface="ＭＳ Ｐゴシック" charset="0"/>
                <a:cs typeface="ＭＳ Ｐゴシック" charset="0"/>
              </a:rPr>
              <a:t>1</a:t>
            </a:r>
          </a:p>
          <a:p>
            <a:pPr lvl="1">
              <a:spcBef>
                <a:spcPts val="500"/>
              </a:spcBef>
            </a:pPr>
            <a:r>
              <a:rPr lang="en-US" sz="2200" dirty="0">
                <a:latin typeface="Arial" charset="0"/>
                <a:ea typeface="ＭＳ Ｐゴシック" charset="0"/>
                <a:cs typeface="ＭＳ Ｐゴシック" charset="0"/>
              </a:rPr>
              <a:t>ORR PD-L1+ = 15.5%; PD-L1- = 6.4%</a:t>
            </a:r>
          </a:p>
          <a:p>
            <a:pPr marL="457207" lvl="1" indent="0">
              <a:spcBef>
                <a:spcPts val="500"/>
              </a:spcBef>
              <a:buNone/>
            </a:pPr>
            <a:endParaRPr lang="en-US" sz="800" baseline="30000" dirty="0">
              <a:latin typeface="Arial" charset="0"/>
              <a:ea typeface="ＭＳ Ｐゴシック" charset="0"/>
              <a:cs typeface="ＭＳ Ｐゴシック" charset="0"/>
            </a:endParaRPr>
          </a:p>
          <a:p>
            <a:pPr>
              <a:spcBef>
                <a:spcPts val="500"/>
              </a:spcBef>
            </a:pPr>
            <a:r>
              <a:rPr lang="en-US" sz="2200" dirty="0">
                <a:latin typeface="Arial" charset="0"/>
                <a:ea typeface="ＭＳ Ｐゴシック" charset="0"/>
                <a:cs typeface="ＭＳ Ｐゴシック" charset="0"/>
              </a:rPr>
              <a:t>KEYNOTE-061: Phase III trial of 2</a:t>
            </a:r>
            <a:r>
              <a:rPr lang="en-US" sz="2200" baseline="30000" dirty="0">
                <a:latin typeface="Arial" charset="0"/>
                <a:ea typeface="ＭＳ Ｐゴシック" charset="0"/>
                <a:cs typeface="ＭＳ Ｐゴシック" charset="0"/>
              </a:rPr>
              <a:t>nd</a:t>
            </a:r>
            <a:r>
              <a:rPr lang="en-US" sz="2200" dirty="0">
                <a:latin typeface="Arial" charset="0"/>
                <a:ea typeface="ＭＳ Ｐゴシック" charset="0"/>
                <a:cs typeface="ＭＳ Ｐゴシック" charset="0"/>
              </a:rPr>
              <a:t>-line pembrolizumab for advanced gastric/GEJ adenocarcinoma did not meet primary OS endpoint (HR 0.82; </a:t>
            </a:r>
            <a:r>
              <a:rPr lang="en-US" sz="2200" i="1" dirty="0">
                <a:latin typeface="Arial" charset="0"/>
                <a:ea typeface="ＭＳ Ｐゴシック" charset="0"/>
                <a:cs typeface="ＭＳ Ｐゴシック" charset="0"/>
              </a:rPr>
              <a:t>p </a:t>
            </a:r>
            <a:r>
              <a:rPr lang="en-US" sz="2200" dirty="0">
                <a:latin typeface="Arial" charset="0"/>
                <a:ea typeface="ＭＳ Ｐゴシック" charset="0"/>
                <a:cs typeface="ＭＳ Ｐゴシック" charset="0"/>
              </a:rPr>
              <a:t>= 0.042)</a:t>
            </a:r>
            <a:r>
              <a:rPr lang="en-US" sz="2200" baseline="30000" dirty="0">
                <a:latin typeface="Arial" charset="0"/>
                <a:ea typeface="ＭＳ Ｐゴシック" charset="0"/>
                <a:cs typeface="ＭＳ Ｐゴシック" charset="0"/>
              </a:rPr>
              <a:t>2</a:t>
            </a:r>
            <a:r>
              <a:rPr lang="en-US" sz="2200" dirty="0">
                <a:latin typeface="Arial" charset="0"/>
                <a:ea typeface="ＭＳ Ｐゴシック" charset="0"/>
                <a:cs typeface="ＭＳ Ｐゴシック" charset="0"/>
              </a:rPr>
              <a:t> </a:t>
            </a:r>
          </a:p>
          <a:p>
            <a:pPr marL="0" indent="0">
              <a:spcBef>
                <a:spcPts val="1700"/>
              </a:spcBef>
              <a:buNone/>
            </a:pPr>
            <a:r>
              <a:rPr lang="en-US" sz="2200" b="1" dirty="0">
                <a:solidFill>
                  <a:srgbClr val="EFC53D"/>
                </a:solidFill>
                <a:latin typeface="Arial" charset="0"/>
                <a:ea typeface="ＭＳ 明朝" charset="0"/>
              </a:rPr>
              <a:t>Nivolumab</a:t>
            </a:r>
            <a:endParaRPr lang="en-US" sz="2200" dirty="0">
              <a:latin typeface="Arial" charset="0"/>
              <a:ea typeface="ＭＳ Ｐゴシック" charset="0"/>
              <a:cs typeface="ＭＳ Ｐゴシック" charset="0"/>
            </a:endParaRPr>
          </a:p>
          <a:p>
            <a:pPr>
              <a:spcBef>
                <a:spcPts val="500"/>
              </a:spcBef>
            </a:pPr>
            <a:r>
              <a:rPr lang="en-US" sz="2200" dirty="0">
                <a:latin typeface="Arial" charset="0"/>
                <a:ea typeface="ＭＳ Ｐゴシック" charset="0"/>
                <a:cs typeface="ＭＳ Ｐゴシック" charset="0"/>
              </a:rPr>
              <a:t>ATTRACTION-2: Phase III study of nivolumab reported an OS improvement vs placebo (5.3 vs 4.1 </a:t>
            </a:r>
            <a:r>
              <a:rPr lang="en-US" sz="2200" dirty="0" err="1">
                <a:latin typeface="Arial" charset="0"/>
                <a:ea typeface="ＭＳ Ｐゴシック" charset="0"/>
                <a:cs typeface="ＭＳ Ｐゴシック" charset="0"/>
              </a:rPr>
              <a:t>mo</a:t>
            </a:r>
            <a:r>
              <a:rPr lang="en-US" sz="2200" dirty="0">
                <a:latin typeface="Arial" charset="0"/>
                <a:ea typeface="ＭＳ Ｐゴシック" charset="0"/>
                <a:cs typeface="ＭＳ Ｐゴシック" charset="0"/>
              </a:rPr>
              <a:t>; HR 0.63; </a:t>
            </a:r>
            <a:r>
              <a:rPr lang="en-US" sz="2200" i="1" dirty="0">
                <a:latin typeface="Arial" charset="0"/>
                <a:ea typeface="ＭＳ Ｐゴシック" charset="0"/>
                <a:cs typeface="ＭＳ Ｐゴシック" charset="0"/>
              </a:rPr>
              <a:t>p</a:t>
            </a:r>
            <a:r>
              <a:rPr lang="en-US" sz="2200" dirty="0">
                <a:latin typeface="Arial" charset="0"/>
                <a:ea typeface="ＭＳ Ｐゴシック" charset="0"/>
                <a:cs typeface="ＭＳ Ｐゴシック" charset="0"/>
              </a:rPr>
              <a:t> &lt; 0.0001)</a:t>
            </a:r>
            <a:r>
              <a:rPr lang="en-US" sz="2200" baseline="30000" dirty="0">
                <a:latin typeface="Arial" charset="0"/>
                <a:ea typeface="ＭＳ Ｐゴシック" charset="0"/>
                <a:cs typeface="ＭＳ Ｐゴシック" charset="0"/>
              </a:rPr>
              <a:t>3</a:t>
            </a:r>
          </a:p>
        </p:txBody>
      </p:sp>
      <p:sp>
        <p:nvSpPr>
          <p:cNvPr id="3" name="Rectangle 2">
            <a:extLst>
              <a:ext uri="{FF2B5EF4-FFF2-40B4-BE49-F238E27FC236}">
                <a16:creationId xmlns:a16="http://schemas.microsoft.com/office/drawing/2014/main" id="{31291BCF-DD93-954C-843A-C1FE5BD3AEE8}"/>
              </a:ext>
            </a:extLst>
          </p:cNvPr>
          <p:cNvSpPr/>
          <p:nvPr/>
        </p:nvSpPr>
        <p:spPr>
          <a:xfrm>
            <a:off x="217865" y="6120824"/>
            <a:ext cx="11373679" cy="584775"/>
          </a:xfrm>
          <a:prstGeom prst="rect">
            <a:avLst/>
          </a:prstGeom>
        </p:spPr>
        <p:txBody>
          <a:bodyPr wrap="square">
            <a:spAutoFit/>
          </a:bodyPr>
          <a:lstStyle/>
          <a:p>
            <a:r>
              <a:rPr lang="en-US" sz="1600" baseline="30000" dirty="0"/>
              <a:t>1 </a:t>
            </a:r>
            <a:r>
              <a:rPr lang="en-US" sz="1600" dirty="0"/>
              <a:t>Fuchs CS et al. </a:t>
            </a:r>
            <a:r>
              <a:rPr lang="en-US" sz="1600" i="1" dirty="0"/>
              <a:t>JAMA Oncol</a:t>
            </a:r>
            <a:r>
              <a:rPr lang="en-US" sz="1600" dirty="0"/>
              <a:t> 2018;4(5)e180013; </a:t>
            </a:r>
            <a:r>
              <a:rPr lang="en-US" sz="1600" baseline="30000" dirty="0"/>
              <a:t>2 </a:t>
            </a:r>
            <a:r>
              <a:rPr lang="en-US" sz="1600" dirty="0" err="1"/>
              <a:t>www.mrknewsroom.com</a:t>
            </a:r>
            <a:r>
              <a:rPr lang="en-US" sz="1600" dirty="0"/>
              <a:t>/news-release/corporate-news/merck-provides-update-keynote-061-phase-3-study-keytruda-pembrolizumab-p; </a:t>
            </a:r>
            <a:r>
              <a:rPr lang="en-US" sz="1600" baseline="30000" dirty="0"/>
              <a:t>3 </a:t>
            </a:r>
            <a:r>
              <a:rPr lang="en-US" sz="1600" dirty="0"/>
              <a:t>Kang YK et al. </a:t>
            </a:r>
            <a:r>
              <a:rPr lang="en-US" sz="1600" i="1" dirty="0"/>
              <a:t>Lancet</a:t>
            </a:r>
            <a:r>
              <a:rPr lang="en-US" sz="1600" dirty="0"/>
              <a:t> 2017;391(10111):2461-71.</a:t>
            </a:r>
          </a:p>
        </p:txBody>
      </p:sp>
    </p:spTree>
    <p:extLst>
      <p:ext uri="{BB962C8B-B14F-4D97-AF65-F5344CB8AC3E}">
        <p14:creationId xmlns:p14="http://schemas.microsoft.com/office/powerpoint/2010/main" val="403518254"/>
      </p:ext>
    </p:extLst>
  </p:cSld>
  <p:clrMapOvr>
    <a:masterClrMapping/>
  </p:clrMapOvr>
  <p:transition spd="slow" advClick="0"/>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0453FC30-4480-F543-BA65-470B7324165E}"/>
              </a:ext>
            </a:extLst>
          </p:cNvPr>
          <p:cNvPicPr>
            <a:picLocks noChangeAspect="1"/>
          </p:cNvPicPr>
          <p:nvPr/>
        </p:nvPicPr>
        <p:blipFill>
          <a:blip r:embed="rId2"/>
          <a:stretch>
            <a:fillRect/>
          </a:stretch>
        </p:blipFill>
        <p:spPr>
          <a:xfrm>
            <a:off x="1646679" y="1277204"/>
            <a:ext cx="8039100" cy="3815893"/>
          </a:xfrm>
          <a:prstGeom prst="rect">
            <a:avLst/>
          </a:prstGeom>
        </p:spPr>
      </p:pic>
      <p:sp>
        <p:nvSpPr>
          <p:cNvPr id="23553" name="Title 2"/>
          <p:cNvSpPr>
            <a:spLocks noGrp="1"/>
          </p:cNvSpPr>
          <p:nvPr>
            <p:ph type="title"/>
          </p:nvPr>
        </p:nvSpPr>
        <p:spPr>
          <a:xfrm>
            <a:off x="685800" y="160251"/>
            <a:ext cx="10591800" cy="906549"/>
          </a:xfrm>
        </p:spPr>
        <p:txBody>
          <a:bodyPr/>
          <a:lstStyle/>
          <a:p>
            <a:r>
              <a:rPr lang="en-US" dirty="0">
                <a:latin typeface="Arial" charset="0"/>
                <a:ea typeface="ヒラギノ角ゴ Pro W3" charset="0"/>
                <a:cs typeface="ヒラギノ角ゴ Pro W3" charset="0"/>
              </a:rPr>
              <a:t>KEYNOTE-181: A Phase III Trial of Second-line Pembrolizumab Compared to Chemotherapy for Advanced Esophageal Cancer</a:t>
            </a:r>
            <a:endParaRPr lang="en-US" dirty="0">
              <a:latin typeface="Arial" charset="0"/>
              <a:ea typeface="ＭＳ Ｐゴシック" charset="0"/>
              <a:cs typeface="ＭＳ Ｐゴシック" charset="0"/>
            </a:endParaRPr>
          </a:p>
        </p:txBody>
      </p:sp>
      <p:sp>
        <p:nvSpPr>
          <p:cNvPr id="11" name="TextBox 10"/>
          <p:cNvSpPr txBox="1">
            <a:spLocks noChangeArrowheads="1"/>
          </p:cNvSpPr>
          <p:nvPr/>
        </p:nvSpPr>
        <p:spPr bwMode="auto">
          <a:xfrm>
            <a:off x="0" y="6473278"/>
            <a:ext cx="10668000" cy="3847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182880" bIns="91440" anchor="b" anchorCtr="0">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1600" dirty="0"/>
              <a:t>Kojima T et al. Gastrointestinal Cancers Symposium 2019;Abstract 2.</a:t>
            </a:r>
          </a:p>
        </p:txBody>
      </p:sp>
      <p:sp>
        <p:nvSpPr>
          <p:cNvPr id="21" name="TextBox 20">
            <a:extLst>
              <a:ext uri="{FF2B5EF4-FFF2-40B4-BE49-F238E27FC236}">
                <a16:creationId xmlns:a16="http://schemas.microsoft.com/office/drawing/2014/main" id="{540EFA4B-5290-B14D-B8F5-05CF6420E384}"/>
              </a:ext>
            </a:extLst>
          </p:cNvPr>
          <p:cNvSpPr txBox="1"/>
          <p:nvPr/>
        </p:nvSpPr>
        <p:spPr>
          <a:xfrm>
            <a:off x="857992" y="5476784"/>
            <a:ext cx="9982200" cy="856645"/>
          </a:xfrm>
          <a:prstGeom prst="rect">
            <a:avLst/>
          </a:prstGeom>
          <a:noFill/>
        </p:spPr>
        <p:txBody>
          <a:bodyPr wrap="square" rtlCol="0">
            <a:spAutoFit/>
          </a:bodyPr>
          <a:lstStyle/>
          <a:p>
            <a:pPr marL="174625" indent="-174625">
              <a:spcBef>
                <a:spcPts val="0"/>
              </a:spcBef>
              <a:spcAft>
                <a:spcPts val="200"/>
              </a:spcAft>
              <a:buFont typeface="Arial" charset="0"/>
              <a:buChar char="•"/>
            </a:pPr>
            <a:r>
              <a:rPr lang="en-US" sz="1600" dirty="0">
                <a:solidFill>
                  <a:srgbClr val="FFFFFF"/>
                </a:solidFill>
              </a:rPr>
              <a:t>ORR higher with pembrolizumab than chemotherapy in patients with CPS ≥10 (21.5% vs 6.1%)</a:t>
            </a:r>
            <a:endParaRPr lang="it-IT" sz="1600" dirty="0">
              <a:solidFill>
                <a:srgbClr val="FFFFFF"/>
              </a:solidFill>
            </a:endParaRPr>
          </a:p>
          <a:p>
            <a:pPr marL="174625" indent="-174625">
              <a:spcBef>
                <a:spcPts val="0"/>
              </a:spcBef>
              <a:spcAft>
                <a:spcPts val="200"/>
              </a:spcAft>
              <a:buFont typeface="Arial" charset="0"/>
              <a:buChar char="•"/>
            </a:pPr>
            <a:r>
              <a:rPr lang="en-US" sz="1600" dirty="0">
                <a:solidFill>
                  <a:srgbClr val="FFFFFF"/>
                </a:solidFill>
              </a:rPr>
              <a:t>Lower frequency Grade 3-5 treatment-related adverse events with pembrolizumab than chemotherapy (18.2% vs 40.9%); no new safety signals observed</a:t>
            </a:r>
          </a:p>
        </p:txBody>
      </p:sp>
      <p:sp>
        <p:nvSpPr>
          <p:cNvPr id="3" name="TextBox 2">
            <a:extLst>
              <a:ext uri="{FF2B5EF4-FFF2-40B4-BE49-F238E27FC236}">
                <a16:creationId xmlns:a16="http://schemas.microsoft.com/office/drawing/2014/main" id="{8C8BB2AB-E63D-3B42-A82B-2623BB9B390A}"/>
              </a:ext>
            </a:extLst>
          </p:cNvPr>
          <p:cNvSpPr txBox="1"/>
          <p:nvPr/>
        </p:nvSpPr>
        <p:spPr>
          <a:xfrm>
            <a:off x="3749799" y="1241485"/>
            <a:ext cx="4198585" cy="400110"/>
          </a:xfrm>
          <a:prstGeom prst="rect">
            <a:avLst/>
          </a:prstGeom>
          <a:noFill/>
        </p:spPr>
        <p:txBody>
          <a:bodyPr wrap="none" rtlCol="0">
            <a:spAutoFit/>
          </a:bodyPr>
          <a:lstStyle/>
          <a:p>
            <a:r>
              <a:rPr lang="en-US" sz="2000" b="1" dirty="0"/>
              <a:t>Overall Survival (PD-L1 CPS ≥10)</a:t>
            </a:r>
          </a:p>
        </p:txBody>
      </p:sp>
      <p:sp>
        <p:nvSpPr>
          <p:cNvPr id="2" name="TextBox 1">
            <a:extLst>
              <a:ext uri="{FF2B5EF4-FFF2-40B4-BE49-F238E27FC236}">
                <a16:creationId xmlns:a16="http://schemas.microsoft.com/office/drawing/2014/main" id="{BD0FAC63-8DDE-D548-A97B-E3629390AE16}"/>
              </a:ext>
            </a:extLst>
          </p:cNvPr>
          <p:cNvSpPr txBox="1"/>
          <p:nvPr/>
        </p:nvSpPr>
        <p:spPr>
          <a:xfrm>
            <a:off x="4800600" y="5096542"/>
            <a:ext cx="2362200" cy="369332"/>
          </a:xfrm>
          <a:prstGeom prst="rect">
            <a:avLst/>
          </a:prstGeom>
          <a:noFill/>
        </p:spPr>
        <p:txBody>
          <a:bodyPr wrap="square" rtlCol="0">
            <a:spAutoFit/>
          </a:bodyPr>
          <a:lstStyle/>
          <a:p>
            <a:pPr algn="ctr"/>
            <a:r>
              <a:rPr lang="en-US" sz="1800" b="1" dirty="0"/>
              <a:t>Time, months</a:t>
            </a:r>
          </a:p>
        </p:txBody>
      </p:sp>
      <p:sp>
        <p:nvSpPr>
          <p:cNvPr id="20" name="TextBox 19">
            <a:extLst>
              <a:ext uri="{FF2B5EF4-FFF2-40B4-BE49-F238E27FC236}">
                <a16:creationId xmlns:a16="http://schemas.microsoft.com/office/drawing/2014/main" id="{532449D2-206B-CC42-B23B-A370A72AA8E5}"/>
              </a:ext>
            </a:extLst>
          </p:cNvPr>
          <p:cNvSpPr txBox="1"/>
          <p:nvPr/>
        </p:nvSpPr>
        <p:spPr>
          <a:xfrm rot="16200000">
            <a:off x="662991" y="2725081"/>
            <a:ext cx="1524000" cy="369332"/>
          </a:xfrm>
          <a:prstGeom prst="rect">
            <a:avLst/>
          </a:prstGeom>
          <a:noFill/>
        </p:spPr>
        <p:txBody>
          <a:bodyPr wrap="square" rtlCol="0">
            <a:spAutoFit/>
          </a:bodyPr>
          <a:lstStyle/>
          <a:p>
            <a:pPr algn="ctr"/>
            <a:r>
              <a:rPr lang="en-US" sz="1800" b="1" dirty="0"/>
              <a:t>OS, %</a:t>
            </a:r>
          </a:p>
        </p:txBody>
      </p:sp>
      <p:sp>
        <p:nvSpPr>
          <p:cNvPr id="23" name="TextBox 22">
            <a:extLst>
              <a:ext uri="{FF2B5EF4-FFF2-40B4-BE49-F238E27FC236}">
                <a16:creationId xmlns:a16="http://schemas.microsoft.com/office/drawing/2014/main" id="{7B62A57D-C832-FA4C-99F5-F95E2EE6D570}"/>
              </a:ext>
            </a:extLst>
          </p:cNvPr>
          <p:cNvSpPr txBox="1"/>
          <p:nvPr/>
        </p:nvSpPr>
        <p:spPr>
          <a:xfrm>
            <a:off x="4759850" y="2721015"/>
            <a:ext cx="906379" cy="646331"/>
          </a:xfrm>
          <a:prstGeom prst="rect">
            <a:avLst/>
          </a:prstGeom>
          <a:noFill/>
        </p:spPr>
        <p:txBody>
          <a:bodyPr wrap="square" rtlCol="0">
            <a:spAutoFit/>
          </a:bodyPr>
          <a:lstStyle/>
          <a:p>
            <a:r>
              <a:rPr lang="en-US" sz="1800" b="1" dirty="0">
                <a:solidFill>
                  <a:srgbClr val="B9D629"/>
                </a:solidFill>
              </a:rPr>
              <a:t>43%</a:t>
            </a:r>
          </a:p>
          <a:p>
            <a:r>
              <a:rPr lang="en-US" sz="1800" b="1" dirty="0">
                <a:solidFill>
                  <a:srgbClr val="F9951E"/>
                </a:solidFill>
              </a:rPr>
              <a:t>20%</a:t>
            </a:r>
          </a:p>
        </p:txBody>
      </p:sp>
      <p:sp>
        <p:nvSpPr>
          <p:cNvPr id="24" name="TextBox 23">
            <a:extLst>
              <a:ext uri="{FF2B5EF4-FFF2-40B4-BE49-F238E27FC236}">
                <a16:creationId xmlns:a16="http://schemas.microsoft.com/office/drawing/2014/main" id="{BC5FF649-24D1-A54E-BD1D-AA53D278AF02}"/>
              </a:ext>
            </a:extLst>
          </p:cNvPr>
          <p:cNvSpPr txBox="1"/>
          <p:nvPr/>
        </p:nvSpPr>
        <p:spPr>
          <a:xfrm>
            <a:off x="6072583" y="3367346"/>
            <a:ext cx="906379" cy="646331"/>
          </a:xfrm>
          <a:prstGeom prst="rect">
            <a:avLst/>
          </a:prstGeom>
          <a:noFill/>
        </p:spPr>
        <p:txBody>
          <a:bodyPr wrap="square" rtlCol="0">
            <a:spAutoFit/>
          </a:bodyPr>
          <a:lstStyle/>
          <a:p>
            <a:r>
              <a:rPr lang="en-US" sz="1800" b="1" dirty="0">
                <a:solidFill>
                  <a:srgbClr val="B9D629"/>
                </a:solidFill>
              </a:rPr>
              <a:t>26%</a:t>
            </a:r>
          </a:p>
          <a:p>
            <a:r>
              <a:rPr lang="en-US" sz="1800" b="1" dirty="0">
                <a:solidFill>
                  <a:srgbClr val="F9951E"/>
                </a:solidFill>
              </a:rPr>
              <a:t>11%</a:t>
            </a:r>
          </a:p>
        </p:txBody>
      </p:sp>
      <p:graphicFrame>
        <p:nvGraphicFramePr>
          <p:cNvPr id="5" name="Table 4">
            <a:extLst>
              <a:ext uri="{FF2B5EF4-FFF2-40B4-BE49-F238E27FC236}">
                <a16:creationId xmlns:a16="http://schemas.microsoft.com/office/drawing/2014/main" id="{163B7E04-2906-A64C-8C4F-496DA47BDB04}"/>
              </a:ext>
            </a:extLst>
          </p:cNvPr>
          <p:cNvGraphicFramePr>
            <a:graphicFrameLocks noGrp="1"/>
          </p:cNvGraphicFramePr>
          <p:nvPr>
            <p:extLst>
              <p:ext uri="{D42A27DB-BD31-4B8C-83A1-F6EECF244321}">
                <p14:modId xmlns:p14="http://schemas.microsoft.com/office/powerpoint/2010/main" val="3122804187"/>
              </p:ext>
            </p:extLst>
          </p:nvPr>
        </p:nvGraphicFramePr>
        <p:xfrm>
          <a:off x="5771001" y="1720004"/>
          <a:ext cx="5201799" cy="1112520"/>
        </p:xfrm>
        <a:graphic>
          <a:graphicData uri="http://schemas.openxmlformats.org/drawingml/2006/table">
            <a:tbl>
              <a:tblPr firstRow="1" bandRow="1">
                <a:tableStyleId>{5C22544A-7EE6-4342-B048-85BDC9FD1C3A}</a:tableStyleId>
              </a:tblPr>
              <a:tblGrid>
                <a:gridCol w="1230525">
                  <a:extLst>
                    <a:ext uri="{9D8B030D-6E8A-4147-A177-3AD203B41FA5}">
                      <a16:colId xmlns:a16="http://schemas.microsoft.com/office/drawing/2014/main" val="508334136"/>
                    </a:ext>
                  </a:extLst>
                </a:gridCol>
                <a:gridCol w="1176674">
                  <a:extLst>
                    <a:ext uri="{9D8B030D-6E8A-4147-A177-3AD203B41FA5}">
                      <a16:colId xmlns:a16="http://schemas.microsoft.com/office/drawing/2014/main" val="2831110913"/>
                    </a:ext>
                  </a:extLst>
                </a:gridCol>
                <a:gridCol w="1470842">
                  <a:extLst>
                    <a:ext uri="{9D8B030D-6E8A-4147-A177-3AD203B41FA5}">
                      <a16:colId xmlns:a16="http://schemas.microsoft.com/office/drawing/2014/main" val="1102818780"/>
                    </a:ext>
                  </a:extLst>
                </a:gridCol>
                <a:gridCol w="1323758">
                  <a:extLst>
                    <a:ext uri="{9D8B030D-6E8A-4147-A177-3AD203B41FA5}">
                      <a16:colId xmlns:a16="http://schemas.microsoft.com/office/drawing/2014/main" val="3851003944"/>
                    </a:ext>
                  </a:extLst>
                </a:gridCol>
              </a:tblGrid>
              <a:tr h="370840">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t>HR</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t>Median, </a:t>
                      </a:r>
                      <a:r>
                        <a:rPr lang="en-US" dirty="0" err="1"/>
                        <a:t>mo</a:t>
                      </a:r>
                      <a:endParaRPr lang="en-US" dirty="0"/>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i="1" dirty="0"/>
                        <a:t>p</a:t>
                      </a:r>
                      <a:r>
                        <a:rPr lang="en-US" dirty="0"/>
                        <a:t>-value</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64845376"/>
                  </a:ext>
                </a:extLst>
              </a:tr>
              <a:tr h="370840">
                <a:tc>
                  <a:txBody>
                    <a:bodyPr/>
                    <a:lstStyle/>
                    <a:p>
                      <a:r>
                        <a:rPr lang="en-US" dirty="0" err="1">
                          <a:solidFill>
                            <a:srgbClr val="B9D629"/>
                          </a:solidFill>
                        </a:rPr>
                        <a:t>Pembro</a:t>
                      </a:r>
                      <a:endParaRPr lang="en-US" dirty="0">
                        <a:solidFill>
                          <a:srgbClr val="B9D629"/>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rgbClr val="B9D629"/>
                          </a:solidFill>
                        </a:rPr>
                        <a:t>0.69</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rgbClr val="B9D629"/>
                          </a:solidFill>
                        </a:rPr>
                        <a:t>9.3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r>
                        <a:rPr lang="en-US" dirty="0"/>
                        <a:t>0.0074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12210702"/>
                  </a:ext>
                </a:extLst>
              </a:tr>
              <a:tr h="370840">
                <a:tc>
                  <a:txBody>
                    <a:bodyPr/>
                    <a:lstStyle/>
                    <a:p>
                      <a:r>
                        <a:rPr lang="en-US" dirty="0">
                          <a:solidFill>
                            <a:srgbClr val="F9951E"/>
                          </a:solidFill>
                        </a:rPr>
                        <a:t>Chemo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rgbClr val="F9951E"/>
                          </a:solidFill>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rgbClr val="F9951E"/>
                          </a:solidFill>
                        </a:rPr>
                        <a:t>6.7</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endParaRPr lang="en-US" dirty="0"/>
                    </a:p>
                  </a:txBody>
                  <a:tcPr/>
                </a:tc>
                <a:extLst>
                  <a:ext uri="{0D108BD9-81ED-4DB2-BD59-A6C34878D82A}">
                    <a16:rowId xmlns:a16="http://schemas.microsoft.com/office/drawing/2014/main" val="1315440610"/>
                  </a:ext>
                </a:extLst>
              </a:tr>
            </a:tbl>
          </a:graphicData>
        </a:graphic>
      </p:graphicFrame>
    </p:spTree>
    <p:extLst>
      <p:ext uri="{BB962C8B-B14F-4D97-AF65-F5344CB8AC3E}">
        <p14:creationId xmlns:p14="http://schemas.microsoft.com/office/powerpoint/2010/main" val="234819554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85999" y="1377576"/>
            <a:ext cx="7848600" cy="3191764"/>
          </a:xfrm>
          <a:prstGeom prst="rect">
            <a:avLst/>
          </a:prstGeom>
        </p:spPr>
      </p:pic>
      <p:sp>
        <p:nvSpPr>
          <p:cNvPr id="23553" name="Title 2"/>
          <p:cNvSpPr>
            <a:spLocks noGrp="1"/>
          </p:cNvSpPr>
          <p:nvPr>
            <p:ph type="title"/>
          </p:nvPr>
        </p:nvSpPr>
        <p:spPr>
          <a:xfrm>
            <a:off x="685800" y="160251"/>
            <a:ext cx="10591800" cy="906549"/>
          </a:xfrm>
        </p:spPr>
        <p:txBody>
          <a:bodyPr/>
          <a:lstStyle/>
          <a:p>
            <a:r>
              <a:rPr lang="en-US" dirty="0">
                <a:latin typeface="Arial" charset="0"/>
                <a:ea typeface="ヒラギノ角ゴ Pro W3" charset="0"/>
                <a:cs typeface="ヒラギノ角ゴ Pro W3" charset="0"/>
              </a:rPr>
              <a:t>TAGS: Outcome Summary of Phase III Trial of Trifluridine/</a:t>
            </a:r>
            <a:r>
              <a:rPr lang="en-US" dirty="0" err="1">
                <a:latin typeface="Arial" charset="0"/>
                <a:ea typeface="ヒラギノ角ゴ Pro W3" charset="0"/>
                <a:cs typeface="ヒラギノ角ゴ Pro W3" charset="0"/>
              </a:rPr>
              <a:t>Tipiracil</a:t>
            </a:r>
            <a:r>
              <a:rPr lang="en-US" dirty="0">
                <a:latin typeface="Arial" charset="0"/>
                <a:ea typeface="ヒラギノ角ゴ Pro W3" charset="0"/>
                <a:cs typeface="ヒラギノ角ゴ Pro W3" charset="0"/>
              </a:rPr>
              <a:t> in Patients with Heavily Pretreated Metastatic Gastric Cancer</a:t>
            </a:r>
            <a:endParaRPr lang="en-US" dirty="0">
              <a:latin typeface="Arial" charset="0"/>
              <a:ea typeface="ＭＳ Ｐゴシック" charset="0"/>
              <a:cs typeface="ＭＳ Ｐゴシック" charset="0"/>
            </a:endParaRPr>
          </a:p>
        </p:txBody>
      </p:sp>
      <p:sp>
        <p:nvSpPr>
          <p:cNvPr id="11" name="TextBox 10"/>
          <p:cNvSpPr txBox="1">
            <a:spLocks noChangeArrowheads="1"/>
          </p:cNvSpPr>
          <p:nvPr/>
        </p:nvSpPr>
        <p:spPr bwMode="auto">
          <a:xfrm>
            <a:off x="0" y="6442501"/>
            <a:ext cx="10668000" cy="4154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182880" bIns="91440" anchor="b" anchorCtr="0">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1800" dirty="0" err="1"/>
              <a:t>Shitara</a:t>
            </a:r>
            <a:r>
              <a:rPr lang="en-US" sz="1800" dirty="0"/>
              <a:t> K et al. </a:t>
            </a:r>
            <a:r>
              <a:rPr lang="en-US" sz="1800" i="1" dirty="0"/>
              <a:t>Lancet Oncol</a:t>
            </a:r>
            <a:r>
              <a:rPr lang="en-US" sz="1800" dirty="0"/>
              <a:t> 2018;19(11):1437-48.</a:t>
            </a:r>
          </a:p>
        </p:txBody>
      </p:sp>
      <p:sp>
        <p:nvSpPr>
          <p:cNvPr id="12" name="TextBox 11">
            <a:extLst>
              <a:ext uri="{FF2B5EF4-FFF2-40B4-BE49-F238E27FC236}">
                <a16:creationId xmlns:a16="http://schemas.microsoft.com/office/drawing/2014/main" id="{BF88B31F-2864-0640-8FCB-38589858235E}"/>
              </a:ext>
            </a:extLst>
          </p:cNvPr>
          <p:cNvSpPr txBox="1"/>
          <p:nvPr/>
        </p:nvSpPr>
        <p:spPr>
          <a:xfrm>
            <a:off x="7110827" y="2900570"/>
            <a:ext cx="2619628" cy="784830"/>
          </a:xfrm>
          <a:prstGeom prst="rect">
            <a:avLst/>
          </a:prstGeom>
          <a:noFill/>
        </p:spPr>
        <p:txBody>
          <a:bodyPr wrap="none" rtlCol="0">
            <a:spAutoFit/>
          </a:bodyPr>
          <a:lstStyle/>
          <a:p>
            <a:r>
              <a:rPr lang="en-US" sz="1500" u="sng" dirty="0"/>
              <a:t>Median OS</a:t>
            </a:r>
          </a:p>
          <a:p>
            <a:r>
              <a:rPr lang="en-US" sz="1500" dirty="0"/>
              <a:t>Trifluridine/</a:t>
            </a:r>
            <a:r>
              <a:rPr lang="en-US" sz="1500" dirty="0" err="1"/>
              <a:t>tipiracil</a:t>
            </a:r>
            <a:r>
              <a:rPr lang="en-US" sz="1500" dirty="0"/>
              <a:t> 	5.7 </a:t>
            </a:r>
            <a:r>
              <a:rPr lang="en-US" sz="1500" dirty="0" err="1"/>
              <a:t>mo</a:t>
            </a:r>
            <a:endParaRPr lang="en-US" sz="1500" dirty="0"/>
          </a:p>
          <a:p>
            <a:r>
              <a:rPr lang="en-US" sz="1500" dirty="0"/>
              <a:t>Placebo		3.6 </a:t>
            </a:r>
            <a:r>
              <a:rPr lang="en-US" sz="1500" dirty="0" err="1"/>
              <a:t>mo</a:t>
            </a:r>
            <a:endParaRPr lang="en-US" sz="1500" dirty="0"/>
          </a:p>
        </p:txBody>
      </p:sp>
      <p:sp>
        <p:nvSpPr>
          <p:cNvPr id="18" name="Rectangle 33">
            <a:extLst>
              <a:ext uri="{FF2B5EF4-FFF2-40B4-BE49-F238E27FC236}">
                <a16:creationId xmlns:a16="http://schemas.microsoft.com/office/drawing/2014/main" id="{875A5170-ED02-5744-B7D4-952B2A3970CD}"/>
              </a:ext>
            </a:extLst>
          </p:cNvPr>
          <p:cNvSpPr>
            <a:spLocks noChangeArrowheads="1"/>
          </p:cNvSpPr>
          <p:nvPr/>
        </p:nvSpPr>
        <p:spPr bwMode="auto">
          <a:xfrm>
            <a:off x="1219200" y="4992469"/>
            <a:ext cx="9753600" cy="1143000"/>
          </a:xfrm>
          <a:prstGeom prst="rect">
            <a:avLst/>
          </a:prstGeom>
          <a:solidFill>
            <a:srgbClr val="9CCBED"/>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pPr algn="ctr"/>
            <a:endParaRPr lang="en-US" dirty="0">
              <a:solidFill>
                <a:srgbClr val="FFFFFF"/>
              </a:solidFill>
              <a:ea typeface="ヒラギノ角ゴ Pro W3" charset="0"/>
              <a:cs typeface="ヒラギノ角ゴ Pro W3" charset="0"/>
            </a:endParaRPr>
          </a:p>
        </p:txBody>
      </p:sp>
      <p:graphicFrame>
        <p:nvGraphicFramePr>
          <p:cNvPr id="19" name="Group 36">
            <a:extLst>
              <a:ext uri="{FF2B5EF4-FFF2-40B4-BE49-F238E27FC236}">
                <a16:creationId xmlns:a16="http://schemas.microsoft.com/office/drawing/2014/main" id="{9A76A322-955B-1945-BFFC-F59ED3E427C6}"/>
              </a:ext>
            </a:extLst>
          </p:cNvPr>
          <p:cNvGraphicFramePr>
            <a:graphicFrameLocks/>
          </p:cNvGraphicFramePr>
          <p:nvPr>
            <p:extLst/>
          </p:nvPr>
        </p:nvGraphicFramePr>
        <p:xfrm>
          <a:off x="1371600" y="5112610"/>
          <a:ext cx="9448799" cy="914532"/>
        </p:xfrm>
        <a:graphic>
          <a:graphicData uri="http://schemas.openxmlformats.org/drawingml/2006/table">
            <a:tbl>
              <a:tblPr/>
              <a:tblGrid>
                <a:gridCol w="2274710">
                  <a:extLst>
                    <a:ext uri="{9D8B030D-6E8A-4147-A177-3AD203B41FA5}">
                      <a16:colId xmlns:a16="http://schemas.microsoft.com/office/drawing/2014/main" val="20000"/>
                    </a:ext>
                  </a:extLst>
                </a:gridCol>
                <a:gridCol w="2324260">
                  <a:extLst>
                    <a:ext uri="{9D8B030D-6E8A-4147-A177-3AD203B41FA5}">
                      <a16:colId xmlns:a16="http://schemas.microsoft.com/office/drawing/2014/main" val="20001"/>
                    </a:ext>
                  </a:extLst>
                </a:gridCol>
                <a:gridCol w="2312650">
                  <a:extLst>
                    <a:ext uri="{9D8B030D-6E8A-4147-A177-3AD203B41FA5}">
                      <a16:colId xmlns:a16="http://schemas.microsoft.com/office/drawing/2014/main" val="20002"/>
                    </a:ext>
                  </a:extLst>
                </a:gridCol>
                <a:gridCol w="1224845">
                  <a:extLst>
                    <a:ext uri="{9D8B030D-6E8A-4147-A177-3AD203B41FA5}">
                      <a16:colId xmlns:a16="http://schemas.microsoft.com/office/drawing/2014/main" val="20003"/>
                    </a:ext>
                  </a:extLst>
                </a:gridCol>
                <a:gridCol w="1312334">
                  <a:extLst>
                    <a:ext uri="{9D8B030D-6E8A-4147-A177-3AD203B41FA5}">
                      <a16:colId xmlns:a16="http://schemas.microsoft.com/office/drawing/2014/main" val="20004"/>
                    </a:ext>
                  </a:extLst>
                </a:gridCol>
              </a:tblGrid>
              <a:tr h="244160">
                <a:tc>
                  <a:txBody>
                    <a:bodyPr/>
                    <a:lstStyle/>
                    <a:p>
                      <a:pPr marL="0" marR="0" lvl="0" indent="0" algn="l" defTabSz="914400" rtl="0" eaLnBrk="1" fontAlgn="base" latinLnBrk="0" hangingPunct="1">
                        <a:lnSpc>
                          <a:spcPct val="100000"/>
                        </a:lnSpc>
                        <a:spcBef>
                          <a:spcPct val="0"/>
                        </a:spcBef>
                        <a:spcAft>
                          <a:spcPct val="0"/>
                        </a:spcAft>
                        <a:buClr>
                          <a:schemeClr val="bg1"/>
                        </a:buClr>
                        <a:buSzTx/>
                        <a:buFontTx/>
                        <a:buNone/>
                        <a:tabLst/>
                      </a:pPr>
                      <a:r>
                        <a:rPr kumimoji="0" lang="en-US" sz="1400" b="1" i="0" u="none" strike="noStrike" cap="none" normalizeH="0" baseline="0" dirty="0">
                          <a:ln>
                            <a:noFill/>
                          </a:ln>
                          <a:solidFill>
                            <a:schemeClr val="bg1"/>
                          </a:solidFill>
                          <a:effectLst/>
                          <a:latin typeface="Arial"/>
                          <a:ea typeface="ＭＳ Ｐゴシック" charset="0"/>
                          <a:cs typeface="Arial"/>
                        </a:rPr>
                        <a:t>Clinical variable</a:t>
                      </a:r>
                    </a:p>
                  </a:txBody>
                  <a:tcPr marL="81103" marR="81103" marT="45742" marB="45742" anchor="b"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2B51"/>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400" b="1" i="0" u="none" strike="noStrike" cap="none" normalizeH="0" baseline="0" dirty="0">
                          <a:ln>
                            <a:noFill/>
                          </a:ln>
                          <a:solidFill>
                            <a:schemeClr val="bg1"/>
                          </a:solidFill>
                          <a:effectLst/>
                          <a:latin typeface="Arial"/>
                          <a:ea typeface="ＭＳ Ｐゴシック" charset="0"/>
                          <a:cs typeface="Arial"/>
                        </a:rPr>
                        <a:t>Trifluridine/</a:t>
                      </a:r>
                      <a:r>
                        <a:rPr kumimoji="0" lang="en-US" sz="1400" b="1" i="0" u="none" strike="noStrike" cap="none" normalizeH="0" baseline="0" dirty="0" err="1">
                          <a:ln>
                            <a:noFill/>
                          </a:ln>
                          <a:solidFill>
                            <a:schemeClr val="bg1"/>
                          </a:solidFill>
                          <a:effectLst/>
                          <a:latin typeface="Arial"/>
                          <a:ea typeface="ＭＳ Ｐゴシック" charset="0"/>
                          <a:cs typeface="Arial"/>
                        </a:rPr>
                        <a:t>tipiracil</a:t>
                      </a:r>
                      <a:endParaRPr kumimoji="0" lang="en-US" sz="1400" b="1" i="0" u="none" strike="noStrike" cap="none" normalizeH="0" baseline="0" dirty="0">
                        <a:ln>
                          <a:noFill/>
                        </a:ln>
                        <a:solidFill>
                          <a:schemeClr val="bg1"/>
                        </a:solidFill>
                        <a:effectLst/>
                        <a:latin typeface="Arial"/>
                        <a:ea typeface="ＭＳ Ｐゴシック" charset="0"/>
                        <a:cs typeface="Arial"/>
                      </a:endParaRPr>
                    </a:p>
                  </a:txBody>
                  <a:tcPr marL="81103" marR="81103" marT="45742" marB="45742" anchor="b"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2B51"/>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defRPr/>
                      </a:pPr>
                      <a:r>
                        <a:rPr kumimoji="0" lang="en-US" sz="1400" b="1" i="0" u="none" strike="noStrike" cap="none" normalizeH="0" baseline="0" dirty="0">
                          <a:ln>
                            <a:noFill/>
                          </a:ln>
                          <a:solidFill>
                            <a:schemeClr val="bg1"/>
                          </a:solidFill>
                          <a:effectLst/>
                          <a:latin typeface="+mn-lt"/>
                          <a:ea typeface="ＭＳ Ｐゴシック" charset="0"/>
                          <a:cs typeface="Arial"/>
                        </a:rPr>
                        <a:t>Placebo</a:t>
                      </a:r>
                    </a:p>
                  </a:txBody>
                  <a:tcPr marL="81103" marR="81103" marT="45742" marB="45742" anchor="b"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2B51"/>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defRPr/>
                      </a:pPr>
                      <a:r>
                        <a:rPr kumimoji="0" lang="en-US" sz="1400" b="1" i="0" u="none" strike="noStrike" cap="none" normalizeH="0" baseline="0" dirty="0">
                          <a:ln>
                            <a:noFill/>
                          </a:ln>
                          <a:solidFill>
                            <a:schemeClr val="bg1"/>
                          </a:solidFill>
                          <a:effectLst/>
                          <a:latin typeface="+mn-lt"/>
                          <a:ea typeface="ＭＳ Ｐゴシック" charset="0"/>
                          <a:cs typeface="Arial"/>
                        </a:rPr>
                        <a:t>HR</a:t>
                      </a:r>
                    </a:p>
                  </a:txBody>
                  <a:tcPr marL="81103" marR="81103" marT="45742" marB="45742" anchor="b"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2B51"/>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defRPr/>
                      </a:pPr>
                      <a:r>
                        <a:rPr kumimoji="0" lang="en-US" sz="1400" b="1" i="1" u="none" strike="noStrike" cap="none" normalizeH="0" baseline="0" dirty="0">
                          <a:ln>
                            <a:noFill/>
                          </a:ln>
                          <a:solidFill>
                            <a:schemeClr val="bg1"/>
                          </a:solidFill>
                          <a:effectLst/>
                          <a:latin typeface="+mn-lt"/>
                          <a:ea typeface="ＭＳ Ｐゴシック" charset="0"/>
                          <a:cs typeface="Arial"/>
                        </a:rPr>
                        <a:t>p</a:t>
                      </a:r>
                      <a:r>
                        <a:rPr kumimoji="0" lang="en-US" sz="1400" b="1" i="0" u="none" strike="noStrike" cap="none" normalizeH="0" baseline="0" dirty="0">
                          <a:ln>
                            <a:noFill/>
                          </a:ln>
                          <a:solidFill>
                            <a:schemeClr val="bg1"/>
                          </a:solidFill>
                          <a:effectLst/>
                          <a:latin typeface="+mn-lt"/>
                          <a:ea typeface="ＭＳ Ｐゴシック" charset="0"/>
                          <a:cs typeface="Arial"/>
                        </a:rPr>
                        <a:t>-value</a:t>
                      </a:r>
                    </a:p>
                  </a:txBody>
                  <a:tcPr marL="81103" marR="81103" marT="45742" marB="45742" anchor="b"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2B51"/>
                    </a:solidFill>
                  </a:tcPr>
                </a:tc>
                <a:extLst>
                  <a:ext uri="{0D108BD9-81ED-4DB2-BD59-A6C34878D82A}">
                    <a16:rowId xmlns:a16="http://schemas.microsoft.com/office/drawing/2014/main" val="10004"/>
                  </a:ext>
                </a:extLst>
              </a:tr>
              <a:tr h="190604">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charset="0"/>
                        <a:buNone/>
                        <a:tabLst/>
                        <a:defRPr/>
                      </a:pPr>
                      <a:r>
                        <a:rPr kumimoji="0" lang="en-US" sz="1400" b="0" i="0" u="none" strike="noStrike" cap="none" normalizeH="0" baseline="0" dirty="0">
                          <a:ln>
                            <a:noFill/>
                          </a:ln>
                          <a:solidFill>
                            <a:srgbClr val="FFFFFF"/>
                          </a:solidFill>
                          <a:effectLst/>
                          <a:latin typeface="+mn-lt"/>
                          <a:ea typeface="ＭＳ Ｐゴシック" charset="0"/>
                          <a:cs typeface="Arial"/>
                        </a:rPr>
                        <a:t>Median PFS</a:t>
                      </a:r>
                    </a:p>
                  </a:txBody>
                  <a:tcPr marL="81103" marR="81103" marT="45742" marB="457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400" b="0" i="0" u="none" strike="noStrike" cap="none" normalizeH="0" baseline="0" dirty="0">
                          <a:ln>
                            <a:noFill/>
                          </a:ln>
                          <a:solidFill>
                            <a:srgbClr val="FFFFFF"/>
                          </a:solidFill>
                          <a:effectLst/>
                          <a:latin typeface="Arial"/>
                          <a:ea typeface="ＭＳ Ｐゴシック" charset="0"/>
                          <a:cs typeface="Arial"/>
                        </a:rPr>
                        <a:t>2.0 mo</a:t>
                      </a:r>
                    </a:p>
                  </a:txBody>
                  <a:tcPr marL="81103" marR="81103" marT="45742" marB="457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400" b="0" i="0" u="none" strike="noStrike" cap="none" normalizeH="0" baseline="0" dirty="0">
                          <a:ln>
                            <a:noFill/>
                          </a:ln>
                          <a:solidFill>
                            <a:srgbClr val="FFFFFF"/>
                          </a:solidFill>
                          <a:effectLst/>
                          <a:latin typeface="Arial"/>
                          <a:ea typeface="ＭＳ Ｐゴシック" charset="0"/>
                          <a:cs typeface="Arial"/>
                        </a:rPr>
                        <a:t>1.8 mo</a:t>
                      </a:r>
                    </a:p>
                  </a:txBody>
                  <a:tcPr marL="81103" marR="81103" marT="45742" marB="457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400" b="0" i="0" u="none" strike="noStrike" cap="none" normalizeH="0" baseline="0" dirty="0">
                          <a:ln>
                            <a:noFill/>
                          </a:ln>
                          <a:solidFill>
                            <a:srgbClr val="FFFFFF"/>
                          </a:solidFill>
                          <a:effectLst/>
                          <a:latin typeface="Arial"/>
                          <a:ea typeface="ＭＳ Ｐゴシック" charset="0"/>
                          <a:cs typeface="Arial"/>
                        </a:rPr>
                        <a:t>0.57</a:t>
                      </a:r>
                    </a:p>
                  </a:txBody>
                  <a:tcPr marL="81103" marR="81103" marT="45742" marB="457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400" b="0" i="0" u="none" strike="noStrike" cap="none" normalizeH="0" baseline="0" dirty="0">
                          <a:ln>
                            <a:noFill/>
                          </a:ln>
                          <a:solidFill>
                            <a:srgbClr val="FFFFFF"/>
                          </a:solidFill>
                          <a:effectLst/>
                          <a:latin typeface="Arial"/>
                          <a:ea typeface="ＭＳ Ｐゴシック" charset="0"/>
                          <a:cs typeface="Arial"/>
                        </a:rPr>
                        <a:t>&lt;0.0001</a:t>
                      </a:r>
                    </a:p>
                  </a:txBody>
                  <a:tcPr marL="81103" marR="81103" marT="45742" marB="457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extLst>
                  <a:ext uri="{0D108BD9-81ED-4DB2-BD59-A6C34878D82A}">
                    <a16:rowId xmlns:a16="http://schemas.microsoft.com/office/drawing/2014/main" val="10005"/>
                  </a:ext>
                </a:extLst>
              </a:tr>
              <a:tr h="190604">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charset="0"/>
                        <a:buNone/>
                        <a:tabLst/>
                        <a:defRPr/>
                      </a:pPr>
                      <a:r>
                        <a:rPr kumimoji="0" lang="en-US" sz="1400" b="0" i="0" u="none" strike="noStrike" cap="none" normalizeH="0" baseline="0" dirty="0">
                          <a:ln>
                            <a:noFill/>
                          </a:ln>
                          <a:solidFill>
                            <a:srgbClr val="FFFFFF"/>
                          </a:solidFill>
                          <a:effectLst/>
                          <a:latin typeface="+mn-lt"/>
                          <a:ea typeface="ＭＳ Ｐゴシック" charset="0"/>
                          <a:cs typeface="Arial"/>
                        </a:rPr>
                        <a:t>ORR</a:t>
                      </a:r>
                    </a:p>
                  </a:txBody>
                  <a:tcPr marL="81103" marR="81103" marT="45742" marB="457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400" b="0" i="0" u="none" strike="noStrike" cap="none" normalizeH="0" baseline="0" dirty="0">
                          <a:ln>
                            <a:noFill/>
                          </a:ln>
                          <a:solidFill>
                            <a:srgbClr val="FFFFFF"/>
                          </a:solidFill>
                          <a:effectLst/>
                          <a:latin typeface="Arial"/>
                          <a:ea typeface="ＭＳ Ｐゴシック" charset="0"/>
                          <a:cs typeface="Arial"/>
                        </a:rPr>
                        <a:t>4.0%</a:t>
                      </a:r>
                    </a:p>
                  </a:txBody>
                  <a:tcPr marL="81103" marR="81103" marT="45742" marB="457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400" b="0" i="0" u="none" strike="noStrike" cap="none" normalizeH="0" baseline="0" dirty="0">
                          <a:ln>
                            <a:noFill/>
                          </a:ln>
                          <a:solidFill>
                            <a:srgbClr val="FFFFFF"/>
                          </a:solidFill>
                          <a:effectLst/>
                          <a:latin typeface="Arial"/>
                          <a:ea typeface="ＭＳ Ｐゴシック" charset="0"/>
                          <a:cs typeface="Arial"/>
                        </a:rPr>
                        <a:t>2.0%</a:t>
                      </a:r>
                    </a:p>
                  </a:txBody>
                  <a:tcPr marL="81103" marR="81103" marT="45742" marB="457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400" b="0" i="0" u="none" strike="noStrike" cap="none" normalizeH="0" baseline="0" dirty="0">
                          <a:ln>
                            <a:noFill/>
                          </a:ln>
                          <a:solidFill>
                            <a:srgbClr val="FFFFFF"/>
                          </a:solidFill>
                          <a:effectLst/>
                          <a:latin typeface="Arial"/>
                          <a:ea typeface="ＭＳ Ｐゴシック" charset="0"/>
                          <a:cs typeface="Arial"/>
                        </a:rPr>
                        <a:t>—</a:t>
                      </a:r>
                    </a:p>
                  </a:txBody>
                  <a:tcPr marL="81103" marR="81103" marT="45742" marB="457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400" b="0" i="0" u="none" strike="noStrike" cap="none" normalizeH="0" baseline="0" dirty="0">
                          <a:ln>
                            <a:noFill/>
                          </a:ln>
                          <a:solidFill>
                            <a:srgbClr val="FFFFFF"/>
                          </a:solidFill>
                          <a:effectLst/>
                          <a:latin typeface="Arial"/>
                          <a:ea typeface="ＭＳ Ｐゴシック" charset="0"/>
                          <a:cs typeface="Arial"/>
                        </a:rPr>
                        <a:t>0.28</a:t>
                      </a:r>
                    </a:p>
                  </a:txBody>
                  <a:tcPr marL="81103" marR="81103" marT="45742" marB="457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5796"/>
                    </a:solidFill>
                  </a:tcPr>
                </a:tc>
                <a:extLst>
                  <a:ext uri="{0D108BD9-81ED-4DB2-BD59-A6C34878D82A}">
                    <a16:rowId xmlns:a16="http://schemas.microsoft.com/office/drawing/2014/main" val="10006"/>
                  </a:ext>
                </a:extLst>
              </a:tr>
            </a:tbl>
          </a:graphicData>
        </a:graphic>
      </p:graphicFrame>
      <p:sp>
        <p:nvSpPr>
          <p:cNvPr id="2" name="TextBox 1"/>
          <p:cNvSpPr txBox="1"/>
          <p:nvPr/>
        </p:nvSpPr>
        <p:spPr>
          <a:xfrm>
            <a:off x="4114800" y="4588134"/>
            <a:ext cx="4190999" cy="323165"/>
          </a:xfrm>
          <a:prstGeom prst="rect">
            <a:avLst/>
          </a:prstGeom>
          <a:noFill/>
        </p:spPr>
        <p:txBody>
          <a:bodyPr wrap="square" rtlCol="0">
            <a:spAutoFit/>
          </a:bodyPr>
          <a:lstStyle/>
          <a:p>
            <a:pPr algn="ctr"/>
            <a:r>
              <a:rPr lang="en-US" sz="1500" b="1" dirty="0"/>
              <a:t>Time since </a:t>
            </a:r>
            <a:r>
              <a:rPr lang="en-US" sz="1500" b="1" dirty="0" err="1"/>
              <a:t>randomisation</a:t>
            </a:r>
            <a:r>
              <a:rPr lang="en-US" sz="1500" b="1" dirty="0"/>
              <a:t> (months)</a:t>
            </a:r>
          </a:p>
        </p:txBody>
      </p:sp>
      <p:sp>
        <p:nvSpPr>
          <p:cNvPr id="14" name="TextBox 13"/>
          <p:cNvSpPr txBox="1"/>
          <p:nvPr/>
        </p:nvSpPr>
        <p:spPr>
          <a:xfrm rot="16200000">
            <a:off x="614831" y="2731461"/>
            <a:ext cx="2979651" cy="323165"/>
          </a:xfrm>
          <a:prstGeom prst="rect">
            <a:avLst/>
          </a:prstGeom>
          <a:noFill/>
        </p:spPr>
        <p:txBody>
          <a:bodyPr wrap="square" rtlCol="0">
            <a:spAutoFit/>
          </a:bodyPr>
          <a:lstStyle/>
          <a:p>
            <a:pPr algn="ctr"/>
            <a:r>
              <a:rPr lang="en-US" sz="1500" b="1" dirty="0"/>
              <a:t>Overall survival (%)</a:t>
            </a:r>
          </a:p>
        </p:txBody>
      </p:sp>
      <p:sp>
        <p:nvSpPr>
          <p:cNvPr id="17" name="TextBox 16"/>
          <p:cNvSpPr txBox="1"/>
          <p:nvPr/>
        </p:nvSpPr>
        <p:spPr>
          <a:xfrm>
            <a:off x="7110827" y="2185861"/>
            <a:ext cx="4190999" cy="553998"/>
          </a:xfrm>
          <a:prstGeom prst="rect">
            <a:avLst/>
          </a:prstGeom>
          <a:noFill/>
        </p:spPr>
        <p:txBody>
          <a:bodyPr wrap="square" rtlCol="0">
            <a:spAutoFit/>
          </a:bodyPr>
          <a:lstStyle/>
          <a:p>
            <a:r>
              <a:rPr lang="en-US" sz="1500" dirty="0"/>
              <a:t>Hazard ratio 0.69 </a:t>
            </a:r>
            <a:br>
              <a:rPr lang="en-US" sz="1500" dirty="0"/>
            </a:br>
            <a:r>
              <a:rPr lang="en-US" sz="1500" dirty="0"/>
              <a:t>One-sided </a:t>
            </a:r>
            <a:r>
              <a:rPr lang="en-US" sz="1500" i="1" dirty="0"/>
              <a:t>p</a:t>
            </a:r>
            <a:r>
              <a:rPr lang="en-US" sz="1500" dirty="0"/>
              <a:t> = 0.00029; two-sided </a:t>
            </a:r>
            <a:r>
              <a:rPr lang="en-US" sz="1500" i="1" dirty="0"/>
              <a:t>p </a:t>
            </a:r>
            <a:r>
              <a:rPr lang="en-US" sz="1500" dirty="0"/>
              <a:t>= 0.00058</a:t>
            </a:r>
          </a:p>
        </p:txBody>
      </p:sp>
      <p:sp>
        <p:nvSpPr>
          <p:cNvPr id="13" name="TextBox 12"/>
          <p:cNvSpPr txBox="1"/>
          <p:nvPr/>
        </p:nvSpPr>
        <p:spPr>
          <a:xfrm>
            <a:off x="3259745" y="1390888"/>
            <a:ext cx="3581400" cy="353943"/>
          </a:xfrm>
          <a:prstGeom prst="rect">
            <a:avLst/>
          </a:prstGeom>
          <a:noFill/>
        </p:spPr>
        <p:txBody>
          <a:bodyPr wrap="square" rtlCol="0">
            <a:spAutoFit/>
          </a:bodyPr>
          <a:lstStyle/>
          <a:p>
            <a:pPr algn="ctr"/>
            <a:r>
              <a:rPr lang="en-US" sz="1700" b="1" dirty="0"/>
              <a:t>Overall Survival</a:t>
            </a:r>
          </a:p>
        </p:txBody>
      </p:sp>
    </p:spTree>
    <p:extLst>
      <p:ext uri="{BB962C8B-B14F-4D97-AF65-F5344CB8AC3E}">
        <p14:creationId xmlns:p14="http://schemas.microsoft.com/office/powerpoint/2010/main" val="349222527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0E5F11A2-3AC8-7948-9FB7-6DB9410E2EE4}"/>
              </a:ext>
            </a:extLst>
          </p:cNvPr>
          <p:cNvSpPr>
            <a:spLocks noGrp="1"/>
          </p:cNvSpPr>
          <p:nvPr>
            <p:ph type="title"/>
          </p:nvPr>
        </p:nvSpPr>
        <p:spPr>
          <a:xfrm>
            <a:off x="457200" y="0"/>
            <a:ext cx="11734800" cy="1143000"/>
          </a:xfrm>
        </p:spPr>
        <p:txBody>
          <a:bodyPr/>
          <a:lstStyle/>
          <a:p>
            <a:r>
              <a:rPr lang="en-US" altLang="en-US" sz="2300" dirty="0"/>
              <a:t>Press Release: The FDA Approves Trifluridine/</a:t>
            </a:r>
            <a:r>
              <a:rPr lang="en-US" altLang="en-US" sz="2300" dirty="0" err="1"/>
              <a:t>Tipiracil</a:t>
            </a:r>
            <a:r>
              <a:rPr lang="en-US" altLang="en-US" sz="2300" dirty="0"/>
              <a:t> for Patients with Previously Treated Advanced Gastric or GEJ Adenocarcinoma — February 25, 2019</a:t>
            </a:r>
          </a:p>
        </p:txBody>
      </p:sp>
      <p:sp>
        <p:nvSpPr>
          <p:cNvPr id="16387" name="Content Placeholder 2">
            <a:extLst>
              <a:ext uri="{FF2B5EF4-FFF2-40B4-BE49-F238E27FC236}">
                <a16:creationId xmlns:a16="http://schemas.microsoft.com/office/drawing/2014/main" id="{7C733E2A-8CC8-724C-BEEC-5983733585F5}"/>
              </a:ext>
            </a:extLst>
          </p:cNvPr>
          <p:cNvSpPr>
            <a:spLocks noGrp="1"/>
          </p:cNvSpPr>
          <p:nvPr>
            <p:ph idx="1"/>
          </p:nvPr>
        </p:nvSpPr>
        <p:spPr>
          <a:xfrm>
            <a:off x="762000" y="1519167"/>
            <a:ext cx="10668000" cy="4876800"/>
          </a:xfrm>
        </p:spPr>
        <p:txBody>
          <a:bodyPr/>
          <a:lstStyle/>
          <a:p>
            <a:pPr marL="0" indent="0">
              <a:spcBef>
                <a:spcPts val="1776"/>
              </a:spcBef>
              <a:buNone/>
            </a:pPr>
            <a:r>
              <a:rPr lang="en-US" sz="2400" dirty="0"/>
              <a:t>The Food and Drug Administration approved trifluridine/</a:t>
            </a:r>
            <a:r>
              <a:rPr lang="en-US" sz="2400" dirty="0" err="1"/>
              <a:t>tipiracil</a:t>
            </a:r>
            <a:r>
              <a:rPr lang="en-US" sz="2400" dirty="0"/>
              <a:t> for the treatment of adult patients with metastatic gastric or GEJ adenocarcinoma previously treated with at least 2 prior lines of chemotherapy that included a </a:t>
            </a:r>
            <a:r>
              <a:rPr lang="en-US" sz="2400" dirty="0" err="1"/>
              <a:t>fluroropyridimidine</a:t>
            </a:r>
            <a:r>
              <a:rPr lang="en-US" sz="2400" dirty="0"/>
              <a:t>, a platinum, either a </a:t>
            </a:r>
            <a:r>
              <a:rPr lang="en-US" sz="2400" dirty="0" err="1"/>
              <a:t>taxane</a:t>
            </a:r>
            <a:r>
              <a:rPr lang="en-US" sz="2400" dirty="0"/>
              <a:t> or </a:t>
            </a:r>
            <a:r>
              <a:rPr lang="en-US" sz="2400" dirty="0" err="1"/>
              <a:t>ininotecan</a:t>
            </a:r>
            <a:r>
              <a:rPr lang="en-US" sz="2400" dirty="0"/>
              <a:t>, and if appropriate, HER2/</a:t>
            </a:r>
            <a:r>
              <a:rPr lang="en-US" sz="2400" dirty="0" err="1"/>
              <a:t>neu</a:t>
            </a:r>
            <a:r>
              <a:rPr lang="en-US" sz="2400" dirty="0"/>
              <a:t>-targeted therapy. </a:t>
            </a:r>
            <a:endParaRPr lang="is-IS" altLang="en-US" sz="2400" dirty="0"/>
          </a:p>
          <a:p>
            <a:pPr marL="0" indent="0">
              <a:spcBef>
                <a:spcPts val="1776"/>
              </a:spcBef>
              <a:buNone/>
            </a:pPr>
            <a:r>
              <a:rPr lang="en-US" sz="2400" dirty="0"/>
              <a:t>The approval follows an FDA Priority Review designation and is based on data from a global, randomized, Phase III TAGS trial that met its primary and secondary endpoints demonstrating prolonged overall survival (OS) with trifluridine/</a:t>
            </a:r>
            <a:r>
              <a:rPr lang="en-US" sz="2400" dirty="0" err="1"/>
              <a:t>tipiracil</a:t>
            </a:r>
            <a:r>
              <a:rPr lang="en-US" sz="2400" dirty="0"/>
              <a:t> versus placebo, and a safety profile consistent with prior experience with this drug.</a:t>
            </a:r>
          </a:p>
        </p:txBody>
      </p:sp>
      <p:sp>
        <p:nvSpPr>
          <p:cNvPr id="16388" name="TextBox 6">
            <a:extLst>
              <a:ext uri="{FF2B5EF4-FFF2-40B4-BE49-F238E27FC236}">
                <a16:creationId xmlns:a16="http://schemas.microsoft.com/office/drawing/2014/main" id="{4BF9AB02-D2AB-5F4A-8B04-D1C212C89A2B}"/>
              </a:ext>
            </a:extLst>
          </p:cNvPr>
          <p:cNvSpPr txBox="1">
            <a:spLocks noChangeArrowheads="1"/>
          </p:cNvSpPr>
          <p:nvPr/>
        </p:nvSpPr>
        <p:spPr bwMode="auto">
          <a:xfrm>
            <a:off x="76200" y="6481551"/>
            <a:ext cx="10972800" cy="290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80" tIns="0" rIns="182880" bIns="91440" anchor="ctr"/>
          <a:lstStyle>
            <a:lvl1pPr defTabSz="457200" eaLnBrk="0" hangingPunct="0">
              <a:spcBef>
                <a:spcPct val="20000"/>
              </a:spcBef>
              <a:buChar char="•"/>
              <a:defRPr sz="2500">
                <a:solidFill>
                  <a:schemeClr val="bg1"/>
                </a:solidFill>
                <a:latin typeface="Arial" panose="020B0604020202020204" pitchFamily="34" charset="0"/>
                <a:ea typeface="ＭＳ Ｐゴシック" panose="020B0600070205080204" pitchFamily="34" charset="-128"/>
              </a:defRPr>
            </a:lvl1pPr>
            <a:lvl2pPr marL="742950" indent="-285750" defTabSz="457200" eaLnBrk="0" hangingPunct="0">
              <a:spcBef>
                <a:spcPct val="20000"/>
              </a:spcBef>
              <a:buChar char="–"/>
              <a:defRPr sz="2500">
                <a:solidFill>
                  <a:schemeClr val="bg1"/>
                </a:solidFill>
                <a:latin typeface="Arial" panose="020B0604020202020204" pitchFamily="34" charset="0"/>
                <a:ea typeface="ＭＳ Ｐゴシック" panose="020B0600070205080204" pitchFamily="34" charset="-128"/>
              </a:defRPr>
            </a:lvl2pPr>
            <a:lvl3pPr marL="1143000" indent="-228600" defTabSz="457200" eaLnBrk="0" hangingPunct="0">
              <a:spcBef>
                <a:spcPct val="20000"/>
              </a:spcBef>
              <a:buChar char="•"/>
              <a:defRPr sz="2500">
                <a:solidFill>
                  <a:schemeClr val="bg1"/>
                </a:solidFill>
                <a:latin typeface="Arial" panose="020B0604020202020204" pitchFamily="34" charset="0"/>
                <a:ea typeface="ＭＳ Ｐゴシック" panose="020B0600070205080204" pitchFamily="34" charset="-128"/>
              </a:defRPr>
            </a:lvl3pPr>
            <a:lvl4pPr marL="1600200" indent="-228600" defTabSz="457200" eaLnBrk="0" hangingPunct="0">
              <a:spcBef>
                <a:spcPct val="20000"/>
              </a:spcBef>
              <a:buChar char="–"/>
              <a:defRPr sz="2500">
                <a:solidFill>
                  <a:schemeClr val="bg1"/>
                </a:solidFill>
                <a:latin typeface="Arial" panose="020B0604020202020204" pitchFamily="34" charset="0"/>
                <a:ea typeface="ＭＳ Ｐゴシック" panose="020B0600070205080204" pitchFamily="34" charset="-128"/>
              </a:defRPr>
            </a:lvl4pPr>
            <a:lvl5pPr marL="2057400" indent="-228600" defTabSz="457200" eaLnBrk="0" hangingPunct="0">
              <a:spcBef>
                <a:spcPct val="20000"/>
              </a:spcBef>
              <a:buChar char="»"/>
              <a:defRPr sz="2500">
                <a:solidFill>
                  <a:schemeClr val="bg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Char char="»"/>
              <a:defRPr sz="2500">
                <a:solidFill>
                  <a:schemeClr val="bg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Char char="»"/>
              <a:defRPr sz="2500">
                <a:solidFill>
                  <a:schemeClr val="bg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Char char="»"/>
              <a:defRPr sz="2500">
                <a:solidFill>
                  <a:schemeClr val="bg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Char char="»"/>
              <a:defRPr sz="2500">
                <a:solidFill>
                  <a:schemeClr val="bg1"/>
                </a:solidFill>
                <a:latin typeface="Arial" panose="020B0604020202020204" pitchFamily="34" charset="0"/>
                <a:ea typeface="ＭＳ Ｐゴシック" panose="020B0600070205080204" pitchFamily="34" charset="-128"/>
              </a:defRPr>
            </a:lvl9pPr>
          </a:lstStyle>
          <a:p>
            <a:pPr>
              <a:lnSpc>
                <a:spcPct val="90000"/>
              </a:lnSpc>
              <a:spcBef>
                <a:spcPct val="0"/>
              </a:spcBef>
              <a:buFontTx/>
              <a:buNone/>
            </a:pPr>
            <a:r>
              <a:rPr lang="en-US" altLang="en-US" sz="1600" dirty="0">
                <a:solidFill>
                  <a:srgbClr val="FFFFFF"/>
                </a:solidFill>
                <a:cs typeface="Arial" panose="020B0604020202020204" pitchFamily="34" charset="0"/>
              </a:rPr>
              <a:t>https://</a:t>
            </a:r>
            <a:r>
              <a:rPr lang="en-US" altLang="en-US" sz="1600" dirty="0" err="1">
                <a:solidFill>
                  <a:srgbClr val="FFFFFF"/>
                </a:solidFill>
                <a:cs typeface="Arial" panose="020B0604020202020204" pitchFamily="34" charset="0"/>
              </a:rPr>
              <a:t>www.taihooncology.com</a:t>
            </a:r>
            <a:r>
              <a:rPr lang="en-US" altLang="en-US" sz="1600" dirty="0">
                <a:solidFill>
                  <a:srgbClr val="FFFFFF"/>
                </a:solidFill>
                <a:cs typeface="Arial" panose="020B0604020202020204" pitchFamily="34" charset="0"/>
              </a:rPr>
              <a:t>/us/newsroom/press-releases/2019-02-25-LON-PM-US-1213-FDA-Approves-Gastric</a:t>
            </a:r>
          </a:p>
        </p:txBody>
      </p:sp>
    </p:spTree>
    <p:extLst>
      <p:ext uri="{BB962C8B-B14F-4D97-AF65-F5344CB8AC3E}">
        <p14:creationId xmlns:p14="http://schemas.microsoft.com/office/powerpoint/2010/main" val="2787485411"/>
      </p:ext>
    </p:extLst>
  </p:cSld>
  <p:clrMapOvr>
    <a:masterClrMapping/>
  </p:clrMapOvr>
  <p:transition spd="slow" advClick="0"/>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erson wearing glasses and smiling at the camera&#10;&#10;Description automatically generated">
            <a:extLst>
              <a:ext uri="{FF2B5EF4-FFF2-40B4-BE49-F238E27FC236}">
                <a16:creationId xmlns:a16="http://schemas.microsoft.com/office/drawing/2014/main" id="{1064D5F9-5F41-A546-A6A2-7DE656E5725E}"/>
              </a:ext>
            </a:extLst>
          </p:cNvPr>
          <p:cNvPicPr>
            <a:picLocks noChangeAspect="1"/>
          </p:cNvPicPr>
          <p:nvPr/>
        </p:nvPicPr>
        <p:blipFill>
          <a:blip r:embed="rId2"/>
          <a:stretch>
            <a:fillRect/>
          </a:stretch>
        </p:blipFill>
        <p:spPr>
          <a:xfrm>
            <a:off x="2581656" y="2340352"/>
            <a:ext cx="2209800" cy="2651760"/>
          </a:xfrm>
          <a:prstGeom prst="rect">
            <a:avLst/>
          </a:prstGeom>
          <a:effectLst>
            <a:outerShdw blurRad="50800" dist="38100" dir="2700000" algn="tl" rotWithShape="0">
              <a:prstClr val="black">
                <a:alpha val="40000"/>
              </a:prstClr>
            </a:outerShdw>
          </a:effectLst>
        </p:spPr>
      </p:pic>
      <p:sp>
        <p:nvSpPr>
          <p:cNvPr id="5" name="Rectangle 4">
            <a:extLst>
              <a:ext uri="{FF2B5EF4-FFF2-40B4-BE49-F238E27FC236}">
                <a16:creationId xmlns:a16="http://schemas.microsoft.com/office/drawing/2014/main" id="{F4E22311-58AD-8E49-AA67-990165540413}"/>
              </a:ext>
            </a:extLst>
          </p:cNvPr>
          <p:cNvSpPr/>
          <p:nvPr/>
        </p:nvSpPr>
        <p:spPr>
          <a:xfrm>
            <a:off x="5105400" y="2286000"/>
            <a:ext cx="5410200" cy="3139321"/>
          </a:xfrm>
          <a:prstGeom prst="rect">
            <a:avLst/>
          </a:prstGeom>
        </p:spPr>
        <p:txBody>
          <a:bodyPr wrap="square">
            <a:spAutoFit/>
          </a:bodyPr>
          <a:lstStyle/>
          <a:p>
            <a:pPr lvl="0">
              <a:spcBef>
                <a:spcPts val="0"/>
              </a:spcBef>
              <a:spcAft>
                <a:spcPts val="0"/>
              </a:spcAft>
            </a:pPr>
            <a:r>
              <a:rPr lang="en-US" sz="2200" b="1" dirty="0">
                <a:solidFill>
                  <a:srgbClr val="FFFFFF"/>
                </a:solidFill>
                <a:latin typeface="Arial" panose="020B0604020202020204" pitchFamily="34" charset="0"/>
                <a:ea typeface="Times New Roman" panose="02020603050405020304" pitchFamily="18" charset="0"/>
                <a:cs typeface="Arial" panose="020B0604020202020204" pitchFamily="34" charset="0"/>
              </a:rPr>
              <a:t>Philip A Philip, MD, PhD</a:t>
            </a:r>
          </a:p>
          <a:p>
            <a:pPr lvl="0">
              <a:spcBef>
                <a:spcPts val="0"/>
              </a:spcBef>
              <a:spcAft>
                <a:spcPts val="0"/>
              </a:spcAft>
            </a:pPr>
            <a:r>
              <a:rPr lang="en-US" sz="2200" dirty="0">
                <a:solidFill>
                  <a:srgbClr val="FFFFFF"/>
                </a:solidFill>
                <a:latin typeface="Arial" panose="020B0604020202020204" pitchFamily="34" charset="0"/>
                <a:ea typeface="Times New Roman" panose="02020603050405020304" pitchFamily="18" charset="0"/>
                <a:cs typeface="Arial" panose="020B0604020202020204" pitchFamily="34" charset="0"/>
              </a:rPr>
              <a:t>Kathryn Cramer Endowed Chair in Cancer Research</a:t>
            </a:r>
          </a:p>
          <a:p>
            <a:pPr lvl="0">
              <a:spcBef>
                <a:spcPts val="0"/>
              </a:spcBef>
              <a:spcAft>
                <a:spcPts val="0"/>
              </a:spcAft>
            </a:pPr>
            <a:r>
              <a:rPr lang="en-US" sz="2200" dirty="0">
                <a:solidFill>
                  <a:srgbClr val="FFFFFF"/>
                </a:solidFill>
                <a:latin typeface="Arial" panose="020B0604020202020204" pitchFamily="34" charset="0"/>
                <a:ea typeface="Times New Roman" panose="02020603050405020304" pitchFamily="18" charset="0"/>
                <a:cs typeface="Arial" panose="020B0604020202020204" pitchFamily="34" charset="0"/>
              </a:rPr>
              <a:t>Professor of Oncology and Pharmacology</a:t>
            </a:r>
          </a:p>
          <a:p>
            <a:pPr lvl="0">
              <a:spcBef>
                <a:spcPts val="0"/>
              </a:spcBef>
              <a:spcAft>
                <a:spcPts val="0"/>
              </a:spcAft>
            </a:pPr>
            <a:r>
              <a:rPr lang="en-US" sz="2200" dirty="0">
                <a:solidFill>
                  <a:srgbClr val="FFFFFF"/>
                </a:solidFill>
                <a:latin typeface="Arial" panose="020B0604020202020204" pitchFamily="34" charset="0"/>
                <a:ea typeface="Times New Roman" panose="02020603050405020304" pitchFamily="18" charset="0"/>
                <a:cs typeface="Arial" panose="020B0604020202020204" pitchFamily="34" charset="0"/>
              </a:rPr>
              <a:t>Leader, GI and Neuroendocrine Oncology</a:t>
            </a:r>
          </a:p>
          <a:p>
            <a:pPr lvl="0">
              <a:spcBef>
                <a:spcPts val="0"/>
              </a:spcBef>
              <a:spcAft>
                <a:spcPts val="0"/>
              </a:spcAft>
            </a:pPr>
            <a:r>
              <a:rPr lang="en-US" sz="2200" dirty="0">
                <a:solidFill>
                  <a:srgbClr val="FFFFFF"/>
                </a:solidFill>
                <a:latin typeface="Arial" panose="020B0604020202020204" pitchFamily="34" charset="0"/>
                <a:ea typeface="Times New Roman" panose="02020603050405020304" pitchFamily="18" charset="0"/>
                <a:cs typeface="Arial" panose="020B0604020202020204" pitchFamily="34" charset="0"/>
              </a:rPr>
              <a:t>Vice President of Medical Affairs</a:t>
            </a:r>
          </a:p>
          <a:p>
            <a:pPr lvl="0">
              <a:spcBef>
                <a:spcPts val="0"/>
              </a:spcBef>
              <a:spcAft>
                <a:spcPts val="0"/>
              </a:spcAft>
            </a:pPr>
            <a:r>
              <a:rPr lang="en-US" sz="2200" dirty="0" err="1">
                <a:solidFill>
                  <a:srgbClr val="FFFFFF"/>
                </a:solidFill>
                <a:latin typeface="Arial" panose="020B0604020202020204" pitchFamily="34" charset="0"/>
                <a:ea typeface="Times New Roman" panose="02020603050405020304" pitchFamily="18" charset="0"/>
                <a:cs typeface="Arial" panose="020B0604020202020204" pitchFamily="34" charset="0"/>
              </a:rPr>
              <a:t>Karmanos</a:t>
            </a:r>
            <a:r>
              <a:rPr lang="en-US" sz="2200" dirty="0">
                <a:solidFill>
                  <a:srgbClr val="FFFFFF"/>
                </a:solidFill>
                <a:latin typeface="Arial" panose="020B0604020202020204" pitchFamily="34" charset="0"/>
                <a:ea typeface="Times New Roman" panose="02020603050405020304" pitchFamily="18" charset="0"/>
                <a:cs typeface="Arial" panose="020B0604020202020204" pitchFamily="34" charset="0"/>
              </a:rPr>
              <a:t> Cancer Institute</a:t>
            </a:r>
          </a:p>
          <a:p>
            <a:pPr lvl="0">
              <a:spcBef>
                <a:spcPts val="0"/>
              </a:spcBef>
              <a:spcAft>
                <a:spcPts val="0"/>
              </a:spcAft>
            </a:pPr>
            <a:r>
              <a:rPr lang="en-US" sz="2200" dirty="0">
                <a:solidFill>
                  <a:srgbClr val="FFFFFF"/>
                </a:solidFill>
                <a:latin typeface="Arial" panose="020B0604020202020204" pitchFamily="34" charset="0"/>
                <a:ea typeface="Times New Roman" panose="02020603050405020304" pitchFamily="18" charset="0"/>
                <a:cs typeface="Arial" panose="020B0604020202020204" pitchFamily="34" charset="0"/>
              </a:rPr>
              <a:t>Wayne State University</a:t>
            </a:r>
          </a:p>
          <a:p>
            <a:pPr lvl="0">
              <a:spcBef>
                <a:spcPts val="0"/>
              </a:spcBef>
              <a:spcAft>
                <a:spcPts val="0"/>
              </a:spcAft>
            </a:pPr>
            <a:r>
              <a:rPr lang="en-US" sz="2200" dirty="0">
                <a:solidFill>
                  <a:srgbClr val="FFFFFF"/>
                </a:solidFill>
                <a:latin typeface="Arial" panose="020B0604020202020204" pitchFamily="34" charset="0"/>
                <a:ea typeface="Times New Roman" panose="02020603050405020304" pitchFamily="18" charset="0"/>
                <a:cs typeface="Arial" panose="020B0604020202020204" pitchFamily="34" charset="0"/>
              </a:rPr>
              <a:t>Detroit, Michigan</a:t>
            </a:r>
          </a:p>
        </p:txBody>
      </p:sp>
    </p:spTree>
    <p:extLst>
      <p:ext uri="{BB962C8B-B14F-4D97-AF65-F5344CB8AC3E}">
        <p14:creationId xmlns:p14="http://schemas.microsoft.com/office/powerpoint/2010/main" val="2258633720"/>
      </p:ext>
    </p:extLst>
  </p:cSld>
  <p:clrMapOvr>
    <a:masterClrMapping/>
  </p:clrMapOvr>
  <p:transition spd="slow" advClick="0"/>
</p:sld>
</file>

<file path=ppt/tags/tag1.xml><?xml version="1.0" encoding="utf-8"?>
<p:tagLst xmlns:a="http://schemas.openxmlformats.org/drawingml/2006/main" xmlns:r="http://schemas.openxmlformats.org/officeDocument/2006/relationships" xmlns:p="http://schemas.openxmlformats.org/presentationml/2006/main">
  <p:tag name="KPI_HAS_CHART" val="false"/>
</p:tagLst>
</file>

<file path=ppt/tags/tag2.xml><?xml version="1.0" encoding="utf-8"?>
<p:tagLst xmlns:a="http://schemas.openxmlformats.org/drawingml/2006/main" xmlns:r="http://schemas.openxmlformats.org/officeDocument/2006/relationships" xmlns:p="http://schemas.openxmlformats.org/presentationml/2006/main">
  <p:tag name="TIMING" val="|19.6|7|8.2|7.4|9.1"/>
</p:tagLst>
</file>

<file path=ppt/tags/tag3.xml><?xml version="1.0" encoding="utf-8"?>
<p:tagLst xmlns:a="http://schemas.openxmlformats.org/drawingml/2006/main" xmlns:r="http://schemas.openxmlformats.org/officeDocument/2006/relationships" xmlns:p="http://schemas.openxmlformats.org/presentationml/2006/main">
  <p:tag name="KPI_HAS_CHART" val="false"/>
</p:tagLst>
</file>

<file path=ppt/tags/tag4.xml><?xml version="1.0" encoding="utf-8"?>
<p:tagLst xmlns:a="http://schemas.openxmlformats.org/drawingml/2006/main" xmlns:r="http://schemas.openxmlformats.org/officeDocument/2006/relationships" xmlns:p="http://schemas.openxmlformats.org/presentationml/2006/main">
  <p:tag name="KPI_HAS_CHART" val="false"/>
</p:tagLst>
</file>

<file path=ppt/tags/tag5.xml><?xml version="1.0" encoding="utf-8"?>
<p:tagLst xmlns:a="http://schemas.openxmlformats.org/drawingml/2006/main" xmlns:r="http://schemas.openxmlformats.org/officeDocument/2006/relationships" xmlns:p="http://schemas.openxmlformats.org/presentationml/2006/main">
  <p:tag name="KPI_HAS_CHART" val="false"/>
</p:tagLst>
</file>

<file path=ppt/tags/tag6.xml><?xml version="1.0" encoding="utf-8"?>
<p:tagLst xmlns:a="http://schemas.openxmlformats.org/drawingml/2006/main" xmlns:r="http://schemas.openxmlformats.org/officeDocument/2006/relationships" xmlns:p="http://schemas.openxmlformats.org/presentationml/2006/main">
  <p:tag name="KPI_HAS_CHART" val="false"/>
</p:tagLst>
</file>

<file path=ppt/theme/theme1.xml><?xml version="1.0" encoding="utf-8"?>
<a:theme xmlns:a="http://schemas.openxmlformats.org/drawingml/2006/main" name="Blank Presentation">
  <a:themeElements>
    <a:clrScheme name="">
      <a:dk1>
        <a:srgbClr val="FFFFFF"/>
      </a:dk1>
      <a:lt1>
        <a:srgbClr val="FFFFFF"/>
      </a:lt1>
      <a:dk2>
        <a:srgbClr val="000000"/>
      </a:dk2>
      <a:lt2>
        <a:srgbClr val="808080"/>
      </a:lt2>
      <a:accent1>
        <a:srgbClr val="BBE0E3"/>
      </a:accent1>
      <a:accent2>
        <a:srgbClr val="333399"/>
      </a:accent2>
      <a:accent3>
        <a:srgbClr val="FFFFFF"/>
      </a:accent3>
      <a:accent4>
        <a:srgbClr val="DADADA"/>
      </a:accent4>
      <a:accent5>
        <a:srgbClr val="DAEDEF"/>
      </a:accent5>
      <a:accent6>
        <a:srgbClr val="2D2D8A"/>
      </a:accent6>
      <a:hlink>
        <a:srgbClr val="009999"/>
      </a:hlink>
      <a:folHlink>
        <a:srgbClr val="99CC00"/>
      </a:folHlink>
    </a:clrScheme>
    <a:fontScheme name="Blank Presentatio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Arial" charset="0"/>
            <a:ea typeface="ＭＳ Ｐゴシック" charset="0"/>
            <a:cs typeface="ＭＳ Ｐゴシック"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Arial" charset="0"/>
            <a:ea typeface="ＭＳ Ｐゴシック" charset="0"/>
            <a:cs typeface="ＭＳ Ｐゴシック" charset="0"/>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Blank Presentation">
  <a:themeElements>
    <a:clrScheme name="">
      <a:dk1>
        <a:srgbClr val="FFFFFF"/>
      </a:dk1>
      <a:lt1>
        <a:srgbClr val="FFFFFF"/>
      </a:lt1>
      <a:dk2>
        <a:srgbClr val="000000"/>
      </a:dk2>
      <a:lt2>
        <a:srgbClr val="808080"/>
      </a:lt2>
      <a:accent1>
        <a:srgbClr val="BBE0E3"/>
      </a:accent1>
      <a:accent2>
        <a:srgbClr val="333399"/>
      </a:accent2>
      <a:accent3>
        <a:srgbClr val="FFFFFF"/>
      </a:accent3>
      <a:accent4>
        <a:srgbClr val="DADADA"/>
      </a:accent4>
      <a:accent5>
        <a:srgbClr val="DAEDEF"/>
      </a:accent5>
      <a:accent6>
        <a:srgbClr val="2D2D8A"/>
      </a:accent6>
      <a:hlink>
        <a:srgbClr val="009999"/>
      </a:hlink>
      <a:folHlink>
        <a:srgbClr val="99CC00"/>
      </a:folHlink>
    </a:clrScheme>
    <a:fontScheme name="Blank Presentatio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Arial" charset="0"/>
            <a:ea typeface="ＭＳ Ｐゴシック" charset="0"/>
            <a:cs typeface="ＭＳ Ｐゴシック"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Arial" charset="0"/>
            <a:ea typeface="ＭＳ Ｐゴシック" charset="0"/>
            <a:cs typeface="ＭＳ Ｐゴシック" charset="0"/>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rtlCol="0" anchor="ctr">
        <a:spAutoFit/>
      </a:bodyPr>
      <a:lstStyle>
        <a:defPPr algn="ctr">
          <a:defRPr dirty="0">
            <a:latin typeface="Calibri"/>
            <a:cs typeface="Calibri"/>
          </a:defRPr>
        </a:defPPr>
      </a:lstStyle>
    </a:txDef>
  </a:objectDefaults>
  <a:extraClrSchemeLst/>
</a:theme>
</file>

<file path=ppt/theme/theme4.xml><?xml version="1.0" encoding="utf-8"?>
<a:theme xmlns:a="http://schemas.openxmlformats.org/drawingml/2006/main" name="2_Blank Presentation">
  <a:themeElements>
    <a:clrScheme name="">
      <a:dk1>
        <a:srgbClr val="FFFFFF"/>
      </a:dk1>
      <a:lt1>
        <a:srgbClr val="FFFFFF"/>
      </a:lt1>
      <a:dk2>
        <a:srgbClr val="000000"/>
      </a:dk2>
      <a:lt2>
        <a:srgbClr val="808080"/>
      </a:lt2>
      <a:accent1>
        <a:srgbClr val="BBE0E3"/>
      </a:accent1>
      <a:accent2>
        <a:srgbClr val="333399"/>
      </a:accent2>
      <a:accent3>
        <a:srgbClr val="FFFFFF"/>
      </a:accent3>
      <a:accent4>
        <a:srgbClr val="DADADA"/>
      </a:accent4>
      <a:accent5>
        <a:srgbClr val="DAEDEF"/>
      </a:accent5>
      <a:accent6>
        <a:srgbClr val="2D2D8A"/>
      </a:accent6>
      <a:hlink>
        <a:srgbClr val="009999"/>
      </a:hlink>
      <a:folHlink>
        <a:srgbClr val="99CC00"/>
      </a:folHlink>
    </a:clrScheme>
    <a:fontScheme name="Blank Presentatio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Arial" charset="0"/>
            <a:ea typeface="ＭＳ Ｐゴシック" charset="0"/>
            <a:cs typeface="ＭＳ Ｐゴシック"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Arial" charset="0"/>
            <a:ea typeface="ＭＳ Ｐゴシック" charset="0"/>
            <a:cs typeface="ＭＳ Ｐゴシック" charset="0"/>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8862A45804C7345BFDE61DA2C172BE7" ma:contentTypeVersion="15" ma:contentTypeDescription="Create a new document." ma:contentTypeScope="" ma:versionID="23d67e052bb3c24e620a8f72405d5082">
  <xsd:schema xmlns:xsd="http://www.w3.org/2001/XMLSchema" xmlns:xs="http://www.w3.org/2001/XMLSchema" xmlns:p="http://schemas.microsoft.com/office/2006/metadata/properties" xmlns:ns1="96f1686b-f877-4eb8-89ab-3a67a5dc2612" xmlns:ns3="b4104d5b-b872-4636-a728-507be7308f43" targetNamespace="http://schemas.microsoft.com/office/2006/metadata/properties" ma:root="true" ma:fieldsID="ecf5540b87dd5b4ccfd09fbe6551b200" ns1:_="" ns3:_="">
    <xsd:import namespace="96f1686b-f877-4eb8-89ab-3a67a5dc2612"/>
    <xsd:import namespace="b4104d5b-b872-4636-a728-507be7308f43"/>
    <xsd:element name="properties">
      <xsd:complexType>
        <xsd:sequence>
          <xsd:element name="documentManagement">
            <xsd:complexType>
              <xsd:all>
                <xsd:element ref="ns1:QID" minOccurs="0"/>
                <xsd:element ref="ns1:Status" minOccurs="0"/>
                <xsd:element ref="ns1:MediaServiceMetadata" minOccurs="0"/>
                <xsd:element ref="ns1:MediaServiceFastMetadata" minOccurs="0"/>
                <xsd:element ref="ns1:MediaServiceAutoTags" minOccurs="0"/>
                <xsd:element ref="ns1:MediaServiceOCR" minOccurs="0"/>
                <xsd:element ref="ns1:MediaServiceDateTaken" minOccurs="0"/>
                <xsd:element ref="ns1:MediaServiceLocation" minOccurs="0"/>
                <xsd:element ref="ns3:SharedWithUsers" minOccurs="0"/>
                <xsd:element ref="ns3:SharedWithDetails" minOccurs="0"/>
                <xsd:element ref="ns1:MediaServiceEventHashCode" minOccurs="0"/>
                <xsd:element ref="ns1:MediaServiceGenerationTime" minOccurs="0"/>
                <xsd:element ref="ns3:TaxKeywordTaxHTField"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6f1686b-f877-4eb8-89ab-3a67a5dc2612" elementFormDefault="qualified">
    <xsd:import namespace="http://schemas.microsoft.com/office/2006/documentManagement/types"/>
    <xsd:import namespace="http://schemas.microsoft.com/office/infopath/2007/PartnerControls"/>
    <xsd:element name="QID" ma:index="0" nillable="true" ma:displayName="QID" ma:indexed="true" ma:internalName="QID">
      <xsd:simpleType>
        <xsd:restriction base="dms:Number"/>
      </xsd:simpleType>
    </xsd:element>
    <xsd:element name="Status" ma:index="3" nillable="true" ma:displayName="Status" ma:format="Dropdown" ma:internalName="Status">
      <xsd:simpleType>
        <xsd:restriction base="dms:Choice">
          <xsd:enumeration value="Not started"/>
          <xsd:enumeration value="Web Build"/>
          <xsd:enumeration value="In Progress"/>
          <xsd:enumeration value="Launched"/>
          <xsd:enumeration value="Complete"/>
          <xsd:enumeration value="Delayed"/>
        </xsd:restriction>
      </xsd:simpleType>
    </xsd:element>
    <xsd:element name="MediaServiceMetadata" ma:index="6" nillable="true" ma:displayName="MediaServiceMetadata" ma:hidden="true" ma:internalName="MediaServiceMetadata" ma:readOnly="true">
      <xsd:simpleType>
        <xsd:restriction base="dms:Note"/>
      </xsd:simpleType>
    </xsd:element>
    <xsd:element name="MediaServiceFastMetadata" ma:index="7" nillable="true" ma:displayName="MediaServiceFastMetadata" ma:hidden="true" ma:internalName="MediaServiceFastMetadata" ma:readOnly="true">
      <xsd:simpleType>
        <xsd:restriction base="dms:Note"/>
      </xsd:simpleType>
    </xsd:element>
    <xsd:element name="MediaServiceAutoTags" ma:index="8" nillable="true" ma:displayName="MediaServiceAutoTags" ma:internalName="MediaServiceAutoTags" ma:readOnly="true">
      <xsd:simpleType>
        <xsd:restriction base="dms:Text"/>
      </xsd:simpleType>
    </xsd:element>
    <xsd:element name="MediaServiceOCR" ma:index="9" nillable="true" ma:displayName="MediaServiceOCR" ma:internalName="MediaServiceOCR" ma:readOnly="true">
      <xsd:simpleType>
        <xsd:restriction base="dms:Note">
          <xsd:maxLength value="255"/>
        </xsd:restriction>
      </xsd:simpleType>
    </xsd:element>
    <xsd:element name="MediaServiceDateTaken" ma:index="10" nillable="true" ma:displayName="MediaServiceDateTaken" ma:hidden="true" ma:internalName="MediaServiceDateTaken" ma:readOnly="true">
      <xsd:simpleType>
        <xsd:restriction base="dms:Text"/>
      </xsd:simpleType>
    </xsd:element>
    <xsd:element name="MediaServiceLocation" ma:index="11" nillable="true" ma:displayName="MediaServiceLocation" ma:internalName="MediaServiceLocation"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4104d5b-b872-4636-a728-507be7308f43"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KeywordTaxHTField" ma:index="21" nillable="true" ma:taxonomy="true" ma:internalName="TaxKeywordTaxHTField" ma:taxonomyFieldName="TaxKeyword" ma:displayName="Enterprise Keywords" ma:fieldId="{23f27201-bee3-471e-b2e7-b64fd8b7ca38}" ma:taxonomyMulti="true" ma:sspId="00000000-0000-0000-0000-000000000000" ma:termSetId="00000000-0000-0000-0000-000000000000" ma:anchorId="00000000-0000-0000-0000-000000000000" ma:open="true" ma:isKeyword="true">
      <xsd:complexType>
        <xsd:sequence>
          <xsd:element ref="pc:Terms" minOccurs="0" maxOccurs="1"/>
        </xsd:sequence>
      </xsd:complexType>
    </xsd:element>
    <xsd:element name="TaxCatchAll" ma:index="22" nillable="true" ma:displayName="Taxonomy Catch All Column" ma:hidden="true" ma:list="{d75259b8-d078-43ce-9531-d35c0553c861}" ma:internalName="TaxCatchAll" ma:showField="CatchAllData" ma:web="b4104d5b-b872-4636-a728-507be7308f4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16" ma:displayName="Content Type"/>
        <xsd:element ref="dc:title" minOccurs="0" maxOccurs="1" ma:index="2"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tatus xmlns="96f1686b-f877-4eb8-89ab-3a67a5dc2612" xsi:nil="true"/>
    <TaxCatchAll xmlns="b4104d5b-b872-4636-a728-507be7308f43"/>
    <QID xmlns="96f1686b-f877-4eb8-89ab-3a67a5dc2612" xsi:nil="true"/>
    <TaxKeywordTaxHTField xmlns="b4104d5b-b872-4636-a728-507be7308f43">
      <Terms xmlns="http://schemas.microsoft.com/office/infopath/2007/PartnerControls"/>
    </TaxKeywordTaxHTField>
  </documentManagement>
</p:properties>
</file>

<file path=customXml/itemProps1.xml><?xml version="1.0" encoding="utf-8"?>
<ds:datastoreItem xmlns:ds="http://schemas.openxmlformats.org/officeDocument/2006/customXml" ds:itemID="{E1525C84-F500-480E-B640-E3B2E36B7451}"/>
</file>

<file path=customXml/itemProps2.xml><?xml version="1.0" encoding="utf-8"?>
<ds:datastoreItem xmlns:ds="http://schemas.openxmlformats.org/officeDocument/2006/customXml" ds:itemID="{AB4D0712-5319-430A-92B3-DB5CE2C0E7FF}"/>
</file>

<file path=customXml/itemProps3.xml><?xml version="1.0" encoding="utf-8"?>
<ds:datastoreItem xmlns:ds="http://schemas.openxmlformats.org/officeDocument/2006/customXml" ds:itemID="{E3C9E066-BBAD-436A-9052-5BDD2374E172}"/>
</file>

<file path=docProps/app.xml><?xml version="1.0" encoding="utf-8"?>
<Properties xmlns="http://schemas.openxmlformats.org/officeDocument/2006/extended-properties" xmlns:vt="http://schemas.openxmlformats.org/officeDocument/2006/docPropsVTypes">
  <Template/>
  <TotalTime>31608</TotalTime>
  <Words>6034</Words>
  <Application>Microsoft Macintosh PowerPoint</Application>
  <PresentationFormat>Widescreen</PresentationFormat>
  <Paragraphs>1107</Paragraphs>
  <Slides>87</Slides>
  <Notes>33</Notes>
  <HiddenSlides>0</HiddenSlides>
  <MMClips>0</MMClips>
  <ScaleCrop>false</ScaleCrop>
  <HeadingPairs>
    <vt:vector size="6" baseType="variant">
      <vt:variant>
        <vt:lpstr>Fonts Used</vt:lpstr>
      </vt:variant>
      <vt:variant>
        <vt:i4>10</vt:i4>
      </vt:variant>
      <vt:variant>
        <vt:lpstr>Theme</vt:lpstr>
      </vt:variant>
      <vt:variant>
        <vt:i4>4</vt:i4>
      </vt:variant>
      <vt:variant>
        <vt:lpstr>Slide Titles</vt:lpstr>
      </vt:variant>
      <vt:variant>
        <vt:i4>87</vt:i4>
      </vt:variant>
    </vt:vector>
  </HeadingPairs>
  <TitlesOfParts>
    <vt:vector size="101" baseType="lpstr">
      <vt:lpstr>MS PGothic</vt:lpstr>
      <vt:lpstr>.AppleSystemUIFont</vt:lpstr>
      <vt:lpstr>Arial</vt:lpstr>
      <vt:lpstr>Calibri</vt:lpstr>
      <vt:lpstr>Helvetica</vt:lpstr>
      <vt:lpstr>Symbol</vt:lpstr>
      <vt:lpstr>System Font Regular</vt:lpstr>
      <vt:lpstr>Times</vt:lpstr>
      <vt:lpstr>Times New Roman</vt:lpstr>
      <vt:lpstr>Wingdings</vt:lpstr>
      <vt:lpstr>Blank Presentation</vt:lpstr>
      <vt:lpstr>1_Blank Presentation</vt:lpstr>
      <vt:lpstr>Custom Design</vt:lpstr>
      <vt:lpstr>2_Blank Presentation</vt:lpstr>
      <vt:lpstr>PowerPoint Presentation</vt:lpstr>
      <vt:lpstr>PowerPoint Presentation</vt:lpstr>
      <vt:lpstr>Oncology Grand Rounds Series</vt:lpstr>
      <vt:lpstr>Disclosures for Moderator Neil Love, MD</vt:lpstr>
      <vt:lpstr>PowerPoint Presentation</vt:lpstr>
      <vt:lpstr>Disclosures for Ms Mitchell</vt:lpstr>
      <vt:lpstr>PowerPoint Presentation</vt:lpstr>
      <vt:lpstr>Disclosures for Dr O’Reilly</vt:lpstr>
      <vt:lpstr>PowerPoint Presentation</vt:lpstr>
      <vt:lpstr>Disclosures for Dr Philip</vt:lpstr>
      <vt:lpstr>PowerPoint Presentation</vt:lpstr>
      <vt:lpstr>Disclosures for Ms Wagner</vt:lpstr>
      <vt:lpstr>PowerPoint Presentation</vt:lpstr>
      <vt:lpstr>PowerPoint Presentation</vt:lpstr>
      <vt:lpstr>PowerPoint Presentation</vt:lpstr>
      <vt:lpstr>PowerPoint Presentation</vt:lpstr>
      <vt:lpstr>The Core Oncology Triad Developing an Individualized Oncology Strategy</vt:lpstr>
      <vt:lpstr>Oncology Research Paradigm: 2001 to Now An Unprecedented, Organic, de Facto, International Collaboration</vt:lpstr>
      <vt:lpstr>Biomarker-Based Algorithm for First-Line Treatment of Chronic Lymphocytic Leukemia</vt:lpstr>
      <vt:lpstr>Breast Cancer Treatment Subsets</vt:lpstr>
      <vt:lpstr>PowerPoint Presentation</vt:lpstr>
      <vt:lpstr>Gastrointestinal Cancers: Agenda</vt:lpstr>
      <vt:lpstr>Incurable Metastatic Colorectal Cancer Treatment Subsets</vt:lpstr>
      <vt:lpstr>Case Presentation (Ms Wagner)</vt:lpstr>
      <vt:lpstr>Case Presentation (Ms Wagner)</vt:lpstr>
      <vt:lpstr>Tumor Sidedness Associated with Genetic Alterations</vt:lpstr>
      <vt:lpstr>CALGB/SWOG 80405: Overall Survival by Biologic Agent and Primary Tumor Sidedness</vt:lpstr>
      <vt:lpstr>CALGB/SWOG 80405: Overall Survival by Biologic Agent and Primary Tumor Sidedness</vt:lpstr>
      <vt:lpstr>TAS-102</vt:lpstr>
      <vt:lpstr>RECOURSE: Overall Survival with TAS-102 versus Placebo</vt:lpstr>
      <vt:lpstr>Regorafenib</vt:lpstr>
      <vt:lpstr> Regorafenib Dose Optimization Study (ReDOS): Randomized  Phase II Trial to Evaluate Dosing Strategies for Regorafenib in Refractory Metastatic Colorectal Cancer (mCRC) — An ACCRU Network Study</vt:lpstr>
      <vt:lpstr>BRAF Mutations in Colorectal Cancer</vt:lpstr>
      <vt:lpstr>Select Systemic Treatments for CRC with BRAF Tumor Mutations</vt:lpstr>
      <vt:lpstr>Case Presentation (Ms Mitchell)</vt:lpstr>
      <vt:lpstr>Case Presentation (Ms Mitchell)</vt:lpstr>
      <vt:lpstr>What Is Microsatellite Instability (MSI)?</vt:lpstr>
      <vt:lpstr>Immunotherapy in Cancers with Mismatch Repair Deficiency</vt:lpstr>
      <vt:lpstr>CheckMate 142: Long-Term Follow-Up of Nivolumab + Ipilimumab for dMMR/MSI-H mCRC</vt:lpstr>
      <vt:lpstr>Gastrointestinal Cancers: Agenda</vt:lpstr>
      <vt:lpstr>Systemic Treatments and Promising Therapies in Development </vt:lpstr>
      <vt:lpstr>Case Presentation (Ms Wagner)</vt:lpstr>
      <vt:lpstr>Case Presentation (Ms Wagner)</vt:lpstr>
      <vt:lpstr>Mechanism of Action of Lenvatinib</vt:lpstr>
      <vt:lpstr>REFLECT: Lenvatinib versus Sorafenib as First-Line Therapy in Unresectable HCC</vt:lpstr>
      <vt:lpstr>REFLECT: Select Treatment-Emergent AEs</vt:lpstr>
      <vt:lpstr>Press Release: The FDA Approves Lenvatinib for Unresectable Hepatocellular Carcinoma — August 16, 2018</vt:lpstr>
      <vt:lpstr>Regorafenib</vt:lpstr>
      <vt:lpstr>RESORCE: A Phase III Trial of Regorafenib for Patients with HCC Who Experienced Disease Progression on Sorafenib</vt:lpstr>
      <vt:lpstr>Mechanism of Action of Cabozantinib</vt:lpstr>
      <vt:lpstr>CELESTIAL: A Phase III Trial of Cabozantinib versus Placebo in Patients with Advanced HCC Who Have Received Prior Sorafenib </vt:lpstr>
      <vt:lpstr>CELESTIAL: Overall and Progression-Free Survival in Selected Subgroups</vt:lpstr>
      <vt:lpstr>Press Release: The FDA Approves Cabozantinib for Hepatocellular Carcinoma — January 14, 2019</vt:lpstr>
      <vt:lpstr>Mechanism of Action of Ramucirumab</vt:lpstr>
      <vt:lpstr>REACH-2: Ramucirumab as Second-Line Therapy in Patients with HCC and Elevated AFP Following First-Line Sorafenib</vt:lpstr>
      <vt:lpstr>Case Presentation (Ms Mitchell)</vt:lpstr>
      <vt:lpstr>Case Presentation (Ms Mitchell)</vt:lpstr>
      <vt:lpstr>Nivolumab</vt:lpstr>
      <vt:lpstr>CheckMate 040: A Phase I/II Dose Escalation and Expansion Trial of Nivolumab for Advanced HCC</vt:lpstr>
      <vt:lpstr>Pembrolizumab</vt:lpstr>
      <vt:lpstr>KEYNOTE-224: A Phase II Study of Pembrolizumab in Patients with Advanced HCC Previously Treated with Sorafenib</vt:lpstr>
      <vt:lpstr>Press Release: FDA Grants Accelerated Approval to Pembrolizumab for Advanced HCC — November 9, 2018</vt:lpstr>
      <vt:lpstr>Press Release: Phase III KEYNOTE-240 Study of Pembrolizumab in Previously Treated Patients with Advanced HCC Fails to Meet Co-Primary Endpoints — February 20, 2019</vt:lpstr>
      <vt:lpstr>Gastrointestinal Cancers: Agenda</vt:lpstr>
      <vt:lpstr>Case Presentation (Ms Mitchell)</vt:lpstr>
      <vt:lpstr>Case Presentation (Ms Mitchell)</vt:lpstr>
      <vt:lpstr>PowerPoint Presentation</vt:lpstr>
      <vt:lpstr>PRODIGE 24/CCTG PA.6: Survival Outcomes</vt:lpstr>
      <vt:lpstr>Press Release: The Phase III APACT Trial of Adjuvant Gemcitabine/ Nab-Paclitaxel Fails to Meet Primary DFS Endpoint — March 12, 2019</vt:lpstr>
      <vt:lpstr>Case Presentation (Ms Wagner)</vt:lpstr>
      <vt:lpstr>Case Presentation (Ms Wagner)</vt:lpstr>
      <vt:lpstr>Nanoliposomal Irinotecan</vt:lpstr>
      <vt:lpstr>Nanoliposomal Irinotecan (Nal-IRI)</vt:lpstr>
      <vt:lpstr>Nal-IRI (continued)</vt:lpstr>
      <vt:lpstr>POLO: A Phase III Trial of Maintenance Olaparib in Metastatic Adenocarcinoma of the Pancreas</vt:lpstr>
      <vt:lpstr>Press Release: Phase III POLO Trial of Olaparib in Metastatic Pancreatic Adenocarcinoma — February 26, 2019</vt:lpstr>
      <vt:lpstr>Gastrointestinal Cancers: Agenda</vt:lpstr>
      <vt:lpstr>Case Presentation (Ms Wagner)</vt:lpstr>
      <vt:lpstr>Case Presentation (Ms Wagner)</vt:lpstr>
      <vt:lpstr>Ramucirumab</vt:lpstr>
      <vt:lpstr>Phase III Studies of Ramucirumab in Pretreated Advanced Gastric or GEJ Adenocarcinoma</vt:lpstr>
      <vt:lpstr>Case Presentation (Ms Mitchell)</vt:lpstr>
      <vt:lpstr>Case Presentation (Ms Mitchell)</vt:lpstr>
      <vt:lpstr>Current Status of Immune Checkpoint Inhibitors in Gastric Cancer</vt:lpstr>
      <vt:lpstr>KEYNOTE-181: A Phase III Trial of Second-line Pembrolizumab Compared to Chemotherapy for Advanced Esophageal Cancer</vt:lpstr>
      <vt:lpstr>TAGS: Outcome Summary of Phase III Trial of Trifluridine/Tipiracil in Patients with Heavily Pretreated Metastatic Gastric Cancer</vt:lpstr>
      <vt:lpstr>Press Release: The FDA Approves Trifluridine/Tipiracil for Patients with Previously Treated Advanced Gastric or GEJ Adenocarcinoma — February 25, 2019</vt:lpstr>
    </vt:vector>
  </TitlesOfParts>
  <Manager/>
  <Company>Research To Practice</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Research To Practice</dc:title>
  <dc:subject/>
  <dc:creator>Research To Practice</dc:creator>
  <cp:keywords/>
  <dc:description/>
  <cp:lastModifiedBy>Silvana Izquierdo</cp:lastModifiedBy>
  <cp:revision>1990</cp:revision>
  <cp:lastPrinted>2019-04-10T16:40:25Z</cp:lastPrinted>
  <dcterms:created xsi:type="dcterms:W3CDTF">2012-08-13T12:55:31Z</dcterms:created>
  <dcterms:modified xsi:type="dcterms:W3CDTF">2019-05-15T19:56:19Z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0x01010018862A45804C7345BFDE61DA2C172BE7</vt:lpwstr>
  </property>
  <property fmtid="{D5CDD505-2E9C-101B-9397-08002B2CF9AE}" pid="3" name="TaxKeyword">
    <vt:lpwstr/>
  </property>
</Properties>
</file>