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3"/>
  </p:normalViewPr>
  <p:slideViewPr>
    <p:cSldViewPr snapToGrid="0" snapToObjects="1">
      <p:cViewPr varScale="1">
        <p:scale>
          <a:sx n="52" d="100"/>
          <a:sy n="52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19-04-10 at 11.24.34 AM.png" descr="Screen Shot 2019-04-10 at 11.24.34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Screen Shot 2019-04-10 at 12.16.16 PM.png" descr="Screen Shot 2019-04-10 at 12.16.1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Screen Shot 2019-04-10 at 12.19.51 PM.png" descr="Screen Shot 2019-04-10 at 12.19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Screen Shot 2019-04-10 at 12.23.28 PM.png" descr="Screen Shot 2019-04-10 at 12.23.2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Screen Shot 2019-04-10 at 12.26.41 PM.png" descr="Screen Shot 2019-04-10 at 12.26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Screen Shot 2019-04-10 at 12.31.01 PM.png" descr="Screen Shot 2019-04-10 at 12.31.0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7" name="Screen Shot 2019-04-10 at 12.36.02 PM.png" descr="Screen Shot 2019-04-10 at 12.36.0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19-04-10 at 11.29.33 AM.png" descr="Screen Shot 2019-04-10 at 11.29.33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19-04-10 at 11.36.00 AM.png" descr="Screen Shot 2019-04-10 at 11.36.00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19-04-10 at 11.43.44 AM.png" descr="Screen Shot 2019-04-10 at 11.43.44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19-04-10 at 11.48.25 AM.png" descr="Screen Shot 2019-04-10 at 11.48.25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19-04-10 at 11.54.25 AM.png" descr="Screen Shot 2019-04-10 at 11.54.25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Screen Shot 2019-04-10 at 12.03.50 PM.png" descr="Screen Shot 2019-04-10 at 12.03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Screen Shot 2019-04-10 at 12.09.37 PM.png" descr="Screen Shot 2019-04-10 at 12.09.3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Screen Shot 2019-04-10 at 12.13.19 PM.png" descr="Screen Shot 2019-04-10 at 12.13.1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0CE7D776-8F29-4533-9811-7DB872E5998F}"/>
</file>

<file path=customXml/itemProps2.xml><?xml version="1.0" encoding="utf-8"?>
<ds:datastoreItem xmlns:ds="http://schemas.openxmlformats.org/officeDocument/2006/customXml" ds:itemID="{591EB8F9-4954-4400-88FA-66C71901A226}"/>
</file>

<file path=customXml/itemProps3.xml><?xml version="1.0" encoding="utf-8"?>
<ds:datastoreItem xmlns:ds="http://schemas.openxmlformats.org/officeDocument/2006/customXml" ds:itemID="{308150B4-A655-4F12-9445-C36D091023E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Silvana Izquierdo</cp:lastModifiedBy>
  <cp:revision>1</cp:revision>
  <dcterms:modified xsi:type="dcterms:W3CDTF">2019-04-17T11:46:36Z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