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xlsx" ContentType="application/vnd.openxmlformats-officedocument.spreadsheetml.sheet"/>
  <Default Extension="rels" ContentType="application/vnd.openxmlformats-package.relationships+xml"/>
  <Default Extension="vml" ContentType="application/vnd.openxmlformats-officedocument.vmlDrawing"/>
  <Default Extension="png" ContentType="image/png"/>
  <Default Extension="bin" ContentType="application/vnd.openxmlformats-officedocument.oleObjec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slideLayouts/slideLayout3.xml" ContentType="application/vnd.openxmlformats-officedocument.presentationml.slideLayout+xml"/>
  <Override PartName="/ppt/theme/theme7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8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9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1.xml" ContentType="application/vnd.openxmlformats-officedocument.presentationml.tags+xml"/>
  <Override PartName="/ppt/charts/chart5.xml" ContentType="application/vnd.openxmlformats-officedocument.drawingml.chart+xml"/>
  <Override PartName="/ppt/theme/themeOverride5.xml" ContentType="application/vnd.openxmlformats-officedocument.themeOverride+xml"/>
  <Override PartName="/ppt/tags/tag2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19">
  <p:sldMasterIdLst>
    <p:sldMasterId id="2147483698" r:id="rId1"/>
    <p:sldMasterId id="2147483700" r:id="rId2"/>
    <p:sldMasterId id="2147483702" r:id="rId3"/>
    <p:sldMasterId id="2147483727" r:id="rId4"/>
    <p:sldMasterId id="2147483729" r:id="rId5"/>
    <p:sldMasterId id="2147483743" r:id="rId6"/>
    <p:sldMasterId id="2147483827" r:id="rId7"/>
    <p:sldMasterId id="2147483829" r:id="rId8"/>
    <p:sldMasterId id="2147483870" r:id="rId9"/>
    <p:sldMasterId id="2147483874" r:id="rId10"/>
  </p:sldMasterIdLst>
  <p:notesMasterIdLst>
    <p:notesMasterId r:id="rId36"/>
  </p:notesMasterIdLst>
  <p:handoutMasterIdLst>
    <p:handoutMasterId r:id="rId37"/>
  </p:handoutMasterIdLst>
  <p:sldIdLst>
    <p:sldId id="561" r:id="rId11"/>
    <p:sldId id="556" r:id="rId12"/>
    <p:sldId id="562" r:id="rId13"/>
    <p:sldId id="563" r:id="rId14"/>
    <p:sldId id="564" r:id="rId15"/>
    <p:sldId id="565" r:id="rId16"/>
    <p:sldId id="506" r:id="rId17"/>
    <p:sldId id="526" r:id="rId18"/>
    <p:sldId id="525" r:id="rId19"/>
    <p:sldId id="529" r:id="rId20"/>
    <p:sldId id="507" r:id="rId21"/>
    <p:sldId id="540" r:id="rId22"/>
    <p:sldId id="541" r:id="rId23"/>
    <p:sldId id="557" r:id="rId24"/>
    <p:sldId id="545" r:id="rId25"/>
    <p:sldId id="546" r:id="rId26"/>
    <p:sldId id="548" r:id="rId27"/>
    <p:sldId id="549" r:id="rId28"/>
    <p:sldId id="550" r:id="rId29"/>
    <p:sldId id="559" r:id="rId30"/>
    <p:sldId id="560" r:id="rId31"/>
    <p:sldId id="524" r:id="rId32"/>
    <p:sldId id="543" r:id="rId33"/>
    <p:sldId id="553" r:id="rId34"/>
    <p:sldId id="522" r:id="rId35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112D54"/>
    <a:srgbClr val="E6E6E6"/>
    <a:srgbClr val="FF00FF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997" autoAdjust="0"/>
    <p:restoredTop sz="96047" autoAdjust="0"/>
  </p:normalViewPr>
  <p:slideViewPr>
    <p:cSldViewPr snapToGrid="0">
      <p:cViewPr>
        <p:scale>
          <a:sx n="100" d="100"/>
          <a:sy n="100" d="100"/>
        </p:scale>
        <p:origin x="2016" y="4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-228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0.xml"/><Relationship Id="rId21" Type="http://schemas.openxmlformats.org/officeDocument/2006/relationships/slide" Target="slides/slide11.xml"/><Relationship Id="rId22" Type="http://schemas.openxmlformats.org/officeDocument/2006/relationships/slide" Target="slides/slide12.xml"/><Relationship Id="rId23" Type="http://schemas.openxmlformats.org/officeDocument/2006/relationships/slide" Target="slides/slide13.xml"/><Relationship Id="rId24" Type="http://schemas.openxmlformats.org/officeDocument/2006/relationships/slide" Target="slides/slide14.xml"/><Relationship Id="rId25" Type="http://schemas.openxmlformats.org/officeDocument/2006/relationships/slide" Target="slides/slide15.xml"/><Relationship Id="rId26" Type="http://schemas.openxmlformats.org/officeDocument/2006/relationships/slide" Target="slides/slide16.xml"/><Relationship Id="rId27" Type="http://schemas.openxmlformats.org/officeDocument/2006/relationships/slide" Target="slides/slide17.xml"/><Relationship Id="rId28" Type="http://schemas.openxmlformats.org/officeDocument/2006/relationships/slide" Target="slides/slide18.xml"/><Relationship Id="rId29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Master" Target="slideMasters/slideMaster4.xml"/><Relationship Id="rId5" Type="http://schemas.openxmlformats.org/officeDocument/2006/relationships/slideMaster" Target="slideMasters/slideMaster5.xml"/><Relationship Id="rId30" Type="http://schemas.openxmlformats.org/officeDocument/2006/relationships/slide" Target="slides/slide20.xml"/><Relationship Id="rId31" Type="http://schemas.openxmlformats.org/officeDocument/2006/relationships/slide" Target="slides/slide21.xml"/><Relationship Id="rId32" Type="http://schemas.openxmlformats.org/officeDocument/2006/relationships/slide" Target="slides/slide22.xml"/><Relationship Id="rId9" Type="http://schemas.openxmlformats.org/officeDocument/2006/relationships/slideMaster" Target="slideMasters/slideMaster9.xml"/><Relationship Id="rId6" Type="http://schemas.openxmlformats.org/officeDocument/2006/relationships/slideMaster" Target="slideMasters/slideMaster6.xml"/><Relationship Id="rId7" Type="http://schemas.openxmlformats.org/officeDocument/2006/relationships/slideMaster" Target="slideMasters/slideMaster7.xml"/><Relationship Id="rId8" Type="http://schemas.openxmlformats.org/officeDocument/2006/relationships/slideMaster" Target="slideMasters/slideMaster8.xml"/><Relationship Id="rId33" Type="http://schemas.openxmlformats.org/officeDocument/2006/relationships/slide" Target="slides/slide23.xml"/><Relationship Id="rId34" Type="http://schemas.openxmlformats.org/officeDocument/2006/relationships/slide" Target="slides/slide24.xml"/><Relationship Id="rId35" Type="http://schemas.openxmlformats.org/officeDocument/2006/relationships/slide" Target="slides/slide25.xml"/><Relationship Id="rId36" Type="http://schemas.openxmlformats.org/officeDocument/2006/relationships/notesMaster" Target="notesMasters/notesMaster1.xml"/><Relationship Id="rId10" Type="http://schemas.openxmlformats.org/officeDocument/2006/relationships/slideMaster" Target="slideMasters/slideMaster10.xml"/><Relationship Id="rId11" Type="http://schemas.openxmlformats.org/officeDocument/2006/relationships/slide" Target="slides/slide1.xml"/><Relationship Id="rId12" Type="http://schemas.openxmlformats.org/officeDocument/2006/relationships/slide" Target="slides/slide2.xml"/><Relationship Id="rId13" Type="http://schemas.openxmlformats.org/officeDocument/2006/relationships/slide" Target="slides/slide3.xml"/><Relationship Id="rId14" Type="http://schemas.openxmlformats.org/officeDocument/2006/relationships/slide" Target="slides/slide4.xml"/><Relationship Id="rId15" Type="http://schemas.openxmlformats.org/officeDocument/2006/relationships/slide" Target="slides/slide5.xml"/><Relationship Id="rId16" Type="http://schemas.openxmlformats.org/officeDocument/2006/relationships/slide" Target="slides/slide6.xml"/><Relationship Id="rId17" Type="http://schemas.openxmlformats.org/officeDocument/2006/relationships/slide" Target="slides/slide7.xml"/><Relationship Id="rId18" Type="http://schemas.openxmlformats.org/officeDocument/2006/relationships/slide" Target="slides/slide8.xml"/><Relationship Id="rId19" Type="http://schemas.openxmlformats.org/officeDocument/2006/relationships/slide" Target="slides/slide9.xml"/><Relationship Id="rId37" Type="http://schemas.openxmlformats.org/officeDocument/2006/relationships/handoutMaster" Target="handoutMasters/handoutMaster1.xml"/><Relationship Id="rId38" Type="http://schemas.openxmlformats.org/officeDocument/2006/relationships/presProps" Target="presProps.xml"/><Relationship Id="rId39" Type="http://schemas.openxmlformats.org/officeDocument/2006/relationships/viewProps" Target="viewProps.xml"/><Relationship Id="rId40" Type="http://schemas.openxmlformats.org/officeDocument/2006/relationships/theme" Target="theme/theme1.xml"/><Relationship Id="rId41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1.xml"/><Relationship Id="rId2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2.xml"/><Relationship Id="rId2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3.xml"/><Relationship Id="rId2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4.xml"/><Relationship Id="rId2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5.xml"/><Relationship Id="rId2" Type="http://schemas.openxmlformats.org/officeDocument/2006/relationships/package" Target="../embeddings/Microsoft_Excel_Worksheet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499998828271466"/>
          <c:y val="0.0448275098425197"/>
          <c:w val="0.463529246344207"/>
          <c:h val="0.8315405919087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FF6600"/>
            </a:solidFill>
            <a:ln w="25433">
              <a:noFill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 i="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Other</c:v>
                </c:pt>
                <c:pt idx="1">
                  <c:v>Multiplex/NGS</c:v>
                </c:pt>
                <c:pt idx="2">
                  <c:v>EGFR, ALK and ROS1; if negative, initiative systemic therapy and order multiplex/next-generation sequencing (NGS)</c:v>
                </c:pt>
                <c:pt idx="3">
                  <c:v>EGFR, ALK and ROS1</c:v>
                </c:pt>
                <c:pt idx="4">
                  <c:v>None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0.03</c:v>
                </c:pt>
                <c:pt idx="1">
                  <c:v>0.29</c:v>
                </c:pt>
                <c:pt idx="2">
                  <c:v>0.4</c:v>
                </c:pt>
                <c:pt idx="3">
                  <c:v>0.27</c:v>
                </c:pt>
                <c:pt idx="4">
                  <c:v>0.01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72212720"/>
        <c:axId val="-113395824"/>
      </c:barChart>
      <c:catAx>
        <c:axId val="-7221272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 w="6347">
            <a:solidFill>
              <a:schemeClr val="bg1"/>
            </a:solidFill>
          </a:ln>
        </c:spPr>
        <c:txPr>
          <a:bodyPr/>
          <a:lstStyle/>
          <a:p>
            <a:pPr algn="r">
              <a:defRPr sz="1500" b="1" i="0"/>
            </a:pPr>
            <a:endParaRPr lang="en-US"/>
          </a:p>
        </c:txPr>
        <c:crossAx val="-113395824"/>
        <c:crosses val="autoZero"/>
        <c:auto val="1"/>
        <c:lblAlgn val="ctr"/>
        <c:lblOffset val="100"/>
        <c:noMultiLvlLbl val="0"/>
      </c:catAx>
      <c:valAx>
        <c:axId val="-113395824"/>
        <c:scaling>
          <c:orientation val="minMax"/>
        </c:scaling>
        <c:delete val="0"/>
        <c:axPos val="b"/>
        <c:numFmt formatCode="0%" sourceLinked="1"/>
        <c:majorTickMark val="out"/>
        <c:minorTickMark val="none"/>
        <c:tickLblPos val="nextTo"/>
        <c:spPr>
          <a:ln w="6347">
            <a:solidFill>
              <a:schemeClr val="bg1"/>
            </a:solidFill>
          </a:ln>
        </c:spPr>
        <c:txPr>
          <a:bodyPr/>
          <a:lstStyle/>
          <a:p>
            <a:pPr>
              <a:defRPr sz="1599" b="1" i="0"/>
            </a:pPr>
            <a:endParaRPr lang="en-US"/>
          </a:p>
        </c:txPr>
        <c:crossAx val="-72212720"/>
        <c:crosses val="autoZero"/>
        <c:crossBetween val="between"/>
      </c:valAx>
      <c:spPr>
        <a:noFill/>
        <a:ln w="25413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798" baseline="0">
          <a:solidFill>
            <a:schemeClr val="bg1"/>
          </a:solidFill>
          <a:latin typeface="Arial"/>
        </a:defRPr>
      </a:pPr>
      <a:endParaRPr lang="en-US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499998828271466"/>
          <c:y val="0.0448275098425197"/>
          <c:w val="0.463529246344207"/>
          <c:h val="0.8315405919087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FF6600"/>
            </a:solidFill>
            <a:ln w="25433">
              <a:noFill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 i="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Other</c:v>
                </c:pt>
                <c:pt idx="1">
                  <c:v>Multiplex/NGS</c:v>
                </c:pt>
                <c:pt idx="2">
                  <c:v>EGFR, ALK and ROS1; if negative, initiative systemic therapy and order multiplex/NGS</c:v>
                </c:pt>
                <c:pt idx="3">
                  <c:v>EGFR, ALK and ROS1</c:v>
                </c:pt>
                <c:pt idx="4">
                  <c:v>None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0.04</c:v>
                </c:pt>
                <c:pt idx="1">
                  <c:v>0.3</c:v>
                </c:pt>
                <c:pt idx="2">
                  <c:v>0.14</c:v>
                </c:pt>
                <c:pt idx="3">
                  <c:v>0.11</c:v>
                </c:pt>
                <c:pt idx="4">
                  <c:v>0.4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109144512"/>
        <c:axId val="-109142464"/>
      </c:barChart>
      <c:catAx>
        <c:axId val="-10914451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 w="6347">
            <a:solidFill>
              <a:schemeClr val="bg1"/>
            </a:solidFill>
          </a:ln>
        </c:spPr>
        <c:txPr>
          <a:bodyPr/>
          <a:lstStyle/>
          <a:p>
            <a:pPr algn="r">
              <a:defRPr sz="1500" b="1" i="0"/>
            </a:pPr>
            <a:endParaRPr lang="en-US"/>
          </a:p>
        </c:txPr>
        <c:crossAx val="-109142464"/>
        <c:crosses val="autoZero"/>
        <c:auto val="1"/>
        <c:lblAlgn val="ctr"/>
        <c:lblOffset val="100"/>
        <c:noMultiLvlLbl val="0"/>
      </c:catAx>
      <c:valAx>
        <c:axId val="-109142464"/>
        <c:scaling>
          <c:orientation val="minMax"/>
        </c:scaling>
        <c:delete val="0"/>
        <c:axPos val="b"/>
        <c:numFmt formatCode="0%" sourceLinked="1"/>
        <c:majorTickMark val="out"/>
        <c:minorTickMark val="none"/>
        <c:tickLblPos val="nextTo"/>
        <c:spPr>
          <a:ln w="6347">
            <a:solidFill>
              <a:schemeClr val="bg1"/>
            </a:solidFill>
          </a:ln>
        </c:spPr>
        <c:txPr>
          <a:bodyPr/>
          <a:lstStyle/>
          <a:p>
            <a:pPr>
              <a:defRPr sz="1599" b="1" i="0"/>
            </a:pPr>
            <a:endParaRPr lang="en-US"/>
          </a:p>
        </c:txPr>
        <c:crossAx val="-109144512"/>
        <c:crosses val="autoZero"/>
        <c:crossBetween val="between"/>
      </c:valAx>
      <c:spPr>
        <a:noFill/>
        <a:ln w="25413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798" baseline="0">
          <a:solidFill>
            <a:schemeClr val="bg1"/>
          </a:solidFill>
          <a:latin typeface="Arial"/>
        </a:defRPr>
      </a:pPr>
      <a:endParaRPr lang="en-US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419064960629921"/>
          <c:y val="0.0448275098425197"/>
          <c:w val="0.538594980314961"/>
          <c:h val="0.8315405919087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FF6600"/>
            </a:solidFill>
            <a:ln w="25433">
              <a:noFill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 i="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I don't know</c:v>
                </c:pt>
                <c:pt idx="1">
                  <c:v>Yes</c:v>
                </c:pt>
                <c:pt idx="2">
                  <c:v>No, I would send tissues for an assay</c:v>
                </c:pt>
              </c:strCache>
            </c:strRef>
          </c:cat>
          <c:val>
            <c:numRef>
              <c:f>Sheet1!$B$2:$B$4</c:f>
              <c:numCache>
                <c:formatCode>0%</c:formatCode>
                <c:ptCount val="3"/>
                <c:pt idx="0">
                  <c:v>0.09</c:v>
                </c:pt>
                <c:pt idx="1">
                  <c:v>0.81</c:v>
                </c:pt>
                <c:pt idx="2">
                  <c:v>0.1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74375296"/>
        <c:axId val="-452791616"/>
      </c:barChart>
      <c:catAx>
        <c:axId val="-7437529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 w="6347">
            <a:solidFill>
              <a:schemeClr val="bg1"/>
            </a:solidFill>
          </a:ln>
        </c:spPr>
        <c:txPr>
          <a:bodyPr/>
          <a:lstStyle/>
          <a:p>
            <a:pPr algn="r">
              <a:defRPr sz="1500" b="1" i="0"/>
            </a:pPr>
            <a:endParaRPr lang="en-US"/>
          </a:p>
        </c:txPr>
        <c:crossAx val="-452791616"/>
        <c:crosses val="autoZero"/>
        <c:auto val="1"/>
        <c:lblAlgn val="ctr"/>
        <c:lblOffset val="100"/>
        <c:noMultiLvlLbl val="0"/>
      </c:catAx>
      <c:valAx>
        <c:axId val="-452791616"/>
        <c:scaling>
          <c:orientation val="minMax"/>
        </c:scaling>
        <c:delete val="0"/>
        <c:axPos val="b"/>
        <c:numFmt formatCode="0%" sourceLinked="1"/>
        <c:majorTickMark val="out"/>
        <c:minorTickMark val="none"/>
        <c:tickLblPos val="nextTo"/>
        <c:spPr>
          <a:ln w="6347">
            <a:solidFill>
              <a:schemeClr val="bg1"/>
            </a:solidFill>
          </a:ln>
        </c:spPr>
        <c:txPr>
          <a:bodyPr/>
          <a:lstStyle/>
          <a:p>
            <a:pPr>
              <a:defRPr sz="1599" b="1" i="0"/>
            </a:pPr>
            <a:endParaRPr lang="en-US"/>
          </a:p>
        </c:txPr>
        <c:crossAx val="-74375296"/>
        <c:crosses val="autoZero"/>
        <c:crossBetween val="between"/>
      </c:valAx>
      <c:spPr>
        <a:noFill/>
        <a:ln w="25413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798" baseline="0">
          <a:solidFill>
            <a:schemeClr val="bg1"/>
          </a:solidFill>
          <a:latin typeface="Arial"/>
        </a:defRPr>
      </a:pPr>
      <a:endParaRPr lang="en-US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419064960629921"/>
          <c:y val="0.0448275098425197"/>
          <c:w val="0.538594980314961"/>
          <c:h val="0.8315405919087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FF6600"/>
            </a:solidFill>
            <a:ln w="25433">
              <a:noFill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 i="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I don't know</c:v>
                </c:pt>
                <c:pt idx="1">
                  <c:v>Yes</c:v>
                </c:pt>
                <c:pt idx="2">
                  <c:v>No, I would send tissues for an assay</c:v>
                </c:pt>
              </c:strCache>
            </c:strRef>
          </c:cat>
          <c:val>
            <c:numRef>
              <c:f>Sheet1!$B$2:$B$4</c:f>
              <c:numCache>
                <c:formatCode>0%</c:formatCode>
                <c:ptCount val="3"/>
                <c:pt idx="0">
                  <c:v>0.07</c:v>
                </c:pt>
                <c:pt idx="1">
                  <c:v>0.23</c:v>
                </c:pt>
                <c:pt idx="2">
                  <c:v>0.7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212145776"/>
        <c:axId val="-211964368"/>
      </c:barChart>
      <c:catAx>
        <c:axId val="-21214577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 w="6347">
            <a:solidFill>
              <a:schemeClr val="bg1"/>
            </a:solidFill>
          </a:ln>
        </c:spPr>
        <c:txPr>
          <a:bodyPr/>
          <a:lstStyle/>
          <a:p>
            <a:pPr algn="r">
              <a:defRPr sz="1500" b="1" i="0"/>
            </a:pPr>
            <a:endParaRPr lang="en-US"/>
          </a:p>
        </c:txPr>
        <c:crossAx val="-211964368"/>
        <c:crosses val="autoZero"/>
        <c:auto val="1"/>
        <c:lblAlgn val="ctr"/>
        <c:lblOffset val="100"/>
        <c:noMultiLvlLbl val="0"/>
      </c:catAx>
      <c:valAx>
        <c:axId val="-211964368"/>
        <c:scaling>
          <c:orientation val="minMax"/>
        </c:scaling>
        <c:delete val="0"/>
        <c:axPos val="b"/>
        <c:numFmt formatCode="0%" sourceLinked="1"/>
        <c:majorTickMark val="out"/>
        <c:minorTickMark val="none"/>
        <c:tickLblPos val="nextTo"/>
        <c:spPr>
          <a:ln w="6347">
            <a:solidFill>
              <a:schemeClr val="bg1"/>
            </a:solidFill>
          </a:ln>
        </c:spPr>
        <c:txPr>
          <a:bodyPr/>
          <a:lstStyle/>
          <a:p>
            <a:pPr>
              <a:defRPr sz="1599" b="1" i="0"/>
            </a:pPr>
            <a:endParaRPr lang="en-US"/>
          </a:p>
        </c:txPr>
        <c:crossAx val="-212145776"/>
        <c:crosses val="autoZero"/>
        <c:crossBetween val="between"/>
      </c:valAx>
      <c:spPr>
        <a:noFill/>
        <a:ln w="25413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798" baseline="0">
          <a:solidFill>
            <a:schemeClr val="bg1"/>
          </a:solidFill>
          <a:latin typeface="Arial"/>
        </a:defRPr>
      </a:pPr>
      <a:endParaRPr lang="en-US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rgbClr val="53C2FF"/>
              </a:solidFill>
            </c:spPr>
          </c:dPt>
          <c:dPt>
            <c:idx val="1"/>
            <c:bubble3D val="0"/>
            <c:spPr>
              <a:solidFill>
                <a:srgbClr val="7AC135"/>
              </a:solidFill>
            </c:spPr>
          </c:dPt>
          <c:dPt>
            <c:idx val="2"/>
            <c:bubble3D val="0"/>
            <c:spPr>
              <a:solidFill>
                <a:srgbClr val="F34F1B"/>
              </a:solidFill>
            </c:spPr>
          </c:dPt>
          <c:dPt>
            <c:idx val="3"/>
            <c:bubble3D val="0"/>
            <c:spPr>
              <a:solidFill>
                <a:srgbClr val="0070C0"/>
              </a:solidFill>
            </c:spPr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0.06</c:v>
                </c:pt>
                <c:pt idx="1">
                  <c:v>0.26</c:v>
                </c:pt>
                <c:pt idx="2">
                  <c:v>0.39</c:v>
                </c:pt>
                <c:pt idx="3">
                  <c:v>0.29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2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887DB3-ADAE-4FC7-8894-FFC35CCEAA65}" type="datetimeFigureOut">
              <a:rPr lang="en-US" smtClean="0"/>
              <a:t>5/18/17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DA27FD-B99E-469A-8284-6008ACA0BD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0539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17A36FC2-3C95-4B7D-A2DA-CA14EAD36BC3}" type="datetimeFigureOut">
              <a:rPr lang="en-US" smtClean="0"/>
              <a:t>5/18/17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14463" y="1162050"/>
            <a:ext cx="4181475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4D76CC76-EBE7-4308-BB90-624D5FEA82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46685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 txBox="1">
            <a:spLocks noGrp="1" noChangeArrowheads="1"/>
          </p:cNvSpPr>
          <p:nvPr/>
        </p:nvSpPr>
        <p:spPr bwMode="auto">
          <a:xfrm>
            <a:off x="3886201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53" tIns="45226" rIns="90453" bIns="45226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defTabSz="904527" eaLnBrk="0" fontAlgn="base" hangingPunct="0">
              <a:spcBef>
                <a:spcPct val="0"/>
              </a:spcBef>
              <a:spcAft>
                <a:spcPct val="0"/>
              </a:spcAft>
            </a:pPr>
            <a:fld id="{B06D12D6-5507-2640-B197-AD515AB8E737}" type="slidenum">
              <a:rPr lang="en-US" sz="1200">
                <a:solidFill>
                  <a:srgbClr val="000000"/>
                </a:solidFill>
                <a:latin typeface="Times" charset="0"/>
                <a:ea typeface="ヒラギノ角ゴ Pro W3" charset="0"/>
                <a:cs typeface="ヒラギノ角ゴ Pro W3" charset="0"/>
              </a:rPr>
              <a:pPr algn="r" defTabSz="904527" eaLnBrk="0" fontAlgn="base" hangingPunct="0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sz="1200">
              <a:solidFill>
                <a:srgbClr val="000000"/>
              </a:solidFill>
              <a:latin typeface="Times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386" name="Rectangle 7"/>
          <p:cNvSpPr txBox="1">
            <a:spLocks noGrp="1" noChangeArrowheads="1"/>
          </p:cNvSpPr>
          <p:nvPr/>
        </p:nvSpPr>
        <p:spPr bwMode="auto">
          <a:xfrm>
            <a:off x="3886201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53" tIns="45226" rIns="90453" bIns="45226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defTabSz="904527" eaLnBrk="0" fontAlgn="base" hangingPunct="0">
              <a:spcBef>
                <a:spcPct val="0"/>
              </a:spcBef>
              <a:spcAft>
                <a:spcPct val="0"/>
              </a:spcAft>
            </a:pPr>
            <a:fld id="{9C33BE1B-38DF-1A45-9D1D-72E90EA24077}" type="slidenum">
              <a:rPr lang="en-US" sz="1200">
                <a:solidFill>
                  <a:srgbClr val="000000"/>
                </a:solidFill>
                <a:latin typeface="Times" charset="0"/>
                <a:ea typeface="ヒラギノ角ゴ Pro W3" charset="0"/>
                <a:cs typeface="ヒラギノ角ゴ Pro W3" charset="0"/>
              </a:rPr>
              <a:pPr algn="r" defTabSz="904527" eaLnBrk="0" fontAlgn="base" hangingPunct="0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sz="1200">
              <a:solidFill>
                <a:srgbClr val="000000"/>
              </a:solidFill>
              <a:latin typeface="Times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en-US">
              <a:ea typeface="ヒラギノ角ゴ Pro W3" charset="0"/>
              <a:cs typeface="ヒラギノ角ゴ Pro W3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6223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 txBox="1">
            <a:spLocks noGrp="1" noChangeArrowheads="1"/>
          </p:cNvSpPr>
          <p:nvPr/>
        </p:nvSpPr>
        <p:spPr bwMode="auto">
          <a:xfrm>
            <a:off x="3886201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53" tIns="45226" rIns="90453" bIns="45226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defTabSz="904527" eaLnBrk="0" fontAlgn="base" hangingPunct="0">
              <a:spcBef>
                <a:spcPct val="0"/>
              </a:spcBef>
              <a:spcAft>
                <a:spcPct val="0"/>
              </a:spcAft>
            </a:pPr>
            <a:fld id="{B06D12D6-5507-2640-B197-AD515AB8E737}" type="slidenum">
              <a:rPr lang="en-US" sz="1200">
                <a:solidFill>
                  <a:srgbClr val="000000"/>
                </a:solidFill>
                <a:latin typeface="Times" charset="0"/>
                <a:ea typeface="ヒラギノ角ゴ Pro W3" charset="0"/>
                <a:cs typeface="ヒラギノ角ゴ Pro W3" charset="0"/>
              </a:rPr>
              <a:pPr algn="r" defTabSz="904527" eaLnBrk="0" fontAlgn="base" hangingPunct="0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 sz="1200">
              <a:solidFill>
                <a:srgbClr val="000000"/>
              </a:solidFill>
              <a:latin typeface="Times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386" name="Rectangle 7"/>
          <p:cNvSpPr txBox="1">
            <a:spLocks noGrp="1" noChangeArrowheads="1"/>
          </p:cNvSpPr>
          <p:nvPr/>
        </p:nvSpPr>
        <p:spPr bwMode="auto">
          <a:xfrm>
            <a:off x="3886201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53" tIns="45226" rIns="90453" bIns="45226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defTabSz="904527" eaLnBrk="0" fontAlgn="base" hangingPunct="0">
              <a:spcBef>
                <a:spcPct val="0"/>
              </a:spcBef>
              <a:spcAft>
                <a:spcPct val="0"/>
              </a:spcAft>
            </a:pPr>
            <a:fld id="{9C33BE1B-38DF-1A45-9D1D-72E90EA24077}" type="slidenum">
              <a:rPr lang="en-US" sz="1200">
                <a:solidFill>
                  <a:srgbClr val="000000"/>
                </a:solidFill>
                <a:latin typeface="Times" charset="0"/>
                <a:ea typeface="ヒラギノ角ゴ Pro W3" charset="0"/>
                <a:cs typeface="ヒラギノ角ゴ Pro W3" charset="0"/>
              </a:rPr>
              <a:pPr algn="r" defTabSz="904527" eaLnBrk="0" fontAlgn="base" hangingPunct="0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 sz="1200">
              <a:solidFill>
                <a:srgbClr val="000000"/>
              </a:solidFill>
              <a:latin typeface="Times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en-US">
              <a:ea typeface="ヒラギノ角ゴ Pro W3" charset="0"/>
              <a:cs typeface="ヒラギノ角ゴ Pro W3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27803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 txBox="1">
            <a:spLocks noGrp="1" noChangeArrowheads="1"/>
          </p:cNvSpPr>
          <p:nvPr/>
        </p:nvSpPr>
        <p:spPr bwMode="auto">
          <a:xfrm>
            <a:off x="3886201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53" tIns="45226" rIns="90453" bIns="45226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defTabSz="904527" eaLnBrk="0" fontAlgn="base" hangingPunct="0">
              <a:spcBef>
                <a:spcPct val="0"/>
              </a:spcBef>
              <a:spcAft>
                <a:spcPct val="0"/>
              </a:spcAft>
            </a:pPr>
            <a:fld id="{B06D12D6-5507-2640-B197-AD515AB8E737}" type="slidenum">
              <a:rPr lang="en-US" sz="1200">
                <a:solidFill>
                  <a:srgbClr val="000000"/>
                </a:solidFill>
                <a:latin typeface="Times" charset="0"/>
                <a:ea typeface="ヒラギノ角ゴ Pro W3" charset="0"/>
                <a:cs typeface="ヒラギノ角ゴ Pro W3" charset="0"/>
              </a:rPr>
              <a:pPr algn="r" defTabSz="904527" eaLnBrk="0" fontAlgn="base" hangingPunct="0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 sz="1200">
              <a:solidFill>
                <a:srgbClr val="000000"/>
              </a:solidFill>
              <a:latin typeface="Times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386" name="Rectangle 7"/>
          <p:cNvSpPr txBox="1">
            <a:spLocks noGrp="1" noChangeArrowheads="1"/>
          </p:cNvSpPr>
          <p:nvPr/>
        </p:nvSpPr>
        <p:spPr bwMode="auto">
          <a:xfrm>
            <a:off x="3886201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53" tIns="45226" rIns="90453" bIns="45226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defTabSz="904527" eaLnBrk="0" fontAlgn="base" hangingPunct="0">
              <a:spcBef>
                <a:spcPct val="0"/>
              </a:spcBef>
              <a:spcAft>
                <a:spcPct val="0"/>
              </a:spcAft>
            </a:pPr>
            <a:fld id="{9C33BE1B-38DF-1A45-9D1D-72E90EA24077}" type="slidenum">
              <a:rPr lang="en-US" sz="1200">
                <a:solidFill>
                  <a:srgbClr val="000000"/>
                </a:solidFill>
                <a:latin typeface="Times" charset="0"/>
                <a:ea typeface="ヒラギノ角ゴ Pro W3" charset="0"/>
                <a:cs typeface="ヒラギノ角ゴ Pro W3" charset="0"/>
              </a:rPr>
              <a:pPr algn="r" defTabSz="904527" eaLnBrk="0" fontAlgn="base" hangingPunct="0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 sz="1200">
              <a:solidFill>
                <a:srgbClr val="000000"/>
              </a:solidFill>
              <a:latin typeface="Times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en-US">
              <a:ea typeface="ヒラギノ角ゴ Pro W3" charset="0"/>
              <a:cs typeface="ヒラギノ角ゴ Pro W3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75084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 txBox="1">
            <a:spLocks noGrp="1" noChangeArrowheads="1"/>
          </p:cNvSpPr>
          <p:nvPr/>
        </p:nvSpPr>
        <p:spPr bwMode="auto">
          <a:xfrm>
            <a:off x="3886201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53" tIns="45226" rIns="90453" bIns="45226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defTabSz="904527" eaLnBrk="0" fontAlgn="base" hangingPunct="0">
              <a:spcBef>
                <a:spcPct val="0"/>
              </a:spcBef>
              <a:spcAft>
                <a:spcPct val="0"/>
              </a:spcAft>
            </a:pPr>
            <a:fld id="{B06D12D6-5507-2640-B197-AD515AB8E737}" type="slidenum">
              <a:rPr lang="en-US" sz="1200">
                <a:solidFill>
                  <a:srgbClr val="000000"/>
                </a:solidFill>
                <a:latin typeface="Times" charset="0"/>
                <a:ea typeface="ヒラギノ角ゴ Pro W3" charset="0"/>
                <a:cs typeface="ヒラギノ角ゴ Pro W3" charset="0"/>
              </a:rPr>
              <a:pPr algn="r" defTabSz="904527" eaLnBrk="0" fontAlgn="base" hangingPunct="0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 sz="1200">
              <a:solidFill>
                <a:srgbClr val="000000"/>
              </a:solidFill>
              <a:latin typeface="Times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386" name="Rectangle 7"/>
          <p:cNvSpPr txBox="1">
            <a:spLocks noGrp="1" noChangeArrowheads="1"/>
          </p:cNvSpPr>
          <p:nvPr/>
        </p:nvSpPr>
        <p:spPr bwMode="auto">
          <a:xfrm>
            <a:off x="3886201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53" tIns="45226" rIns="90453" bIns="45226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defTabSz="904527" eaLnBrk="0" fontAlgn="base" hangingPunct="0">
              <a:spcBef>
                <a:spcPct val="0"/>
              </a:spcBef>
              <a:spcAft>
                <a:spcPct val="0"/>
              </a:spcAft>
            </a:pPr>
            <a:fld id="{9C33BE1B-38DF-1A45-9D1D-72E90EA24077}" type="slidenum">
              <a:rPr lang="en-US" sz="1200">
                <a:solidFill>
                  <a:srgbClr val="000000"/>
                </a:solidFill>
                <a:latin typeface="Times" charset="0"/>
                <a:ea typeface="ヒラギノ角ゴ Pro W3" charset="0"/>
                <a:cs typeface="ヒラギノ角ゴ Pro W3" charset="0"/>
              </a:rPr>
              <a:pPr algn="r" defTabSz="904527" eaLnBrk="0" fontAlgn="base" hangingPunct="0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 sz="1200">
              <a:solidFill>
                <a:srgbClr val="000000"/>
              </a:solidFill>
              <a:latin typeface="Times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en-US">
              <a:ea typeface="ヒラギノ角ゴ Pro W3" charset="0"/>
              <a:cs typeface="ヒラギノ角ゴ Pro W3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46240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76CC76-EBE7-4308-BB90-624D5FEA826D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14244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82F94D23-395D-4737-A342-778A7EBD9E4C}" type="slidenum">
              <a:rPr lang="en-US" altLang="en-US">
                <a:solidFill>
                  <a:srgbClr val="000000"/>
                </a:solidFill>
                <a:latin typeface="Calibri" panose="020F0502020204030204" pitchFamily="34" charset="0"/>
              </a:rPr>
              <a:pPr eaLnBrk="1" hangingPunct="1"/>
              <a:t>17</a:t>
            </a:fld>
            <a:endParaRPr lang="en-US" altLang="en-US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164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7388"/>
            <a:ext cx="4570413" cy="3427412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486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2625" y="4325938"/>
            <a:ext cx="5500688" cy="40989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dirty="0" smtClean="0"/>
          </a:p>
        </p:txBody>
      </p:sp>
      <p:sp>
        <p:nvSpPr>
          <p:cNvPr id="164869" name="Rectangle 4"/>
          <p:cNvSpPr>
            <a:spLocks noChangeArrowheads="1"/>
          </p:cNvSpPr>
          <p:nvPr/>
        </p:nvSpPr>
        <p:spPr bwMode="auto">
          <a:xfrm>
            <a:off x="855663" y="8575675"/>
            <a:ext cx="4619625" cy="39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9850" tIns="44925" rIns="89850" bIns="44925" anchor="b">
            <a:spAutoFit/>
          </a:bodyPr>
          <a:lstStyle>
            <a:lvl1pPr defTabSz="89852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9852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9852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9852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9852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98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98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98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98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000" smtClean="0">
                <a:solidFill>
                  <a:srgbClr val="000000"/>
                </a:solidFill>
                <a:cs typeface="Arial" panose="020B0604020202020204" pitchFamily="34" charset="0"/>
              </a:rPr>
              <a:t>Pao et al. </a:t>
            </a:r>
            <a:r>
              <a:rPr lang="en-US" altLang="en-US" sz="1000" i="1" smtClean="0">
                <a:solidFill>
                  <a:srgbClr val="000000"/>
                </a:solidFill>
                <a:cs typeface="Arial" panose="020B0604020202020204" pitchFamily="34" charset="0"/>
              </a:rPr>
              <a:t>Proc Natl Acad Sci U S A</a:t>
            </a:r>
            <a:r>
              <a:rPr lang="en-US" altLang="en-US" sz="1000" smtClean="0">
                <a:solidFill>
                  <a:srgbClr val="000000"/>
                </a:solidFill>
                <a:cs typeface="Arial" panose="020B0604020202020204" pitchFamily="34" charset="0"/>
              </a:rPr>
              <a:t>. 2004;101:13306.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000" smtClean="0">
                <a:solidFill>
                  <a:srgbClr val="000000"/>
                </a:solidFill>
                <a:cs typeface="Arial" panose="020B0604020202020204" pitchFamily="34" charset="0"/>
              </a:rPr>
              <a:t>Lynch et al. </a:t>
            </a:r>
            <a:r>
              <a:rPr lang="en-US" altLang="en-US" sz="1000" i="1" smtClean="0">
                <a:solidFill>
                  <a:srgbClr val="000000"/>
                </a:solidFill>
                <a:cs typeface="Arial" panose="020B0604020202020204" pitchFamily="34" charset="0"/>
              </a:rPr>
              <a:t>N Engl J Med</a:t>
            </a:r>
            <a:r>
              <a:rPr lang="en-US" altLang="en-US" sz="1000" smtClean="0">
                <a:solidFill>
                  <a:srgbClr val="000000"/>
                </a:solidFill>
                <a:cs typeface="Arial" panose="020B0604020202020204" pitchFamily="34" charset="0"/>
              </a:rPr>
              <a:t>. 2004;350:2129; Paez et al. </a:t>
            </a:r>
            <a:r>
              <a:rPr lang="en-US" altLang="en-US" sz="1000" i="1" smtClean="0">
                <a:solidFill>
                  <a:srgbClr val="000000"/>
                </a:solidFill>
                <a:cs typeface="Arial" panose="020B0604020202020204" pitchFamily="34" charset="0"/>
              </a:rPr>
              <a:t>Science</a:t>
            </a:r>
            <a:r>
              <a:rPr lang="en-US" altLang="en-US" sz="1000" smtClean="0">
                <a:solidFill>
                  <a:srgbClr val="000000"/>
                </a:solidFill>
                <a:cs typeface="Arial" panose="020B0604020202020204" pitchFamily="34" charset="0"/>
              </a:rPr>
              <a:t>. 2004;304:1497.</a:t>
            </a:r>
          </a:p>
        </p:txBody>
      </p:sp>
    </p:spTree>
    <p:extLst>
      <p:ext uri="{BB962C8B-B14F-4D97-AF65-F5344CB8AC3E}">
        <p14:creationId xmlns:p14="http://schemas.microsoft.com/office/powerpoint/2010/main" val="4217787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FDCD0E-D5E2-4C09-AFDD-FE9DF7582AA1}" type="slidenum">
              <a:rPr lang="en-US" smtClean="0">
                <a:solidFill>
                  <a:prstClr val="black"/>
                </a:solidFill>
              </a:rPr>
              <a:pPr/>
              <a:t>24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99812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81100" y="696913"/>
            <a:ext cx="46482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D85F13-2115-4CEF-B231-7444B222A27B}" type="slidenum">
              <a:rPr lang="en-US" smtClean="0">
                <a:solidFill>
                  <a:prstClr val="black"/>
                </a:solidFill>
              </a:rPr>
              <a:pPr/>
              <a:t>25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44136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Relationship Id="rId2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7DB588-7ECC-4F1B-8574-581C82E31F68}" type="slidenum">
              <a:rPr lang="en-US" alt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4024897"/>
      </p:ext>
    </p:extLst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/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462088"/>
            <a:ext cx="3810000" cy="5027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62088"/>
            <a:ext cx="3810000" cy="5027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/>
  </p:cSld>
  <p:clrMapOvr>
    <a:masterClrMapping/>
  </p:clrMapOvr>
  <p:transition advClick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/>
  </p:cSld>
  <p:clrMapOvr>
    <a:masterClrMapping/>
  </p:clrMapOvr>
  <p:transition advClick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/>
  </p:cSld>
  <p:clrMapOvr>
    <a:masterClrMapping/>
  </p:clrMapOvr>
  <p:transition advClick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  <p:transition advClick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/>
  </p:cSld>
  <p:clrMapOvr>
    <a:masterClrMapping/>
  </p:clrMapOvr>
  <p:transition advClick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/>
  </p:cSld>
  <p:clrMapOvr>
    <a:masterClrMapping/>
  </p:clrMapOvr>
  <p:transition advClick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/>
  </p:cSld>
  <p:clrMapOvr>
    <a:masterClrMapping/>
  </p:clrMapOvr>
  <p:transition advClick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0"/>
            <a:ext cx="1943100" cy="64897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0"/>
            <a:ext cx="5676900" cy="64897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/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5/18/17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4132444"/>
      </p:ext>
    </p:extLst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7495032"/>
      </p:ext>
    </p:extLst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4259131"/>
      </p:ext>
    </p:extLst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3866102"/>
      </p:ext>
    </p:extLst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/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38FAB3A-84C2-4265-9E28-852B858600DA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/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RTP_SlideBackground-YiR_v3fr-titl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981200"/>
            <a:ext cx="7772400" cy="1143000"/>
          </a:xfrm>
        </p:spPr>
        <p:txBody>
          <a:bodyPr/>
          <a:lstStyle>
            <a:lvl1pPr algn="ctr">
              <a:defRPr sz="2300"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</p:spTree>
    <p:extLst/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/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_rels/slideMaster10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8.xml"/><Relationship Id="rId12" Type="http://schemas.openxmlformats.org/officeDocument/2006/relationships/theme" Target="../theme/theme10.xml"/><Relationship Id="rId13" Type="http://schemas.openxmlformats.org/officeDocument/2006/relationships/image" Target="../media/image1.png"/><Relationship Id="rId1" Type="http://schemas.openxmlformats.org/officeDocument/2006/relationships/slideLayout" Target="../slideLayouts/slideLayout8.xml"/><Relationship Id="rId2" Type="http://schemas.openxmlformats.org/officeDocument/2006/relationships/slideLayout" Target="../slideLayouts/slideLayout9.xml"/><Relationship Id="rId3" Type="http://schemas.openxmlformats.org/officeDocument/2006/relationships/slideLayout" Target="../slideLayouts/slideLayout10.xml"/><Relationship Id="rId4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4.xml"/><Relationship Id="rId8" Type="http://schemas.openxmlformats.org/officeDocument/2006/relationships/slideLayout" Target="../slideLayouts/slideLayout15.xml"/><Relationship Id="rId9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17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Relationship Id="rId3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Layout" Target="../slideLayouts/slideLayout7.xml"/><Relationship Id="rId3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00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1298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03263" y="6248400"/>
            <a:ext cx="18986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949" tIns="45976" rIns="91949" bIns="45976" numCol="1" anchor="ctr" anchorCtr="0" compatLnSpc="1">
            <a:prstTxWarp prst="textNoShape">
              <a:avLst/>
            </a:prstTxWarp>
          </a:bodyPr>
          <a:lstStyle>
            <a:lvl1pPr eaLnBrk="0" hangingPunct="0">
              <a:defRPr sz="1050">
                <a:solidFill>
                  <a:srgbClr val="FFFFFF"/>
                </a:solidFill>
                <a:latin typeface="Times New Roman" pitchFamily="18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ES"/>
          </a:p>
        </p:txBody>
      </p:sp>
      <p:sp>
        <p:nvSpPr>
          <p:cNvPr id="951299" name="Rectangle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65477" y="6248400"/>
            <a:ext cx="28130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949" tIns="45976" rIns="91949" bIns="45976" numCol="1" anchor="ctr" anchorCtr="0" compatLnSpc="1">
            <a:prstTxWarp prst="textNoShape">
              <a:avLst/>
            </a:prstTxWarp>
          </a:bodyPr>
          <a:lstStyle>
            <a:lvl1pPr algn="ctr" eaLnBrk="0" hangingPunct="0">
              <a:defRPr sz="1050">
                <a:solidFill>
                  <a:srgbClr val="FFFFFF"/>
                </a:solidFill>
                <a:latin typeface="Times New Roman" pitchFamily="18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ES"/>
          </a:p>
        </p:txBody>
      </p:sp>
      <p:sp>
        <p:nvSpPr>
          <p:cNvPr id="951300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42088" y="6248400"/>
            <a:ext cx="18986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949" tIns="45976" rIns="91949" bIns="45976" numCol="1" anchor="ctr" anchorCtr="0" compatLnSpc="1">
            <a:prstTxWarp prst="textNoShape">
              <a:avLst/>
            </a:prstTxWarp>
          </a:bodyPr>
          <a:lstStyle>
            <a:lvl1pPr algn="r">
              <a:defRPr sz="1050">
                <a:solidFill>
                  <a:srgbClr val="FFFFFF"/>
                </a:solidFill>
                <a:latin typeface="Times New Roman" panose="02020603050405020304" pitchFamily="18" charset="0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E1993370-5C62-473D-999F-65FACE74F888}" type="slidenum">
              <a:rPr lang="es-ES" altLang="en-US"/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s-ES" altLang="en-US"/>
          </a:p>
        </p:txBody>
      </p:sp>
      <p:sp>
        <p:nvSpPr>
          <p:cNvPr id="39941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1265243" y="228600"/>
            <a:ext cx="66135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949" tIns="45976" rIns="91949" bIns="45976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n-US" smtClean="0"/>
              <a:t>Slide Title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3400" y="1752600"/>
            <a:ext cx="8077200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949" tIns="45976" rIns="91949" bIns="4597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n-US" smtClean="0"/>
              <a:t>Body Text</a:t>
            </a:r>
          </a:p>
          <a:p>
            <a:pPr lvl="1"/>
            <a:r>
              <a:rPr lang="es-ES" altLang="en-US" smtClean="0"/>
              <a:t>Second Level</a:t>
            </a:r>
          </a:p>
          <a:p>
            <a:pPr lvl="2"/>
            <a:r>
              <a:rPr lang="es-ES" altLang="en-US" smtClean="0"/>
              <a:t>Third Level</a:t>
            </a:r>
          </a:p>
          <a:p>
            <a:pPr lvl="3"/>
            <a:r>
              <a:rPr lang="es-ES" altLang="en-US" smtClean="0"/>
              <a:t>Fourth Level</a:t>
            </a:r>
          </a:p>
          <a:p>
            <a:pPr lvl="4"/>
            <a:r>
              <a:rPr lang="es-ES" altLang="en-US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7760852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868" r:id="rId1"/>
    <p:sldLayoutId id="2147483869" r:id="rId2"/>
  </p:sldLayoutIdLst>
  <p:transition advClick="0"/>
  <p:txStyles>
    <p:titleStyle>
      <a:lvl1pPr algn="ctr" rtl="0" eaLnBrk="0" fontAlgn="base" hangingPunct="0">
        <a:lnSpc>
          <a:spcPct val="87000"/>
        </a:lnSpc>
        <a:spcBef>
          <a:spcPct val="0"/>
        </a:spcBef>
        <a:spcAft>
          <a:spcPct val="0"/>
        </a:spcAft>
        <a:defRPr sz="2700" b="1">
          <a:solidFill>
            <a:srgbClr val="FFFF00"/>
          </a:solidFill>
          <a:latin typeface="+mj-lt"/>
          <a:ea typeface="+mj-ea"/>
          <a:cs typeface="+mj-cs"/>
        </a:defRPr>
      </a:lvl1pPr>
      <a:lvl2pPr algn="ctr" rtl="0" eaLnBrk="0" fontAlgn="base" hangingPunct="0">
        <a:lnSpc>
          <a:spcPct val="87000"/>
        </a:lnSpc>
        <a:spcBef>
          <a:spcPct val="0"/>
        </a:spcBef>
        <a:spcAft>
          <a:spcPct val="0"/>
        </a:spcAft>
        <a:defRPr sz="2700" b="1">
          <a:solidFill>
            <a:srgbClr val="FFFF00"/>
          </a:solidFill>
          <a:latin typeface="Arial" pitchFamily="34" charset="0"/>
        </a:defRPr>
      </a:lvl2pPr>
      <a:lvl3pPr algn="ctr" rtl="0" eaLnBrk="0" fontAlgn="base" hangingPunct="0">
        <a:lnSpc>
          <a:spcPct val="87000"/>
        </a:lnSpc>
        <a:spcBef>
          <a:spcPct val="0"/>
        </a:spcBef>
        <a:spcAft>
          <a:spcPct val="0"/>
        </a:spcAft>
        <a:defRPr sz="2700" b="1">
          <a:solidFill>
            <a:srgbClr val="FFFF00"/>
          </a:solidFill>
          <a:latin typeface="Arial" pitchFamily="34" charset="0"/>
        </a:defRPr>
      </a:lvl3pPr>
      <a:lvl4pPr algn="ctr" rtl="0" eaLnBrk="0" fontAlgn="base" hangingPunct="0">
        <a:lnSpc>
          <a:spcPct val="87000"/>
        </a:lnSpc>
        <a:spcBef>
          <a:spcPct val="0"/>
        </a:spcBef>
        <a:spcAft>
          <a:spcPct val="0"/>
        </a:spcAft>
        <a:defRPr sz="2700" b="1">
          <a:solidFill>
            <a:srgbClr val="FFFF00"/>
          </a:solidFill>
          <a:latin typeface="Arial" pitchFamily="34" charset="0"/>
        </a:defRPr>
      </a:lvl4pPr>
      <a:lvl5pPr algn="ctr" rtl="0" eaLnBrk="0" fontAlgn="base" hangingPunct="0">
        <a:lnSpc>
          <a:spcPct val="87000"/>
        </a:lnSpc>
        <a:spcBef>
          <a:spcPct val="0"/>
        </a:spcBef>
        <a:spcAft>
          <a:spcPct val="0"/>
        </a:spcAft>
        <a:defRPr sz="2700" b="1">
          <a:solidFill>
            <a:srgbClr val="FFFF00"/>
          </a:solidFill>
          <a:latin typeface="Arial" pitchFamily="34" charset="0"/>
        </a:defRPr>
      </a:lvl5pPr>
      <a:lvl6pPr marL="342416" algn="ctr" rtl="0" fontAlgn="base">
        <a:lnSpc>
          <a:spcPct val="87000"/>
        </a:lnSpc>
        <a:spcBef>
          <a:spcPct val="0"/>
        </a:spcBef>
        <a:spcAft>
          <a:spcPct val="0"/>
        </a:spcAft>
        <a:defRPr sz="2700" b="1">
          <a:solidFill>
            <a:srgbClr val="FFFF00"/>
          </a:solidFill>
          <a:latin typeface="Arial" pitchFamily="34" charset="0"/>
        </a:defRPr>
      </a:lvl6pPr>
      <a:lvl7pPr marL="684832" algn="ctr" rtl="0" fontAlgn="base">
        <a:lnSpc>
          <a:spcPct val="87000"/>
        </a:lnSpc>
        <a:spcBef>
          <a:spcPct val="0"/>
        </a:spcBef>
        <a:spcAft>
          <a:spcPct val="0"/>
        </a:spcAft>
        <a:defRPr sz="2700" b="1">
          <a:solidFill>
            <a:srgbClr val="FFFF00"/>
          </a:solidFill>
          <a:latin typeface="Arial" pitchFamily="34" charset="0"/>
        </a:defRPr>
      </a:lvl7pPr>
      <a:lvl8pPr marL="1027250" algn="ctr" rtl="0" fontAlgn="base">
        <a:lnSpc>
          <a:spcPct val="87000"/>
        </a:lnSpc>
        <a:spcBef>
          <a:spcPct val="0"/>
        </a:spcBef>
        <a:spcAft>
          <a:spcPct val="0"/>
        </a:spcAft>
        <a:defRPr sz="2700" b="1">
          <a:solidFill>
            <a:srgbClr val="FFFF00"/>
          </a:solidFill>
          <a:latin typeface="Arial" pitchFamily="34" charset="0"/>
        </a:defRPr>
      </a:lvl8pPr>
      <a:lvl9pPr marL="1369665" algn="ctr" rtl="0" fontAlgn="base">
        <a:lnSpc>
          <a:spcPct val="87000"/>
        </a:lnSpc>
        <a:spcBef>
          <a:spcPct val="0"/>
        </a:spcBef>
        <a:spcAft>
          <a:spcPct val="0"/>
        </a:spcAft>
        <a:defRPr sz="2700" b="1">
          <a:solidFill>
            <a:srgbClr val="FFFF00"/>
          </a:solidFill>
          <a:latin typeface="Arial" pitchFamily="34" charset="0"/>
        </a:defRPr>
      </a:lvl9pPr>
    </p:titleStyle>
    <p:bodyStyle>
      <a:lvl1pPr marL="210726" indent="-210726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har char="•"/>
        <a:defRPr sz="1800" b="1">
          <a:solidFill>
            <a:schemeClr val="tx1"/>
          </a:solidFill>
          <a:latin typeface="+mn-lt"/>
          <a:ea typeface="+mn-ea"/>
          <a:cs typeface="+mn-cs"/>
        </a:defRPr>
      </a:lvl1pPr>
      <a:lvl2pPr marL="510743" indent="-167867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har char="–"/>
        <a:defRPr sz="2100" b="1">
          <a:solidFill>
            <a:schemeClr val="tx1"/>
          </a:solidFill>
          <a:latin typeface="+mn-lt"/>
        </a:defRPr>
      </a:lvl2pPr>
      <a:lvl3pPr marL="853616" indent="-167867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har char="»"/>
        <a:defRPr sz="1800" b="1">
          <a:solidFill>
            <a:schemeClr val="tx1"/>
          </a:solidFill>
          <a:latin typeface="+mn-lt"/>
        </a:defRPr>
      </a:lvl3pPr>
      <a:lvl4pPr marL="1153631" indent="-125007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har char="•"/>
        <a:defRPr sz="1050" b="1">
          <a:solidFill>
            <a:schemeClr val="tx1"/>
          </a:solidFill>
          <a:latin typeface="+mn-lt"/>
        </a:defRPr>
      </a:lvl4pPr>
      <a:lvl5pPr marL="1495313" indent="-125007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har char="–"/>
        <a:defRPr sz="1050" b="1">
          <a:solidFill>
            <a:schemeClr val="tx1"/>
          </a:solidFill>
          <a:latin typeface="+mn-lt"/>
        </a:defRPr>
      </a:lvl5pPr>
      <a:lvl6pPr marL="1840487" indent="-128407" algn="l" rtl="0" fontAlgn="base">
        <a:lnSpc>
          <a:spcPct val="90000"/>
        </a:lnSpc>
        <a:spcBef>
          <a:spcPct val="20000"/>
        </a:spcBef>
        <a:spcAft>
          <a:spcPct val="0"/>
        </a:spcAft>
        <a:buChar char="–"/>
        <a:defRPr sz="1050" b="1">
          <a:solidFill>
            <a:schemeClr val="tx1"/>
          </a:solidFill>
          <a:latin typeface="+mn-lt"/>
        </a:defRPr>
      </a:lvl6pPr>
      <a:lvl7pPr marL="2182904" indent="-128407" algn="l" rtl="0" fontAlgn="base">
        <a:lnSpc>
          <a:spcPct val="90000"/>
        </a:lnSpc>
        <a:spcBef>
          <a:spcPct val="20000"/>
        </a:spcBef>
        <a:spcAft>
          <a:spcPct val="0"/>
        </a:spcAft>
        <a:buChar char="–"/>
        <a:defRPr sz="1050" b="1">
          <a:solidFill>
            <a:schemeClr val="tx1"/>
          </a:solidFill>
          <a:latin typeface="+mn-lt"/>
        </a:defRPr>
      </a:lvl7pPr>
      <a:lvl8pPr marL="2525320" indent="-128407" algn="l" rtl="0" fontAlgn="base">
        <a:lnSpc>
          <a:spcPct val="90000"/>
        </a:lnSpc>
        <a:spcBef>
          <a:spcPct val="20000"/>
        </a:spcBef>
        <a:spcAft>
          <a:spcPct val="0"/>
        </a:spcAft>
        <a:buChar char="–"/>
        <a:defRPr sz="1050" b="1">
          <a:solidFill>
            <a:schemeClr val="tx1"/>
          </a:solidFill>
          <a:latin typeface="+mn-lt"/>
        </a:defRPr>
      </a:lvl8pPr>
      <a:lvl9pPr marL="2867736" indent="-128407" algn="l" rtl="0" fontAlgn="base">
        <a:lnSpc>
          <a:spcPct val="90000"/>
        </a:lnSpc>
        <a:spcBef>
          <a:spcPct val="20000"/>
        </a:spcBef>
        <a:spcAft>
          <a:spcPct val="0"/>
        </a:spcAft>
        <a:buChar char="–"/>
        <a:defRPr sz="1050" b="1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68483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416" algn="l" defTabSz="68483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4832" algn="l" defTabSz="68483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7250" algn="l" defTabSz="68483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69665" algn="l" defTabSz="68483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2084" algn="l" defTabSz="68483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4498" algn="l" defTabSz="68483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396912" algn="l" defTabSz="68483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39329" algn="l" defTabSz="68483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 descr="RTP_SlideBackground-YiR_v3fr-bulleted.png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462088"/>
            <a:ext cx="7772400" cy="5027612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165832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5" r:id="rId1"/>
    <p:sldLayoutId id="2147483876" r:id="rId2"/>
    <p:sldLayoutId id="2147483877" r:id="rId3"/>
    <p:sldLayoutId id="2147483878" r:id="rId4"/>
    <p:sldLayoutId id="2147483879" r:id="rId5"/>
    <p:sldLayoutId id="2147483880" r:id="rId6"/>
    <p:sldLayoutId id="2147483881" r:id="rId7"/>
    <p:sldLayoutId id="2147483882" r:id="rId8"/>
    <p:sldLayoutId id="2147483883" r:id="rId9"/>
    <p:sldLayoutId id="2147483884" r:id="rId10"/>
    <p:sldLayoutId id="2147483885" r:id="rId11"/>
  </p:sldLayoutIdLst>
  <p:transition advClick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BBE0E3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BBE0E3"/>
          </a:solidFill>
          <a:latin typeface="Arial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BBE0E3"/>
          </a:solidFill>
          <a:latin typeface="Arial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BBE0E3"/>
          </a:solidFill>
          <a:latin typeface="Arial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BBE0E3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5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500">
          <a:solidFill>
            <a:schemeClr val="bg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500">
          <a:solidFill>
            <a:schemeClr val="bg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500">
          <a:solidFill>
            <a:schemeClr val="bg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00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1298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03263" y="6248400"/>
            <a:ext cx="18986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949" tIns="45976" rIns="91949" bIns="45976" numCol="1" anchor="ctr" anchorCtr="0" compatLnSpc="1">
            <a:prstTxWarp prst="textNoShape">
              <a:avLst/>
            </a:prstTxWarp>
          </a:bodyPr>
          <a:lstStyle>
            <a:lvl1pPr eaLnBrk="0" hangingPunct="0">
              <a:defRPr sz="1050">
                <a:solidFill>
                  <a:srgbClr val="FFFFFF"/>
                </a:solidFill>
                <a:latin typeface="Times New Roman" pitchFamily="18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ES"/>
          </a:p>
        </p:txBody>
      </p:sp>
      <p:sp>
        <p:nvSpPr>
          <p:cNvPr id="951299" name="Rectangle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65477" y="6248400"/>
            <a:ext cx="28130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949" tIns="45976" rIns="91949" bIns="45976" numCol="1" anchor="ctr" anchorCtr="0" compatLnSpc="1">
            <a:prstTxWarp prst="textNoShape">
              <a:avLst/>
            </a:prstTxWarp>
          </a:bodyPr>
          <a:lstStyle>
            <a:lvl1pPr algn="ctr" eaLnBrk="0" hangingPunct="0">
              <a:defRPr sz="1050">
                <a:solidFill>
                  <a:srgbClr val="FFFFFF"/>
                </a:solidFill>
                <a:latin typeface="Times New Roman" pitchFamily="18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ES"/>
          </a:p>
        </p:txBody>
      </p:sp>
      <p:sp>
        <p:nvSpPr>
          <p:cNvPr id="951300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42088" y="6248400"/>
            <a:ext cx="18986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949" tIns="45976" rIns="91949" bIns="45976" numCol="1" anchor="ctr" anchorCtr="0" compatLnSpc="1">
            <a:prstTxWarp prst="textNoShape">
              <a:avLst/>
            </a:prstTxWarp>
          </a:bodyPr>
          <a:lstStyle>
            <a:lvl1pPr algn="r">
              <a:defRPr sz="1050">
                <a:solidFill>
                  <a:srgbClr val="FFFFFF"/>
                </a:solidFill>
                <a:latin typeface="Times New Roman" panose="02020603050405020304" pitchFamily="18" charset="0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E1993370-5C62-473D-999F-65FACE74F888}" type="slidenum">
              <a:rPr lang="es-ES" altLang="en-US"/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s-ES" altLang="en-US"/>
          </a:p>
        </p:txBody>
      </p:sp>
      <p:sp>
        <p:nvSpPr>
          <p:cNvPr id="39941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1265243" y="228600"/>
            <a:ext cx="66135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949" tIns="45976" rIns="91949" bIns="45976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n-US" smtClean="0"/>
              <a:t>Slide Title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3400" y="1752600"/>
            <a:ext cx="8077200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949" tIns="45976" rIns="91949" bIns="4597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n-US" smtClean="0"/>
              <a:t>Body Text</a:t>
            </a:r>
          </a:p>
          <a:p>
            <a:pPr lvl="1"/>
            <a:r>
              <a:rPr lang="es-ES" altLang="en-US" smtClean="0"/>
              <a:t>Second Level</a:t>
            </a:r>
          </a:p>
          <a:p>
            <a:pPr lvl="2"/>
            <a:r>
              <a:rPr lang="es-ES" altLang="en-US" smtClean="0"/>
              <a:t>Third Level</a:t>
            </a:r>
          </a:p>
          <a:p>
            <a:pPr lvl="3"/>
            <a:r>
              <a:rPr lang="es-ES" altLang="en-US" smtClean="0"/>
              <a:t>Fourth Level</a:t>
            </a:r>
          </a:p>
          <a:p>
            <a:pPr lvl="4"/>
            <a:r>
              <a:rPr lang="es-ES" altLang="en-US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13385434"/>
      </p:ext>
    </p:extLst>
  </p:cSld>
  <p:clrMap bg1="dk2" tx1="lt1" bg2="dk1" tx2="lt2" accent1="accent1" accent2="accent2" accent3="accent3" accent4="accent4" accent5="accent5" accent6="accent6" hlink="hlink" folHlink="folHlink"/>
  <p:transition advClick="0"/>
  <p:txStyles>
    <p:titleStyle>
      <a:lvl1pPr algn="ctr" rtl="0" eaLnBrk="0" fontAlgn="base" hangingPunct="0">
        <a:lnSpc>
          <a:spcPct val="87000"/>
        </a:lnSpc>
        <a:spcBef>
          <a:spcPct val="0"/>
        </a:spcBef>
        <a:spcAft>
          <a:spcPct val="0"/>
        </a:spcAft>
        <a:defRPr sz="2700" b="1">
          <a:solidFill>
            <a:srgbClr val="FFFF00"/>
          </a:solidFill>
          <a:latin typeface="+mj-lt"/>
          <a:ea typeface="+mj-ea"/>
          <a:cs typeface="+mj-cs"/>
        </a:defRPr>
      </a:lvl1pPr>
      <a:lvl2pPr algn="ctr" rtl="0" eaLnBrk="0" fontAlgn="base" hangingPunct="0">
        <a:lnSpc>
          <a:spcPct val="87000"/>
        </a:lnSpc>
        <a:spcBef>
          <a:spcPct val="0"/>
        </a:spcBef>
        <a:spcAft>
          <a:spcPct val="0"/>
        </a:spcAft>
        <a:defRPr sz="2700" b="1">
          <a:solidFill>
            <a:srgbClr val="FFFF00"/>
          </a:solidFill>
          <a:latin typeface="Arial" pitchFamily="34" charset="0"/>
        </a:defRPr>
      </a:lvl2pPr>
      <a:lvl3pPr algn="ctr" rtl="0" eaLnBrk="0" fontAlgn="base" hangingPunct="0">
        <a:lnSpc>
          <a:spcPct val="87000"/>
        </a:lnSpc>
        <a:spcBef>
          <a:spcPct val="0"/>
        </a:spcBef>
        <a:spcAft>
          <a:spcPct val="0"/>
        </a:spcAft>
        <a:defRPr sz="2700" b="1">
          <a:solidFill>
            <a:srgbClr val="FFFF00"/>
          </a:solidFill>
          <a:latin typeface="Arial" pitchFamily="34" charset="0"/>
        </a:defRPr>
      </a:lvl3pPr>
      <a:lvl4pPr algn="ctr" rtl="0" eaLnBrk="0" fontAlgn="base" hangingPunct="0">
        <a:lnSpc>
          <a:spcPct val="87000"/>
        </a:lnSpc>
        <a:spcBef>
          <a:spcPct val="0"/>
        </a:spcBef>
        <a:spcAft>
          <a:spcPct val="0"/>
        </a:spcAft>
        <a:defRPr sz="2700" b="1">
          <a:solidFill>
            <a:srgbClr val="FFFF00"/>
          </a:solidFill>
          <a:latin typeface="Arial" pitchFamily="34" charset="0"/>
        </a:defRPr>
      </a:lvl4pPr>
      <a:lvl5pPr algn="ctr" rtl="0" eaLnBrk="0" fontAlgn="base" hangingPunct="0">
        <a:lnSpc>
          <a:spcPct val="87000"/>
        </a:lnSpc>
        <a:spcBef>
          <a:spcPct val="0"/>
        </a:spcBef>
        <a:spcAft>
          <a:spcPct val="0"/>
        </a:spcAft>
        <a:defRPr sz="2700" b="1">
          <a:solidFill>
            <a:srgbClr val="FFFF00"/>
          </a:solidFill>
          <a:latin typeface="Arial" pitchFamily="34" charset="0"/>
        </a:defRPr>
      </a:lvl5pPr>
      <a:lvl6pPr marL="342416" algn="ctr" rtl="0" fontAlgn="base">
        <a:lnSpc>
          <a:spcPct val="87000"/>
        </a:lnSpc>
        <a:spcBef>
          <a:spcPct val="0"/>
        </a:spcBef>
        <a:spcAft>
          <a:spcPct val="0"/>
        </a:spcAft>
        <a:defRPr sz="2700" b="1">
          <a:solidFill>
            <a:srgbClr val="FFFF00"/>
          </a:solidFill>
          <a:latin typeface="Arial" pitchFamily="34" charset="0"/>
        </a:defRPr>
      </a:lvl6pPr>
      <a:lvl7pPr marL="684832" algn="ctr" rtl="0" fontAlgn="base">
        <a:lnSpc>
          <a:spcPct val="87000"/>
        </a:lnSpc>
        <a:spcBef>
          <a:spcPct val="0"/>
        </a:spcBef>
        <a:spcAft>
          <a:spcPct val="0"/>
        </a:spcAft>
        <a:defRPr sz="2700" b="1">
          <a:solidFill>
            <a:srgbClr val="FFFF00"/>
          </a:solidFill>
          <a:latin typeface="Arial" pitchFamily="34" charset="0"/>
        </a:defRPr>
      </a:lvl7pPr>
      <a:lvl8pPr marL="1027250" algn="ctr" rtl="0" fontAlgn="base">
        <a:lnSpc>
          <a:spcPct val="87000"/>
        </a:lnSpc>
        <a:spcBef>
          <a:spcPct val="0"/>
        </a:spcBef>
        <a:spcAft>
          <a:spcPct val="0"/>
        </a:spcAft>
        <a:defRPr sz="2700" b="1">
          <a:solidFill>
            <a:srgbClr val="FFFF00"/>
          </a:solidFill>
          <a:latin typeface="Arial" pitchFamily="34" charset="0"/>
        </a:defRPr>
      </a:lvl8pPr>
      <a:lvl9pPr marL="1369665" algn="ctr" rtl="0" fontAlgn="base">
        <a:lnSpc>
          <a:spcPct val="87000"/>
        </a:lnSpc>
        <a:spcBef>
          <a:spcPct val="0"/>
        </a:spcBef>
        <a:spcAft>
          <a:spcPct val="0"/>
        </a:spcAft>
        <a:defRPr sz="2700" b="1">
          <a:solidFill>
            <a:srgbClr val="FFFF00"/>
          </a:solidFill>
          <a:latin typeface="Arial" pitchFamily="34" charset="0"/>
        </a:defRPr>
      </a:lvl9pPr>
    </p:titleStyle>
    <p:bodyStyle>
      <a:lvl1pPr marL="210726" indent="-210726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har char="•"/>
        <a:defRPr sz="1800" b="1">
          <a:solidFill>
            <a:schemeClr val="tx1"/>
          </a:solidFill>
          <a:latin typeface="+mn-lt"/>
          <a:ea typeface="+mn-ea"/>
          <a:cs typeface="+mn-cs"/>
        </a:defRPr>
      </a:lvl1pPr>
      <a:lvl2pPr marL="510743" indent="-167867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har char="–"/>
        <a:defRPr sz="2100" b="1">
          <a:solidFill>
            <a:schemeClr val="tx1"/>
          </a:solidFill>
          <a:latin typeface="+mn-lt"/>
        </a:defRPr>
      </a:lvl2pPr>
      <a:lvl3pPr marL="853616" indent="-167867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har char="»"/>
        <a:defRPr sz="1800" b="1">
          <a:solidFill>
            <a:schemeClr val="tx1"/>
          </a:solidFill>
          <a:latin typeface="+mn-lt"/>
        </a:defRPr>
      </a:lvl3pPr>
      <a:lvl4pPr marL="1153631" indent="-125007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har char="•"/>
        <a:defRPr sz="1050" b="1">
          <a:solidFill>
            <a:schemeClr val="tx1"/>
          </a:solidFill>
          <a:latin typeface="+mn-lt"/>
        </a:defRPr>
      </a:lvl4pPr>
      <a:lvl5pPr marL="1495313" indent="-125007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har char="–"/>
        <a:defRPr sz="1050" b="1">
          <a:solidFill>
            <a:schemeClr val="tx1"/>
          </a:solidFill>
          <a:latin typeface="+mn-lt"/>
        </a:defRPr>
      </a:lvl5pPr>
      <a:lvl6pPr marL="1840487" indent="-128407" algn="l" rtl="0" fontAlgn="base">
        <a:lnSpc>
          <a:spcPct val="90000"/>
        </a:lnSpc>
        <a:spcBef>
          <a:spcPct val="20000"/>
        </a:spcBef>
        <a:spcAft>
          <a:spcPct val="0"/>
        </a:spcAft>
        <a:buChar char="–"/>
        <a:defRPr sz="1050" b="1">
          <a:solidFill>
            <a:schemeClr val="tx1"/>
          </a:solidFill>
          <a:latin typeface="+mn-lt"/>
        </a:defRPr>
      </a:lvl6pPr>
      <a:lvl7pPr marL="2182904" indent="-128407" algn="l" rtl="0" fontAlgn="base">
        <a:lnSpc>
          <a:spcPct val="90000"/>
        </a:lnSpc>
        <a:spcBef>
          <a:spcPct val="20000"/>
        </a:spcBef>
        <a:spcAft>
          <a:spcPct val="0"/>
        </a:spcAft>
        <a:buChar char="–"/>
        <a:defRPr sz="1050" b="1">
          <a:solidFill>
            <a:schemeClr val="tx1"/>
          </a:solidFill>
          <a:latin typeface="+mn-lt"/>
        </a:defRPr>
      </a:lvl7pPr>
      <a:lvl8pPr marL="2525320" indent="-128407" algn="l" rtl="0" fontAlgn="base">
        <a:lnSpc>
          <a:spcPct val="90000"/>
        </a:lnSpc>
        <a:spcBef>
          <a:spcPct val="20000"/>
        </a:spcBef>
        <a:spcAft>
          <a:spcPct val="0"/>
        </a:spcAft>
        <a:buChar char="–"/>
        <a:defRPr sz="1050" b="1">
          <a:solidFill>
            <a:schemeClr val="tx1"/>
          </a:solidFill>
          <a:latin typeface="+mn-lt"/>
        </a:defRPr>
      </a:lvl8pPr>
      <a:lvl9pPr marL="2867736" indent="-128407" algn="l" rtl="0" fontAlgn="base">
        <a:lnSpc>
          <a:spcPct val="90000"/>
        </a:lnSpc>
        <a:spcBef>
          <a:spcPct val="20000"/>
        </a:spcBef>
        <a:spcAft>
          <a:spcPct val="0"/>
        </a:spcAft>
        <a:buChar char="–"/>
        <a:defRPr sz="1050" b="1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68483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416" algn="l" defTabSz="68483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4832" algn="l" defTabSz="68483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7250" algn="l" defTabSz="68483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69665" algn="l" defTabSz="68483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2084" algn="l" defTabSz="68483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4498" algn="l" defTabSz="68483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396912" algn="l" defTabSz="68483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39329" algn="l" defTabSz="68483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00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1298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03263" y="6248400"/>
            <a:ext cx="18986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949" tIns="45976" rIns="91949" bIns="45976" numCol="1" anchor="ctr" anchorCtr="0" compatLnSpc="1">
            <a:prstTxWarp prst="textNoShape">
              <a:avLst/>
            </a:prstTxWarp>
          </a:bodyPr>
          <a:lstStyle>
            <a:lvl1pPr eaLnBrk="0" hangingPunct="0">
              <a:defRPr sz="1050">
                <a:solidFill>
                  <a:srgbClr val="FFFFFF"/>
                </a:solidFill>
                <a:latin typeface="Times New Roman" pitchFamily="18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ES"/>
          </a:p>
        </p:txBody>
      </p:sp>
      <p:sp>
        <p:nvSpPr>
          <p:cNvPr id="951299" name="Rectangle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65477" y="6248400"/>
            <a:ext cx="28130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949" tIns="45976" rIns="91949" bIns="45976" numCol="1" anchor="ctr" anchorCtr="0" compatLnSpc="1">
            <a:prstTxWarp prst="textNoShape">
              <a:avLst/>
            </a:prstTxWarp>
          </a:bodyPr>
          <a:lstStyle>
            <a:lvl1pPr algn="ctr" eaLnBrk="0" hangingPunct="0">
              <a:defRPr sz="1050">
                <a:solidFill>
                  <a:srgbClr val="FFFFFF"/>
                </a:solidFill>
                <a:latin typeface="Times New Roman" pitchFamily="18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ES"/>
          </a:p>
        </p:txBody>
      </p:sp>
      <p:sp>
        <p:nvSpPr>
          <p:cNvPr id="951300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42088" y="6248400"/>
            <a:ext cx="18986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949" tIns="45976" rIns="91949" bIns="45976" numCol="1" anchor="ctr" anchorCtr="0" compatLnSpc="1">
            <a:prstTxWarp prst="textNoShape">
              <a:avLst/>
            </a:prstTxWarp>
          </a:bodyPr>
          <a:lstStyle>
            <a:lvl1pPr algn="r">
              <a:defRPr sz="1050">
                <a:solidFill>
                  <a:srgbClr val="FFFFFF"/>
                </a:solidFill>
                <a:latin typeface="Times New Roman" panose="02020603050405020304" pitchFamily="18" charset="0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E1993370-5C62-473D-999F-65FACE74F888}" type="slidenum">
              <a:rPr lang="es-ES" altLang="en-US"/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s-ES" altLang="en-US"/>
          </a:p>
        </p:txBody>
      </p:sp>
      <p:sp>
        <p:nvSpPr>
          <p:cNvPr id="39941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1265243" y="228600"/>
            <a:ext cx="66135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949" tIns="45976" rIns="91949" bIns="45976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n-US" smtClean="0"/>
              <a:t>Slide Title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3400" y="1752600"/>
            <a:ext cx="8077200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949" tIns="45976" rIns="91949" bIns="4597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n-US" smtClean="0"/>
              <a:t>Body Text</a:t>
            </a:r>
          </a:p>
          <a:p>
            <a:pPr lvl="1"/>
            <a:r>
              <a:rPr lang="es-ES" altLang="en-US" smtClean="0"/>
              <a:t>Second Level</a:t>
            </a:r>
          </a:p>
          <a:p>
            <a:pPr lvl="2"/>
            <a:r>
              <a:rPr lang="es-ES" altLang="en-US" smtClean="0"/>
              <a:t>Third Level</a:t>
            </a:r>
          </a:p>
          <a:p>
            <a:pPr lvl="3"/>
            <a:r>
              <a:rPr lang="es-ES" altLang="en-US" smtClean="0"/>
              <a:t>Fourth Level</a:t>
            </a:r>
          </a:p>
          <a:p>
            <a:pPr lvl="4"/>
            <a:r>
              <a:rPr lang="es-ES" altLang="en-US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5806217"/>
      </p:ext>
    </p:extLst>
  </p:cSld>
  <p:clrMap bg1="dk2" tx1="lt1" bg2="dk1" tx2="lt2" accent1="accent1" accent2="accent2" accent3="accent3" accent4="accent4" accent5="accent5" accent6="accent6" hlink="hlink" folHlink="folHlink"/>
  <p:transition advClick="0"/>
  <p:txStyles>
    <p:titleStyle>
      <a:lvl1pPr algn="ctr" rtl="0" eaLnBrk="0" fontAlgn="base" hangingPunct="0">
        <a:lnSpc>
          <a:spcPct val="87000"/>
        </a:lnSpc>
        <a:spcBef>
          <a:spcPct val="0"/>
        </a:spcBef>
        <a:spcAft>
          <a:spcPct val="0"/>
        </a:spcAft>
        <a:defRPr sz="2700" b="1">
          <a:solidFill>
            <a:srgbClr val="FFFF00"/>
          </a:solidFill>
          <a:latin typeface="+mj-lt"/>
          <a:ea typeface="+mj-ea"/>
          <a:cs typeface="+mj-cs"/>
        </a:defRPr>
      </a:lvl1pPr>
      <a:lvl2pPr algn="ctr" rtl="0" eaLnBrk="0" fontAlgn="base" hangingPunct="0">
        <a:lnSpc>
          <a:spcPct val="87000"/>
        </a:lnSpc>
        <a:spcBef>
          <a:spcPct val="0"/>
        </a:spcBef>
        <a:spcAft>
          <a:spcPct val="0"/>
        </a:spcAft>
        <a:defRPr sz="2700" b="1">
          <a:solidFill>
            <a:srgbClr val="FFFF00"/>
          </a:solidFill>
          <a:latin typeface="Arial" pitchFamily="34" charset="0"/>
        </a:defRPr>
      </a:lvl2pPr>
      <a:lvl3pPr algn="ctr" rtl="0" eaLnBrk="0" fontAlgn="base" hangingPunct="0">
        <a:lnSpc>
          <a:spcPct val="87000"/>
        </a:lnSpc>
        <a:spcBef>
          <a:spcPct val="0"/>
        </a:spcBef>
        <a:spcAft>
          <a:spcPct val="0"/>
        </a:spcAft>
        <a:defRPr sz="2700" b="1">
          <a:solidFill>
            <a:srgbClr val="FFFF00"/>
          </a:solidFill>
          <a:latin typeface="Arial" pitchFamily="34" charset="0"/>
        </a:defRPr>
      </a:lvl3pPr>
      <a:lvl4pPr algn="ctr" rtl="0" eaLnBrk="0" fontAlgn="base" hangingPunct="0">
        <a:lnSpc>
          <a:spcPct val="87000"/>
        </a:lnSpc>
        <a:spcBef>
          <a:spcPct val="0"/>
        </a:spcBef>
        <a:spcAft>
          <a:spcPct val="0"/>
        </a:spcAft>
        <a:defRPr sz="2700" b="1">
          <a:solidFill>
            <a:srgbClr val="FFFF00"/>
          </a:solidFill>
          <a:latin typeface="Arial" pitchFamily="34" charset="0"/>
        </a:defRPr>
      </a:lvl4pPr>
      <a:lvl5pPr algn="ctr" rtl="0" eaLnBrk="0" fontAlgn="base" hangingPunct="0">
        <a:lnSpc>
          <a:spcPct val="87000"/>
        </a:lnSpc>
        <a:spcBef>
          <a:spcPct val="0"/>
        </a:spcBef>
        <a:spcAft>
          <a:spcPct val="0"/>
        </a:spcAft>
        <a:defRPr sz="2700" b="1">
          <a:solidFill>
            <a:srgbClr val="FFFF00"/>
          </a:solidFill>
          <a:latin typeface="Arial" pitchFamily="34" charset="0"/>
        </a:defRPr>
      </a:lvl5pPr>
      <a:lvl6pPr marL="342416" algn="ctr" rtl="0" fontAlgn="base">
        <a:lnSpc>
          <a:spcPct val="87000"/>
        </a:lnSpc>
        <a:spcBef>
          <a:spcPct val="0"/>
        </a:spcBef>
        <a:spcAft>
          <a:spcPct val="0"/>
        </a:spcAft>
        <a:defRPr sz="2700" b="1">
          <a:solidFill>
            <a:srgbClr val="FFFF00"/>
          </a:solidFill>
          <a:latin typeface="Arial" pitchFamily="34" charset="0"/>
        </a:defRPr>
      </a:lvl6pPr>
      <a:lvl7pPr marL="684832" algn="ctr" rtl="0" fontAlgn="base">
        <a:lnSpc>
          <a:spcPct val="87000"/>
        </a:lnSpc>
        <a:spcBef>
          <a:spcPct val="0"/>
        </a:spcBef>
        <a:spcAft>
          <a:spcPct val="0"/>
        </a:spcAft>
        <a:defRPr sz="2700" b="1">
          <a:solidFill>
            <a:srgbClr val="FFFF00"/>
          </a:solidFill>
          <a:latin typeface="Arial" pitchFamily="34" charset="0"/>
        </a:defRPr>
      </a:lvl7pPr>
      <a:lvl8pPr marL="1027250" algn="ctr" rtl="0" fontAlgn="base">
        <a:lnSpc>
          <a:spcPct val="87000"/>
        </a:lnSpc>
        <a:spcBef>
          <a:spcPct val="0"/>
        </a:spcBef>
        <a:spcAft>
          <a:spcPct val="0"/>
        </a:spcAft>
        <a:defRPr sz="2700" b="1">
          <a:solidFill>
            <a:srgbClr val="FFFF00"/>
          </a:solidFill>
          <a:latin typeface="Arial" pitchFamily="34" charset="0"/>
        </a:defRPr>
      </a:lvl8pPr>
      <a:lvl9pPr marL="1369665" algn="ctr" rtl="0" fontAlgn="base">
        <a:lnSpc>
          <a:spcPct val="87000"/>
        </a:lnSpc>
        <a:spcBef>
          <a:spcPct val="0"/>
        </a:spcBef>
        <a:spcAft>
          <a:spcPct val="0"/>
        </a:spcAft>
        <a:defRPr sz="2700" b="1">
          <a:solidFill>
            <a:srgbClr val="FFFF00"/>
          </a:solidFill>
          <a:latin typeface="Arial" pitchFamily="34" charset="0"/>
        </a:defRPr>
      </a:lvl9pPr>
    </p:titleStyle>
    <p:bodyStyle>
      <a:lvl1pPr marL="210726" indent="-210726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har char="•"/>
        <a:defRPr sz="1800" b="1">
          <a:solidFill>
            <a:schemeClr val="tx1"/>
          </a:solidFill>
          <a:latin typeface="+mn-lt"/>
          <a:ea typeface="+mn-ea"/>
          <a:cs typeface="+mn-cs"/>
        </a:defRPr>
      </a:lvl1pPr>
      <a:lvl2pPr marL="510743" indent="-167867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har char="–"/>
        <a:defRPr sz="2100" b="1">
          <a:solidFill>
            <a:schemeClr val="tx1"/>
          </a:solidFill>
          <a:latin typeface="+mn-lt"/>
        </a:defRPr>
      </a:lvl2pPr>
      <a:lvl3pPr marL="853616" indent="-167867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har char="»"/>
        <a:defRPr sz="1800" b="1">
          <a:solidFill>
            <a:schemeClr val="tx1"/>
          </a:solidFill>
          <a:latin typeface="+mn-lt"/>
        </a:defRPr>
      </a:lvl3pPr>
      <a:lvl4pPr marL="1153631" indent="-125007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har char="•"/>
        <a:defRPr sz="1050" b="1">
          <a:solidFill>
            <a:schemeClr val="tx1"/>
          </a:solidFill>
          <a:latin typeface="+mn-lt"/>
        </a:defRPr>
      </a:lvl4pPr>
      <a:lvl5pPr marL="1495313" indent="-125007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har char="–"/>
        <a:defRPr sz="1050" b="1">
          <a:solidFill>
            <a:schemeClr val="tx1"/>
          </a:solidFill>
          <a:latin typeface="+mn-lt"/>
        </a:defRPr>
      </a:lvl5pPr>
      <a:lvl6pPr marL="1840487" indent="-128407" algn="l" rtl="0" fontAlgn="base">
        <a:lnSpc>
          <a:spcPct val="90000"/>
        </a:lnSpc>
        <a:spcBef>
          <a:spcPct val="20000"/>
        </a:spcBef>
        <a:spcAft>
          <a:spcPct val="0"/>
        </a:spcAft>
        <a:buChar char="–"/>
        <a:defRPr sz="1050" b="1">
          <a:solidFill>
            <a:schemeClr val="tx1"/>
          </a:solidFill>
          <a:latin typeface="+mn-lt"/>
        </a:defRPr>
      </a:lvl6pPr>
      <a:lvl7pPr marL="2182904" indent="-128407" algn="l" rtl="0" fontAlgn="base">
        <a:lnSpc>
          <a:spcPct val="90000"/>
        </a:lnSpc>
        <a:spcBef>
          <a:spcPct val="20000"/>
        </a:spcBef>
        <a:spcAft>
          <a:spcPct val="0"/>
        </a:spcAft>
        <a:buChar char="–"/>
        <a:defRPr sz="1050" b="1">
          <a:solidFill>
            <a:schemeClr val="tx1"/>
          </a:solidFill>
          <a:latin typeface="+mn-lt"/>
        </a:defRPr>
      </a:lvl7pPr>
      <a:lvl8pPr marL="2525320" indent="-128407" algn="l" rtl="0" fontAlgn="base">
        <a:lnSpc>
          <a:spcPct val="90000"/>
        </a:lnSpc>
        <a:spcBef>
          <a:spcPct val="20000"/>
        </a:spcBef>
        <a:spcAft>
          <a:spcPct val="0"/>
        </a:spcAft>
        <a:buChar char="–"/>
        <a:defRPr sz="1050" b="1">
          <a:solidFill>
            <a:schemeClr val="tx1"/>
          </a:solidFill>
          <a:latin typeface="+mn-lt"/>
        </a:defRPr>
      </a:lvl8pPr>
      <a:lvl9pPr marL="2867736" indent="-128407" algn="l" rtl="0" fontAlgn="base">
        <a:lnSpc>
          <a:spcPct val="90000"/>
        </a:lnSpc>
        <a:spcBef>
          <a:spcPct val="20000"/>
        </a:spcBef>
        <a:spcAft>
          <a:spcPct val="0"/>
        </a:spcAft>
        <a:buChar char="–"/>
        <a:defRPr sz="1050" b="1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68483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416" algn="l" defTabSz="68483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4832" algn="l" defTabSz="68483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7250" algn="l" defTabSz="68483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69665" algn="l" defTabSz="68483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2084" algn="l" defTabSz="68483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4498" algn="l" defTabSz="68483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396912" algn="l" defTabSz="68483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39329" algn="l" defTabSz="68483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00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1298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03263" y="6248400"/>
            <a:ext cx="18986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eaLnBrk="0" hangingPunct="0">
              <a:defRPr sz="1050">
                <a:solidFill>
                  <a:srgbClr val="FFFFFF"/>
                </a:solidFill>
                <a:latin typeface="Times New Roman" pitchFamily="18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ES"/>
          </a:p>
        </p:txBody>
      </p:sp>
      <p:sp>
        <p:nvSpPr>
          <p:cNvPr id="951299" name="Rectangle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65477" y="6248400"/>
            <a:ext cx="28130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 eaLnBrk="0" hangingPunct="0">
              <a:defRPr sz="1050">
                <a:solidFill>
                  <a:srgbClr val="FFFFFF"/>
                </a:solidFill>
                <a:latin typeface="Times New Roman" pitchFamily="18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ES"/>
          </a:p>
        </p:txBody>
      </p:sp>
      <p:sp>
        <p:nvSpPr>
          <p:cNvPr id="951300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42088" y="6248400"/>
            <a:ext cx="18986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defRPr sz="1050">
                <a:solidFill>
                  <a:srgbClr val="FFFFFF"/>
                </a:solidFill>
                <a:latin typeface="Times New Roman" panose="02020603050405020304" pitchFamily="18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76D02BF-5EA9-4870-A55C-9D6BDACC9A8B}" type="slidenum">
              <a:rPr lang="es-ES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s-ES" altLang="en-US" smtClean="0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1265243" y="228600"/>
            <a:ext cx="66135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n-US" smtClean="0"/>
              <a:t>Slide Title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3400" y="1752600"/>
            <a:ext cx="8077200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n-US" smtClean="0"/>
              <a:t>Body Text</a:t>
            </a:r>
          </a:p>
          <a:p>
            <a:pPr lvl="1"/>
            <a:r>
              <a:rPr lang="es-ES" altLang="en-US" smtClean="0"/>
              <a:t>Second Level</a:t>
            </a:r>
          </a:p>
          <a:p>
            <a:pPr lvl="2"/>
            <a:r>
              <a:rPr lang="es-ES" altLang="en-US" smtClean="0"/>
              <a:t>Third Level</a:t>
            </a:r>
          </a:p>
          <a:p>
            <a:pPr lvl="3"/>
            <a:r>
              <a:rPr lang="es-ES" altLang="en-US" smtClean="0"/>
              <a:t>Fourth Level</a:t>
            </a:r>
          </a:p>
          <a:p>
            <a:pPr lvl="4"/>
            <a:r>
              <a:rPr lang="es-ES" altLang="en-US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73376682"/>
      </p:ext>
    </p:extLst>
  </p:cSld>
  <p:clrMap bg1="dk2" tx1="lt1" bg2="dk1" tx2="lt2" accent1="accent1" accent2="accent2" accent3="accent3" accent4="accent4" accent5="accent5" accent6="accent6" hlink="hlink" folHlink="folHlink"/>
  <p:transition advClick="0"/>
  <p:txStyles>
    <p:titleStyle>
      <a:lvl1pPr algn="ctr" rtl="0" eaLnBrk="0" fontAlgn="base" hangingPunct="0">
        <a:lnSpc>
          <a:spcPct val="87000"/>
        </a:lnSpc>
        <a:spcBef>
          <a:spcPct val="0"/>
        </a:spcBef>
        <a:spcAft>
          <a:spcPct val="0"/>
        </a:spcAft>
        <a:defRPr sz="2700" b="1">
          <a:solidFill>
            <a:srgbClr val="FFFF00"/>
          </a:solidFill>
          <a:latin typeface="+mj-lt"/>
          <a:ea typeface="+mj-ea"/>
          <a:cs typeface="+mj-cs"/>
        </a:defRPr>
      </a:lvl1pPr>
      <a:lvl2pPr algn="ctr" rtl="0" eaLnBrk="0" fontAlgn="base" hangingPunct="0">
        <a:lnSpc>
          <a:spcPct val="87000"/>
        </a:lnSpc>
        <a:spcBef>
          <a:spcPct val="0"/>
        </a:spcBef>
        <a:spcAft>
          <a:spcPct val="0"/>
        </a:spcAft>
        <a:defRPr sz="2700" b="1">
          <a:solidFill>
            <a:srgbClr val="FFFF00"/>
          </a:solidFill>
          <a:latin typeface="Arial" pitchFamily="34" charset="0"/>
        </a:defRPr>
      </a:lvl2pPr>
      <a:lvl3pPr algn="ctr" rtl="0" eaLnBrk="0" fontAlgn="base" hangingPunct="0">
        <a:lnSpc>
          <a:spcPct val="87000"/>
        </a:lnSpc>
        <a:spcBef>
          <a:spcPct val="0"/>
        </a:spcBef>
        <a:spcAft>
          <a:spcPct val="0"/>
        </a:spcAft>
        <a:defRPr sz="2700" b="1">
          <a:solidFill>
            <a:srgbClr val="FFFF00"/>
          </a:solidFill>
          <a:latin typeface="Arial" pitchFamily="34" charset="0"/>
        </a:defRPr>
      </a:lvl3pPr>
      <a:lvl4pPr algn="ctr" rtl="0" eaLnBrk="0" fontAlgn="base" hangingPunct="0">
        <a:lnSpc>
          <a:spcPct val="87000"/>
        </a:lnSpc>
        <a:spcBef>
          <a:spcPct val="0"/>
        </a:spcBef>
        <a:spcAft>
          <a:spcPct val="0"/>
        </a:spcAft>
        <a:defRPr sz="2700" b="1">
          <a:solidFill>
            <a:srgbClr val="FFFF00"/>
          </a:solidFill>
          <a:latin typeface="Arial" pitchFamily="34" charset="0"/>
        </a:defRPr>
      </a:lvl4pPr>
      <a:lvl5pPr algn="ctr" rtl="0" eaLnBrk="0" fontAlgn="base" hangingPunct="0">
        <a:lnSpc>
          <a:spcPct val="87000"/>
        </a:lnSpc>
        <a:spcBef>
          <a:spcPct val="0"/>
        </a:spcBef>
        <a:spcAft>
          <a:spcPct val="0"/>
        </a:spcAft>
        <a:defRPr sz="2700" b="1">
          <a:solidFill>
            <a:srgbClr val="FFFF00"/>
          </a:solidFill>
          <a:latin typeface="Arial" pitchFamily="34" charset="0"/>
        </a:defRPr>
      </a:lvl5pPr>
      <a:lvl6pPr marL="342875" algn="ctr" rtl="0" fontAlgn="base">
        <a:lnSpc>
          <a:spcPct val="87000"/>
        </a:lnSpc>
        <a:spcBef>
          <a:spcPct val="0"/>
        </a:spcBef>
        <a:spcAft>
          <a:spcPct val="0"/>
        </a:spcAft>
        <a:defRPr sz="2700" b="1">
          <a:solidFill>
            <a:srgbClr val="FFFF00"/>
          </a:solidFill>
          <a:latin typeface="Arial" pitchFamily="34" charset="0"/>
        </a:defRPr>
      </a:lvl6pPr>
      <a:lvl7pPr marL="685749" algn="ctr" rtl="0" fontAlgn="base">
        <a:lnSpc>
          <a:spcPct val="87000"/>
        </a:lnSpc>
        <a:spcBef>
          <a:spcPct val="0"/>
        </a:spcBef>
        <a:spcAft>
          <a:spcPct val="0"/>
        </a:spcAft>
        <a:defRPr sz="2700" b="1">
          <a:solidFill>
            <a:srgbClr val="FFFF00"/>
          </a:solidFill>
          <a:latin typeface="Arial" pitchFamily="34" charset="0"/>
        </a:defRPr>
      </a:lvl7pPr>
      <a:lvl8pPr marL="1028624" algn="ctr" rtl="0" fontAlgn="base">
        <a:lnSpc>
          <a:spcPct val="87000"/>
        </a:lnSpc>
        <a:spcBef>
          <a:spcPct val="0"/>
        </a:spcBef>
        <a:spcAft>
          <a:spcPct val="0"/>
        </a:spcAft>
        <a:defRPr sz="2700" b="1">
          <a:solidFill>
            <a:srgbClr val="FFFF00"/>
          </a:solidFill>
          <a:latin typeface="Arial" pitchFamily="34" charset="0"/>
        </a:defRPr>
      </a:lvl8pPr>
      <a:lvl9pPr marL="1371498" algn="ctr" rtl="0" fontAlgn="base">
        <a:lnSpc>
          <a:spcPct val="87000"/>
        </a:lnSpc>
        <a:spcBef>
          <a:spcPct val="0"/>
        </a:spcBef>
        <a:spcAft>
          <a:spcPct val="0"/>
        </a:spcAft>
        <a:defRPr sz="2700" b="1">
          <a:solidFill>
            <a:srgbClr val="FFFF00"/>
          </a:solidFill>
          <a:latin typeface="Arial" pitchFamily="34" charset="0"/>
        </a:defRPr>
      </a:lvl9pPr>
    </p:titleStyle>
    <p:bodyStyle>
      <a:lvl1pPr marL="214298" indent="-214298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har char="•"/>
        <a:defRPr sz="1800" b="1">
          <a:solidFill>
            <a:schemeClr val="tx1"/>
          </a:solidFill>
          <a:latin typeface="+mn-lt"/>
          <a:ea typeface="+mn-ea"/>
          <a:cs typeface="+mn-cs"/>
        </a:defRPr>
      </a:lvl1pPr>
      <a:lvl2pPr marL="514313" indent="-171438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har char="–"/>
        <a:defRPr sz="2100" b="1">
          <a:solidFill>
            <a:schemeClr val="tx1"/>
          </a:solidFill>
          <a:latin typeface="+mn-lt"/>
        </a:defRPr>
      </a:lvl2pPr>
      <a:lvl3pPr marL="857186" indent="-171438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har char="»"/>
        <a:defRPr sz="1800" b="1">
          <a:solidFill>
            <a:schemeClr val="tx1"/>
          </a:solidFill>
          <a:latin typeface="+mn-lt"/>
        </a:defRPr>
      </a:lvl3pPr>
      <a:lvl4pPr marL="1157201" indent="-128579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har char="•"/>
        <a:defRPr sz="1050" b="1">
          <a:solidFill>
            <a:schemeClr val="tx1"/>
          </a:solidFill>
          <a:latin typeface="+mn-lt"/>
        </a:defRPr>
      </a:lvl4pPr>
      <a:lvl5pPr marL="1500076" indent="-128579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har char="–"/>
        <a:defRPr sz="1050" b="1">
          <a:solidFill>
            <a:schemeClr val="tx1"/>
          </a:solidFill>
          <a:latin typeface="+mn-lt"/>
        </a:defRPr>
      </a:lvl5pPr>
      <a:lvl6pPr marL="1842950" indent="-128579" algn="l" rtl="0" fontAlgn="base">
        <a:lnSpc>
          <a:spcPct val="90000"/>
        </a:lnSpc>
        <a:spcBef>
          <a:spcPct val="20000"/>
        </a:spcBef>
        <a:spcAft>
          <a:spcPct val="0"/>
        </a:spcAft>
        <a:buChar char="–"/>
        <a:defRPr sz="1050" b="1">
          <a:solidFill>
            <a:schemeClr val="tx1"/>
          </a:solidFill>
          <a:latin typeface="+mn-lt"/>
        </a:defRPr>
      </a:lvl6pPr>
      <a:lvl7pPr marL="2185826" indent="-128579" algn="l" rtl="0" fontAlgn="base">
        <a:lnSpc>
          <a:spcPct val="90000"/>
        </a:lnSpc>
        <a:spcBef>
          <a:spcPct val="20000"/>
        </a:spcBef>
        <a:spcAft>
          <a:spcPct val="0"/>
        </a:spcAft>
        <a:buChar char="–"/>
        <a:defRPr sz="1050" b="1">
          <a:solidFill>
            <a:schemeClr val="tx1"/>
          </a:solidFill>
          <a:latin typeface="+mn-lt"/>
        </a:defRPr>
      </a:lvl7pPr>
      <a:lvl8pPr marL="2528699" indent="-128579" algn="l" rtl="0" fontAlgn="base">
        <a:lnSpc>
          <a:spcPct val="90000"/>
        </a:lnSpc>
        <a:spcBef>
          <a:spcPct val="20000"/>
        </a:spcBef>
        <a:spcAft>
          <a:spcPct val="0"/>
        </a:spcAft>
        <a:buChar char="–"/>
        <a:defRPr sz="1050" b="1">
          <a:solidFill>
            <a:schemeClr val="tx1"/>
          </a:solidFill>
          <a:latin typeface="+mn-lt"/>
        </a:defRPr>
      </a:lvl8pPr>
      <a:lvl9pPr marL="2871572" indent="-128579" algn="l" rtl="0" fontAlgn="base">
        <a:lnSpc>
          <a:spcPct val="90000"/>
        </a:lnSpc>
        <a:spcBef>
          <a:spcPct val="20000"/>
        </a:spcBef>
        <a:spcAft>
          <a:spcPct val="0"/>
        </a:spcAft>
        <a:buChar char="–"/>
        <a:defRPr sz="1050" b="1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68574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75" algn="l" defTabSz="68574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49" algn="l" defTabSz="68574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24" algn="l" defTabSz="68574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498" algn="l" defTabSz="68574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373" algn="l" defTabSz="68574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246" algn="l" defTabSz="68574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120" algn="l" defTabSz="68574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2995" algn="l" defTabSz="68574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00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1298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03263" y="6248400"/>
            <a:ext cx="18986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eaLnBrk="0" hangingPunct="0">
              <a:defRPr sz="1050">
                <a:solidFill>
                  <a:srgbClr val="FFFFFF"/>
                </a:solidFill>
                <a:latin typeface="Times New Roman" pitchFamily="18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ES"/>
          </a:p>
        </p:txBody>
      </p:sp>
      <p:sp>
        <p:nvSpPr>
          <p:cNvPr id="951299" name="Rectangle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65477" y="6248400"/>
            <a:ext cx="28130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 eaLnBrk="0" hangingPunct="0">
              <a:defRPr sz="1050">
                <a:solidFill>
                  <a:srgbClr val="FFFFFF"/>
                </a:solidFill>
                <a:latin typeface="Times New Roman" pitchFamily="18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ES"/>
          </a:p>
        </p:txBody>
      </p:sp>
      <p:sp>
        <p:nvSpPr>
          <p:cNvPr id="951300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42088" y="6248400"/>
            <a:ext cx="18986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defRPr sz="1050">
                <a:solidFill>
                  <a:srgbClr val="FFFFFF"/>
                </a:solidFill>
                <a:latin typeface="Times New Roman" panose="02020603050405020304" pitchFamily="18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76D02BF-5EA9-4870-A55C-9D6BDACC9A8B}" type="slidenum">
              <a:rPr lang="es-ES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s-ES" altLang="en-US" smtClean="0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1265243" y="228600"/>
            <a:ext cx="66135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n-US" smtClean="0"/>
              <a:t>Slide Title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3400" y="1752600"/>
            <a:ext cx="8077200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n-US" smtClean="0"/>
              <a:t>Body Text</a:t>
            </a:r>
          </a:p>
          <a:p>
            <a:pPr lvl="1"/>
            <a:r>
              <a:rPr lang="es-ES" altLang="en-US" smtClean="0"/>
              <a:t>Second Level</a:t>
            </a:r>
          </a:p>
          <a:p>
            <a:pPr lvl="2"/>
            <a:r>
              <a:rPr lang="es-ES" altLang="en-US" smtClean="0"/>
              <a:t>Third Level</a:t>
            </a:r>
          </a:p>
          <a:p>
            <a:pPr lvl="3"/>
            <a:r>
              <a:rPr lang="es-ES" altLang="en-US" smtClean="0"/>
              <a:t>Fourth Level</a:t>
            </a:r>
          </a:p>
          <a:p>
            <a:pPr lvl="4"/>
            <a:r>
              <a:rPr lang="es-ES" altLang="en-US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66362310"/>
      </p:ext>
    </p:extLst>
  </p:cSld>
  <p:clrMap bg1="dk2" tx1="lt1" bg2="dk1" tx2="lt2" accent1="accent1" accent2="accent2" accent3="accent3" accent4="accent4" accent5="accent5" accent6="accent6" hlink="hlink" folHlink="folHlink"/>
  <p:transition advClick="0"/>
  <p:txStyles>
    <p:titleStyle>
      <a:lvl1pPr algn="ctr" rtl="0" eaLnBrk="0" fontAlgn="base" hangingPunct="0">
        <a:lnSpc>
          <a:spcPct val="87000"/>
        </a:lnSpc>
        <a:spcBef>
          <a:spcPct val="0"/>
        </a:spcBef>
        <a:spcAft>
          <a:spcPct val="0"/>
        </a:spcAft>
        <a:defRPr sz="2700" b="1">
          <a:solidFill>
            <a:srgbClr val="FFFF00"/>
          </a:solidFill>
          <a:latin typeface="+mj-lt"/>
          <a:ea typeface="+mj-ea"/>
          <a:cs typeface="+mj-cs"/>
        </a:defRPr>
      </a:lvl1pPr>
      <a:lvl2pPr algn="ctr" rtl="0" eaLnBrk="0" fontAlgn="base" hangingPunct="0">
        <a:lnSpc>
          <a:spcPct val="87000"/>
        </a:lnSpc>
        <a:spcBef>
          <a:spcPct val="0"/>
        </a:spcBef>
        <a:spcAft>
          <a:spcPct val="0"/>
        </a:spcAft>
        <a:defRPr sz="2700" b="1">
          <a:solidFill>
            <a:srgbClr val="FFFF00"/>
          </a:solidFill>
          <a:latin typeface="Arial" pitchFamily="34" charset="0"/>
        </a:defRPr>
      </a:lvl2pPr>
      <a:lvl3pPr algn="ctr" rtl="0" eaLnBrk="0" fontAlgn="base" hangingPunct="0">
        <a:lnSpc>
          <a:spcPct val="87000"/>
        </a:lnSpc>
        <a:spcBef>
          <a:spcPct val="0"/>
        </a:spcBef>
        <a:spcAft>
          <a:spcPct val="0"/>
        </a:spcAft>
        <a:defRPr sz="2700" b="1">
          <a:solidFill>
            <a:srgbClr val="FFFF00"/>
          </a:solidFill>
          <a:latin typeface="Arial" pitchFamily="34" charset="0"/>
        </a:defRPr>
      </a:lvl3pPr>
      <a:lvl4pPr algn="ctr" rtl="0" eaLnBrk="0" fontAlgn="base" hangingPunct="0">
        <a:lnSpc>
          <a:spcPct val="87000"/>
        </a:lnSpc>
        <a:spcBef>
          <a:spcPct val="0"/>
        </a:spcBef>
        <a:spcAft>
          <a:spcPct val="0"/>
        </a:spcAft>
        <a:defRPr sz="2700" b="1">
          <a:solidFill>
            <a:srgbClr val="FFFF00"/>
          </a:solidFill>
          <a:latin typeface="Arial" pitchFamily="34" charset="0"/>
        </a:defRPr>
      </a:lvl4pPr>
      <a:lvl5pPr algn="ctr" rtl="0" eaLnBrk="0" fontAlgn="base" hangingPunct="0">
        <a:lnSpc>
          <a:spcPct val="87000"/>
        </a:lnSpc>
        <a:spcBef>
          <a:spcPct val="0"/>
        </a:spcBef>
        <a:spcAft>
          <a:spcPct val="0"/>
        </a:spcAft>
        <a:defRPr sz="2700" b="1">
          <a:solidFill>
            <a:srgbClr val="FFFF00"/>
          </a:solidFill>
          <a:latin typeface="Arial" pitchFamily="34" charset="0"/>
        </a:defRPr>
      </a:lvl5pPr>
      <a:lvl6pPr marL="342875" algn="ctr" rtl="0" fontAlgn="base">
        <a:lnSpc>
          <a:spcPct val="87000"/>
        </a:lnSpc>
        <a:spcBef>
          <a:spcPct val="0"/>
        </a:spcBef>
        <a:spcAft>
          <a:spcPct val="0"/>
        </a:spcAft>
        <a:defRPr sz="2700" b="1">
          <a:solidFill>
            <a:srgbClr val="FFFF00"/>
          </a:solidFill>
          <a:latin typeface="Arial" pitchFamily="34" charset="0"/>
        </a:defRPr>
      </a:lvl6pPr>
      <a:lvl7pPr marL="685749" algn="ctr" rtl="0" fontAlgn="base">
        <a:lnSpc>
          <a:spcPct val="87000"/>
        </a:lnSpc>
        <a:spcBef>
          <a:spcPct val="0"/>
        </a:spcBef>
        <a:spcAft>
          <a:spcPct val="0"/>
        </a:spcAft>
        <a:defRPr sz="2700" b="1">
          <a:solidFill>
            <a:srgbClr val="FFFF00"/>
          </a:solidFill>
          <a:latin typeface="Arial" pitchFamily="34" charset="0"/>
        </a:defRPr>
      </a:lvl7pPr>
      <a:lvl8pPr marL="1028624" algn="ctr" rtl="0" fontAlgn="base">
        <a:lnSpc>
          <a:spcPct val="87000"/>
        </a:lnSpc>
        <a:spcBef>
          <a:spcPct val="0"/>
        </a:spcBef>
        <a:spcAft>
          <a:spcPct val="0"/>
        </a:spcAft>
        <a:defRPr sz="2700" b="1">
          <a:solidFill>
            <a:srgbClr val="FFFF00"/>
          </a:solidFill>
          <a:latin typeface="Arial" pitchFamily="34" charset="0"/>
        </a:defRPr>
      </a:lvl8pPr>
      <a:lvl9pPr marL="1371498" algn="ctr" rtl="0" fontAlgn="base">
        <a:lnSpc>
          <a:spcPct val="87000"/>
        </a:lnSpc>
        <a:spcBef>
          <a:spcPct val="0"/>
        </a:spcBef>
        <a:spcAft>
          <a:spcPct val="0"/>
        </a:spcAft>
        <a:defRPr sz="2700" b="1">
          <a:solidFill>
            <a:srgbClr val="FFFF00"/>
          </a:solidFill>
          <a:latin typeface="Arial" pitchFamily="34" charset="0"/>
        </a:defRPr>
      </a:lvl9pPr>
    </p:titleStyle>
    <p:bodyStyle>
      <a:lvl1pPr marL="214298" indent="-214298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har char="•"/>
        <a:defRPr sz="1800" b="1">
          <a:solidFill>
            <a:schemeClr val="tx1"/>
          </a:solidFill>
          <a:latin typeface="+mn-lt"/>
          <a:ea typeface="+mn-ea"/>
          <a:cs typeface="+mn-cs"/>
        </a:defRPr>
      </a:lvl1pPr>
      <a:lvl2pPr marL="514313" indent="-171438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har char="–"/>
        <a:defRPr sz="2100" b="1">
          <a:solidFill>
            <a:schemeClr val="tx1"/>
          </a:solidFill>
          <a:latin typeface="+mn-lt"/>
        </a:defRPr>
      </a:lvl2pPr>
      <a:lvl3pPr marL="857186" indent="-171438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har char="»"/>
        <a:defRPr sz="1800" b="1">
          <a:solidFill>
            <a:schemeClr val="tx1"/>
          </a:solidFill>
          <a:latin typeface="+mn-lt"/>
        </a:defRPr>
      </a:lvl3pPr>
      <a:lvl4pPr marL="1157201" indent="-128579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har char="•"/>
        <a:defRPr sz="1050" b="1">
          <a:solidFill>
            <a:schemeClr val="tx1"/>
          </a:solidFill>
          <a:latin typeface="+mn-lt"/>
        </a:defRPr>
      </a:lvl4pPr>
      <a:lvl5pPr marL="1500076" indent="-128579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har char="–"/>
        <a:defRPr sz="1050" b="1">
          <a:solidFill>
            <a:schemeClr val="tx1"/>
          </a:solidFill>
          <a:latin typeface="+mn-lt"/>
        </a:defRPr>
      </a:lvl5pPr>
      <a:lvl6pPr marL="1842950" indent="-128579" algn="l" rtl="0" fontAlgn="base">
        <a:lnSpc>
          <a:spcPct val="90000"/>
        </a:lnSpc>
        <a:spcBef>
          <a:spcPct val="20000"/>
        </a:spcBef>
        <a:spcAft>
          <a:spcPct val="0"/>
        </a:spcAft>
        <a:buChar char="–"/>
        <a:defRPr sz="1050" b="1">
          <a:solidFill>
            <a:schemeClr val="tx1"/>
          </a:solidFill>
          <a:latin typeface="+mn-lt"/>
        </a:defRPr>
      </a:lvl6pPr>
      <a:lvl7pPr marL="2185826" indent="-128579" algn="l" rtl="0" fontAlgn="base">
        <a:lnSpc>
          <a:spcPct val="90000"/>
        </a:lnSpc>
        <a:spcBef>
          <a:spcPct val="20000"/>
        </a:spcBef>
        <a:spcAft>
          <a:spcPct val="0"/>
        </a:spcAft>
        <a:buChar char="–"/>
        <a:defRPr sz="1050" b="1">
          <a:solidFill>
            <a:schemeClr val="tx1"/>
          </a:solidFill>
          <a:latin typeface="+mn-lt"/>
        </a:defRPr>
      </a:lvl7pPr>
      <a:lvl8pPr marL="2528699" indent="-128579" algn="l" rtl="0" fontAlgn="base">
        <a:lnSpc>
          <a:spcPct val="90000"/>
        </a:lnSpc>
        <a:spcBef>
          <a:spcPct val="20000"/>
        </a:spcBef>
        <a:spcAft>
          <a:spcPct val="0"/>
        </a:spcAft>
        <a:buChar char="–"/>
        <a:defRPr sz="1050" b="1">
          <a:solidFill>
            <a:schemeClr val="tx1"/>
          </a:solidFill>
          <a:latin typeface="+mn-lt"/>
        </a:defRPr>
      </a:lvl8pPr>
      <a:lvl9pPr marL="2871572" indent="-128579" algn="l" rtl="0" fontAlgn="base">
        <a:lnSpc>
          <a:spcPct val="90000"/>
        </a:lnSpc>
        <a:spcBef>
          <a:spcPct val="20000"/>
        </a:spcBef>
        <a:spcAft>
          <a:spcPct val="0"/>
        </a:spcAft>
        <a:buChar char="–"/>
        <a:defRPr sz="1050" b="1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68574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75" algn="l" defTabSz="68574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49" algn="l" defTabSz="68574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24" algn="l" defTabSz="68574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498" algn="l" defTabSz="68574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373" algn="l" defTabSz="68574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246" algn="l" defTabSz="68574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120" algn="l" defTabSz="68574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2995" algn="l" defTabSz="68574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00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1298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03263" y="6248400"/>
            <a:ext cx="18986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65" tIns="46034" rIns="92065" bIns="46034" numCol="1" anchor="ctr" anchorCtr="0" compatLnSpc="1">
            <a:prstTxWarp prst="textNoShape">
              <a:avLst/>
            </a:prstTxWarp>
          </a:bodyPr>
          <a:lstStyle>
            <a:lvl1pPr eaLnBrk="0" hangingPunct="0">
              <a:defRPr sz="1050">
                <a:solidFill>
                  <a:srgbClr val="FFFFFF"/>
                </a:solidFill>
                <a:latin typeface="Times New Roman" pitchFamily="18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ES"/>
          </a:p>
        </p:txBody>
      </p:sp>
      <p:sp>
        <p:nvSpPr>
          <p:cNvPr id="951299" name="Rectangle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65477" y="6248400"/>
            <a:ext cx="28130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65" tIns="46034" rIns="92065" bIns="46034" numCol="1" anchor="ctr" anchorCtr="0" compatLnSpc="1">
            <a:prstTxWarp prst="textNoShape">
              <a:avLst/>
            </a:prstTxWarp>
          </a:bodyPr>
          <a:lstStyle>
            <a:lvl1pPr algn="ctr" eaLnBrk="0" hangingPunct="0">
              <a:defRPr sz="1050">
                <a:solidFill>
                  <a:srgbClr val="FFFFFF"/>
                </a:solidFill>
                <a:latin typeface="Times New Roman" pitchFamily="18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ES"/>
          </a:p>
        </p:txBody>
      </p:sp>
      <p:sp>
        <p:nvSpPr>
          <p:cNvPr id="951300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42088" y="6248400"/>
            <a:ext cx="18986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65" tIns="46034" rIns="92065" bIns="46034" numCol="1" anchor="ctr" anchorCtr="0" compatLnSpc="1">
            <a:prstTxWarp prst="textNoShape">
              <a:avLst/>
            </a:prstTxWarp>
          </a:bodyPr>
          <a:lstStyle>
            <a:lvl1pPr algn="r">
              <a:defRPr sz="1050">
                <a:solidFill>
                  <a:srgbClr val="FFFFFF"/>
                </a:solidFill>
                <a:latin typeface="Times New Roman" panose="02020603050405020304" pitchFamily="18" charset="0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6B9C8516-B864-4EFA-A88C-416C47108675}" type="slidenum">
              <a:rPr lang="es-ES" altLang="en-US" smtClean="0"/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s-ES" altLang="en-US" smtClean="0"/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1265243" y="228600"/>
            <a:ext cx="66135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65" tIns="46034" rIns="92065" bIns="4603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n-US" smtClean="0"/>
              <a:t>Slide Title</a:t>
            </a:r>
          </a:p>
        </p:txBody>
      </p:sp>
      <p:sp>
        <p:nvSpPr>
          <p:cNvPr id="27654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3400" y="1752600"/>
            <a:ext cx="8077200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65" tIns="46034" rIns="92065" bIns="4603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n-US" smtClean="0"/>
              <a:t>Body Text</a:t>
            </a:r>
          </a:p>
          <a:p>
            <a:pPr lvl="1"/>
            <a:r>
              <a:rPr lang="es-ES" altLang="en-US" smtClean="0"/>
              <a:t>Second Level</a:t>
            </a:r>
          </a:p>
          <a:p>
            <a:pPr lvl="2"/>
            <a:r>
              <a:rPr lang="es-ES" altLang="en-US" smtClean="0"/>
              <a:t>Third Level</a:t>
            </a:r>
          </a:p>
          <a:p>
            <a:pPr lvl="3"/>
            <a:r>
              <a:rPr lang="es-ES" altLang="en-US" smtClean="0"/>
              <a:t>Fourth Level</a:t>
            </a:r>
          </a:p>
          <a:p>
            <a:pPr lvl="4"/>
            <a:r>
              <a:rPr lang="es-ES" altLang="en-US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50708810"/>
      </p:ext>
    </p:extLst>
  </p:cSld>
  <p:clrMap bg1="dk2" tx1="lt1" bg2="dk1" tx2="lt2" accent1="accent1" accent2="accent2" accent3="accent3" accent4="accent4" accent5="accent5" accent6="accent6" hlink="hlink" folHlink="folHlink"/>
  <p:transition advClick="0"/>
  <p:txStyles>
    <p:titleStyle>
      <a:lvl1pPr algn="ctr" rtl="0" eaLnBrk="0" fontAlgn="base" hangingPunct="0">
        <a:lnSpc>
          <a:spcPct val="87000"/>
        </a:lnSpc>
        <a:spcBef>
          <a:spcPct val="0"/>
        </a:spcBef>
        <a:spcAft>
          <a:spcPct val="0"/>
        </a:spcAft>
        <a:defRPr sz="2700" b="1">
          <a:solidFill>
            <a:srgbClr val="FFFF00"/>
          </a:solidFill>
          <a:latin typeface="+mj-lt"/>
          <a:ea typeface="+mj-ea"/>
          <a:cs typeface="+mj-cs"/>
        </a:defRPr>
      </a:lvl1pPr>
      <a:lvl2pPr algn="ctr" rtl="0" eaLnBrk="0" fontAlgn="base" hangingPunct="0">
        <a:lnSpc>
          <a:spcPct val="87000"/>
        </a:lnSpc>
        <a:spcBef>
          <a:spcPct val="0"/>
        </a:spcBef>
        <a:spcAft>
          <a:spcPct val="0"/>
        </a:spcAft>
        <a:defRPr sz="2700" b="1">
          <a:solidFill>
            <a:srgbClr val="FFFF00"/>
          </a:solidFill>
          <a:latin typeface="Arial" pitchFamily="34" charset="0"/>
        </a:defRPr>
      </a:lvl2pPr>
      <a:lvl3pPr algn="ctr" rtl="0" eaLnBrk="0" fontAlgn="base" hangingPunct="0">
        <a:lnSpc>
          <a:spcPct val="87000"/>
        </a:lnSpc>
        <a:spcBef>
          <a:spcPct val="0"/>
        </a:spcBef>
        <a:spcAft>
          <a:spcPct val="0"/>
        </a:spcAft>
        <a:defRPr sz="2700" b="1">
          <a:solidFill>
            <a:srgbClr val="FFFF00"/>
          </a:solidFill>
          <a:latin typeface="Arial" pitchFamily="34" charset="0"/>
        </a:defRPr>
      </a:lvl3pPr>
      <a:lvl4pPr algn="ctr" rtl="0" eaLnBrk="0" fontAlgn="base" hangingPunct="0">
        <a:lnSpc>
          <a:spcPct val="87000"/>
        </a:lnSpc>
        <a:spcBef>
          <a:spcPct val="0"/>
        </a:spcBef>
        <a:spcAft>
          <a:spcPct val="0"/>
        </a:spcAft>
        <a:defRPr sz="2700" b="1">
          <a:solidFill>
            <a:srgbClr val="FFFF00"/>
          </a:solidFill>
          <a:latin typeface="Arial" pitchFamily="34" charset="0"/>
        </a:defRPr>
      </a:lvl4pPr>
      <a:lvl5pPr algn="ctr" rtl="0" eaLnBrk="0" fontAlgn="base" hangingPunct="0">
        <a:lnSpc>
          <a:spcPct val="87000"/>
        </a:lnSpc>
        <a:spcBef>
          <a:spcPct val="0"/>
        </a:spcBef>
        <a:spcAft>
          <a:spcPct val="0"/>
        </a:spcAft>
        <a:defRPr sz="2700" b="1">
          <a:solidFill>
            <a:srgbClr val="FFFF00"/>
          </a:solidFill>
          <a:latin typeface="Arial" pitchFamily="34" charset="0"/>
        </a:defRPr>
      </a:lvl5pPr>
      <a:lvl6pPr marL="342839" algn="ctr" rtl="0" fontAlgn="base">
        <a:lnSpc>
          <a:spcPct val="87000"/>
        </a:lnSpc>
        <a:spcBef>
          <a:spcPct val="0"/>
        </a:spcBef>
        <a:spcAft>
          <a:spcPct val="0"/>
        </a:spcAft>
        <a:defRPr sz="2700" b="1">
          <a:solidFill>
            <a:srgbClr val="FFFF00"/>
          </a:solidFill>
          <a:latin typeface="Arial" pitchFamily="34" charset="0"/>
        </a:defRPr>
      </a:lvl6pPr>
      <a:lvl7pPr marL="685678" algn="ctr" rtl="0" fontAlgn="base">
        <a:lnSpc>
          <a:spcPct val="87000"/>
        </a:lnSpc>
        <a:spcBef>
          <a:spcPct val="0"/>
        </a:spcBef>
        <a:spcAft>
          <a:spcPct val="0"/>
        </a:spcAft>
        <a:defRPr sz="2700" b="1">
          <a:solidFill>
            <a:srgbClr val="FFFF00"/>
          </a:solidFill>
          <a:latin typeface="Arial" pitchFamily="34" charset="0"/>
        </a:defRPr>
      </a:lvl7pPr>
      <a:lvl8pPr marL="1028517" algn="ctr" rtl="0" fontAlgn="base">
        <a:lnSpc>
          <a:spcPct val="87000"/>
        </a:lnSpc>
        <a:spcBef>
          <a:spcPct val="0"/>
        </a:spcBef>
        <a:spcAft>
          <a:spcPct val="0"/>
        </a:spcAft>
        <a:defRPr sz="2700" b="1">
          <a:solidFill>
            <a:srgbClr val="FFFF00"/>
          </a:solidFill>
          <a:latin typeface="Arial" pitchFamily="34" charset="0"/>
        </a:defRPr>
      </a:lvl8pPr>
      <a:lvl9pPr marL="1371356" algn="ctr" rtl="0" fontAlgn="base">
        <a:lnSpc>
          <a:spcPct val="87000"/>
        </a:lnSpc>
        <a:spcBef>
          <a:spcPct val="0"/>
        </a:spcBef>
        <a:spcAft>
          <a:spcPct val="0"/>
        </a:spcAft>
        <a:defRPr sz="2700" b="1">
          <a:solidFill>
            <a:srgbClr val="FFFF00"/>
          </a:solidFill>
          <a:latin typeface="Arial" pitchFamily="34" charset="0"/>
        </a:defRPr>
      </a:lvl9pPr>
    </p:titleStyle>
    <p:bodyStyle>
      <a:lvl1pPr marL="213107" indent="-213107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har char="•"/>
        <a:defRPr sz="1800" b="1">
          <a:solidFill>
            <a:schemeClr val="tx1"/>
          </a:solidFill>
          <a:latin typeface="+mn-lt"/>
          <a:ea typeface="+mn-ea"/>
          <a:cs typeface="+mn-cs"/>
        </a:defRPr>
      </a:lvl1pPr>
      <a:lvl2pPr marL="513122" indent="-170248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har char="–"/>
        <a:defRPr sz="2100" b="1">
          <a:solidFill>
            <a:schemeClr val="tx1"/>
          </a:solidFill>
          <a:latin typeface="+mn-lt"/>
        </a:defRPr>
      </a:lvl2pPr>
      <a:lvl3pPr marL="855997" indent="-170248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har char="»"/>
        <a:defRPr sz="1800" b="1">
          <a:solidFill>
            <a:schemeClr val="tx1"/>
          </a:solidFill>
          <a:latin typeface="+mn-lt"/>
        </a:defRPr>
      </a:lvl3pPr>
      <a:lvl4pPr marL="1156010" indent="-127388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har char="•"/>
        <a:defRPr sz="1050" b="1">
          <a:solidFill>
            <a:schemeClr val="tx1"/>
          </a:solidFill>
          <a:latin typeface="+mn-lt"/>
        </a:defRPr>
      </a:lvl4pPr>
      <a:lvl5pPr marL="1498885" indent="-127388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har char="–"/>
        <a:defRPr sz="1050" b="1">
          <a:solidFill>
            <a:schemeClr val="tx1"/>
          </a:solidFill>
          <a:latin typeface="+mn-lt"/>
        </a:defRPr>
      </a:lvl5pPr>
      <a:lvl6pPr marL="1842758" indent="-128565" algn="l" rtl="0" fontAlgn="base">
        <a:lnSpc>
          <a:spcPct val="90000"/>
        </a:lnSpc>
        <a:spcBef>
          <a:spcPct val="20000"/>
        </a:spcBef>
        <a:spcAft>
          <a:spcPct val="0"/>
        </a:spcAft>
        <a:buChar char="–"/>
        <a:defRPr sz="1050" b="1">
          <a:solidFill>
            <a:schemeClr val="tx1"/>
          </a:solidFill>
          <a:latin typeface="+mn-lt"/>
        </a:defRPr>
      </a:lvl6pPr>
      <a:lvl7pPr marL="2185598" indent="-128565" algn="l" rtl="0" fontAlgn="base">
        <a:lnSpc>
          <a:spcPct val="90000"/>
        </a:lnSpc>
        <a:spcBef>
          <a:spcPct val="20000"/>
        </a:spcBef>
        <a:spcAft>
          <a:spcPct val="0"/>
        </a:spcAft>
        <a:buChar char="–"/>
        <a:defRPr sz="1050" b="1">
          <a:solidFill>
            <a:schemeClr val="tx1"/>
          </a:solidFill>
          <a:latin typeface="+mn-lt"/>
        </a:defRPr>
      </a:lvl7pPr>
      <a:lvl8pPr marL="2528436" indent="-128565" algn="l" rtl="0" fontAlgn="base">
        <a:lnSpc>
          <a:spcPct val="90000"/>
        </a:lnSpc>
        <a:spcBef>
          <a:spcPct val="20000"/>
        </a:spcBef>
        <a:spcAft>
          <a:spcPct val="0"/>
        </a:spcAft>
        <a:buChar char="–"/>
        <a:defRPr sz="1050" b="1">
          <a:solidFill>
            <a:schemeClr val="tx1"/>
          </a:solidFill>
          <a:latin typeface="+mn-lt"/>
        </a:defRPr>
      </a:lvl8pPr>
      <a:lvl9pPr marL="2871275" indent="-128565" algn="l" rtl="0" fontAlgn="base">
        <a:lnSpc>
          <a:spcPct val="90000"/>
        </a:lnSpc>
        <a:spcBef>
          <a:spcPct val="20000"/>
        </a:spcBef>
        <a:spcAft>
          <a:spcPct val="0"/>
        </a:spcAft>
        <a:buChar char="–"/>
        <a:defRPr sz="1050" b="1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68567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39" algn="l" defTabSz="68567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678" algn="l" defTabSz="68567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517" algn="l" defTabSz="68567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356" algn="l" defTabSz="68567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196" algn="l" defTabSz="68567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033" algn="l" defTabSz="68567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399871" algn="l" defTabSz="68567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2710" algn="l" defTabSz="68567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00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1298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03263" y="6248400"/>
            <a:ext cx="18986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eaLnBrk="0" hangingPunct="0">
              <a:defRPr sz="1050">
                <a:solidFill>
                  <a:srgbClr val="FFFFFF"/>
                </a:solidFill>
                <a:latin typeface="Times New Roman" pitchFamily="18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ES"/>
          </a:p>
        </p:txBody>
      </p:sp>
      <p:sp>
        <p:nvSpPr>
          <p:cNvPr id="951299" name="Rectangle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65477" y="6248400"/>
            <a:ext cx="28130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 eaLnBrk="0" hangingPunct="0">
              <a:defRPr sz="1050">
                <a:solidFill>
                  <a:srgbClr val="FFFFFF"/>
                </a:solidFill>
                <a:latin typeface="Times New Roman" pitchFamily="18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ES"/>
          </a:p>
        </p:txBody>
      </p:sp>
      <p:sp>
        <p:nvSpPr>
          <p:cNvPr id="951300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42088" y="6248400"/>
            <a:ext cx="18986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defRPr sz="1050">
                <a:solidFill>
                  <a:srgbClr val="FFFFFF"/>
                </a:solidFill>
                <a:latin typeface="Times New Roman" panose="02020603050405020304" pitchFamily="18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E4AFE8C-C221-427F-B5A3-2BB23F472078}" type="slidenum">
              <a:rPr lang="es-ES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s-ES" altLang="en-US" smtClean="0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1265243" y="228600"/>
            <a:ext cx="66135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n-US" smtClean="0"/>
              <a:t>Slide Title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3400" y="1752600"/>
            <a:ext cx="8077200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n-US" smtClean="0"/>
              <a:t>Body Text</a:t>
            </a:r>
          </a:p>
          <a:p>
            <a:pPr lvl="1"/>
            <a:r>
              <a:rPr lang="es-ES" altLang="en-US" smtClean="0"/>
              <a:t>Second Level</a:t>
            </a:r>
          </a:p>
          <a:p>
            <a:pPr lvl="2"/>
            <a:r>
              <a:rPr lang="es-ES" altLang="en-US" smtClean="0"/>
              <a:t>Third Level</a:t>
            </a:r>
          </a:p>
          <a:p>
            <a:pPr lvl="3"/>
            <a:r>
              <a:rPr lang="es-ES" altLang="en-US" smtClean="0"/>
              <a:t>Fourth Level</a:t>
            </a:r>
          </a:p>
          <a:p>
            <a:pPr lvl="4"/>
            <a:r>
              <a:rPr lang="es-ES" altLang="en-US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91387789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828" r:id="rId1"/>
  </p:sldLayoutIdLst>
  <p:transition advClick="0"/>
  <p:txStyles>
    <p:titleStyle>
      <a:lvl1pPr algn="ctr" rtl="0" eaLnBrk="0" fontAlgn="base" hangingPunct="0">
        <a:lnSpc>
          <a:spcPct val="87000"/>
        </a:lnSpc>
        <a:spcBef>
          <a:spcPct val="0"/>
        </a:spcBef>
        <a:spcAft>
          <a:spcPct val="0"/>
        </a:spcAft>
        <a:defRPr sz="2700" b="1">
          <a:solidFill>
            <a:srgbClr val="FFFF00"/>
          </a:solidFill>
          <a:latin typeface="+mj-lt"/>
          <a:ea typeface="+mj-ea"/>
          <a:cs typeface="+mj-cs"/>
        </a:defRPr>
      </a:lvl1pPr>
      <a:lvl2pPr algn="ctr" rtl="0" eaLnBrk="0" fontAlgn="base" hangingPunct="0">
        <a:lnSpc>
          <a:spcPct val="87000"/>
        </a:lnSpc>
        <a:spcBef>
          <a:spcPct val="0"/>
        </a:spcBef>
        <a:spcAft>
          <a:spcPct val="0"/>
        </a:spcAft>
        <a:defRPr sz="2700" b="1">
          <a:solidFill>
            <a:srgbClr val="FFFF00"/>
          </a:solidFill>
          <a:latin typeface="Arial" pitchFamily="34" charset="0"/>
        </a:defRPr>
      </a:lvl2pPr>
      <a:lvl3pPr algn="ctr" rtl="0" eaLnBrk="0" fontAlgn="base" hangingPunct="0">
        <a:lnSpc>
          <a:spcPct val="87000"/>
        </a:lnSpc>
        <a:spcBef>
          <a:spcPct val="0"/>
        </a:spcBef>
        <a:spcAft>
          <a:spcPct val="0"/>
        </a:spcAft>
        <a:defRPr sz="2700" b="1">
          <a:solidFill>
            <a:srgbClr val="FFFF00"/>
          </a:solidFill>
          <a:latin typeface="Arial" pitchFamily="34" charset="0"/>
        </a:defRPr>
      </a:lvl3pPr>
      <a:lvl4pPr algn="ctr" rtl="0" eaLnBrk="0" fontAlgn="base" hangingPunct="0">
        <a:lnSpc>
          <a:spcPct val="87000"/>
        </a:lnSpc>
        <a:spcBef>
          <a:spcPct val="0"/>
        </a:spcBef>
        <a:spcAft>
          <a:spcPct val="0"/>
        </a:spcAft>
        <a:defRPr sz="2700" b="1">
          <a:solidFill>
            <a:srgbClr val="FFFF00"/>
          </a:solidFill>
          <a:latin typeface="Arial" pitchFamily="34" charset="0"/>
        </a:defRPr>
      </a:lvl4pPr>
      <a:lvl5pPr algn="ctr" rtl="0" eaLnBrk="0" fontAlgn="base" hangingPunct="0">
        <a:lnSpc>
          <a:spcPct val="87000"/>
        </a:lnSpc>
        <a:spcBef>
          <a:spcPct val="0"/>
        </a:spcBef>
        <a:spcAft>
          <a:spcPct val="0"/>
        </a:spcAft>
        <a:defRPr sz="2700" b="1">
          <a:solidFill>
            <a:srgbClr val="FFFF00"/>
          </a:solidFill>
          <a:latin typeface="Arial" pitchFamily="34" charset="0"/>
        </a:defRPr>
      </a:lvl5pPr>
      <a:lvl6pPr marL="342875" algn="ctr" rtl="0" fontAlgn="base">
        <a:lnSpc>
          <a:spcPct val="87000"/>
        </a:lnSpc>
        <a:spcBef>
          <a:spcPct val="0"/>
        </a:spcBef>
        <a:spcAft>
          <a:spcPct val="0"/>
        </a:spcAft>
        <a:defRPr sz="2700" b="1">
          <a:solidFill>
            <a:srgbClr val="FFFF00"/>
          </a:solidFill>
          <a:latin typeface="Arial" pitchFamily="34" charset="0"/>
        </a:defRPr>
      </a:lvl6pPr>
      <a:lvl7pPr marL="685749" algn="ctr" rtl="0" fontAlgn="base">
        <a:lnSpc>
          <a:spcPct val="87000"/>
        </a:lnSpc>
        <a:spcBef>
          <a:spcPct val="0"/>
        </a:spcBef>
        <a:spcAft>
          <a:spcPct val="0"/>
        </a:spcAft>
        <a:defRPr sz="2700" b="1">
          <a:solidFill>
            <a:srgbClr val="FFFF00"/>
          </a:solidFill>
          <a:latin typeface="Arial" pitchFamily="34" charset="0"/>
        </a:defRPr>
      </a:lvl7pPr>
      <a:lvl8pPr marL="1028624" algn="ctr" rtl="0" fontAlgn="base">
        <a:lnSpc>
          <a:spcPct val="87000"/>
        </a:lnSpc>
        <a:spcBef>
          <a:spcPct val="0"/>
        </a:spcBef>
        <a:spcAft>
          <a:spcPct val="0"/>
        </a:spcAft>
        <a:defRPr sz="2700" b="1">
          <a:solidFill>
            <a:srgbClr val="FFFF00"/>
          </a:solidFill>
          <a:latin typeface="Arial" pitchFamily="34" charset="0"/>
        </a:defRPr>
      </a:lvl8pPr>
      <a:lvl9pPr marL="1371498" algn="ctr" rtl="0" fontAlgn="base">
        <a:lnSpc>
          <a:spcPct val="87000"/>
        </a:lnSpc>
        <a:spcBef>
          <a:spcPct val="0"/>
        </a:spcBef>
        <a:spcAft>
          <a:spcPct val="0"/>
        </a:spcAft>
        <a:defRPr sz="2700" b="1">
          <a:solidFill>
            <a:srgbClr val="FFFF00"/>
          </a:solidFill>
          <a:latin typeface="Arial" pitchFamily="34" charset="0"/>
        </a:defRPr>
      </a:lvl9pPr>
    </p:titleStyle>
    <p:bodyStyle>
      <a:lvl1pPr marL="214298" indent="-214298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har char="•"/>
        <a:defRPr sz="1800" b="1">
          <a:solidFill>
            <a:schemeClr val="tx1"/>
          </a:solidFill>
          <a:latin typeface="+mn-lt"/>
          <a:ea typeface="+mn-ea"/>
          <a:cs typeface="+mn-cs"/>
        </a:defRPr>
      </a:lvl1pPr>
      <a:lvl2pPr marL="514313" indent="-171438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har char="–"/>
        <a:defRPr sz="2100" b="1">
          <a:solidFill>
            <a:schemeClr val="tx1"/>
          </a:solidFill>
          <a:latin typeface="+mn-lt"/>
        </a:defRPr>
      </a:lvl2pPr>
      <a:lvl3pPr marL="857186" indent="-171438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har char="»"/>
        <a:defRPr sz="1800" b="1">
          <a:solidFill>
            <a:schemeClr val="tx1"/>
          </a:solidFill>
          <a:latin typeface="+mn-lt"/>
        </a:defRPr>
      </a:lvl3pPr>
      <a:lvl4pPr marL="1157201" indent="-128579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har char="•"/>
        <a:defRPr sz="1050" b="1">
          <a:solidFill>
            <a:schemeClr val="tx1"/>
          </a:solidFill>
          <a:latin typeface="+mn-lt"/>
        </a:defRPr>
      </a:lvl4pPr>
      <a:lvl5pPr marL="1500076" indent="-128579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har char="–"/>
        <a:defRPr sz="1050" b="1">
          <a:solidFill>
            <a:schemeClr val="tx1"/>
          </a:solidFill>
          <a:latin typeface="+mn-lt"/>
        </a:defRPr>
      </a:lvl5pPr>
      <a:lvl6pPr marL="1842950" indent="-128579" algn="l" rtl="0" fontAlgn="base">
        <a:lnSpc>
          <a:spcPct val="90000"/>
        </a:lnSpc>
        <a:spcBef>
          <a:spcPct val="20000"/>
        </a:spcBef>
        <a:spcAft>
          <a:spcPct val="0"/>
        </a:spcAft>
        <a:buChar char="–"/>
        <a:defRPr sz="1050" b="1">
          <a:solidFill>
            <a:schemeClr val="tx1"/>
          </a:solidFill>
          <a:latin typeface="+mn-lt"/>
        </a:defRPr>
      </a:lvl6pPr>
      <a:lvl7pPr marL="2185826" indent="-128579" algn="l" rtl="0" fontAlgn="base">
        <a:lnSpc>
          <a:spcPct val="90000"/>
        </a:lnSpc>
        <a:spcBef>
          <a:spcPct val="20000"/>
        </a:spcBef>
        <a:spcAft>
          <a:spcPct val="0"/>
        </a:spcAft>
        <a:buChar char="–"/>
        <a:defRPr sz="1050" b="1">
          <a:solidFill>
            <a:schemeClr val="tx1"/>
          </a:solidFill>
          <a:latin typeface="+mn-lt"/>
        </a:defRPr>
      </a:lvl7pPr>
      <a:lvl8pPr marL="2528699" indent="-128579" algn="l" rtl="0" fontAlgn="base">
        <a:lnSpc>
          <a:spcPct val="90000"/>
        </a:lnSpc>
        <a:spcBef>
          <a:spcPct val="20000"/>
        </a:spcBef>
        <a:spcAft>
          <a:spcPct val="0"/>
        </a:spcAft>
        <a:buChar char="–"/>
        <a:defRPr sz="1050" b="1">
          <a:solidFill>
            <a:schemeClr val="tx1"/>
          </a:solidFill>
          <a:latin typeface="+mn-lt"/>
        </a:defRPr>
      </a:lvl8pPr>
      <a:lvl9pPr marL="2871572" indent="-128579" algn="l" rtl="0" fontAlgn="base">
        <a:lnSpc>
          <a:spcPct val="90000"/>
        </a:lnSpc>
        <a:spcBef>
          <a:spcPct val="20000"/>
        </a:spcBef>
        <a:spcAft>
          <a:spcPct val="0"/>
        </a:spcAft>
        <a:buChar char="–"/>
        <a:defRPr sz="1050" b="1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68574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75" algn="l" defTabSz="68574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49" algn="l" defTabSz="68574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24" algn="l" defTabSz="68574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498" algn="l" defTabSz="68574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373" algn="l" defTabSz="68574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246" algn="l" defTabSz="68574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120" algn="l" defTabSz="68574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2995" algn="l" defTabSz="68574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243" tIns="45626" rIns="91243" bIns="45626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6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243" tIns="45626" rIns="91243" bIns="4562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5773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243" tIns="45626" rIns="91243" bIns="45626" numCol="1" anchor="t" anchorCtr="0" compatLnSpc="1">
            <a:prstTxWarp prst="textNoShape">
              <a:avLst/>
            </a:prstTxWarp>
          </a:bodyPr>
          <a:lstStyle>
            <a:lvl1pPr algn="l" defTabSz="685397">
              <a:defRPr sz="1050" b="0">
                <a:solidFill>
                  <a:srgbClr val="000000"/>
                </a:solidFill>
                <a:latin typeface="Arial" pitchFamily="34" charset="0"/>
                <a:ea typeface="+mn-ea"/>
                <a:cs typeface="Arial" charset="0"/>
                <a:sym typeface="Gill Sans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/>
          </a:p>
        </p:txBody>
      </p:sp>
      <p:sp>
        <p:nvSpPr>
          <p:cNvPr id="45773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243" tIns="45626" rIns="91243" bIns="45626" numCol="1" anchor="t" anchorCtr="0" compatLnSpc="1">
            <a:prstTxWarp prst="textNoShape">
              <a:avLst/>
            </a:prstTxWarp>
          </a:bodyPr>
          <a:lstStyle>
            <a:lvl1pPr algn="ctr" defTabSz="685397">
              <a:defRPr sz="1050" b="0">
                <a:solidFill>
                  <a:srgbClr val="000000"/>
                </a:solidFill>
                <a:latin typeface="Arial" pitchFamily="34" charset="0"/>
                <a:ea typeface="+mn-ea"/>
                <a:cs typeface="Arial" charset="0"/>
                <a:sym typeface="Gill Sans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/>
          </a:p>
        </p:txBody>
      </p:sp>
      <p:sp>
        <p:nvSpPr>
          <p:cNvPr id="45773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243" tIns="45626" rIns="91243" bIns="45626" numCol="1" anchor="t" anchorCtr="0" compatLnSpc="1">
            <a:prstTxWarp prst="textNoShape">
              <a:avLst/>
            </a:prstTxWarp>
          </a:bodyPr>
          <a:lstStyle>
            <a:lvl1pPr algn="r" defTabSz="684559">
              <a:defRPr sz="1050">
                <a:solidFill>
                  <a:srgbClr val="000000"/>
                </a:solidFill>
                <a:cs typeface="Arial" panose="020B0604020202020204" pitchFamily="34" charset="0"/>
                <a:sym typeface="Gill San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968B1F7-5433-4315-A3BB-D2E9B11E5CA1}" type="slidenum">
              <a:rPr lang="en-US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2263398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0" r:id="rId1"/>
    <p:sldLayoutId id="2147483873" r:id="rId2"/>
  </p:sldLayoutIdLst>
  <p:transition advClick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FFFF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FFFF00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FFFF00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FFFF00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FFFF00"/>
          </a:solidFill>
          <a:latin typeface="Arial" pitchFamily="34" charset="0"/>
        </a:defRPr>
      </a:lvl5pPr>
      <a:lvl6pPr marL="342161" algn="ctr" rtl="0" fontAlgn="base">
        <a:spcBef>
          <a:spcPct val="0"/>
        </a:spcBef>
        <a:spcAft>
          <a:spcPct val="0"/>
        </a:spcAft>
        <a:defRPr sz="3300">
          <a:solidFill>
            <a:srgbClr val="FFFF00"/>
          </a:solidFill>
          <a:latin typeface="Arial" pitchFamily="34" charset="0"/>
        </a:defRPr>
      </a:lvl6pPr>
      <a:lvl7pPr marL="684332" algn="ctr" rtl="0" fontAlgn="base">
        <a:spcBef>
          <a:spcPct val="0"/>
        </a:spcBef>
        <a:spcAft>
          <a:spcPct val="0"/>
        </a:spcAft>
        <a:defRPr sz="3300">
          <a:solidFill>
            <a:srgbClr val="FFFF00"/>
          </a:solidFill>
          <a:latin typeface="Arial" pitchFamily="34" charset="0"/>
        </a:defRPr>
      </a:lvl7pPr>
      <a:lvl8pPr marL="1026501" algn="ctr" rtl="0" fontAlgn="base">
        <a:spcBef>
          <a:spcPct val="0"/>
        </a:spcBef>
        <a:spcAft>
          <a:spcPct val="0"/>
        </a:spcAft>
        <a:defRPr sz="3300">
          <a:solidFill>
            <a:srgbClr val="FFFF00"/>
          </a:solidFill>
          <a:latin typeface="Arial" pitchFamily="34" charset="0"/>
        </a:defRPr>
      </a:lvl8pPr>
      <a:lvl9pPr marL="1368665" algn="ctr" rtl="0" fontAlgn="base">
        <a:spcBef>
          <a:spcPct val="0"/>
        </a:spcBef>
        <a:spcAft>
          <a:spcPct val="0"/>
        </a:spcAft>
        <a:defRPr sz="3300">
          <a:solidFill>
            <a:srgbClr val="FFFF00"/>
          </a:solidFill>
          <a:latin typeface="Arial" pitchFamily="34" charset="0"/>
        </a:defRPr>
      </a:lvl9pPr>
    </p:titleStyle>
    <p:bodyStyle>
      <a:lvl1pPr marL="254776" indent="-254776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bg1"/>
          </a:solidFill>
          <a:latin typeface="+mn-lt"/>
          <a:ea typeface="+mn-ea"/>
          <a:cs typeface="+mn-cs"/>
        </a:defRPr>
      </a:lvl1pPr>
      <a:lvl2pPr marL="554790" indent="-211916" algn="l" rtl="0" eaLnBrk="0" fontAlgn="base" hangingPunct="0">
        <a:spcBef>
          <a:spcPct val="20000"/>
        </a:spcBef>
        <a:spcAft>
          <a:spcPct val="0"/>
        </a:spcAft>
        <a:buChar char="–"/>
        <a:defRPr sz="2100">
          <a:solidFill>
            <a:schemeClr val="bg1"/>
          </a:solidFill>
          <a:latin typeface="+mn-lt"/>
        </a:defRPr>
      </a:lvl2pPr>
      <a:lvl3pPr marL="853616" indent="-169057" algn="l" rtl="0" eaLnBrk="0" fontAlgn="base" hangingPunct="0">
        <a:spcBef>
          <a:spcPct val="20000"/>
        </a:spcBef>
        <a:spcAft>
          <a:spcPct val="0"/>
        </a:spcAft>
        <a:buChar char="•"/>
        <a:defRPr sz="1800">
          <a:solidFill>
            <a:schemeClr val="bg1"/>
          </a:solidFill>
          <a:latin typeface="+mn-lt"/>
        </a:defRPr>
      </a:lvl3pPr>
      <a:lvl4pPr marL="1196489" indent="-169057" algn="l" rtl="0" eaLnBrk="0" fontAlgn="base" hangingPunct="0">
        <a:spcBef>
          <a:spcPct val="20000"/>
        </a:spcBef>
        <a:spcAft>
          <a:spcPct val="0"/>
        </a:spcAft>
        <a:buChar char="–"/>
        <a:defRPr sz="1500">
          <a:solidFill>
            <a:schemeClr val="bg1"/>
          </a:solidFill>
          <a:latin typeface="+mn-lt"/>
        </a:defRPr>
      </a:lvl4pPr>
      <a:lvl5pPr marL="1538171" indent="-169057" algn="l" rtl="0" eaLnBrk="0" fontAlgn="base" hangingPunct="0">
        <a:spcBef>
          <a:spcPct val="20000"/>
        </a:spcBef>
        <a:spcAft>
          <a:spcPct val="0"/>
        </a:spcAft>
        <a:buChar char="»"/>
        <a:defRPr sz="1500">
          <a:solidFill>
            <a:schemeClr val="bg1"/>
          </a:solidFill>
          <a:latin typeface="+mn-lt"/>
        </a:defRPr>
      </a:lvl5pPr>
      <a:lvl6pPr marL="1881917" indent="-171083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bg1"/>
          </a:solidFill>
          <a:latin typeface="+mn-lt"/>
        </a:defRPr>
      </a:lvl6pPr>
      <a:lvl7pPr marL="2224081" indent="-171083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bg1"/>
          </a:solidFill>
          <a:latin typeface="+mn-lt"/>
        </a:defRPr>
      </a:lvl7pPr>
      <a:lvl8pPr marL="2566250" indent="-171083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bg1"/>
          </a:solidFill>
          <a:latin typeface="+mn-lt"/>
        </a:defRPr>
      </a:lvl8pPr>
      <a:lvl9pPr marL="2908412" indent="-171083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68433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161" algn="l" defTabSz="68433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4332" algn="l" defTabSz="68433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6501" algn="l" defTabSz="68433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68665" algn="l" defTabSz="68433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0833" algn="l" defTabSz="68433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3001" algn="l" defTabSz="68433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395159" algn="l" defTabSz="68433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37328" algn="l" defTabSz="68433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2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05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en-US" smtClean="0">
              <a:solidFill>
                <a:srgbClr val="000000"/>
              </a:solidFill>
            </a:endParaRP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50"/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altLang="en-US" smtClean="0">
              <a:solidFill>
                <a:srgbClr val="000000"/>
              </a:solidFill>
            </a:endParaRP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5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82C2E22-970A-4F1A-A45E-C85B09C107DB}" type="slidenum">
              <a:rPr lang="en-US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7824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1" r:id="rId1"/>
    <p:sldLayoutId id="2147483872" r:id="rId2"/>
  </p:sldLayoutIdLst>
  <p:transition advClick="0"/>
  <p:txStyles>
    <p:titleStyle>
      <a:lvl1pPr algn="ctr" rtl="0" fontAlgn="base">
        <a:spcBef>
          <a:spcPct val="0"/>
        </a:spcBef>
        <a:spcAft>
          <a:spcPct val="0"/>
        </a:spcAft>
        <a:defRPr sz="3300" b="1" kern="1200">
          <a:solidFill>
            <a:srgbClr val="FFFF00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300" b="1">
          <a:solidFill>
            <a:srgbClr val="FFFF00"/>
          </a:solidFill>
          <a:latin typeface="Arial" panose="020B060402020202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3300" b="1">
          <a:solidFill>
            <a:srgbClr val="FFFF00"/>
          </a:solidFill>
          <a:latin typeface="Arial" panose="020B060402020202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3300" b="1">
          <a:solidFill>
            <a:srgbClr val="FFFF00"/>
          </a:solidFill>
          <a:latin typeface="Arial" panose="020B060402020202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3300" b="1">
          <a:solidFill>
            <a:srgbClr val="FFFF00"/>
          </a:solidFill>
          <a:latin typeface="Arial" panose="020B0604020202020204" pitchFamily="34" charset="0"/>
        </a:defRPr>
      </a:lvl5pPr>
      <a:lvl6pPr marL="342900" algn="ctr" rtl="0" fontAlgn="base">
        <a:spcBef>
          <a:spcPct val="0"/>
        </a:spcBef>
        <a:spcAft>
          <a:spcPct val="0"/>
        </a:spcAft>
        <a:defRPr sz="3300" b="1">
          <a:solidFill>
            <a:srgbClr val="FFFF00"/>
          </a:solidFill>
          <a:latin typeface="Arial" panose="020B0604020202020204" pitchFamily="34" charset="0"/>
        </a:defRPr>
      </a:lvl6pPr>
      <a:lvl7pPr marL="685800" algn="ctr" rtl="0" fontAlgn="base">
        <a:spcBef>
          <a:spcPct val="0"/>
        </a:spcBef>
        <a:spcAft>
          <a:spcPct val="0"/>
        </a:spcAft>
        <a:defRPr sz="3300" b="1">
          <a:solidFill>
            <a:srgbClr val="FFFF00"/>
          </a:solidFill>
          <a:latin typeface="Arial" panose="020B0604020202020204" pitchFamily="34" charset="0"/>
        </a:defRPr>
      </a:lvl7pPr>
      <a:lvl8pPr marL="1028700" algn="ctr" rtl="0" fontAlgn="base">
        <a:spcBef>
          <a:spcPct val="0"/>
        </a:spcBef>
        <a:spcAft>
          <a:spcPct val="0"/>
        </a:spcAft>
        <a:defRPr sz="3300" b="1">
          <a:solidFill>
            <a:srgbClr val="FFFF00"/>
          </a:solidFill>
          <a:latin typeface="Arial" panose="020B0604020202020204" pitchFamily="34" charset="0"/>
        </a:defRPr>
      </a:lvl8pPr>
      <a:lvl9pPr marL="1371600" algn="ctr" rtl="0" fontAlgn="base">
        <a:spcBef>
          <a:spcPct val="0"/>
        </a:spcBef>
        <a:spcAft>
          <a:spcPct val="0"/>
        </a:spcAft>
        <a:defRPr sz="3300" b="1">
          <a:solidFill>
            <a:srgbClr val="FFFF00"/>
          </a:solidFill>
          <a:latin typeface="Arial" panose="020B0604020202020204" pitchFamily="34" charset="0"/>
        </a:defRPr>
      </a:lvl9pPr>
    </p:titleStyle>
    <p:bodyStyle>
      <a:lvl1pPr marL="257175" indent="-257175" algn="l" rtl="0" fontAlgn="base">
        <a:spcBef>
          <a:spcPct val="20000"/>
        </a:spcBef>
        <a:spcAft>
          <a:spcPct val="0"/>
        </a:spcAft>
        <a:buChar char="•"/>
        <a:defRPr sz="2400" b="1" kern="1200">
          <a:solidFill>
            <a:schemeClr val="bg1"/>
          </a:solidFill>
          <a:latin typeface="+mn-lt"/>
          <a:ea typeface="+mn-ea"/>
          <a:cs typeface="+mn-cs"/>
        </a:defRPr>
      </a:lvl1pPr>
      <a:lvl2pPr marL="557213" indent="-214313" algn="l" rtl="0" fontAlgn="base">
        <a:spcBef>
          <a:spcPct val="20000"/>
        </a:spcBef>
        <a:spcAft>
          <a:spcPct val="0"/>
        </a:spcAft>
        <a:buChar char="–"/>
        <a:defRPr sz="2100" b="1" kern="1200">
          <a:solidFill>
            <a:schemeClr val="bg1"/>
          </a:solidFill>
          <a:latin typeface="+mn-lt"/>
          <a:ea typeface="+mn-ea"/>
          <a:cs typeface="+mn-cs"/>
        </a:defRPr>
      </a:lvl2pPr>
      <a:lvl3pPr marL="857250" indent="-171450" algn="l" rtl="0" fontAlgn="base">
        <a:spcBef>
          <a:spcPct val="20000"/>
        </a:spcBef>
        <a:spcAft>
          <a:spcPct val="0"/>
        </a:spcAft>
        <a:buChar char="•"/>
        <a:defRPr sz="1800" b="1" kern="1200">
          <a:solidFill>
            <a:schemeClr val="bg1"/>
          </a:solidFill>
          <a:latin typeface="+mn-lt"/>
          <a:ea typeface="+mn-ea"/>
          <a:cs typeface="+mn-cs"/>
        </a:defRPr>
      </a:lvl3pPr>
      <a:lvl4pPr marL="1200150" indent="-171450" algn="l" rtl="0" fontAlgn="base">
        <a:spcBef>
          <a:spcPct val="20000"/>
        </a:spcBef>
        <a:spcAft>
          <a:spcPct val="0"/>
        </a:spcAft>
        <a:buChar char="–"/>
        <a:defRPr sz="1500" kern="1200">
          <a:solidFill>
            <a:schemeClr val="bg1"/>
          </a:solidFill>
          <a:latin typeface="+mn-lt"/>
          <a:ea typeface="+mn-ea"/>
          <a:cs typeface="+mn-cs"/>
        </a:defRPr>
      </a:lvl4pPr>
      <a:lvl5pPr marL="1543050" indent="-171450" algn="l" rtl="0" fontAlgn="base">
        <a:spcBef>
          <a:spcPct val="20000"/>
        </a:spcBef>
        <a:spcAft>
          <a:spcPct val="0"/>
        </a:spcAft>
        <a:buChar char="»"/>
        <a:defRPr sz="1500" kern="1200">
          <a:solidFill>
            <a:schemeClr val="bg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4" Type="http://schemas.openxmlformats.org/officeDocument/2006/relationships/image" Target="../media/image11.jpeg"/><Relationship Id="rId5" Type="http://schemas.openxmlformats.org/officeDocument/2006/relationships/image" Target="../media/image12.jpeg"/><Relationship Id="rId6" Type="http://schemas.openxmlformats.org/officeDocument/2006/relationships/image" Target="../media/image13.jpeg"/><Relationship Id="rId7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17.png"/><Relationship Id="rId5" Type="http://schemas.openxmlformats.org/officeDocument/2006/relationships/image" Target="../media/image18.png"/><Relationship Id="rId6" Type="http://schemas.openxmlformats.org/officeDocument/2006/relationships/image" Target="../media/image19.png"/><Relationship Id="rId7" Type="http://schemas.openxmlformats.org/officeDocument/2006/relationships/oleObject" Target="../embeddings/oleObject1.bin"/><Relationship Id="rId8" Type="http://schemas.openxmlformats.org/officeDocument/2006/relationships/image" Target="../media/image15.emf"/><Relationship Id="rId9" Type="http://schemas.openxmlformats.org/officeDocument/2006/relationships/image" Target="../media/image20.jpe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hai-bin.net/CMLinfomation.htm" TargetMode="External"/><Relationship Id="rId4" Type="http://schemas.openxmlformats.org/officeDocument/2006/relationships/image" Target="../media/image21.png"/><Relationship Id="rId5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4" Type="http://schemas.openxmlformats.org/officeDocument/2006/relationships/image" Target="../media/image26.png"/><Relationship Id="rId5" Type="http://schemas.openxmlformats.org/officeDocument/2006/relationships/image" Target="../media/image27.png"/><Relationship Id="rId6" Type="http://schemas.openxmlformats.org/officeDocument/2006/relationships/image" Target="../media/image28.pn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9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4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tags" Target="../tags/tag1.xml"/><Relationship Id="rId2" Type="http://schemas.openxmlformats.org/officeDocument/2006/relationships/slideLayout" Target="../slideLayouts/slideLayout5.xml"/><Relationship Id="rId3" Type="http://schemas.openxmlformats.org/officeDocument/2006/relationships/chart" Target="../charts/char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tags" Target="../tags/tag2.xml"/><Relationship Id="rId2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4" Type="http://schemas.openxmlformats.org/officeDocument/2006/relationships/image" Target="../media/image33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4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.xml"/><Relationship Id="rId3" Type="http://schemas.openxmlformats.org/officeDocument/2006/relationships/chart" Target="../charts/char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.xml"/><Relationship Id="rId3" Type="http://schemas.openxmlformats.org/officeDocument/2006/relationships/chart" Target="../charts/char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.xml"/><Relationship Id="rId3" Type="http://schemas.openxmlformats.org/officeDocument/2006/relationships/chart" Target="../charts/char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4.xml"/><Relationship Id="rId3" Type="http://schemas.openxmlformats.org/officeDocument/2006/relationships/chart" Target="../charts/char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3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3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 txBox="1">
            <a:spLocks/>
          </p:cNvSpPr>
          <p:nvPr/>
        </p:nvSpPr>
        <p:spPr bwMode="auto">
          <a:xfrm>
            <a:off x="838200" y="2209800"/>
            <a:ext cx="74104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sz="2600" b="1" i="0" dirty="0">
                <a:solidFill>
                  <a:schemeClr val="bg1"/>
                </a:solidFill>
                <a:latin typeface="Arial"/>
                <a:cs typeface="Arial"/>
              </a:rPr>
              <a:t>Please note, these are the </a:t>
            </a:r>
            <a:r>
              <a:rPr lang="en-US" sz="2600" b="1" i="0" dirty="0" smtClean="0">
                <a:solidFill>
                  <a:schemeClr val="bg1"/>
                </a:solidFill>
                <a:latin typeface="Arial"/>
                <a:cs typeface="Arial"/>
              </a:rPr>
              <a:t>actual</a:t>
            </a:r>
            <a:br>
              <a:rPr lang="en-US" sz="2600" b="1" i="0" dirty="0" smtClean="0">
                <a:solidFill>
                  <a:schemeClr val="bg1"/>
                </a:solidFill>
                <a:latin typeface="Arial"/>
                <a:cs typeface="Arial"/>
              </a:rPr>
            </a:br>
            <a:r>
              <a:rPr lang="en-US" sz="2600" b="1" i="0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en-US" sz="2600" b="1" i="0" dirty="0">
                <a:solidFill>
                  <a:schemeClr val="bg1"/>
                </a:solidFill>
                <a:latin typeface="Arial"/>
                <a:cs typeface="Arial"/>
              </a:rPr>
              <a:t>video-recorded proceedings from the </a:t>
            </a:r>
            <a:r>
              <a:rPr lang="en-US" sz="2600" b="1" i="0" dirty="0" smtClean="0">
                <a:solidFill>
                  <a:schemeClr val="bg1"/>
                </a:solidFill>
                <a:latin typeface="Arial"/>
                <a:cs typeface="Arial"/>
              </a:rPr>
              <a:t/>
            </a:r>
            <a:br>
              <a:rPr lang="en-US" sz="2600" b="1" i="0" dirty="0" smtClean="0">
                <a:solidFill>
                  <a:schemeClr val="bg1"/>
                </a:solidFill>
                <a:latin typeface="Arial"/>
                <a:cs typeface="Arial"/>
              </a:rPr>
            </a:br>
            <a:r>
              <a:rPr lang="en-US" sz="2600" b="1" i="0" dirty="0" smtClean="0">
                <a:solidFill>
                  <a:schemeClr val="bg1"/>
                </a:solidFill>
                <a:latin typeface="Arial"/>
                <a:cs typeface="Arial"/>
              </a:rPr>
              <a:t>live </a:t>
            </a:r>
            <a:r>
              <a:rPr lang="en-US" sz="2600" b="1" i="0" dirty="0">
                <a:solidFill>
                  <a:schemeClr val="bg1"/>
                </a:solidFill>
                <a:latin typeface="Arial"/>
                <a:cs typeface="Arial"/>
              </a:rPr>
              <a:t>CME event and may include the use of trade names and other raw, unedited content. </a:t>
            </a:r>
            <a:endParaRPr lang="en-US" sz="2600" i="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5630981"/>
      </p:ext>
    </p:extLst>
  </p:cSld>
  <p:clrMapOvr>
    <a:masterClrMapping/>
  </p:clrMapOvr>
  <p:transition advClick="0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1033"/>
            <a:ext cx="8229600" cy="857250"/>
          </a:xfrm>
        </p:spPr>
        <p:txBody>
          <a:bodyPr/>
          <a:lstStyle/>
          <a:p>
            <a:r>
              <a:rPr lang="en-US" sz="3000" dirty="0"/>
              <a:t>A case with EGFR mutation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9565"/>
            <a:ext cx="8229600" cy="3394472"/>
          </a:xfrm>
        </p:spPr>
        <p:txBody>
          <a:bodyPr/>
          <a:lstStyle/>
          <a:p>
            <a:r>
              <a:rPr lang="en-US" sz="2000" dirty="0"/>
              <a:t>Repeat brain MRI at 6 months shows decreased size of the 2 brain </a:t>
            </a:r>
            <a:r>
              <a:rPr lang="en-US" sz="2000" dirty="0" err="1"/>
              <a:t>mets</a:t>
            </a:r>
            <a:r>
              <a:rPr lang="en-US" sz="2000" dirty="0"/>
              <a:t> and no new brain </a:t>
            </a:r>
            <a:r>
              <a:rPr lang="en-US" sz="2000" dirty="0" err="1"/>
              <a:t>mets</a:t>
            </a:r>
            <a:r>
              <a:rPr lang="en-US" sz="2000" dirty="0"/>
              <a:t>. </a:t>
            </a:r>
            <a:r>
              <a:rPr lang="en-US" sz="2000" dirty="0" smtClean="0"/>
              <a:t>Serial </a:t>
            </a:r>
            <a:r>
              <a:rPr lang="en-US" sz="2000" dirty="0"/>
              <a:t>Chest CT show no change through 48 mo. but a scan at 54 months shows an increase in size of the right lung mass. However, patient still has excellent performance status.</a:t>
            </a:r>
          </a:p>
          <a:p>
            <a:r>
              <a:rPr lang="en-US" sz="2000" dirty="0"/>
              <a:t>The </a:t>
            </a:r>
            <a:r>
              <a:rPr lang="en-US" sz="2000" dirty="0" smtClean="0"/>
              <a:t>patient </a:t>
            </a:r>
            <a:r>
              <a:rPr lang="en-US" sz="2000" dirty="0"/>
              <a:t>is treated with local RT to chest</a:t>
            </a:r>
          </a:p>
          <a:p>
            <a:r>
              <a:rPr lang="en-US" sz="2000" dirty="0" err="1"/>
              <a:t>cfDNA</a:t>
            </a:r>
            <a:r>
              <a:rPr lang="en-US" sz="2000" dirty="0"/>
              <a:t> plasma test shows increase in del 19 but </a:t>
            </a:r>
            <a:r>
              <a:rPr lang="en-US" sz="2000"/>
              <a:t>no </a:t>
            </a:r>
            <a:r>
              <a:rPr lang="en-US" sz="2000" smtClean="0"/>
              <a:t>T790M.</a:t>
            </a:r>
            <a:endParaRPr lang="en-US" sz="2000" dirty="0"/>
          </a:p>
        </p:txBody>
      </p:sp>
      <p:cxnSp>
        <p:nvCxnSpPr>
          <p:cNvPr id="5" name="Straight Connector 4"/>
          <p:cNvCxnSpPr/>
          <p:nvPr/>
        </p:nvCxnSpPr>
        <p:spPr bwMode="auto">
          <a:xfrm>
            <a:off x="457200" y="1021875"/>
            <a:ext cx="8229600" cy="17735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6" name="Group 5"/>
          <p:cNvGrpSpPr/>
          <p:nvPr/>
        </p:nvGrpSpPr>
        <p:grpSpPr>
          <a:xfrm>
            <a:off x="178311" y="3818136"/>
            <a:ext cx="6666677" cy="2129841"/>
            <a:chOff x="91440" y="2299694"/>
            <a:chExt cx="8888902" cy="2839787"/>
          </a:xfrm>
        </p:grpSpPr>
        <p:grpSp>
          <p:nvGrpSpPr>
            <p:cNvPr id="7" name="Group 6"/>
            <p:cNvGrpSpPr/>
            <p:nvPr/>
          </p:nvGrpSpPr>
          <p:grpSpPr>
            <a:xfrm>
              <a:off x="91440" y="2302088"/>
              <a:ext cx="2829461" cy="2837393"/>
              <a:chOff x="1679510" y="2302088"/>
              <a:chExt cx="2731863" cy="2765873"/>
            </a:xfrm>
          </p:grpSpPr>
          <p:pic>
            <p:nvPicPr>
              <p:cNvPr id="14" name="Picture 2"/>
              <p:cNvPicPr>
                <a:picLocks noChangeAspect="1" noChangeArrowheads="1"/>
              </p:cNvPicPr>
              <p:nvPr/>
            </p:nvPicPr>
            <p:blipFill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35388" t="27141" r="33573" b="17089"/>
              <a:stretch>
                <a:fillRect/>
              </a:stretch>
            </p:blipFill>
            <p:spPr bwMode="auto">
              <a:xfrm>
                <a:off x="1679510" y="2302088"/>
                <a:ext cx="2731863" cy="221537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5" name="TextBox 14"/>
              <p:cNvSpPr txBox="1"/>
              <p:nvPr/>
            </p:nvSpPr>
            <p:spPr>
              <a:xfrm>
                <a:off x="2260691" y="4587931"/>
                <a:ext cx="1700888" cy="4800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/>
                  <a:t>Diagnosis</a:t>
                </a:r>
              </a:p>
            </p:txBody>
          </p:sp>
        </p:grpSp>
        <p:grpSp>
          <p:nvGrpSpPr>
            <p:cNvPr id="8" name="Group 7"/>
            <p:cNvGrpSpPr/>
            <p:nvPr/>
          </p:nvGrpSpPr>
          <p:grpSpPr>
            <a:xfrm>
              <a:off x="3026717" y="2311886"/>
              <a:ext cx="2920865" cy="2805061"/>
              <a:chOff x="4562909" y="2275310"/>
              <a:chExt cx="2920865" cy="2805061"/>
            </a:xfrm>
          </p:grpSpPr>
          <p:pic>
            <p:nvPicPr>
              <p:cNvPr id="12" name="Picture 5"/>
              <p:cNvPicPr>
                <a:picLocks noChangeAspect="1" noChangeArrowheads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38110" t="28147" r="36749" b="31162"/>
              <a:stretch>
                <a:fillRect/>
              </a:stretch>
            </p:blipFill>
            <p:spPr bwMode="auto">
              <a:xfrm>
                <a:off x="4562909" y="2275310"/>
                <a:ext cx="2920865" cy="22620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3" name="TextBox 12"/>
              <p:cNvSpPr txBox="1"/>
              <p:nvPr/>
            </p:nvSpPr>
            <p:spPr>
              <a:xfrm>
                <a:off x="5179472" y="4587929"/>
                <a:ext cx="1700886" cy="4924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/>
                  <a:t>2 months </a:t>
                </a:r>
              </a:p>
            </p:txBody>
          </p:sp>
        </p:grpSp>
        <p:grpSp>
          <p:nvGrpSpPr>
            <p:cNvPr id="9" name="Group 8"/>
            <p:cNvGrpSpPr/>
            <p:nvPr/>
          </p:nvGrpSpPr>
          <p:grpSpPr>
            <a:xfrm>
              <a:off x="6059477" y="2299694"/>
              <a:ext cx="2920865" cy="2805061"/>
              <a:chOff x="4562909" y="2275310"/>
              <a:chExt cx="2920865" cy="2805061"/>
            </a:xfrm>
          </p:grpSpPr>
          <p:pic>
            <p:nvPicPr>
              <p:cNvPr id="10" name="Picture 5"/>
              <p:cNvPicPr>
                <a:picLocks noChangeAspect="1" noChangeArrowheads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38110" t="28147" r="36749" b="31162"/>
              <a:stretch>
                <a:fillRect/>
              </a:stretch>
            </p:blipFill>
            <p:spPr bwMode="auto">
              <a:xfrm>
                <a:off x="4562909" y="2275310"/>
                <a:ext cx="2920865" cy="22620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1" name="TextBox 10"/>
              <p:cNvSpPr txBox="1"/>
              <p:nvPr/>
            </p:nvSpPr>
            <p:spPr>
              <a:xfrm>
                <a:off x="5179472" y="4587929"/>
                <a:ext cx="1700886" cy="4924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/>
                  <a:t>48 months </a:t>
                </a:r>
              </a:p>
            </p:txBody>
          </p:sp>
        </p:grpSp>
      </p:grpSp>
      <p:pic>
        <p:nvPicPr>
          <p:cNvPr id="16" name="Picture 6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1304" t="7037" r="30397" b="24126"/>
          <a:stretch>
            <a:fillRect/>
          </a:stretch>
        </p:blipFill>
        <p:spPr bwMode="auto">
          <a:xfrm>
            <a:off x="6929183" y="3803544"/>
            <a:ext cx="2086605" cy="1720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16"/>
          <p:cNvSpPr txBox="1"/>
          <p:nvPr/>
        </p:nvSpPr>
        <p:spPr>
          <a:xfrm>
            <a:off x="6912873" y="5578645"/>
            <a:ext cx="2132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 54 months </a:t>
            </a:r>
            <a:r>
              <a:rPr lang="en-US" dirty="0" err="1"/>
              <a:t>asx</a:t>
            </a:r>
            <a:r>
              <a:rPr lang="en-US" dirty="0"/>
              <a:t> PD </a:t>
            </a:r>
          </a:p>
        </p:txBody>
      </p:sp>
    </p:spTree>
    <p:extLst>
      <p:ext uri="{BB962C8B-B14F-4D97-AF65-F5344CB8AC3E}">
        <p14:creationId xmlns:p14="http://schemas.microsoft.com/office/powerpoint/2010/main" val="146975622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2054" y="141232"/>
            <a:ext cx="8254746" cy="871205"/>
          </a:xfrm>
        </p:spPr>
        <p:txBody>
          <a:bodyPr/>
          <a:lstStyle/>
          <a:p>
            <a:r>
              <a:rPr lang="en-US" dirty="0" smtClean="0"/>
              <a:t>A case with EGFR del 19 mutation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2054" y="1332854"/>
            <a:ext cx="8332238" cy="4432515"/>
          </a:xfrm>
        </p:spPr>
        <p:txBody>
          <a:bodyPr/>
          <a:lstStyle/>
          <a:p>
            <a:r>
              <a:rPr lang="en-US" sz="2400" dirty="0"/>
              <a:t>The patient is treated with SBRT to the RUL lesion.  F/U chest CT shows the lesion has decreased in size and the </a:t>
            </a:r>
            <a:r>
              <a:rPr lang="en-US" sz="2400" dirty="0" err="1"/>
              <a:t>cfDNA</a:t>
            </a:r>
            <a:r>
              <a:rPr lang="en-US" sz="2400" dirty="0"/>
              <a:t> test shows a decrease in del 19.  The patient continues on </a:t>
            </a:r>
            <a:r>
              <a:rPr lang="en-US" sz="2400" dirty="0" err="1"/>
              <a:t>erlotinib</a:t>
            </a:r>
            <a:r>
              <a:rPr lang="en-US" sz="2400" dirty="0"/>
              <a:t>.</a:t>
            </a:r>
          </a:p>
          <a:p>
            <a:r>
              <a:rPr lang="en-US" sz="2400" dirty="0"/>
              <a:t>At 60 </a:t>
            </a:r>
            <a:r>
              <a:rPr lang="en-US" sz="2400" dirty="0" err="1"/>
              <a:t>mo</a:t>
            </a:r>
            <a:r>
              <a:rPr lang="en-US" sz="2400" dirty="0"/>
              <a:t>, the patient’s repeat brain MR shows 8 new small lesions and the CT/PET shows increased size of right lung mass. A plasma </a:t>
            </a:r>
            <a:r>
              <a:rPr lang="en-US" sz="2400" dirty="0" err="1"/>
              <a:t>cfDNA</a:t>
            </a:r>
            <a:r>
              <a:rPr lang="en-US" sz="2400" dirty="0"/>
              <a:t> tests shows  a new T790M mutation. </a:t>
            </a:r>
          </a:p>
          <a:p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 bwMode="auto">
          <a:xfrm>
            <a:off x="457200" y="1008418"/>
            <a:ext cx="8229600" cy="4019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422101989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2054" y="66294"/>
            <a:ext cx="8254746" cy="871205"/>
          </a:xfrm>
        </p:spPr>
        <p:txBody>
          <a:bodyPr/>
          <a:lstStyle/>
          <a:p>
            <a:r>
              <a:rPr lang="en-US" dirty="0" smtClean="0"/>
              <a:t>A case with EGFR del 19 mutation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1069" y="1755544"/>
            <a:ext cx="4335079" cy="4226802"/>
          </a:xfrm>
        </p:spPr>
        <p:txBody>
          <a:bodyPr/>
          <a:lstStyle/>
          <a:p>
            <a:r>
              <a:rPr lang="en-US" sz="2000" dirty="0" smtClean="0"/>
              <a:t>The patient is treated with </a:t>
            </a:r>
            <a:r>
              <a:rPr lang="en-US" sz="2000" dirty="0" err="1" smtClean="0"/>
              <a:t>osimertinib</a:t>
            </a:r>
            <a:r>
              <a:rPr lang="en-US" sz="2000" dirty="0" smtClean="0"/>
              <a:t>. After 6 weeks the brain MR shows resolution of the brain </a:t>
            </a:r>
            <a:r>
              <a:rPr lang="en-US" sz="2000" dirty="0" err="1" smtClean="0"/>
              <a:t>mets</a:t>
            </a:r>
            <a:r>
              <a:rPr lang="en-US" sz="2000" dirty="0" smtClean="0"/>
              <a:t>.</a:t>
            </a:r>
          </a:p>
          <a:p>
            <a:r>
              <a:rPr lang="en-US" sz="2000" dirty="0" smtClean="0"/>
              <a:t>CT chest shows reduction in the size of the lung mass. The patient remains on </a:t>
            </a:r>
            <a:r>
              <a:rPr lang="en-US" sz="2000" dirty="0" err="1" smtClean="0"/>
              <a:t>osimertinib</a:t>
            </a:r>
            <a:r>
              <a:rPr lang="en-US" sz="2000" dirty="0" smtClean="0"/>
              <a:t> for 12 months when a repeat chest CT shows regrowth of the lung mass.  </a:t>
            </a:r>
          </a:p>
          <a:p>
            <a:r>
              <a:rPr lang="en-US" sz="2000" dirty="0" smtClean="0"/>
              <a:t>However, the patient is </a:t>
            </a:r>
            <a:r>
              <a:rPr lang="en-US" sz="2000" dirty="0" err="1" smtClean="0"/>
              <a:t>asx</a:t>
            </a:r>
            <a:r>
              <a:rPr lang="en-US" sz="2000" dirty="0" smtClean="0"/>
              <a:t> and does not want chemo. The </a:t>
            </a:r>
            <a:r>
              <a:rPr lang="en-US" sz="2000" dirty="0" err="1" smtClean="0"/>
              <a:t>osimertinib</a:t>
            </a:r>
            <a:r>
              <a:rPr lang="en-US" sz="2000" dirty="0" smtClean="0"/>
              <a:t> is continued.</a:t>
            </a:r>
            <a:endParaRPr lang="en-US" sz="2000" dirty="0"/>
          </a:p>
        </p:txBody>
      </p:sp>
      <p:cxnSp>
        <p:nvCxnSpPr>
          <p:cNvPr id="4" name="Straight Connector 3"/>
          <p:cNvCxnSpPr/>
          <p:nvPr/>
        </p:nvCxnSpPr>
        <p:spPr bwMode="auto">
          <a:xfrm>
            <a:off x="457200" y="971910"/>
            <a:ext cx="8229600" cy="4019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6" name="TextBox 15"/>
          <p:cNvSpPr txBox="1"/>
          <p:nvPr/>
        </p:nvSpPr>
        <p:spPr>
          <a:xfrm>
            <a:off x="4559427" y="1524003"/>
            <a:ext cx="16931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154" fontAlgn="base">
              <a:spcBef>
                <a:spcPct val="0"/>
              </a:spcBef>
              <a:spcAft>
                <a:spcPct val="0"/>
              </a:spcAft>
            </a:pPr>
            <a:r>
              <a:rPr lang="en-GB" sz="1200" dirty="0">
                <a:solidFill>
                  <a:prstClr val="white"/>
                </a:solidFill>
                <a:latin typeface="Arial" charset="0"/>
                <a:ea typeface="ＭＳ Ｐゴシック" charset="0"/>
              </a:rPr>
              <a:t>Brain MRI – baseline</a:t>
            </a:r>
          </a:p>
        </p:txBody>
      </p:sp>
      <p:pic>
        <p:nvPicPr>
          <p:cNvPr id="17" name="그림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24"/>
          <a:stretch/>
        </p:blipFill>
        <p:spPr>
          <a:xfrm>
            <a:off x="7385770" y="1769956"/>
            <a:ext cx="1547355" cy="1249345"/>
          </a:xfrm>
          <a:prstGeom prst="rect">
            <a:avLst/>
          </a:prstGeom>
        </p:spPr>
      </p:pic>
      <p:grpSp>
        <p:nvGrpSpPr>
          <p:cNvPr id="18" name="Group 17"/>
          <p:cNvGrpSpPr/>
          <p:nvPr/>
        </p:nvGrpSpPr>
        <p:grpSpPr>
          <a:xfrm>
            <a:off x="4596486" y="1755544"/>
            <a:ext cx="1619038" cy="1312067"/>
            <a:chOff x="4899388" y="895350"/>
            <a:chExt cx="1266858" cy="1295400"/>
          </a:xfrm>
        </p:grpSpPr>
        <p:pic>
          <p:nvPicPr>
            <p:cNvPr id="33" name="그림 1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382"/>
            <a:stretch/>
          </p:blipFill>
          <p:spPr>
            <a:xfrm>
              <a:off x="4899388" y="895350"/>
              <a:ext cx="1266858" cy="1295400"/>
            </a:xfrm>
            <a:prstGeom prst="rect">
              <a:avLst/>
            </a:prstGeom>
          </p:spPr>
        </p:pic>
        <p:sp>
          <p:nvSpPr>
            <p:cNvPr id="34" name="Flowchart: Connector 33"/>
            <p:cNvSpPr/>
            <p:nvPr/>
          </p:nvSpPr>
          <p:spPr>
            <a:xfrm>
              <a:off x="5200369" y="1318000"/>
              <a:ext cx="207707" cy="366233"/>
            </a:xfrm>
            <a:prstGeom prst="flowChartConnector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54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35" name="Flowchart: Connector 34"/>
            <p:cNvSpPr/>
            <p:nvPr/>
          </p:nvSpPr>
          <p:spPr>
            <a:xfrm>
              <a:off x="5621525" y="1076787"/>
              <a:ext cx="260007" cy="287054"/>
            </a:xfrm>
            <a:prstGeom prst="flowChartConnector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54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cxnSp>
          <p:nvCxnSpPr>
            <p:cNvPr id="36" name="Straight Arrow Connector 35"/>
            <p:cNvCxnSpPr/>
            <p:nvPr/>
          </p:nvCxnSpPr>
          <p:spPr>
            <a:xfrm flipV="1">
              <a:off x="4969993" y="1515337"/>
              <a:ext cx="189537" cy="127994"/>
            </a:xfrm>
            <a:prstGeom prst="straightConnector1">
              <a:avLst/>
            </a:prstGeom>
            <a:ln>
              <a:solidFill>
                <a:schemeClr val="bg1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Arrow Connector 36"/>
            <p:cNvCxnSpPr/>
            <p:nvPr/>
          </p:nvCxnSpPr>
          <p:spPr>
            <a:xfrm flipH="1">
              <a:off x="5873845" y="995919"/>
              <a:ext cx="181040" cy="140605"/>
            </a:xfrm>
            <a:prstGeom prst="straightConnector1">
              <a:avLst/>
            </a:prstGeom>
            <a:ln>
              <a:solidFill>
                <a:schemeClr val="bg1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TextBox 18"/>
          <p:cNvSpPr txBox="1"/>
          <p:nvPr/>
        </p:nvSpPr>
        <p:spPr>
          <a:xfrm>
            <a:off x="6955147" y="1538414"/>
            <a:ext cx="24086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154" fontAlgn="base">
              <a:spcBef>
                <a:spcPct val="0"/>
              </a:spcBef>
              <a:spcAft>
                <a:spcPct val="0"/>
              </a:spcAft>
            </a:pPr>
            <a:r>
              <a:rPr lang="en-GB" sz="1200" dirty="0">
                <a:solidFill>
                  <a:prstClr val="white"/>
                </a:solidFill>
                <a:latin typeface="Arial" charset="0"/>
                <a:ea typeface="ＭＳ Ｐゴシック" charset="0"/>
              </a:rPr>
              <a:t>Brain MRI – Week 6</a:t>
            </a:r>
          </a:p>
        </p:txBody>
      </p:sp>
      <p:sp>
        <p:nvSpPr>
          <p:cNvPr id="20" name="오른쪽 화살표 16"/>
          <p:cNvSpPr/>
          <p:nvPr/>
        </p:nvSpPr>
        <p:spPr>
          <a:xfrm>
            <a:off x="6529692" y="2205558"/>
            <a:ext cx="617498" cy="282214"/>
          </a:xfrm>
          <a:prstGeom prst="rightArrow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54" fontAlgn="base">
              <a:spcBef>
                <a:spcPct val="0"/>
              </a:spcBef>
              <a:spcAft>
                <a:spcPct val="0"/>
              </a:spcAft>
            </a:pPr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1" name="오른쪽 화살표 16"/>
          <p:cNvSpPr/>
          <p:nvPr/>
        </p:nvSpPr>
        <p:spPr>
          <a:xfrm>
            <a:off x="6532717" y="3506170"/>
            <a:ext cx="617498" cy="282214"/>
          </a:xfrm>
          <a:prstGeom prst="rightArrow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54" fontAlgn="base">
              <a:spcBef>
                <a:spcPct val="0"/>
              </a:spcBef>
              <a:spcAft>
                <a:spcPct val="0"/>
              </a:spcAft>
            </a:pPr>
            <a:endParaRPr lang="ko-KR" altLang="en-US">
              <a:solidFill>
                <a:prstClr val="white"/>
              </a:solidFill>
            </a:endParaRPr>
          </a:p>
        </p:txBody>
      </p:sp>
      <p:pic>
        <p:nvPicPr>
          <p:cNvPr id="22" name="그림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5771" y="2970481"/>
            <a:ext cx="1547352" cy="1353915"/>
          </a:xfrm>
          <a:prstGeom prst="rect">
            <a:avLst/>
          </a:prstGeom>
        </p:spPr>
      </p:pic>
      <p:grpSp>
        <p:nvGrpSpPr>
          <p:cNvPr id="23" name="Group 22"/>
          <p:cNvGrpSpPr/>
          <p:nvPr/>
        </p:nvGrpSpPr>
        <p:grpSpPr>
          <a:xfrm>
            <a:off x="4589063" y="2967026"/>
            <a:ext cx="1633884" cy="1429628"/>
            <a:chOff x="5071934" y="2189398"/>
            <a:chExt cx="1062089" cy="1062088"/>
          </a:xfrm>
        </p:grpSpPr>
        <p:pic>
          <p:nvPicPr>
            <p:cNvPr id="30" name="그림 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71934" y="2189398"/>
              <a:ext cx="1062089" cy="1062088"/>
            </a:xfrm>
            <a:prstGeom prst="rect">
              <a:avLst/>
            </a:prstGeom>
          </p:spPr>
        </p:pic>
        <p:sp>
          <p:nvSpPr>
            <p:cNvPr id="31" name="Flowchart: Connector 30"/>
            <p:cNvSpPr/>
            <p:nvPr/>
          </p:nvSpPr>
          <p:spPr>
            <a:xfrm>
              <a:off x="5602792" y="2746763"/>
              <a:ext cx="216000" cy="216000"/>
            </a:xfrm>
            <a:prstGeom prst="flowChartConnector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54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cxnSp>
          <p:nvCxnSpPr>
            <p:cNvPr id="32" name="Straight Arrow Connector 31"/>
            <p:cNvCxnSpPr/>
            <p:nvPr/>
          </p:nvCxnSpPr>
          <p:spPr>
            <a:xfrm flipH="1" flipV="1">
              <a:off x="5821073" y="2935497"/>
              <a:ext cx="176351" cy="131087"/>
            </a:xfrm>
            <a:prstGeom prst="straightConnector1">
              <a:avLst/>
            </a:prstGeom>
            <a:ln>
              <a:solidFill>
                <a:schemeClr val="bg1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오른쪽 화살표 16"/>
          <p:cNvSpPr/>
          <p:nvPr/>
        </p:nvSpPr>
        <p:spPr>
          <a:xfrm>
            <a:off x="6528150" y="4803469"/>
            <a:ext cx="617498" cy="282214"/>
          </a:xfrm>
          <a:prstGeom prst="rightArrow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54" fontAlgn="base">
              <a:spcBef>
                <a:spcPct val="0"/>
              </a:spcBef>
              <a:spcAft>
                <a:spcPct val="0"/>
              </a:spcAft>
            </a:pPr>
            <a:endParaRPr lang="ko-KR" altLang="en-US">
              <a:solidFill>
                <a:prstClr val="white"/>
              </a:solidFill>
            </a:endParaRPr>
          </a:p>
        </p:txBody>
      </p:sp>
      <p:pic>
        <p:nvPicPr>
          <p:cNvPr id="25" name="그림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5770" y="4338529"/>
            <a:ext cx="1547355" cy="1290448"/>
          </a:xfrm>
          <a:prstGeom prst="rect">
            <a:avLst/>
          </a:prstGeom>
        </p:spPr>
      </p:pic>
      <p:grpSp>
        <p:nvGrpSpPr>
          <p:cNvPr id="26" name="Group 25"/>
          <p:cNvGrpSpPr/>
          <p:nvPr/>
        </p:nvGrpSpPr>
        <p:grpSpPr>
          <a:xfrm>
            <a:off x="4601606" y="4296066"/>
            <a:ext cx="1611472" cy="1318499"/>
            <a:chOff x="5079032" y="3273799"/>
            <a:chExt cx="1047520" cy="1047520"/>
          </a:xfrm>
        </p:grpSpPr>
        <p:pic>
          <p:nvPicPr>
            <p:cNvPr id="27" name="그림 1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79032" y="3273799"/>
              <a:ext cx="1047520" cy="1047520"/>
            </a:xfrm>
            <a:prstGeom prst="rect">
              <a:avLst/>
            </a:prstGeom>
          </p:spPr>
        </p:pic>
        <p:sp>
          <p:nvSpPr>
            <p:cNvPr id="28" name="Flowchart: Connector 27"/>
            <p:cNvSpPr/>
            <p:nvPr/>
          </p:nvSpPr>
          <p:spPr>
            <a:xfrm>
              <a:off x="5676552" y="3482890"/>
              <a:ext cx="216000" cy="216000"/>
            </a:xfrm>
            <a:prstGeom prst="flowChartConnector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54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cxnSp>
          <p:nvCxnSpPr>
            <p:cNvPr id="29" name="Straight Arrow Connector 28"/>
            <p:cNvCxnSpPr/>
            <p:nvPr/>
          </p:nvCxnSpPr>
          <p:spPr>
            <a:xfrm flipH="1">
              <a:off x="5874047" y="3350577"/>
              <a:ext cx="143584" cy="132313"/>
            </a:xfrm>
            <a:prstGeom prst="straightConnector1">
              <a:avLst/>
            </a:prstGeom>
            <a:ln>
              <a:solidFill>
                <a:schemeClr val="bg1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58029434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2054" y="51080"/>
            <a:ext cx="8254746" cy="871205"/>
          </a:xfrm>
        </p:spPr>
        <p:txBody>
          <a:bodyPr/>
          <a:lstStyle/>
          <a:p>
            <a:r>
              <a:rPr lang="en-US" dirty="0" smtClean="0"/>
              <a:t>A case with EGFR del 19 mutation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47614"/>
            <a:ext cx="8229600" cy="4339525"/>
          </a:xfrm>
        </p:spPr>
        <p:txBody>
          <a:bodyPr/>
          <a:lstStyle/>
          <a:p>
            <a:r>
              <a:rPr lang="en-US" sz="2400" dirty="0"/>
              <a:t>The patient remains </a:t>
            </a:r>
            <a:r>
              <a:rPr lang="en-US" sz="2400" dirty="0" err="1"/>
              <a:t>asx</a:t>
            </a:r>
            <a:r>
              <a:rPr lang="en-US" sz="2400" dirty="0"/>
              <a:t> for 6 months but then develops severe cough, SOB and chest </a:t>
            </a:r>
            <a:r>
              <a:rPr lang="en-US" sz="2400" dirty="0" err="1"/>
              <a:t>apin</a:t>
            </a:r>
            <a:r>
              <a:rPr lang="en-US" sz="2400" dirty="0"/>
              <a:t> and chest CT shows </a:t>
            </a:r>
            <a:r>
              <a:rPr lang="en-US" sz="2400" dirty="0" err="1"/>
              <a:t>futher</a:t>
            </a:r>
            <a:r>
              <a:rPr lang="en-US" sz="2400" dirty="0"/>
              <a:t> progression. The patient agrees to chemotherapy so the </a:t>
            </a:r>
            <a:r>
              <a:rPr lang="en-US" sz="2400" dirty="0" err="1"/>
              <a:t>osimertinib</a:t>
            </a:r>
            <a:r>
              <a:rPr lang="en-US" sz="2400" dirty="0"/>
              <a:t> is continued until 2 days before the start of </a:t>
            </a:r>
            <a:r>
              <a:rPr lang="en-US" sz="2400" dirty="0" err="1"/>
              <a:t>pemetrexed</a:t>
            </a:r>
            <a:r>
              <a:rPr lang="en-US" sz="2400" dirty="0"/>
              <a:t>/carboplatin.</a:t>
            </a:r>
          </a:p>
        </p:txBody>
      </p:sp>
      <p:cxnSp>
        <p:nvCxnSpPr>
          <p:cNvPr id="4" name="Straight Connector 3"/>
          <p:cNvCxnSpPr/>
          <p:nvPr/>
        </p:nvCxnSpPr>
        <p:spPr bwMode="auto">
          <a:xfrm>
            <a:off x="457200" y="1026001"/>
            <a:ext cx="8229600" cy="4019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250943801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800" y="457200"/>
            <a:ext cx="85344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 smtClean="0">
                <a:solidFill>
                  <a:srgbClr val="FFFF00"/>
                </a:solidFill>
                <a:ea typeface="Arial" charset="0"/>
                <a:cs typeface="Arial" charset="0"/>
              </a:rPr>
              <a:t>Disclosures</a:t>
            </a:r>
            <a:endParaRPr lang="en-US" sz="3000" b="1" dirty="0">
              <a:solidFill>
                <a:srgbClr val="FFFF00"/>
              </a:solidFill>
              <a:ea typeface="Arial" charset="0"/>
              <a:cs typeface="Arial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/>
          </p:nvPr>
        </p:nvGraphicFramePr>
        <p:xfrm>
          <a:off x="661958" y="1482214"/>
          <a:ext cx="7820083" cy="36927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2721"/>
                <a:gridCol w="5827362"/>
              </a:tblGrid>
              <a:tr h="1663942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solidFill>
                            <a:schemeClr val="bg1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Advisory Committee</a:t>
                      </a:r>
                      <a:endParaRPr lang="en-US" sz="2000" b="1" dirty="0">
                        <a:solidFill>
                          <a:schemeClr val="bg1"/>
                        </a:solidFill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182880" marR="182880" marT="91440" marB="914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0" dirty="0" smtClean="0">
                          <a:solidFill>
                            <a:schemeClr val="bg1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Genentech </a:t>
                      </a:r>
                      <a:r>
                        <a:rPr lang="en-US" sz="2000" b="0" dirty="0" err="1" smtClean="0">
                          <a:solidFill>
                            <a:schemeClr val="bg1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BioOncology</a:t>
                      </a:r>
                      <a:r>
                        <a:rPr lang="en-US" sz="2000" b="0" dirty="0" smtClean="0">
                          <a:solidFill>
                            <a:schemeClr val="bg1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, Lilly</a:t>
                      </a:r>
                      <a:endParaRPr lang="en-US" sz="2000" b="0" dirty="0">
                        <a:solidFill>
                          <a:schemeClr val="bg1"/>
                        </a:solidFill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182880" marR="182880" marT="91440" marB="914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028814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solidFill>
                            <a:schemeClr val="bg1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Consulting Agreements</a:t>
                      </a:r>
                      <a:endParaRPr lang="en-US" sz="2000" b="1" dirty="0">
                        <a:solidFill>
                          <a:schemeClr val="bg1"/>
                        </a:solidFill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182880" marR="182880" marT="91440" marB="914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0" dirty="0" smtClean="0">
                          <a:solidFill>
                            <a:schemeClr val="bg1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AstraZeneca Pharmaceuticals LP, Celgene Corporation, EMD </a:t>
                      </a:r>
                      <a:r>
                        <a:rPr lang="en-US" sz="2000" b="0" dirty="0" err="1" smtClean="0">
                          <a:solidFill>
                            <a:schemeClr val="bg1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Serono</a:t>
                      </a:r>
                      <a:r>
                        <a:rPr lang="en-US" sz="2000" b="0" dirty="0" smtClean="0">
                          <a:solidFill>
                            <a:schemeClr val="bg1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 </a:t>
                      </a:r>
                      <a:r>
                        <a:rPr lang="en-US" sz="2000" b="0" dirty="0" err="1" smtClean="0">
                          <a:solidFill>
                            <a:schemeClr val="bg1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Inc</a:t>
                      </a:r>
                      <a:r>
                        <a:rPr lang="en-US" sz="2000" b="0" dirty="0" smtClean="0">
                          <a:solidFill>
                            <a:schemeClr val="bg1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, Genentech </a:t>
                      </a:r>
                      <a:r>
                        <a:rPr lang="en-US" sz="2000" b="0" dirty="0" err="1" smtClean="0">
                          <a:solidFill>
                            <a:schemeClr val="bg1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BioOncology</a:t>
                      </a:r>
                      <a:r>
                        <a:rPr lang="en-US" sz="2000" b="0" dirty="0" smtClean="0">
                          <a:solidFill>
                            <a:schemeClr val="bg1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, Lilly, Merck, Novartis Pharmaceuticals Corporation, Pfizer </a:t>
                      </a:r>
                      <a:r>
                        <a:rPr lang="en-US" sz="2000" b="0" dirty="0" err="1" smtClean="0">
                          <a:solidFill>
                            <a:schemeClr val="bg1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Inc</a:t>
                      </a:r>
                      <a:endParaRPr lang="en-US" sz="2000" b="0" dirty="0">
                        <a:solidFill>
                          <a:schemeClr val="bg1"/>
                        </a:solidFill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182880" marR="182880" marT="91440" marB="914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9194043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14298" y="2000250"/>
            <a:ext cx="4444912" cy="2961270"/>
            <a:chOff x="152394" y="1523999"/>
            <a:chExt cx="5926548" cy="3948357"/>
          </a:xfrm>
        </p:grpSpPr>
        <p:pic>
          <p:nvPicPr>
            <p:cNvPr id="60418" name="Picture 2" descr="Nl2 EGFR 2424-7 x40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2394" y="1523999"/>
              <a:ext cx="2620756" cy="16371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0419" name="Picture 3" descr="ASD2 EGFR 182-1C x40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15615" y="1523999"/>
              <a:ext cx="2620757" cy="16371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0420" name="Picture 4" descr="Dysplasia 2 EGFR 3080 40x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3505" y="3470965"/>
              <a:ext cx="2619644" cy="16371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0421" name="Picture 5" descr="NSCLC EGFR  SWOG 160901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15615" y="3479930"/>
              <a:ext cx="2619644" cy="16371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0422" name="Text Box 6"/>
            <p:cNvSpPr txBox="1">
              <a:spLocks noChangeArrowheads="1"/>
            </p:cNvSpPr>
            <p:nvPr/>
          </p:nvSpPr>
          <p:spPr bwMode="auto">
            <a:xfrm>
              <a:off x="972693" y="3161140"/>
              <a:ext cx="1041312" cy="400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b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 b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350">
                  <a:solidFill>
                    <a:srgbClr val="FFFFFF"/>
                  </a:solidFill>
                </a:rPr>
                <a:t>Normal</a:t>
              </a:r>
            </a:p>
          </p:txBody>
        </p:sp>
        <p:sp>
          <p:nvSpPr>
            <p:cNvPr id="60423" name="Text Box 7"/>
            <p:cNvSpPr txBox="1">
              <a:spLocks noChangeArrowheads="1"/>
            </p:cNvSpPr>
            <p:nvPr/>
          </p:nvSpPr>
          <p:spPr bwMode="auto">
            <a:xfrm>
              <a:off x="3319448" y="3161140"/>
              <a:ext cx="2392108" cy="400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b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 b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350">
                  <a:solidFill>
                    <a:srgbClr val="FFFFFF"/>
                  </a:solidFill>
                </a:rPr>
                <a:t>Dysplasia with ASD</a:t>
              </a:r>
            </a:p>
          </p:txBody>
        </p:sp>
        <p:sp>
          <p:nvSpPr>
            <p:cNvPr id="60424" name="Text Box 8"/>
            <p:cNvSpPr txBox="1">
              <a:spLocks noChangeArrowheads="1"/>
            </p:cNvSpPr>
            <p:nvPr/>
          </p:nvSpPr>
          <p:spPr bwMode="auto">
            <a:xfrm>
              <a:off x="198927" y="5072247"/>
              <a:ext cx="2751180" cy="400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b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 b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350">
                  <a:solidFill>
                    <a:srgbClr val="FFFFFF"/>
                  </a:solidFill>
                </a:rPr>
                <a:t>Dysplasia without ASD</a:t>
              </a:r>
            </a:p>
          </p:txBody>
        </p:sp>
        <p:sp>
          <p:nvSpPr>
            <p:cNvPr id="60425" name="Text Box 9"/>
            <p:cNvSpPr txBox="1">
              <a:spLocks noChangeArrowheads="1"/>
            </p:cNvSpPr>
            <p:nvPr/>
          </p:nvSpPr>
          <p:spPr bwMode="auto">
            <a:xfrm>
              <a:off x="3049908" y="5072247"/>
              <a:ext cx="3029034" cy="400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b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 b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350">
                  <a:solidFill>
                    <a:srgbClr val="FFFFFF"/>
                  </a:solidFill>
                </a:rPr>
                <a:t>Non-small cell carcinoma</a:t>
              </a:r>
            </a:p>
          </p:txBody>
        </p:sp>
      </p:grpSp>
      <p:graphicFrame>
        <p:nvGraphicFramePr>
          <p:cNvPr id="1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8766367"/>
              </p:ext>
            </p:extLst>
          </p:nvPr>
        </p:nvGraphicFramePr>
        <p:xfrm>
          <a:off x="4415867" y="1505702"/>
          <a:ext cx="4728133" cy="27134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3" name="Document" r:id="rId7" imgW="9267266" imgH="5915815" progId="Word.Document.8">
                  <p:embed/>
                </p:oleObj>
              </mc:Choice>
              <mc:Fallback>
                <p:oleObj name="Document" r:id="rId7" imgW="9267266" imgH="5915815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15867" y="1505702"/>
                        <a:ext cx="4728133" cy="2713428"/>
                      </a:xfrm>
                      <a:prstGeom prst="rect">
                        <a:avLst/>
                      </a:prstGeom>
                      <a:solidFill>
                        <a:srgbClr val="000066"/>
                      </a:solidFill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21025" y="320492"/>
            <a:ext cx="902297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 b="1" dirty="0">
                <a:solidFill>
                  <a:srgbClr val="FFFF00"/>
                </a:solidFill>
              </a:rPr>
              <a:t>EGFR as a Target and early studies of EGFR TKIs</a:t>
            </a:r>
          </a:p>
        </p:txBody>
      </p:sp>
      <p:pic>
        <p:nvPicPr>
          <p:cNvPr id="18" name="Picture 4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47" t="1749" r="7453" b="55151"/>
          <a:stretch/>
        </p:blipFill>
        <p:spPr bwMode="auto">
          <a:xfrm>
            <a:off x="4726933" y="3314706"/>
            <a:ext cx="4024433" cy="2514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932674" y="5853803"/>
            <a:ext cx="2901275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en-US" sz="900" b="1" dirty="0" err="1" smtClean="0">
                <a:solidFill>
                  <a:srgbClr val="FFFFFF"/>
                </a:solidFill>
              </a:rPr>
              <a:t>Herbst</a:t>
            </a:r>
            <a:r>
              <a:rPr lang="en-GB" altLang="en-US" sz="900" b="1" dirty="0" smtClean="0">
                <a:solidFill>
                  <a:srgbClr val="FFFFFF"/>
                </a:solidFill>
              </a:rPr>
              <a:t> RS </a:t>
            </a:r>
            <a:r>
              <a:rPr lang="en-GB" altLang="en-US" sz="900" b="1" dirty="0">
                <a:solidFill>
                  <a:srgbClr val="FFFFFF"/>
                </a:solidFill>
              </a:rPr>
              <a:t>et al. </a:t>
            </a:r>
            <a:r>
              <a:rPr lang="en-GB" altLang="en-US" sz="900" b="1" i="1" dirty="0">
                <a:solidFill>
                  <a:srgbClr val="FFFFFF"/>
                </a:solidFill>
              </a:rPr>
              <a:t>J </a:t>
            </a:r>
            <a:r>
              <a:rPr lang="en-GB" altLang="en-US" sz="900" b="1" i="1" dirty="0" err="1">
                <a:solidFill>
                  <a:srgbClr val="FFFFFF"/>
                </a:solidFill>
              </a:rPr>
              <a:t>Clin</a:t>
            </a:r>
            <a:r>
              <a:rPr lang="en-GB" altLang="en-US" sz="900" b="1" i="1" dirty="0">
                <a:solidFill>
                  <a:srgbClr val="FFFFFF"/>
                </a:solidFill>
              </a:rPr>
              <a:t> </a:t>
            </a:r>
            <a:r>
              <a:rPr lang="en-GB" altLang="en-US" sz="900" b="1" i="1" dirty="0" err="1" smtClean="0">
                <a:solidFill>
                  <a:srgbClr val="FFFFFF"/>
                </a:solidFill>
              </a:rPr>
              <a:t>Oncol</a:t>
            </a:r>
            <a:r>
              <a:rPr lang="en-GB" altLang="en-US" sz="900" b="1" i="1" dirty="0" smtClean="0">
                <a:solidFill>
                  <a:srgbClr val="FFFFFF"/>
                </a:solidFill>
              </a:rPr>
              <a:t> </a:t>
            </a:r>
            <a:r>
              <a:rPr lang="en-GB" altLang="en-US" sz="900" b="1" dirty="0" smtClean="0">
                <a:solidFill>
                  <a:srgbClr val="FFFFFF"/>
                </a:solidFill>
              </a:rPr>
              <a:t>2005;23:5892-9.</a:t>
            </a:r>
            <a:endParaRPr lang="en-GB" altLang="en-US" sz="900" b="1" dirty="0">
              <a:solidFill>
                <a:srgbClr val="FFFFFF"/>
              </a:solidFill>
            </a:endParaRPr>
          </a:p>
          <a:p>
            <a:endParaRPr lang="en-US" sz="1350" dirty="0">
              <a:solidFill>
                <a:srgbClr val="FFFFFF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61368" y="3014624"/>
            <a:ext cx="415556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en-US" sz="1350" dirty="0">
                <a:solidFill>
                  <a:srgbClr val="FFFFFF"/>
                </a:solidFill>
              </a:rPr>
              <a:t>Tribute Randomized Trial of Carbo/Taxol+/- </a:t>
            </a:r>
            <a:r>
              <a:rPr lang="en-US" altLang="en-US" sz="1350" dirty="0" err="1">
                <a:solidFill>
                  <a:srgbClr val="FFFFFF"/>
                </a:solidFill>
              </a:rPr>
              <a:t>Erlotinib</a:t>
            </a:r>
            <a:endParaRPr lang="en-US" sz="1350" dirty="0">
              <a:solidFill>
                <a:srgbClr val="FFFFFF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460934" y="1650541"/>
            <a:ext cx="2242922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350" b="1" dirty="0">
                <a:solidFill>
                  <a:srgbClr val="FFFFFF"/>
                </a:solidFill>
              </a:rPr>
              <a:t>EGFR Expression by IHC</a:t>
            </a:r>
          </a:p>
        </p:txBody>
      </p:sp>
      <p:sp>
        <p:nvSpPr>
          <p:cNvPr id="20" name="Line 146"/>
          <p:cNvSpPr>
            <a:spLocks noChangeShapeType="1"/>
          </p:cNvSpPr>
          <p:nvPr/>
        </p:nvSpPr>
        <p:spPr bwMode="auto">
          <a:xfrm>
            <a:off x="457200" y="1205619"/>
            <a:ext cx="82296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35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174318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Title 1"/>
          <p:cNvSpPr>
            <a:spLocks noGrp="1"/>
          </p:cNvSpPr>
          <p:nvPr>
            <p:ph type="title"/>
          </p:nvPr>
        </p:nvSpPr>
        <p:spPr>
          <a:xfrm>
            <a:off x="1143000" y="199685"/>
            <a:ext cx="6858000" cy="857250"/>
          </a:xfrm>
        </p:spPr>
        <p:txBody>
          <a:bodyPr/>
          <a:lstStyle/>
          <a:p>
            <a:r>
              <a:rPr lang="en-US" altLang="en-US" sz="3000" dirty="0"/>
              <a:t> Tyrosine Kinase Inhibitor (TKI) MOA</a:t>
            </a:r>
          </a:p>
        </p:txBody>
      </p:sp>
      <p:sp>
        <p:nvSpPr>
          <p:cNvPr id="6" name="Rectangle 4">
            <a:hlinkClick r:id="rId3"/>
          </p:cNvPr>
          <p:cNvSpPr>
            <a:spLocks noChangeArrowheads="1"/>
          </p:cNvSpPr>
          <p:nvPr/>
        </p:nvSpPr>
        <p:spPr bwMode="auto">
          <a:xfrm>
            <a:off x="1485900" y="3478702"/>
            <a:ext cx="6858000" cy="276833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412" tIns="34208" rIns="68412" bIns="34208" anchor="ctr">
            <a:spAutoFit/>
          </a:bodyPr>
          <a:lstStyle/>
          <a:p>
            <a:pPr>
              <a:defRPr/>
            </a:pPr>
            <a:endParaRPr lang="en-US" sz="1350" dirty="0">
              <a:solidFill>
                <a:srgbClr val="00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852295" y="1732311"/>
            <a:ext cx="4221697" cy="438525"/>
          </a:xfrm>
          <a:prstGeom prst="rect">
            <a:avLst/>
          </a:prstGeom>
          <a:noFill/>
        </p:spPr>
        <p:txBody>
          <a:bodyPr wrap="square" lIns="68524" tIns="34262" rIns="68524" bIns="34262">
            <a:spAutoFit/>
          </a:bodyPr>
          <a:lstStyle/>
          <a:p>
            <a:pPr>
              <a:defRPr/>
            </a:pPr>
            <a:r>
              <a:rPr lang="en-US" sz="2400" b="1" dirty="0" err="1" smtClean="0"/>
              <a:t>Erlotinib</a:t>
            </a:r>
            <a:r>
              <a:rPr lang="en-US" sz="2400" b="1" dirty="0" smtClean="0"/>
              <a:t>: HOW IT WORKS</a:t>
            </a:r>
            <a:endParaRPr lang="en-US" sz="2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7432529" y="5063639"/>
            <a:ext cx="1612942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350" b="1" dirty="0" smtClean="0"/>
              <a:t>Adenoca</a:t>
            </a:r>
            <a:r>
              <a:rPr lang="en-US" sz="1400" b="1" dirty="0" smtClean="0"/>
              <a:t>rcinoma</a:t>
            </a:r>
            <a:endParaRPr lang="en-US" sz="1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1143000" y="1871409"/>
            <a:ext cx="23134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FFFF"/>
                </a:solidFill>
              </a:rPr>
              <a:t>EGFR </a:t>
            </a:r>
            <a:r>
              <a:rPr lang="en-US" b="1" dirty="0" smtClean="0">
                <a:solidFill>
                  <a:srgbClr val="FFFFFF"/>
                </a:solidFill>
              </a:rPr>
              <a:t>STRUCTURE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64777" y="5562358"/>
            <a:ext cx="92112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350" dirty="0">
              <a:solidFill>
                <a:srgbClr val="000000"/>
              </a:solidFill>
            </a:endParaRPr>
          </a:p>
        </p:txBody>
      </p:sp>
      <p:sp>
        <p:nvSpPr>
          <p:cNvPr id="17" name="Line 146"/>
          <p:cNvSpPr>
            <a:spLocks noChangeShapeType="1"/>
          </p:cNvSpPr>
          <p:nvPr/>
        </p:nvSpPr>
        <p:spPr bwMode="auto">
          <a:xfrm>
            <a:off x="457200" y="1205619"/>
            <a:ext cx="82296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350">
              <a:solidFill>
                <a:srgbClr val="FFFFFF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2772" y="2405294"/>
            <a:ext cx="4033629" cy="2700481"/>
          </a:xfrm>
          <a:prstGeom prst="rect">
            <a:avLst/>
          </a:prstGeom>
        </p:spPr>
      </p:pic>
      <p:pic>
        <p:nvPicPr>
          <p:cNvPr id="19" name="Picture 6" descr="EGFR-Mutations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224" y="2531401"/>
            <a:ext cx="4533707" cy="3197934"/>
          </a:xfrm>
          <a:prstGeom prst="rect">
            <a:avLst/>
          </a:prstGeom>
          <a:noFill/>
          <a:ln>
            <a:noFill/>
          </a:ln>
          <a:effectLst>
            <a:outerShdw blurRad="63500" dist="38099" dir="2700000" algn="ctr" rotWithShape="0">
              <a:srgbClr val="000000">
                <a:alpha val="39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66378" y="6352894"/>
            <a:ext cx="85862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 smtClean="0"/>
              <a:t>Adapted</a:t>
            </a:r>
            <a:r>
              <a:rPr lang="fr-FR" dirty="0" smtClean="0"/>
              <a:t> </a:t>
            </a:r>
            <a:r>
              <a:rPr lang="fr-FR" dirty="0" err="1" smtClean="0"/>
              <a:t>from</a:t>
            </a:r>
            <a:r>
              <a:rPr lang="fr-FR" dirty="0" smtClean="0"/>
              <a:t> J</a:t>
            </a:r>
            <a:r>
              <a:rPr lang="fr-FR" dirty="0"/>
              <a:t>. Guillermo </a:t>
            </a:r>
            <a:r>
              <a:rPr lang="fr-FR" dirty="0" err="1"/>
              <a:t>Paez</a:t>
            </a:r>
            <a:r>
              <a:rPr lang="fr-FR" dirty="0"/>
              <a:t> et al. </a:t>
            </a:r>
            <a:r>
              <a:rPr lang="fr-FR" i="1" dirty="0"/>
              <a:t>Science</a:t>
            </a:r>
            <a:r>
              <a:rPr lang="fr-FR" dirty="0"/>
              <a:t> </a:t>
            </a:r>
            <a:r>
              <a:rPr lang="fr-FR" dirty="0" smtClean="0"/>
              <a:t>2004;304:1497-1500.</a:t>
            </a:r>
            <a:endParaRPr lang="fr-FR" dirty="0"/>
          </a:p>
        </p:txBody>
      </p:sp>
      <p:sp>
        <p:nvSpPr>
          <p:cNvPr id="13" name="TextBox 12"/>
          <p:cNvSpPr txBox="1"/>
          <p:nvPr/>
        </p:nvSpPr>
        <p:spPr>
          <a:xfrm>
            <a:off x="5274001" y="5063639"/>
            <a:ext cx="1612942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350" b="1" dirty="0" smtClean="0"/>
              <a:t>Adenoca</a:t>
            </a:r>
            <a:r>
              <a:rPr lang="en-US" sz="1400" b="1" dirty="0" smtClean="0"/>
              <a:t>rcinoma</a:t>
            </a:r>
            <a:endParaRPr 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242627787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412444" y="1473644"/>
            <a:ext cx="6459795" cy="4594158"/>
            <a:chOff x="412444" y="1473644"/>
            <a:chExt cx="6459795" cy="4594158"/>
          </a:xfrm>
        </p:grpSpPr>
        <p:sp>
          <p:nvSpPr>
            <p:cNvPr id="78850" name="Line 2"/>
            <p:cNvSpPr>
              <a:spLocks noChangeShapeType="1"/>
            </p:cNvSpPr>
            <p:nvPr/>
          </p:nvSpPr>
          <p:spPr bwMode="auto">
            <a:xfrm flipV="1">
              <a:off x="1012984" y="2149675"/>
              <a:ext cx="2456511" cy="69426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68724" tIns="34362" rIns="68724" bIns="34362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srgbClr val="FFFFFF"/>
                </a:solidFill>
              </a:endParaRPr>
            </a:p>
          </p:txBody>
        </p:sp>
        <p:sp>
          <p:nvSpPr>
            <p:cNvPr id="78851" name="Line 3"/>
            <p:cNvSpPr>
              <a:spLocks noChangeShapeType="1"/>
            </p:cNvSpPr>
            <p:nvPr/>
          </p:nvSpPr>
          <p:spPr bwMode="auto">
            <a:xfrm flipH="1" flipV="1">
              <a:off x="5424683" y="2149675"/>
              <a:ext cx="1086212" cy="69426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68724" tIns="34362" rIns="68724" bIns="34362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srgbClr val="FFFFFF"/>
                </a:solidFill>
              </a:endParaRPr>
            </a:p>
          </p:txBody>
        </p:sp>
        <p:grpSp>
          <p:nvGrpSpPr>
            <p:cNvPr id="78858" name="Group 10"/>
            <p:cNvGrpSpPr>
              <a:grpSpLocks/>
            </p:cNvGrpSpPr>
            <p:nvPr/>
          </p:nvGrpSpPr>
          <p:grpSpPr bwMode="auto">
            <a:xfrm>
              <a:off x="642310" y="1829120"/>
              <a:ext cx="5868585" cy="353969"/>
              <a:chOff x="241" y="1551"/>
              <a:chExt cx="3863" cy="233"/>
            </a:xfrm>
          </p:grpSpPr>
          <p:grpSp>
            <p:nvGrpSpPr>
              <p:cNvPr id="78975" name="Group 11"/>
              <p:cNvGrpSpPr>
                <a:grpSpLocks/>
              </p:cNvGrpSpPr>
              <p:nvPr/>
            </p:nvGrpSpPr>
            <p:grpSpPr bwMode="auto">
              <a:xfrm>
                <a:off x="241" y="1551"/>
                <a:ext cx="3863" cy="233"/>
                <a:chOff x="241" y="1551"/>
                <a:chExt cx="3863" cy="233"/>
              </a:xfrm>
            </p:grpSpPr>
            <p:grpSp>
              <p:nvGrpSpPr>
                <p:cNvPr id="78983" name="Group 12"/>
                <p:cNvGrpSpPr>
                  <a:grpSpLocks/>
                </p:cNvGrpSpPr>
                <p:nvPr/>
              </p:nvGrpSpPr>
              <p:grpSpPr bwMode="auto">
                <a:xfrm>
                  <a:off x="241" y="1551"/>
                  <a:ext cx="3863" cy="233"/>
                  <a:chOff x="241" y="1296"/>
                  <a:chExt cx="3863" cy="233"/>
                </a:xfrm>
              </p:grpSpPr>
              <p:sp>
                <p:nvSpPr>
                  <p:cNvPr id="78986" name="Rectangle 13"/>
                  <p:cNvSpPr>
                    <a:spLocks noChangeArrowheads="1"/>
                  </p:cNvSpPr>
                  <p:nvPr/>
                </p:nvSpPr>
                <p:spPr bwMode="invGray">
                  <a:xfrm>
                    <a:off x="1029" y="1296"/>
                    <a:ext cx="98" cy="233"/>
                  </a:xfrm>
                  <a:prstGeom prst="rect">
                    <a:avLst/>
                  </a:prstGeom>
                  <a:solidFill>
                    <a:srgbClr val="CCEC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9050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lIns="68724" tIns="34362" rIns="68724" bIns="34362" anchor="ctr"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fontAlgn="base" hangingPunct="1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n-US" altLang="en-US" sz="1350" b="1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8987" name="Rectangle 14"/>
                  <p:cNvSpPr>
                    <a:spLocks noChangeArrowheads="1"/>
                  </p:cNvSpPr>
                  <p:nvPr/>
                </p:nvSpPr>
                <p:spPr bwMode="invGray">
                  <a:xfrm>
                    <a:off x="515" y="1296"/>
                    <a:ext cx="514" cy="233"/>
                  </a:xfrm>
                  <a:prstGeom prst="rect">
                    <a:avLst/>
                  </a:prstGeom>
                  <a:solidFill>
                    <a:srgbClr val="00CC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9050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lIns="68724" tIns="34362" rIns="68724" bIns="34362" anchor="ctr"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fontAlgn="base" hangingPunct="1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n-US" altLang="en-US" sz="1350" b="1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8988" name="Rectangle 15"/>
                  <p:cNvSpPr>
                    <a:spLocks noChangeArrowheads="1"/>
                  </p:cNvSpPr>
                  <p:nvPr/>
                </p:nvSpPr>
                <p:spPr bwMode="invGray">
                  <a:xfrm>
                    <a:off x="241" y="1296"/>
                    <a:ext cx="274" cy="233"/>
                  </a:xfrm>
                  <a:prstGeom prst="rect">
                    <a:avLst/>
                  </a:prstGeom>
                  <a:solidFill>
                    <a:srgbClr val="CCEC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9050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lIns="68724" tIns="34362" rIns="68724" bIns="34362" anchor="ctr"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fontAlgn="base" hangingPunct="1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n-US" altLang="en-US" sz="1350" b="1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8989" name="Rectangle 16"/>
                  <p:cNvSpPr>
                    <a:spLocks noChangeArrowheads="1"/>
                  </p:cNvSpPr>
                  <p:nvPr/>
                </p:nvSpPr>
                <p:spPr bwMode="invGray">
                  <a:xfrm>
                    <a:off x="1127" y="1296"/>
                    <a:ext cx="505" cy="233"/>
                  </a:xfrm>
                  <a:prstGeom prst="rect">
                    <a:avLst/>
                  </a:prstGeom>
                  <a:solidFill>
                    <a:srgbClr val="00CC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9050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lIns="68724" tIns="34362" rIns="68724" bIns="34362" anchor="ctr"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fontAlgn="base" hangingPunct="1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n-US" altLang="en-US" sz="1350" b="1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8990" name="Rectangle 17"/>
                  <p:cNvSpPr>
                    <a:spLocks noChangeArrowheads="1"/>
                  </p:cNvSpPr>
                  <p:nvPr/>
                </p:nvSpPr>
                <p:spPr bwMode="invGray">
                  <a:xfrm>
                    <a:off x="1632" y="1296"/>
                    <a:ext cx="141" cy="233"/>
                  </a:xfrm>
                  <a:prstGeom prst="rect">
                    <a:avLst/>
                  </a:prstGeom>
                  <a:solidFill>
                    <a:srgbClr val="CCEC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9050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lIns="68724" tIns="34362" rIns="68724" bIns="34362" anchor="ctr"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fontAlgn="base" hangingPunct="1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n-US" altLang="en-US" sz="1350" b="1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8991" name="Rectangle 18"/>
                  <p:cNvSpPr>
                    <a:spLocks noChangeArrowheads="1"/>
                  </p:cNvSpPr>
                  <p:nvPr/>
                </p:nvSpPr>
                <p:spPr bwMode="invGray">
                  <a:xfrm>
                    <a:off x="1987" y="1296"/>
                    <a:ext cx="115" cy="233"/>
                  </a:xfrm>
                  <a:prstGeom prst="rect">
                    <a:avLst/>
                  </a:prstGeom>
                  <a:solidFill>
                    <a:srgbClr val="CCEC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9050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lIns="68724" tIns="34362" rIns="68724" bIns="34362" anchor="ctr"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fontAlgn="base" hangingPunct="1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n-US" altLang="en-US" sz="1350" b="1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8992" name="Rectangle 19"/>
                  <p:cNvSpPr>
                    <a:spLocks noChangeArrowheads="1"/>
                  </p:cNvSpPr>
                  <p:nvPr/>
                </p:nvSpPr>
                <p:spPr bwMode="invGray">
                  <a:xfrm>
                    <a:off x="2102" y="1296"/>
                    <a:ext cx="1287" cy="233"/>
                  </a:xfrm>
                  <a:prstGeom prst="rect">
                    <a:avLst/>
                  </a:prstGeom>
                  <a:solidFill>
                    <a:srgbClr val="3333C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9050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lIns="68724" tIns="34362" rIns="68724" bIns="34362" anchor="ctr"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fontAlgn="base" hangingPunct="1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n-US" altLang="en-US" sz="1350" b="1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8993" name="Rectangle 20"/>
                  <p:cNvSpPr>
                    <a:spLocks noChangeArrowheads="1"/>
                  </p:cNvSpPr>
                  <p:nvPr/>
                </p:nvSpPr>
                <p:spPr bwMode="invGray">
                  <a:xfrm>
                    <a:off x="3389" y="1296"/>
                    <a:ext cx="715" cy="233"/>
                  </a:xfrm>
                  <a:prstGeom prst="rect">
                    <a:avLst/>
                  </a:prstGeom>
                  <a:solidFill>
                    <a:srgbClr val="CCEC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9050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lIns="68724" tIns="34362" rIns="68724" bIns="34362" anchor="ctr"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fontAlgn="base" hangingPunct="1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n-US" altLang="en-US" sz="1350" b="1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8994" name="Rectangle 21"/>
                  <p:cNvSpPr>
                    <a:spLocks noChangeArrowheads="1"/>
                  </p:cNvSpPr>
                  <p:nvPr/>
                </p:nvSpPr>
                <p:spPr bwMode="invGray">
                  <a:xfrm>
                    <a:off x="1773" y="1296"/>
                    <a:ext cx="214" cy="233"/>
                  </a:xfrm>
                  <a:prstGeom prst="rect">
                    <a:avLst/>
                  </a:prstGeom>
                  <a:solidFill>
                    <a:srgbClr val="CCEC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9050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lIns="68724" tIns="34362" rIns="68724" bIns="34362" anchor="ctr"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fontAlgn="base" hangingPunct="1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n-US" altLang="en-US" sz="1350" b="1">
                      <a:solidFill>
                        <a:srgbClr val="FFFFFF"/>
                      </a:solidFill>
                    </a:endParaRPr>
                  </a:p>
                </p:txBody>
              </p:sp>
            </p:grpSp>
            <p:sp>
              <p:nvSpPr>
                <p:cNvPr id="78984" name="Line 22"/>
                <p:cNvSpPr>
                  <a:spLocks noChangeShapeType="1"/>
                </p:cNvSpPr>
                <p:nvPr/>
              </p:nvSpPr>
              <p:spPr bwMode="invGray">
                <a:xfrm>
                  <a:off x="1773" y="1572"/>
                  <a:ext cx="0" cy="190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68724" tIns="34362" rIns="68724" bIns="34362">
                  <a:spAutoFit/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35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8985" name="Line 23"/>
                <p:cNvSpPr>
                  <a:spLocks noChangeShapeType="1"/>
                </p:cNvSpPr>
                <p:nvPr/>
              </p:nvSpPr>
              <p:spPr bwMode="invGray">
                <a:xfrm>
                  <a:off x="1987" y="1572"/>
                  <a:ext cx="0" cy="190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68724" tIns="34362" rIns="68724" bIns="34362">
                  <a:spAutoFit/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350">
                    <a:solidFill>
                      <a:srgbClr val="FFFFFF"/>
                    </a:solidFill>
                  </a:endParaRPr>
                </a:p>
              </p:txBody>
            </p:sp>
          </p:grpSp>
          <p:sp>
            <p:nvSpPr>
              <p:cNvPr id="78976" name="Rectangle 24"/>
              <p:cNvSpPr>
                <a:spLocks noChangeArrowheads="1"/>
              </p:cNvSpPr>
              <p:nvPr/>
            </p:nvSpPr>
            <p:spPr bwMode="invGray">
              <a:xfrm>
                <a:off x="1754" y="1572"/>
                <a:ext cx="257" cy="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905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68724" tIns="34362" rIns="68724" bIns="34362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en-US" sz="900" b="1">
                    <a:solidFill>
                      <a:srgbClr val="000000"/>
                    </a:solidFill>
                    <a:cs typeface="Arial" panose="020B0604020202020204" pitchFamily="34" charset="0"/>
                  </a:rPr>
                  <a:t>TM</a:t>
                </a:r>
              </a:p>
            </p:txBody>
          </p:sp>
          <p:sp>
            <p:nvSpPr>
              <p:cNvPr id="78977" name="Rectangle 25"/>
              <p:cNvSpPr>
                <a:spLocks noChangeArrowheads="1"/>
              </p:cNvSpPr>
              <p:nvPr/>
            </p:nvSpPr>
            <p:spPr bwMode="invGray">
              <a:xfrm>
                <a:off x="2253" y="1572"/>
                <a:ext cx="187" cy="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905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68724" tIns="34362" rIns="68724" bIns="34362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en-US" sz="900" b="1">
                    <a:solidFill>
                      <a:srgbClr val="FFFFFF"/>
                    </a:solidFill>
                    <a:cs typeface="Arial" panose="020B0604020202020204" pitchFamily="34" charset="0"/>
                  </a:rPr>
                  <a:t>K</a:t>
                </a:r>
              </a:p>
            </p:txBody>
          </p:sp>
          <p:sp>
            <p:nvSpPr>
              <p:cNvPr id="78978" name="Rectangle 26"/>
              <p:cNvSpPr>
                <a:spLocks noChangeArrowheads="1"/>
              </p:cNvSpPr>
              <p:nvPr/>
            </p:nvSpPr>
            <p:spPr bwMode="invGray">
              <a:xfrm>
                <a:off x="2613" y="1572"/>
                <a:ext cx="321" cy="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905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68724" tIns="34362" rIns="68724" bIns="34362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en-US" sz="900" b="1">
                    <a:solidFill>
                      <a:srgbClr val="FFFFFF"/>
                    </a:solidFill>
                    <a:cs typeface="Arial" panose="020B0604020202020204" pitchFamily="34" charset="0"/>
                  </a:rPr>
                  <a:t>DFG</a:t>
                </a:r>
              </a:p>
            </p:txBody>
          </p:sp>
          <p:sp>
            <p:nvSpPr>
              <p:cNvPr id="78979" name="Rectangle 27"/>
              <p:cNvSpPr>
                <a:spLocks noChangeArrowheads="1"/>
              </p:cNvSpPr>
              <p:nvPr/>
            </p:nvSpPr>
            <p:spPr bwMode="invGray">
              <a:xfrm>
                <a:off x="2959" y="1572"/>
                <a:ext cx="181" cy="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905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68724" tIns="34362" rIns="68724" bIns="34362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en-US" sz="900" b="1">
                    <a:solidFill>
                      <a:srgbClr val="FFFFFF"/>
                    </a:solidFill>
                    <a:cs typeface="Arial" panose="020B0604020202020204" pitchFamily="34" charset="0"/>
                  </a:rPr>
                  <a:t>Y</a:t>
                </a:r>
              </a:p>
            </p:txBody>
          </p:sp>
          <p:sp>
            <p:nvSpPr>
              <p:cNvPr id="78980" name="Rectangle 28"/>
              <p:cNvSpPr>
                <a:spLocks noChangeArrowheads="1"/>
              </p:cNvSpPr>
              <p:nvPr/>
            </p:nvSpPr>
            <p:spPr bwMode="invGray">
              <a:xfrm>
                <a:off x="3413" y="1572"/>
                <a:ext cx="181" cy="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905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68724" tIns="34362" rIns="68724" bIns="34362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en-US" sz="900" b="1">
                    <a:solidFill>
                      <a:srgbClr val="000000"/>
                    </a:solidFill>
                    <a:cs typeface="Arial" panose="020B0604020202020204" pitchFamily="34" charset="0"/>
                  </a:rPr>
                  <a:t>Y</a:t>
                </a:r>
              </a:p>
            </p:txBody>
          </p:sp>
          <p:sp>
            <p:nvSpPr>
              <p:cNvPr id="78981" name="Rectangle 29"/>
              <p:cNvSpPr>
                <a:spLocks noChangeArrowheads="1"/>
              </p:cNvSpPr>
              <p:nvPr/>
            </p:nvSpPr>
            <p:spPr bwMode="invGray">
              <a:xfrm>
                <a:off x="3662" y="1572"/>
                <a:ext cx="181" cy="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905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68724" tIns="34362" rIns="68724" bIns="34362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en-US" sz="900" b="1">
                    <a:solidFill>
                      <a:srgbClr val="000000"/>
                    </a:solidFill>
                    <a:cs typeface="Arial" panose="020B0604020202020204" pitchFamily="34" charset="0"/>
                  </a:rPr>
                  <a:t>Y</a:t>
                </a:r>
              </a:p>
            </p:txBody>
          </p:sp>
          <p:sp>
            <p:nvSpPr>
              <p:cNvPr id="78982" name="Rectangle 30"/>
              <p:cNvSpPr>
                <a:spLocks noChangeArrowheads="1"/>
              </p:cNvSpPr>
              <p:nvPr/>
            </p:nvSpPr>
            <p:spPr bwMode="invGray">
              <a:xfrm>
                <a:off x="3802" y="1572"/>
                <a:ext cx="181" cy="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905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68724" tIns="34362" rIns="68724" bIns="34362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en-US" sz="900" b="1">
                    <a:solidFill>
                      <a:srgbClr val="000000"/>
                    </a:solidFill>
                    <a:cs typeface="Arial" panose="020B0604020202020204" pitchFamily="34" charset="0"/>
                  </a:rPr>
                  <a:t>Y</a:t>
                </a:r>
              </a:p>
            </p:txBody>
          </p:sp>
        </p:grpSp>
        <p:sp>
          <p:nvSpPr>
            <p:cNvPr id="78859" name="Rectangle 31"/>
            <p:cNvSpPr>
              <a:spLocks noChangeArrowheads="1"/>
            </p:cNvSpPr>
            <p:nvPr/>
          </p:nvSpPr>
          <p:spPr bwMode="auto">
            <a:xfrm>
              <a:off x="5206134" y="1473644"/>
              <a:ext cx="1666105" cy="265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724" tIns="34362" rIns="68724" bIns="34362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900" b="1">
                  <a:solidFill>
                    <a:srgbClr val="FFFFFF"/>
                  </a:solidFill>
                  <a:cs typeface="Arial" panose="020B0604020202020204" pitchFamily="34" charset="0"/>
                </a:rPr>
                <a:t>Autophosphorylation</a:t>
              </a:r>
            </a:p>
          </p:txBody>
        </p:sp>
        <p:sp>
          <p:nvSpPr>
            <p:cNvPr id="78860" name="Rectangle 32"/>
            <p:cNvSpPr>
              <a:spLocks noChangeArrowheads="1"/>
            </p:cNvSpPr>
            <p:nvPr/>
          </p:nvSpPr>
          <p:spPr bwMode="auto">
            <a:xfrm>
              <a:off x="3762712" y="1473644"/>
              <a:ext cx="1289761" cy="265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724" tIns="34362" rIns="68724" bIns="34362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900" b="1">
                  <a:solidFill>
                    <a:srgbClr val="FFFFFF"/>
                  </a:solidFill>
                  <a:cs typeface="Arial" panose="020B0604020202020204" pitchFamily="34" charset="0"/>
                </a:rPr>
                <a:t>Tyrosine kinase</a:t>
              </a:r>
            </a:p>
          </p:txBody>
        </p:sp>
        <p:sp>
          <p:nvSpPr>
            <p:cNvPr id="78861" name="Rectangle 33"/>
            <p:cNvSpPr>
              <a:spLocks noChangeArrowheads="1"/>
            </p:cNvSpPr>
            <p:nvPr/>
          </p:nvSpPr>
          <p:spPr bwMode="auto">
            <a:xfrm>
              <a:off x="1075149" y="1473644"/>
              <a:ext cx="1527021" cy="265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724" tIns="34362" rIns="68724" bIns="34362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900" b="1">
                  <a:solidFill>
                    <a:srgbClr val="FFFFFF"/>
                  </a:solidFill>
                  <a:cs typeface="Arial" panose="020B0604020202020204" pitchFamily="34" charset="0"/>
                </a:rPr>
                <a:t>EGF ligand binding</a:t>
              </a:r>
            </a:p>
          </p:txBody>
        </p:sp>
        <p:sp>
          <p:nvSpPr>
            <p:cNvPr id="78862" name="Rectangle 34"/>
            <p:cNvSpPr>
              <a:spLocks noChangeArrowheads="1"/>
            </p:cNvSpPr>
            <p:nvPr/>
          </p:nvSpPr>
          <p:spPr bwMode="auto">
            <a:xfrm>
              <a:off x="1008429" y="2798538"/>
              <a:ext cx="5502463" cy="353622"/>
            </a:xfrm>
            <a:prstGeom prst="rect">
              <a:avLst/>
            </a:prstGeom>
            <a:solidFill>
              <a:srgbClr val="3333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724" tIns="34362" rIns="68724" bIns="34362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en-US" altLang="en-US" sz="1350" b="1">
                <a:solidFill>
                  <a:srgbClr val="FFFFFF"/>
                </a:solidFill>
              </a:endParaRPr>
            </a:p>
          </p:txBody>
        </p:sp>
        <p:sp>
          <p:nvSpPr>
            <p:cNvPr id="78863" name="Rectangle 35"/>
            <p:cNvSpPr>
              <a:spLocks noChangeArrowheads="1"/>
            </p:cNvSpPr>
            <p:nvPr/>
          </p:nvSpPr>
          <p:spPr bwMode="gray">
            <a:xfrm>
              <a:off x="1924490" y="2843941"/>
              <a:ext cx="283447" cy="265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724" tIns="34362" rIns="68724" bIns="34362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900" b="1">
                  <a:solidFill>
                    <a:srgbClr val="FFFFFF"/>
                  </a:solidFill>
                  <a:cs typeface="Arial" panose="020B0604020202020204" pitchFamily="34" charset="0"/>
                </a:rPr>
                <a:t>K</a:t>
              </a:r>
            </a:p>
          </p:txBody>
        </p:sp>
        <p:sp>
          <p:nvSpPr>
            <p:cNvPr id="78864" name="Rectangle 36"/>
            <p:cNvSpPr>
              <a:spLocks noChangeArrowheads="1"/>
            </p:cNvSpPr>
            <p:nvPr/>
          </p:nvSpPr>
          <p:spPr bwMode="gray">
            <a:xfrm>
              <a:off x="2931707" y="2843941"/>
              <a:ext cx="283447" cy="265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724" tIns="34362" rIns="68724" bIns="34362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900" b="1">
                  <a:solidFill>
                    <a:srgbClr val="FFFFFF"/>
                  </a:solidFill>
                  <a:cs typeface="Arial" panose="020B0604020202020204" pitchFamily="34" charset="0"/>
                </a:rPr>
                <a:t>R</a:t>
              </a:r>
            </a:p>
          </p:txBody>
        </p:sp>
        <p:sp>
          <p:nvSpPr>
            <p:cNvPr id="78865" name="Rectangle 37"/>
            <p:cNvSpPr>
              <a:spLocks noChangeArrowheads="1"/>
            </p:cNvSpPr>
            <p:nvPr/>
          </p:nvSpPr>
          <p:spPr bwMode="gray">
            <a:xfrm>
              <a:off x="3442151" y="2843941"/>
              <a:ext cx="283447" cy="265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724" tIns="34362" rIns="68724" bIns="34362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900" b="1">
                  <a:solidFill>
                    <a:srgbClr val="FFFFFF"/>
                  </a:solidFill>
                  <a:cs typeface="Arial" panose="020B0604020202020204" pitchFamily="34" charset="0"/>
                </a:rPr>
                <a:t>H</a:t>
              </a:r>
            </a:p>
          </p:txBody>
        </p:sp>
        <p:sp>
          <p:nvSpPr>
            <p:cNvPr id="78866" name="Rectangle 38"/>
            <p:cNvSpPr>
              <a:spLocks noChangeArrowheads="1"/>
            </p:cNvSpPr>
            <p:nvPr/>
          </p:nvSpPr>
          <p:spPr bwMode="gray">
            <a:xfrm>
              <a:off x="3890306" y="2843941"/>
              <a:ext cx="487983" cy="265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724" tIns="34362" rIns="68724" bIns="34362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900" b="1">
                  <a:solidFill>
                    <a:srgbClr val="FFFFFF"/>
                  </a:solidFill>
                  <a:cs typeface="Arial" panose="020B0604020202020204" pitchFamily="34" charset="0"/>
                </a:rPr>
                <a:t>DFG</a:t>
              </a:r>
            </a:p>
          </p:txBody>
        </p:sp>
        <p:sp>
          <p:nvSpPr>
            <p:cNvPr id="78867" name="Rectangle 39"/>
            <p:cNvSpPr>
              <a:spLocks noChangeArrowheads="1"/>
            </p:cNvSpPr>
            <p:nvPr/>
          </p:nvSpPr>
          <p:spPr bwMode="gray">
            <a:xfrm>
              <a:off x="1047929" y="2843941"/>
              <a:ext cx="815239" cy="265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724" tIns="34362" rIns="68724" bIns="34362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900" b="1">
                  <a:solidFill>
                    <a:srgbClr val="FFFFFF"/>
                  </a:solidFill>
                  <a:cs typeface="Arial" panose="020B0604020202020204" pitchFamily="34" charset="0"/>
                </a:rPr>
                <a:t>GXGXXG</a:t>
              </a:r>
            </a:p>
          </p:txBody>
        </p:sp>
        <p:sp>
          <p:nvSpPr>
            <p:cNvPr id="78868" name="Rectangle 40"/>
            <p:cNvSpPr>
              <a:spLocks noChangeArrowheads="1"/>
            </p:cNvSpPr>
            <p:nvPr/>
          </p:nvSpPr>
          <p:spPr bwMode="gray">
            <a:xfrm>
              <a:off x="4265545" y="2843941"/>
              <a:ext cx="267084" cy="265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724" tIns="34362" rIns="68724" bIns="34362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900" b="1">
                  <a:solidFill>
                    <a:srgbClr val="FFFFFF"/>
                  </a:solidFill>
                  <a:cs typeface="Arial" panose="020B0604020202020204" pitchFamily="34" charset="0"/>
                </a:rPr>
                <a:t>L</a:t>
              </a:r>
            </a:p>
          </p:txBody>
        </p:sp>
        <p:sp>
          <p:nvSpPr>
            <p:cNvPr id="78869" name="Rectangle 41"/>
            <p:cNvSpPr>
              <a:spLocks noChangeArrowheads="1"/>
            </p:cNvSpPr>
            <p:nvPr/>
          </p:nvSpPr>
          <p:spPr bwMode="gray">
            <a:xfrm>
              <a:off x="4549631" y="2843941"/>
              <a:ext cx="267084" cy="265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724" tIns="34362" rIns="68724" bIns="34362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900" b="1">
                  <a:solidFill>
                    <a:srgbClr val="FFFFFF"/>
                  </a:solidFill>
                  <a:cs typeface="Arial" panose="020B0604020202020204" pitchFamily="34" charset="0"/>
                </a:rPr>
                <a:t>L</a:t>
              </a:r>
            </a:p>
          </p:txBody>
        </p:sp>
        <p:sp>
          <p:nvSpPr>
            <p:cNvPr id="78870" name="Rectangle 42"/>
            <p:cNvSpPr>
              <a:spLocks noChangeArrowheads="1"/>
            </p:cNvSpPr>
            <p:nvPr/>
          </p:nvSpPr>
          <p:spPr bwMode="gray">
            <a:xfrm>
              <a:off x="4927904" y="2843941"/>
              <a:ext cx="275266" cy="265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724" tIns="34362" rIns="68724" bIns="34362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900" b="1">
                  <a:solidFill>
                    <a:srgbClr val="FFFFFF"/>
                  </a:solidFill>
                  <a:cs typeface="Arial" panose="020B0604020202020204" pitchFamily="34" charset="0"/>
                </a:rPr>
                <a:t>Y</a:t>
              </a:r>
            </a:p>
          </p:txBody>
        </p:sp>
        <p:sp>
          <p:nvSpPr>
            <p:cNvPr id="78871" name="Text Box 43"/>
            <p:cNvSpPr txBox="1">
              <a:spLocks noChangeArrowheads="1"/>
            </p:cNvSpPr>
            <p:nvPr/>
          </p:nvSpPr>
          <p:spPr bwMode="auto">
            <a:xfrm>
              <a:off x="926390" y="2315269"/>
              <a:ext cx="422532" cy="265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724" tIns="34362" rIns="68724" bIns="34362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900" b="1">
                  <a:solidFill>
                    <a:srgbClr val="FFFFFF"/>
                  </a:solidFill>
                  <a:cs typeface="Arial" panose="020B0604020202020204" pitchFamily="34" charset="0"/>
                </a:rPr>
                <a:t>718</a:t>
              </a:r>
            </a:p>
          </p:txBody>
        </p:sp>
        <p:sp>
          <p:nvSpPr>
            <p:cNvPr id="78872" name="Text Box 44"/>
            <p:cNvSpPr txBox="1">
              <a:spLocks noChangeArrowheads="1"/>
            </p:cNvSpPr>
            <p:nvPr/>
          </p:nvSpPr>
          <p:spPr bwMode="auto">
            <a:xfrm>
              <a:off x="1851569" y="2315269"/>
              <a:ext cx="422532" cy="265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724" tIns="34362" rIns="68724" bIns="34362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900" b="1">
                  <a:solidFill>
                    <a:srgbClr val="FFFFFF"/>
                  </a:solidFill>
                  <a:cs typeface="Arial" panose="020B0604020202020204" pitchFamily="34" charset="0"/>
                </a:rPr>
                <a:t>745</a:t>
              </a:r>
            </a:p>
          </p:txBody>
        </p:sp>
        <p:sp>
          <p:nvSpPr>
            <p:cNvPr id="78873" name="Text Box 45"/>
            <p:cNvSpPr txBox="1">
              <a:spLocks noChangeArrowheads="1"/>
            </p:cNvSpPr>
            <p:nvPr/>
          </p:nvSpPr>
          <p:spPr bwMode="auto">
            <a:xfrm>
              <a:off x="2873976" y="2315269"/>
              <a:ext cx="422532" cy="265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724" tIns="34362" rIns="68724" bIns="34362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900" b="1">
                  <a:solidFill>
                    <a:srgbClr val="FFFFFF"/>
                  </a:solidFill>
                  <a:cs typeface="Arial" panose="020B0604020202020204" pitchFamily="34" charset="0"/>
                </a:rPr>
                <a:t>776</a:t>
              </a:r>
            </a:p>
          </p:txBody>
        </p:sp>
        <p:sp>
          <p:nvSpPr>
            <p:cNvPr id="78874" name="Text Box 46"/>
            <p:cNvSpPr txBox="1">
              <a:spLocks noChangeArrowheads="1"/>
            </p:cNvSpPr>
            <p:nvPr/>
          </p:nvSpPr>
          <p:spPr bwMode="auto">
            <a:xfrm>
              <a:off x="3376823" y="2315269"/>
              <a:ext cx="422532" cy="265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724" tIns="34362" rIns="68724" bIns="34362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900" b="1">
                  <a:solidFill>
                    <a:srgbClr val="FFFFFF"/>
                  </a:solidFill>
                  <a:cs typeface="Arial" panose="020B0604020202020204" pitchFamily="34" charset="0"/>
                </a:rPr>
                <a:t>835</a:t>
              </a:r>
            </a:p>
          </p:txBody>
        </p:sp>
        <p:sp>
          <p:nvSpPr>
            <p:cNvPr id="78875" name="Text Box 47"/>
            <p:cNvSpPr txBox="1">
              <a:spLocks noChangeArrowheads="1"/>
            </p:cNvSpPr>
            <p:nvPr/>
          </p:nvSpPr>
          <p:spPr bwMode="auto">
            <a:xfrm>
              <a:off x="4121219" y="2315269"/>
              <a:ext cx="422532" cy="265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724" tIns="34362" rIns="68724" bIns="34362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900" b="1">
                  <a:solidFill>
                    <a:srgbClr val="FFFFFF"/>
                  </a:solidFill>
                  <a:cs typeface="Arial" panose="020B0604020202020204" pitchFamily="34" charset="0"/>
                </a:rPr>
                <a:t>858</a:t>
              </a:r>
            </a:p>
          </p:txBody>
        </p:sp>
        <p:sp>
          <p:nvSpPr>
            <p:cNvPr id="78876" name="Text Box 48"/>
            <p:cNvSpPr txBox="1">
              <a:spLocks noChangeArrowheads="1"/>
            </p:cNvSpPr>
            <p:nvPr/>
          </p:nvSpPr>
          <p:spPr bwMode="auto">
            <a:xfrm>
              <a:off x="4494937" y="2315269"/>
              <a:ext cx="422532" cy="265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724" tIns="34362" rIns="68724" bIns="34362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900" b="1">
                  <a:solidFill>
                    <a:srgbClr val="FFFFFF"/>
                  </a:solidFill>
                  <a:cs typeface="Arial" panose="020B0604020202020204" pitchFamily="34" charset="0"/>
                </a:rPr>
                <a:t>861</a:t>
              </a:r>
            </a:p>
          </p:txBody>
        </p:sp>
        <p:sp>
          <p:nvSpPr>
            <p:cNvPr id="78877" name="Text Box 49"/>
            <p:cNvSpPr txBox="1">
              <a:spLocks noChangeArrowheads="1"/>
            </p:cNvSpPr>
            <p:nvPr/>
          </p:nvSpPr>
          <p:spPr bwMode="auto">
            <a:xfrm>
              <a:off x="4835233" y="2315269"/>
              <a:ext cx="422532" cy="265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724" tIns="34362" rIns="68724" bIns="34362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900" b="1">
                  <a:solidFill>
                    <a:srgbClr val="FFFFFF"/>
                  </a:solidFill>
                  <a:cs typeface="Arial" panose="020B0604020202020204" pitchFamily="34" charset="0"/>
                </a:rPr>
                <a:t>869</a:t>
              </a:r>
            </a:p>
          </p:txBody>
        </p:sp>
        <p:sp>
          <p:nvSpPr>
            <p:cNvPr id="78878" name="Text Box 50"/>
            <p:cNvSpPr txBox="1">
              <a:spLocks noChangeArrowheads="1"/>
            </p:cNvSpPr>
            <p:nvPr/>
          </p:nvSpPr>
          <p:spPr bwMode="auto">
            <a:xfrm>
              <a:off x="6179707" y="2315269"/>
              <a:ext cx="422532" cy="265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724" tIns="34362" rIns="68724" bIns="34362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900" b="1">
                  <a:solidFill>
                    <a:srgbClr val="FFFFFF"/>
                  </a:solidFill>
                  <a:cs typeface="Arial" panose="020B0604020202020204" pitchFamily="34" charset="0"/>
                </a:rPr>
                <a:t>964</a:t>
              </a:r>
            </a:p>
          </p:txBody>
        </p:sp>
        <p:sp>
          <p:nvSpPr>
            <p:cNvPr id="78879" name="Text Box 51"/>
            <p:cNvSpPr txBox="1">
              <a:spLocks noChangeArrowheads="1"/>
            </p:cNvSpPr>
            <p:nvPr/>
          </p:nvSpPr>
          <p:spPr bwMode="auto">
            <a:xfrm>
              <a:off x="1202879" y="3093088"/>
              <a:ext cx="340718" cy="265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724" tIns="34362" rIns="68724" bIns="34362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900" b="1">
                  <a:solidFill>
                    <a:srgbClr val="FFFFFF"/>
                  </a:solidFill>
                  <a:cs typeface="Arial" panose="020B0604020202020204" pitchFamily="34" charset="0"/>
                </a:rPr>
                <a:t>18</a:t>
              </a:r>
            </a:p>
          </p:txBody>
        </p:sp>
        <p:sp>
          <p:nvSpPr>
            <p:cNvPr id="78880" name="Text Box 52"/>
            <p:cNvSpPr txBox="1">
              <a:spLocks noChangeArrowheads="1"/>
            </p:cNvSpPr>
            <p:nvPr/>
          </p:nvSpPr>
          <p:spPr bwMode="auto">
            <a:xfrm>
              <a:off x="2178191" y="3093088"/>
              <a:ext cx="340718" cy="265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724" tIns="34362" rIns="68724" bIns="34362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900" b="1">
                  <a:solidFill>
                    <a:srgbClr val="FFFFFF"/>
                  </a:solidFill>
                  <a:cs typeface="Arial" panose="020B0604020202020204" pitchFamily="34" charset="0"/>
                </a:rPr>
                <a:t>19</a:t>
              </a:r>
            </a:p>
          </p:txBody>
        </p:sp>
        <p:sp>
          <p:nvSpPr>
            <p:cNvPr id="78881" name="Text Box 53"/>
            <p:cNvSpPr txBox="1">
              <a:spLocks noChangeArrowheads="1"/>
            </p:cNvSpPr>
            <p:nvPr/>
          </p:nvSpPr>
          <p:spPr bwMode="auto">
            <a:xfrm>
              <a:off x="2832957" y="3093088"/>
              <a:ext cx="340718" cy="265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724" tIns="34362" rIns="68724" bIns="34362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900" b="1">
                  <a:solidFill>
                    <a:srgbClr val="FFFFFF"/>
                  </a:solidFill>
                  <a:cs typeface="Arial" panose="020B0604020202020204" pitchFamily="34" charset="0"/>
                </a:rPr>
                <a:t>20</a:t>
              </a:r>
            </a:p>
          </p:txBody>
        </p:sp>
        <p:sp>
          <p:nvSpPr>
            <p:cNvPr id="78882" name="Text Box 54"/>
            <p:cNvSpPr txBox="1">
              <a:spLocks noChangeArrowheads="1"/>
            </p:cNvSpPr>
            <p:nvPr/>
          </p:nvSpPr>
          <p:spPr bwMode="auto">
            <a:xfrm>
              <a:off x="4028551" y="3093088"/>
              <a:ext cx="340718" cy="265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724" tIns="34362" rIns="68724" bIns="34362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900" b="1">
                  <a:solidFill>
                    <a:srgbClr val="FFFFFF"/>
                  </a:solidFill>
                  <a:cs typeface="Arial" panose="020B0604020202020204" pitchFamily="34" charset="0"/>
                </a:rPr>
                <a:t>21</a:t>
              </a:r>
            </a:p>
          </p:txBody>
        </p:sp>
        <p:sp>
          <p:nvSpPr>
            <p:cNvPr id="78883" name="Text Box 55"/>
            <p:cNvSpPr txBox="1">
              <a:spLocks noChangeArrowheads="1"/>
            </p:cNvSpPr>
            <p:nvPr/>
          </p:nvSpPr>
          <p:spPr bwMode="auto">
            <a:xfrm>
              <a:off x="5281873" y="3093088"/>
              <a:ext cx="340718" cy="265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724" tIns="34362" rIns="68724" bIns="34362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900" b="1">
                  <a:solidFill>
                    <a:srgbClr val="FFFFFF"/>
                  </a:solidFill>
                  <a:cs typeface="Arial" panose="020B0604020202020204" pitchFamily="34" charset="0"/>
                </a:rPr>
                <a:t>22</a:t>
              </a:r>
            </a:p>
          </p:txBody>
        </p:sp>
        <p:sp>
          <p:nvSpPr>
            <p:cNvPr id="78884" name="Text Box 56"/>
            <p:cNvSpPr txBox="1">
              <a:spLocks noChangeArrowheads="1"/>
            </p:cNvSpPr>
            <p:nvPr/>
          </p:nvSpPr>
          <p:spPr bwMode="auto">
            <a:xfrm>
              <a:off x="5705723" y="3093088"/>
              <a:ext cx="340718" cy="265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724" tIns="34362" rIns="68724" bIns="34362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900" b="1">
                  <a:solidFill>
                    <a:srgbClr val="FFFFFF"/>
                  </a:solidFill>
                  <a:cs typeface="Arial" panose="020B0604020202020204" pitchFamily="34" charset="0"/>
                </a:rPr>
                <a:t>23</a:t>
              </a:r>
            </a:p>
          </p:txBody>
        </p:sp>
        <p:sp>
          <p:nvSpPr>
            <p:cNvPr id="78885" name="Text Box 57"/>
            <p:cNvSpPr txBox="1">
              <a:spLocks noChangeArrowheads="1"/>
            </p:cNvSpPr>
            <p:nvPr/>
          </p:nvSpPr>
          <p:spPr bwMode="auto">
            <a:xfrm>
              <a:off x="6091594" y="3093088"/>
              <a:ext cx="340718" cy="265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724" tIns="34362" rIns="68724" bIns="34362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900" b="1">
                  <a:solidFill>
                    <a:srgbClr val="FFFFFF"/>
                  </a:solidFill>
                  <a:cs typeface="Arial" panose="020B0604020202020204" pitchFamily="34" charset="0"/>
                </a:rPr>
                <a:t>24</a:t>
              </a:r>
            </a:p>
          </p:txBody>
        </p:sp>
        <p:sp>
          <p:nvSpPr>
            <p:cNvPr id="78886" name="Text Box 58"/>
            <p:cNvSpPr txBox="1">
              <a:spLocks noChangeArrowheads="1"/>
            </p:cNvSpPr>
            <p:nvPr/>
          </p:nvSpPr>
          <p:spPr bwMode="auto">
            <a:xfrm>
              <a:off x="1965505" y="3504785"/>
              <a:ext cx="717062" cy="265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724" tIns="34362" rIns="68724" bIns="34362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900" b="1">
                  <a:solidFill>
                    <a:srgbClr val="FFFFFF"/>
                  </a:solidFill>
                  <a:cs typeface="Arial" panose="020B0604020202020204" pitchFamily="34" charset="0"/>
                </a:rPr>
                <a:t>757-750</a:t>
              </a:r>
            </a:p>
          </p:txBody>
        </p:sp>
        <p:sp>
          <p:nvSpPr>
            <p:cNvPr id="78887" name="Text Box 59"/>
            <p:cNvSpPr txBox="1">
              <a:spLocks noChangeArrowheads="1"/>
            </p:cNvSpPr>
            <p:nvPr/>
          </p:nvSpPr>
          <p:spPr bwMode="auto">
            <a:xfrm>
              <a:off x="486078" y="3093088"/>
              <a:ext cx="586160" cy="265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724" tIns="34362" rIns="68724" bIns="34362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900" b="1">
                  <a:solidFill>
                    <a:srgbClr val="FFFFFF"/>
                  </a:solidFill>
                  <a:cs typeface="Arial" panose="020B0604020202020204" pitchFamily="34" charset="0"/>
                </a:rPr>
                <a:t>Exon:</a:t>
              </a:r>
            </a:p>
          </p:txBody>
        </p:sp>
        <p:sp>
          <p:nvSpPr>
            <p:cNvPr id="78888" name="Line 60"/>
            <p:cNvSpPr>
              <a:spLocks noChangeShapeType="1"/>
            </p:cNvSpPr>
            <p:nvPr/>
          </p:nvSpPr>
          <p:spPr bwMode="auto">
            <a:xfrm>
              <a:off x="1012982" y="2616063"/>
              <a:ext cx="0" cy="65628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68724" tIns="34362" rIns="68724" bIns="34362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srgbClr val="FFFFFF"/>
                </a:solidFill>
              </a:endParaRPr>
            </a:p>
          </p:txBody>
        </p:sp>
        <p:grpSp>
          <p:nvGrpSpPr>
            <p:cNvPr id="78889" name="Group 61"/>
            <p:cNvGrpSpPr>
              <a:grpSpLocks/>
            </p:cNvGrpSpPr>
            <p:nvPr/>
          </p:nvGrpSpPr>
          <p:grpSpPr bwMode="auto">
            <a:xfrm>
              <a:off x="1822704" y="3123475"/>
              <a:ext cx="4252178" cy="148879"/>
              <a:chOff x="1018" y="2153"/>
              <a:chExt cx="2799" cy="98"/>
            </a:xfrm>
          </p:grpSpPr>
          <p:sp>
            <p:nvSpPr>
              <p:cNvPr id="78969" name="Line 62"/>
              <p:cNvSpPr>
                <a:spLocks noChangeShapeType="1"/>
              </p:cNvSpPr>
              <p:nvPr/>
            </p:nvSpPr>
            <p:spPr bwMode="auto">
              <a:xfrm>
                <a:off x="1018" y="2153"/>
                <a:ext cx="0" cy="98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68724" tIns="34362" rIns="68724" bIns="34362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350">
                  <a:solidFill>
                    <a:srgbClr val="FFFFFF"/>
                  </a:solidFill>
                </a:endParaRPr>
              </a:p>
            </p:txBody>
          </p:sp>
          <p:sp>
            <p:nvSpPr>
              <p:cNvPr id="78970" name="Line 63"/>
              <p:cNvSpPr>
                <a:spLocks noChangeShapeType="1"/>
              </p:cNvSpPr>
              <p:nvPr/>
            </p:nvSpPr>
            <p:spPr bwMode="auto">
              <a:xfrm>
                <a:off x="1700" y="2153"/>
                <a:ext cx="0" cy="98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68724" tIns="34362" rIns="68724" bIns="34362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350">
                  <a:solidFill>
                    <a:srgbClr val="FFFFFF"/>
                  </a:solidFill>
                </a:endParaRPr>
              </a:p>
            </p:txBody>
          </p:sp>
          <p:sp>
            <p:nvSpPr>
              <p:cNvPr id="78971" name="Line 64"/>
              <p:cNvSpPr>
                <a:spLocks noChangeShapeType="1"/>
              </p:cNvSpPr>
              <p:nvPr/>
            </p:nvSpPr>
            <p:spPr bwMode="auto">
              <a:xfrm>
                <a:off x="1949" y="2153"/>
                <a:ext cx="0" cy="98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68724" tIns="34362" rIns="68724" bIns="34362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350">
                  <a:solidFill>
                    <a:srgbClr val="FFFFFF"/>
                  </a:solidFill>
                </a:endParaRPr>
              </a:p>
            </p:txBody>
          </p:sp>
          <p:sp>
            <p:nvSpPr>
              <p:cNvPr id="78972" name="Line 65"/>
              <p:cNvSpPr>
                <a:spLocks noChangeShapeType="1"/>
              </p:cNvSpPr>
              <p:nvPr/>
            </p:nvSpPr>
            <p:spPr bwMode="auto">
              <a:xfrm>
                <a:off x="3281" y="2153"/>
                <a:ext cx="0" cy="98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68724" tIns="34362" rIns="68724" bIns="34362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350">
                  <a:solidFill>
                    <a:srgbClr val="FFFFFF"/>
                  </a:solidFill>
                </a:endParaRPr>
              </a:p>
            </p:txBody>
          </p:sp>
          <p:sp>
            <p:nvSpPr>
              <p:cNvPr id="78973" name="Line 66"/>
              <p:cNvSpPr>
                <a:spLocks noChangeShapeType="1"/>
              </p:cNvSpPr>
              <p:nvPr/>
            </p:nvSpPr>
            <p:spPr bwMode="auto">
              <a:xfrm>
                <a:off x="3527" y="2153"/>
                <a:ext cx="0" cy="98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68724" tIns="34362" rIns="68724" bIns="34362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350">
                  <a:solidFill>
                    <a:srgbClr val="FFFFFF"/>
                  </a:solidFill>
                </a:endParaRPr>
              </a:p>
            </p:txBody>
          </p:sp>
          <p:sp>
            <p:nvSpPr>
              <p:cNvPr id="78974" name="Line 67"/>
              <p:cNvSpPr>
                <a:spLocks noChangeShapeType="1"/>
              </p:cNvSpPr>
              <p:nvPr/>
            </p:nvSpPr>
            <p:spPr bwMode="auto">
              <a:xfrm>
                <a:off x="3817" y="2153"/>
                <a:ext cx="0" cy="98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68724" tIns="34362" rIns="68724" bIns="34362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35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78890" name="Line 68"/>
            <p:cNvSpPr>
              <a:spLocks noChangeShapeType="1"/>
            </p:cNvSpPr>
            <p:nvPr/>
          </p:nvSpPr>
          <p:spPr bwMode="auto">
            <a:xfrm>
              <a:off x="5063110" y="2616070"/>
              <a:ext cx="0" cy="21116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68724" tIns="34362" rIns="68724" bIns="34362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srgbClr val="FFFFFF"/>
                </a:solidFill>
              </a:endParaRPr>
            </a:p>
          </p:txBody>
        </p:sp>
        <p:sp>
          <p:nvSpPr>
            <p:cNvPr id="78891" name="Line 69"/>
            <p:cNvSpPr>
              <a:spLocks noChangeShapeType="1"/>
            </p:cNvSpPr>
            <p:nvPr/>
          </p:nvSpPr>
          <p:spPr bwMode="auto">
            <a:xfrm>
              <a:off x="4695470" y="2616070"/>
              <a:ext cx="0" cy="21116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68724" tIns="34362" rIns="68724" bIns="34362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srgbClr val="FFFFFF"/>
                </a:solidFill>
              </a:endParaRPr>
            </a:p>
          </p:txBody>
        </p:sp>
        <p:sp>
          <p:nvSpPr>
            <p:cNvPr id="78892" name="Line 70"/>
            <p:cNvSpPr>
              <a:spLocks noChangeShapeType="1"/>
            </p:cNvSpPr>
            <p:nvPr/>
          </p:nvSpPr>
          <p:spPr bwMode="auto">
            <a:xfrm>
              <a:off x="4382519" y="2616070"/>
              <a:ext cx="0" cy="21116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68724" tIns="34362" rIns="68724" bIns="34362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srgbClr val="FFFFFF"/>
                </a:solidFill>
              </a:endParaRPr>
            </a:p>
          </p:txBody>
        </p:sp>
        <p:sp>
          <p:nvSpPr>
            <p:cNvPr id="78893" name="Line 71"/>
            <p:cNvSpPr>
              <a:spLocks noChangeShapeType="1"/>
            </p:cNvSpPr>
            <p:nvPr/>
          </p:nvSpPr>
          <p:spPr bwMode="auto">
            <a:xfrm>
              <a:off x="3587990" y="2616070"/>
              <a:ext cx="0" cy="21116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68724" tIns="34362" rIns="68724" bIns="34362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srgbClr val="FFFFFF"/>
                </a:solidFill>
              </a:endParaRPr>
            </a:p>
          </p:txBody>
        </p:sp>
        <p:sp>
          <p:nvSpPr>
            <p:cNvPr id="78894" name="Line 72"/>
            <p:cNvSpPr>
              <a:spLocks noChangeShapeType="1"/>
            </p:cNvSpPr>
            <p:nvPr/>
          </p:nvSpPr>
          <p:spPr bwMode="auto">
            <a:xfrm>
              <a:off x="3085140" y="2616070"/>
              <a:ext cx="0" cy="21116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68724" tIns="34362" rIns="68724" bIns="34362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srgbClr val="FFFFFF"/>
                </a:solidFill>
              </a:endParaRPr>
            </a:p>
          </p:txBody>
        </p:sp>
        <p:sp>
          <p:nvSpPr>
            <p:cNvPr id="78895" name="Line 73"/>
            <p:cNvSpPr>
              <a:spLocks noChangeShapeType="1"/>
            </p:cNvSpPr>
            <p:nvPr/>
          </p:nvSpPr>
          <p:spPr bwMode="auto">
            <a:xfrm>
              <a:off x="2042985" y="2616070"/>
              <a:ext cx="0" cy="21116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68724" tIns="34362" rIns="68724" bIns="34362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srgbClr val="FFFFFF"/>
                </a:solidFill>
              </a:endParaRPr>
            </a:p>
          </p:txBody>
        </p:sp>
        <p:sp>
          <p:nvSpPr>
            <p:cNvPr id="78896" name="Line 74"/>
            <p:cNvSpPr>
              <a:spLocks noChangeShapeType="1"/>
            </p:cNvSpPr>
            <p:nvPr/>
          </p:nvSpPr>
          <p:spPr bwMode="auto">
            <a:xfrm>
              <a:off x="6518483" y="2616063"/>
              <a:ext cx="0" cy="65628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68724" tIns="34362" rIns="68724" bIns="34362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srgbClr val="FFFFFF"/>
                </a:solidFill>
              </a:endParaRPr>
            </a:p>
          </p:txBody>
        </p:sp>
        <p:sp>
          <p:nvSpPr>
            <p:cNvPr id="78897" name="Text Box 75"/>
            <p:cNvSpPr txBox="1">
              <a:spLocks noChangeArrowheads="1"/>
            </p:cNvSpPr>
            <p:nvPr/>
          </p:nvSpPr>
          <p:spPr bwMode="auto">
            <a:xfrm>
              <a:off x="510618" y="3740257"/>
              <a:ext cx="561617" cy="265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724" tIns="34362" rIns="68724" bIns="34362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900" b="1">
                  <a:solidFill>
                    <a:srgbClr val="FFFFFF"/>
                  </a:solidFill>
                  <a:cs typeface="Arial" panose="020B0604020202020204" pitchFamily="34" charset="0"/>
                </a:rPr>
                <a:t>Paez:</a:t>
              </a:r>
            </a:p>
          </p:txBody>
        </p:sp>
        <p:sp>
          <p:nvSpPr>
            <p:cNvPr id="78898" name="Text Box 76"/>
            <p:cNvSpPr txBox="1">
              <a:spLocks noChangeArrowheads="1"/>
            </p:cNvSpPr>
            <p:nvPr/>
          </p:nvSpPr>
          <p:spPr bwMode="auto">
            <a:xfrm>
              <a:off x="412444" y="4309950"/>
              <a:ext cx="659794" cy="265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724" tIns="34362" rIns="68724" bIns="34362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900" b="1">
                  <a:solidFill>
                    <a:srgbClr val="FFFFFF"/>
                  </a:solidFill>
                  <a:cs typeface="Arial" panose="020B0604020202020204" pitchFamily="34" charset="0"/>
                </a:rPr>
                <a:t>Lynch:</a:t>
              </a:r>
            </a:p>
          </p:txBody>
        </p:sp>
        <p:sp>
          <p:nvSpPr>
            <p:cNvPr id="78899" name="Text Box 77"/>
            <p:cNvSpPr txBox="1">
              <a:spLocks noChangeArrowheads="1"/>
            </p:cNvSpPr>
            <p:nvPr/>
          </p:nvSpPr>
          <p:spPr bwMode="auto">
            <a:xfrm>
              <a:off x="576072" y="4779375"/>
              <a:ext cx="496165" cy="265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724" tIns="34362" rIns="68724" bIns="34362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900" b="1">
                  <a:solidFill>
                    <a:srgbClr val="FFFFFF"/>
                  </a:solidFill>
                  <a:cs typeface="Arial" panose="020B0604020202020204" pitchFamily="34" charset="0"/>
                </a:rPr>
                <a:t>Pao:</a:t>
              </a:r>
            </a:p>
          </p:txBody>
        </p:sp>
        <p:grpSp>
          <p:nvGrpSpPr>
            <p:cNvPr id="78900" name="Group 78"/>
            <p:cNvGrpSpPr>
              <a:grpSpLocks/>
            </p:cNvGrpSpPr>
            <p:nvPr/>
          </p:nvGrpSpPr>
          <p:grpSpPr bwMode="auto">
            <a:xfrm>
              <a:off x="516218" y="3764561"/>
              <a:ext cx="4745912" cy="911507"/>
              <a:chOff x="159" y="2507"/>
              <a:chExt cx="3982" cy="600"/>
            </a:xfrm>
          </p:grpSpPr>
          <p:sp>
            <p:nvSpPr>
              <p:cNvPr id="78966" name="Line 79"/>
              <p:cNvSpPr>
                <a:spLocks noChangeShapeType="1"/>
              </p:cNvSpPr>
              <p:nvPr/>
            </p:nvSpPr>
            <p:spPr bwMode="auto">
              <a:xfrm>
                <a:off x="159" y="2507"/>
                <a:ext cx="398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68724" tIns="34362" rIns="68724" bIns="34362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350">
                  <a:solidFill>
                    <a:srgbClr val="FFFFFF"/>
                  </a:solidFill>
                </a:endParaRPr>
              </a:p>
            </p:txBody>
          </p:sp>
          <p:sp>
            <p:nvSpPr>
              <p:cNvPr id="78967" name="Line 80"/>
              <p:cNvSpPr>
                <a:spLocks noChangeShapeType="1"/>
              </p:cNvSpPr>
              <p:nvPr/>
            </p:nvSpPr>
            <p:spPr bwMode="auto">
              <a:xfrm>
                <a:off x="159" y="2825"/>
                <a:ext cx="398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68724" tIns="34362" rIns="68724" bIns="34362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350">
                  <a:solidFill>
                    <a:srgbClr val="FFFFFF"/>
                  </a:solidFill>
                </a:endParaRPr>
              </a:p>
            </p:txBody>
          </p:sp>
          <p:sp>
            <p:nvSpPr>
              <p:cNvPr id="78968" name="Line 81"/>
              <p:cNvSpPr>
                <a:spLocks noChangeShapeType="1"/>
              </p:cNvSpPr>
              <p:nvPr/>
            </p:nvSpPr>
            <p:spPr bwMode="auto">
              <a:xfrm>
                <a:off x="159" y="3107"/>
                <a:ext cx="398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68724" tIns="34362" rIns="68724" bIns="34362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35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78901" name="AutoShape 82"/>
            <p:cNvSpPr>
              <a:spLocks noChangeArrowheads="1"/>
            </p:cNvSpPr>
            <p:nvPr/>
          </p:nvSpPr>
          <p:spPr bwMode="auto">
            <a:xfrm>
              <a:off x="4431140" y="3573607"/>
              <a:ext cx="69883" cy="702456"/>
            </a:xfrm>
            <a:prstGeom prst="triangle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724" tIns="34362" rIns="68724" bIns="34362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en-US" altLang="en-US" sz="1350" b="1">
                <a:solidFill>
                  <a:srgbClr val="FFFFFF"/>
                </a:solidFill>
              </a:endParaRPr>
            </a:p>
          </p:txBody>
        </p:sp>
        <p:sp>
          <p:nvSpPr>
            <p:cNvPr id="78902" name="AutoShape 83"/>
            <p:cNvSpPr>
              <a:spLocks noChangeArrowheads="1"/>
            </p:cNvSpPr>
            <p:nvPr/>
          </p:nvSpPr>
          <p:spPr bwMode="auto">
            <a:xfrm>
              <a:off x="4374931" y="3573607"/>
              <a:ext cx="69883" cy="702456"/>
            </a:xfrm>
            <a:prstGeom prst="triangle">
              <a:avLst>
                <a:gd name="adj" fmla="val 50000"/>
              </a:avLst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724" tIns="34362" rIns="68724" bIns="34362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en-US" altLang="en-US" sz="1350" b="1">
                <a:solidFill>
                  <a:srgbClr val="FFFFFF"/>
                </a:solidFill>
              </a:endParaRPr>
            </a:p>
          </p:txBody>
        </p:sp>
        <p:sp>
          <p:nvSpPr>
            <p:cNvPr id="78903" name="AutoShape 84"/>
            <p:cNvSpPr>
              <a:spLocks noChangeArrowheads="1"/>
            </p:cNvSpPr>
            <p:nvPr/>
          </p:nvSpPr>
          <p:spPr bwMode="auto">
            <a:xfrm>
              <a:off x="4312644" y="3573607"/>
              <a:ext cx="69883" cy="702456"/>
            </a:xfrm>
            <a:prstGeom prst="triangle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724" tIns="34362" rIns="68724" bIns="34362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en-US" altLang="en-US" sz="1350" b="1">
                <a:solidFill>
                  <a:srgbClr val="FFFFFF"/>
                </a:solidFill>
              </a:endParaRPr>
            </a:p>
          </p:txBody>
        </p:sp>
        <p:sp>
          <p:nvSpPr>
            <p:cNvPr id="78904" name="AutoShape 85"/>
            <p:cNvSpPr>
              <a:spLocks noChangeArrowheads="1"/>
            </p:cNvSpPr>
            <p:nvPr/>
          </p:nvSpPr>
          <p:spPr bwMode="auto">
            <a:xfrm>
              <a:off x="4384046" y="3690586"/>
              <a:ext cx="69883" cy="702456"/>
            </a:xfrm>
            <a:prstGeom prst="triangle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724" tIns="34362" rIns="68724" bIns="34362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en-US" altLang="en-US" sz="1350" b="1">
                <a:solidFill>
                  <a:srgbClr val="FFFFFF"/>
                </a:solidFill>
              </a:endParaRPr>
            </a:p>
          </p:txBody>
        </p:sp>
        <p:sp>
          <p:nvSpPr>
            <p:cNvPr id="78905" name="AutoShape 86"/>
            <p:cNvSpPr>
              <a:spLocks noChangeArrowheads="1"/>
            </p:cNvSpPr>
            <p:nvPr/>
          </p:nvSpPr>
          <p:spPr bwMode="auto">
            <a:xfrm>
              <a:off x="4321759" y="3690586"/>
              <a:ext cx="69883" cy="702456"/>
            </a:xfrm>
            <a:prstGeom prst="triangle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724" tIns="34362" rIns="68724" bIns="34362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en-US" altLang="en-US" sz="1350" b="1">
                <a:solidFill>
                  <a:srgbClr val="FFFFFF"/>
                </a:solidFill>
              </a:endParaRPr>
            </a:p>
          </p:txBody>
        </p:sp>
        <p:sp>
          <p:nvSpPr>
            <p:cNvPr id="78906" name="AutoShape 87"/>
            <p:cNvSpPr>
              <a:spLocks noChangeArrowheads="1"/>
            </p:cNvSpPr>
            <p:nvPr/>
          </p:nvSpPr>
          <p:spPr bwMode="auto">
            <a:xfrm>
              <a:off x="4384046" y="4058225"/>
              <a:ext cx="69883" cy="702456"/>
            </a:xfrm>
            <a:prstGeom prst="triangle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724" tIns="34362" rIns="68724" bIns="34362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en-US" altLang="en-US" sz="1350" b="1">
                <a:solidFill>
                  <a:srgbClr val="FFFFFF"/>
                </a:solidFill>
              </a:endParaRPr>
            </a:p>
          </p:txBody>
        </p:sp>
        <p:sp>
          <p:nvSpPr>
            <p:cNvPr id="78907" name="AutoShape 88"/>
            <p:cNvSpPr>
              <a:spLocks noChangeArrowheads="1"/>
            </p:cNvSpPr>
            <p:nvPr/>
          </p:nvSpPr>
          <p:spPr bwMode="auto">
            <a:xfrm>
              <a:off x="4321759" y="4058225"/>
              <a:ext cx="69883" cy="702456"/>
            </a:xfrm>
            <a:prstGeom prst="triangle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724" tIns="34362" rIns="68724" bIns="34362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en-US" altLang="en-US" sz="1350" b="1">
                <a:solidFill>
                  <a:srgbClr val="FFFFFF"/>
                </a:solidFill>
              </a:endParaRPr>
            </a:p>
          </p:txBody>
        </p:sp>
        <p:sp>
          <p:nvSpPr>
            <p:cNvPr id="78908" name="AutoShape 89"/>
            <p:cNvSpPr>
              <a:spLocks noChangeArrowheads="1"/>
            </p:cNvSpPr>
            <p:nvPr/>
          </p:nvSpPr>
          <p:spPr bwMode="auto">
            <a:xfrm>
              <a:off x="4595212" y="4058225"/>
              <a:ext cx="69883" cy="702456"/>
            </a:xfrm>
            <a:prstGeom prst="triangle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724" tIns="34362" rIns="68724" bIns="34362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en-US" altLang="en-US" sz="1350" b="1">
                <a:solidFill>
                  <a:srgbClr val="FFFFFF"/>
                </a:solidFill>
              </a:endParaRPr>
            </a:p>
          </p:txBody>
        </p:sp>
        <p:sp>
          <p:nvSpPr>
            <p:cNvPr id="78909" name="AutoShape 90"/>
            <p:cNvSpPr>
              <a:spLocks noChangeArrowheads="1"/>
            </p:cNvSpPr>
            <p:nvPr/>
          </p:nvSpPr>
          <p:spPr bwMode="auto">
            <a:xfrm>
              <a:off x="4376450" y="4504866"/>
              <a:ext cx="69883" cy="702456"/>
            </a:xfrm>
            <a:prstGeom prst="triangle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724" tIns="34362" rIns="68724" bIns="34362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en-US" altLang="en-US" sz="1350" b="1">
                <a:solidFill>
                  <a:srgbClr val="FFFFFF"/>
                </a:solidFill>
              </a:endParaRPr>
            </a:p>
          </p:txBody>
        </p:sp>
        <p:sp>
          <p:nvSpPr>
            <p:cNvPr id="78910" name="AutoShape 91"/>
            <p:cNvSpPr>
              <a:spLocks noChangeArrowheads="1"/>
            </p:cNvSpPr>
            <p:nvPr/>
          </p:nvSpPr>
          <p:spPr bwMode="auto">
            <a:xfrm>
              <a:off x="4320239" y="4504866"/>
              <a:ext cx="69883" cy="702456"/>
            </a:xfrm>
            <a:prstGeom prst="triangle">
              <a:avLst>
                <a:gd name="adj" fmla="val 50000"/>
              </a:avLst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724" tIns="34362" rIns="68724" bIns="34362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en-US" altLang="en-US" sz="1350" b="1">
                <a:solidFill>
                  <a:srgbClr val="FFFFFF"/>
                </a:solidFill>
              </a:endParaRPr>
            </a:p>
          </p:txBody>
        </p:sp>
        <p:sp>
          <p:nvSpPr>
            <p:cNvPr id="78911" name="AutoShape 92"/>
            <p:cNvSpPr>
              <a:spLocks noChangeArrowheads="1"/>
            </p:cNvSpPr>
            <p:nvPr/>
          </p:nvSpPr>
          <p:spPr bwMode="auto">
            <a:xfrm>
              <a:off x="4264030" y="4504866"/>
              <a:ext cx="69883" cy="702456"/>
            </a:xfrm>
            <a:prstGeom prst="triangle">
              <a:avLst>
                <a:gd name="adj" fmla="val 50000"/>
              </a:avLst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724" tIns="34362" rIns="68724" bIns="34362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en-US" altLang="en-US" sz="1350" b="1">
                <a:solidFill>
                  <a:srgbClr val="FFFFFF"/>
                </a:solidFill>
              </a:endParaRPr>
            </a:p>
          </p:txBody>
        </p:sp>
        <p:sp>
          <p:nvSpPr>
            <p:cNvPr id="78912" name="AutoShape 93"/>
            <p:cNvSpPr>
              <a:spLocks noChangeArrowheads="1"/>
            </p:cNvSpPr>
            <p:nvPr/>
          </p:nvSpPr>
          <p:spPr bwMode="auto">
            <a:xfrm>
              <a:off x="4207822" y="4504866"/>
              <a:ext cx="69883" cy="702456"/>
            </a:xfrm>
            <a:prstGeom prst="triangle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724" tIns="34362" rIns="68724" bIns="34362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en-US" altLang="en-US" sz="1350" b="1">
                <a:solidFill>
                  <a:srgbClr val="FFFFFF"/>
                </a:solidFill>
              </a:endParaRPr>
            </a:p>
          </p:txBody>
        </p:sp>
        <p:sp>
          <p:nvSpPr>
            <p:cNvPr id="78913" name="AutoShape 94"/>
            <p:cNvSpPr>
              <a:spLocks noChangeArrowheads="1"/>
            </p:cNvSpPr>
            <p:nvPr/>
          </p:nvSpPr>
          <p:spPr bwMode="auto">
            <a:xfrm>
              <a:off x="4431140" y="4504866"/>
              <a:ext cx="69883" cy="702456"/>
            </a:xfrm>
            <a:prstGeom prst="triangle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724" tIns="34362" rIns="68724" bIns="34362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en-US" altLang="en-US" sz="1350" b="1">
                <a:solidFill>
                  <a:srgbClr val="FFFFFF"/>
                </a:solidFill>
              </a:endParaRPr>
            </a:p>
          </p:txBody>
        </p:sp>
        <p:sp>
          <p:nvSpPr>
            <p:cNvPr id="78914" name="AutoShape 95"/>
            <p:cNvSpPr>
              <a:spLocks noChangeArrowheads="1"/>
            </p:cNvSpPr>
            <p:nvPr/>
          </p:nvSpPr>
          <p:spPr bwMode="auto">
            <a:xfrm>
              <a:off x="4376450" y="4618802"/>
              <a:ext cx="69883" cy="702456"/>
            </a:xfrm>
            <a:prstGeom prst="triangle">
              <a:avLst>
                <a:gd name="adj" fmla="val 50000"/>
              </a:avLst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724" tIns="34362" rIns="68724" bIns="34362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en-US" altLang="en-US" sz="1350" b="1">
                <a:solidFill>
                  <a:srgbClr val="FFFFFF"/>
                </a:solidFill>
              </a:endParaRPr>
            </a:p>
          </p:txBody>
        </p:sp>
        <p:sp>
          <p:nvSpPr>
            <p:cNvPr id="78915" name="AutoShape 96"/>
            <p:cNvSpPr>
              <a:spLocks noChangeArrowheads="1"/>
            </p:cNvSpPr>
            <p:nvPr/>
          </p:nvSpPr>
          <p:spPr bwMode="auto">
            <a:xfrm>
              <a:off x="4320239" y="4618802"/>
              <a:ext cx="69883" cy="702456"/>
            </a:xfrm>
            <a:prstGeom prst="triangle">
              <a:avLst>
                <a:gd name="adj" fmla="val 50000"/>
              </a:avLst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724" tIns="34362" rIns="68724" bIns="34362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en-US" altLang="en-US" sz="1350" b="1">
                <a:solidFill>
                  <a:srgbClr val="FFFFFF"/>
                </a:solidFill>
              </a:endParaRPr>
            </a:p>
          </p:txBody>
        </p:sp>
        <p:sp>
          <p:nvSpPr>
            <p:cNvPr id="78916" name="AutoShape 97"/>
            <p:cNvSpPr>
              <a:spLocks noChangeArrowheads="1"/>
            </p:cNvSpPr>
            <p:nvPr/>
          </p:nvSpPr>
          <p:spPr bwMode="auto">
            <a:xfrm>
              <a:off x="4264030" y="4618802"/>
              <a:ext cx="69883" cy="702456"/>
            </a:xfrm>
            <a:prstGeom prst="triangle">
              <a:avLst>
                <a:gd name="adj" fmla="val 50000"/>
              </a:avLst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724" tIns="34362" rIns="68724" bIns="34362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en-US" altLang="en-US" sz="1350" b="1">
                <a:solidFill>
                  <a:srgbClr val="FFFFFF"/>
                </a:solidFill>
              </a:endParaRPr>
            </a:p>
          </p:txBody>
        </p:sp>
        <p:sp>
          <p:nvSpPr>
            <p:cNvPr id="78917" name="AutoShape 98"/>
            <p:cNvSpPr>
              <a:spLocks noChangeArrowheads="1"/>
            </p:cNvSpPr>
            <p:nvPr/>
          </p:nvSpPr>
          <p:spPr bwMode="auto">
            <a:xfrm>
              <a:off x="4207822" y="4618802"/>
              <a:ext cx="69883" cy="702456"/>
            </a:xfrm>
            <a:prstGeom prst="triangle">
              <a:avLst>
                <a:gd name="adj" fmla="val 50000"/>
              </a:avLst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724" tIns="34362" rIns="68724" bIns="34362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en-US" altLang="en-US" sz="1350" b="1">
                <a:solidFill>
                  <a:srgbClr val="FFFFFF"/>
                </a:solidFill>
              </a:endParaRPr>
            </a:p>
          </p:txBody>
        </p:sp>
        <p:sp>
          <p:nvSpPr>
            <p:cNvPr id="78918" name="AutoShape 99"/>
            <p:cNvSpPr>
              <a:spLocks noChangeArrowheads="1"/>
            </p:cNvSpPr>
            <p:nvPr/>
          </p:nvSpPr>
          <p:spPr bwMode="auto">
            <a:xfrm>
              <a:off x="4376450" y="4729702"/>
              <a:ext cx="69883" cy="702456"/>
            </a:xfrm>
            <a:prstGeom prst="triangle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724" tIns="34362" rIns="68724" bIns="34362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en-US" altLang="en-US" sz="1350" b="1">
                <a:solidFill>
                  <a:srgbClr val="FFFFFF"/>
                </a:solidFill>
              </a:endParaRPr>
            </a:p>
          </p:txBody>
        </p:sp>
        <p:sp>
          <p:nvSpPr>
            <p:cNvPr id="78919" name="AutoShape 100"/>
            <p:cNvSpPr>
              <a:spLocks noChangeArrowheads="1"/>
            </p:cNvSpPr>
            <p:nvPr/>
          </p:nvSpPr>
          <p:spPr bwMode="auto">
            <a:xfrm>
              <a:off x="4320239" y="4729702"/>
              <a:ext cx="69883" cy="702456"/>
            </a:xfrm>
            <a:prstGeom prst="triangle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724" tIns="34362" rIns="68724" bIns="34362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en-US" altLang="en-US" sz="1350" b="1">
                <a:solidFill>
                  <a:srgbClr val="FFFFFF"/>
                </a:solidFill>
              </a:endParaRPr>
            </a:p>
          </p:txBody>
        </p:sp>
        <p:sp>
          <p:nvSpPr>
            <p:cNvPr id="78920" name="AutoShape 101"/>
            <p:cNvSpPr>
              <a:spLocks noChangeArrowheads="1"/>
            </p:cNvSpPr>
            <p:nvPr/>
          </p:nvSpPr>
          <p:spPr bwMode="auto">
            <a:xfrm>
              <a:off x="4264030" y="4729702"/>
              <a:ext cx="69883" cy="702456"/>
            </a:xfrm>
            <a:prstGeom prst="triangle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724" tIns="34362" rIns="68724" bIns="34362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en-US" altLang="en-US" sz="1350" b="1">
                <a:solidFill>
                  <a:srgbClr val="FFFFFF"/>
                </a:solidFill>
              </a:endParaRPr>
            </a:p>
          </p:txBody>
        </p:sp>
        <p:sp>
          <p:nvSpPr>
            <p:cNvPr id="78921" name="AutoShape 102"/>
            <p:cNvSpPr>
              <a:spLocks noChangeArrowheads="1"/>
            </p:cNvSpPr>
            <p:nvPr/>
          </p:nvSpPr>
          <p:spPr bwMode="auto">
            <a:xfrm>
              <a:off x="4207822" y="4729702"/>
              <a:ext cx="69883" cy="702456"/>
            </a:xfrm>
            <a:prstGeom prst="triangle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724" tIns="34362" rIns="68724" bIns="34362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en-US" altLang="en-US" sz="1350" b="1">
                <a:solidFill>
                  <a:srgbClr val="FFFFFF"/>
                </a:solidFill>
              </a:endParaRPr>
            </a:p>
          </p:txBody>
        </p:sp>
        <p:sp>
          <p:nvSpPr>
            <p:cNvPr id="78922" name="AutoShape 103"/>
            <p:cNvSpPr>
              <a:spLocks noChangeArrowheads="1"/>
            </p:cNvSpPr>
            <p:nvPr/>
          </p:nvSpPr>
          <p:spPr bwMode="auto">
            <a:xfrm>
              <a:off x="3534825" y="4504866"/>
              <a:ext cx="69883" cy="702456"/>
            </a:xfrm>
            <a:prstGeom prst="triangle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724" tIns="34362" rIns="68724" bIns="34362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en-US" altLang="en-US" sz="1350" b="1">
                <a:solidFill>
                  <a:srgbClr val="FFFFFF"/>
                </a:solidFill>
              </a:endParaRPr>
            </a:p>
          </p:txBody>
        </p:sp>
        <p:sp>
          <p:nvSpPr>
            <p:cNvPr id="78923" name="AutoShape 104"/>
            <p:cNvSpPr>
              <a:spLocks noChangeArrowheads="1"/>
            </p:cNvSpPr>
            <p:nvPr/>
          </p:nvSpPr>
          <p:spPr bwMode="auto">
            <a:xfrm>
              <a:off x="3015267" y="4504866"/>
              <a:ext cx="69883" cy="702456"/>
            </a:xfrm>
            <a:prstGeom prst="triangle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724" tIns="34362" rIns="68724" bIns="34362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en-US" altLang="en-US" sz="1350" b="1">
                <a:solidFill>
                  <a:srgbClr val="FFFFFF"/>
                </a:solidFill>
              </a:endParaRPr>
            </a:p>
          </p:txBody>
        </p:sp>
        <p:sp>
          <p:nvSpPr>
            <p:cNvPr id="556137" name="AutoShape 105"/>
            <p:cNvSpPr>
              <a:spLocks noChangeArrowheads="1"/>
            </p:cNvSpPr>
            <p:nvPr/>
          </p:nvSpPr>
          <p:spPr bwMode="auto">
            <a:xfrm>
              <a:off x="2492662" y="3460563"/>
              <a:ext cx="459893" cy="917913"/>
            </a:xfrm>
            <a:prstGeom prst="star5">
              <a:avLst/>
            </a:prstGeom>
            <a:solidFill>
              <a:srgbClr val="FFC000"/>
            </a:solidFill>
            <a:ln w="19050" algn="ctr">
              <a:noFill/>
              <a:miter lim="800000"/>
              <a:headEnd/>
              <a:tailEnd/>
            </a:ln>
            <a:effectLst/>
          </p:spPr>
          <p:txBody>
            <a:bodyPr wrap="none" lIns="68724" tIns="34362" rIns="68724" bIns="34362" anchor="ctr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350" b="1">
                <a:solidFill>
                  <a:srgbClr val="FFFFFF"/>
                </a:solidFill>
              </a:endParaRPr>
            </a:p>
          </p:txBody>
        </p:sp>
        <p:sp>
          <p:nvSpPr>
            <p:cNvPr id="556138" name="AutoShape 106"/>
            <p:cNvSpPr>
              <a:spLocks noChangeArrowheads="1"/>
            </p:cNvSpPr>
            <p:nvPr/>
          </p:nvSpPr>
          <p:spPr bwMode="auto">
            <a:xfrm>
              <a:off x="2381762" y="3460563"/>
              <a:ext cx="459893" cy="917913"/>
            </a:xfrm>
            <a:prstGeom prst="star5">
              <a:avLst/>
            </a:prstGeom>
            <a:solidFill>
              <a:schemeClr val="bg2"/>
            </a:solidFill>
            <a:ln w="19050" algn="ctr">
              <a:noFill/>
              <a:miter lim="800000"/>
              <a:headEnd/>
              <a:tailEnd/>
            </a:ln>
            <a:effectLst/>
          </p:spPr>
          <p:txBody>
            <a:bodyPr wrap="none" lIns="68724" tIns="34362" rIns="68724" bIns="34362" anchor="ctr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350" b="1">
                <a:solidFill>
                  <a:srgbClr val="FFFFFF"/>
                </a:solidFill>
              </a:endParaRPr>
            </a:p>
          </p:txBody>
        </p:sp>
        <p:sp>
          <p:nvSpPr>
            <p:cNvPr id="556139" name="AutoShape 107"/>
            <p:cNvSpPr>
              <a:spLocks noChangeArrowheads="1"/>
            </p:cNvSpPr>
            <p:nvPr/>
          </p:nvSpPr>
          <p:spPr bwMode="auto">
            <a:xfrm>
              <a:off x="2272381" y="3460563"/>
              <a:ext cx="459893" cy="917913"/>
            </a:xfrm>
            <a:prstGeom prst="star5">
              <a:avLst/>
            </a:prstGeom>
            <a:solidFill>
              <a:srgbClr val="FFC000"/>
            </a:solidFill>
            <a:ln w="19050" algn="ctr">
              <a:noFill/>
              <a:miter lim="800000"/>
              <a:headEnd/>
              <a:tailEnd/>
            </a:ln>
            <a:effectLst/>
          </p:spPr>
          <p:txBody>
            <a:bodyPr wrap="none" lIns="68724" tIns="34362" rIns="68724" bIns="34362" anchor="ctr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350" b="1">
                <a:solidFill>
                  <a:srgbClr val="FFFFFF"/>
                </a:solidFill>
              </a:endParaRPr>
            </a:p>
          </p:txBody>
        </p:sp>
        <p:sp>
          <p:nvSpPr>
            <p:cNvPr id="556140" name="AutoShape 108"/>
            <p:cNvSpPr>
              <a:spLocks noChangeArrowheads="1"/>
            </p:cNvSpPr>
            <p:nvPr/>
          </p:nvSpPr>
          <p:spPr bwMode="auto">
            <a:xfrm>
              <a:off x="2163000" y="3460563"/>
              <a:ext cx="459893" cy="917913"/>
            </a:xfrm>
            <a:prstGeom prst="star5">
              <a:avLst/>
            </a:prstGeom>
            <a:solidFill>
              <a:schemeClr val="bg2"/>
            </a:solidFill>
            <a:ln w="19050" algn="ctr">
              <a:noFill/>
              <a:miter lim="800000"/>
              <a:headEnd/>
              <a:tailEnd/>
            </a:ln>
            <a:effectLst/>
          </p:spPr>
          <p:txBody>
            <a:bodyPr wrap="none" lIns="68724" tIns="34362" rIns="68724" bIns="34362" anchor="ctr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350" b="1">
                <a:solidFill>
                  <a:srgbClr val="FFFFFF"/>
                </a:solidFill>
              </a:endParaRPr>
            </a:p>
          </p:txBody>
        </p:sp>
        <p:sp>
          <p:nvSpPr>
            <p:cNvPr id="556141" name="AutoShape 109"/>
            <p:cNvSpPr>
              <a:spLocks noChangeArrowheads="1"/>
            </p:cNvSpPr>
            <p:nvPr/>
          </p:nvSpPr>
          <p:spPr bwMode="auto">
            <a:xfrm>
              <a:off x="2053619" y="3460563"/>
              <a:ext cx="459893" cy="917913"/>
            </a:xfrm>
            <a:prstGeom prst="star5">
              <a:avLst/>
            </a:prstGeom>
            <a:solidFill>
              <a:srgbClr val="FFC000"/>
            </a:solidFill>
            <a:ln w="19050" algn="ctr">
              <a:noFill/>
              <a:miter lim="800000"/>
              <a:headEnd/>
              <a:tailEnd/>
            </a:ln>
            <a:effectLst/>
          </p:spPr>
          <p:txBody>
            <a:bodyPr wrap="none" lIns="68724" tIns="34362" rIns="68724" bIns="34362" anchor="ctr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350" b="1">
                <a:solidFill>
                  <a:srgbClr val="FFFFFF"/>
                </a:solidFill>
              </a:endParaRPr>
            </a:p>
          </p:txBody>
        </p:sp>
        <p:sp>
          <p:nvSpPr>
            <p:cNvPr id="556142" name="AutoShape 110"/>
            <p:cNvSpPr>
              <a:spLocks noChangeArrowheads="1"/>
            </p:cNvSpPr>
            <p:nvPr/>
          </p:nvSpPr>
          <p:spPr bwMode="auto">
            <a:xfrm>
              <a:off x="2492662" y="3572981"/>
              <a:ext cx="459893" cy="917913"/>
            </a:xfrm>
            <a:prstGeom prst="star5">
              <a:avLst/>
            </a:prstGeom>
            <a:solidFill>
              <a:srgbClr val="FFC000"/>
            </a:solidFill>
            <a:ln w="19050" algn="ctr">
              <a:noFill/>
              <a:miter lim="800000"/>
              <a:headEnd/>
              <a:tailEnd/>
            </a:ln>
            <a:effectLst/>
          </p:spPr>
          <p:txBody>
            <a:bodyPr wrap="none" lIns="68724" tIns="34362" rIns="68724" bIns="34362" anchor="ctr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350" b="1">
                <a:solidFill>
                  <a:srgbClr val="FFFFFF"/>
                </a:solidFill>
              </a:endParaRPr>
            </a:p>
          </p:txBody>
        </p:sp>
        <p:sp>
          <p:nvSpPr>
            <p:cNvPr id="556143" name="AutoShape 111"/>
            <p:cNvSpPr>
              <a:spLocks noChangeArrowheads="1"/>
            </p:cNvSpPr>
            <p:nvPr/>
          </p:nvSpPr>
          <p:spPr bwMode="auto">
            <a:xfrm>
              <a:off x="2381762" y="3572981"/>
              <a:ext cx="459893" cy="917913"/>
            </a:xfrm>
            <a:prstGeom prst="star5">
              <a:avLst/>
            </a:prstGeom>
            <a:solidFill>
              <a:srgbClr val="FFC000"/>
            </a:solidFill>
            <a:ln w="19050" algn="ctr">
              <a:noFill/>
              <a:miter lim="800000"/>
              <a:headEnd/>
              <a:tailEnd/>
            </a:ln>
            <a:effectLst/>
          </p:spPr>
          <p:txBody>
            <a:bodyPr wrap="none" lIns="68724" tIns="34362" rIns="68724" bIns="34362" anchor="ctr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350" b="1">
                <a:solidFill>
                  <a:srgbClr val="FFFFFF"/>
                </a:solidFill>
              </a:endParaRPr>
            </a:p>
          </p:txBody>
        </p:sp>
        <p:sp>
          <p:nvSpPr>
            <p:cNvPr id="556144" name="AutoShape 112"/>
            <p:cNvSpPr>
              <a:spLocks noChangeArrowheads="1"/>
            </p:cNvSpPr>
            <p:nvPr/>
          </p:nvSpPr>
          <p:spPr bwMode="auto">
            <a:xfrm>
              <a:off x="2272381" y="3572981"/>
              <a:ext cx="459893" cy="917913"/>
            </a:xfrm>
            <a:prstGeom prst="star5">
              <a:avLst/>
            </a:prstGeom>
            <a:solidFill>
              <a:srgbClr val="FFC000"/>
            </a:solidFill>
            <a:ln w="19050" algn="ctr">
              <a:noFill/>
              <a:miter lim="800000"/>
              <a:headEnd/>
              <a:tailEnd/>
            </a:ln>
            <a:effectLst/>
          </p:spPr>
          <p:txBody>
            <a:bodyPr wrap="none" lIns="68724" tIns="34362" rIns="68724" bIns="34362" anchor="ctr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350" b="1">
                <a:solidFill>
                  <a:srgbClr val="FFFFFF"/>
                </a:solidFill>
              </a:endParaRPr>
            </a:p>
          </p:txBody>
        </p:sp>
        <p:sp>
          <p:nvSpPr>
            <p:cNvPr id="556145" name="AutoShape 113"/>
            <p:cNvSpPr>
              <a:spLocks noChangeArrowheads="1"/>
            </p:cNvSpPr>
            <p:nvPr/>
          </p:nvSpPr>
          <p:spPr bwMode="auto">
            <a:xfrm>
              <a:off x="2163000" y="3572981"/>
              <a:ext cx="459893" cy="917913"/>
            </a:xfrm>
            <a:prstGeom prst="star5">
              <a:avLst/>
            </a:prstGeom>
            <a:solidFill>
              <a:srgbClr val="FFC000"/>
            </a:solidFill>
            <a:ln w="19050" algn="ctr">
              <a:noFill/>
              <a:miter lim="800000"/>
              <a:headEnd/>
              <a:tailEnd/>
            </a:ln>
            <a:effectLst/>
          </p:spPr>
          <p:txBody>
            <a:bodyPr wrap="none" lIns="68724" tIns="34362" rIns="68724" bIns="34362" anchor="ctr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350" b="1">
                <a:solidFill>
                  <a:srgbClr val="FFFFFF"/>
                </a:solidFill>
              </a:endParaRPr>
            </a:p>
          </p:txBody>
        </p:sp>
        <p:sp>
          <p:nvSpPr>
            <p:cNvPr id="556146" name="AutoShape 114"/>
            <p:cNvSpPr>
              <a:spLocks noChangeArrowheads="1"/>
            </p:cNvSpPr>
            <p:nvPr/>
          </p:nvSpPr>
          <p:spPr bwMode="auto">
            <a:xfrm>
              <a:off x="2053619" y="3572981"/>
              <a:ext cx="459893" cy="917913"/>
            </a:xfrm>
            <a:prstGeom prst="star5">
              <a:avLst/>
            </a:prstGeom>
            <a:solidFill>
              <a:srgbClr val="FFC000"/>
            </a:solidFill>
            <a:ln w="19050" algn="ctr">
              <a:noFill/>
              <a:miter lim="800000"/>
              <a:headEnd/>
              <a:tailEnd/>
            </a:ln>
            <a:effectLst/>
          </p:spPr>
          <p:txBody>
            <a:bodyPr wrap="none" lIns="68724" tIns="34362" rIns="68724" bIns="34362" anchor="ctr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350" b="1">
                <a:solidFill>
                  <a:srgbClr val="FFFFFF"/>
                </a:solidFill>
              </a:endParaRPr>
            </a:p>
          </p:txBody>
        </p:sp>
        <p:sp>
          <p:nvSpPr>
            <p:cNvPr id="556147" name="AutoShape 115"/>
            <p:cNvSpPr>
              <a:spLocks noChangeArrowheads="1"/>
            </p:cNvSpPr>
            <p:nvPr/>
          </p:nvSpPr>
          <p:spPr bwMode="auto">
            <a:xfrm>
              <a:off x="2381762" y="3682362"/>
              <a:ext cx="459893" cy="917913"/>
            </a:xfrm>
            <a:prstGeom prst="star5">
              <a:avLst/>
            </a:prstGeom>
            <a:solidFill>
              <a:srgbClr val="FFC000"/>
            </a:solidFill>
            <a:ln w="19050" algn="ctr">
              <a:noFill/>
              <a:miter lim="800000"/>
              <a:headEnd/>
              <a:tailEnd/>
            </a:ln>
            <a:effectLst/>
          </p:spPr>
          <p:txBody>
            <a:bodyPr wrap="none" lIns="68724" tIns="34362" rIns="68724" bIns="34362" anchor="ctr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350" b="1">
                <a:solidFill>
                  <a:srgbClr val="FFFFFF"/>
                </a:solidFill>
              </a:endParaRPr>
            </a:p>
          </p:txBody>
        </p:sp>
        <p:sp>
          <p:nvSpPr>
            <p:cNvPr id="556148" name="AutoShape 116"/>
            <p:cNvSpPr>
              <a:spLocks noChangeArrowheads="1"/>
            </p:cNvSpPr>
            <p:nvPr/>
          </p:nvSpPr>
          <p:spPr bwMode="auto">
            <a:xfrm>
              <a:off x="2272381" y="3682362"/>
              <a:ext cx="459893" cy="917913"/>
            </a:xfrm>
            <a:prstGeom prst="star5">
              <a:avLst/>
            </a:prstGeom>
            <a:solidFill>
              <a:srgbClr val="FFC000"/>
            </a:solidFill>
            <a:ln w="19050" algn="ctr">
              <a:noFill/>
              <a:miter lim="800000"/>
              <a:headEnd/>
              <a:tailEnd/>
            </a:ln>
            <a:effectLst/>
          </p:spPr>
          <p:txBody>
            <a:bodyPr wrap="none" lIns="68724" tIns="34362" rIns="68724" bIns="34362" anchor="ctr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350" b="1">
                <a:solidFill>
                  <a:srgbClr val="FFFFFF"/>
                </a:solidFill>
              </a:endParaRPr>
            </a:p>
          </p:txBody>
        </p:sp>
        <p:sp>
          <p:nvSpPr>
            <p:cNvPr id="556149" name="AutoShape 117"/>
            <p:cNvSpPr>
              <a:spLocks noChangeArrowheads="1"/>
            </p:cNvSpPr>
            <p:nvPr/>
          </p:nvSpPr>
          <p:spPr bwMode="auto">
            <a:xfrm>
              <a:off x="2163000" y="3682362"/>
              <a:ext cx="459893" cy="917913"/>
            </a:xfrm>
            <a:prstGeom prst="star5">
              <a:avLst/>
            </a:prstGeom>
            <a:solidFill>
              <a:srgbClr val="FFC000"/>
            </a:solidFill>
            <a:ln w="19050" algn="ctr">
              <a:noFill/>
              <a:miter lim="800000"/>
              <a:headEnd/>
              <a:tailEnd/>
            </a:ln>
            <a:effectLst/>
          </p:spPr>
          <p:txBody>
            <a:bodyPr wrap="none" lIns="68724" tIns="34362" rIns="68724" bIns="34362" anchor="ctr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350" b="1">
                <a:solidFill>
                  <a:srgbClr val="FFFFFF"/>
                </a:solidFill>
              </a:endParaRPr>
            </a:p>
          </p:txBody>
        </p:sp>
        <p:sp>
          <p:nvSpPr>
            <p:cNvPr id="556150" name="AutoShape 118"/>
            <p:cNvSpPr>
              <a:spLocks noChangeArrowheads="1"/>
            </p:cNvSpPr>
            <p:nvPr/>
          </p:nvSpPr>
          <p:spPr bwMode="auto">
            <a:xfrm>
              <a:off x="2053619" y="3682362"/>
              <a:ext cx="459893" cy="917913"/>
            </a:xfrm>
            <a:prstGeom prst="star5">
              <a:avLst/>
            </a:prstGeom>
            <a:solidFill>
              <a:srgbClr val="FFC000"/>
            </a:solidFill>
            <a:ln w="19050" algn="ctr">
              <a:noFill/>
              <a:miter lim="800000"/>
              <a:headEnd/>
              <a:tailEnd/>
            </a:ln>
            <a:effectLst/>
          </p:spPr>
          <p:txBody>
            <a:bodyPr wrap="none" lIns="68724" tIns="34362" rIns="68724" bIns="34362" anchor="ctr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350" b="1">
                <a:solidFill>
                  <a:srgbClr val="FFFFFF"/>
                </a:solidFill>
              </a:endParaRPr>
            </a:p>
          </p:txBody>
        </p:sp>
        <p:sp>
          <p:nvSpPr>
            <p:cNvPr id="556151" name="AutoShape 119"/>
            <p:cNvSpPr>
              <a:spLocks noChangeArrowheads="1"/>
            </p:cNvSpPr>
            <p:nvPr/>
          </p:nvSpPr>
          <p:spPr bwMode="auto">
            <a:xfrm>
              <a:off x="2602043" y="3682362"/>
              <a:ext cx="459893" cy="917913"/>
            </a:xfrm>
            <a:prstGeom prst="star5">
              <a:avLst/>
            </a:prstGeom>
            <a:solidFill>
              <a:srgbClr val="FFC000"/>
            </a:solidFill>
            <a:ln w="19050" algn="ctr">
              <a:noFill/>
              <a:miter lim="800000"/>
              <a:headEnd/>
              <a:tailEnd/>
            </a:ln>
            <a:effectLst/>
          </p:spPr>
          <p:txBody>
            <a:bodyPr wrap="none" lIns="68724" tIns="34362" rIns="68724" bIns="34362" anchor="ctr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350" b="1">
                <a:solidFill>
                  <a:srgbClr val="FFFFFF"/>
                </a:solidFill>
              </a:endParaRPr>
            </a:p>
          </p:txBody>
        </p:sp>
        <p:sp>
          <p:nvSpPr>
            <p:cNvPr id="556152" name="AutoShape 120"/>
            <p:cNvSpPr>
              <a:spLocks noChangeArrowheads="1"/>
            </p:cNvSpPr>
            <p:nvPr/>
          </p:nvSpPr>
          <p:spPr bwMode="auto">
            <a:xfrm>
              <a:off x="2492662" y="3955814"/>
              <a:ext cx="459893" cy="917913"/>
            </a:xfrm>
            <a:prstGeom prst="star5">
              <a:avLst/>
            </a:prstGeom>
            <a:solidFill>
              <a:srgbClr val="FFC000"/>
            </a:solidFill>
            <a:ln w="19050" algn="ctr">
              <a:noFill/>
              <a:miter lim="800000"/>
              <a:headEnd/>
              <a:tailEnd/>
            </a:ln>
            <a:effectLst/>
          </p:spPr>
          <p:txBody>
            <a:bodyPr wrap="none" lIns="68724" tIns="34362" rIns="68724" bIns="34362" anchor="ctr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350" b="1">
                <a:solidFill>
                  <a:srgbClr val="FFFFFF"/>
                </a:solidFill>
              </a:endParaRPr>
            </a:p>
          </p:txBody>
        </p:sp>
        <p:sp>
          <p:nvSpPr>
            <p:cNvPr id="556153" name="AutoShape 121"/>
            <p:cNvSpPr>
              <a:spLocks noChangeArrowheads="1"/>
            </p:cNvSpPr>
            <p:nvPr/>
          </p:nvSpPr>
          <p:spPr bwMode="auto">
            <a:xfrm>
              <a:off x="2381762" y="3955814"/>
              <a:ext cx="459893" cy="917913"/>
            </a:xfrm>
            <a:prstGeom prst="star5">
              <a:avLst/>
            </a:prstGeom>
            <a:solidFill>
              <a:srgbClr val="FFC000"/>
            </a:solidFill>
            <a:ln w="19050" algn="ctr">
              <a:noFill/>
              <a:miter lim="800000"/>
              <a:headEnd/>
              <a:tailEnd/>
            </a:ln>
            <a:effectLst/>
          </p:spPr>
          <p:txBody>
            <a:bodyPr wrap="none" lIns="68724" tIns="34362" rIns="68724" bIns="34362" anchor="ctr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350" b="1">
                <a:solidFill>
                  <a:srgbClr val="FFFFFF"/>
                </a:solidFill>
              </a:endParaRPr>
            </a:p>
          </p:txBody>
        </p:sp>
        <p:sp>
          <p:nvSpPr>
            <p:cNvPr id="556154" name="AutoShape 122"/>
            <p:cNvSpPr>
              <a:spLocks noChangeArrowheads="1"/>
            </p:cNvSpPr>
            <p:nvPr/>
          </p:nvSpPr>
          <p:spPr bwMode="auto">
            <a:xfrm>
              <a:off x="2272381" y="3955814"/>
              <a:ext cx="459893" cy="917913"/>
            </a:xfrm>
            <a:prstGeom prst="star5">
              <a:avLst/>
            </a:prstGeom>
            <a:solidFill>
              <a:srgbClr val="FFC000"/>
            </a:solidFill>
            <a:ln w="19050" algn="ctr">
              <a:noFill/>
              <a:miter lim="800000"/>
              <a:headEnd/>
              <a:tailEnd/>
            </a:ln>
            <a:effectLst/>
          </p:spPr>
          <p:txBody>
            <a:bodyPr wrap="none" lIns="68724" tIns="34362" rIns="68724" bIns="34362" anchor="ctr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350" b="1">
                <a:solidFill>
                  <a:srgbClr val="FFFFFF"/>
                </a:solidFill>
              </a:endParaRPr>
            </a:p>
          </p:txBody>
        </p:sp>
        <p:sp>
          <p:nvSpPr>
            <p:cNvPr id="556155" name="AutoShape 123"/>
            <p:cNvSpPr>
              <a:spLocks noChangeArrowheads="1"/>
            </p:cNvSpPr>
            <p:nvPr/>
          </p:nvSpPr>
          <p:spPr bwMode="auto">
            <a:xfrm>
              <a:off x="2163000" y="3955814"/>
              <a:ext cx="459893" cy="917913"/>
            </a:xfrm>
            <a:prstGeom prst="star5">
              <a:avLst/>
            </a:prstGeom>
            <a:solidFill>
              <a:srgbClr val="FFC000"/>
            </a:solidFill>
            <a:ln w="19050" algn="ctr">
              <a:noFill/>
              <a:miter lim="800000"/>
              <a:headEnd/>
              <a:tailEnd/>
            </a:ln>
            <a:effectLst/>
          </p:spPr>
          <p:txBody>
            <a:bodyPr wrap="none" lIns="68724" tIns="34362" rIns="68724" bIns="34362" anchor="ctr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350" b="1">
                <a:solidFill>
                  <a:srgbClr val="FFFFFF"/>
                </a:solidFill>
              </a:endParaRPr>
            </a:p>
          </p:txBody>
        </p:sp>
        <p:sp>
          <p:nvSpPr>
            <p:cNvPr id="556156" name="AutoShape 124"/>
            <p:cNvSpPr>
              <a:spLocks noChangeArrowheads="1"/>
            </p:cNvSpPr>
            <p:nvPr/>
          </p:nvSpPr>
          <p:spPr bwMode="auto">
            <a:xfrm>
              <a:off x="2053619" y="3955814"/>
              <a:ext cx="459893" cy="917913"/>
            </a:xfrm>
            <a:prstGeom prst="star5">
              <a:avLst/>
            </a:prstGeom>
            <a:solidFill>
              <a:srgbClr val="FFC000"/>
            </a:solidFill>
            <a:ln w="19050" algn="ctr">
              <a:noFill/>
              <a:miter lim="800000"/>
              <a:headEnd/>
              <a:tailEnd/>
            </a:ln>
            <a:effectLst/>
          </p:spPr>
          <p:txBody>
            <a:bodyPr wrap="none" lIns="68724" tIns="34362" rIns="68724" bIns="34362" anchor="ctr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350" b="1">
                <a:solidFill>
                  <a:srgbClr val="FFFFFF"/>
                </a:solidFill>
              </a:endParaRPr>
            </a:p>
          </p:txBody>
        </p:sp>
        <p:sp>
          <p:nvSpPr>
            <p:cNvPr id="556157" name="AutoShape 125"/>
            <p:cNvSpPr>
              <a:spLocks noChangeArrowheads="1"/>
            </p:cNvSpPr>
            <p:nvPr/>
          </p:nvSpPr>
          <p:spPr bwMode="auto">
            <a:xfrm>
              <a:off x="2053619" y="4063675"/>
              <a:ext cx="459893" cy="917913"/>
            </a:xfrm>
            <a:prstGeom prst="star5">
              <a:avLst/>
            </a:prstGeom>
            <a:solidFill>
              <a:srgbClr val="FFC000"/>
            </a:solidFill>
            <a:ln w="19050" algn="ctr">
              <a:noFill/>
              <a:miter lim="800000"/>
              <a:headEnd/>
              <a:tailEnd/>
            </a:ln>
            <a:effectLst/>
          </p:spPr>
          <p:txBody>
            <a:bodyPr wrap="none" lIns="68724" tIns="34362" rIns="68724" bIns="34362" anchor="ctr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350" b="1">
                <a:solidFill>
                  <a:srgbClr val="FFFFFF"/>
                </a:solidFill>
              </a:endParaRPr>
            </a:p>
          </p:txBody>
        </p:sp>
        <p:sp>
          <p:nvSpPr>
            <p:cNvPr id="556158" name="AutoShape 126"/>
            <p:cNvSpPr>
              <a:spLocks noChangeArrowheads="1"/>
            </p:cNvSpPr>
            <p:nvPr/>
          </p:nvSpPr>
          <p:spPr bwMode="auto">
            <a:xfrm>
              <a:off x="2492662" y="4394857"/>
              <a:ext cx="459893" cy="917913"/>
            </a:xfrm>
            <a:prstGeom prst="star5">
              <a:avLst/>
            </a:prstGeom>
            <a:solidFill>
              <a:srgbClr val="FFC000"/>
            </a:solidFill>
            <a:ln w="19050" algn="ctr">
              <a:noFill/>
              <a:miter lim="800000"/>
              <a:headEnd/>
              <a:tailEnd/>
            </a:ln>
            <a:effectLst/>
          </p:spPr>
          <p:txBody>
            <a:bodyPr wrap="none" lIns="68724" tIns="34362" rIns="68724" bIns="34362" anchor="ctr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350" b="1">
                <a:solidFill>
                  <a:srgbClr val="FFFFFF"/>
                </a:solidFill>
              </a:endParaRPr>
            </a:p>
          </p:txBody>
        </p:sp>
        <p:sp>
          <p:nvSpPr>
            <p:cNvPr id="556159" name="AutoShape 127"/>
            <p:cNvSpPr>
              <a:spLocks noChangeArrowheads="1"/>
            </p:cNvSpPr>
            <p:nvPr/>
          </p:nvSpPr>
          <p:spPr bwMode="auto">
            <a:xfrm>
              <a:off x="2381762" y="4394857"/>
              <a:ext cx="459893" cy="917913"/>
            </a:xfrm>
            <a:prstGeom prst="star5">
              <a:avLst/>
            </a:prstGeom>
            <a:solidFill>
              <a:srgbClr val="FFC000"/>
            </a:solidFill>
            <a:ln w="19050" algn="ctr">
              <a:noFill/>
              <a:miter lim="800000"/>
              <a:headEnd/>
              <a:tailEnd/>
            </a:ln>
            <a:effectLst/>
          </p:spPr>
          <p:txBody>
            <a:bodyPr wrap="none" lIns="68724" tIns="34362" rIns="68724" bIns="34362" anchor="ctr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350" b="1">
                <a:solidFill>
                  <a:srgbClr val="FFFFFF"/>
                </a:solidFill>
              </a:endParaRPr>
            </a:p>
          </p:txBody>
        </p:sp>
        <p:sp>
          <p:nvSpPr>
            <p:cNvPr id="556160" name="AutoShape 128"/>
            <p:cNvSpPr>
              <a:spLocks noChangeArrowheads="1"/>
            </p:cNvSpPr>
            <p:nvPr/>
          </p:nvSpPr>
          <p:spPr bwMode="auto">
            <a:xfrm>
              <a:off x="2272381" y="4394857"/>
              <a:ext cx="459893" cy="917913"/>
            </a:xfrm>
            <a:prstGeom prst="star5">
              <a:avLst/>
            </a:prstGeom>
            <a:solidFill>
              <a:srgbClr val="FFC000"/>
            </a:solidFill>
            <a:ln w="19050" algn="ctr">
              <a:noFill/>
              <a:miter lim="800000"/>
              <a:headEnd/>
              <a:tailEnd/>
            </a:ln>
            <a:effectLst/>
          </p:spPr>
          <p:txBody>
            <a:bodyPr wrap="none" lIns="68724" tIns="34362" rIns="68724" bIns="34362" anchor="ctr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350" b="1">
                <a:solidFill>
                  <a:srgbClr val="FFFFFF"/>
                </a:solidFill>
              </a:endParaRPr>
            </a:p>
          </p:txBody>
        </p:sp>
        <p:sp>
          <p:nvSpPr>
            <p:cNvPr id="556161" name="AutoShape 129"/>
            <p:cNvSpPr>
              <a:spLocks noChangeArrowheads="1"/>
            </p:cNvSpPr>
            <p:nvPr/>
          </p:nvSpPr>
          <p:spPr bwMode="auto">
            <a:xfrm>
              <a:off x="2163000" y="4394857"/>
              <a:ext cx="459893" cy="917913"/>
            </a:xfrm>
            <a:prstGeom prst="star5">
              <a:avLst/>
            </a:prstGeom>
            <a:solidFill>
              <a:schemeClr val="bg2"/>
            </a:solidFill>
            <a:ln w="19050" algn="ctr">
              <a:noFill/>
              <a:miter lim="800000"/>
              <a:headEnd/>
              <a:tailEnd/>
            </a:ln>
            <a:effectLst/>
          </p:spPr>
          <p:txBody>
            <a:bodyPr wrap="none" lIns="68724" tIns="34362" rIns="68724" bIns="34362" anchor="ctr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350" b="1">
                <a:solidFill>
                  <a:srgbClr val="FFFFFF"/>
                </a:solidFill>
              </a:endParaRPr>
            </a:p>
          </p:txBody>
        </p:sp>
        <p:sp>
          <p:nvSpPr>
            <p:cNvPr id="556162" name="AutoShape 130"/>
            <p:cNvSpPr>
              <a:spLocks noChangeArrowheads="1"/>
            </p:cNvSpPr>
            <p:nvPr/>
          </p:nvSpPr>
          <p:spPr bwMode="auto">
            <a:xfrm>
              <a:off x="2053619" y="4394857"/>
              <a:ext cx="459893" cy="917913"/>
            </a:xfrm>
            <a:prstGeom prst="star5">
              <a:avLst/>
            </a:prstGeom>
            <a:solidFill>
              <a:srgbClr val="FFC000"/>
            </a:solidFill>
            <a:ln w="19050" algn="ctr">
              <a:noFill/>
              <a:miter lim="800000"/>
              <a:headEnd/>
              <a:tailEnd/>
            </a:ln>
            <a:effectLst/>
          </p:spPr>
          <p:txBody>
            <a:bodyPr wrap="none" lIns="68724" tIns="34362" rIns="68724" bIns="34362" anchor="ctr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350" b="1">
                <a:solidFill>
                  <a:srgbClr val="FFFFFF"/>
                </a:solidFill>
              </a:endParaRPr>
            </a:p>
          </p:txBody>
        </p:sp>
        <p:sp>
          <p:nvSpPr>
            <p:cNvPr id="556163" name="AutoShape 131"/>
            <p:cNvSpPr>
              <a:spLocks noChangeArrowheads="1"/>
            </p:cNvSpPr>
            <p:nvPr/>
          </p:nvSpPr>
          <p:spPr bwMode="auto">
            <a:xfrm>
              <a:off x="2381762" y="4505758"/>
              <a:ext cx="459893" cy="917913"/>
            </a:xfrm>
            <a:prstGeom prst="star5">
              <a:avLst/>
            </a:prstGeom>
            <a:solidFill>
              <a:srgbClr val="FFC000"/>
            </a:solidFill>
            <a:ln w="19050" algn="ctr">
              <a:noFill/>
              <a:miter lim="800000"/>
              <a:headEnd/>
              <a:tailEnd/>
            </a:ln>
            <a:effectLst/>
          </p:spPr>
          <p:txBody>
            <a:bodyPr wrap="none" lIns="68724" tIns="34362" rIns="68724" bIns="34362" anchor="ctr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350" b="1">
                <a:solidFill>
                  <a:srgbClr val="FFFFFF"/>
                </a:solidFill>
              </a:endParaRPr>
            </a:p>
          </p:txBody>
        </p:sp>
        <p:sp>
          <p:nvSpPr>
            <p:cNvPr id="556164" name="AutoShape 132"/>
            <p:cNvSpPr>
              <a:spLocks noChangeArrowheads="1"/>
            </p:cNvSpPr>
            <p:nvPr/>
          </p:nvSpPr>
          <p:spPr bwMode="auto">
            <a:xfrm>
              <a:off x="2272381" y="4505758"/>
              <a:ext cx="459893" cy="917913"/>
            </a:xfrm>
            <a:prstGeom prst="star5">
              <a:avLst/>
            </a:prstGeom>
            <a:solidFill>
              <a:srgbClr val="FFC000"/>
            </a:solidFill>
            <a:ln w="19050" algn="ctr">
              <a:noFill/>
              <a:miter lim="800000"/>
              <a:headEnd/>
              <a:tailEnd/>
            </a:ln>
            <a:effectLst/>
          </p:spPr>
          <p:txBody>
            <a:bodyPr wrap="none" lIns="68724" tIns="34362" rIns="68724" bIns="34362" anchor="ctr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350" b="1">
                <a:solidFill>
                  <a:srgbClr val="FFFFFF"/>
                </a:solidFill>
              </a:endParaRPr>
            </a:p>
          </p:txBody>
        </p:sp>
        <p:sp>
          <p:nvSpPr>
            <p:cNvPr id="556165" name="AutoShape 133"/>
            <p:cNvSpPr>
              <a:spLocks noChangeArrowheads="1"/>
            </p:cNvSpPr>
            <p:nvPr/>
          </p:nvSpPr>
          <p:spPr bwMode="auto">
            <a:xfrm>
              <a:off x="2163000" y="4505758"/>
              <a:ext cx="459893" cy="917913"/>
            </a:xfrm>
            <a:prstGeom prst="star5">
              <a:avLst/>
            </a:prstGeom>
            <a:solidFill>
              <a:srgbClr val="FFC000"/>
            </a:solidFill>
            <a:ln w="19050" algn="ctr">
              <a:noFill/>
              <a:miter lim="800000"/>
              <a:headEnd/>
              <a:tailEnd/>
            </a:ln>
            <a:effectLst/>
          </p:spPr>
          <p:txBody>
            <a:bodyPr wrap="none" lIns="68724" tIns="34362" rIns="68724" bIns="34362" anchor="ctr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350" b="1">
                <a:solidFill>
                  <a:srgbClr val="FFFFFF"/>
                </a:solidFill>
              </a:endParaRPr>
            </a:p>
          </p:txBody>
        </p:sp>
        <p:sp>
          <p:nvSpPr>
            <p:cNvPr id="556166" name="AutoShape 134"/>
            <p:cNvSpPr>
              <a:spLocks noChangeArrowheads="1"/>
            </p:cNvSpPr>
            <p:nvPr/>
          </p:nvSpPr>
          <p:spPr bwMode="auto">
            <a:xfrm>
              <a:off x="2053619" y="4505758"/>
              <a:ext cx="459893" cy="917913"/>
            </a:xfrm>
            <a:prstGeom prst="star5">
              <a:avLst/>
            </a:prstGeom>
            <a:solidFill>
              <a:srgbClr val="FFC000"/>
            </a:solidFill>
            <a:ln w="19050" algn="ctr">
              <a:noFill/>
              <a:miter lim="800000"/>
              <a:headEnd/>
              <a:tailEnd/>
            </a:ln>
            <a:effectLst/>
          </p:spPr>
          <p:txBody>
            <a:bodyPr wrap="none" lIns="68724" tIns="34362" rIns="68724" bIns="34362" anchor="ctr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350" b="1">
                <a:solidFill>
                  <a:srgbClr val="FFFFFF"/>
                </a:solidFill>
              </a:endParaRPr>
            </a:p>
          </p:txBody>
        </p:sp>
        <p:sp>
          <p:nvSpPr>
            <p:cNvPr id="78954" name="AutoShape 135"/>
            <p:cNvSpPr>
              <a:spLocks noChangeArrowheads="1"/>
            </p:cNvSpPr>
            <p:nvPr/>
          </p:nvSpPr>
          <p:spPr bwMode="auto">
            <a:xfrm>
              <a:off x="1114775" y="4062784"/>
              <a:ext cx="69883" cy="702456"/>
            </a:xfrm>
            <a:prstGeom prst="triangle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724" tIns="34362" rIns="68724" bIns="34362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en-US" altLang="en-US" sz="1350" b="1">
                <a:solidFill>
                  <a:srgbClr val="FFFFFF"/>
                </a:solidFill>
              </a:endParaRPr>
            </a:p>
          </p:txBody>
        </p:sp>
        <p:sp>
          <p:nvSpPr>
            <p:cNvPr id="78955" name="AutoShape 136"/>
            <p:cNvSpPr>
              <a:spLocks noChangeArrowheads="1"/>
            </p:cNvSpPr>
            <p:nvPr/>
          </p:nvSpPr>
          <p:spPr bwMode="auto">
            <a:xfrm>
              <a:off x="1114775" y="3576647"/>
              <a:ext cx="69883" cy="702456"/>
            </a:xfrm>
            <a:prstGeom prst="triangle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724" tIns="34362" rIns="68724" bIns="34362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en-US" altLang="en-US" sz="1350" b="1">
                <a:solidFill>
                  <a:srgbClr val="FFFFFF"/>
                </a:solidFill>
              </a:endParaRPr>
            </a:p>
          </p:txBody>
        </p:sp>
        <p:sp>
          <p:nvSpPr>
            <p:cNvPr id="78956" name="AutoShape 137"/>
            <p:cNvSpPr>
              <a:spLocks noChangeArrowheads="1"/>
            </p:cNvSpPr>
            <p:nvPr/>
          </p:nvSpPr>
          <p:spPr bwMode="auto">
            <a:xfrm>
              <a:off x="1166427" y="3576647"/>
              <a:ext cx="69883" cy="702456"/>
            </a:xfrm>
            <a:prstGeom prst="triangle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724" tIns="34362" rIns="68724" bIns="34362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en-US" altLang="en-US" sz="1350" b="1">
                <a:solidFill>
                  <a:srgbClr val="FFFFFF"/>
                </a:solidFill>
              </a:endParaRPr>
            </a:p>
          </p:txBody>
        </p:sp>
        <p:sp>
          <p:nvSpPr>
            <p:cNvPr id="78957" name="AutoShape 138"/>
            <p:cNvSpPr>
              <a:spLocks noChangeArrowheads="1"/>
            </p:cNvSpPr>
            <p:nvPr/>
          </p:nvSpPr>
          <p:spPr bwMode="auto">
            <a:xfrm>
              <a:off x="529891" y="5019865"/>
              <a:ext cx="69883" cy="702456"/>
            </a:xfrm>
            <a:prstGeom prst="triangle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724" tIns="34362" rIns="68724" bIns="34362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en-US" altLang="en-US" sz="1350" b="1">
                <a:solidFill>
                  <a:srgbClr val="FFFFFF"/>
                </a:solidFill>
              </a:endParaRPr>
            </a:p>
          </p:txBody>
        </p:sp>
        <p:sp>
          <p:nvSpPr>
            <p:cNvPr id="556171" name="AutoShape 139"/>
            <p:cNvSpPr>
              <a:spLocks noChangeArrowheads="1"/>
            </p:cNvSpPr>
            <p:nvPr/>
          </p:nvSpPr>
          <p:spPr bwMode="auto">
            <a:xfrm>
              <a:off x="520769" y="5149889"/>
              <a:ext cx="459893" cy="917913"/>
            </a:xfrm>
            <a:prstGeom prst="star5">
              <a:avLst/>
            </a:prstGeom>
            <a:solidFill>
              <a:schemeClr val="bg2"/>
            </a:solidFill>
            <a:ln w="19050" algn="ctr">
              <a:noFill/>
              <a:miter lim="800000"/>
              <a:headEnd/>
              <a:tailEnd/>
            </a:ln>
            <a:effectLst/>
          </p:spPr>
          <p:txBody>
            <a:bodyPr wrap="none" lIns="68724" tIns="34362" rIns="68724" bIns="34362" anchor="ctr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350" b="1">
                <a:solidFill>
                  <a:srgbClr val="FFFFFF"/>
                </a:solidFill>
              </a:endParaRPr>
            </a:p>
          </p:txBody>
        </p:sp>
        <p:sp>
          <p:nvSpPr>
            <p:cNvPr id="78963" name="Text Box 144"/>
            <p:cNvSpPr txBox="1">
              <a:spLocks noChangeArrowheads="1"/>
            </p:cNvSpPr>
            <p:nvPr/>
          </p:nvSpPr>
          <p:spPr bwMode="auto">
            <a:xfrm>
              <a:off x="1042507" y="3504785"/>
              <a:ext cx="422532" cy="265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724" tIns="34362" rIns="68724" bIns="34362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900" b="1">
                  <a:solidFill>
                    <a:srgbClr val="FFFFFF"/>
                  </a:solidFill>
                  <a:cs typeface="Arial" panose="020B0604020202020204" pitchFamily="34" charset="0"/>
                </a:rPr>
                <a:t>719</a:t>
              </a:r>
            </a:p>
          </p:txBody>
        </p:sp>
        <p:sp>
          <p:nvSpPr>
            <p:cNvPr id="78964" name="Text Box 145"/>
            <p:cNvSpPr txBox="1">
              <a:spLocks noChangeArrowheads="1"/>
            </p:cNvSpPr>
            <p:nvPr/>
          </p:nvSpPr>
          <p:spPr bwMode="auto">
            <a:xfrm>
              <a:off x="4167456" y="3504785"/>
              <a:ext cx="422532" cy="265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724" tIns="34362" rIns="68724" bIns="34362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900" b="1">
                  <a:solidFill>
                    <a:srgbClr val="FFFFFF"/>
                  </a:solidFill>
                  <a:cs typeface="Arial" panose="020B0604020202020204" pitchFamily="34" charset="0"/>
                </a:rPr>
                <a:t>858</a:t>
              </a:r>
            </a:p>
          </p:txBody>
        </p:sp>
      </p:grpSp>
      <p:sp>
        <p:nvSpPr>
          <p:cNvPr id="78852" name="Rectangle 4"/>
          <p:cNvSpPr>
            <a:spLocks noGrp="1" noChangeArrowheads="1"/>
          </p:cNvSpPr>
          <p:nvPr>
            <p:ph type="title"/>
          </p:nvPr>
        </p:nvSpPr>
        <p:spPr>
          <a:xfrm>
            <a:off x="224725" y="185636"/>
            <a:ext cx="8632555" cy="857250"/>
          </a:xfrm>
        </p:spPr>
        <p:txBody>
          <a:bodyPr/>
          <a:lstStyle/>
          <a:p>
            <a:pPr>
              <a:lnSpc>
                <a:spcPct val="95000"/>
              </a:lnSpc>
            </a:pPr>
            <a:r>
              <a:rPr lang="en-US" altLang="en-US" sz="2800"/>
              <a:t>Positions of Mutations Detected in EGFR Tyrosine Kinase Domain in NSCLC</a:t>
            </a:r>
          </a:p>
        </p:txBody>
      </p:sp>
      <p:pic>
        <p:nvPicPr>
          <p:cNvPr id="78853" name="Picture 5" descr="Paez-Science-2004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2160" y="3406041"/>
            <a:ext cx="3217619" cy="2901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8854" name="Rectangle 6"/>
          <p:cNvSpPr>
            <a:spLocks noChangeArrowheads="1"/>
          </p:cNvSpPr>
          <p:nvPr/>
        </p:nvSpPr>
        <p:spPr bwMode="auto">
          <a:xfrm>
            <a:off x="7010701" y="3298177"/>
            <a:ext cx="717062" cy="265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724" tIns="34362" rIns="68724" bIns="3436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900" b="1">
                <a:solidFill>
                  <a:srgbClr val="FFFFFF"/>
                </a:solidFill>
                <a:cs typeface="Arial" panose="020B0604020202020204" pitchFamily="34" charset="0"/>
              </a:rPr>
              <a:t>747-750</a:t>
            </a:r>
          </a:p>
        </p:txBody>
      </p:sp>
      <p:sp>
        <p:nvSpPr>
          <p:cNvPr id="78855" name="Rectangle 7"/>
          <p:cNvSpPr>
            <a:spLocks noChangeArrowheads="1"/>
          </p:cNvSpPr>
          <p:nvPr/>
        </p:nvSpPr>
        <p:spPr bwMode="auto">
          <a:xfrm>
            <a:off x="7927502" y="5128785"/>
            <a:ext cx="929778" cy="441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724" tIns="34362" rIns="68724" bIns="3436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900" b="1">
                <a:solidFill>
                  <a:srgbClr val="FFFFFF"/>
                </a:solidFill>
                <a:cs typeface="Arial" panose="020B0604020202020204" pitchFamily="34" charset="0"/>
              </a:rPr>
              <a:t>Activation </a:t>
            </a:r>
            <a:br>
              <a:rPr lang="en-US" altLang="en-US" sz="900" b="1">
                <a:solidFill>
                  <a:srgbClr val="FFFFFF"/>
                </a:solidFill>
                <a:cs typeface="Arial" panose="020B0604020202020204" pitchFamily="34" charset="0"/>
              </a:rPr>
            </a:br>
            <a:r>
              <a:rPr lang="en-US" altLang="en-US" sz="900" b="1">
                <a:solidFill>
                  <a:srgbClr val="FFFFFF"/>
                </a:solidFill>
                <a:cs typeface="Arial" panose="020B0604020202020204" pitchFamily="34" charset="0"/>
              </a:rPr>
              <a:t>loop</a:t>
            </a:r>
          </a:p>
        </p:txBody>
      </p:sp>
      <p:sp>
        <p:nvSpPr>
          <p:cNvPr id="78856" name="Rectangle 8"/>
          <p:cNvSpPr>
            <a:spLocks noChangeArrowheads="1"/>
          </p:cNvSpPr>
          <p:nvPr/>
        </p:nvSpPr>
        <p:spPr bwMode="auto">
          <a:xfrm>
            <a:off x="7252247" y="4525673"/>
            <a:ext cx="512527" cy="265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724" tIns="34362" rIns="68724" bIns="3436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900" b="1">
                <a:solidFill>
                  <a:srgbClr val="FFFFFF"/>
                </a:solidFill>
                <a:cs typeface="Arial" panose="020B0604020202020204" pitchFamily="34" charset="0"/>
              </a:rPr>
              <a:t>L858</a:t>
            </a:r>
          </a:p>
        </p:txBody>
      </p:sp>
      <p:sp>
        <p:nvSpPr>
          <p:cNvPr id="78857" name="Rectangle 9"/>
          <p:cNvSpPr>
            <a:spLocks noChangeArrowheads="1"/>
          </p:cNvSpPr>
          <p:nvPr/>
        </p:nvSpPr>
        <p:spPr bwMode="auto">
          <a:xfrm>
            <a:off x="5810546" y="4309950"/>
            <a:ext cx="644131" cy="265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724" tIns="34362" rIns="68724" bIns="3436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sz="900" b="1">
                <a:solidFill>
                  <a:srgbClr val="FFFFFF"/>
                </a:solidFill>
                <a:cs typeface="Arial" panose="020B0604020202020204" pitchFamily="34" charset="0"/>
              </a:rPr>
              <a:t>G719</a:t>
            </a:r>
          </a:p>
        </p:txBody>
      </p:sp>
      <p:sp>
        <p:nvSpPr>
          <p:cNvPr id="78959" name="Text Box 140"/>
          <p:cNvSpPr txBox="1">
            <a:spLocks noChangeArrowheads="1"/>
          </p:cNvSpPr>
          <p:nvPr/>
        </p:nvSpPr>
        <p:spPr bwMode="auto">
          <a:xfrm>
            <a:off x="1008429" y="5628992"/>
            <a:ext cx="3825996" cy="265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724" tIns="34362" rIns="68724" bIns="3436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900" b="1" dirty="0">
                <a:solidFill>
                  <a:srgbClr val="FFFFFF"/>
                </a:solidFill>
                <a:cs typeface="Arial" panose="020B0604020202020204" pitchFamily="34" charset="0"/>
              </a:rPr>
              <a:t>Tumor with point mutation (amino acid substitution)</a:t>
            </a:r>
          </a:p>
        </p:txBody>
      </p:sp>
      <p:sp>
        <p:nvSpPr>
          <p:cNvPr id="78960" name="Text Box 141"/>
          <p:cNvSpPr txBox="1">
            <a:spLocks noChangeArrowheads="1"/>
          </p:cNvSpPr>
          <p:nvPr/>
        </p:nvSpPr>
        <p:spPr bwMode="auto">
          <a:xfrm>
            <a:off x="1008429" y="5855351"/>
            <a:ext cx="2197896" cy="265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724" tIns="34362" rIns="68724" bIns="3436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900" b="1" dirty="0">
                <a:solidFill>
                  <a:srgbClr val="FFFFFF"/>
                </a:solidFill>
                <a:cs typeface="Arial" panose="020B0604020202020204" pitchFamily="34" charset="0"/>
              </a:rPr>
              <a:t>Tumor with in-frame deletion</a:t>
            </a:r>
          </a:p>
        </p:txBody>
      </p:sp>
      <p:sp>
        <p:nvSpPr>
          <p:cNvPr id="78961" name="Text Box 142"/>
          <p:cNvSpPr txBox="1">
            <a:spLocks noChangeArrowheads="1"/>
          </p:cNvSpPr>
          <p:nvPr/>
        </p:nvSpPr>
        <p:spPr bwMode="auto">
          <a:xfrm>
            <a:off x="155829" y="6364072"/>
            <a:ext cx="8426880" cy="4328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25000"/>
              </a:spcAft>
            </a:pPr>
            <a:r>
              <a:rPr lang="en-US" altLang="en-US" sz="1050" dirty="0">
                <a:solidFill>
                  <a:srgbClr val="FFFFFF"/>
                </a:solidFill>
              </a:rPr>
              <a:t>EGF = endothelial growth factor; TM = transmembrane.</a:t>
            </a:r>
            <a:r>
              <a:rPr lang="en-US" altLang="en-US" sz="900" dirty="0">
                <a:solidFill>
                  <a:srgbClr val="FFFFFF"/>
                </a:solidFill>
              </a:rPr>
              <a:t> </a:t>
            </a:r>
          </a:p>
          <a:p>
            <a:pPr fontAlgn="base">
              <a:spcBef>
                <a:spcPct val="0"/>
              </a:spcBef>
              <a:spcAft>
                <a:spcPct val="25000"/>
              </a:spcAft>
            </a:pPr>
            <a:r>
              <a:rPr lang="en-US" altLang="en-US" sz="900" dirty="0">
                <a:solidFill>
                  <a:srgbClr val="FFFFFF"/>
                </a:solidFill>
              </a:rPr>
              <a:t>Adapted from: </a:t>
            </a:r>
            <a:r>
              <a:rPr lang="en-US" altLang="en-US" sz="900" dirty="0" err="1">
                <a:solidFill>
                  <a:srgbClr val="FFFFFF"/>
                </a:solidFill>
              </a:rPr>
              <a:t>Pao</a:t>
            </a:r>
            <a:r>
              <a:rPr lang="en-US" altLang="en-US" sz="900" dirty="0">
                <a:solidFill>
                  <a:srgbClr val="FFFFFF"/>
                </a:solidFill>
              </a:rPr>
              <a:t> et al. </a:t>
            </a:r>
            <a:r>
              <a:rPr lang="en-US" altLang="en-US" sz="900" i="1" dirty="0">
                <a:solidFill>
                  <a:srgbClr val="FFFFFF"/>
                </a:solidFill>
              </a:rPr>
              <a:t>Proc Natl </a:t>
            </a:r>
            <a:r>
              <a:rPr lang="en-US" altLang="en-US" sz="900" i="1" dirty="0" err="1">
                <a:solidFill>
                  <a:srgbClr val="FFFFFF"/>
                </a:solidFill>
              </a:rPr>
              <a:t>Acad</a:t>
            </a:r>
            <a:r>
              <a:rPr lang="en-US" altLang="en-US" sz="900" i="1" dirty="0">
                <a:solidFill>
                  <a:srgbClr val="FFFFFF"/>
                </a:solidFill>
              </a:rPr>
              <a:t> </a:t>
            </a:r>
            <a:r>
              <a:rPr lang="en-US" altLang="en-US" sz="900" i="1" dirty="0" err="1">
                <a:solidFill>
                  <a:srgbClr val="FFFFFF"/>
                </a:solidFill>
              </a:rPr>
              <a:t>Sci</a:t>
            </a:r>
            <a:r>
              <a:rPr lang="en-US" altLang="en-US" sz="900" i="1" dirty="0">
                <a:solidFill>
                  <a:srgbClr val="FFFFFF"/>
                </a:solidFill>
              </a:rPr>
              <a:t> </a:t>
            </a:r>
            <a:r>
              <a:rPr lang="en-US" altLang="en-US" sz="900" i="1" dirty="0" smtClean="0">
                <a:solidFill>
                  <a:srgbClr val="FFFFFF"/>
                </a:solidFill>
              </a:rPr>
              <a:t>USA</a:t>
            </a:r>
            <a:r>
              <a:rPr lang="en-US" altLang="en-US" sz="900" dirty="0" smtClean="0">
                <a:solidFill>
                  <a:srgbClr val="FFFFFF"/>
                </a:solidFill>
              </a:rPr>
              <a:t> </a:t>
            </a:r>
            <a:r>
              <a:rPr lang="en-US" altLang="en-US" sz="900" dirty="0">
                <a:solidFill>
                  <a:srgbClr val="FFFFFF"/>
                </a:solidFill>
              </a:rPr>
              <a:t>2004;101:13306; </a:t>
            </a:r>
            <a:r>
              <a:rPr lang="en-US" altLang="en-US" sz="900" dirty="0" smtClean="0">
                <a:solidFill>
                  <a:srgbClr val="FFFFFF"/>
                </a:solidFill>
              </a:rPr>
              <a:t>Lynch </a:t>
            </a:r>
            <a:r>
              <a:rPr lang="en-US" altLang="en-US" sz="900" dirty="0">
                <a:solidFill>
                  <a:srgbClr val="FFFFFF"/>
                </a:solidFill>
              </a:rPr>
              <a:t>et al. </a:t>
            </a:r>
            <a:r>
              <a:rPr lang="en-US" altLang="en-US" sz="900" i="1" dirty="0">
                <a:solidFill>
                  <a:srgbClr val="FFFFFF"/>
                </a:solidFill>
              </a:rPr>
              <a:t>N </a:t>
            </a:r>
            <a:r>
              <a:rPr lang="en-US" altLang="en-US" sz="900" i="1" dirty="0" err="1">
                <a:solidFill>
                  <a:srgbClr val="FFFFFF"/>
                </a:solidFill>
              </a:rPr>
              <a:t>Engl</a:t>
            </a:r>
            <a:r>
              <a:rPr lang="en-US" altLang="en-US" sz="900" i="1" dirty="0">
                <a:solidFill>
                  <a:srgbClr val="FFFFFF"/>
                </a:solidFill>
              </a:rPr>
              <a:t> J </a:t>
            </a:r>
            <a:r>
              <a:rPr lang="en-US" altLang="en-US" sz="900" i="1" dirty="0" smtClean="0">
                <a:solidFill>
                  <a:srgbClr val="FFFFFF"/>
                </a:solidFill>
              </a:rPr>
              <a:t>Med</a:t>
            </a:r>
            <a:r>
              <a:rPr lang="en-US" altLang="en-US" sz="900" dirty="0" smtClean="0">
                <a:solidFill>
                  <a:srgbClr val="FFFFFF"/>
                </a:solidFill>
              </a:rPr>
              <a:t> </a:t>
            </a:r>
            <a:r>
              <a:rPr lang="en-US" altLang="en-US" sz="900" dirty="0">
                <a:solidFill>
                  <a:srgbClr val="FFFFFF"/>
                </a:solidFill>
              </a:rPr>
              <a:t>2004;350:2129; </a:t>
            </a:r>
            <a:r>
              <a:rPr lang="en-US" altLang="en-US" sz="900" dirty="0" err="1">
                <a:solidFill>
                  <a:srgbClr val="FFFFFF"/>
                </a:solidFill>
              </a:rPr>
              <a:t>Paez</a:t>
            </a:r>
            <a:r>
              <a:rPr lang="en-US" altLang="en-US" sz="900" dirty="0">
                <a:solidFill>
                  <a:srgbClr val="FFFFFF"/>
                </a:solidFill>
              </a:rPr>
              <a:t> et al. </a:t>
            </a:r>
            <a:r>
              <a:rPr lang="en-US" altLang="en-US" sz="900" i="1" dirty="0" smtClean="0">
                <a:solidFill>
                  <a:srgbClr val="FFFFFF"/>
                </a:solidFill>
              </a:rPr>
              <a:t>Science</a:t>
            </a:r>
            <a:r>
              <a:rPr lang="en-US" altLang="en-US" sz="900" dirty="0" smtClean="0">
                <a:solidFill>
                  <a:srgbClr val="FFFFFF"/>
                </a:solidFill>
              </a:rPr>
              <a:t> </a:t>
            </a:r>
            <a:r>
              <a:rPr lang="en-US" altLang="en-US" sz="900" dirty="0">
                <a:solidFill>
                  <a:srgbClr val="FFFFFF"/>
                </a:solidFill>
              </a:rPr>
              <a:t>2004;304:1497.  </a:t>
            </a:r>
          </a:p>
        </p:txBody>
      </p:sp>
      <p:sp>
        <p:nvSpPr>
          <p:cNvPr id="78962" name="Line 143"/>
          <p:cNvSpPr>
            <a:spLocks noChangeShapeType="1"/>
          </p:cNvSpPr>
          <p:nvPr/>
        </p:nvSpPr>
        <p:spPr bwMode="auto">
          <a:xfrm flipV="1">
            <a:off x="6904356" y="3523017"/>
            <a:ext cx="164072" cy="27345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724" tIns="34362" rIns="68724" bIns="34362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350">
              <a:solidFill>
                <a:srgbClr val="FFFFFF"/>
              </a:solidFill>
            </a:endParaRPr>
          </a:p>
        </p:txBody>
      </p:sp>
      <p:sp>
        <p:nvSpPr>
          <p:cNvPr id="78965" name="Line 146"/>
          <p:cNvSpPr>
            <a:spLocks noChangeShapeType="1"/>
          </p:cNvSpPr>
          <p:nvPr/>
        </p:nvSpPr>
        <p:spPr bwMode="auto">
          <a:xfrm>
            <a:off x="457200" y="1205619"/>
            <a:ext cx="82296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35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:\Users\bergerm1\Desktop\Captur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0150" y="1371603"/>
            <a:ext cx="2686050" cy="1908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" descr="C:\Users\bergerm1\Desktop\miseq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2430" y="1371602"/>
            <a:ext cx="1645444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1600202" y="1143000"/>
            <a:ext cx="2105025" cy="276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468" tIns="34236" rIns="68468" bIns="3423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350" b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Illumina HiSeq 2000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3943352" y="1085850"/>
            <a:ext cx="2105025" cy="276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468" tIns="34236" rIns="68468" bIns="3423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350" b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Illumina MiSeq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5895977" y="1134667"/>
            <a:ext cx="2105025" cy="276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468" tIns="34236" rIns="68468" bIns="3423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350" b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Ion Torrent PGM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1200150" y="914402"/>
            <a:ext cx="2114550" cy="2999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468" tIns="34236" rIns="68468" bIns="3423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500" b="1" i="1" u="sng">
                <a:solidFill>
                  <a:srgbClr val="FFFFFF"/>
                </a:solidFill>
              </a:rPr>
              <a:t>Current</a:t>
            </a:r>
            <a:r>
              <a:rPr lang="en-US" altLang="en-US" sz="1500" b="1" i="1">
                <a:solidFill>
                  <a:srgbClr val="FFFFFF"/>
                </a:solidFill>
              </a:rPr>
              <a:t>:</a:t>
            </a:r>
          </a:p>
        </p:txBody>
      </p:sp>
      <p:pic>
        <p:nvPicPr>
          <p:cNvPr id="24577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5775" y="1600200"/>
            <a:ext cx="1539478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143000" y="3257550"/>
            <a:ext cx="2400300" cy="276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468" tIns="34236" rIns="68468" bIns="3423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35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300 – 600 Gigabases 6 – 11 days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4114800" y="3143250"/>
            <a:ext cx="1771650" cy="276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468" tIns="34236" rIns="68468" bIns="3423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35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1.5 Gigabases  1 day</a:t>
            </a: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6057900" y="3143250"/>
            <a:ext cx="1943100" cy="276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468" tIns="34236" rIns="68468" bIns="3423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35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 Gigabase 6 hours</a:t>
            </a:r>
          </a:p>
        </p:txBody>
      </p:sp>
      <p:sp>
        <p:nvSpPr>
          <p:cNvPr id="151564" name="TextBox 10"/>
          <p:cNvSpPr txBox="1">
            <a:spLocks noChangeArrowheads="1"/>
          </p:cNvSpPr>
          <p:nvPr/>
        </p:nvSpPr>
        <p:spPr bwMode="auto">
          <a:xfrm>
            <a:off x="1257300" y="3486152"/>
            <a:ext cx="2114550" cy="2999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468" tIns="34236" rIns="68468" bIns="3423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500" b="1" i="1" u="sng">
                <a:solidFill>
                  <a:srgbClr val="FFFFFF"/>
                </a:solidFill>
              </a:rPr>
              <a:t>Emerging</a:t>
            </a:r>
            <a:r>
              <a:rPr lang="en-US" altLang="en-US" sz="1500" b="1" i="1">
                <a:solidFill>
                  <a:srgbClr val="FFFFFF"/>
                </a:solidFill>
              </a:rPr>
              <a:t>:</a:t>
            </a:r>
          </a:p>
        </p:txBody>
      </p:sp>
      <p:sp>
        <p:nvSpPr>
          <p:cNvPr id="151565" name="TextBox 11"/>
          <p:cNvSpPr txBox="1">
            <a:spLocks noChangeArrowheads="1"/>
          </p:cNvSpPr>
          <p:nvPr/>
        </p:nvSpPr>
        <p:spPr bwMode="auto">
          <a:xfrm>
            <a:off x="2524127" y="3486150"/>
            <a:ext cx="2105025" cy="276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468" tIns="34236" rIns="68468" bIns="3423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350" b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Illumina HiSeq 2500</a:t>
            </a:r>
          </a:p>
        </p:txBody>
      </p:sp>
      <p:sp>
        <p:nvSpPr>
          <p:cNvPr id="151566" name="TextBox 12"/>
          <p:cNvSpPr txBox="1">
            <a:spLocks noChangeArrowheads="1"/>
          </p:cNvSpPr>
          <p:nvPr/>
        </p:nvSpPr>
        <p:spPr bwMode="auto">
          <a:xfrm>
            <a:off x="5193506" y="3494487"/>
            <a:ext cx="2105025" cy="276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468" tIns="34236" rIns="68468" bIns="3423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350" b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Ion Torrent Proton</a:t>
            </a:r>
          </a:p>
        </p:txBody>
      </p:sp>
      <p:pic>
        <p:nvPicPr>
          <p:cNvPr id="151567" name="Picture 13" descr="C:\Users\bergerm1\Desktop\Capture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1700" y="3805242"/>
            <a:ext cx="2686050" cy="190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1568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7066" y="4000500"/>
            <a:ext cx="2332434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1569" name="TextBox 14"/>
          <p:cNvSpPr txBox="1">
            <a:spLocks noChangeArrowheads="1"/>
          </p:cNvSpPr>
          <p:nvPr/>
        </p:nvSpPr>
        <p:spPr bwMode="auto">
          <a:xfrm>
            <a:off x="2914650" y="5657850"/>
            <a:ext cx="3943350" cy="276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468" tIns="34236" rIns="68468" bIns="3423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35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Human Genome in a Day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12D5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>
            <a:grpSpLocks noChangeAspect="1"/>
          </p:cNvGrpSpPr>
          <p:nvPr/>
        </p:nvGrpSpPr>
        <p:grpSpPr>
          <a:xfrm>
            <a:off x="0" y="394383"/>
            <a:ext cx="9144000" cy="6069234"/>
            <a:chOff x="457200" y="649203"/>
            <a:chExt cx="8062722" cy="5351547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0824"/>
            <a:stretch/>
          </p:blipFill>
          <p:spPr bwMode="auto">
            <a:xfrm>
              <a:off x="457200" y="649203"/>
              <a:ext cx="8062722" cy="50657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7" name="Title 1"/>
            <p:cNvSpPr txBox="1">
              <a:spLocks/>
            </p:cNvSpPr>
            <p:nvPr/>
          </p:nvSpPr>
          <p:spPr bwMode="auto">
            <a:xfrm>
              <a:off x="1278088" y="5715000"/>
              <a:ext cx="6629399" cy="2857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>
              <a:lvl1pPr algn="ctr" defTabSz="457200" rtl="0" fontAlgn="base" hangingPunct="0">
                <a:lnSpc>
                  <a:spcPct val="112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45000"/>
                <a:buFont typeface="StarSymbol" charset="0"/>
                <a:defRPr sz="4400">
                  <a:solidFill>
                    <a:srgbClr val="000000"/>
                  </a:solidFill>
                  <a:latin typeface="+mj-lt"/>
                  <a:ea typeface="+mj-ea"/>
                  <a:cs typeface="+mj-cs"/>
                </a:defRPr>
              </a:lvl1pPr>
              <a:lvl2pPr marL="431800" indent="-215900" algn="l" defTabSz="457200" rtl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45000"/>
                <a:buFont typeface="StarSymbol" charset="0"/>
                <a:defRPr sz="4400">
                  <a:solidFill>
                    <a:srgbClr val="000000"/>
                  </a:solidFill>
                  <a:latin typeface="Times New Roman" pitchFamily="16" charset="0"/>
                  <a:ea typeface="Lucida Sans Unicode" pitchFamily="32" charset="0"/>
                  <a:cs typeface="Lucida Sans Unicode" pitchFamily="32" charset="0"/>
                </a:defRPr>
              </a:lvl2pPr>
              <a:lvl3pPr marL="647700" indent="-215900" algn="l" defTabSz="457200" rtl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45000"/>
                <a:buFont typeface="StarSymbol" charset="0"/>
                <a:defRPr sz="4400">
                  <a:solidFill>
                    <a:srgbClr val="000000"/>
                  </a:solidFill>
                  <a:latin typeface="Times New Roman" pitchFamily="16" charset="0"/>
                  <a:ea typeface="Lucida Sans Unicode" pitchFamily="32" charset="0"/>
                  <a:cs typeface="Lucida Sans Unicode" pitchFamily="32" charset="0"/>
                </a:defRPr>
              </a:lvl3pPr>
              <a:lvl4pPr marL="863600" indent="-215900" algn="l" defTabSz="457200" rtl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45000"/>
                <a:buFont typeface="StarSymbol" charset="0"/>
                <a:defRPr sz="4400">
                  <a:solidFill>
                    <a:srgbClr val="000000"/>
                  </a:solidFill>
                  <a:latin typeface="Times New Roman" pitchFamily="16" charset="0"/>
                  <a:ea typeface="Lucida Sans Unicode" pitchFamily="32" charset="0"/>
                  <a:cs typeface="Lucida Sans Unicode" pitchFamily="32" charset="0"/>
                </a:defRPr>
              </a:lvl4pPr>
              <a:lvl5pPr marL="1079500" indent="-215900" algn="l" defTabSz="457200" rtl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45000"/>
                <a:buFont typeface="StarSymbol" charset="0"/>
                <a:defRPr sz="4400">
                  <a:solidFill>
                    <a:srgbClr val="000000"/>
                  </a:solidFill>
                  <a:latin typeface="Times New Roman" pitchFamily="16" charset="0"/>
                  <a:ea typeface="Lucida Sans Unicode" pitchFamily="32" charset="0"/>
                  <a:cs typeface="Lucida Sans Unicode" pitchFamily="32" charset="0"/>
                </a:defRPr>
              </a:lvl5pPr>
              <a:lvl6pPr marL="1536700" indent="-215900" algn="l" defTabSz="457200" rtl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45000"/>
                <a:buFont typeface="StarSymbol" charset="0"/>
                <a:defRPr sz="4400">
                  <a:solidFill>
                    <a:srgbClr val="000000"/>
                  </a:solidFill>
                  <a:latin typeface="Times New Roman" pitchFamily="16" charset="0"/>
                  <a:ea typeface="Lucida Sans Unicode" pitchFamily="32" charset="0"/>
                  <a:cs typeface="Lucida Sans Unicode" pitchFamily="32" charset="0"/>
                </a:defRPr>
              </a:lvl6pPr>
              <a:lvl7pPr marL="1993900" indent="-215900" algn="l" defTabSz="457200" rtl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45000"/>
                <a:buFont typeface="StarSymbol" charset="0"/>
                <a:defRPr sz="4400">
                  <a:solidFill>
                    <a:srgbClr val="000000"/>
                  </a:solidFill>
                  <a:latin typeface="Times New Roman" pitchFamily="16" charset="0"/>
                  <a:ea typeface="Lucida Sans Unicode" pitchFamily="32" charset="0"/>
                  <a:cs typeface="Lucida Sans Unicode" pitchFamily="32" charset="0"/>
                </a:defRPr>
              </a:lvl7pPr>
              <a:lvl8pPr marL="2451100" indent="-215900" algn="l" defTabSz="457200" rtl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45000"/>
                <a:buFont typeface="StarSymbol" charset="0"/>
                <a:defRPr sz="4400">
                  <a:solidFill>
                    <a:srgbClr val="000000"/>
                  </a:solidFill>
                  <a:latin typeface="Times New Roman" pitchFamily="16" charset="0"/>
                  <a:ea typeface="Lucida Sans Unicode" pitchFamily="32" charset="0"/>
                  <a:cs typeface="Lucida Sans Unicode" pitchFamily="32" charset="0"/>
                </a:defRPr>
              </a:lvl8pPr>
              <a:lvl9pPr marL="2908300" indent="-215900" algn="l" defTabSz="457200" rtl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45000"/>
                <a:buFont typeface="StarSymbol" charset="0"/>
                <a:defRPr sz="4400">
                  <a:solidFill>
                    <a:srgbClr val="000000"/>
                  </a:solidFill>
                  <a:latin typeface="Times New Roman" pitchFamily="16" charset="0"/>
                  <a:ea typeface="Lucida Sans Unicode" pitchFamily="32" charset="0"/>
                  <a:cs typeface="Lucida Sans Unicode" pitchFamily="32" charset="0"/>
                </a:defRPr>
              </a:lvl9pPr>
            </a:lstStyle>
            <a:p>
              <a:r>
                <a:rPr lang="en-US" sz="900" dirty="0">
                  <a:solidFill>
                    <a:schemeClr val="bg1"/>
                  </a:solidFill>
                  <a:latin typeface="Arial" charset="0"/>
                  <a:ea typeface="+mn-ea"/>
                  <a:cs typeface="+mn-cs"/>
                </a:rPr>
                <a:t>Presented By Dara Aisner at 2016 ASCO Annual Meeting</a:t>
              </a: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340506"/>
            <a:ext cx="9125712" cy="871728"/>
          </a:xfrm>
        </p:spPr>
        <p:txBody>
          <a:bodyPr anchor="ctr"/>
          <a:lstStyle/>
          <a:p>
            <a:r>
              <a:rPr lang="en-US" sz="2600" dirty="0"/>
              <a:t>Molecular testing in clinical practice </a:t>
            </a:r>
            <a:r>
              <a:rPr lang="en-US" sz="2600" dirty="0" smtClean="0"/>
              <a:t>and the </a:t>
            </a:r>
            <a:r>
              <a:rPr lang="en-US" sz="2600" dirty="0"/>
              <a:t>role of multiplex </a:t>
            </a:r>
            <a:r>
              <a:rPr lang="en-US" sz="2600" dirty="0" smtClean="0"/>
              <a:t>testing/next-generation sequencing</a:t>
            </a:r>
            <a:endParaRPr lang="en-US" sz="2600" dirty="0"/>
          </a:p>
        </p:txBody>
      </p:sp>
      <p:sp>
        <p:nvSpPr>
          <p:cNvPr id="125955" name="Rectangle 3"/>
          <p:cNvSpPr>
            <a:spLocks noGrp="1" noChangeArrowheads="1"/>
          </p:cNvSpPr>
          <p:nvPr>
            <p:ph idx="1"/>
          </p:nvPr>
        </p:nvSpPr>
        <p:spPr>
          <a:xfrm>
            <a:off x="469557" y="2313385"/>
            <a:ext cx="8229600" cy="3394472"/>
          </a:xfrm>
        </p:spPr>
        <p:txBody>
          <a:bodyPr/>
          <a:lstStyle/>
          <a:p>
            <a:pPr marL="0" indent="0" algn="ctr">
              <a:lnSpc>
                <a:spcPct val="80000"/>
              </a:lnSpc>
              <a:buNone/>
            </a:pPr>
            <a:r>
              <a:rPr lang="en-US" altLang="en-US" sz="1800" dirty="0"/>
              <a:t>Paul A. Bunn, Jr, MD, Distinguished Professor and Dudley Endowed Chair, Univ. of Colorado Cancer Center, Aurora, CO, USA</a:t>
            </a:r>
          </a:p>
        </p:txBody>
      </p:sp>
      <p:sp>
        <p:nvSpPr>
          <p:cNvPr id="125956" name="Text Box 4"/>
          <p:cNvSpPr txBox="1">
            <a:spLocks noChangeArrowheads="1"/>
          </p:cNvSpPr>
          <p:nvPr/>
        </p:nvSpPr>
        <p:spPr bwMode="auto">
          <a:xfrm>
            <a:off x="3302794" y="1170385"/>
            <a:ext cx="184731" cy="300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en-US" altLang="en-US" sz="1350" b="1">
              <a:solidFill>
                <a:srgbClr val="FFFFFF"/>
              </a:solidFill>
            </a:endParaRPr>
          </a:p>
        </p:txBody>
      </p:sp>
      <p:sp>
        <p:nvSpPr>
          <p:cNvPr id="125957" name="Text Box 5"/>
          <p:cNvSpPr txBox="1">
            <a:spLocks noChangeArrowheads="1"/>
          </p:cNvSpPr>
          <p:nvPr/>
        </p:nvSpPr>
        <p:spPr bwMode="auto">
          <a:xfrm>
            <a:off x="2159794" y="1456135"/>
            <a:ext cx="184731" cy="300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en-US" altLang="en-US" sz="1350" b="1">
              <a:solidFill>
                <a:srgbClr val="FFFFFF"/>
              </a:solidFill>
            </a:endParaRPr>
          </a:p>
        </p:txBody>
      </p:sp>
      <p:sp>
        <p:nvSpPr>
          <p:cNvPr id="125959" name="Text Box 7"/>
          <p:cNvSpPr txBox="1">
            <a:spLocks noChangeArrowheads="1"/>
          </p:cNvSpPr>
          <p:nvPr/>
        </p:nvSpPr>
        <p:spPr bwMode="auto">
          <a:xfrm>
            <a:off x="6045994" y="4770835"/>
            <a:ext cx="184731" cy="300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en-US" altLang="en-US" sz="1350" b="1">
              <a:solidFill>
                <a:srgbClr val="FFFFFF"/>
              </a:solidFill>
            </a:endParaRPr>
          </a:p>
        </p:txBody>
      </p:sp>
      <p:sp>
        <p:nvSpPr>
          <p:cNvPr id="125960" name="Text Box 8"/>
          <p:cNvSpPr txBox="1">
            <a:spLocks noChangeArrowheads="1"/>
          </p:cNvSpPr>
          <p:nvPr/>
        </p:nvSpPr>
        <p:spPr bwMode="auto">
          <a:xfrm>
            <a:off x="1988344" y="5056585"/>
            <a:ext cx="184731" cy="300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en-US" altLang="en-US" sz="1350" b="1">
              <a:solidFill>
                <a:srgbClr val="FFFFFF"/>
              </a:solidFill>
            </a:endParaRPr>
          </a:p>
        </p:txBody>
      </p:sp>
      <p:pic>
        <p:nvPicPr>
          <p:cNvPr id="125962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708"/>
            <a:ext cx="9144000" cy="1159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BunnAdd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20" b="10688"/>
          <a:stretch/>
        </p:blipFill>
        <p:spPr bwMode="auto">
          <a:xfrm>
            <a:off x="4553089" y="3002052"/>
            <a:ext cx="4423571" cy="2446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1" descr="AMC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859" y="3038542"/>
            <a:ext cx="3886200" cy="24276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6205151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4788" y="416794"/>
            <a:ext cx="7772043" cy="1043305"/>
          </a:xfrm>
        </p:spPr>
        <p:txBody>
          <a:bodyPr/>
          <a:lstStyle/>
          <a:p>
            <a:pPr algn="l"/>
            <a:r>
              <a:rPr lang="en-US" sz="2400" b="1" dirty="0">
                <a:solidFill>
                  <a:schemeClr val="bg1"/>
                </a:solidFill>
              </a:rPr>
              <a:t>Next-Generation Sequencing (NGS) to Identify Actionable Genomic Alterations in “Pan-Negative” Lung Adenocarcinomas from Patients with No Smoking or a Light Smoking History</a:t>
            </a:r>
          </a:p>
        </p:txBody>
      </p:sp>
      <p:sp>
        <p:nvSpPr>
          <p:cNvPr id="4" name="Rectangle 3"/>
          <p:cNvSpPr/>
          <p:nvPr/>
        </p:nvSpPr>
        <p:spPr>
          <a:xfrm>
            <a:off x="951278" y="2249894"/>
            <a:ext cx="1188441" cy="1015663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rgbClr val="FFFFFF"/>
                </a:solidFill>
                <a:latin typeface="+mj-lt"/>
                <a:cs typeface="Calibri"/>
              </a:rPr>
              <a:t>Genomic alteration/s identified with no targeted therapy option</a:t>
            </a:r>
          </a:p>
        </p:txBody>
      </p:sp>
      <p:sp>
        <p:nvSpPr>
          <p:cNvPr id="7" name="Rectangle 6"/>
          <p:cNvSpPr/>
          <p:nvPr/>
        </p:nvSpPr>
        <p:spPr>
          <a:xfrm>
            <a:off x="2247759" y="2249894"/>
            <a:ext cx="1026381" cy="646331"/>
          </a:xfrm>
          <a:prstGeom prst="rect">
            <a:avLst/>
          </a:prstGeom>
          <a:solidFill>
            <a:srgbClr val="53C2FF"/>
          </a:solidFill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rgbClr val="082B50"/>
                </a:solidFill>
                <a:latin typeface="+mj-lt"/>
                <a:cs typeface="Calibri"/>
              </a:rPr>
              <a:t>No genomic alteration identified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561485"/>
              </p:ext>
            </p:extLst>
          </p:nvPr>
        </p:nvGraphicFramePr>
        <p:xfrm>
          <a:off x="3676308" y="2249894"/>
          <a:ext cx="1753165" cy="20575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53165"/>
              </a:tblGrid>
              <a:tr h="500764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100" dirty="0" smtClean="0"/>
                        <a:t>Genomic alteration with targeted therapy in NCCN guidelines</a:t>
                      </a:r>
                      <a:endParaRPr lang="en-US" sz="1100" dirty="0"/>
                    </a:p>
                  </a:txBody>
                  <a:tcPr marL="68598" marR="68598" marT="34299" marB="34299" anchor="ctr">
                    <a:solidFill>
                      <a:srgbClr val="7AC135"/>
                    </a:solidFill>
                  </a:tcPr>
                </a:tc>
              </a:tr>
              <a:tr h="212653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100" dirty="0" smtClean="0">
                          <a:solidFill>
                            <a:srgbClr val="082B50"/>
                          </a:solidFill>
                        </a:rPr>
                        <a:t>EGFR G719A</a:t>
                      </a:r>
                      <a:endParaRPr lang="en-US" sz="1100" dirty="0">
                        <a:solidFill>
                          <a:srgbClr val="082B50"/>
                        </a:solidFill>
                      </a:endParaRPr>
                    </a:p>
                  </a:txBody>
                  <a:tcPr marL="68598" marR="68598" marT="34299" marB="34299" anchor="ctr">
                    <a:solidFill>
                      <a:srgbClr val="EAFFC0"/>
                    </a:solidFill>
                  </a:tcPr>
                </a:tc>
              </a:tr>
              <a:tr h="212653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100" dirty="0" smtClean="0">
                          <a:solidFill>
                            <a:srgbClr val="082B50"/>
                          </a:solidFill>
                        </a:rPr>
                        <a:t>BRAF V600E</a:t>
                      </a:r>
                      <a:endParaRPr lang="en-US" sz="1100" dirty="0">
                        <a:solidFill>
                          <a:srgbClr val="082B50"/>
                        </a:solidFill>
                      </a:endParaRPr>
                    </a:p>
                  </a:txBody>
                  <a:tcPr marL="68598" marR="68598" marT="34299" marB="34299" anchor="ctr">
                    <a:solidFill>
                      <a:srgbClr val="F2FFDF"/>
                    </a:solidFill>
                  </a:tcPr>
                </a:tc>
              </a:tr>
              <a:tr h="212653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100" dirty="0" smtClean="0">
                          <a:solidFill>
                            <a:srgbClr val="082B50"/>
                          </a:solidFill>
                        </a:rPr>
                        <a:t>SOCS5-ALK</a:t>
                      </a:r>
                      <a:endParaRPr lang="en-US" sz="1100" dirty="0">
                        <a:solidFill>
                          <a:srgbClr val="082B50"/>
                        </a:solidFill>
                      </a:endParaRPr>
                    </a:p>
                  </a:txBody>
                  <a:tcPr marL="68598" marR="68598" marT="34299" marB="34299" anchor="ctr">
                    <a:solidFill>
                      <a:srgbClr val="EAFFC0"/>
                    </a:solidFill>
                  </a:tcPr>
                </a:tc>
              </a:tr>
              <a:tr h="212653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082B50"/>
                          </a:solidFill>
                        </a:rPr>
                        <a:t>HIP1-ALK</a:t>
                      </a:r>
                      <a:endParaRPr lang="en-US" sz="1100" dirty="0">
                        <a:solidFill>
                          <a:srgbClr val="082B50"/>
                        </a:solidFill>
                      </a:endParaRPr>
                    </a:p>
                  </a:txBody>
                  <a:tcPr marL="68598" marR="68598" marT="34299" marB="34299" anchor="ctr">
                    <a:solidFill>
                      <a:srgbClr val="F2FFDF"/>
                    </a:solidFill>
                  </a:tcPr>
                </a:tc>
              </a:tr>
              <a:tr h="212653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100" dirty="0" smtClean="0">
                          <a:solidFill>
                            <a:srgbClr val="082B50"/>
                          </a:solidFill>
                        </a:rPr>
                        <a:t>CD74-ROS1</a:t>
                      </a:r>
                      <a:endParaRPr lang="en-US" sz="1100" dirty="0">
                        <a:solidFill>
                          <a:srgbClr val="082B50"/>
                        </a:solidFill>
                      </a:endParaRPr>
                    </a:p>
                  </a:txBody>
                  <a:tcPr marL="68598" marR="68598" marT="34299" marB="34299" anchor="ctr">
                    <a:solidFill>
                      <a:srgbClr val="EAFFC0"/>
                    </a:solidFill>
                  </a:tcPr>
                </a:tc>
              </a:tr>
              <a:tr h="212653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100" dirty="0" smtClean="0">
                          <a:solidFill>
                            <a:srgbClr val="082B50"/>
                          </a:solidFill>
                        </a:rPr>
                        <a:t>KIF5B-RET</a:t>
                      </a:r>
                      <a:endParaRPr lang="en-US" sz="1100" dirty="0">
                        <a:solidFill>
                          <a:srgbClr val="082B50"/>
                        </a:solidFill>
                      </a:endParaRPr>
                    </a:p>
                  </a:txBody>
                  <a:tcPr marL="68598" marR="68598" marT="34299" marB="34299" anchor="ctr">
                    <a:solidFill>
                      <a:srgbClr val="F2FFDF"/>
                    </a:solidFill>
                  </a:tcPr>
                </a:tc>
              </a:tr>
              <a:tr h="212653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100" dirty="0" smtClean="0">
                          <a:solidFill>
                            <a:srgbClr val="082B50"/>
                          </a:solidFill>
                        </a:rPr>
                        <a:t>CCDC6-RET</a:t>
                      </a:r>
                      <a:endParaRPr lang="en-US" sz="1100" dirty="0">
                        <a:solidFill>
                          <a:srgbClr val="082B50"/>
                        </a:solidFill>
                      </a:endParaRPr>
                    </a:p>
                  </a:txBody>
                  <a:tcPr marL="68598" marR="68598" marT="34299" marB="34299" anchor="ctr">
                    <a:solidFill>
                      <a:srgbClr val="EAFFC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1948002"/>
              </p:ext>
            </p:extLst>
          </p:nvPr>
        </p:nvGraphicFramePr>
        <p:xfrm>
          <a:off x="5600968" y="2249894"/>
          <a:ext cx="2743915" cy="26347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915"/>
              </a:tblGrid>
              <a:tr h="502462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100" dirty="0" smtClean="0"/>
                        <a:t>Genomic alteration with targeted</a:t>
                      </a:r>
                      <a:r>
                        <a:rPr lang="en-US" sz="1100" baseline="0" dirty="0" smtClean="0"/>
                        <a:t> agent available on or off a clinical trial</a:t>
                      </a:r>
                      <a:endParaRPr lang="en-US" sz="1100" dirty="0"/>
                    </a:p>
                  </a:txBody>
                  <a:tcPr marL="68598" marR="68598" marT="34299" marB="34299" anchor="ctr">
                    <a:solidFill>
                      <a:srgbClr val="F34F1B"/>
                    </a:solidFill>
                  </a:tcPr>
                </a:tc>
              </a:tr>
              <a:tr h="236921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100" dirty="0" smtClean="0">
                          <a:solidFill>
                            <a:srgbClr val="082B50"/>
                          </a:solidFill>
                        </a:rPr>
                        <a:t>CDKN2A loss</a:t>
                      </a:r>
                      <a:endParaRPr lang="en-US" sz="1100" dirty="0">
                        <a:solidFill>
                          <a:srgbClr val="082B50"/>
                        </a:solidFill>
                      </a:endParaRPr>
                    </a:p>
                  </a:txBody>
                  <a:tcPr marL="68598" marR="68598" marT="34299" marB="34299" anchor="ctr">
                    <a:solidFill>
                      <a:srgbClr val="FFE5DA"/>
                    </a:solidFill>
                  </a:tcPr>
                </a:tc>
              </a:tr>
              <a:tr h="236921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100" dirty="0" smtClean="0">
                          <a:solidFill>
                            <a:srgbClr val="082B50"/>
                          </a:solidFill>
                        </a:rPr>
                        <a:t>EGFR L747P</a:t>
                      </a:r>
                      <a:endParaRPr lang="en-US" sz="1100" dirty="0">
                        <a:solidFill>
                          <a:srgbClr val="082B50"/>
                        </a:solidFill>
                      </a:endParaRPr>
                    </a:p>
                  </a:txBody>
                  <a:tcPr marL="68598" marR="68598" marT="34299" marB="34299" anchor="ctr">
                    <a:solidFill>
                      <a:srgbClr val="FFF0E8"/>
                    </a:solidFill>
                  </a:tcPr>
                </a:tc>
              </a:tr>
              <a:tr h="236921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100" dirty="0" smtClean="0">
                          <a:solidFill>
                            <a:srgbClr val="082B50"/>
                          </a:solidFill>
                        </a:rPr>
                        <a:t>EGFR exon 18 del (n = 2)</a:t>
                      </a:r>
                      <a:endParaRPr lang="en-US" sz="1100" dirty="0">
                        <a:solidFill>
                          <a:srgbClr val="082B50"/>
                        </a:solidFill>
                      </a:endParaRPr>
                    </a:p>
                  </a:txBody>
                  <a:tcPr marL="68598" marR="68598" marT="34299" marB="34299" anchor="ctr">
                    <a:solidFill>
                      <a:srgbClr val="FFE5DA"/>
                    </a:solidFill>
                  </a:tcPr>
                </a:tc>
              </a:tr>
              <a:tr h="236921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100" dirty="0" smtClean="0">
                          <a:solidFill>
                            <a:srgbClr val="082B50"/>
                          </a:solidFill>
                        </a:rPr>
                        <a:t>EGFR exon 20</a:t>
                      </a:r>
                      <a:r>
                        <a:rPr lang="en-US" sz="1100" baseline="0" dirty="0" smtClean="0">
                          <a:solidFill>
                            <a:srgbClr val="082B50"/>
                          </a:solidFill>
                        </a:rPr>
                        <a:t> ins</a:t>
                      </a:r>
                      <a:endParaRPr lang="en-US" sz="1100" dirty="0">
                        <a:solidFill>
                          <a:srgbClr val="082B50"/>
                        </a:solidFill>
                      </a:endParaRPr>
                    </a:p>
                  </a:txBody>
                  <a:tcPr marL="68598" marR="68598" marT="34299" marB="34299" anchor="ctr">
                    <a:solidFill>
                      <a:srgbClr val="FFF0E8"/>
                    </a:solidFill>
                  </a:tcPr>
                </a:tc>
              </a:tr>
              <a:tr h="236921">
                <a:tc>
                  <a:txBody>
                    <a:bodyPr/>
                    <a:lstStyle/>
                    <a:p>
                      <a:pPr marL="0" marR="0" indent="0" algn="ctr" defTabSz="914115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082B50"/>
                          </a:solidFill>
                        </a:rPr>
                        <a:t>ERBB2 L755F</a:t>
                      </a:r>
                    </a:p>
                  </a:txBody>
                  <a:tcPr marL="68598" marR="68598" marT="34299" marB="34299" anchor="ctr">
                    <a:solidFill>
                      <a:srgbClr val="FFE5DA"/>
                    </a:solidFill>
                  </a:tcPr>
                </a:tc>
              </a:tr>
              <a:tr h="236921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100" dirty="0" smtClean="0">
                          <a:solidFill>
                            <a:srgbClr val="082B50"/>
                          </a:solidFill>
                        </a:rPr>
                        <a:t>FGFR1 T141R</a:t>
                      </a:r>
                      <a:endParaRPr lang="en-US" sz="1100" dirty="0">
                        <a:solidFill>
                          <a:srgbClr val="082B50"/>
                        </a:solidFill>
                      </a:endParaRPr>
                    </a:p>
                  </a:txBody>
                  <a:tcPr marL="68598" marR="68598" marT="34299" marB="34299" anchor="ctr">
                    <a:solidFill>
                      <a:srgbClr val="FFF0E8"/>
                    </a:solidFill>
                  </a:tcPr>
                </a:tc>
              </a:tr>
              <a:tr h="236921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100" dirty="0" smtClean="0">
                          <a:solidFill>
                            <a:srgbClr val="082B50"/>
                          </a:solidFill>
                        </a:rPr>
                        <a:t>KRAS G12C</a:t>
                      </a:r>
                      <a:endParaRPr lang="en-US" sz="1100" dirty="0">
                        <a:solidFill>
                          <a:srgbClr val="082B50"/>
                        </a:solidFill>
                      </a:endParaRPr>
                    </a:p>
                  </a:txBody>
                  <a:tcPr marL="68598" marR="68598" marT="34299" marB="34299" anchor="ctr">
                    <a:solidFill>
                      <a:srgbClr val="FFE5DA"/>
                    </a:solidFill>
                  </a:tcPr>
                </a:tc>
              </a:tr>
              <a:tr h="236921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100" dirty="0" smtClean="0">
                          <a:solidFill>
                            <a:srgbClr val="082B50"/>
                          </a:solidFill>
                        </a:rPr>
                        <a:t>KRAS Q61H</a:t>
                      </a:r>
                      <a:endParaRPr lang="en-US" sz="1100" dirty="0">
                        <a:solidFill>
                          <a:srgbClr val="082B50"/>
                        </a:solidFill>
                      </a:endParaRPr>
                    </a:p>
                  </a:txBody>
                  <a:tcPr marL="68598" marR="68598" marT="34299" marB="34299" anchor="ctr">
                    <a:solidFill>
                      <a:srgbClr val="FFF0E8"/>
                    </a:solidFill>
                  </a:tcPr>
                </a:tc>
              </a:tr>
              <a:tr h="236921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100" dirty="0" smtClean="0">
                          <a:solidFill>
                            <a:srgbClr val="082B50"/>
                          </a:solidFill>
                        </a:rPr>
                        <a:t>MDM2 amp (n = 3)</a:t>
                      </a:r>
                      <a:endParaRPr lang="en-US" sz="1100" dirty="0">
                        <a:solidFill>
                          <a:srgbClr val="082B50"/>
                        </a:solidFill>
                      </a:endParaRPr>
                    </a:p>
                  </a:txBody>
                  <a:tcPr marL="68598" marR="68598" marT="34299" marB="34299" anchor="ctr">
                    <a:solidFill>
                      <a:srgbClr val="FFE5DA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Chart 4"/>
          <p:cNvGraphicFramePr/>
          <p:nvPr>
            <p:extLst>
              <p:ext uri="{D42A27DB-BD31-4B8C-83A1-F6EECF244321}">
                <p14:modId xmlns:p14="http://schemas.microsoft.com/office/powerpoint/2010/main" val="1939236777"/>
              </p:ext>
            </p:extLst>
          </p:nvPr>
        </p:nvGraphicFramePr>
        <p:xfrm>
          <a:off x="732424" y="3816475"/>
          <a:ext cx="3291419" cy="21942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Right Arrow 9"/>
          <p:cNvSpPr/>
          <p:nvPr/>
        </p:nvSpPr>
        <p:spPr bwMode="auto">
          <a:xfrm rot="15653831">
            <a:off x="1290098" y="3457169"/>
            <a:ext cx="540201" cy="521371"/>
          </a:xfrm>
          <a:prstGeom prst="rightArrow">
            <a:avLst/>
          </a:prstGeom>
          <a:solidFill>
            <a:srgbClr val="0070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98" tIns="34299" rIns="68598" bIns="34299" numCol="1" rtlCol="0" anchor="t" anchorCtr="0" compatLnSpc="1">
            <a:prstTxWarp prst="textNoShape">
              <a:avLst/>
            </a:prstTxWarp>
            <a:spAutoFit/>
          </a:bodyPr>
          <a:lstStyle/>
          <a:p>
            <a:pPr defTabSz="342991">
              <a:lnSpc>
                <a:spcPct val="93000"/>
              </a:lnSpc>
              <a:buClr>
                <a:srgbClr val="000000"/>
              </a:buClr>
              <a:buSzPct val="45000"/>
            </a:pPr>
            <a:endParaRPr lang="en-US" sz="1350">
              <a:solidFill>
                <a:srgbClr val="3333CC"/>
              </a:solidFill>
              <a:latin typeface="+mj-lt"/>
            </a:endParaRPr>
          </a:p>
        </p:txBody>
      </p:sp>
      <p:sp>
        <p:nvSpPr>
          <p:cNvPr id="11" name="Right Arrow 10"/>
          <p:cNvSpPr/>
          <p:nvPr/>
        </p:nvSpPr>
        <p:spPr bwMode="auto">
          <a:xfrm rot="16200000">
            <a:off x="2328789" y="3285691"/>
            <a:ext cx="540201" cy="521371"/>
          </a:xfrm>
          <a:prstGeom prst="rightArrow">
            <a:avLst/>
          </a:prstGeom>
          <a:solidFill>
            <a:srgbClr val="53C2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98" tIns="34299" rIns="68598" bIns="34299" numCol="1" rtlCol="0" anchor="t" anchorCtr="0" compatLnSpc="1">
            <a:prstTxWarp prst="textNoShape">
              <a:avLst/>
            </a:prstTxWarp>
            <a:spAutoFit/>
          </a:bodyPr>
          <a:lstStyle/>
          <a:p>
            <a:pPr defTabSz="342991">
              <a:lnSpc>
                <a:spcPct val="93000"/>
              </a:lnSpc>
              <a:buClr>
                <a:srgbClr val="000000"/>
              </a:buClr>
              <a:buSzPct val="45000"/>
            </a:pPr>
            <a:endParaRPr lang="en-US" sz="1350">
              <a:solidFill>
                <a:srgbClr val="3333CC"/>
              </a:solidFill>
              <a:latin typeface="+mj-lt"/>
            </a:endParaRPr>
          </a:p>
        </p:txBody>
      </p:sp>
      <p:sp>
        <p:nvSpPr>
          <p:cNvPr id="12" name="Right Arrow 11"/>
          <p:cNvSpPr/>
          <p:nvPr/>
        </p:nvSpPr>
        <p:spPr bwMode="auto">
          <a:xfrm rot="18479855">
            <a:off x="3068031" y="3565778"/>
            <a:ext cx="540201" cy="521371"/>
          </a:xfrm>
          <a:prstGeom prst="rightArrow">
            <a:avLst/>
          </a:prstGeom>
          <a:solidFill>
            <a:srgbClr val="78C03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98" tIns="34299" rIns="68598" bIns="34299" numCol="1" rtlCol="0" anchor="t" anchorCtr="0" compatLnSpc="1">
            <a:prstTxWarp prst="textNoShape">
              <a:avLst/>
            </a:prstTxWarp>
            <a:spAutoFit/>
          </a:bodyPr>
          <a:lstStyle/>
          <a:p>
            <a:pPr defTabSz="342991">
              <a:lnSpc>
                <a:spcPct val="93000"/>
              </a:lnSpc>
              <a:buClr>
                <a:srgbClr val="000000"/>
              </a:buClr>
              <a:buSzPct val="45000"/>
            </a:pPr>
            <a:endParaRPr lang="en-US" sz="1350">
              <a:solidFill>
                <a:srgbClr val="3333CC"/>
              </a:solidFill>
              <a:latin typeface="+mj-lt"/>
            </a:endParaRPr>
          </a:p>
        </p:txBody>
      </p:sp>
      <p:sp>
        <p:nvSpPr>
          <p:cNvPr id="13" name="Right Arrow 12"/>
          <p:cNvSpPr/>
          <p:nvPr/>
        </p:nvSpPr>
        <p:spPr bwMode="auto">
          <a:xfrm rot="20350166">
            <a:off x="4158893" y="4664765"/>
            <a:ext cx="540201" cy="521371"/>
          </a:xfrm>
          <a:prstGeom prst="rightArrow">
            <a:avLst/>
          </a:prstGeom>
          <a:solidFill>
            <a:srgbClr val="F34F1B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98" tIns="34299" rIns="68598" bIns="34299" numCol="1" rtlCol="0" anchor="t" anchorCtr="0" compatLnSpc="1">
            <a:prstTxWarp prst="textNoShape">
              <a:avLst/>
            </a:prstTxWarp>
            <a:spAutoFit/>
          </a:bodyPr>
          <a:lstStyle/>
          <a:p>
            <a:pPr defTabSz="342991">
              <a:lnSpc>
                <a:spcPct val="93000"/>
              </a:lnSpc>
              <a:buClr>
                <a:srgbClr val="000000"/>
              </a:buClr>
              <a:buSzPct val="45000"/>
            </a:pPr>
            <a:endParaRPr lang="en-US" sz="1350">
              <a:solidFill>
                <a:srgbClr val="3333CC"/>
              </a:solidFill>
              <a:latin typeface="+mj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923639" y="4896876"/>
            <a:ext cx="864321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rgbClr val="FFFFFF"/>
                </a:solidFill>
                <a:latin typeface="+mj-lt"/>
              </a:rPr>
              <a:t>39%</a:t>
            </a:r>
            <a:br>
              <a:rPr lang="en-US" sz="1200" b="1" dirty="0">
                <a:solidFill>
                  <a:srgbClr val="FFFFFF"/>
                </a:solidFill>
                <a:latin typeface="+mj-lt"/>
              </a:rPr>
            </a:br>
            <a:r>
              <a:rPr lang="en-US" sz="1050" b="1" dirty="0">
                <a:solidFill>
                  <a:srgbClr val="FFFFFF"/>
                </a:solidFill>
                <a:latin typeface="+mj-lt"/>
              </a:rPr>
              <a:t>(n = 12/31)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275398" y="4194615"/>
            <a:ext cx="864321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rgbClr val="FFFFFF"/>
                </a:solidFill>
                <a:latin typeface="+mj-lt"/>
              </a:rPr>
              <a:t>29%</a:t>
            </a:r>
            <a:br>
              <a:rPr lang="en-US" sz="1200" b="1" dirty="0">
                <a:solidFill>
                  <a:srgbClr val="FFFFFF"/>
                </a:solidFill>
                <a:latin typeface="+mj-lt"/>
              </a:rPr>
            </a:br>
            <a:r>
              <a:rPr lang="en-US" sz="1050" b="1" dirty="0">
                <a:solidFill>
                  <a:srgbClr val="FFFFFF"/>
                </a:solidFill>
                <a:latin typeface="+mj-lt"/>
              </a:rPr>
              <a:t>(n = 9/31)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085699" y="3978535"/>
            <a:ext cx="864321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rgbClr val="FFFFFF"/>
                </a:solidFill>
                <a:latin typeface="+mj-lt"/>
              </a:rPr>
              <a:t>6%</a:t>
            </a:r>
            <a:br>
              <a:rPr lang="en-US" sz="1200" b="1" dirty="0">
                <a:solidFill>
                  <a:srgbClr val="FFFFFF"/>
                </a:solidFill>
                <a:latin typeface="+mj-lt"/>
              </a:rPr>
            </a:br>
            <a:r>
              <a:rPr lang="en-US" sz="1050" b="1" dirty="0">
                <a:solidFill>
                  <a:srgbClr val="FFFFFF"/>
                </a:solidFill>
                <a:latin typeface="+mj-lt"/>
              </a:rPr>
              <a:t>(n = 2/31)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841980" y="4302656"/>
            <a:ext cx="864321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rgbClr val="FFFFFF"/>
                </a:solidFill>
                <a:latin typeface="+mj-lt"/>
              </a:rPr>
              <a:t>26%</a:t>
            </a:r>
            <a:br>
              <a:rPr lang="en-US" sz="1200" b="1" dirty="0">
                <a:solidFill>
                  <a:srgbClr val="FFFFFF"/>
                </a:solidFill>
                <a:latin typeface="+mj-lt"/>
              </a:rPr>
            </a:br>
            <a:r>
              <a:rPr lang="en-US" sz="1050" b="1" dirty="0">
                <a:solidFill>
                  <a:srgbClr val="FFFFFF"/>
                </a:solidFill>
                <a:latin typeface="+mj-lt"/>
              </a:rPr>
              <a:t>(n = 8/31)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4500" y="6437932"/>
            <a:ext cx="3919343" cy="2885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275" dirty="0" err="1">
                <a:solidFill>
                  <a:schemeClr val="bg1"/>
                </a:solidFill>
                <a:latin typeface="+mj-lt"/>
                <a:cs typeface="Calibri"/>
              </a:rPr>
              <a:t>Drilon</a:t>
            </a:r>
            <a:r>
              <a:rPr lang="pl-PL" sz="1275" dirty="0">
                <a:solidFill>
                  <a:schemeClr val="bg1"/>
                </a:solidFill>
                <a:latin typeface="+mj-lt"/>
                <a:cs typeface="Calibri"/>
              </a:rPr>
              <a:t> A et al. </a:t>
            </a:r>
            <a:r>
              <a:rPr lang="pl-PL" sz="1275" i="1" dirty="0" err="1">
                <a:solidFill>
                  <a:schemeClr val="bg1"/>
                </a:solidFill>
                <a:latin typeface="+mj-lt"/>
                <a:cs typeface="Calibri"/>
              </a:rPr>
              <a:t>Clin</a:t>
            </a:r>
            <a:r>
              <a:rPr lang="pl-PL" sz="1275" i="1" dirty="0">
                <a:solidFill>
                  <a:schemeClr val="bg1"/>
                </a:solidFill>
                <a:latin typeface="+mj-lt"/>
                <a:cs typeface="Calibri"/>
              </a:rPr>
              <a:t> </a:t>
            </a:r>
            <a:r>
              <a:rPr lang="pl-PL" sz="1275" i="1" dirty="0" err="1">
                <a:solidFill>
                  <a:schemeClr val="bg1"/>
                </a:solidFill>
                <a:latin typeface="+mj-lt"/>
                <a:cs typeface="Calibri"/>
              </a:rPr>
              <a:t>Cancer</a:t>
            </a:r>
            <a:r>
              <a:rPr lang="pl-PL" sz="1275" i="1" dirty="0">
                <a:solidFill>
                  <a:schemeClr val="bg1"/>
                </a:solidFill>
                <a:latin typeface="+mj-lt"/>
                <a:cs typeface="Calibri"/>
              </a:rPr>
              <a:t> Res </a:t>
            </a:r>
            <a:r>
              <a:rPr lang="pl-PL" sz="1275" dirty="0">
                <a:solidFill>
                  <a:schemeClr val="bg1"/>
                </a:solidFill>
                <a:latin typeface="+mj-lt"/>
                <a:cs typeface="Calibri"/>
              </a:rPr>
              <a:t>2015;21(16):3631-9.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3180061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4788" y="203852"/>
            <a:ext cx="7772043" cy="1043305"/>
          </a:xfrm>
        </p:spPr>
        <p:txBody>
          <a:bodyPr/>
          <a:lstStyle/>
          <a:p>
            <a:pPr algn="l"/>
            <a:r>
              <a:rPr lang="en-US" sz="2400" b="1" dirty="0" smtClean="0"/>
              <a:t>Comprehensive Genomic Profiling (CGP) Identifies Frequent Drug-Sensitive EGFR Exon 19 Deletions Not Identified by Prior Molecular </a:t>
            </a:r>
            <a:r>
              <a:rPr lang="en-US" sz="2400" b="1" dirty="0"/>
              <a:t>Testing </a:t>
            </a:r>
            <a:r>
              <a:rPr lang="en-US" sz="2400" b="1" dirty="0" smtClean="0"/>
              <a:t>in NSCLC</a:t>
            </a:r>
            <a:endParaRPr lang="en-US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04500" y="6437932"/>
            <a:ext cx="4199226" cy="2885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275" dirty="0" err="1" smtClean="0">
                <a:solidFill>
                  <a:schemeClr val="bg1"/>
                </a:solidFill>
                <a:latin typeface="+mj-lt"/>
                <a:cs typeface="Calibri"/>
              </a:rPr>
              <a:t>Schrock</a:t>
            </a:r>
            <a:r>
              <a:rPr lang="pl-PL" sz="1275" dirty="0" smtClean="0">
                <a:solidFill>
                  <a:schemeClr val="bg1"/>
                </a:solidFill>
                <a:latin typeface="+mj-lt"/>
                <a:cs typeface="Calibri"/>
              </a:rPr>
              <a:t> AB et </a:t>
            </a:r>
            <a:r>
              <a:rPr lang="pl-PL" sz="1275" dirty="0">
                <a:solidFill>
                  <a:schemeClr val="bg1"/>
                </a:solidFill>
                <a:latin typeface="+mj-lt"/>
                <a:cs typeface="Calibri"/>
              </a:rPr>
              <a:t>al. </a:t>
            </a:r>
            <a:r>
              <a:rPr lang="pl-PL" sz="1275" i="1" dirty="0" err="1">
                <a:solidFill>
                  <a:schemeClr val="bg1"/>
                </a:solidFill>
                <a:latin typeface="+mj-lt"/>
                <a:cs typeface="Calibri"/>
              </a:rPr>
              <a:t>Clin</a:t>
            </a:r>
            <a:r>
              <a:rPr lang="pl-PL" sz="1275" i="1" dirty="0">
                <a:solidFill>
                  <a:schemeClr val="bg1"/>
                </a:solidFill>
                <a:latin typeface="+mj-lt"/>
                <a:cs typeface="Calibri"/>
              </a:rPr>
              <a:t> </a:t>
            </a:r>
            <a:r>
              <a:rPr lang="pl-PL" sz="1275" i="1" dirty="0" err="1">
                <a:solidFill>
                  <a:schemeClr val="bg1"/>
                </a:solidFill>
                <a:latin typeface="+mj-lt"/>
                <a:cs typeface="Calibri"/>
              </a:rPr>
              <a:t>Cancer</a:t>
            </a:r>
            <a:r>
              <a:rPr lang="pl-PL" sz="1275" i="1" dirty="0">
                <a:solidFill>
                  <a:schemeClr val="bg1"/>
                </a:solidFill>
                <a:latin typeface="+mj-lt"/>
                <a:cs typeface="Calibri"/>
              </a:rPr>
              <a:t> Res </a:t>
            </a:r>
            <a:r>
              <a:rPr lang="pl-PL" sz="1275" dirty="0" smtClean="0">
                <a:solidFill>
                  <a:schemeClr val="bg1"/>
                </a:solidFill>
                <a:latin typeface="+mj-lt"/>
                <a:cs typeface="Calibri"/>
              </a:rPr>
              <a:t>2016;22(13):3281-5.</a:t>
            </a:r>
            <a:endParaRPr lang="pl-PL" sz="1275" dirty="0">
              <a:solidFill>
                <a:schemeClr val="bg1"/>
              </a:solidFill>
              <a:latin typeface="+mj-lt"/>
              <a:cs typeface="Calibri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17704" y="1641942"/>
            <a:ext cx="7772043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sz="2000" dirty="0" smtClean="0">
                <a:solidFill>
                  <a:schemeClr val="bg1"/>
                </a:solidFill>
              </a:rPr>
              <a:t>Pathology reports of 400 consecutive cases with EGFR exon 19 deletions detected by CGP were reviewed to assess previous non-hybrid capture-based EGFR testing results</a:t>
            </a:r>
          </a:p>
          <a:p>
            <a:pPr marL="285750" indent="-285750">
              <a:buFont typeface="Arial" charset="0"/>
              <a:buChar char="•"/>
            </a:pPr>
            <a:endParaRPr lang="en-US" sz="2000" dirty="0" smtClean="0">
              <a:solidFill>
                <a:schemeClr val="bg1"/>
              </a:solidFill>
            </a:endParaRPr>
          </a:p>
          <a:p>
            <a:pPr marL="285750" indent="-285750">
              <a:buFont typeface="Arial" charset="0"/>
              <a:buChar char="•"/>
            </a:pPr>
            <a:r>
              <a:rPr lang="en-US" sz="2000" dirty="0" smtClean="0">
                <a:solidFill>
                  <a:schemeClr val="bg1"/>
                </a:solidFill>
              </a:rPr>
              <a:t>5/6 (83%) patients with an EGFR exon 19 C-helical deletion identified by CGP previously tested negative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Represents missed clinical benefit rate of </a:t>
            </a:r>
            <a:r>
              <a:rPr lang="en-US" sz="2000" dirty="0" smtClean="0">
                <a:solidFill>
                  <a:schemeClr val="bg1"/>
                </a:solidFill>
              </a:rPr>
              <a:t>83%</a:t>
            </a:r>
            <a:endParaRPr lang="en-US" sz="2000" dirty="0">
              <a:solidFill>
                <a:schemeClr val="bg1"/>
              </a:solidFill>
            </a:endParaRPr>
          </a:p>
          <a:p>
            <a:pPr marL="285750" indent="-285750">
              <a:buFont typeface="Arial" charset="0"/>
              <a:buChar char="•"/>
            </a:pPr>
            <a:endParaRPr lang="en-US" sz="2000" dirty="0" smtClean="0">
              <a:solidFill>
                <a:schemeClr val="bg1"/>
              </a:solidFill>
            </a:endParaRPr>
          </a:p>
          <a:p>
            <a:pPr marL="285750" indent="-285750">
              <a:buFont typeface="Arial" charset="0"/>
              <a:buChar char="•"/>
            </a:pPr>
            <a:r>
              <a:rPr lang="en-US" sz="2000" dirty="0" smtClean="0">
                <a:solidFill>
                  <a:schemeClr val="bg1"/>
                </a:solidFill>
              </a:rPr>
              <a:t>12/71 (17%) patients with more common EGFR exon 19 deletion mutations identified by CGP previously tested negative 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sz="2000" dirty="0" smtClean="0">
                <a:solidFill>
                  <a:schemeClr val="bg1"/>
                </a:solidFill>
              </a:rPr>
              <a:t>Represents missed clinical benefit rate of 17%</a:t>
            </a:r>
          </a:p>
          <a:p>
            <a:pPr marL="742950" lvl="1" indent="-285750">
              <a:buFont typeface="Arial" charset="0"/>
              <a:buChar char="•"/>
            </a:pPr>
            <a:endParaRPr lang="en-US" sz="2000" dirty="0">
              <a:solidFill>
                <a:schemeClr val="bg1"/>
              </a:solidFill>
            </a:endParaRPr>
          </a:p>
          <a:p>
            <a:pPr marL="285750" indent="-285750">
              <a:buFont typeface="Arial" charset="0"/>
              <a:buChar char="•"/>
            </a:pPr>
            <a:r>
              <a:rPr lang="en-US" sz="2000" dirty="0" smtClean="0">
                <a:solidFill>
                  <a:schemeClr val="bg1"/>
                </a:solidFill>
              </a:rPr>
              <a:t>Robust clinical outcome with EGFR inhibitors was observed in a subset of these patients identified by CGP as being positive for EGFR exon 19 deletions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8726889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63899"/>
            <a:ext cx="8229600" cy="857250"/>
          </a:xfrm>
        </p:spPr>
        <p:txBody>
          <a:bodyPr>
            <a:normAutofit/>
          </a:bodyPr>
          <a:lstStyle/>
          <a:p>
            <a:r>
              <a:rPr lang="en-US" dirty="0" smtClean="0"/>
              <a:t>Some responses may last for many (&gt;10 years)</a:t>
            </a:r>
            <a:br>
              <a:rPr lang="en-US" dirty="0" smtClean="0"/>
            </a:br>
            <a:r>
              <a:rPr lang="en-US" dirty="0" smtClean="0"/>
              <a:t>OS from start of </a:t>
            </a:r>
            <a:r>
              <a:rPr lang="en-US" dirty="0" err="1" smtClean="0"/>
              <a:t>gefitinib</a:t>
            </a:r>
            <a:r>
              <a:rPr lang="en-US" dirty="0" smtClean="0"/>
              <a:t> in ICAP Program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t="17481"/>
          <a:stretch/>
        </p:blipFill>
        <p:spPr>
          <a:xfrm>
            <a:off x="395207" y="1658320"/>
            <a:ext cx="8390208" cy="3882432"/>
          </a:xfrm>
          <a:prstGeom prst="rect">
            <a:avLst/>
          </a:prstGeom>
        </p:spPr>
      </p:pic>
      <p:sp>
        <p:nvSpPr>
          <p:cNvPr id="7" name="Line 146"/>
          <p:cNvSpPr>
            <a:spLocks noChangeShapeType="1"/>
          </p:cNvSpPr>
          <p:nvPr/>
        </p:nvSpPr>
        <p:spPr bwMode="auto">
          <a:xfrm>
            <a:off x="457200" y="1205619"/>
            <a:ext cx="82296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35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503558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12D5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305"/>
          <a:stretch/>
        </p:blipFill>
        <p:spPr bwMode="auto">
          <a:xfrm>
            <a:off x="0" y="678412"/>
            <a:ext cx="9144000" cy="5501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 bwMode="auto">
          <a:xfrm>
            <a:off x="1278088" y="6443420"/>
            <a:ext cx="6629399" cy="28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defTabSz="457200" rtl="0" fontAlgn="base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  <a:lvl2pPr marL="4318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2pPr>
            <a:lvl3pPr marL="647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3pPr>
            <a:lvl4pPr marL="8636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4pPr>
            <a:lvl5pPr marL="10795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5pPr>
            <a:lvl6pPr marL="1536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6pPr>
            <a:lvl7pPr marL="19939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7pPr>
            <a:lvl8pPr marL="24511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8pPr>
            <a:lvl9pPr marL="29083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9pPr>
          </a:lstStyle>
          <a:p>
            <a:pPr eaLnBrk="0"/>
            <a:r>
              <a:rPr lang="en-US" sz="900" dirty="0">
                <a:solidFill>
                  <a:schemeClr val="tx1"/>
                </a:solidFill>
              </a:rPr>
              <a:t>Presented By Dara Aisner at 2016 ASCO Annual Meeting</a:t>
            </a:r>
          </a:p>
        </p:txBody>
      </p:sp>
      <p:cxnSp>
        <p:nvCxnSpPr>
          <p:cNvPr id="5" name="Straight Connector 4"/>
          <p:cNvCxnSpPr/>
          <p:nvPr/>
        </p:nvCxnSpPr>
        <p:spPr bwMode="auto">
          <a:xfrm>
            <a:off x="1092515" y="1751634"/>
            <a:ext cx="6958979" cy="17735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ectangle 52"/>
          <p:cNvSpPr/>
          <p:nvPr/>
        </p:nvSpPr>
        <p:spPr bwMode="auto">
          <a:xfrm>
            <a:off x="3274239" y="1237126"/>
            <a:ext cx="5869761" cy="2335233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33876" y="244525"/>
            <a:ext cx="8252927" cy="867286"/>
          </a:xfrm>
        </p:spPr>
        <p:txBody>
          <a:bodyPr>
            <a:noAutofit/>
          </a:bodyPr>
          <a:lstStyle/>
          <a:p>
            <a:pPr algn="ctr"/>
            <a:r>
              <a:rPr lang="en-US" sz="2800" dirty="0"/>
              <a:t>Local Therapy for Oligo-Progression Outcomes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29931" y="1702209"/>
            <a:ext cx="3364040" cy="3742446"/>
          </a:xfrm>
        </p:spPr>
        <p:txBody>
          <a:bodyPr>
            <a:normAutofit fontScale="92500"/>
          </a:bodyPr>
          <a:lstStyle/>
          <a:p>
            <a:r>
              <a:rPr lang="en-US" sz="2100" dirty="0">
                <a:cs typeface="Calibri" pitchFamily="34" charset="0"/>
              </a:rPr>
              <a:t>The median time to progression after local therapy was 10 months (95% CI: 2-27).</a:t>
            </a:r>
          </a:p>
          <a:p>
            <a:r>
              <a:rPr lang="en-US" sz="2100" dirty="0">
                <a:cs typeface="Calibri" pitchFamily="34" charset="0"/>
              </a:rPr>
              <a:t>The median time from local therapy until a change in systemic therapy was 22 months (95%CI: 6 - 30). </a:t>
            </a:r>
          </a:p>
          <a:p>
            <a:r>
              <a:rPr lang="en-US" sz="2100" dirty="0">
                <a:cs typeface="Calibri" pitchFamily="34" charset="0"/>
              </a:rPr>
              <a:t>The median overall survival from local therapy was 41 months (95% CI: 26-not reached). </a:t>
            </a:r>
          </a:p>
          <a:p>
            <a:pPr>
              <a:buNone/>
            </a:pPr>
            <a:endParaRPr lang="en-US" sz="2100" dirty="0"/>
          </a:p>
        </p:txBody>
      </p:sp>
      <p:sp>
        <p:nvSpPr>
          <p:cNvPr id="3" name="Rectangle 2"/>
          <p:cNvSpPr/>
          <p:nvPr/>
        </p:nvSpPr>
        <p:spPr>
          <a:xfrm>
            <a:off x="129931" y="5506503"/>
            <a:ext cx="314430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000" dirty="0">
                <a:solidFill>
                  <a:srgbClr val="FFFFFF"/>
                </a:solidFill>
              </a:rPr>
              <a:t>Yu et al</a:t>
            </a:r>
            <a:r>
              <a:rPr lang="en-US" sz="1000" dirty="0" smtClean="0">
                <a:solidFill>
                  <a:srgbClr val="FFFFFF"/>
                </a:solidFill>
              </a:rPr>
              <a:t>. </a:t>
            </a:r>
            <a:r>
              <a:rPr lang="en-US" sz="1000" i="1" dirty="0">
                <a:solidFill>
                  <a:srgbClr val="FFFFFF"/>
                </a:solidFill>
              </a:rPr>
              <a:t>J </a:t>
            </a:r>
            <a:r>
              <a:rPr lang="en-US" sz="1000" i="1" dirty="0" err="1">
                <a:solidFill>
                  <a:srgbClr val="FFFFFF"/>
                </a:solidFill>
              </a:rPr>
              <a:t>Thorac</a:t>
            </a:r>
            <a:r>
              <a:rPr lang="en-US" sz="1000" i="1" dirty="0">
                <a:solidFill>
                  <a:srgbClr val="FFFFFF"/>
                </a:solidFill>
              </a:rPr>
              <a:t> </a:t>
            </a:r>
            <a:r>
              <a:rPr lang="en-US" sz="1000" i="1" dirty="0" err="1" smtClean="0">
                <a:solidFill>
                  <a:srgbClr val="FFFFFF"/>
                </a:solidFill>
              </a:rPr>
              <a:t>Oncol</a:t>
            </a:r>
            <a:r>
              <a:rPr lang="en-US" sz="1000" dirty="0" smtClean="0">
                <a:solidFill>
                  <a:srgbClr val="FFFFFF"/>
                </a:solidFill>
              </a:rPr>
              <a:t> 2013;8:346.</a:t>
            </a:r>
            <a:endParaRPr lang="en-US" sz="1000" dirty="0">
              <a:solidFill>
                <a:srgbClr val="FFFFFF"/>
              </a:solidFill>
            </a:endParaRPr>
          </a:p>
        </p:txBody>
      </p:sp>
      <p:sp>
        <p:nvSpPr>
          <p:cNvPr id="16" name="Line 16"/>
          <p:cNvSpPr>
            <a:spLocks noChangeShapeType="1"/>
          </p:cNvSpPr>
          <p:nvPr/>
        </p:nvSpPr>
        <p:spPr bwMode="auto">
          <a:xfrm>
            <a:off x="457200" y="1111174"/>
            <a:ext cx="82296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495" tIns="34249" rIns="68495" bIns="34249" anchor="ctr"/>
          <a:lstStyle/>
          <a:p>
            <a:endParaRPr lang="en-US" sz="1350">
              <a:solidFill>
                <a:srgbClr val="000000"/>
              </a:solidFill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9739489"/>
              </p:ext>
            </p:extLst>
          </p:nvPr>
        </p:nvGraphicFramePr>
        <p:xfrm>
          <a:off x="3493971" y="3840486"/>
          <a:ext cx="5439963" cy="12744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23909"/>
                <a:gridCol w="1002343"/>
                <a:gridCol w="1244431"/>
                <a:gridCol w="1069280"/>
              </a:tblGrid>
              <a:tr h="426132">
                <a:tc>
                  <a:txBody>
                    <a:bodyPr/>
                    <a:lstStyle/>
                    <a:p>
                      <a:pPr algn="l"/>
                      <a:r>
                        <a:rPr lang="en-US" sz="2100" b="1" dirty="0" smtClean="0">
                          <a:solidFill>
                            <a:schemeClr val="tx1"/>
                          </a:solidFill>
                        </a:rPr>
                        <a:t>Study</a:t>
                      </a:r>
                      <a:endParaRPr lang="en-US" sz="2100" b="1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b="1" dirty="0" smtClean="0">
                          <a:solidFill>
                            <a:schemeClr val="tx1"/>
                          </a:solidFill>
                        </a:rPr>
                        <a:t>N </a:t>
                      </a:r>
                      <a:r>
                        <a:rPr lang="en-US" sz="2100" b="1" dirty="0" err="1" smtClean="0">
                          <a:solidFill>
                            <a:schemeClr val="tx1"/>
                          </a:solidFill>
                        </a:rPr>
                        <a:t>pts</a:t>
                      </a:r>
                      <a:endParaRPr lang="en-US" sz="2100" b="1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b="1" dirty="0" smtClean="0">
                          <a:solidFill>
                            <a:schemeClr val="tx1"/>
                          </a:solidFill>
                        </a:rPr>
                        <a:t>PFS1</a:t>
                      </a:r>
                      <a:endParaRPr lang="en-US" sz="2100" b="1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b="1" dirty="0" smtClean="0">
                          <a:solidFill>
                            <a:schemeClr val="tx1"/>
                          </a:solidFill>
                        </a:rPr>
                        <a:t>PFS2</a:t>
                      </a:r>
                      <a:endParaRPr lang="en-US" sz="2100" b="1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/>
                </a:tc>
              </a:tr>
              <a:tr h="424171">
                <a:tc>
                  <a:txBody>
                    <a:bodyPr/>
                    <a:lstStyle/>
                    <a:p>
                      <a:pPr algn="l"/>
                      <a:r>
                        <a:rPr lang="en-US" sz="2100" b="1" dirty="0" smtClean="0">
                          <a:solidFill>
                            <a:srgbClr val="112D54"/>
                          </a:solidFill>
                        </a:rPr>
                        <a:t>Colorado</a:t>
                      </a:r>
                      <a:endParaRPr lang="en-US" sz="2100" b="1" dirty="0">
                        <a:solidFill>
                          <a:srgbClr val="112D54"/>
                        </a:solidFill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b="1" dirty="0" smtClean="0">
                          <a:solidFill>
                            <a:srgbClr val="112D54"/>
                          </a:solidFill>
                        </a:rPr>
                        <a:t>25</a:t>
                      </a:r>
                      <a:endParaRPr lang="en-US" sz="2100" b="1" dirty="0">
                        <a:solidFill>
                          <a:srgbClr val="112D54"/>
                        </a:solidFill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b="1" dirty="0" smtClean="0">
                          <a:solidFill>
                            <a:srgbClr val="112D54"/>
                          </a:solidFill>
                        </a:rPr>
                        <a:t>10</a:t>
                      </a:r>
                      <a:endParaRPr lang="en-US" sz="2100" b="1" dirty="0">
                        <a:solidFill>
                          <a:srgbClr val="112D54"/>
                        </a:solidFill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b="1" dirty="0" smtClean="0">
                          <a:solidFill>
                            <a:srgbClr val="112D54"/>
                          </a:solidFill>
                        </a:rPr>
                        <a:t>6.2</a:t>
                      </a:r>
                      <a:endParaRPr lang="en-US" sz="2100" b="1" dirty="0">
                        <a:solidFill>
                          <a:srgbClr val="112D54"/>
                        </a:solidFill>
                      </a:endParaRPr>
                    </a:p>
                  </a:txBody>
                  <a:tcPr marL="68580" marR="68580" marT="34290" marB="34290"/>
                </a:tc>
              </a:tr>
              <a:tr h="424171">
                <a:tc>
                  <a:txBody>
                    <a:bodyPr/>
                    <a:lstStyle/>
                    <a:p>
                      <a:pPr algn="l"/>
                      <a:r>
                        <a:rPr lang="en-US" sz="2100" b="1" dirty="0" smtClean="0">
                          <a:solidFill>
                            <a:srgbClr val="112D54"/>
                          </a:solidFill>
                        </a:rPr>
                        <a:t>MSKCC</a:t>
                      </a:r>
                      <a:endParaRPr lang="en-US" sz="2100" b="1" dirty="0">
                        <a:solidFill>
                          <a:srgbClr val="112D54"/>
                        </a:solidFill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b="1" dirty="0" smtClean="0">
                          <a:solidFill>
                            <a:srgbClr val="112D54"/>
                          </a:solidFill>
                        </a:rPr>
                        <a:t>18</a:t>
                      </a:r>
                      <a:endParaRPr lang="en-US" sz="2100" b="1" dirty="0">
                        <a:solidFill>
                          <a:srgbClr val="112D54"/>
                        </a:solidFill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b="1" dirty="0" smtClean="0">
                          <a:solidFill>
                            <a:srgbClr val="112D54"/>
                          </a:solidFill>
                        </a:rPr>
                        <a:t>19</a:t>
                      </a:r>
                      <a:endParaRPr lang="en-US" sz="2100" b="1" dirty="0">
                        <a:solidFill>
                          <a:srgbClr val="112D54"/>
                        </a:solidFill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b="1" dirty="0" smtClean="0">
                          <a:solidFill>
                            <a:srgbClr val="112D54"/>
                          </a:solidFill>
                        </a:rPr>
                        <a:t>10</a:t>
                      </a:r>
                      <a:endParaRPr lang="en-US" sz="2100" b="1" dirty="0">
                        <a:solidFill>
                          <a:srgbClr val="112D54"/>
                        </a:solidFill>
                      </a:endParaRPr>
                    </a:p>
                  </a:txBody>
                  <a:tcPr marL="68580" marR="68580" marT="34290" marB="34290"/>
                </a:tc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396341" y="5237230"/>
            <a:ext cx="4247426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en-US" sz="1350" b="1" dirty="0" err="1">
                <a:solidFill>
                  <a:srgbClr val="FFFFFF"/>
                </a:solidFill>
              </a:rPr>
              <a:t>Weickhardt</a:t>
            </a:r>
            <a:r>
              <a:rPr lang="en-US" altLang="en-US" sz="1350" b="1" dirty="0">
                <a:solidFill>
                  <a:srgbClr val="FFFFFF"/>
                </a:solidFill>
              </a:rPr>
              <a:t> A et </a:t>
            </a:r>
            <a:r>
              <a:rPr lang="en-US" altLang="en-US" sz="1350" b="1" dirty="0" smtClean="0">
                <a:solidFill>
                  <a:srgbClr val="FFFFFF"/>
                </a:solidFill>
              </a:rPr>
              <a:t>al. </a:t>
            </a:r>
            <a:r>
              <a:rPr lang="en-US" altLang="en-US" sz="1350" b="1" i="1" dirty="0">
                <a:solidFill>
                  <a:srgbClr val="FFFFFF"/>
                </a:solidFill>
              </a:rPr>
              <a:t>Proc ASCO </a:t>
            </a:r>
            <a:r>
              <a:rPr lang="en-US" altLang="en-US" sz="1350" b="1" dirty="0">
                <a:solidFill>
                  <a:srgbClr val="FFFFFF"/>
                </a:solidFill>
              </a:rPr>
              <a:t>2012 # 7526</a:t>
            </a:r>
          </a:p>
          <a:p>
            <a:pPr>
              <a:spcBef>
                <a:spcPct val="0"/>
              </a:spcBef>
            </a:pPr>
            <a:r>
              <a:rPr lang="en-US" altLang="en-US" sz="1350" b="1" dirty="0">
                <a:solidFill>
                  <a:srgbClr val="FFFFFF"/>
                </a:solidFill>
              </a:rPr>
              <a:t>Yu A et </a:t>
            </a:r>
            <a:r>
              <a:rPr lang="en-US" altLang="en-US" sz="1350" b="1" dirty="0" smtClean="0">
                <a:solidFill>
                  <a:srgbClr val="FFFFFF"/>
                </a:solidFill>
              </a:rPr>
              <a:t>al. </a:t>
            </a:r>
            <a:r>
              <a:rPr lang="en-US" altLang="en-US" sz="1350" b="1" i="1" dirty="0">
                <a:solidFill>
                  <a:srgbClr val="FFFFFF"/>
                </a:solidFill>
              </a:rPr>
              <a:t>Proc ASCO </a:t>
            </a:r>
            <a:r>
              <a:rPr lang="en-US" altLang="en-US" sz="1350" b="1" dirty="0">
                <a:solidFill>
                  <a:srgbClr val="FFFFFF"/>
                </a:solidFill>
              </a:rPr>
              <a:t>2012 # 7527</a:t>
            </a:r>
          </a:p>
          <a:p>
            <a:endParaRPr lang="en-US" sz="1350" dirty="0">
              <a:solidFill>
                <a:srgbClr val="FFFFFF"/>
              </a:solidFill>
            </a:endParaRPr>
          </a:p>
        </p:txBody>
      </p:sp>
      <p:pic>
        <p:nvPicPr>
          <p:cNvPr id="44" name="Content Placeholder 3" descr="PFS.em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3493971" y="1360205"/>
            <a:ext cx="2815433" cy="1905908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/>
        </p:spPr>
      </p:pic>
      <p:sp>
        <p:nvSpPr>
          <p:cNvPr id="45" name="TextBox 44"/>
          <p:cNvSpPr txBox="1"/>
          <p:nvPr/>
        </p:nvSpPr>
        <p:spPr>
          <a:xfrm>
            <a:off x="4031300" y="1437280"/>
            <a:ext cx="2446988" cy="2905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867" b="1" dirty="0">
                <a:solidFill>
                  <a:prstClr val="black"/>
                </a:solidFill>
                <a:cs typeface="Calibri" pitchFamily="34" charset="0"/>
              </a:rPr>
              <a:t>Time to Progression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6913336" y="1347545"/>
            <a:ext cx="2020598" cy="2905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867" b="1" dirty="0">
                <a:solidFill>
                  <a:prstClr val="black"/>
                </a:solidFill>
                <a:cs typeface="Calibri" pitchFamily="34" charset="0"/>
              </a:rPr>
              <a:t>Overall Survival</a:t>
            </a:r>
          </a:p>
        </p:txBody>
      </p:sp>
      <p:sp>
        <p:nvSpPr>
          <p:cNvPr id="47" name="TextBox 46"/>
          <p:cNvSpPr txBox="1"/>
          <p:nvPr/>
        </p:nvSpPr>
        <p:spPr>
          <a:xfrm rot="16200000">
            <a:off x="2541195" y="2209991"/>
            <a:ext cx="18657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400" b="1" dirty="0">
                <a:solidFill>
                  <a:prstClr val="black"/>
                </a:solidFill>
                <a:cs typeface="Calibri" pitchFamily="34" charset="0"/>
              </a:rPr>
              <a:t>% Progression-free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3684709" y="3182171"/>
            <a:ext cx="249243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500" b="1" dirty="0">
                <a:solidFill>
                  <a:prstClr val="black"/>
                </a:solidFill>
                <a:cs typeface="Calibri" pitchFamily="34" charset="0"/>
              </a:rPr>
              <a:t>Time (months)</a:t>
            </a:r>
          </a:p>
        </p:txBody>
      </p:sp>
      <p:grpSp>
        <p:nvGrpSpPr>
          <p:cNvPr id="49" name="Group 48"/>
          <p:cNvGrpSpPr/>
          <p:nvPr/>
        </p:nvGrpSpPr>
        <p:grpSpPr>
          <a:xfrm>
            <a:off x="6043375" y="1349490"/>
            <a:ext cx="2999025" cy="2079957"/>
            <a:chOff x="4979179" y="3362801"/>
            <a:chExt cx="3828366" cy="2667000"/>
          </a:xfrm>
        </p:grpSpPr>
        <p:pic>
          <p:nvPicPr>
            <p:cNvPr id="50" name="Picture 49" descr="Overall Survival.emf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149945" y="3401552"/>
              <a:ext cx="3657600" cy="2475848"/>
            </a:xfrm>
            <a:prstGeom prst="rect">
              <a:avLst/>
            </a:prstGeom>
          </p:spPr>
        </p:pic>
        <p:sp>
          <p:nvSpPr>
            <p:cNvPr id="51" name="TextBox 50"/>
            <p:cNvSpPr txBox="1"/>
            <p:nvPr/>
          </p:nvSpPr>
          <p:spPr>
            <a:xfrm rot="16200000">
              <a:off x="3921561" y="4420419"/>
              <a:ext cx="2438402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500" b="1" dirty="0">
                  <a:solidFill>
                    <a:prstClr val="black"/>
                  </a:solidFill>
                  <a:cs typeface="Calibri" pitchFamily="34" charset="0"/>
                </a:rPr>
                <a:t>% Survival</a:t>
              </a: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5302361" y="5706636"/>
              <a:ext cx="3421118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500" b="1" dirty="0">
                  <a:solidFill>
                    <a:prstClr val="black"/>
                  </a:solidFill>
                  <a:cs typeface="Calibri" pitchFamily="34" charset="0"/>
                </a:rPr>
                <a:t>Time (months)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4638835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0356" y="171629"/>
            <a:ext cx="8246444" cy="825003"/>
          </a:xfrm>
        </p:spPr>
        <p:txBody>
          <a:bodyPr>
            <a:normAutofit/>
          </a:bodyPr>
          <a:lstStyle/>
          <a:p>
            <a:r>
              <a:rPr lang="en-US" sz="2850" dirty="0">
                <a:cs typeface="Calibri" pitchFamily="34" charset="0"/>
              </a:rPr>
              <a:t>Novel Radiation Strategies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814922"/>
            <a:ext cx="8077200" cy="4281078"/>
          </a:xfrm>
        </p:spPr>
        <p:txBody>
          <a:bodyPr>
            <a:normAutofit/>
          </a:bodyPr>
          <a:lstStyle/>
          <a:p>
            <a:r>
              <a:rPr lang="en-US" sz="1400" dirty="0">
                <a:cs typeface="Calibri" pitchFamily="34" charset="0"/>
              </a:rPr>
              <a:t>There is a lower risk of decline in learning/memory with SRS vs. WBRT.</a:t>
            </a:r>
          </a:p>
          <a:p>
            <a:r>
              <a:rPr lang="en-US" sz="1400" dirty="0">
                <a:cs typeface="Calibri" pitchFamily="34" charset="0"/>
              </a:rPr>
              <a:t>Local control at treated sites with SRS are 85-90+% at one year. </a:t>
            </a:r>
          </a:p>
          <a:p>
            <a:r>
              <a:rPr lang="en-US" sz="1400" dirty="0">
                <a:cs typeface="Calibri" pitchFamily="34" charset="0"/>
              </a:rPr>
              <a:t>Initial recommendations were to limit SRS to patients with 3-4 lesions, but recent data shows no difference in survival or local control with the treatment of more small metastases. </a:t>
            </a:r>
            <a:endParaRPr lang="en-US" sz="1400" u="sng" dirty="0">
              <a:cs typeface="Calibri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3528" y="1168591"/>
            <a:ext cx="82089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>
                <a:cs typeface="Calibri" pitchFamily="34" charset="0"/>
              </a:rPr>
              <a:t>Stereotactic radiosurgery may be a reasonable strategy for patients with an increasing number of brain metastases. 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353344" y="3037668"/>
            <a:ext cx="8574718" cy="3449055"/>
            <a:chOff x="1342365" y="3140968"/>
            <a:chExt cx="6443564" cy="2591830"/>
          </a:xfrm>
        </p:grpSpPr>
        <p:sp>
          <p:nvSpPr>
            <p:cNvPr id="10" name="TextBox 9"/>
            <p:cNvSpPr txBox="1"/>
            <p:nvPr/>
          </p:nvSpPr>
          <p:spPr>
            <a:xfrm>
              <a:off x="4497760" y="5576683"/>
              <a:ext cx="3200400" cy="1561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750" dirty="0" err="1">
                  <a:cs typeface="Arial" panose="020B0604020202020204" pitchFamily="34" charset="0"/>
                </a:rPr>
                <a:t>Lippitz</a:t>
              </a:r>
              <a:r>
                <a:rPr lang="en-US" sz="750" dirty="0">
                  <a:cs typeface="Arial" panose="020B0604020202020204" pitchFamily="34" charset="0"/>
                </a:rPr>
                <a:t> et al</a:t>
              </a:r>
              <a:r>
                <a:rPr lang="en-US" sz="750" dirty="0" smtClean="0">
                  <a:cs typeface="Arial" panose="020B0604020202020204" pitchFamily="34" charset="0"/>
                </a:rPr>
                <a:t>. </a:t>
              </a:r>
              <a:r>
                <a:rPr lang="en-US" sz="750" i="1" dirty="0">
                  <a:cs typeface="Arial" panose="020B0604020202020204" pitchFamily="34" charset="0"/>
                </a:rPr>
                <a:t>Cancer Treat </a:t>
              </a:r>
              <a:r>
                <a:rPr lang="en-US" sz="750" i="1" dirty="0" smtClean="0">
                  <a:cs typeface="Arial" panose="020B0604020202020204" pitchFamily="34" charset="0"/>
                </a:rPr>
                <a:t>Rev</a:t>
              </a:r>
              <a:r>
                <a:rPr lang="en-US" sz="750" dirty="0" smtClean="0">
                  <a:cs typeface="Arial" panose="020B0604020202020204" pitchFamily="34" charset="0"/>
                </a:rPr>
                <a:t> 2014;40:48; Yamamoto </a:t>
              </a:r>
              <a:r>
                <a:rPr lang="en-US" sz="750" dirty="0">
                  <a:cs typeface="Arial" panose="020B0604020202020204" pitchFamily="34" charset="0"/>
                </a:rPr>
                <a:t>et al</a:t>
              </a:r>
              <a:r>
                <a:rPr lang="en-US" sz="750" dirty="0" smtClean="0">
                  <a:cs typeface="Arial" panose="020B0604020202020204" pitchFamily="34" charset="0"/>
                </a:rPr>
                <a:t>. </a:t>
              </a:r>
              <a:r>
                <a:rPr lang="it-IT" sz="750" i="1" dirty="0">
                  <a:cs typeface="Arial" panose="020B0604020202020204" pitchFamily="34" charset="0"/>
                </a:rPr>
                <a:t>Lancet </a:t>
              </a:r>
              <a:r>
                <a:rPr lang="it-IT" sz="750" i="1" dirty="0" err="1" smtClean="0">
                  <a:cs typeface="Arial" panose="020B0604020202020204" pitchFamily="34" charset="0"/>
                </a:rPr>
                <a:t>Oncol</a:t>
              </a:r>
              <a:r>
                <a:rPr lang="it-IT" sz="750" dirty="0" smtClean="0">
                  <a:cs typeface="Arial" panose="020B0604020202020204" pitchFamily="34" charset="0"/>
                </a:rPr>
                <a:t> 2014;15:387.</a:t>
              </a:r>
              <a:endParaRPr lang="en-US" sz="750" dirty="0">
                <a:cs typeface="Arial" panose="020B0604020202020204" pitchFamily="34" charset="0"/>
              </a:endParaRPr>
            </a:p>
          </p:txBody>
        </p:sp>
        <p:pic>
          <p:nvPicPr>
            <p:cNvPr id="5123" name="Picture 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342365" y="3140968"/>
              <a:ext cx="6443564" cy="8152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24" name="Picture 4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73475" y="4005066"/>
              <a:ext cx="5214752" cy="13349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2" name="TextBox 11"/>
          <p:cNvSpPr txBox="1"/>
          <p:nvPr/>
        </p:nvSpPr>
        <p:spPr>
          <a:xfrm>
            <a:off x="6759598" y="4128195"/>
            <a:ext cx="102292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200" dirty="0">
                <a:solidFill>
                  <a:schemeClr val="bg1"/>
                </a:solidFill>
                <a:cs typeface="Calibri" pitchFamily="34" charset="0"/>
              </a:rPr>
              <a:t>UVA/MVA of clinical factors affecting survival</a:t>
            </a:r>
          </a:p>
        </p:txBody>
      </p:sp>
      <p:cxnSp>
        <p:nvCxnSpPr>
          <p:cNvPr id="9" name="Straight Connector 8"/>
          <p:cNvCxnSpPr/>
          <p:nvPr/>
        </p:nvCxnSpPr>
        <p:spPr bwMode="auto">
          <a:xfrm>
            <a:off x="457200" y="1036581"/>
            <a:ext cx="8229600" cy="17735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152973630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 txBox="1">
            <a:spLocks/>
          </p:cNvSpPr>
          <p:nvPr/>
        </p:nvSpPr>
        <p:spPr bwMode="auto">
          <a:xfrm>
            <a:off x="520700" y="381000"/>
            <a:ext cx="8054345" cy="227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b="1" dirty="0" smtClean="0">
                <a:solidFill>
                  <a:srgbClr val="FFFFFF"/>
                </a:solidFill>
              </a:rPr>
              <a:t>What type of mutation testing, if any, should be ordered for a patient who is a current smoker presenting with </a:t>
            </a:r>
            <a:r>
              <a:rPr lang="en-US" sz="2000" b="1" u="sng" dirty="0" smtClean="0">
                <a:solidFill>
                  <a:srgbClr val="FFFFFF"/>
                </a:solidFill>
              </a:rPr>
              <a:t>metastatic adenocarcinoma</a:t>
            </a:r>
            <a:r>
              <a:rPr lang="en-US" sz="2000" b="1" dirty="0" smtClean="0">
                <a:solidFill>
                  <a:srgbClr val="FFFFFF"/>
                </a:solidFill>
              </a:rPr>
              <a:t> of the lung?</a:t>
            </a:r>
            <a:endParaRPr lang="en-US" sz="2000" b="1" dirty="0">
              <a:solidFill>
                <a:srgbClr val="FFFFFF"/>
              </a:solidFill>
            </a:endParaRPr>
          </a:p>
        </p:txBody>
      </p:sp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622300" y="177800"/>
            <a:ext cx="188118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9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sz="1800" b="1" dirty="0">
                <a:solidFill>
                  <a:srgbClr val="FFFFFF"/>
                </a:solidFill>
                <a:latin typeface="Arial" charset="0"/>
                <a:cs typeface="Arial" charset="0"/>
              </a:rPr>
              <a:t>AUDIENCE POLL</a:t>
            </a:r>
          </a:p>
        </p:txBody>
      </p:sp>
      <p:graphicFrame>
        <p:nvGraphicFramePr>
          <p:cNvPr id="3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49153495"/>
              </p:ext>
            </p:extLst>
          </p:nvPr>
        </p:nvGraphicFramePr>
        <p:xfrm>
          <a:off x="152400" y="2487613"/>
          <a:ext cx="8534400" cy="40576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3515697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 txBox="1">
            <a:spLocks/>
          </p:cNvSpPr>
          <p:nvPr/>
        </p:nvSpPr>
        <p:spPr bwMode="auto">
          <a:xfrm>
            <a:off x="520700" y="381000"/>
            <a:ext cx="8054345" cy="227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b="1" dirty="0" smtClean="0">
                <a:solidFill>
                  <a:srgbClr val="FFFFFF"/>
                </a:solidFill>
              </a:rPr>
              <a:t>What type of mutation testing, if any, should be ordered for a patient who is a current smoker presenting with </a:t>
            </a:r>
            <a:r>
              <a:rPr lang="en-US" sz="2000" b="1" u="sng" dirty="0" smtClean="0">
                <a:solidFill>
                  <a:srgbClr val="FFFFFF"/>
                </a:solidFill>
              </a:rPr>
              <a:t>metastatic squamous cell carcinoma</a:t>
            </a:r>
            <a:r>
              <a:rPr lang="en-US" sz="2000" b="1" dirty="0" smtClean="0">
                <a:solidFill>
                  <a:srgbClr val="FFFFFF"/>
                </a:solidFill>
              </a:rPr>
              <a:t> of the lung?</a:t>
            </a:r>
            <a:endParaRPr lang="en-US" sz="2000" b="1" dirty="0">
              <a:solidFill>
                <a:srgbClr val="FFFFFF"/>
              </a:solidFill>
            </a:endParaRPr>
          </a:p>
        </p:txBody>
      </p:sp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622300" y="177800"/>
            <a:ext cx="188118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9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sz="1800" b="1" dirty="0">
                <a:solidFill>
                  <a:srgbClr val="FFFFFF"/>
                </a:solidFill>
                <a:latin typeface="Arial" charset="0"/>
                <a:cs typeface="Arial" charset="0"/>
              </a:rPr>
              <a:t>AUDIENCE POLL</a:t>
            </a:r>
          </a:p>
        </p:txBody>
      </p:sp>
      <p:graphicFrame>
        <p:nvGraphicFramePr>
          <p:cNvPr id="3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36772680"/>
              </p:ext>
            </p:extLst>
          </p:nvPr>
        </p:nvGraphicFramePr>
        <p:xfrm>
          <a:off x="152400" y="2487613"/>
          <a:ext cx="8534400" cy="40576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72265739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 txBox="1">
            <a:spLocks/>
          </p:cNvSpPr>
          <p:nvPr/>
        </p:nvSpPr>
        <p:spPr bwMode="auto">
          <a:xfrm>
            <a:off x="520700" y="381000"/>
            <a:ext cx="8054345" cy="227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b="1" dirty="0" smtClean="0">
                <a:solidFill>
                  <a:srgbClr val="FFFFFF"/>
                </a:solidFill>
              </a:rPr>
              <a:t>A plasma mutational assay ordered for a patient with metastatic NSCLC demonstrates an EGFR exon 19 deletion. Is that result adequate to initiate treatment with an EGFR TKI?</a:t>
            </a:r>
            <a:endParaRPr lang="en-US" sz="2000" b="1" dirty="0">
              <a:solidFill>
                <a:srgbClr val="FFFFFF"/>
              </a:solidFill>
            </a:endParaRPr>
          </a:p>
        </p:txBody>
      </p:sp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622300" y="177800"/>
            <a:ext cx="188118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9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sz="1800" b="1" dirty="0">
                <a:solidFill>
                  <a:srgbClr val="FFFFFF"/>
                </a:solidFill>
                <a:latin typeface="Arial" charset="0"/>
                <a:cs typeface="Arial" charset="0"/>
              </a:rPr>
              <a:t>AUDIENCE POLL</a:t>
            </a:r>
          </a:p>
        </p:txBody>
      </p:sp>
      <p:graphicFrame>
        <p:nvGraphicFramePr>
          <p:cNvPr id="3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6013007"/>
              </p:ext>
            </p:extLst>
          </p:nvPr>
        </p:nvGraphicFramePr>
        <p:xfrm>
          <a:off x="280672" y="2487613"/>
          <a:ext cx="8534400" cy="40576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13581660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 txBox="1">
            <a:spLocks/>
          </p:cNvSpPr>
          <p:nvPr/>
        </p:nvSpPr>
        <p:spPr bwMode="auto">
          <a:xfrm>
            <a:off x="520700" y="381000"/>
            <a:ext cx="8054345" cy="227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b="1" dirty="0" smtClean="0">
                <a:solidFill>
                  <a:srgbClr val="FFFFFF"/>
                </a:solidFill>
              </a:rPr>
              <a:t>A plasma mutational assay ordered for a patient with metastatic NSCLC demonstrates no actionable mutation. Is that result adequate to initiate treatment with chemotherapy?</a:t>
            </a:r>
            <a:endParaRPr lang="en-US" sz="2000" b="1" dirty="0">
              <a:solidFill>
                <a:srgbClr val="FFFFFF"/>
              </a:solidFill>
            </a:endParaRPr>
          </a:p>
        </p:txBody>
      </p:sp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622300" y="177800"/>
            <a:ext cx="188118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9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sz="1800" b="1" dirty="0">
                <a:solidFill>
                  <a:srgbClr val="FFFFFF"/>
                </a:solidFill>
                <a:latin typeface="Arial" charset="0"/>
                <a:cs typeface="Arial" charset="0"/>
              </a:rPr>
              <a:t>AUDIENCE POLL</a:t>
            </a:r>
          </a:p>
        </p:txBody>
      </p:sp>
      <p:graphicFrame>
        <p:nvGraphicFramePr>
          <p:cNvPr id="3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3399655"/>
              </p:ext>
            </p:extLst>
          </p:nvPr>
        </p:nvGraphicFramePr>
        <p:xfrm>
          <a:off x="280672" y="2487613"/>
          <a:ext cx="8534400" cy="40576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51848219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599" cy="871483"/>
          </a:xfrm>
        </p:spPr>
        <p:txBody>
          <a:bodyPr/>
          <a:lstStyle/>
          <a:p>
            <a:r>
              <a:rPr lang="en-US" smtClean="0"/>
              <a:t>A case with EGFR mutation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309607"/>
            <a:ext cx="8077200" cy="5191932"/>
          </a:xfrm>
        </p:spPr>
        <p:txBody>
          <a:bodyPr/>
          <a:lstStyle/>
          <a:p>
            <a:r>
              <a:rPr lang="en-US" sz="2100" dirty="0" smtClean="0"/>
              <a:t>A 59 </a:t>
            </a:r>
            <a:r>
              <a:rPr lang="en-US" sz="2100" dirty="0" err="1" smtClean="0"/>
              <a:t>yo</a:t>
            </a:r>
            <a:r>
              <a:rPr lang="en-US" sz="2100" dirty="0" smtClean="0"/>
              <a:t> white male former smoker presents with shortness of breath with exercise. A chest </a:t>
            </a:r>
            <a:r>
              <a:rPr lang="en-US" sz="2100" dirty="0" err="1" smtClean="0"/>
              <a:t>xray</a:t>
            </a:r>
            <a:r>
              <a:rPr lang="en-US" sz="2100" dirty="0" smtClean="0"/>
              <a:t> shows a right pleural effusion. A chest CT is obtained that shows a RUL mass and hilar adenopathy in addition to the pleural effusion. A </a:t>
            </a:r>
            <a:r>
              <a:rPr lang="en-US" sz="2100" dirty="0" err="1" smtClean="0"/>
              <a:t>pleurodesis</a:t>
            </a:r>
            <a:r>
              <a:rPr lang="en-US" sz="2100" dirty="0" smtClean="0"/>
              <a:t> is positive for malignant cells consistent with adenocarcinoma. The malignant cells are TTF1+ adenocarcinoma and </a:t>
            </a:r>
            <a:r>
              <a:rPr lang="en-US" sz="2100" dirty="0" err="1" smtClean="0"/>
              <a:t>NexGen</a:t>
            </a:r>
            <a:r>
              <a:rPr lang="en-US" sz="2100" dirty="0" smtClean="0"/>
              <a:t> sequencing shows an EGFR del19 mutation. There is no p53 mutation. A CT/PET shows no other evidence of metastatic disease and brain MR is negative.  The patient is treated with </a:t>
            </a:r>
            <a:r>
              <a:rPr lang="en-US" sz="2100" dirty="0" err="1" smtClean="0"/>
              <a:t>erlotinib</a:t>
            </a:r>
            <a:r>
              <a:rPr lang="en-US" sz="2100" dirty="0" smtClean="0"/>
              <a:t> 150 mg/day.  After 10 days the SOB has resolved but the patient has a severe rash. The dose is reduced to 75 mg/day. The rash improves to an acceptable level. A CT scan after 2 months shows no pleural effusion and a marked reduction in the size of the RUL mass. </a:t>
            </a:r>
          </a:p>
          <a:p>
            <a:r>
              <a:rPr lang="en-US" sz="2100" dirty="0" smtClean="0"/>
              <a:t>CT chest exams every other month for 3 years and a yearly brain MR show no change and the patient remains on </a:t>
            </a:r>
            <a:r>
              <a:rPr lang="en-US" sz="2100" dirty="0" err="1" smtClean="0"/>
              <a:t>erlotinib</a:t>
            </a:r>
            <a:r>
              <a:rPr lang="en-US" sz="2100" dirty="0" smtClean="0"/>
              <a:t>.  </a:t>
            </a:r>
            <a:endParaRPr lang="en-US" sz="2100" dirty="0"/>
          </a:p>
        </p:txBody>
      </p:sp>
      <p:cxnSp>
        <p:nvCxnSpPr>
          <p:cNvPr id="5" name="Straight Connector 4"/>
          <p:cNvCxnSpPr/>
          <p:nvPr/>
        </p:nvCxnSpPr>
        <p:spPr bwMode="auto">
          <a:xfrm>
            <a:off x="457200" y="1100083"/>
            <a:ext cx="8229600" cy="17735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220954195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598170" y="1210387"/>
            <a:ext cx="7724420" cy="5563219"/>
            <a:chOff x="1865378" y="1921936"/>
            <a:chExt cx="4392110" cy="3163250"/>
          </a:xfrm>
        </p:grpSpPr>
        <p:grpSp>
          <p:nvGrpSpPr>
            <p:cNvPr id="10" name="Group 9"/>
            <p:cNvGrpSpPr/>
            <p:nvPr/>
          </p:nvGrpSpPr>
          <p:grpSpPr>
            <a:xfrm>
              <a:off x="1865378" y="2583817"/>
              <a:ext cx="2122096" cy="2128045"/>
              <a:chOff x="1679510" y="2302088"/>
              <a:chExt cx="2731863" cy="2765873"/>
            </a:xfrm>
          </p:grpSpPr>
          <p:pic>
            <p:nvPicPr>
              <p:cNvPr id="2" name="Picture 2"/>
              <p:cNvPicPr>
                <a:picLocks noChangeAspect="1" noChangeArrowheads="1"/>
              </p:cNvPicPr>
              <p:nvPr/>
            </p:nvPicPr>
            <p:blipFill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35388" t="27141" r="33573" b="17089"/>
              <a:stretch>
                <a:fillRect/>
              </a:stretch>
            </p:blipFill>
            <p:spPr bwMode="auto">
              <a:xfrm>
                <a:off x="1679510" y="2302088"/>
                <a:ext cx="2731863" cy="221537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5" name="TextBox 4"/>
              <p:cNvSpPr txBox="1"/>
              <p:nvPr/>
            </p:nvSpPr>
            <p:spPr>
              <a:xfrm>
                <a:off x="2260691" y="4587931"/>
                <a:ext cx="1700888" cy="4800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/>
                  <a:t>Diagnosis</a:t>
                </a:r>
              </a:p>
            </p:txBody>
          </p:sp>
        </p:grpSp>
        <p:grpSp>
          <p:nvGrpSpPr>
            <p:cNvPr id="14" name="Group 13"/>
            <p:cNvGrpSpPr/>
            <p:nvPr/>
          </p:nvGrpSpPr>
          <p:grpSpPr>
            <a:xfrm>
              <a:off x="4066839" y="2591167"/>
              <a:ext cx="2190649" cy="2103797"/>
              <a:chOff x="4562909" y="2275310"/>
              <a:chExt cx="2920865" cy="2805063"/>
            </a:xfrm>
          </p:grpSpPr>
          <p:pic>
            <p:nvPicPr>
              <p:cNvPr id="3" name="Picture 5"/>
              <p:cNvPicPr>
                <a:picLocks noChangeAspect="1" noChangeArrowheads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38110" t="28147" r="36749" b="31162"/>
              <a:stretch>
                <a:fillRect/>
              </a:stretch>
            </p:blipFill>
            <p:spPr bwMode="auto">
              <a:xfrm>
                <a:off x="4562909" y="2275310"/>
                <a:ext cx="2920865" cy="22620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6" name="TextBox 5"/>
              <p:cNvSpPr txBox="1"/>
              <p:nvPr/>
            </p:nvSpPr>
            <p:spPr>
              <a:xfrm>
                <a:off x="5179472" y="4587930"/>
                <a:ext cx="1700886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/>
                  <a:t>2 months </a:t>
                </a:r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>
              <a:off x="3608918" y="1921936"/>
              <a:ext cx="126736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err="1"/>
                <a:t>Erlotinib</a:t>
              </a:r>
              <a:endParaRPr lang="en-US" b="1" dirty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891559" y="4715854"/>
              <a:ext cx="21602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i="1" dirty="0"/>
                <a:t>EGFR</a:t>
              </a:r>
              <a:r>
                <a:rPr lang="en-US" dirty="0"/>
                <a:t> </a:t>
              </a:r>
              <a:r>
                <a:rPr lang="en-US" dirty="0" err="1"/>
                <a:t>Exon</a:t>
              </a:r>
              <a:r>
                <a:rPr lang="en-US" dirty="0"/>
                <a:t> 19 del</a:t>
              </a:r>
            </a:p>
          </p:txBody>
        </p:sp>
      </p:grpSp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0" y="139116"/>
            <a:ext cx="9144000" cy="618027"/>
          </a:xfrm>
        </p:spPr>
        <p:txBody>
          <a:bodyPr/>
          <a:lstStyle/>
          <a:p>
            <a:r>
              <a:rPr lang="en-US" dirty="0" smtClean="0"/>
              <a:t>Response to </a:t>
            </a:r>
            <a:r>
              <a:rPr lang="en-US" dirty="0"/>
              <a:t>Erlotinib</a:t>
            </a:r>
          </a:p>
        </p:txBody>
      </p:sp>
      <p:cxnSp>
        <p:nvCxnSpPr>
          <p:cNvPr id="12" name="Straight Connector 11"/>
          <p:cNvCxnSpPr/>
          <p:nvPr/>
        </p:nvCxnSpPr>
        <p:spPr bwMode="auto">
          <a:xfrm flipV="1">
            <a:off x="457200" y="971201"/>
            <a:ext cx="8229600" cy="13751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143863288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71273"/>
            <a:ext cx="8229600" cy="857250"/>
          </a:xfrm>
        </p:spPr>
        <p:txBody>
          <a:bodyPr/>
          <a:lstStyle/>
          <a:p>
            <a:r>
              <a:rPr lang="en-US" sz="3000" dirty="0"/>
              <a:t>A case with EGFR mutation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603"/>
            <a:ext cx="8229600" cy="3975294"/>
          </a:xfrm>
        </p:spPr>
        <p:txBody>
          <a:bodyPr/>
          <a:lstStyle/>
          <a:p>
            <a:r>
              <a:rPr lang="en-US" sz="2000" dirty="0"/>
              <a:t>CT chest exams every other month for 3 years and a yearly brain MR show no change and the patient remains on </a:t>
            </a:r>
            <a:r>
              <a:rPr lang="en-US" sz="2000" dirty="0" err="1"/>
              <a:t>erlotinib</a:t>
            </a:r>
            <a:r>
              <a:rPr lang="en-US" sz="2000" dirty="0"/>
              <a:t>. </a:t>
            </a:r>
            <a:r>
              <a:rPr lang="en-US" sz="2000" dirty="0" smtClean="0"/>
              <a:t>The </a:t>
            </a:r>
            <a:r>
              <a:rPr lang="en-US" sz="2000" dirty="0"/>
              <a:t>brain MR at year 4 shows two small brain metastases that are treated with SBRT and the chest CT shows no change. </a:t>
            </a:r>
            <a:r>
              <a:rPr lang="en-US" sz="2000" dirty="0" smtClean="0"/>
              <a:t> </a:t>
            </a:r>
            <a:endParaRPr lang="en-US" sz="2000" dirty="0"/>
          </a:p>
        </p:txBody>
      </p:sp>
      <p:cxnSp>
        <p:nvCxnSpPr>
          <p:cNvPr id="5" name="Straight Connector 4"/>
          <p:cNvCxnSpPr/>
          <p:nvPr/>
        </p:nvCxnSpPr>
        <p:spPr bwMode="auto">
          <a:xfrm>
            <a:off x="457200" y="1082738"/>
            <a:ext cx="8229600" cy="17735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6" name="Group 5"/>
          <p:cNvGrpSpPr>
            <a:grpSpLocks noChangeAspect="1"/>
          </p:cNvGrpSpPr>
          <p:nvPr/>
        </p:nvGrpSpPr>
        <p:grpSpPr>
          <a:xfrm>
            <a:off x="228600" y="2980290"/>
            <a:ext cx="8686800" cy="2775221"/>
            <a:chOff x="91440" y="2299694"/>
            <a:chExt cx="8888902" cy="2839787"/>
          </a:xfrm>
        </p:grpSpPr>
        <p:grpSp>
          <p:nvGrpSpPr>
            <p:cNvPr id="7" name="Group 6"/>
            <p:cNvGrpSpPr/>
            <p:nvPr/>
          </p:nvGrpSpPr>
          <p:grpSpPr>
            <a:xfrm>
              <a:off x="91440" y="2302088"/>
              <a:ext cx="2829461" cy="2837393"/>
              <a:chOff x="1679510" y="2302088"/>
              <a:chExt cx="2731863" cy="2765873"/>
            </a:xfrm>
          </p:grpSpPr>
          <p:pic>
            <p:nvPicPr>
              <p:cNvPr id="14" name="Picture 2"/>
              <p:cNvPicPr>
                <a:picLocks noChangeAspect="1" noChangeArrowheads="1"/>
              </p:cNvPicPr>
              <p:nvPr/>
            </p:nvPicPr>
            <p:blipFill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35388" t="27141" r="33573" b="17089"/>
              <a:stretch>
                <a:fillRect/>
              </a:stretch>
            </p:blipFill>
            <p:spPr bwMode="auto">
              <a:xfrm>
                <a:off x="1679510" y="2302088"/>
                <a:ext cx="2731863" cy="221537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5" name="TextBox 14"/>
              <p:cNvSpPr txBox="1"/>
              <p:nvPr/>
            </p:nvSpPr>
            <p:spPr>
              <a:xfrm>
                <a:off x="2260691" y="4587931"/>
                <a:ext cx="1700888" cy="4800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/>
                  <a:t>Diagnosis</a:t>
                </a:r>
              </a:p>
            </p:txBody>
          </p:sp>
        </p:grpSp>
        <p:grpSp>
          <p:nvGrpSpPr>
            <p:cNvPr id="8" name="Group 7"/>
            <p:cNvGrpSpPr/>
            <p:nvPr/>
          </p:nvGrpSpPr>
          <p:grpSpPr>
            <a:xfrm>
              <a:off x="3026717" y="2311886"/>
              <a:ext cx="2920865" cy="2805061"/>
              <a:chOff x="4562909" y="2275310"/>
              <a:chExt cx="2920865" cy="2805061"/>
            </a:xfrm>
          </p:grpSpPr>
          <p:pic>
            <p:nvPicPr>
              <p:cNvPr id="12" name="Picture 5"/>
              <p:cNvPicPr>
                <a:picLocks noChangeAspect="1" noChangeArrowheads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38110" t="28147" r="36749" b="31162"/>
              <a:stretch>
                <a:fillRect/>
              </a:stretch>
            </p:blipFill>
            <p:spPr bwMode="auto">
              <a:xfrm>
                <a:off x="4562909" y="2275310"/>
                <a:ext cx="2920865" cy="22620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3" name="TextBox 12"/>
              <p:cNvSpPr txBox="1"/>
              <p:nvPr/>
            </p:nvSpPr>
            <p:spPr>
              <a:xfrm>
                <a:off x="5179472" y="4587929"/>
                <a:ext cx="1700886" cy="4924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/>
                  <a:t>2 months </a:t>
                </a:r>
              </a:p>
            </p:txBody>
          </p:sp>
        </p:grpSp>
        <p:grpSp>
          <p:nvGrpSpPr>
            <p:cNvPr id="9" name="Group 8"/>
            <p:cNvGrpSpPr/>
            <p:nvPr/>
          </p:nvGrpSpPr>
          <p:grpSpPr>
            <a:xfrm>
              <a:off x="6059477" y="2299694"/>
              <a:ext cx="2920865" cy="2805061"/>
              <a:chOff x="4562909" y="2275310"/>
              <a:chExt cx="2920865" cy="2805061"/>
            </a:xfrm>
          </p:grpSpPr>
          <p:pic>
            <p:nvPicPr>
              <p:cNvPr id="10" name="Picture 5"/>
              <p:cNvPicPr>
                <a:picLocks noChangeAspect="1" noChangeArrowheads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38110" t="28147" r="36749" b="31162"/>
              <a:stretch>
                <a:fillRect/>
              </a:stretch>
            </p:blipFill>
            <p:spPr bwMode="auto">
              <a:xfrm>
                <a:off x="4562909" y="2275310"/>
                <a:ext cx="2920865" cy="22620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1" name="TextBox 10"/>
              <p:cNvSpPr txBox="1"/>
              <p:nvPr/>
            </p:nvSpPr>
            <p:spPr>
              <a:xfrm>
                <a:off x="5179472" y="4587929"/>
                <a:ext cx="1700886" cy="4924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/>
                  <a:t>48 months 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5471567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PI_HAS_CHART" val="fals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PI_HAS_CHART" val="false"/>
</p:tagLst>
</file>

<file path=ppt/theme/theme1.xml><?xml version="1.0" encoding="utf-8"?>
<a:theme xmlns:a="http://schemas.openxmlformats.org/drawingml/2006/main" name="10_Diseño predeterminado">
  <a:themeElements>
    <a:clrScheme name="">
      <a:dk1>
        <a:srgbClr val="919191"/>
      </a:dk1>
      <a:lt1>
        <a:srgbClr val="FFFFFF"/>
      </a:lt1>
      <a:dk2>
        <a:srgbClr val="001863"/>
      </a:dk2>
      <a:lt2>
        <a:srgbClr val="FAFD00"/>
      </a:lt2>
      <a:accent1>
        <a:srgbClr val="618FFD"/>
      </a:accent1>
      <a:accent2>
        <a:srgbClr val="00AE00"/>
      </a:accent2>
      <a:accent3>
        <a:srgbClr val="AAABB7"/>
      </a:accent3>
      <a:accent4>
        <a:srgbClr val="DADADA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Diseño predetermina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2_Blank Presentation">
  <a:themeElements>
    <a:clrScheme name="">
      <a:dk1>
        <a:srgbClr val="FFFFFF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1_Diseño predeterminado">
  <a:themeElements>
    <a:clrScheme name="">
      <a:dk1>
        <a:srgbClr val="919191"/>
      </a:dk1>
      <a:lt1>
        <a:srgbClr val="FFFFFF"/>
      </a:lt1>
      <a:dk2>
        <a:srgbClr val="001863"/>
      </a:dk2>
      <a:lt2>
        <a:srgbClr val="FAFD00"/>
      </a:lt2>
      <a:accent1>
        <a:srgbClr val="618FFD"/>
      </a:accent1>
      <a:accent2>
        <a:srgbClr val="00AE00"/>
      </a:accent2>
      <a:accent3>
        <a:srgbClr val="AAABB7"/>
      </a:accent3>
      <a:accent4>
        <a:srgbClr val="DADADA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Diseño predetermina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2_Diseño predeterminado">
  <a:themeElements>
    <a:clrScheme name="">
      <a:dk1>
        <a:srgbClr val="919191"/>
      </a:dk1>
      <a:lt1>
        <a:srgbClr val="FFFFFF"/>
      </a:lt1>
      <a:dk2>
        <a:srgbClr val="001863"/>
      </a:dk2>
      <a:lt2>
        <a:srgbClr val="FAFD00"/>
      </a:lt2>
      <a:accent1>
        <a:srgbClr val="618FFD"/>
      </a:accent1>
      <a:accent2>
        <a:srgbClr val="00AE00"/>
      </a:accent2>
      <a:accent3>
        <a:srgbClr val="AAABB7"/>
      </a:accent3>
      <a:accent4>
        <a:srgbClr val="DADADA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Diseño predetermina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Diseño predeterminado">
  <a:themeElements>
    <a:clrScheme name="">
      <a:dk1>
        <a:srgbClr val="919191"/>
      </a:dk1>
      <a:lt1>
        <a:srgbClr val="FFFFFF"/>
      </a:lt1>
      <a:dk2>
        <a:srgbClr val="001863"/>
      </a:dk2>
      <a:lt2>
        <a:srgbClr val="FAFD00"/>
      </a:lt2>
      <a:accent1>
        <a:srgbClr val="618FFD"/>
      </a:accent1>
      <a:accent2>
        <a:srgbClr val="00AE00"/>
      </a:accent2>
      <a:accent3>
        <a:srgbClr val="AAABB7"/>
      </a:accent3>
      <a:accent4>
        <a:srgbClr val="DADADA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Diseño predetermina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1_Diseño predeterminado">
  <a:themeElements>
    <a:clrScheme name="">
      <a:dk1>
        <a:srgbClr val="919191"/>
      </a:dk1>
      <a:lt1>
        <a:srgbClr val="FFFFFF"/>
      </a:lt1>
      <a:dk2>
        <a:srgbClr val="001863"/>
      </a:dk2>
      <a:lt2>
        <a:srgbClr val="FAFD00"/>
      </a:lt2>
      <a:accent1>
        <a:srgbClr val="618FFD"/>
      </a:accent1>
      <a:accent2>
        <a:srgbClr val="00AE00"/>
      </a:accent2>
      <a:accent3>
        <a:srgbClr val="AAABB7"/>
      </a:accent3>
      <a:accent4>
        <a:srgbClr val="DADADA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Diseño predetermina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8_Diseño predeterminado">
  <a:themeElements>
    <a:clrScheme name="">
      <a:dk1>
        <a:srgbClr val="919191"/>
      </a:dk1>
      <a:lt1>
        <a:srgbClr val="FFFFFF"/>
      </a:lt1>
      <a:dk2>
        <a:srgbClr val="001863"/>
      </a:dk2>
      <a:lt2>
        <a:srgbClr val="FAFD00"/>
      </a:lt2>
      <a:accent1>
        <a:srgbClr val="618FFD"/>
      </a:accent1>
      <a:accent2>
        <a:srgbClr val="00AE00"/>
      </a:accent2>
      <a:accent3>
        <a:srgbClr val="AAABB7"/>
      </a:accent3>
      <a:accent4>
        <a:srgbClr val="DADADA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Diseño predetermina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2_Diseño predeterminado">
  <a:themeElements>
    <a:clrScheme name="">
      <a:dk1>
        <a:srgbClr val="919191"/>
      </a:dk1>
      <a:lt1>
        <a:srgbClr val="FFFFFF"/>
      </a:lt1>
      <a:dk2>
        <a:srgbClr val="001863"/>
      </a:dk2>
      <a:lt2>
        <a:srgbClr val="FAFD00"/>
      </a:lt2>
      <a:accent1>
        <a:srgbClr val="618FFD"/>
      </a:accent1>
      <a:accent2>
        <a:srgbClr val="00AE00"/>
      </a:accent2>
      <a:accent3>
        <a:srgbClr val="AAABB7"/>
      </a:accent3>
      <a:accent4>
        <a:srgbClr val="DADADA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Diseño predetermina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10_Default Design">
  <a:themeElements>
    <a:clrScheme name="6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6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6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4_Default Design">
  <a:themeElements>
    <a:clrScheme name="1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FFFFFF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DADADA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  <a:fontScheme name="Blank Presentation">
    <a:majorFont>
      <a:latin typeface="Arial"/>
      <a:ea typeface="ＭＳ Ｐゴシック"/>
      <a:cs typeface="ＭＳ Ｐゴシック"/>
    </a:majorFont>
    <a:minorFont>
      <a:latin typeface="Arial"/>
      <a:ea typeface="ＭＳ Ｐゴシック"/>
      <a:cs typeface="ＭＳ Ｐゴシック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">
    <a:dk1>
      <a:srgbClr val="FFFFFF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DADADA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  <a:fontScheme name="Blank Presentation">
    <a:majorFont>
      <a:latin typeface="Arial"/>
      <a:ea typeface="ＭＳ Ｐゴシック"/>
      <a:cs typeface="ＭＳ Ｐゴシック"/>
    </a:majorFont>
    <a:minorFont>
      <a:latin typeface="Arial"/>
      <a:ea typeface="ＭＳ Ｐゴシック"/>
      <a:cs typeface="ＭＳ Ｐゴシック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">
    <a:dk1>
      <a:srgbClr val="FFFFFF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DADADA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  <a:fontScheme name="Blank Presentation">
    <a:majorFont>
      <a:latin typeface="Arial"/>
      <a:ea typeface="ＭＳ Ｐゴシック"/>
      <a:cs typeface="ＭＳ Ｐゴシック"/>
    </a:majorFont>
    <a:minorFont>
      <a:latin typeface="Arial"/>
      <a:ea typeface="ＭＳ Ｐゴシック"/>
      <a:cs typeface="ＭＳ Ｐゴシック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">
    <a:dk1>
      <a:srgbClr val="FFFFFF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DADADA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  <a:fontScheme name="Blank Presentation">
    <a:majorFont>
      <a:latin typeface="Arial"/>
      <a:ea typeface="ＭＳ Ｐゴシック"/>
      <a:cs typeface="ＭＳ Ｐゴシック"/>
    </a:majorFont>
    <a:minorFont>
      <a:latin typeface="Arial"/>
      <a:ea typeface="ＭＳ Ｐゴシック"/>
      <a:cs typeface="ＭＳ Ｐゴシック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Default Design 1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4191</TotalTime>
  <Words>1538</Words>
  <Application>Microsoft Macintosh PowerPoint</Application>
  <PresentationFormat>On-screen Show (4:3)</PresentationFormat>
  <Paragraphs>208</Paragraphs>
  <Slides>25</Slides>
  <Notes>8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10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44" baseType="lpstr">
      <vt:lpstr>Calibri</vt:lpstr>
      <vt:lpstr>Gill Sans</vt:lpstr>
      <vt:lpstr>ＭＳ Ｐゴシック</vt:lpstr>
      <vt:lpstr>StarSymbol</vt:lpstr>
      <vt:lpstr>Times</vt:lpstr>
      <vt:lpstr>Times New Roman</vt:lpstr>
      <vt:lpstr>ヒラギノ角ゴ Pro W3</vt:lpstr>
      <vt:lpstr>Arial</vt:lpstr>
      <vt:lpstr>10_Diseño predeterminado</vt:lpstr>
      <vt:lpstr>11_Diseño predeterminado</vt:lpstr>
      <vt:lpstr>12_Diseño predeterminado</vt:lpstr>
      <vt:lpstr>Diseño predeterminado</vt:lpstr>
      <vt:lpstr>1_Diseño predeterminado</vt:lpstr>
      <vt:lpstr>8_Diseño predeterminado</vt:lpstr>
      <vt:lpstr>2_Diseño predeterminado</vt:lpstr>
      <vt:lpstr>10_Default Design</vt:lpstr>
      <vt:lpstr>4_Default Design</vt:lpstr>
      <vt:lpstr>2_Blank Presentation</vt:lpstr>
      <vt:lpstr>Document</vt:lpstr>
      <vt:lpstr>PowerPoint Presentation</vt:lpstr>
      <vt:lpstr>Molecular testing in clinical practice and the role of multiplex testing/next-generation sequencing</vt:lpstr>
      <vt:lpstr>PowerPoint Presentation</vt:lpstr>
      <vt:lpstr>PowerPoint Presentation</vt:lpstr>
      <vt:lpstr>PowerPoint Presentation</vt:lpstr>
      <vt:lpstr>PowerPoint Presentation</vt:lpstr>
      <vt:lpstr>A case with EGFR mutation</vt:lpstr>
      <vt:lpstr>Response to Erlotinib</vt:lpstr>
      <vt:lpstr>A case with EGFR mutation</vt:lpstr>
      <vt:lpstr>A case with EGFR mutation</vt:lpstr>
      <vt:lpstr>A case with EGFR del 19 mutation</vt:lpstr>
      <vt:lpstr>A case with EGFR del 19 mutation</vt:lpstr>
      <vt:lpstr>A case with EGFR del 19 mutation</vt:lpstr>
      <vt:lpstr>PowerPoint Presentation</vt:lpstr>
      <vt:lpstr>PowerPoint Presentation</vt:lpstr>
      <vt:lpstr> Tyrosine Kinase Inhibitor (TKI) MOA</vt:lpstr>
      <vt:lpstr>Positions of Mutations Detected in EGFR Tyrosine Kinase Domain in NSCLC</vt:lpstr>
      <vt:lpstr>PowerPoint Presentation</vt:lpstr>
      <vt:lpstr>PowerPoint Presentation</vt:lpstr>
      <vt:lpstr>Next-Generation Sequencing (NGS) to Identify Actionable Genomic Alterations in “Pan-Negative” Lung Adenocarcinomas from Patients with No Smoking or a Light Smoking History</vt:lpstr>
      <vt:lpstr>Comprehensive Genomic Profiling (CGP) Identifies Frequent Drug-Sensitive EGFR Exon 19 Deletions Not Identified by Prior Molecular Testing in NSCLC</vt:lpstr>
      <vt:lpstr>Some responses may last for many (&gt;10 years) OS from start of gefitinib in ICAP Program</vt:lpstr>
      <vt:lpstr>PowerPoint Presentation</vt:lpstr>
      <vt:lpstr>Local Therapy for Oligo-Progression Outcomes</vt:lpstr>
      <vt:lpstr>Novel Radiation Strategies </vt:lpstr>
    </vt:vector>
  </TitlesOfParts>
  <Manager/>
  <Company>Research To Practice</Company>
  <LinksUpToDate>false</LinksUpToDate>
  <SharedDoc>false</SharedDoc>
  <HyperlinkBase/>
  <HyperlinksChanged>false</HyperlinksChanged>
  <AppVersion>15.0033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Research To Practice</dc:title>
  <dc:subject/>
  <dc:creator>Research To Practice</dc:creator>
  <cp:keywords/>
  <dc:description/>
  <cp:lastModifiedBy>Aura Herrmann</cp:lastModifiedBy>
  <cp:revision>229</cp:revision>
  <cp:lastPrinted>2017-03-21T15:15:40Z</cp:lastPrinted>
  <dcterms:created xsi:type="dcterms:W3CDTF">2016-02-16T17:14:15Z</dcterms:created>
  <dcterms:modified xsi:type="dcterms:W3CDTF">2017-05-18T18:53:08Z</dcterms:modified>
  <cp:category/>
</cp:coreProperties>
</file>