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slideLayouts/slideLayout10.xml" ContentType="application/vnd.openxmlformats-officedocument.presentationml.slideLayout+xml"/>
  <Override PartName="/ppt/theme/theme10.xml" ContentType="application/vnd.openxmlformats-officedocument.theme+xml"/>
  <Override PartName="/ppt/slideLayouts/slideLayout11.xml" ContentType="application/vnd.openxmlformats-officedocument.presentationml.slideLayout+xml"/>
  <Override PartName="/ppt/theme/theme11.xml" ContentType="application/vnd.openxmlformats-officedocument.theme+xml"/>
  <Override PartName="/ppt/slideLayouts/slideLayout12.xml" ContentType="application/vnd.openxmlformats-officedocument.presentationml.slideLayout+xml"/>
  <Override PartName="/ppt/theme/theme12.xml" ContentType="application/vnd.openxmlformats-officedocument.theme+xml"/>
  <Override PartName="/ppt/slideLayouts/slideLayout13.xml" ContentType="application/vnd.openxmlformats-officedocument.presentationml.slideLayout+xml"/>
  <Override PartName="/ppt/theme/theme13.xml" ContentType="application/vnd.openxmlformats-officedocument.theme+xml"/>
  <Override PartName="/ppt/slideLayouts/slideLayout14.xml" ContentType="application/vnd.openxmlformats-officedocument.presentationml.slideLayout+xml"/>
  <Override PartName="/ppt/theme/theme14.xml" ContentType="application/vnd.openxmlformats-officedocument.theme+xml"/>
  <Override PartName="/ppt/slideLayouts/slideLayout15.xml" ContentType="application/vnd.openxmlformats-officedocument.presentationml.slideLayout+xml"/>
  <Override PartName="/ppt/theme/theme15.xml" ContentType="application/vnd.openxmlformats-officedocument.theme+xml"/>
  <Override PartName="/ppt/slideLayouts/slideLayout16.xml" ContentType="application/vnd.openxmlformats-officedocument.presentationml.slideLayout+xml"/>
  <Override PartName="/ppt/theme/theme16.xml" ContentType="application/vnd.openxmlformats-officedocument.theme+xml"/>
  <Override PartName="/ppt/slideLayouts/slideLayout17.xml" ContentType="application/vnd.openxmlformats-officedocument.presentationml.slideLayout+xml"/>
  <Override PartName="/ppt/theme/theme17.xml" ContentType="application/vnd.openxmlformats-officedocument.theme+xml"/>
  <Override PartName="/ppt/slideLayouts/slideLayout18.xml" ContentType="application/vnd.openxmlformats-officedocument.presentationml.slideLayout+xml"/>
  <Override PartName="/ppt/theme/theme18.xml" ContentType="application/vnd.openxmlformats-officedocument.theme+xml"/>
  <Override PartName="/ppt/slideLayouts/slideLayout19.xml" ContentType="application/vnd.openxmlformats-officedocument.presentationml.slideLayout+xml"/>
  <Override PartName="/ppt/theme/theme19.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0.xml" ContentType="application/vnd.openxmlformats-officedocument.theme+xml"/>
  <Override PartName="/ppt/theme/theme2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 id="2147483664" r:id="rId2"/>
    <p:sldMasterId id="2147483666" r:id="rId3"/>
    <p:sldMasterId id="2147483669" r:id="rId4"/>
    <p:sldMasterId id="2147483671" r:id="rId5"/>
    <p:sldMasterId id="2147483673" r:id="rId6"/>
    <p:sldMasterId id="2147483675" r:id="rId7"/>
    <p:sldMasterId id="2147483677" r:id="rId8"/>
    <p:sldMasterId id="2147483679" r:id="rId9"/>
    <p:sldMasterId id="2147483681" r:id="rId10"/>
    <p:sldMasterId id="2147483683" r:id="rId11"/>
    <p:sldMasterId id="2147483685" r:id="rId12"/>
    <p:sldMasterId id="2147483687" r:id="rId13"/>
    <p:sldMasterId id="2147483689" r:id="rId14"/>
    <p:sldMasterId id="2147483691" r:id="rId15"/>
    <p:sldMasterId id="2147483693" r:id="rId16"/>
    <p:sldMasterId id="2147483695" r:id="rId17"/>
    <p:sldMasterId id="2147483697" r:id="rId18"/>
    <p:sldMasterId id="2147483699" r:id="rId19"/>
    <p:sldMasterId id="2147483701" r:id="rId20"/>
  </p:sldMasterIdLst>
  <p:notesMasterIdLst>
    <p:notesMasterId r:id="rId65"/>
  </p:notesMasterIdLst>
  <p:sldIdLst>
    <p:sldId id="312" r:id="rId21"/>
    <p:sldId id="280" r:id="rId22"/>
    <p:sldId id="308" r:id="rId23"/>
    <p:sldId id="309" r:id="rId24"/>
    <p:sldId id="282" r:id="rId25"/>
    <p:sldId id="291" r:id="rId26"/>
    <p:sldId id="285" r:id="rId27"/>
    <p:sldId id="281" r:id="rId28"/>
    <p:sldId id="290" r:id="rId29"/>
    <p:sldId id="288" r:id="rId30"/>
    <p:sldId id="296" r:id="rId31"/>
    <p:sldId id="307" r:id="rId32"/>
    <p:sldId id="302" r:id="rId33"/>
    <p:sldId id="303" r:id="rId34"/>
    <p:sldId id="306" r:id="rId35"/>
    <p:sldId id="297" r:id="rId36"/>
    <p:sldId id="298" r:id="rId37"/>
    <p:sldId id="304" r:id="rId38"/>
    <p:sldId id="305" r:id="rId39"/>
    <p:sldId id="299" r:id="rId40"/>
    <p:sldId id="300" r:id="rId41"/>
    <p:sldId id="301" r:id="rId42"/>
    <p:sldId id="258" r:id="rId43"/>
    <p:sldId id="259" r:id="rId44"/>
    <p:sldId id="287" r:id="rId45"/>
    <p:sldId id="268" r:id="rId46"/>
    <p:sldId id="260" r:id="rId47"/>
    <p:sldId id="261" r:id="rId48"/>
    <p:sldId id="263" r:id="rId49"/>
    <p:sldId id="265" r:id="rId50"/>
    <p:sldId id="266" r:id="rId51"/>
    <p:sldId id="267" r:id="rId52"/>
    <p:sldId id="269" r:id="rId53"/>
    <p:sldId id="292" r:id="rId54"/>
    <p:sldId id="271" r:id="rId55"/>
    <p:sldId id="272" r:id="rId56"/>
    <p:sldId id="273" r:id="rId57"/>
    <p:sldId id="274" r:id="rId58"/>
    <p:sldId id="275" r:id="rId59"/>
    <p:sldId id="293" r:id="rId60"/>
    <p:sldId id="295" r:id="rId61"/>
    <p:sldId id="310" r:id="rId62"/>
    <p:sldId id="294" r:id="rId63"/>
    <p:sldId id="311" r:id="rId64"/>
  </p:sldIdLst>
  <p:sldSz cx="9144000" cy="6858000" type="screen4x3"/>
  <p:notesSz cx="7772400" cy="10058400"/>
  <p:defaultTextStyle>
    <a:defPPr>
      <a:defRPr lang="en-GB"/>
    </a:defPPr>
    <a:lvl1pPr algn="l" rtl="0" eaLnBrk="0" fontAlgn="base" hangingPunct="0">
      <a:spcBef>
        <a:spcPct val="0"/>
      </a:spcBef>
      <a:spcAft>
        <a:spcPct val="0"/>
      </a:spcAft>
      <a:defRPr sz="2400" kern="1200">
        <a:solidFill>
          <a:schemeClr val="bg1"/>
        </a:solidFill>
        <a:latin typeface="Times New Roman" pitchFamily="16" charset="0"/>
        <a:ea typeface="+mn-ea"/>
        <a:cs typeface="+mn-cs"/>
      </a:defRPr>
    </a:lvl1pPr>
    <a:lvl2pPr marL="457200" algn="l" rtl="0" eaLnBrk="0" fontAlgn="base" hangingPunct="0">
      <a:spcBef>
        <a:spcPct val="0"/>
      </a:spcBef>
      <a:spcAft>
        <a:spcPct val="0"/>
      </a:spcAft>
      <a:defRPr sz="2400" kern="1200">
        <a:solidFill>
          <a:schemeClr val="bg1"/>
        </a:solidFill>
        <a:latin typeface="Times New Roman" pitchFamily="16" charset="0"/>
        <a:ea typeface="+mn-ea"/>
        <a:cs typeface="+mn-cs"/>
      </a:defRPr>
    </a:lvl2pPr>
    <a:lvl3pPr marL="914400" algn="l" rtl="0" eaLnBrk="0" fontAlgn="base" hangingPunct="0">
      <a:spcBef>
        <a:spcPct val="0"/>
      </a:spcBef>
      <a:spcAft>
        <a:spcPct val="0"/>
      </a:spcAft>
      <a:defRPr sz="2400" kern="1200">
        <a:solidFill>
          <a:schemeClr val="bg1"/>
        </a:solidFill>
        <a:latin typeface="Times New Roman" pitchFamily="16" charset="0"/>
        <a:ea typeface="+mn-ea"/>
        <a:cs typeface="+mn-cs"/>
      </a:defRPr>
    </a:lvl3pPr>
    <a:lvl4pPr marL="1371600" algn="l" rtl="0" eaLnBrk="0" fontAlgn="base" hangingPunct="0">
      <a:spcBef>
        <a:spcPct val="0"/>
      </a:spcBef>
      <a:spcAft>
        <a:spcPct val="0"/>
      </a:spcAft>
      <a:defRPr sz="2400" kern="1200">
        <a:solidFill>
          <a:schemeClr val="bg1"/>
        </a:solidFill>
        <a:latin typeface="Times New Roman" pitchFamily="16" charset="0"/>
        <a:ea typeface="+mn-ea"/>
        <a:cs typeface="+mn-cs"/>
      </a:defRPr>
    </a:lvl4pPr>
    <a:lvl5pPr marL="1828800" algn="l" rtl="0" eaLnBrk="0" fontAlgn="base" hangingPunct="0">
      <a:spcBef>
        <a:spcPct val="0"/>
      </a:spcBef>
      <a:spcAft>
        <a:spcPct val="0"/>
      </a:spcAft>
      <a:defRPr sz="2400" kern="1200">
        <a:solidFill>
          <a:schemeClr val="bg1"/>
        </a:solidFill>
        <a:latin typeface="Times New Roman" pitchFamily="16" charset="0"/>
        <a:ea typeface="+mn-ea"/>
        <a:cs typeface="+mn-cs"/>
      </a:defRPr>
    </a:lvl5pPr>
    <a:lvl6pPr marL="2286000" algn="l" defTabSz="914400" rtl="0" eaLnBrk="1" latinLnBrk="0" hangingPunct="1">
      <a:defRPr sz="2400" kern="1200">
        <a:solidFill>
          <a:schemeClr val="bg1"/>
        </a:solidFill>
        <a:latin typeface="Times New Roman" pitchFamily="16" charset="0"/>
        <a:ea typeface="+mn-ea"/>
        <a:cs typeface="+mn-cs"/>
      </a:defRPr>
    </a:lvl6pPr>
    <a:lvl7pPr marL="2743200" algn="l" defTabSz="914400" rtl="0" eaLnBrk="1" latinLnBrk="0" hangingPunct="1">
      <a:defRPr sz="2400" kern="1200">
        <a:solidFill>
          <a:schemeClr val="bg1"/>
        </a:solidFill>
        <a:latin typeface="Times New Roman" pitchFamily="16" charset="0"/>
        <a:ea typeface="+mn-ea"/>
        <a:cs typeface="+mn-cs"/>
      </a:defRPr>
    </a:lvl7pPr>
    <a:lvl8pPr marL="3200400" algn="l" defTabSz="914400" rtl="0" eaLnBrk="1" latinLnBrk="0" hangingPunct="1">
      <a:defRPr sz="2400" kern="1200">
        <a:solidFill>
          <a:schemeClr val="bg1"/>
        </a:solidFill>
        <a:latin typeface="Times New Roman" pitchFamily="16" charset="0"/>
        <a:ea typeface="+mn-ea"/>
        <a:cs typeface="+mn-cs"/>
      </a:defRPr>
    </a:lvl8pPr>
    <a:lvl9pPr marL="3657600" algn="l" defTabSz="914400" rtl="0" eaLnBrk="1" latinLnBrk="0" hangingPunct="1">
      <a:defRPr sz="2400" kern="1200">
        <a:solidFill>
          <a:schemeClr val="bg1"/>
        </a:solidFill>
        <a:latin typeface="Times New Roman" pitchFamily="1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1F41FE"/>
    <a:srgbClr val="4DCF55"/>
    <a:srgbClr val="112D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58" autoAdjust="0"/>
    <p:restoredTop sz="96047" autoAdjust="0"/>
  </p:normalViewPr>
  <p:slideViewPr>
    <p:cSldViewPr>
      <p:cViewPr>
        <p:scale>
          <a:sx n="100" d="100"/>
          <a:sy n="100" d="100"/>
        </p:scale>
        <p:origin x="1848" y="472"/>
      </p:cViewPr>
      <p:guideLst>
        <p:guide orient="horz" pos="2160"/>
        <p:guide pos="2880"/>
      </p:guideLst>
    </p:cSldViewPr>
  </p:slideViewPr>
  <p:outlineViewPr>
    <p:cViewPr varScale="1">
      <p:scale>
        <a:sx n="170" d="200"/>
        <a:sy n="170" d="2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63" Type="http://schemas.openxmlformats.org/officeDocument/2006/relationships/slide" Target="slides/slide43.xml"/><Relationship Id="rId64" Type="http://schemas.openxmlformats.org/officeDocument/2006/relationships/slide" Target="slides/slide44.xml"/><Relationship Id="rId65" Type="http://schemas.openxmlformats.org/officeDocument/2006/relationships/notesMaster" Target="notesMasters/notesMaster1.xml"/><Relationship Id="rId66" Type="http://schemas.openxmlformats.org/officeDocument/2006/relationships/presProps" Target="presProps.xml"/><Relationship Id="rId67" Type="http://schemas.openxmlformats.org/officeDocument/2006/relationships/viewProps" Target="viewProps.xml"/><Relationship Id="rId68" Type="http://schemas.openxmlformats.org/officeDocument/2006/relationships/theme" Target="theme/theme1.xml"/><Relationship Id="rId69" Type="http://schemas.openxmlformats.org/officeDocument/2006/relationships/tableStyles" Target="tableStyles.xml"/><Relationship Id="rId50" Type="http://schemas.openxmlformats.org/officeDocument/2006/relationships/slide" Target="slides/slide30.xml"/><Relationship Id="rId51" Type="http://schemas.openxmlformats.org/officeDocument/2006/relationships/slide" Target="slides/slide31.xml"/><Relationship Id="rId52" Type="http://schemas.openxmlformats.org/officeDocument/2006/relationships/slide" Target="slides/slide32.xml"/><Relationship Id="rId53" Type="http://schemas.openxmlformats.org/officeDocument/2006/relationships/slide" Target="slides/slide33.xml"/><Relationship Id="rId54" Type="http://schemas.openxmlformats.org/officeDocument/2006/relationships/slide" Target="slides/slide34.xml"/><Relationship Id="rId55" Type="http://schemas.openxmlformats.org/officeDocument/2006/relationships/slide" Target="slides/slide35.xml"/><Relationship Id="rId56" Type="http://schemas.openxmlformats.org/officeDocument/2006/relationships/slide" Target="slides/slide36.xml"/><Relationship Id="rId57" Type="http://schemas.openxmlformats.org/officeDocument/2006/relationships/slide" Target="slides/slide37.xml"/><Relationship Id="rId58" Type="http://schemas.openxmlformats.org/officeDocument/2006/relationships/slide" Target="slides/slide38.xml"/><Relationship Id="rId59" Type="http://schemas.openxmlformats.org/officeDocument/2006/relationships/slide" Target="slides/slide39.xml"/><Relationship Id="rId40" Type="http://schemas.openxmlformats.org/officeDocument/2006/relationships/slide" Target="slides/slide20.xml"/><Relationship Id="rId41" Type="http://schemas.openxmlformats.org/officeDocument/2006/relationships/slide" Target="slides/slide21.xml"/><Relationship Id="rId42" Type="http://schemas.openxmlformats.org/officeDocument/2006/relationships/slide" Target="slides/slide22.xml"/><Relationship Id="rId43" Type="http://schemas.openxmlformats.org/officeDocument/2006/relationships/slide" Target="slides/slide23.xml"/><Relationship Id="rId44" Type="http://schemas.openxmlformats.org/officeDocument/2006/relationships/slide" Target="slides/slide24.xml"/><Relationship Id="rId45" Type="http://schemas.openxmlformats.org/officeDocument/2006/relationships/slide" Target="slides/slide25.xml"/><Relationship Id="rId46" Type="http://schemas.openxmlformats.org/officeDocument/2006/relationships/slide" Target="slides/slide26.xml"/><Relationship Id="rId47" Type="http://schemas.openxmlformats.org/officeDocument/2006/relationships/slide" Target="slides/slide27.xml"/><Relationship Id="rId48" Type="http://schemas.openxmlformats.org/officeDocument/2006/relationships/slide" Target="slides/slide28.xml"/><Relationship Id="rId49" Type="http://schemas.openxmlformats.org/officeDocument/2006/relationships/slide" Target="slides/slide29.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10.xml"/><Relationship Id="rId31" Type="http://schemas.openxmlformats.org/officeDocument/2006/relationships/slide" Target="slides/slide11.xml"/><Relationship Id="rId32" Type="http://schemas.openxmlformats.org/officeDocument/2006/relationships/slide" Target="slides/slide12.xml"/><Relationship Id="rId33" Type="http://schemas.openxmlformats.org/officeDocument/2006/relationships/slide" Target="slides/slide13.xml"/><Relationship Id="rId34" Type="http://schemas.openxmlformats.org/officeDocument/2006/relationships/slide" Target="slides/slide14.xml"/><Relationship Id="rId35" Type="http://schemas.openxmlformats.org/officeDocument/2006/relationships/slide" Target="slides/slide15.xml"/><Relationship Id="rId36" Type="http://schemas.openxmlformats.org/officeDocument/2006/relationships/slide" Target="slides/slide16.xml"/><Relationship Id="rId37" Type="http://schemas.openxmlformats.org/officeDocument/2006/relationships/slide" Target="slides/slide17.xml"/><Relationship Id="rId38" Type="http://schemas.openxmlformats.org/officeDocument/2006/relationships/slide" Target="slides/slide18.xml"/><Relationship Id="rId39" Type="http://schemas.openxmlformats.org/officeDocument/2006/relationships/slide" Target="slides/slide19.xml"/><Relationship Id="rId20" Type="http://schemas.openxmlformats.org/officeDocument/2006/relationships/slideMaster" Target="slideMasters/slideMaster20.xml"/><Relationship Id="rId21" Type="http://schemas.openxmlformats.org/officeDocument/2006/relationships/slide" Target="slides/slide1.xml"/><Relationship Id="rId22" Type="http://schemas.openxmlformats.org/officeDocument/2006/relationships/slide" Target="slides/slide2.xml"/><Relationship Id="rId23" Type="http://schemas.openxmlformats.org/officeDocument/2006/relationships/slide" Target="slides/slide3.xml"/><Relationship Id="rId24" Type="http://schemas.openxmlformats.org/officeDocument/2006/relationships/slide" Target="slides/slide4.xml"/><Relationship Id="rId25" Type="http://schemas.openxmlformats.org/officeDocument/2006/relationships/slide" Target="slides/slide5.xml"/><Relationship Id="rId26" Type="http://schemas.openxmlformats.org/officeDocument/2006/relationships/slide" Target="slides/slide6.xml"/><Relationship Id="rId27" Type="http://schemas.openxmlformats.org/officeDocument/2006/relationships/slide" Target="slides/slide7.xml"/><Relationship Id="rId28" Type="http://schemas.openxmlformats.org/officeDocument/2006/relationships/slide" Target="slides/slide8.xml"/><Relationship Id="rId29" Type="http://schemas.openxmlformats.org/officeDocument/2006/relationships/slide" Target="slides/slide9.xml"/><Relationship Id="rId60" Type="http://schemas.openxmlformats.org/officeDocument/2006/relationships/slide" Target="slides/slide40.xml"/><Relationship Id="rId61" Type="http://schemas.openxmlformats.org/officeDocument/2006/relationships/slide" Target="slides/slide41.xml"/><Relationship Id="rId62" Type="http://schemas.openxmlformats.org/officeDocument/2006/relationships/slide" Target="slides/slide42.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7772400" cy="10058400"/>
          </a:xfrm>
          <a:prstGeom prst="roundRect">
            <a:avLst>
              <a:gd name="adj" fmla="val 19"/>
            </a:avLst>
          </a:prstGeom>
          <a:solidFill>
            <a:srgbClr val="FFFFFF"/>
          </a:solidFill>
          <a:ln>
            <a:noFill/>
          </a:ln>
          <a:extLst>
            <a:ext uri="{91240B29-F687-4F45-9708-019B960494DF}">
              <a14:hiddenLine xmlns:a14="http://schemas.microsoft.com/office/drawing/2010/main" w="9360">
                <a:solidFill>
                  <a:srgbClr val="000000"/>
                </a:solidFill>
                <a:round/>
                <a:headEnd/>
                <a:tailEnd/>
              </a14:hiddenLine>
            </a:ext>
          </a:extLst>
        </p:spPr>
        <p:txBody>
          <a:bodyPr wrap="none" anchor="ctr"/>
          <a:lstStyle/>
          <a:p>
            <a:endParaRPr lang="en-US"/>
          </a:p>
        </p:txBody>
      </p:sp>
      <p:sp>
        <p:nvSpPr>
          <p:cNvPr id="2050" name="Rectangle 2"/>
          <p:cNvSpPr>
            <a:spLocks noGrp="1" noRot="1" noChangeAspect="1" noChangeArrowheads="1" noTextEdit="1"/>
          </p:cNvSpPr>
          <p:nvPr>
            <p:ph type="sldImg"/>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p:cNvSpPr txBox="1">
            <a:spLocks noGrp="1" noChangeArrowheads="1"/>
          </p:cNvSpPr>
          <p:nvPr>
            <p:ph type="body" idx="1"/>
          </p:nvPr>
        </p:nvSpPr>
        <p:spPr bwMode="auto">
          <a:xfrm>
            <a:off x="1185863" y="4787900"/>
            <a:ext cx="5407025" cy="382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endParaRPr lang="en-US" smtClean="0"/>
          </a:p>
        </p:txBody>
      </p:sp>
    </p:spTree>
    <p:extLst>
      <p:ext uri="{BB962C8B-B14F-4D97-AF65-F5344CB8AC3E}">
        <p14:creationId xmlns:p14="http://schemas.microsoft.com/office/powerpoint/2010/main" val="2544658524"/>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16873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6844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Aft>
                <a:spcPts val="560"/>
              </a:spcAft>
            </a:pPr>
            <a:endParaRPr lang="en-GB" altLang="en-US" sz="900">
              <a:latin typeface="Arial" panose="020B0604020202020204" pitchFamily="34" charset="0"/>
              <a:cs typeface="Arial" panose="020B0604020202020204" pitchFamily="34" charset="0"/>
            </a:endParaRPr>
          </a:p>
        </p:txBody>
      </p:sp>
      <p:sp>
        <p:nvSpPr>
          <p:cNvPr id="119812" name="Slide Number Placeholder 3"/>
          <p:cNvSpPr>
            <a:spLocks noGrp="1"/>
          </p:cNvSpPr>
          <p:nvPr>
            <p:ph type="sldNum" sz="quarter" idx="5"/>
          </p:nvPr>
        </p:nvSpPr>
        <p:spPr bwMode="auto">
          <a:xfrm>
            <a:off x="3970938" y="8829967"/>
            <a:ext cx="3037840" cy="46643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57066" indent="-291179">
              <a:defRPr>
                <a:solidFill>
                  <a:schemeClr val="tx1"/>
                </a:solidFill>
                <a:latin typeface="Arial" panose="020B0604020202020204" pitchFamily="34" charset="0"/>
              </a:defRPr>
            </a:lvl2pPr>
            <a:lvl3pPr marL="1164717" indent="-232943">
              <a:defRPr>
                <a:solidFill>
                  <a:schemeClr val="tx1"/>
                </a:solidFill>
                <a:latin typeface="Arial" panose="020B0604020202020204" pitchFamily="34" charset="0"/>
              </a:defRPr>
            </a:lvl3pPr>
            <a:lvl4pPr marL="1630604" indent="-232943">
              <a:defRPr>
                <a:solidFill>
                  <a:schemeClr val="tx1"/>
                </a:solidFill>
                <a:latin typeface="Arial" panose="020B0604020202020204" pitchFamily="34" charset="0"/>
              </a:defRPr>
            </a:lvl4pPr>
            <a:lvl5pPr marL="2096491" indent="-232943">
              <a:defRPr>
                <a:solidFill>
                  <a:schemeClr val="tx1"/>
                </a:solidFill>
                <a:latin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defRPr>
            </a:lvl9pPr>
          </a:lstStyle>
          <a:p>
            <a:fld id="{43A18A34-A20E-4894-AF5D-FCB36459C7B4}" type="slidenum">
              <a:rPr lang="en-GB" altLang="en-US" smtClean="0">
                <a:solidFill>
                  <a:srgbClr val="000000"/>
                </a:solidFill>
                <a:latin typeface="Calibri" panose="020F0502020204030204" pitchFamily="34" charset="0"/>
              </a:rPr>
              <a:pPr/>
              <a:t>17</a:t>
            </a:fld>
            <a:endParaRPr lang="en-GB" altLang="en-US" smtClean="0">
              <a:solidFill>
                <a:srgbClr val="000000"/>
              </a:solidFill>
              <a:latin typeface="Calibri" panose="020F0502020204030204" pitchFamily="34" charset="0"/>
            </a:endParaRPr>
          </a:p>
        </p:txBody>
      </p:sp>
    </p:spTree>
    <p:extLst>
      <p:ext uri="{BB962C8B-B14F-4D97-AF65-F5344CB8AC3E}">
        <p14:creationId xmlns:p14="http://schemas.microsoft.com/office/powerpoint/2010/main" val="651813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4146" name="Rectangle 6"/>
          <p:cNvSpPr>
            <a:spLocks noGrp="1" noChangeArrowheads="1"/>
          </p:cNvSpPr>
          <p:nvPr>
            <p:ph type="sldNum" sz="quarter" idx="5"/>
          </p:nvPr>
        </p:nvSpPr>
        <p:spPr bwMode="auto">
          <a:xfrm>
            <a:off x="3970938" y="8829967"/>
            <a:ext cx="3037840" cy="46643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Lst>
        </p:spPr>
        <p:txBody>
          <a:bodyPr/>
          <a:lstStyle>
            <a:lvl1pPr>
              <a:tabLst>
                <a:tab pos="661624" algn="l"/>
                <a:tab pos="1323248" algn="l"/>
                <a:tab pos="1984872" algn="l"/>
                <a:tab pos="2646496" algn="l"/>
              </a:tabLst>
              <a:defRPr>
                <a:solidFill>
                  <a:schemeClr val="tx1"/>
                </a:solidFill>
                <a:latin typeface="Arial" panose="020B0604020202020204" pitchFamily="34" charset="0"/>
              </a:defRPr>
            </a:lvl1pPr>
            <a:lvl2pPr marL="757066" indent="-291179">
              <a:tabLst>
                <a:tab pos="661624" algn="l"/>
                <a:tab pos="1323248" algn="l"/>
                <a:tab pos="1984872" algn="l"/>
                <a:tab pos="2646496" algn="l"/>
              </a:tabLst>
              <a:defRPr>
                <a:solidFill>
                  <a:schemeClr val="tx1"/>
                </a:solidFill>
                <a:latin typeface="Arial" panose="020B0604020202020204" pitchFamily="34" charset="0"/>
              </a:defRPr>
            </a:lvl2pPr>
            <a:lvl3pPr marL="1164717" indent="-232943">
              <a:tabLst>
                <a:tab pos="661624" algn="l"/>
                <a:tab pos="1323248" algn="l"/>
                <a:tab pos="1984872" algn="l"/>
                <a:tab pos="2646496" algn="l"/>
              </a:tabLst>
              <a:defRPr>
                <a:solidFill>
                  <a:schemeClr val="tx1"/>
                </a:solidFill>
                <a:latin typeface="Arial" panose="020B0604020202020204" pitchFamily="34" charset="0"/>
              </a:defRPr>
            </a:lvl3pPr>
            <a:lvl4pPr marL="1630604" indent="-232943">
              <a:tabLst>
                <a:tab pos="661624" algn="l"/>
                <a:tab pos="1323248" algn="l"/>
                <a:tab pos="1984872" algn="l"/>
                <a:tab pos="2646496" algn="l"/>
              </a:tabLst>
              <a:defRPr>
                <a:solidFill>
                  <a:schemeClr val="tx1"/>
                </a:solidFill>
                <a:latin typeface="Arial" panose="020B0604020202020204" pitchFamily="34" charset="0"/>
              </a:defRPr>
            </a:lvl4pPr>
            <a:lvl5pPr marL="2096491" indent="-232943">
              <a:tabLst>
                <a:tab pos="661624" algn="l"/>
                <a:tab pos="1323248" algn="l"/>
                <a:tab pos="1984872" algn="l"/>
                <a:tab pos="2646496" algn="l"/>
              </a:tabLst>
              <a:defRPr>
                <a:solidFill>
                  <a:schemeClr val="tx1"/>
                </a:solidFill>
                <a:latin typeface="Arial" panose="020B0604020202020204" pitchFamily="34" charset="0"/>
              </a:defRPr>
            </a:lvl5pPr>
            <a:lvl6pPr marL="2562377" indent="-232943" eaLnBrk="0" fontAlgn="base" hangingPunct="0">
              <a:spcBef>
                <a:spcPct val="0"/>
              </a:spcBef>
              <a:spcAft>
                <a:spcPct val="0"/>
              </a:spcAft>
              <a:tabLst>
                <a:tab pos="661624" algn="l"/>
                <a:tab pos="1323248" algn="l"/>
                <a:tab pos="1984872" algn="l"/>
                <a:tab pos="2646496" algn="l"/>
              </a:tabLst>
              <a:defRPr>
                <a:solidFill>
                  <a:schemeClr val="tx1"/>
                </a:solidFill>
                <a:latin typeface="Arial" panose="020B0604020202020204" pitchFamily="34" charset="0"/>
              </a:defRPr>
            </a:lvl6pPr>
            <a:lvl7pPr marL="3028264" indent="-232943" eaLnBrk="0" fontAlgn="base" hangingPunct="0">
              <a:spcBef>
                <a:spcPct val="0"/>
              </a:spcBef>
              <a:spcAft>
                <a:spcPct val="0"/>
              </a:spcAft>
              <a:tabLst>
                <a:tab pos="661624" algn="l"/>
                <a:tab pos="1323248" algn="l"/>
                <a:tab pos="1984872" algn="l"/>
                <a:tab pos="2646496" algn="l"/>
              </a:tabLst>
              <a:defRPr>
                <a:solidFill>
                  <a:schemeClr val="tx1"/>
                </a:solidFill>
                <a:latin typeface="Arial" panose="020B0604020202020204" pitchFamily="34" charset="0"/>
              </a:defRPr>
            </a:lvl7pPr>
            <a:lvl8pPr marL="3494151" indent="-232943" eaLnBrk="0" fontAlgn="base" hangingPunct="0">
              <a:spcBef>
                <a:spcPct val="0"/>
              </a:spcBef>
              <a:spcAft>
                <a:spcPct val="0"/>
              </a:spcAft>
              <a:tabLst>
                <a:tab pos="661624" algn="l"/>
                <a:tab pos="1323248" algn="l"/>
                <a:tab pos="1984872" algn="l"/>
                <a:tab pos="2646496" algn="l"/>
              </a:tabLst>
              <a:defRPr>
                <a:solidFill>
                  <a:schemeClr val="tx1"/>
                </a:solidFill>
                <a:latin typeface="Arial" panose="020B0604020202020204" pitchFamily="34" charset="0"/>
              </a:defRPr>
            </a:lvl8pPr>
            <a:lvl9pPr marL="3960038" indent="-232943" eaLnBrk="0" fontAlgn="base" hangingPunct="0">
              <a:spcBef>
                <a:spcPct val="0"/>
              </a:spcBef>
              <a:spcAft>
                <a:spcPct val="0"/>
              </a:spcAft>
              <a:tabLst>
                <a:tab pos="661624" algn="l"/>
                <a:tab pos="1323248" algn="l"/>
                <a:tab pos="1984872" algn="l"/>
                <a:tab pos="2646496" algn="l"/>
              </a:tabLst>
              <a:defRPr>
                <a:solidFill>
                  <a:schemeClr val="tx1"/>
                </a:solidFill>
                <a:latin typeface="Arial" panose="020B0604020202020204" pitchFamily="34" charset="0"/>
              </a:defRPr>
            </a:lvl9pPr>
          </a:lstStyle>
          <a:p>
            <a:pPr>
              <a:buFont typeface="Times New Roman" panose="02020603050405020304" pitchFamily="18" charset="0"/>
              <a:buNone/>
            </a:pPr>
            <a:fld id="{2B96D048-BD11-4745-9E6C-59089194F902}" type="slidenum">
              <a:rPr lang="en-US" altLang="en-US" sz="1300">
                <a:solidFill>
                  <a:srgbClr val="FFFFFF"/>
                </a:solidFill>
                <a:ea typeface="MS PGothic" panose="020B0600070205080204" pitchFamily="34" charset="-128"/>
              </a:rPr>
              <a:pPr>
                <a:buFont typeface="Times New Roman" panose="02020603050405020304" pitchFamily="18" charset="0"/>
                <a:buNone/>
              </a:pPr>
              <a:t>21</a:t>
            </a:fld>
            <a:endParaRPr lang="en-US" altLang="en-US" sz="1300">
              <a:solidFill>
                <a:srgbClr val="FFFFFF"/>
              </a:solidFill>
              <a:ea typeface="MS PGothic" panose="020B0600070205080204" pitchFamily="34" charset="-128"/>
            </a:endParaRPr>
          </a:p>
        </p:txBody>
      </p:sp>
      <p:sp>
        <p:nvSpPr>
          <p:cNvPr id="134147" name="Rectangle 1"/>
          <p:cNvSpPr>
            <a:spLocks noGrp="1" noRot="1" noChangeAspect="1" noChangeArrowheads="1" noTextEdit="1"/>
          </p:cNvSpPr>
          <p:nvPr>
            <p:ph type="sldImg"/>
          </p:nvPr>
        </p:nvSpPr>
        <p:spPr bwMode="auto">
          <a:xfrm>
            <a:off x="1027113" y="652463"/>
            <a:ext cx="4289425" cy="321627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4148" name="Text Box 2"/>
          <p:cNvSpPr>
            <a:spLocks noGrp="1" noChangeArrowheads="1"/>
          </p:cNvSpPr>
          <p:nvPr>
            <p:ph type="body" idx="1"/>
          </p:nvPr>
        </p:nvSpPr>
        <p:spPr bwMode="auto">
          <a:xfrm>
            <a:off x="634507" y="4075246"/>
            <a:ext cx="5076049" cy="386220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tIns="8065" numCol="1" anchor="t" anchorCtr="0" compatLnSpc="1">
            <a:prstTxWarp prst="textNoShape">
              <a:avLst/>
            </a:prstTxWarp>
          </a:bodyPr>
          <a:lstStyle/>
          <a:p>
            <a:pPr>
              <a:lnSpc>
                <a:spcPct val="93000"/>
              </a:lnSpc>
              <a:spcBef>
                <a:spcPct val="0"/>
              </a:spcBef>
              <a:tabLst>
                <a:tab pos="661624" algn="l"/>
                <a:tab pos="1323248" algn="l"/>
                <a:tab pos="1984872" algn="l"/>
                <a:tab pos="2646496" algn="l"/>
                <a:tab pos="3309737" algn="l"/>
                <a:tab pos="3971362" algn="l"/>
                <a:tab pos="4632985" algn="l"/>
              </a:tabLst>
            </a:pPr>
            <a:endParaRPr lang="en-US" altLang="en-US" sz="900"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235426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Text Box 1"/>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fontAlgn="auto" hangingPunct="1">
              <a:lnSpc>
                <a:spcPct val="93000"/>
              </a:lnSpc>
              <a:spcBef>
                <a:spcPts val="0"/>
              </a:spcBef>
              <a:spcAft>
                <a:spcPts val="0"/>
              </a:spcAft>
              <a:buClr>
                <a:srgbClr val="000000"/>
              </a:buClr>
              <a:buSzPct val="45000"/>
              <a:buFont typeface="Wingdings" panose="05000000000000000000" pitchFamily="2" charset="2"/>
              <a:buNone/>
            </a:pPr>
            <a:endParaRPr lang="en-US" altLang="en-US" sz="1800">
              <a:solidFill>
                <a:prstClr val="black"/>
              </a:solidFill>
              <a:latin typeface="Calibri" panose="020F0502020204030204"/>
            </a:endParaRPr>
          </a:p>
        </p:txBody>
      </p:sp>
      <p:sp>
        <p:nvSpPr>
          <p:cNvPr id="4099" name="Text Box 2"/>
          <p:cNvSpPr txBox="1">
            <a:spLocks noGrp="1" noChangeArrowheads="1"/>
          </p:cNvSpPr>
          <p:nvPr>
            <p:ph type="body"/>
          </p:nvPr>
        </p:nvSpPr>
        <p:spPr>
          <a:xfrm>
            <a:off x="1185863" y="4787900"/>
            <a:ext cx="5407025" cy="382587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85725" indent="-85725" eaLnBrk="1">
              <a:lnSpc>
                <a:spcPct val="93000"/>
              </a:lnSpc>
              <a:spcBef>
                <a:spcPct val="0"/>
              </a:spcBef>
              <a:buSzPct val="45000"/>
              <a:buFont typeface="Wingdings" panose="05000000000000000000" pitchFamily="2" charset="2"/>
              <a:buNone/>
              <a:tabLst>
                <a:tab pos="723900" algn="l"/>
                <a:tab pos="1447800" algn="l"/>
                <a:tab pos="2171700" algn="l"/>
                <a:tab pos="2895600" algn="l"/>
                <a:tab pos="3619500" algn="l"/>
                <a:tab pos="4343400" algn="l"/>
                <a:tab pos="5067300" algn="l"/>
              </a:tabLst>
            </a:pPr>
            <a:endParaRPr lang="en-GB" altLang="en-US" dirty="0" smtClean="0">
              <a:latin typeface="Arial" panose="020B0604020202020204" pitchFamily="34" charset="0"/>
              <a:ea typeface="msgothic" charset="0"/>
              <a:cs typeface="msgothic" charset="0"/>
            </a:endParaRPr>
          </a:p>
        </p:txBody>
      </p:sp>
    </p:spTree>
    <p:extLst>
      <p:ext uri="{BB962C8B-B14F-4D97-AF65-F5344CB8AC3E}">
        <p14:creationId xmlns:p14="http://schemas.microsoft.com/office/powerpoint/2010/main" val="1036097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8786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0701467"/>
      </p:ext>
    </p:extLst>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nSpc>
                <a:spcPct val="85000"/>
              </a:lnSpc>
              <a:defRPr/>
            </a:lvl1pPr>
          </a:lstStyle>
          <a:p>
            <a:r>
              <a:rPr lang="nl-NL" dirty="0" smtClean="0"/>
              <a:t>Klik om de stijl te bewerken</a:t>
            </a:r>
            <a:endParaRPr lang="nl-NL" dirty="0"/>
          </a:p>
        </p:txBody>
      </p:sp>
    </p:spTree>
    <p:extLst>
      <p:ext uri="{BB962C8B-B14F-4D97-AF65-F5344CB8AC3E}">
        <p14:creationId xmlns:p14="http://schemas.microsoft.com/office/powerpoint/2010/main" val="1411573833"/>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3492843"/>
      </p:ext>
    </p:extLst>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00349162"/>
      </p:ext>
    </p:extLst>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90986770"/>
      </p:ext>
    </p:extLst>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620" indent="0" algn="ctr">
              <a:buNone/>
              <a:defRPr>
                <a:solidFill>
                  <a:schemeClr val="tx1">
                    <a:tint val="75000"/>
                  </a:schemeClr>
                </a:solidFill>
              </a:defRPr>
            </a:lvl2pPr>
            <a:lvl3pPr marL="685238" indent="0" algn="ctr">
              <a:buNone/>
              <a:defRPr>
                <a:solidFill>
                  <a:schemeClr val="tx1">
                    <a:tint val="75000"/>
                  </a:schemeClr>
                </a:solidFill>
              </a:defRPr>
            </a:lvl3pPr>
            <a:lvl4pPr marL="1027859" indent="0" algn="ctr">
              <a:buNone/>
              <a:defRPr>
                <a:solidFill>
                  <a:schemeClr val="tx1">
                    <a:tint val="75000"/>
                  </a:schemeClr>
                </a:solidFill>
              </a:defRPr>
            </a:lvl4pPr>
            <a:lvl5pPr marL="1370477" indent="0" algn="ctr">
              <a:buNone/>
              <a:defRPr>
                <a:solidFill>
                  <a:schemeClr val="tx1">
                    <a:tint val="75000"/>
                  </a:schemeClr>
                </a:solidFill>
              </a:defRPr>
            </a:lvl5pPr>
            <a:lvl6pPr marL="1713098" indent="0" algn="ctr">
              <a:buNone/>
              <a:defRPr>
                <a:solidFill>
                  <a:schemeClr val="tx1">
                    <a:tint val="75000"/>
                  </a:schemeClr>
                </a:solidFill>
              </a:defRPr>
            </a:lvl6pPr>
            <a:lvl7pPr marL="2055716" indent="0" algn="ctr">
              <a:buNone/>
              <a:defRPr>
                <a:solidFill>
                  <a:schemeClr val="tx1">
                    <a:tint val="75000"/>
                  </a:schemeClr>
                </a:solidFill>
              </a:defRPr>
            </a:lvl7pPr>
            <a:lvl8pPr marL="2398337" indent="0" algn="ctr">
              <a:buNone/>
              <a:defRPr>
                <a:solidFill>
                  <a:schemeClr val="tx1">
                    <a:tint val="75000"/>
                  </a:schemeClr>
                </a:solidFill>
              </a:defRPr>
            </a:lvl8pPr>
            <a:lvl9pPr marL="274095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368E4A9-D026-42F5-AB44-8E9D1AD4E1A0}" type="datetimeFigureOut">
              <a:rPr lang="en-US">
                <a:solidFill>
                  <a:srgbClr val="000000"/>
                </a:solidFill>
              </a:rPr>
              <a:pPr>
                <a:defRPr/>
              </a:pPr>
              <a:t>5/18/17</a:t>
            </a:fld>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pPr>
              <a:defRPr/>
            </a:pPr>
            <a:fld id="{14EC38FC-673F-472F-99C4-A3A41BD337FD}"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030360375"/>
      </p:ext>
    </p:extLst>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nSpc>
                <a:spcPct val="85000"/>
              </a:lnSpc>
              <a:defRPr/>
            </a:lvl1pPr>
          </a:lstStyle>
          <a:p>
            <a:r>
              <a:rPr lang="nl-NL" dirty="0" smtClean="0"/>
              <a:t>Klik om de stijl te bewerken</a:t>
            </a:r>
            <a:endParaRPr lang="nl-NL" dirty="0"/>
          </a:p>
        </p:txBody>
      </p:sp>
    </p:spTree>
    <p:extLst>
      <p:ext uri="{BB962C8B-B14F-4D97-AF65-F5344CB8AC3E}">
        <p14:creationId xmlns:p14="http://schemas.microsoft.com/office/powerpoint/2010/main" val="2856306987"/>
      </p:ext>
    </p:extLst>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eaLnBrk="1" fontAlgn="auto" hangingPunct="1">
              <a:spcBef>
                <a:spcPts val="0"/>
              </a:spcBef>
              <a:spcAft>
                <a:spcPts val="0"/>
              </a:spcAft>
              <a:defRPr/>
            </a:pPr>
            <a:endParaRPr lang="en-US" sz="1350">
              <a:solidFill>
                <a:srgbClr val="FFFFFF"/>
              </a:solidFill>
              <a:latin typeface="Arial"/>
            </a:endParaRPr>
          </a:p>
        </p:txBody>
      </p:sp>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eaLnBrk="1" fontAlgn="auto" hangingPunct="1">
              <a:spcBef>
                <a:spcPts val="0"/>
              </a:spcBef>
              <a:spcAft>
                <a:spcPts val="0"/>
              </a:spcAft>
              <a:defRPr/>
            </a:pPr>
            <a:endParaRPr lang="en-US" sz="1350">
              <a:solidFill>
                <a:srgbClr val="FFFFFF"/>
              </a:solidFill>
              <a:latin typeface="Arial"/>
            </a:endParaRPr>
          </a:p>
        </p:txBody>
      </p:sp>
      <p:sp>
        <p:nvSpPr>
          <p:cNvPr id="4"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eaLnBrk="1" fontAlgn="auto" hangingPunct="1">
              <a:spcBef>
                <a:spcPts val="0"/>
              </a:spcBef>
              <a:spcAft>
                <a:spcPts val="0"/>
              </a:spcAft>
              <a:defRPr/>
            </a:pPr>
            <a:fld id="{E97DB588-7ECC-4F1B-8574-581C82E31F68}" type="slidenum">
              <a:rPr lang="en-US" altLang="en-US" sz="1350" smtClean="0">
                <a:solidFill>
                  <a:srgbClr val="FFFFFF"/>
                </a:solidFill>
                <a:latin typeface="Arial"/>
              </a:rPr>
              <a:pPr eaLnBrk="1" fontAlgn="auto" hangingPunct="1">
                <a:spcBef>
                  <a:spcPts val="0"/>
                </a:spcBef>
                <a:spcAft>
                  <a:spcPts val="0"/>
                </a:spcAft>
                <a:defRPr/>
              </a:pPr>
              <a:t>‹#›</a:t>
            </a:fld>
            <a:endParaRPr lang="en-US" altLang="en-US" sz="1350">
              <a:solidFill>
                <a:srgbClr val="FFFFFF"/>
              </a:solidFill>
              <a:latin typeface="Arial"/>
            </a:endParaRPr>
          </a:p>
        </p:txBody>
      </p:sp>
    </p:spTree>
    <p:extLst>
      <p:ext uri="{BB962C8B-B14F-4D97-AF65-F5344CB8AC3E}">
        <p14:creationId xmlns:p14="http://schemas.microsoft.com/office/powerpoint/2010/main" val="3461309880"/>
      </p:ext>
    </p:extLst>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26647217"/>
      </p:ext>
    </p:extLst>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22631590"/>
      </p:ext>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s-ES"/>
          </a:p>
        </p:txBody>
      </p:sp>
      <p:sp>
        <p:nvSpPr>
          <p:cNvPr id="5" name="Rectangle 3"/>
          <p:cNvSpPr>
            <a:spLocks noGrp="1" noChangeArrowheads="1"/>
          </p:cNvSpPr>
          <p:nvPr>
            <p:ph type="ftr" sz="quarter" idx="11"/>
          </p:nvPr>
        </p:nvSpPr>
        <p:spPr>
          <a:ln/>
        </p:spPr>
        <p:txBody>
          <a:bodyPr/>
          <a:lstStyle>
            <a:lvl1pPr>
              <a:defRPr/>
            </a:lvl1pPr>
          </a:lstStyle>
          <a:p>
            <a:pPr>
              <a:defRPr/>
            </a:pPr>
            <a:endParaRPr lang="es-ES"/>
          </a:p>
        </p:txBody>
      </p:sp>
      <p:sp>
        <p:nvSpPr>
          <p:cNvPr id="6" name="Rectangle 4"/>
          <p:cNvSpPr>
            <a:spLocks noGrp="1" noChangeArrowheads="1"/>
          </p:cNvSpPr>
          <p:nvPr>
            <p:ph type="sldNum" sz="quarter" idx="12"/>
          </p:nvPr>
        </p:nvSpPr>
        <p:spPr>
          <a:ln/>
        </p:spPr>
        <p:txBody>
          <a:bodyPr/>
          <a:lstStyle>
            <a:lvl1pPr>
              <a:defRPr/>
            </a:lvl1pPr>
          </a:lstStyle>
          <a:p>
            <a:fld id="{C9793376-8E4F-470F-A0E6-C7E9D3EA3D8D}" type="slidenum">
              <a:rPr lang="es-ES" altLang="en-US"/>
              <a:pPr/>
              <a:t>‹#›</a:t>
            </a:fld>
            <a:endParaRPr lang="es-ES" altLang="en-US"/>
          </a:p>
        </p:txBody>
      </p:sp>
    </p:spTree>
    <p:extLst>
      <p:ext uri="{BB962C8B-B14F-4D97-AF65-F5344CB8AC3E}">
        <p14:creationId xmlns:p14="http://schemas.microsoft.com/office/powerpoint/2010/main" val="335810269"/>
      </p:ext>
    </p:extLst>
  </p:cSld>
  <p:clrMapOvr>
    <a:masterClrMapping/>
  </p:clrMapOvr>
  <p:transition advClick="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8B32AF-0070-4804-B0E3-516F23959934}" type="datetimeFigureOut">
              <a:rPr lang="en-US" smtClean="0">
                <a:solidFill>
                  <a:srgbClr val="FFFFFF"/>
                </a:solidFill>
              </a:rPr>
              <a:pPr/>
              <a:t>5/18/17</a:t>
            </a:fld>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0F4B648F-7EA0-4E9D-A5F9-86E14BC02A0D}" type="slidenum">
              <a:rPr lang="en-US" smtClean="0">
                <a:solidFill>
                  <a:srgbClr val="FFFFFF"/>
                </a:solidFill>
              </a:rPr>
              <a:pPr/>
              <a:t>‹#›</a:t>
            </a:fld>
            <a:endParaRPr lang="en-US">
              <a:solidFill>
                <a:srgbClr val="FFFFFF"/>
              </a:solidFill>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dirty="0" smtClean="0"/>
          </a:p>
        </p:txBody>
      </p:sp>
      <p:sp>
        <p:nvSpPr>
          <p:cNvPr id="4" name="Rectangle 4"/>
          <p:cNvSpPr>
            <a:spLocks noGrp="1" noChangeArrowheads="1"/>
          </p:cNvSpPr>
          <p:nvPr>
            <p:ph type="dt" sz="half" idx="10"/>
          </p:nvPr>
        </p:nvSpPr>
        <p:spPr/>
        <p:txBody>
          <a:bodyPr/>
          <a:lstStyle>
            <a:lvl1pPr eaLnBrk="1" hangingPunct="1">
              <a:defRPr>
                <a:cs typeface="Arial" charset="0"/>
              </a:defRPr>
            </a:lvl1pPr>
          </a:lstStyle>
          <a:p>
            <a:pPr>
              <a:defRPr/>
            </a:pPr>
            <a:fld id="{D9AE5CCF-7516-405A-A6EE-1C9A9D82731B}" type="datetime1">
              <a:rPr lang="en-US"/>
              <a:pPr>
                <a:defRPr/>
              </a:pPr>
              <a:t>5/18/17</a:t>
            </a:fld>
            <a:endParaRPr lang="en-US" dirty="0"/>
          </a:p>
        </p:txBody>
      </p:sp>
      <p:sp>
        <p:nvSpPr>
          <p:cNvPr id="5" name="Rectangle 5"/>
          <p:cNvSpPr>
            <a:spLocks noGrp="1" noChangeArrowheads="1"/>
          </p:cNvSpPr>
          <p:nvPr>
            <p:ph type="ftr" sz="quarter" idx="11"/>
          </p:nvPr>
        </p:nvSpPr>
        <p:spPr/>
        <p:txBody>
          <a:bodyPr/>
          <a:lstStyle>
            <a:lvl1pPr algn="l" eaLnBrk="1" hangingPunct="1">
              <a:defRPr>
                <a:cs typeface="Arial" charset="0"/>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vl1pPr>
          </a:lstStyle>
          <a:p>
            <a:fld id="{12922F20-28DB-4BDB-AEF8-8CE0ACFEA7DA}" type="slidenum">
              <a:rPr lang="en-US" altLang="en-US"/>
              <a:pPr/>
              <a:t>‹#›</a:t>
            </a:fld>
            <a:endParaRPr lang="en-US" altLang="en-US"/>
          </a:p>
        </p:txBody>
      </p:sp>
    </p:spTree>
    <p:extLst>
      <p:ext uri="{BB962C8B-B14F-4D97-AF65-F5344CB8AC3E}">
        <p14:creationId xmlns:p14="http://schemas.microsoft.com/office/powerpoint/2010/main" val="2425249243"/>
      </p:ext>
    </p:extLst>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3"/>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D310974-811A-4B4B-BF9A-FBFB5153CFE7}" type="slidenum">
              <a:rPr lang="en-US" altLang="en-US"/>
              <a:pPr/>
              <a:t>‹#›</a:t>
            </a:fld>
            <a:endParaRPr lang="en-US" altLang="en-US"/>
          </a:p>
        </p:txBody>
      </p:sp>
    </p:spTree>
    <p:extLst>
      <p:ext uri="{BB962C8B-B14F-4D97-AF65-F5344CB8AC3E}">
        <p14:creationId xmlns:p14="http://schemas.microsoft.com/office/powerpoint/2010/main" val="1120487001"/>
      </p:ext>
    </p:extLst>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4"/>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4F6CEE1-33EE-4250-B928-DCECFC6DF8A8}" type="slidenum">
              <a:rPr lang="en-US" altLang="en-US"/>
              <a:pPr/>
              <a:t>‹#›</a:t>
            </a:fld>
            <a:endParaRPr lang="en-US" altLang="en-US"/>
          </a:p>
        </p:txBody>
      </p:sp>
    </p:spTree>
    <p:extLst>
      <p:ext uri="{BB962C8B-B14F-4D97-AF65-F5344CB8AC3E}">
        <p14:creationId xmlns:p14="http://schemas.microsoft.com/office/powerpoint/2010/main" val="3880055149"/>
      </p:ext>
    </p:extLst>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B996EE50-FBF7-4351-88B0-3B602B11F4C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22926914"/>
      </p:ext>
    </p:extLst>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97DB588-7ECC-4F1B-8574-581C82E31F6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498271038"/>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36077942"/>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od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7" name="Text Placeholder 6"/>
          <p:cNvSpPr>
            <a:spLocks noGrp="1"/>
          </p:cNvSpPr>
          <p:nvPr>
            <p:ph type="body" sz="quarter" idx="13"/>
          </p:nvPr>
        </p:nvSpPr>
        <p:spPr>
          <a:xfrm>
            <a:off x="309600" y="784800"/>
            <a:ext cx="8416800" cy="511200"/>
          </a:xfrm>
        </p:spPr>
        <p:txBody>
          <a:bodyPr/>
          <a:lstStyle>
            <a:lvl1pPr marL="0" indent="0">
              <a:buNone/>
              <a:defRPr sz="2100" b="1" baseline="0">
                <a:solidFill>
                  <a:schemeClr val="accent2"/>
                </a:solidFill>
                <a:latin typeface="Arial" pitchFamily="34" charset="0"/>
                <a:cs typeface="Arial" pitchFamily="34" charset="0"/>
              </a:defRPr>
            </a:lvl1pPr>
          </a:lstStyle>
          <a:p>
            <a:pPr lvl="0"/>
            <a:r>
              <a:rPr lang="en-US" smtClean="0"/>
              <a:t>Click to edit Master text styles</a:t>
            </a:r>
          </a:p>
        </p:txBody>
      </p:sp>
      <p:sp>
        <p:nvSpPr>
          <p:cNvPr id="8" name="Text Placeholder 8"/>
          <p:cNvSpPr>
            <a:spLocks noGrp="1"/>
          </p:cNvSpPr>
          <p:nvPr>
            <p:ph type="body" sz="quarter" idx="14"/>
          </p:nvPr>
        </p:nvSpPr>
        <p:spPr>
          <a:xfrm>
            <a:off x="309600" y="1760400"/>
            <a:ext cx="6706800" cy="4424400"/>
          </a:xfrm>
        </p:spPr>
        <p:txBody>
          <a:bodyPr/>
          <a:lstStyle>
            <a:lvl1pPr marL="0" indent="0">
              <a:buNone/>
              <a:defRPr sz="1350" b="0">
                <a:solidFill>
                  <a:schemeClr val="tx1"/>
                </a:solidFill>
                <a:latin typeface="Arial" pitchFamily="34" charset="0"/>
                <a:cs typeface="Arial" pitchFamily="34" charset="0"/>
              </a:defRPr>
            </a:lvl1pPr>
          </a:lstStyle>
          <a:p>
            <a:pPr lvl="0"/>
            <a:r>
              <a:rPr lang="en-US" smtClean="0"/>
              <a:t>Click to edit Master text styles</a:t>
            </a:r>
          </a:p>
        </p:txBody>
      </p:sp>
      <p:sp>
        <p:nvSpPr>
          <p:cNvPr id="5" name="Slide Number Placeholder 8"/>
          <p:cNvSpPr>
            <a:spLocks noGrp="1"/>
          </p:cNvSpPr>
          <p:nvPr>
            <p:ph type="sldNum" sz="quarter" idx="15"/>
          </p:nvPr>
        </p:nvSpPr>
        <p:spPr/>
        <p:txBody>
          <a:bodyPr/>
          <a:lstStyle>
            <a:lvl1pPr>
              <a:defRPr/>
            </a:lvl1pPr>
          </a:lstStyle>
          <a:p>
            <a:pPr>
              <a:defRPr/>
            </a:pPr>
            <a:fld id="{220375CC-1C1D-43BF-AF1A-696CEDA091B7}" type="slidenum">
              <a:rPr lang="en-GB" altLang="en-US"/>
              <a:pPr>
                <a:defRPr/>
              </a:pPr>
              <a:t>‹#›</a:t>
            </a:fld>
            <a:endParaRPr lang="en-GB" altLang="en-US"/>
          </a:p>
        </p:txBody>
      </p:sp>
      <p:sp>
        <p:nvSpPr>
          <p:cNvPr id="6" name="Date Placeholder 5"/>
          <p:cNvSpPr>
            <a:spLocks noGrp="1"/>
          </p:cNvSpPr>
          <p:nvPr>
            <p:ph type="dt" sz="half" idx="16"/>
          </p:nvPr>
        </p:nvSpPr>
        <p:spPr/>
        <p:txBody>
          <a:bodyPr/>
          <a:lstStyle>
            <a:lvl1pPr eaLnBrk="0" hangingPunct="0">
              <a:defRPr b="0">
                <a:latin typeface="Arial" pitchFamily="34" charset="0"/>
              </a:defRPr>
            </a:lvl1pPr>
          </a:lstStyle>
          <a:p>
            <a:pPr>
              <a:defRPr/>
            </a:pPr>
            <a:r>
              <a:rPr lang="en-US"/>
              <a:t>Author | 00 Month Year</a:t>
            </a:r>
            <a:endParaRPr lang="sv-SE"/>
          </a:p>
        </p:txBody>
      </p:sp>
      <p:sp>
        <p:nvSpPr>
          <p:cNvPr id="9" name="Footer Placeholder 9"/>
          <p:cNvSpPr>
            <a:spLocks noGrp="1"/>
          </p:cNvSpPr>
          <p:nvPr>
            <p:ph type="ftr" sz="quarter" idx="17"/>
          </p:nvPr>
        </p:nvSpPr>
        <p:spPr/>
        <p:txBody>
          <a:bodyPr/>
          <a:lstStyle>
            <a:lvl1pPr eaLnBrk="0" hangingPunct="0">
              <a:defRPr>
                <a:latin typeface="Arial" pitchFamily="34" charset="0"/>
              </a:defRPr>
            </a:lvl1pPr>
          </a:lstStyle>
          <a:p>
            <a:pPr>
              <a:defRPr/>
            </a:pPr>
            <a:r>
              <a:rPr lang="en-GB"/>
              <a:t>Set area descriptor | Sub level 1</a:t>
            </a:r>
            <a:endParaRPr lang="sv-SE" dirty="0"/>
          </a:p>
        </p:txBody>
      </p:sp>
    </p:spTree>
    <p:extLst>
      <p:ext uri="{BB962C8B-B14F-4D97-AF65-F5344CB8AC3E}">
        <p14:creationId xmlns:p14="http://schemas.microsoft.com/office/powerpoint/2010/main" val="3815089576"/>
      </p:ext>
    </p:extLst>
  </p:cSld>
  <p:clrMapOvr>
    <a:masterClrMapping/>
  </p:clrMapOvr>
  <p:transition advClick="0"/>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theme" Target="../theme/theme18.xml"/></Relationships>
</file>

<file path=ppt/slideMasters/_rels/slideMaster1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theme" Target="../theme/theme19.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theme" Target="../theme/theme20.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50"/>
            </a:lvl1pPr>
          </a:lstStyle>
          <a:p>
            <a:pPr eaLnBrk="1" hangingPunct="1"/>
            <a:endParaRPr lang="en-US" altLang="en-US" smtClean="0">
              <a:solidFill>
                <a:srgbClr val="000000"/>
              </a:solidFill>
              <a:latin typeface="Arial"/>
            </a:endParaRPr>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vl1pPr>
          </a:lstStyle>
          <a:p>
            <a:pPr algn="ctr" eaLnBrk="1" hangingPunct="1"/>
            <a:endParaRPr lang="en-US" altLang="en-US" smtClean="0">
              <a:solidFill>
                <a:srgbClr val="000000"/>
              </a:solidFill>
              <a:latin typeface="Aria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a:lvl1pPr>
          </a:lstStyle>
          <a:p>
            <a:pPr eaLnBrk="1" hangingPunct="1"/>
            <a:fld id="{882C2E22-970A-4F1A-A45E-C85B09C107DB}" type="slidenum">
              <a:rPr lang="en-US" altLang="en-US" smtClean="0">
                <a:solidFill>
                  <a:srgbClr val="000000"/>
                </a:solidFill>
                <a:latin typeface="Arial"/>
              </a:rPr>
              <a:pPr eaLnBrk="1" hangingPunct="1"/>
              <a:t>‹#›</a:t>
            </a:fld>
            <a:endParaRPr lang="en-US" altLang="en-US" smtClean="0">
              <a:solidFill>
                <a:srgbClr val="000000"/>
              </a:solidFill>
              <a:latin typeface="Arial"/>
            </a:endParaRPr>
          </a:p>
        </p:txBody>
      </p:sp>
    </p:spTree>
    <p:extLst>
      <p:ext uri="{BB962C8B-B14F-4D97-AF65-F5344CB8AC3E}">
        <p14:creationId xmlns:p14="http://schemas.microsoft.com/office/powerpoint/2010/main" val="1870134015"/>
      </p:ext>
    </p:extLst>
  </p:cSld>
  <p:clrMap bg1="lt1" tx1="dk1" bg2="lt2" tx2="dk2" accent1="accent1" accent2="accent2" accent3="accent3" accent4="accent4" accent5="accent5" accent6="accent6" hlink="hlink" folHlink="folHlink"/>
  <p:sldLayoutIdLst>
    <p:sldLayoutId id="2147483661" r:id="rId1"/>
  </p:sldLayoutIdLst>
  <p:transition advClick="0"/>
  <p:txStyles>
    <p:titleStyle>
      <a:lvl1pPr algn="ctr" rtl="0" fontAlgn="base">
        <a:spcBef>
          <a:spcPct val="0"/>
        </a:spcBef>
        <a:spcAft>
          <a:spcPct val="0"/>
        </a:spcAft>
        <a:defRPr sz="3300" b="1" kern="1200">
          <a:solidFill>
            <a:srgbClr val="FFFF00"/>
          </a:solidFill>
          <a:latin typeface="+mj-lt"/>
          <a:ea typeface="+mj-ea"/>
          <a:cs typeface="+mj-cs"/>
        </a:defRPr>
      </a:lvl1pPr>
      <a:lvl2pPr algn="ctr" rtl="0" fontAlgn="base">
        <a:spcBef>
          <a:spcPct val="0"/>
        </a:spcBef>
        <a:spcAft>
          <a:spcPct val="0"/>
        </a:spcAft>
        <a:defRPr sz="3300" b="1">
          <a:solidFill>
            <a:srgbClr val="FFFF00"/>
          </a:solidFill>
          <a:latin typeface="Arial" panose="020B0604020202020204" pitchFamily="34" charset="0"/>
        </a:defRPr>
      </a:lvl2pPr>
      <a:lvl3pPr algn="ctr" rtl="0" fontAlgn="base">
        <a:spcBef>
          <a:spcPct val="0"/>
        </a:spcBef>
        <a:spcAft>
          <a:spcPct val="0"/>
        </a:spcAft>
        <a:defRPr sz="3300" b="1">
          <a:solidFill>
            <a:srgbClr val="FFFF00"/>
          </a:solidFill>
          <a:latin typeface="Arial" panose="020B0604020202020204" pitchFamily="34" charset="0"/>
        </a:defRPr>
      </a:lvl3pPr>
      <a:lvl4pPr algn="ctr" rtl="0" fontAlgn="base">
        <a:spcBef>
          <a:spcPct val="0"/>
        </a:spcBef>
        <a:spcAft>
          <a:spcPct val="0"/>
        </a:spcAft>
        <a:defRPr sz="3300" b="1">
          <a:solidFill>
            <a:srgbClr val="FFFF00"/>
          </a:solidFill>
          <a:latin typeface="Arial" panose="020B0604020202020204" pitchFamily="34" charset="0"/>
        </a:defRPr>
      </a:lvl4pPr>
      <a:lvl5pPr algn="ctr" rtl="0" fontAlgn="base">
        <a:spcBef>
          <a:spcPct val="0"/>
        </a:spcBef>
        <a:spcAft>
          <a:spcPct val="0"/>
        </a:spcAft>
        <a:defRPr sz="3300" b="1">
          <a:solidFill>
            <a:srgbClr val="FFFF00"/>
          </a:solidFill>
          <a:latin typeface="Arial" panose="020B0604020202020204" pitchFamily="34" charset="0"/>
        </a:defRPr>
      </a:lvl5pPr>
      <a:lvl6pPr marL="342900" algn="ctr" rtl="0" fontAlgn="base">
        <a:spcBef>
          <a:spcPct val="0"/>
        </a:spcBef>
        <a:spcAft>
          <a:spcPct val="0"/>
        </a:spcAft>
        <a:defRPr sz="3300" b="1">
          <a:solidFill>
            <a:srgbClr val="FFFF00"/>
          </a:solidFill>
          <a:latin typeface="Arial" panose="020B0604020202020204" pitchFamily="34" charset="0"/>
        </a:defRPr>
      </a:lvl6pPr>
      <a:lvl7pPr marL="685800" algn="ctr" rtl="0" fontAlgn="base">
        <a:spcBef>
          <a:spcPct val="0"/>
        </a:spcBef>
        <a:spcAft>
          <a:spcPct val="0"/>
        </a:spcAft>
        <a:defRPr sz="3300" b="1">
          <a:solidFill>
            <a:srgbClr val="FFFF00"/>
          </a:solidFill>
          <a:latin typeface="Arial" panose="020B0604020202020204" pitchFamily="34" charset="0"/>
        </a:defRPr>
      </a:lvl7pPr>
      <a:lvl8pPr marL="1028700" algn="ctr" rtl="0" fontAlgn="base">
        <a:spcBef>
          <a:spcPct val="0"/>
        </a:spcBef>
        <a:spcAft>
          <a:spcPct val="0"/>
        </a:spcAft>
        <a:defRPr sz="3300" b="1">
          <a:solidFill>
            <a:srgbClr val="FFFF00"/>
          </a:solidFill>
          <a:latin typeface="Arial" panose="020B0604020202020204" pitchFamily="34" charset="0"/>
        </a:defRPr>
      </a:lvl8pPr>
      <a:lvl9pPr marL="1371600" algn="ctr" rtl="0" fontAlgn="base">
        <a:spcBef>
          <a:spcPct val="0"/>
        </a:spcBef>
        <a:spcAft>
          <a:spcPct val="0"/>
        </a:spcAft>
        <a:defRPr sz="3300" b="1">
          <a:solidFill>
            <a:srgbClr val="FFFF00"/>
          </a:solidFill>
          <a:latin typeface="Arial" panose="020B0604020202020204" pitchFamily="34" charset="0"/>
        </a:defRPr>
      </a:lvl9pPr>
    </p:titleStyle>
    <p:bodyStyle>
      <a:lvl1pPr marL="257175" indent="-257175" algn="l" rtl="0" fontAlgn="base">
        <a:spcBef>
          <a:spcPct val="20000"/>
        </a:spcBef>
        <a:spcAft>
          <a:spcPct val="0"/>
        </a:spcAft>
        <a:buChar char="•"/>
        <a:defRPr sz="2400" b="1" kern="1200">
          <a:solidFill>
            <a:schemeClr val="bg1"/>
          </a:solidFill>
          <a:latin typeface="+mn-lt"/>
          <a:ea typeface="+mn-ea"/>
          <a:cs typeface="+mn-cs"/>
        </a:defRPr>
      </a:lvl1pPr>
      <a:lvl2pPr marL="557213" indent="-214313" algn="l" rtl="0" fontAlgn="base">
        <a:spcBef>
          <a:spcPct val="20000"/>
        </a:spcBef>
        <a:spcAft>
          <a:spcPct val="0"/>
        </a:spcAft>
        <a:buChar char="–"/>
        <a:defRPr sz="2100" b="1" kern="1200">
          <a:solidFill>
            <a:schemeClr val="bg1"/>
          </a:solidFill>
          <a:latin typeface="+mn-lt"/>
          <a:ea typeface="+mn-ea"/>
          <a:cs typeface="+mn-cs"/>
        </a:defRPr>
      </a:lvl2pPr>
      <a:lvl3pPr marL="857250" indent="-171450" algn="l" rtl="0" fontAlgn="base">
        <a:spcBef>
          <a:spcPct val="20000"/>
        </a:spcBef>
        <a:spcAft>
          <a:spcPct val="0"/>
        </a:spcAft>
        <a:buChar char="•"/>
        <a:defRPr sz="1800" b="1" kern="1200">
          <a:solidFill>
            <a:schemeClr val="bg1"/>
          </a:solidFill>
          <a:latin typeface="+mn-lt"/>
          <a:ea typeface="+mn-ea"/>
          <a:cs typeface="+mn-cs"/>
        </a:defRPr>
      </a:lvl3pPr>
      <a:lvl4pPr marL="1200150" indent="-171450" algn="l" rtl="0" fontAlgn="base">
        <a:spcBef>
          <a:spcPct val="20000"/>
        </a:spcBef>
        <a:spcAft>
          <a:spcPct val="0"/>
        </a:spcAft>
        <a:buChar char="–"/>
        <a:defRPr sz="1500" kern="1200">
          <a:solidFill>
            <a:schemeClr val="bg1"/>
          </a:solidFill>
          <a:latin typeface="+mn-lt"/>
          <a:ea typeface="+mn-ea"/>
          <a:cs typeface="+mn-cs"/>
        </a:defRPr>
      </a:lvl4pPr>
      <a:lvl5pPr marL="1543050" indent="-171450" algn="l" rtl="0" fontAlgn="base">
        <a:spcBef>
          <a:spcPct val="20000"/>
        </a:spcBef>
        <a:spcAft>
          <a:spcPct val="0"/>
        </a:spcAft>
        <a:buChar char="»"/>
        <a:defRPr sz="15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951298" name="Rectangle 2"/>
          <p:cNvSpPr>
            <a:spLocks noGrp="1" noChangeArrowheads="1"/>
          </p:cNvSpPr>
          <p:nvPr>
            <p:ph type="dt" sz="half" idx="2"/>
          </p:nvPr>
        </p:nvSpPr>
        <p:spPr bwMode="auto">
          <a:xfrm>
            <a:off x="703263" y="6248400"/>
            <a:ext cx="1898650" cy="457200"/>
          </a:xfrm>
          <a:prstGeom prst="rect">
            <a:avLst/>
          </a:prstGeom>
          <a:noFill/>
          <a:ln w="9525">
            <a:noFill/>
            <a:miter lim="800000"/>
            <a:headEnd/>
            <a:tailEnd/>
          </a:ln>
          <a:effectLst/>
        </p:spPr>
        <p:txBody>
          <a:bodyPr vert="horz" wrap="none" lIns="91949" tIns="45976" rIns="91949" bIns="45976" numCol="1" anchor="ctr" anchorCtr="0" compatLnSpc="1">
            <a:prstTxWarp prst="textNoShape">
              <a:avLst/>
            </a:prstTxWarp>
          </a:bodyPr>
          <a:lstStyle>
            <a:lvl1pPr eaLnBrk="0" hangingPunct="0">
              <a:defRPr sz="1050">
                <a:solidFill>
                  <a:srgbClr val="FFFFFF"/>
                </a:solidFill>
                <a:latin typeface="Times New Roman" pitchFamily="18" charset="0"/>
              </a:defRPr>
            </a:lvl1pPr>
          </a:lstStyle>
          <a:p>
            <a:pPr>
              <a:defRPr/>
            </a:pPr>
            <a:endParaRPr lang="es-ES"/>
          </a:p>
        </p:txBody>
      </p:sp>
      <p:sp>
        <p:nvSpPr>
          <p:cNvPr id="951299" name="Rectangle 3"/>
          <p:cNvSpPr>
            <a:spLocks noGrp="1" noChangeArrowheads="1"/>
          </p:cNvSpPr>
          <p:nvPr>
            <p:ph type="ftr" sz="quarter" idx="3"/>
          </p:nvPr>
        </p:nvSpPr>
        <p:spPr bwMode="auto">
          <a:xfrm>
            <a:off x="3165476" y="6248400"/>
            <a:ext cx="2813050" cy="457200"/>
          </a:xfrm>
          <a:prstGeom prst="rect">
            <a:avLst/>
          </a:prstGeom>
          <a:noFill/>
          <a:ln w="9525">
            <a:noFill/>
            <a:miter lim="800000"/>
            <a:headEnd/>
            <a:tailEnd/>
          </a:ln>
          <a:effectLst/>
        </p:spPr>
        <p:txBody>
          <a:bodyPr vert="horz" wrap="none" lIns="91949" tIns="45976" rIns="91949" bIns="45976" numCol="1" anchor="ctr" anchorCtr="0" compatLnSpc="1">
            <a:prstTxWarp prst="textNoShape">
              <a:avLst/>
            </a:prstTxWarp>
          </a:bodyPr>
          <a:lstStyle>
            <a:lvl1pPr algn="ctr" eaLnBrk="0" hangingPunct="0">
              <a:defRPr sz="1050">
                <a:solidFill>
                  <a:srgbClr val="FFFFFF"/>
                </a:solidFill>
                <a:latin typeface="Times New Roman" pitchFamily="18" charset="0"/>
              </a:defRPr>
            </a:lvl1pPr>
          </a:lstStyle>
          <a:p>
            <a:pPr>
              <a:defRPr/>
            </a:pPr>
            <a:endParaRPr lang="es-ES"/>
          </a:p>
        </p:txBody>
      </p:sp>
      <p:sp>
        <p:nvSpPr>
          <p:cNvPr id="951300" name="Rectangle 4"/>
          <p:cNvSpPr>
            <a:spLocks noGrp="1" noChangeArrowheads="1"/>
          </p:cNvSpPr>
          <p:nvPr>
            <p:ph type="sldNum" sz="quarter" idx="4"/>
          </p:nvPr>
        </p:nvSpPr>
        <p:spPr bwMode="auto">
          <a:xfrm>
            <a:off x="6542088" y="6248400"/>
            <a:ext cx="1898650" cy="457200"/>
          </a:xfrm>
          <a:prstGeom prst="rect">
            <a:avLst/>
          </a:prstGeom>
          <a:noFill/>
          <a:ln w="9525">
            <a:noFill/>
            <a:miter lim="800000"/>
            <a:headEnd/>
            <a:tailEnd/>
          </a:ln>
          <a:effectLst/>
        </p:spPr>
        <p:txBody>
          <a:bodyPr vert="horz" wrap="none" lIns="91949" tIns="45976" rIns="91949" bIns="45976" numCol="1" anchor="ctr" anchorCtr="0" compatLnSpc="1">
            <a:prstTxWarp prst="textNoShape">
              <a:avLst/>
            </a:prstTxWarp>
          </a:bodyPr>
          <a:lstStyle>
            <a:lvl1pPr algn="r">
              <a:defRPr sz="1050">
                <a:solidFill>
                  <a:srgbClr val="FFFFFF"/>
                </a:solidFill>
                <a:latin typeface="Times New Roman" panose="02020603050405020304" pitchFamily="18" charset="0"/>
              </a:defRPr>
            </a:lvl1pPr>
          </a:lstStyle>
          <a:p>
            <a:pPr>
              <a:defRPr/>
            </a:pPr>
            <a:fld id="{E1993370-5C62-473D-999F-65FACE74F888}" type="slidenum">
              <a:rPr lang="es-ES" altLang="en-US"/>
              <a:pPr>
                <a:defRPr/>
              </a:pPr>
              <a:t>‹#›</a:t>
            </a:fld>
            <a:endParaRPr lang="es-ES" altLang="en-US"/>
          </a:p>
        </p:txBody>
      </p:sp>
      <p:sp>
        <p:nvSpPr>
          <p:cNvPr id="39941" name="Rectangle 5"/>
          <p:cNvSpPr>
            <a:spLocks noGrp="1" noChangeArrowheads="1"/>
          </p:cNvSpPr>
          <p:nvPr>
            <p:ph type="title"/>
          </p:nvPr>
        </p:nvSpPr>
        <p:spPr bwMode="auto">
          <a:xfrm>
            <a:off x="1265239" y="228600"/>
            <a:ext cx="66135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949" tIns="45976" rIns="91949" bIns="45976" numCol="1" anchor="ctr" anchorCtr="0" compatLnSpc="1">
            <a:prstTxWarp prst="textNoShape">
              <a:avLst/>
            </a:prstTxWarp>
          </a:bodyPr>
          <a:lstStyle/>
          <a:p>
            <a:pPr lvl="0"/>
            <a:r>
              <a:rPr lang="es-ES" altLang="en-US" smtClean="0"/>
              <a:t>Slide Title</a:t>
            </a:r>
          </a:p>
        </p:txBody>
      </p:sp>
      <p:sp>
        <p:nvSpPr>
          <p:cNvPr id="39942" name="Rectangle 6"/>
          <p:cNvSpPr>
            <a:spLocks noGrp="1" noChangeArrowheads="1"/>
          </p:cNvSpPr>
          <p:nvPr>
            <p:ph type="body" idx="1"/>
          </p:nvPr>
        </p:nvSpPr>
        <p:spPr bwMode="auto">
          <a:xfrm>
            <a:off x="533400" y="1752600"/>
            <a:ext cx="80772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949" tIns="45976" rIns="91949" bIns="45976" numCol="1" anchor="t" anchorCtr="0" compatLnSpc="1">
            <a:prstTxWarp prst="textNoShape">
              <a:avLst/>
            </a:prstTxWarp>
          </a:bodyPr>
          <a:lstStyle/>
          <a:p>
            <a:pPr lvl="0"/>
            <a:r>
              <a:rPr lang="es-ES" altLang="en-US" smtClean="0"/>
              <a:t>Body Text</a:t>
            </a:r>
          </a:p>
          <a:p>
            <a:pPr lvl="1"/>
            <a:r>
              <a:rPr lang="es-ES" altLang="en-US" smtClean="0"/>
              <a:t>Second Level</a:t>
            </a:r>
          </a:p>
          <a:p>
            <a:pPr lvl="2"/>
            <a:r>
              <a:rPr lang="es-ES" altLang="en-US" smtClean="0"/>
              <a:t>Third Level</a:t>
            </a:r>
          </a:p>
          <a:p>
            <a:pPr lvl="3"/>
            <a:r>
              <a:rPr lang="es-ES" altLang="en-US" smtClean="0"/>
              <a:t>Fourth Level</a:t>
            </a:r>
          </a:p>
          <a:p>
            <a:pPr lvl="4"/>
            <a:r>
              <a:rPr lang="es-ES" altLang="en-US" smtClean="0"/>
              <a:t>Fifth Level</a:t>
            </a:r>
          </a:p>
        </p:txBody>
      </p:sp>
    </p:spTree>
    <p:extLst>
      <p:ext uri="{BB962C8B-B14F-4D97-AF65-F5344CB8AC3E}">
        <p14:creationId xmlns:p14="http://schemas.microsoft.com/office/powerpoint/2010/main" val="3574987414"/>
      </p:ext>
    </p:extLst>
  </p:cSld>
  <p:clrMap bg1="dk2" tx1="lt1" bg2="dk1" tx2="lt2" accent1="accent1" accent2="accent2" accent3="accent3" accent4="accent4" accent5="accent5" accent6="accent6" hlink="hlink" folHlink="folHlink"/>
  <p:sldLayoutIdLst>
    <p:sldLayoutId id="2147483682" r:id="rId1"/>
  </p:sldLayoutIdLst>
  <p:transition advClick="0"/>
  <p:txStyles>
    <p:titleStyle>
      <a:lvl1pPr algn="ctr" rtl="0" eaLnBrk="0" fontAlgn="base" hangingPunct="0">
        <a:lnSpc>
          <a:spcPct val="87000"/>
        </a:lnSpc>
        <a:spcBef>
          <a:spcPct val="0"/>
        </a:spcBef>
        <a:spcAft>
          <a:spcPct val="0"/>
        </a:spcAft>
        <a:defRPr sz="2700" b="1">
          <a:solidFill>
            <a:srgbClr val="FFFF00"/>
          </a:solidFill>
          <a:latin typeface="+mj-lt"/>
          <a:ea typeface="+mj-ea"/>
          <a:cs typeface="+mj-cs"/>
        </a:defRPr>
      </a:lvl1pPr>
      <a:lvl2pPr algn="ctr" rtl="0" eaLnBrk="0" fontAlgn="base" hangingPunct="0">
        <a:lnSpc>
          <a:spcPct val="87000"/>
        </a:lnSpc>
        <a:spcBef>
          <a:spcPct val="0"/>
        </a:spcBef>
        <a:spcAft>
          <a:spcPct val="0"/>
        </a:spcAft>
        <a:defRPr sz="2700" b="1">
          <a:solidFill>
            <a:srgbClr val="FFFF00"/>
          </a:solidFill>
          <a:latin typeface="Arial" pitchFamily="34" charset="0"/>
        </a:defRPr>
      </a:lvl2pPr>
      <a:lvl3pPr algn="ctr" rtl="0" eaLnBrk="0" fontAlgn="base" hangingPunct="0">
        <a:lnSpc>
          <a:spcPct val="87000"/>
        </a:lnSpc>
        <a:spcBef>
          <a:spcPct val="0"/>
        </a:spcBef>
        <a:spcAft>
          <a:spcPct val="0"/>
        </a:spcAft>
        <a:defRPr sz="2700" b="1">
          <a:solidFill>
            <a:srgbClr val="FFFF00"/>
          </a:solidFill>
          <a:latin typeface="Arial" pitchFamily="34" charset="0"/>
        </a:defRPr>
      </a:lvl3pPr>
      <a:lvl4pPr algn="ctr" rtl="0" eaLnBrk="0" fontAlgn="base" hangingPunct="0">
        <a:lnSpc>
          <a:spcPct val="87000"/>
        </a:lnSpc>
        <a:spcBef>
          <a:spcPct val="0"/>
        </a:spcBef>
        <a:spcAft>
          <a:spcPct val="0"/>
        </a:spcAft>
        <a:defRPr sz="2700" b="1">
          <a:solidFill>
            <a:srgbClr val="FFFF00"/>
          </a:solidFill>
          <a:latin typeface="Arial" pitchFamily="34" charset="0"/>
        </a:defRPr>
      </a:lvl4pPr>
      <a:lvl5pPr algn="ctr" rtl="0" eaLnBrk="0" fontAlgn="base" hangingPunct="0">
        <a:lnSpc>
          <a:spcPct val="87000"/>
        </a:lnSpc>
        <a:spcBef>
          <a:spcPct val="0"/>
        </a:spcBef>
        <a:spcAft>
          <a:spcPct val="0"/>
        </a:spcAft>
        <a:defRPr sz="2700" b="1">
          <a:solidFill>
            <a:srgbClr val="FFFF00"/>
          </a:solidFill>
          <a:latin typeface="Arial" pitchFamily="34" charset="0"/>
        </a:defRPr>
      </a:lvl5pPr>
      <a:lvl6pPr marL="342443" algn="ctr" rtl="0" fontAlgn="base">
        <a:lnSpc>
          <a:spcPct val="87000"/>
        </a:lnSpc>
        <a:spcBef>
          <a:spcPct val="0"/>
        </a:spcBef>
        <a:spcAft>
          <a:spcPct val="0"/>
        </a:spcAft>
        <a:defRPr sz="2700" b="1">
          <a:solidFill>
            <a:srgbClr val="FFFF00"/>
          </a:solidFill>
          <a:latin typeface="Arial" pitchFamily="34" charset="0"/>
        </a:defRPr>
      </a:lvl6pPr>
      <a:lvl7pPr marL="684883" algn="ctr" rtl="0" fontAlgn="base">
        <a:lnSpc>
          <a:spcPct val="87000"/>
        </a:lnSpc>
        <a:spcBef>
          <a:spcPct val="0"/>
        </a:spcBef>
        <a:spcAft>
          <a:spcPct val="0"/>
        </a:spcAft>
        <a:defRPr sz="2700" b="1">
          <a:solidFill>
            <a:srgbClr val="FFFF00"/>
          </a:solidFill>
          <a:latin typeface="Arial" pitchFamily="34" charset="0"/>
        </a:defRPr>
      </a:lvl7pPr>
      <a:lvl8pPr marL="1027326" algn="ctr" rtl="0" fontAlgn="base">
        <a:lnSpc>
          <a:spcPct val="87000"/>
        </a:lnSpc>
        <a:spcBef>
          <a:spcPct val="0"/>
        </a:spcBef>
        <a:spcAft>
          <a:spcPct val="0"/>
        </a:spcAft>
        <a:defRPr sz="2700" b="1">
          <a:solidFill>
            <a:srgbClr val="FFFF00"/>
          </a:solidFill>
          <a:latin typeface="Arial" pitchFamily="34" charset="0"/>
        </a:defRPr>
      </a:lvl8pPr>
      <a:lvl9pPr marL="1369767" algn="ctr" rtl="0" fontAlgn="base">
        <a:lnSpc>
          <a:spcPct val="87000"/>
        </a:lnSpc>
        <a:spcBef>
          <a:spcPct val="0"/>
        </a:spcBef>
        <a:spcAft>
          <a:spcPct val="0"/>
        </a:spcAft>
        <a:defRPr sz="2700" b="1">
          <a:solidFill>
            <a:srgbClr val="FFFF00"/>
          </a:solidFill>
          <a:latin typeface="Arial" pitchFamily="34" charset="0"/>
        </a:defRPr>
      </a:lvl9pPr>
    </p:titleStyle>
    <p:bodyStyle>
      <a:lvl1pPr marL="210741" indent="-210741" algn="l" rtl="0" eaLnBrk="0" fontAlgn="base" hangingPunct="0">
        <a:lnSpc>
          <a:spcPct val="90000"/>
        </a:lnSpc>
        <a:spcBef>
          <a:spcPct val="20000"/>
        </a:spcBef>
        <a:spcAft>
          <a:spcPct val="0"/>
        </a:spcAft>
        <a:buChar char="•"/>
        <a:defRPr sz="1800" b="1">
          <a:solidFill>
            <a:schemeClr val="tx1"/>
          </a:solidFill>
          <a:latin typeface="+mn-lt"/>
          <a:ea typeface="+mn-ea"/>
          <a:cs typeface="+mn-cs"/>
        </a:defRPr>
      </a:lvl1pPr>
      <a:lvl2pPr marL="510779" indent="-167879" algn="l" rtl="0" eaLnBrk="0" fontAlgn="base" hangingPunct="0">
        <a:lnSpc>
          <a:spcPct val="90000"/>
        </a:lnSpc>
        <a:spcBef>
          <a:spcPct val="20000"/>
        </a:spcBef>
        <a:spcAft>
          <a:spcPct val="0"/>
        </a:spcAft>
        <a:buChar char="–"/>
        <a:defRPr sz="2100" b="1">
          <a:solidFill>
            <a:schemeClr val="tx1"/>
          </a:solidFill>
          <a:latin typeface="+mn-lt"/>
        </a:defRPr>
      </a:lvl2pPr>
      <a:lvl3pPr marL="853679" indent="-167879" algn="l" rtl="0" eaLnBrk="0" fontAlgn="base" hangingPunct="0">
        <a:lnSpc>
          <a:spcPct val="90000"/>
        </a:lnSpc>
        <a:spcBef>
          <a:spcPct val="20000"/>
        </a:spcBef>
        <a:spcAft>
          <a:spcPct val="0"/>
        </a:spcAft>
        <a:buChar char="»"/>
        <a:defRPr sz="1800" b="1">
          <a:solidFill>
            <a:schemeClr val="tx1"/>
          </a:solidFill>
          <a:latin typeface="+mn-lt"/>
        </a:defRPr>
      </a:lvl3pPr>
      <a:lvl4pPr marL="1153716" indent="-125016" algn="l" rtl="0" eaLnBrk="0" fontAlgn="base" hangingPunct="0">
        <a:lnSpc>
          <a:spcPct val="90000"/>
        </a:lnSpc>
        <a:spcBef>
          <a:spcPct val="20000"/>
        </a:spcBef>
        <a:spcAft>
          <a:spcPct val="0"/>
        </a:spcAft>
        <a:buChar char="•"/>
        <a:defRPr sz="1050" b="1">
          <a:solidFill>
            <a:schemeClr val="tx1"/>
          </a:solidFill>
          <a:latin typeface="+mn-lt"/>
        </a:defRPr>
      </a:lvl4pPr>
      <a:lvl5pPr marL="1495425" indent="-125016" algn="l" rtl="0" eaLnBrk="0" fontAlgn="base" hangingPunct="0">
        <a:lnSpc>
          <a:spcPct val="90000"/>
        </a:lnSpc>
        <a:spcBef>
          <a:spcPct val="20000"/>
        </a:spcBef>
        <a:spcAft>
          <a:spcPct val="0"/>
        </a:spcAft>
        <a:buChar char="–"/>
        <a:defRPr sz="1050" b="1">
          <a:solidFill>
            <a:schemeClr val="tx1"/>
          </a:solidFill>
          <a:latin typeface="+mn-lt"/>
        </a:defRPr>
      </a:lvl5pPr>
      <a:lvl6pPr marL="1840625" indent="-128416" algn="l" rtl="0" fontAlgn="base">
        <a:lnSpc>
          <a:spcPct val="90000"/>
        </a:lnSpc>
        <a:spcBef>
          <a:spcPct val="20000"/>
        </a:spcBef>
        <a:spcAft>
          <a:spcPct val="0"/>
        </a:spcAft>
        <a:buChar char="–"/>
        <a:defRPr sz="1050" b="1">
          <a:solidFill>
            <a:schemeClr val="tx1"/>
          </a:solidFill>
          <a:latin typeface="+mn-lt"/>
        </a:defRPr>
      </a:lvl6pPr>
      <a:lvl7pPr marL="2183067" indent="-128416" algn="l" rtl="0" fontAlgn="base">
        <a:lnSpc>
          <a:spcPct val="90000"/>
        </a:lnSpc>
        <a:spcBef>
          <a:spcPct val="20000"/>
        </a:spcBef>
        <a:spcAft>
          <a:spcPct val="0"/>
        </a:spcAft>
        <a:buChar char="–"/>
        <a:defRPr sz="1050" b="1">
          <a:solidFill>
            <a:schemeClr val="tx1"/>
          </a:solidFill>
          <a:latin typeface="+mn-lt"/>
        </a:defRPr>
      </a:lvl7pPr>
      <a:lvl8pPr marL="2525509" indent="-128416" algn="l" rtl="0" fontAlgn="base">
        <a:lnSpc>
          <a:spcPct val="90000"/>
        </a:lnSpc>
        <a:spcBef>
          <a:spcPct val="20000"/>
        </a:spcBef>
        <a:spcAft>
          <a:spcPct val="0"/>
        </a:spcAft>
        <a:buChar char="–"/>
        <a:defRPr sz="1050" b="1">
          <a:solidFill>
            <a:schemeClr val="tx1"/>
          </a:solidFill>
          <a:latin typeface="+mn-lt"/>
        </a:defRPr>
      </a:lvl8pPr>
      <a:lvl9pPr marL="2867952" indent="-128416" algn="l" rtl="0" fontAlgn="base">
        <a:lnSpc>
          <a:spcPct val="90000"/>
        </a:lnSpc>
        <a:spcBef>
          <a:spcPct val="20000"/>
        </a:spcBef>
        <a:spcAft>
          <a:spcPct val="0"/>
        </a:spcAft>
        <a:buChar char="–"/>
        <a:defRPr sz="1050" b="1">
          <a:solidFill>
            <a:schemeClr val="tx1"/>
          </a:solidFill>
          <a:latin typeface="+mn-lt"/>
        </a:defRPr>
      </a:lvl9pPr>
    </p:bodyStyle>
    <p:otherStyle>
      <a:defPPr>
        <a:defRPr lang="en-US"/>
      </a:defPPr>
      <a:lvl1pPr marL="0" algn="l" defTabSz="684883" rtl="0" eaLnBrk="1" latinLnBrk="0" hangingPunct="1">
        <a:defRPr sz="1350" kern="1200">
          <a:solidFill>
            <a:schemeClr val="tx1"/>
          </a:solidFill>
          <a:latin typeface="+mn-lt"/>
          <a:ea typeface="+mn-ea"/>
          <a:cs typeface="+mn-cs"/>
        </a:defRPr>
      </a:lvl1pPr>
      <a:lvl2pPr marL="342443" algn="l" defTabSz="684883" rtl="0" eaLnBrk="1" latinLnBrk="0" hangingPunct="1">
        <a:defRPr sz="1350" kern="1200">
          <a:solidFill>
            <a:schemeClr val="tx1"/>
          </a:solidFill>
          <a:latin typeface="+mn-lt"/>
          <a:ea typeface="+mn-ea"/>
          <a:cs typeface="+mn-cs"/>
        </a:defRPr>
      </a:lvl2pPr>
      <a:lvl3pPr marL="684883" algn="l" defTabSz="684883" rtl="0" eaLnBrk="1" latinLnBrk="0" hangingPunct="1">
        <a:defRPr sz="1350" kern="1200">
          <a:solidFill>
            <a:schemeClr val="tx1"/>
          </a:solidFill>
          <a:latin typeface="+mn-lt"/>
          <a:ea typeface="+mn-ea"/>
          <a:cs typeface="+mn-cs"/>
        </a:defRPr>
      </a:lvl3pPr>
      <a:lvl4pPr marL="1027326" algn="l" defTabSz="684883" rtl="0" eaLnBrk="1" latinLnBrk="0" hangingPunct="1">
        <a:defRPr sz="1350" kern="1200">
          <a:solidFill>
            <a:schemeClr val="tx1"/>
          </a:solidFill>
          <a:latin typeface="+mn-lt"/>
          <a:ea typeface="+mn-ea"/>
          <a:cs typeface="+mn-cs"/>
        </a:defRPr>
      </a:lvl4pPr>
      <a:lvl5pPr marL="1369767" algn="l" defTabSz="684883" rtl="0" eaLnBrk="1" latinLnBrk="0" hangingPunct="1">
        <a:defRPr sz="1350" kern="1200">
          <a:solidFill>
            <a:schemeClr val="tx1"/>
          </a:solidFill>
          <a:latin typeface="+mn-lt"/>
          <a:ea typeface="+mn-ea"/>
          <a:cs typeface="+mn-cs"/>
        </a:defRPr>
      </a:lvl5pPr>
      <a:lvl6pPr marL="1712210" algn="l" defTabSz="684883" rtl="0" eaLnBrk="1" latinLnBrk="0" hangingPunct="1">
        <a:defRPr sz="1350" kern="1200">
          <a:solidFill>
            <a:schemeClr val="tx1"/>
          </a:solidFill>
          <a:latin typeface="+mn-lt"/>
          <a:ea typeface="+mn-ea"/>
          <a:cs typeface="+mn-cs"/>
        </a:defRPr>
      </a:lvl6pPr>
      <a:lvl7pPr marL="2054651" algn="l" defTabSz="684883" rtl="0" eaLnBrk="1" latinLnBrk="0" hangingPunct="1">
        <a:defRPr sz="1350" kern="1200">
          <a:solidFill>
            <a:schemeClr val="tx1"/>
          </a:solidFill>
          <a:latin typeface="+mn-lt"/>
          <a:ea typeface="+mn-ea"/>
          <a:cs typeface="+mn-cs"/>
        </a:defRPr>
      </a:lvl7pPr>
      <a:lvl8pPr marL="2397092" algn="l" defTabSz="684883" rtl="0" eaLnBrk="1" latinLnBrk="0" hangingPunct="1">
        <a:defRPr sz="1350" kern="1200">
          <a:solidFill>
            <a:schemeClr val="tx1"/>
          </a:solidFill>
          <a:latin typeface="+mn-lt"/>
          <a:ea typeface="+mn-ea"/>
          <a:cs typeface="+mn-cs"/>
        </a:defRPr>
      </a:lvl8pPr>
      <a:lvl9pPr marL="2739535" algn="l" defTabSz="684883"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50"/>
            </a:lvl1pPr>
          </a:lstStyle>
          <a:p>
            <a:pPr eaLnBrk="1" hangingPunct="1"/>
            <a:endParaRPr lang="en-US" altLang="en-US" smtClean="0">
              <a:solidFill>
                <a:srgbClr val="000000"/>
              </a:solidFill>
              <a:latin typeface="Arial"/>
            </a:endParaRPr>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vl1pPr>
          </a:lstStyle>
          <a:p>
            <a:pPr algn="ctr" eaLnBrk="1" hangingPunct="1"/>
            <a:endParaRPr lang="en-US" altLang="en-US" smtClean="0">
              <a:solidFill>
                <a:srgbClr val="000000"/>
              </a:solidFill>
              <a:latin typeface="Aria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a:lvl1pPr>
          </a:lstStyle>
          <a:p>
            <a:pPr eaLnBrk="1" hangingPunct="1"/>
            <a:fld id="{882C2E22-970A-4F1A-A45E-C85B09C107DB}" type="slidenum">
              <a:rPr lang="en-US" altLang="en-US" smtClean="0">
                <a:solidFill>
                  <a:srgbClr val="000000"/>
                </a:solidFill>
                <a:latin typeface="Arial"/>
              </a:rPr>
              <a:pPr eaLnBrk="1" hangingPunct="1"/>
              <a:t>‹#›</a:t>
            </a:fld>
            <a:endParaRPr lang="en-US" altLang="en-US" smtClean="0">
              <a:solidFill>
                <a:srgbClr val="000000"/>
              </a:solidFill>
              <a:latin typeface="Arial"/>
            </a:endParaRPr>
          </a:p>
        </p:txBody>
      </p:sp>
    </p:spTree>
    <p:extLst>
      <p:ext uri="{BB962C8B-B14F-4D97-AF65-F5344CB8AC3E}">
        <p14:creationId xmlns:p14="http://schemas.microsoft.com/office/powerpoint/2010/main" val="2270652543"/>
      </p:ext>
    </p:extLst>
  </p:cSld>
  <p:clrMap bg1="lt1" tx1="dk1" bg2="lt2" tx2="dk2" accent1="accent1" accent2="accent2" accent3="accent3" accent4="accent4" accent5="accent5" accent6="accent6" hlink="hlink" folHlink="folHlink"/>
  <p:sldLayoutIdLst>
    <p:sldLayoutId id="2147483684" r:id="rId1"/>
  </p:sldLayoutIdLst>
  <p:transition advClick="0"/>
  <p:txStyles>
    <p:titleStyle>
      <a:lvl1pPr algn="ctr" rtl="0" fontAlgn="base">
        <a:spcBef>
          <a:spcPct val="0"/>
        </a:spcBef>
        <a:spcAft>
          <a:spcPct val="0"/>
        </a:spcAft>
        <a:defRPr sz="3300" b="1" kern="1200">
          <a:solidFill>
            <a:srgbClr val="FFFF00"/>
          </a:solidFill>
          <a:latin typeface="+mj-lt"/>
          <a:ea typeface="+mj-ea"/>
          <a:cs typeface="+mj-cs"/>
        </a:defRPr>
      </a:lvl1pPr>
      <a:lvl2pPr algn="ctr" rtl="0" fontAlgn="base">
        <a:spcBef>
          <a:spcPct val="0"/>
        </a:spcBef>
        <a:spcAft>
          <a:spcPct val="0"/>
        </a:spcAft>
        <a:defRPr sz="3300" b="1">
          <a:solidFill>
            <a:srgbClr val="FFFF00"/>
          </a:solidFill>
          <a:latin typeface="Arial" panose="020B0604020202020204" pitchFamily="34" charset="0"/>
        </a:defRPr>
      </a:lvl2pPr>
      <a:lvl3pPr algn="ctr" rtl="0" fontAlgn="base">
        <a:spcBef>
          <a:spcPct val="0"/>
        </a:spcBef>
        <a:spcAft>
          <a:spcPct val="0"/>
        </a:spcAft>
        <a:defRPr sz="3300" b="1">
          <a:solidFill>
            <a:srgbClr val="FFFF00"/>
          </a:solidFill>
          <a:latin typeface="Arial" panose="020B0604020202020204" pitchFamily="34" charset="0"/>
        </a:defRPr>
      </a:lvl3pPr>
      <a:lvl4pPr algn="ctr" rtl="0" fontAlgn="base">
        <a:spcBef>
          <a:spcPct val="0"/>
        </a:spcBef>
        <a:spcAft>
          <a:spcPct val="0"/>
        </a:spcAft>
        <a:defRPr sz="3300" b="1">
          <a:solidFill>
            <a:srgbClr val="FFFF00"/>
          </a:solidFill>
          <a:latin typeface="Arial" panose="020B0604020202020204" pitchFamily="34" charset="0"/>
        </a:defRPr>
      </a:lvl4pPr>
      <a:lvl5pPr algn="ctr" rtl="0" fontAlgn="base">
        <a:spcBef>
          <a:spcPct val="0"/>
        </a:spcBef>
        <a:spcAft>
          <a:spcPct val="0"/>
        </a:spcAft>
        <a:defRPr sz="3300" b="1">
          <a:solidFill>
            <a:srgbClr val="FFFF00"/>
          </a:solidFill>
          <a:latin typeface="Arial" panose="020B0604020202020204" pitchFamily="34" charset="0"/>
        </a:defRPr>
      </a:lvl5pPr>
      <a:lvl6pPr marL="342900" algn="ctr" rtl="0" fontAlgn="base">
        <a:spcBef>
          <a:spcPct val="0"/>
        </a:spcBef>
        <a:spcAft>
          <a:spcPct val="0"/>
        </a:spcAft>
        <a:defRPr sz="3300" b="1">
          <a:solidFill>
            <a:srgbClr val="FFFF00"/>
          </a:solidFill>
          <a:latin typeface="Arial" panose="020B0604020202020204" pitchFamily="34" charset="0"/>
        </a:defRPr>
      </a:lvl6pPr>
      <a:lvl7pPr marL="685800" algn="ctr" rtl="0" fontAlgn="base">
        <a:spcBef>
          <a:spcPct val="0"/>
        </a:spcBef>
        <a:spcAft>
          <a:spcPct val="0"/>
        </a:spcAft>
        <a:defRPr sz="3300" b="1">
          <a:solidFill>
            <a:srgbClr val="FFFF00"/>
          </a:solidFill>
          <a:latin typeface="Arial" panose="020B0604020202020204" pitchFamily="34" charset="0"/>
        </a:defRPr>
      </a:lvl7pPr>
      <a:lvl8pPr marL="1028700" algn="ctr" rtl="0" fontAlgn="base">
        <a:spcBef>
          <a:spcPct val="0"/>
        </a:spcBef>
        <a:spcAft>
          <a:spcPct val="0"/>
        </a:spcAft>
        <a:defRPr sz="3300" b="1">
          <a:solidFill>
            <a:srgbClr val="FFFF00"/>
          </a:solidFill>
          <a:latin typeface="Arial" panose="020B0604020202020204" pitchFamily="34" charset="0"/>
        </a:defRPr>
      </a:lvl8pPr>
      <a:lvl9pPr marL="1371600" algn="ctr" rtl="0" fontAlgn="base">
        <a:spcBef>
          <a:spcPct val="0"/>
        </a:spcBef>
        <a:spcAft>
          <a:spcPct val="0"/>
        </a:spcAft>
        <a:defRPr sz="3300" b="1">
          <a:solidFill>
            <a:srgbClr val="FFFF00"/>
          </a:solidFill>
          <a:latin typeface="Arial" panose="020B0604020202020204" pitchFamily="34" charset="0"/>
        </a:defRPr>
      </a:lvl9pPr>
    </p:titleStyle>
    <p:bodyStyle>
      <a:lvl1pPr marL="257175" indent="-257175" algn="l" rtl="0" fontAlgn="base">
        <a:spcBef>
          <a:spcPct val="20000"/>
        </a:spcBef>
        <a:spcAft>
          <a:spcPct val="0"/>
        </a:spcAft>
        <a:buChar char="•"/>
        <a:defRPr sz="2400" b="1" kern="1200">
          <a:solidFill>
            <a:schemeClr val="bg1"/>
          </a:solidFill>
          <a:latin typeface="+mn-lt"/>
          <a:ea typeface="+mn-ea"/>
          <a:cs typeface="+mn-cs"/>
        </a:defRPr>
      </a:lvl1pPr>
      <a:lvl2pPr marL="557213" indent="-214313" algn="l" rtl="0" fontAlgn="base">
        <a:spcBef>
          <a:spcPct val="20000"/>
        </a:spcBef>
        <a:spcAft>
          <a:spcPct val="0"/>
        </a:spcAft>
        <a:buChar char="–"/>
        <a:defRPr sz="2100" b="1" kern="1200">
          <a:solidFill>
            <a:schemeClr val="bg1"/>
          </a:solidFill>
          <a:latin typeface="+mn-lt"/>
          <a:ea typeface="+mn-ea"/>
          <a:cs typeface="+mn-cs"/>
        </a:defRPr>
      </a:lvl2pPr>
      <a:lvl3pPr marL="857250" indent="-171450" algn="l" rtl="0" fontAlgn="base">
        <a:spcBef>
          <a:spcPct val="20000"/>
        </a:spcBef>
        <a:spcAft>
          <a:spcPct val="0"/>
        </a:spcAft>
        <a:buChar char="•"/>
        <a:defRPr sz="1800" b="1" kern="1200">
          <a:solidFill>
            <a:schemeClr val="bg1"/>
          </a:solidFill>
          <a:latin typeface="+mn-lt"/>
          <a:ea typeface="+mn-ea"/>
          <a:cs typeface="+mn-cs"/>
        </a:defRPr>
      </a:lvl3pPr>
      <a:lvl4pPr marL="1200150" indent="-171450" algn="l" rtl="0" fontAlgn="base">
        <a:spcBef>
          <a:spcPct val="20000"/>
        </a:spcBef>
        <a:spcAft>
          <a:spcPct val="0"/>
        </a:spcAft>
        <a:buChar char="–"/>
        <a:defRPr sz="1500" kern="1200">
          <a:solidFill>
            <a:schemeClr val="bg1"/>
          </a:solidFill>
          <a:latin typeface="+mn-lt"/>
          <a:ea typeface="+mn-ea"/>
          <a:cs typeface="+mn-cs"/>
        </a:defRPr>
      </a:lvl4pPr>
      <a:lvl5pPr marL="1543050" indent="-171450" algn="l" rtl="0" fontAlgn="base">
        <a:spcBef>
          <a:spcPct val="20000"/>
        </a:spcBef>
        <a:spcAft>
          <a:spcPct val="0"/>
        </a:spcAft>
        <a:buChar char="»"/>
        <a:defRPr sz="15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951298" name="Rectangle 2"/>
          <p:cNvSpPr>
            <a:spLocks noGrp="1" noChangeArrowheads="1"/>
          </p:cNvSpPr>
          <p:nvPr>
            <p:ph type="dt" sz="half" idx="2"/>
          </p:nvPr>
        </p:nvSpPr>
        <p:spPr bwMode="auto">
          <a:xfrm>
            <a:off x="703263" y="6248400"/>
            <a:ext cx="1898650" cy="457200"/>
          </a:xfrm>
          <a:prstGeom prst="rect">
            <a:avLst/>
          </a:prstGeom>
          <a:noFill/>
          <a:ln w="9525">
            <a:noFill/>
            <a:miter lim="800000"/>
            <a:headEnd/>
            <a:tailEnd/>
          </a:ln>
          <a:effectLst/>
        </p:spPr>
        <p:txBody>
          <a:bodyPr vert="horz" wrap="none" lIns="91949" tIns="45976" rIns="91949" bIns="45976" numCol="1" anchor="ctr" anchorCtr="0" compatLnSpc="1">
            <a:prstTxWarp prst="textNoShape">
              <a:avLst/>
            </a:prstTxWarp>
          </a:bodyPr>
          <a:lstStyle>
            <a:lvl1pPr eaLnBrk="0" hangingPunct="0">
              <a:defRPr sz="1050">
                <a:solidFill>
                  <a:srgbClr val="FFFFFF"/>
                </a:solidFill>
                <a:latin typeface="Times New Roman" pitchFamily="18" charset="0"/>
              </a:defRPr>
            </a:lvl1pPr>
          </a:lstStyle>
          <a:p>
            <a:pPr>
              <a:defRPr/>
            </a:pPr>
            <a:endParaRPr lang="es-ES"/>
          </a:p>
        </p:txBody>
      </p:sp>
      <p:sp>
        <p:nvSpPr>
          <p:cNvPr id="951299" name="Rectangle 3"/>
          <p:cNvSpPr>
            <a:spLocks noGrp="1" noChangeArrowheads="1"/>
          </p:cNvSpPr>
          <p:nvPr>
            <p:ph type="ftr" sz="quarter" idx="3"/>
          </p:nvPr>
        </p:nvSpPr>
        <p:spPr bwMode="auto">
          <a:xfrm>
            <a:off x="3165476" y="6248400"/>
            <a:ext cx="2813050" cy="457200"/>
          </a:xfrm>
          <a:prstGeom prst="rect">
            <a:avLst/>
          </a:prstGeom>
          <a:noFill/>
          <a:ln w="9525">
            <a:noFill/>
            <a:miter lim="800000"/>
            <a:headEnd/>
            <a:tailEnd/>
          </a:ln>
          <a:effectLst/>
        </p:spPr>
        <p:txBody>
          <a:bodyPr vert="horz" wrap="none" lIns="91949" tIns="45976" rIns="91949" bIns="45976" numCol="1" anchor="ctr" anchorCtr="0" compatLnSpc="1">
            <a:prstTxWarp prst="textNoShape">
              <a:avLst/>
            </a:prstTxWarp>
          </a:bodyPr>
          <a:lstStyle>
            <a:lvl1pPr algn="ctr" eaLnBrk="0" hangingPunct="0">
              <a:defRPr sz="1050">
                <a:solidFill>
                  <a:srgbClr val="FFFFFF"/>
                </a:solidFill>
                <a:latin typeface="Times New Roman" pitchFamily="18" charset="0"/>
              </a:defRPr>
            </a:lvl1pPr>
          </a:lstStyle>
          <a:p>
            <a:pPr>
              <a:defRPr/>
            </a:pPr>
            <a:endParaRPr lang="es-ES"/>
          </a:p>
        </p:txBody>
      </p:sp>
      <p:sp>
        <p:nvSpPr>
          <p:cNvPr id="951300" name="Rectangle 4"/>
          <p:cNvSpPr>
            <a:spLocks noGrp="1" noChangeArrowheads="1"/>
          </p:cNvSpPr>
          <p:nvPr>
            <p:ph type="sldNum" sz="quarter" idx="4"/>
          </p:nvPr>
        </p:nvSpPr>
        <p:spPr bwMode="auto">
          <a:xfrm>
            <a:off x="6542088" y="6248400"/>
            <a:ext cx="1898650" cy="457200"/>
          </a:xfrm>
          <a:prstGeom prst="rect">
            <a:avLst/>
          </a:prstGeom>
          <a:noFill/>
          <a:ln w="9525">
            <a:noFill/>
            <a:miter lim="800000"/>
            <a:headEnd/>
            <a:tailEnd/>
          </a:ln>
          <a:effectLst/>
        </p:spPr>
        <p:txBody>
          <a:bodyPr vert="horz" wrap="none" lIns="91949" tIns="45976" rIns="91949" bIns="45976" numCol="1" anchor="ctr" anchorCtr="0" compatLnSpc="1">
            <a:prstTxWarp prst="textNoShape">
              <a:avLst/>
            </a:prstTxWarp>
          </a:bodyPr>
          <a:lstStyle>
            <a:lvl1pPr algn="r">
              <a:defRPr sz="1050">
                <a:solidFill>
                  <a:srgbClr val="FFFFFF"/>
                </a:solidFill>
                <a:latin typeface="Times New Roman" panose="02020603050405020304" pitchFamily="18" charset="0"/>
              </a:defRPr>
            </a:lvl1pPr>
          </a:lstStyle>
          <a:p>
            <a:pPr>
              <a:defRPr/>
            </a:pPr>
            <a:fld id="{E1993370-5C62-473D-999F-65FACE74F888}" type="slidenum">
              <a:rPr lang="es-ES" altLang="en-US"/>
              <a:pPr>
                <a:defRPr/>
              </a:pPr>
              <a:t>‹#›</a:t>
            </a:fld>
            <a:endParaRPr lang="es-ES" altLang="en-US"/>
          </a:p>
        </p:txBody>
      </p:sp>
      <p:sp>
        <p:nvSpPr>
          <p:cNvPr id="39941" name="Rectangle 5"/>
          <p:cNvSpPr>
            <a:spLocks noGrp="1" noChangeArrowheads="1"/>
          </p:cNvSpPr>
          <p:nvPr>
            <p:ph type="title"/>
          </p:nvPr>
        </p:nvSpPr>
        <p:spPr bwMode="auto">
          <a:xfrm>
            <a:off x="1265239" y="228600"/>
            <a:ext cx="66135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949" tIns="45976" rIns="91949" bIns="45976" numCol="1" anchor="ctr" anchorCtr="0" compatLnSpc="1">
            <a:prstTxWarp prst="textNoShape">
              <a:avLst/>
            </a:prstTxWarp>
          </a:bodyPr>
          <a:lstStyle/>
          <a:p>
            <a:pPr lvl="0"/>
            <a:r>
              <a:rPr lang="es-ES" altLang="en-US" smtClean="0"/>
              <a:t>Slide Title</a:t>
            </a:r>
          </a:p>
        </p:txBody>
      </p:sp>
      <p:sp>
        <p:nvSpPr>
          <p:cNvPr id="39942" name="Rectangle 6"/>
          <p:cNvSpPr>
            <a:spLocks noGrp="1" noChangeArrowheads="1"/>
          </p:cNvSpPr>
          <p:nvPr>
            <p:ph type="body" idx="1"/>
          </p:nvPr>
        </p:nvSpPr>
        <p:spPr bwMode="auto">
          <a:xfrm>
            <a:off x="533400" y="1752600"/>
            <a:ext cx="80772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949" tIns="45976" rIns="91949" bIns="45976" numCol="1" anchor="t" anchorCtr="0" compatLnSpc="1">
            <a:prstTxWarp prst="textNoShape">
              <a:avLst/>
            </a:prstTxWarp>
          </a:bodyPr>
          <a:lstStyle/>
          <a:p>
            <a:pPr lvl="0"/>
            <a:r>
              <a:rPr lang="es-ES" altLang="en-US" smtClean="0"/>
              <a:t>Body Text</a:t>
            </a:r>
          </a:p>
          <a:p>
            <a:pPr lvl="1"/>
            <a:r>
              <a:rPr lang="es-ES" altLang="en-US" smtClean="0"/>
              <a:t>Second Level</a:t>
            </a:r>
          </a:p>
          <a:p>
            <a:pPr lvl="2"/>
            <a:r>
              <a:rPr lang="es-ES" altLang="en-US" smtClean="0"/>
              <a:t>Third Level</a:t>
            </a:r>
          </a:p>
          <a:p>
            <a:pPr lvl="3"/>
            <a:r>
              <a:rPr lang="es-ES" altLang="en-US" smtClean="0"/>
              <a:t>Fourth Level</a:t>
            </a:r>
          </a:p>
          <a:p>
            <a:pPr lvl="4"/>
            <a:r>
              <a:rPr lang="es-ES" altLang="en-US" smtClean="0"/>
              <a:t>Fifth Level</a:t>
            </a:r>
          </a:p>
        </p:txBody>
      </p:sp>
    </p:spTree>
    <p:extLst>
      <p:ext uri="{BB962C8B-B14F-4D97-AF65-F5344CB8AC3E}">
        <p14:creationId xmlns:p14="http://schemas.microsoft.com/office/powerpoint/2010/main" val="2920509444"/>
      </p:ext>
    </p:extLst>
  </p:cSld>
  <p:clrMap bg1="dk2" tx1="lt1" bg2="dk1" tx2="lt2" accent1="accent1" accent2="accent2" accent3="accent3" accent4="accent4" accent5="accent5" accent6="accent6" hlink="hlink" folHlink="folHlink"/>
  <p:sldLayoutIdLst>
    <p:sldLayoutId id="2147483686" r:id="rId1"/>
  </p:sldLayoutIdLst>
  <p:transition advClick="0"/>
  <p:txStyles>
    <p:titleStyle>
      <a:lvl1pPr algn="ctr" rtl="0" eaLnBrk="0" fontAlgn="base" hangingPunct="0">
        <a:lnSpc>
          <a:spcPct val="87000"/>
        </a:lnSpc>
        <a:spcBef>
          <a:spcPct val="0"/>
        </a:spcBef>
        <a:spcAft>
          <a:spcPct val="0"/>
        </a:spcAft>
        <a:defRPr sz="2700" b="1">
          <a:solidFill>
            <a:srgbClr val="FFFF00"/>
          </a:solidFill>
          <a:latin typeface="+mj-lt"/>
          <a:ea typeface="+mj-ea"/>
          <a:cs typeface="+mj-cs"/>
        </a:defRPr>
      </a:lvl1pPr>
      <a:lvl2pPr algn="ctr" rtl="0" eaLnBrk="0" fontAlgn="base" hangingPunct="0">
        <a:lnSpc>
          <a:spcPct val="87000"/>
        </a:lnSpc>
        <a:spcBef>
          <a:spcPct val="0"/>
        </a:spcBef>
        <a:spcAft>
          <a:spcPct val="0"/>
        </a:spcAft>
        <a:defRPr sz="2700" b="1">
          <a:solidFill>
            <a:srgbClr val="FFFF00"/>
          </a:solidFill>
          <a:latin typeface="Arial" pitchFamily="34" charset="0"/>
        </a:defRPr>
      </a:lvl2pPr>
      <a:lvl3pPr algn="ctr" rtl="0" eaLnBrk="0" fontAlgn="base" hangingPunct="0">
        <a:lnSpc>
          <a:spcPct val="87000"/>
        </a:lnSpc>
        <a:spcBef>
          <a:spcPct val="0"/>
        </a:spcBef>
        <a:spcAft>
          <a:spcPct val="0"/>
        </a:spcAft>
        <a:defRPr sz="2700" b="1">
          <a:solidFill>
            <a:srgbClr val="FFFF00"/>
          </a:solidFill>
          <a:latin typeface="Arial" pitchFamily="34" charset="0"/>
        </a:defRPr>
      </a:lvl3pPr>
      <a:lvl4pPr algn="ctr" rtl="0" eaLnBrk="0" fontAlgn="base" hangingPunct="0">
        <a:lnSpc>
          <a:spcPct val="87000"/>
        </a:lnSpc>
        <a:spcBef>
          <a:spcPct val="0"/>
        </a:spcBef>
        <a:spcAft>
          <a:spcPct val="0"/>
        </a:spcAft>
        <a:defRPr sz="2700" b="1">
          <a:solidFill>
            <a:srgbClr val="FFFF00"/>
          </a:solidFill>
          <a:latin typeface="Arial" pitchFamily="34" charset="0"/>
        </a:defRPr>
      </a:lvl4pPr>
      <a:lvl5pPr algn="ctr" rtl="0" eaLnBrk="0" fontAlgn="base" hangingPunct="0">
        <a:lnSpc>
          <a:spcPct val="87000"/>
        </a:lnSpc>
        <a:spcBef>
          <a:spcPct val="0"/>
        </a:spcBef>
        <a:spcAft>
          <a:spcPct val="0"/>
        </a:spcAft>
        <a:defRPr sz="2700" b="1">
          <a:solidFill>
            <a:srgbClr val="FFFF00"/>
          </a:solidFill>
          <a:latin typeface="Arial" pitchFamily="34" charset="0"/>
        </a:defRPr>
      </a:lvl5pPr>
      <a:lvl6pPr marL="342443" algn="ctr" rtl="0" fontAlgn="base">
        <a:lnSpc>
          <a:spcPct val="87000"/>
        </a:lnSpc>
        <a:spcBef>
          <a:spcPct val="0"/>
        </a:spcBef>
        <a:spcAft>
          <a:spcPct val="0"/>
        </a:spcAft>
        <a:defRPr sz="2700" b="1">
          <a:solidFill>
            <a:srgbClr val="FFFF00"/>
          </a:solidFill>
          <a:latin typeface="Arial" pitchFamily="34" charset="0"/>
        </a:defRPr>
      </a:lvl6pPr>
      <a:lvl7pPr marL="684883" algn="ctr" rtl="0" fontAlgn="base">
        <a:lnSpc>
          <a:spcPct val="87000"/>
        </a:lnSpc>
        <a:spcBef>
          <a:spcPct val="0"/>
        </a:spcBef>
        <a:spcAft>
          <a:spcPct val="0"/>
        </a:spcAft>
        <a:defRPr sz="2700" b="1">
          <a:solidFill>
            <a:srgbClr val="FFFF00"/>
          </a:solidFill>
          <a:latin typeface="Arial" pitchFamily="34" charset="0"/>
        </a:defRPr>
      </a:lvl7pPr>
      <a:lvl8pPr marL="1027326" algn="ctr" rtl="0" fontAlgn="base">
        <a:lnSpc>
          <a:spcPct val="87000"/>
        </a:lnSpc>
        <a:spcBef>
          <a:spcPct val="0"/>
        </a:spcBef>
        <a:spcAft>
          <a:spcPct val="0"/>
        </a:spcAft>
        <a:defRPr sz="2700" b="1">
          <a:solidFill>
            <a:srgbClr val="FFFF00"/>
          </a:solidFill>
          <a:latin typeface="Arial" pitchFamily="34" charset="0"/>
        </a:defRPr>
      </a:lvl8pPr>
      <a:lvl9pPr marL="1369767" algn="ctr" rtl="0" fontAlgn="base">
        <a:lnSpc>
          <a:spcPct val="87000"/>
        </a:lnSpc>
        <a:spcBef>
          <a:spcPct val="0"/>
        </a:spcBef>
        <a:spcAft>
          <a:spcPct val="0"/>
        </a:spcAft>
        <a:defRPr sz="2700" b="1">
          <a:solidFill>
            <a:srgbClr val="FFFF00"/>
          </a:solidFill>
          <a:latin typeface="Arial" pitchFamily="34" charset="0"/>
        </a:defRPr>
      </a:lvl9pPr>
    </p:titleStyle>
    <p:bodyStyle>
      <a:lvl1pPr marL="210741" indent="-210741" algn="l" rtl="0" eaLnBrk="0" fontAlgn="base" hangingPunct="0">
        <a:lnSpc>
          <a:spcPct val="90000"/>
        </a:lnSpc>
        <a:spcBef>
          <a:spcPct val="20000"/>
        </a:spcBef>
        <a:spcAft>
          <a:spcPct val="0"/>
        </a:spcAft>
        <a:buChar char="•"/>
        <a:defRPr sz="1800" b="1">
          <a:solidFill>
            <a:schemeClr val="tx1"/>
          </a:solidFill>
          <a:latin typeface="+mn-lt"/>
          <a:ea typeface="+mn-ea"/>
          <a:cs typeface="+mn-cs"/>
        </a:defRPr>
      </a:lvl1pPr>
      <a:lvl2pPr marL="510779" indent="-167879" algn="l" rtl="0" eaLnBrk="0" fontAlgn="base" hangingPunct="0">
        <a:lnSpc>
          <a:spcPct val="90000"/>
        </a:lnSpc>
        <a:spcBef>
          <a:spcPct val="20000"/>
        </a:spcBef>
        <a:spcAft>
          <a:spcPct val="0"/>
        </a:spcAft>
        <a:buChar char="–"/>
        <a:defRPr sz="2100" b="1">
          <a:solidFill>
            <a:schemeClr val="tx1"/>
          </a:solidFill>
          <a:latin typeface="+mn-lt"/>
        </a:defRPr>
      </a:lvl2pPr>
      <a:lvl3pPr marL="853679" indent="-167879" algn="l" rtl="0" eaLnBrk="0" fontAlgn="base" hangingPunct="0">
        <a:lnSpc>
          <a:spcPct val="90000"/>
        </a:lnSpc>
        <a:spcBef>
          <a:spcPct val="20000"/>
        </a:spcBef>
        <a:spcAft>
          <a:spcPct val="0"/>
        </a:spcAft>
        <a:buChar char="»"/>
        <a:defRPr sz="1800" b="1">
          <a:solidFill>
            <a:schemeClr val="tx1"/>
          </a:solidFill>
          <a:latin typeface="+mn-lt"/>
        </a:defRPr>
      </a:lvl3pPr>
      <a:lvl4pPr marL="1153716" indent="-125016" algn="l" rtl="0" eaLnBrk="0" fontAlgn="base" hangingPunct="0">
        <a:lnSpc>
          <a:spcPct val="90000"/>
        </a:lnSpc>
        <a:spcBef>
          <a:spcPct val="20000"/>
        </a:spcBef>
        <a:spcAft>
          <a:spcPct val="0"/>
        </a:spcAft>
        <a:buChar char="•"/>
        <a:defRPr sz="1050" b="1">
          <a:solidFill>
            <a:schemeClr val="tx1"/>
          </a:solidFill>
          <a:latin typeface="+mn-lt"/>
        </a:defRPr>
      </a:lvl4pPr>
      <a:lvl5pPr marL="1495425" indent="-125016" algn="l" rtl="0" eaLnBrk="0" fontAlgn="base" hangingPunct="0">
        <a:lnSpc>
          <a:spcPct val="90000"/>
        </a:lnSpc>
        <a:spcBef>
          <a:spcPct val="20000"/>
        </a:spcBef>
        <a:spcAft>
          <a:spcPct val="0"/>
        </a:spcAft>
        <a:buChar char="–"/>
        <a:defRPr sz="1050" b="1">
          <a:solidFill>
            <a:schemeClr val="tx1"/>
          </a:solidFill>
          <a:latin typeface="+mn-lt"/>
        </a:defRPr>
      </a:lvl5pPr>
      <a:lvl6pPr marL="1840625" indent="-128416" algn="l" rtl="0" fontAlgn="base">
        <a:lnSpc>
          <a:spcPct val="90000"/>
        </a:lnSpc>
        <a:spcBef>
          <a:spcPct val="20000"/>
        </a:spcBef>
        <a:spcAft>
          <a:spcPct val="0"/>
        </a:spcAft>
        <a:buChar char="–"/>
        <a:defRPr sz="1050" b="1">
          <a:solidFill>
            <a:schemeClr val="tx1"/>
          </a:solidFill>
          <a:latin typeface="+mn-lt"/>
        </a:defRPr>
      </a:lvl6pPr>
      <a:lvl7pPr marL="2183067" indent="-128416" algn="l" rtl="0" fontAlgn="base">
        <a:lnSpc>
          <a:spcPct val="90000"/>
        </a:lnSpc>
        <a:spcBef>
          <a:spcPct val="20000"/>
        </a:spcBef>
        <a:spcAft>
          <a:spcPct val="0"/>
        </a:spcAft>
        <a:buChar char="–"/>
        <a:defRPr sz="1050" b="1">
          <a:solidFill>
            <a:schemeClr val="tx1"/>
          </a:solidFill>
          <a:latin typeface="+mn-lt"/>
        </a:defRPr>
      </a:lvl7pPr>
      <a:lvl8pPr marL="2525509" indent="-128416" algn="l" rtl="0" fontAlgn="base">
        <a:lnSpc>
          <a:spcPct val="90000"/>
        </a:lnSpc>
        <a:spcBef>
          <a:spcPct val="20000"/>
        </a:spcBef>
        <a:spcAft>
          <a:spcPct val="0"/>
        </a:spcAft>
        <a:buChar char="–"/>
        <a:defRPr sz="1050" b="1">
          <a:solidFill>
            <a:schemeClr val="tx1"/>
          </a:solidFill>
          <a:latin typeface="+mn-lt"/>
        </a:defRPr>
      </a:lvl8pPr>
      <a:lvl9pPr marL="2867952" indent="-128416" algn="l" rtl="0" fontAlgn="base">
        <a:lnSpc>
          <a:spcPct val="90000"/>
        </a:lnSpc>
        <a:spcBef>
          <a:spcPct val="20000"/>
        </a:spcBef>
        <a:spcAft>
          <a:spcPct val="0"/>
        </a:spcAft>
        <a:buChar char="–"/>
        <a:defRPr sz="1050" b="1">
          <a:solidFill>
            <a:schemeClr val="tx1"/>
          </a:solidFill>
          <a:latin typeface="+mn-lt"/>
        </a:defRPr>
      </a:lvl9pPr>
    </p:bodyStyle>
    <p:otherStyle>
      <a:defPPr>
        <a:defRPr lang="en-US"/>
      </a:defPPr>
      <a:lvl1pPr marL="0" algn="l" defTabSz="684883" rtl="0" eaLnBrk="1" latinLnBrk="0" hangingPunct="1">
        <a:defRPr sz="1350" kern="1200">
          <a:solidFill>
            <a:schemeClr val="tx1"/>
          </a:solidFill>
          <a:latin typeface="+mn-lt"/>
          <a:ea typeface="+mn-ea"/>
          <a:cs typeface="+mn-cs"/>
        </a:defRPr>
      </a:lvl1pPr>
      <a:lvl2pPr marL="342443" algn="l" defTabSz="684883" rtl="0" eaLnBrk="1" latinLnBrk="0" hangingPunct="1">
        <a:defRPr sz="1350" kern="1200">
          <a:solidFill>
            <a:schemeClr val="tx1"/>
          </a:solidFill>
          <a:latin typeface="+mn-lt"/>
          <a:ea typeface="+mn-ea"/>
          <a:cs typeface="+mn-cs"/>
        </a:defRPr>
      </a:lvl2pPr>
      <a:lvl3pPr marL="684883" algn="l" defTabSz="684883" rtl="0" eaLnBrk="1" latinLnBrk="0" hangingPunct="1">
        <a:defRPr sz="1350" kern="1200">
          <a:solidFill>
            <a:schemeClr val="tx1"/>
          </a:solidFill>
          <a:latin typeface="+mn-lt"/>
          <a:ea typeface="+mn-ea"/>
          <a:cs typeface="+mn-cs"/>
        </a:defRPr>
      </a:lvl3pPr>
      <a:lvl4pPr marL="1027326" algn="l" defTabSz="684883" rtl="0" eaLnBrk="1" latinLnBrk="0" hangingPunct="1">
        <a:defRPr sz="1350" kern="1200">
          <a:solidFill>
            <a:schemeClr val="tx1"/>
          </a:solidFill>
          <a:latin typeface="+mn-lt"/>
          <a:ea typeface="+mn-ea"/>
          <a:cs typeface="+mn-cs"/>
        </a:defRPr>
      </a:lvl4pPr>
      <a:lvl5pPr marL="1369767" algn="l" defTabSz="684883" rtl="0" eaLnBrk="1" latinLnBrk="0" hangingPunct="1">
        <a:defRPr sz="1350" kern="1200">
          <a:solidFill>
            <a:schemeClr val="tx1"/>
          </a:solidFill>
          <a:latin typeface="+mn-lt"/>
          <a:ea typeface="+mn-ea"/>
          <a:cs typeface="+mn-cs"/>
        </a:defRPr>
      </a:lvl5pPr>
      <a:lvl6pPr marL="1712210" algn="l" defTabSz="684883" rtl="0" eaLnBrk="1" latinLnBrk="0" hangingPunct="1">
        <a:defRPr sz="1350" kern="1200">
          <a:solidFill>
            <a:schemeClr val="tx1"/>
          </a:solidFill>
          <a:latin typeface="+mn-lt"/>
          <a:ea typeface="+mn-ea"/>
          <a:cs typeface="+mn-cs"/>
        </a:defRPr>
      </a:lvl6pPr>
      <a:lvl7pPr marL="2054651" algn="l" defTabSz="684883" rtl="0" eaLnBrk="1" latinLnBrk="0" hangingPunct="1">
        <a:defRPr sz="1350" kern="1200">
          <a:solidFill>
            <a:schemeClr val="tx1"/>
          </a:solidFill>
          <a:latin typeface="+mn-lt"/>
          <a:ea typeface="+mn-ea"/>
          <a:cs typeface="+mn-cs"/>
        </a:defRPr>
      </a:lvl7pPr>
      <a:lvl8pPr marL="2397092" algn="l" defTabSz="684883" rtl="0" eaLnBrk="1" latinLnBrk="0" hangingPunct="1">
        <a:defRPr sz="1350" kern="1200">
          <a:solidFill>
            <a:schemeClr val="tx1"/>
          </a:solidFill>
          <a:latin typeface="+mn-lt"/>
          <a:ea typeface="+mn-ea"/>
          <a:cs typeface="+mn-cs"/>
        </a:defRPr>
      </a:lvl8pPr>
      <a:lvl9pPr marL="2739535" algn="l" defTabSz="684883"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50"/>
            </a:lvl1pPr>
          </a:lstStyle>
          <a:p>
            <a:pPr eaLnBrk="1" hangingPunct="1"/>
            <a:endParaRPr lang="en-US" altLang="en-US" smtClean="0">
              <a:solidFill>
                <a:srgbClr val="000000"/>
              </a:solidFill>
              <a:latin typeface="Arial"/>
            </a:endParaRPr>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vl1pPr>
          </a:lstStyle>
          <a:p>
            <a:pPr algn="ctr" eaLnBrk="1" hangingPunct="1"/>
            <a:endParaRPr lang="en-US" altLang="en-US" smtClean="0">
              <a:solidFill>
                <a:srgbClr val="000000"/>
              </a:solidFill>
              <a:latin typeface="Aria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a:lvl1pPr>
          </a:lstStyle>
          <a:p>
            <a:pPr eaLnBrk="1" hangingPunct="1"/>
            <a:fld id="{882C2E22-970A-4F1A-A45E-C85B09C107DB}" type="slidenum">
              <a:rPr lang="en-US" altLang="en-US" smtClean="0">
                <a:solidFill>
                  <a:srgbClr val="000000"/>
                </a:solidFill>
                <a:latin typeface="Arial"/>
              </a:rPr>
              <a:pPr eaLnBrk="1" hangingPunct="1"/>
              <a:t>‹#›</a:t>
            </a:fld>
            <a:endParaRPr lang="en-US" altLang="en-US" smtClean="0">
              <a:solidFill>
                <a:srgbClr val="000000"/>
              </a:solidFill>
              <a:latin typeface="Arial"/>
            </a:endParaRPr>
          </a:p>
        </p:txBody>
      </p:sp>
    </p:spTree>
    <p:extLst>
      <p:ext uri="{BB962C8B-B14F-4D97-AF65-F5344CB8AC3E}">
        <p14:creationId xmlns:p14="http://schemas.microsoft.com/office/powerpoint/2010/main" val="4121540151"/>
      </p:ext>
    </p:extLst>
  </p:cSld>
  <p:clrMap bg1="lt1" tx1="dk1" bg2="lt2" tx2="dk2" accent1="accent1" accent2="accent2" accent3="accent3" accent4="accent4" accent5="accent5" accent6="accent6" hlink="hlink" folHlink="folHlink"/>
  <p:sldLayoutIdLst>
    <p:sldLayoutId id="2147483688" r:id="rId1"/>
  </p:sldLayoutIdLst>
  <p:transition advClick="0"/>
  <p:txStyles>
    <p:titleStyle>
      <a:lvl1pPr algn="ctr" rtl="0" fontAlgn="base">
        <a:spcBef>
          <a:spcPct val="0"/>
        </a:spcBef>
        <a:spcAft>
          <a:spcPct val="0"/>
        </a:spcAft>
        <a:defRPr sz="3300" b="1" kern="1200">
          <a:solidFill>
            <a:srgbClr val="FFFF00"/>
          </a:solidFill>
          <a:latin typeface="+mj-lt"/>
          <a:ea typeface="+mj-ea"/>
          <a:cs typeface="+mj-cs"/>
        </a:defRPr>
      </a:lvl1pPr>
      <a:lvl2pPr algn="ctr" rtl="0" fontAlgn="base">
        <a:spcBef>
          <a:spcPct val="0"/>
        </a:spcBef>
        <a:spcAft>
          <a:spcPct val="0"/>
        </a:spcAft>
        <a:defRPr sz="3300" b="1">
          <a:solidFill>
            <a:srgbClr val="FFFF00"/>
          </a:solidFill>
          <a:latin typeface="Arial" panose="020B0604020202020204" pitchFamily="34" charset="0"/>
        </a:defRPr>
      </a:lvl2pPr>
      <a:lvl3pPr algn="ctr" rtl="0" fontAlgn="base">
        <a:spcBef>
          <a:spcPct val="0"/>
        </a:spcBef>
        <a:spcAft>
          <a:spcPct val="0"/>
        </a:spcAft>
        <a:defRPr sz="3300" b="1">
          <a:solidFill>
            <a:srgbClr val="FFFF00"/>
          </a:solidFill>
          <a:latin typeface="Arial" panose="020B0604020202020204" pitchFamily="34" charset="0"/>
        </a:defRPr>
      </a:lvl3pPr>
      <a:lvl4pPr algn="ctr" rtl="0" fontAlgn="base">
        <a:spcBef>
          <a:spcPct val="0"/>
        </a:spcBef>
        <a:spcAft>
          <a:spcPct val="0"/>
        </a:spcAft>
        <a:defRPr sz="3300" b="1">
          <a:solidFill>
            <a:srgbClr val="FFFF00"/>
          </a:solidFill>
          <a:latin typeface="Arial" panose="020B0604020202020204" pitchFamily="34" charset="0"/>
        </a:defRPr>
      </a:lvl4pPr>
      <a:lvl5pPr algn="ctr" rtl="0" fontAlgn="base">
        <a:spcBef>
          <a:spcPct val="0"/>
        </a:spcBef>
        <a:spcAft>
          <a:spcPct val="0"/>
        </a:spcAft>
        <a:defRPr sz="3300" b="1">
          <a:solidFill>
            <a:srgbClr val="FFFF00"/>
          </a:solidFill>
          <a:latin typeface="Arial" panose="020B0604020202020204" pitchFamily="34" charset="0"/>
        </a:defRPr>
      </a:lvl5pPr>
      <a:lvl6pPr marL="342900" algn="ctr" rtl="0" fontAlgn="base">
        <a:spcBef>
          <a:spcPct val="0"/>
        </a:spcBef>
        <a:spcAft>
          <a:spcPct val="0"/>
        </a:spcAft>
        <a:defRPr sz="3300" b="1">
          <a:solidFill>
            <a:srgbClr val="FFFF00"/>
          </a:solidFill>
          <a:latin typeface="Arial" panose="020B0604020202020204" pitchFamily="34" charset="0"/>
        </a:defRPr>
      </a:lvl6pPr>
      <a:lvl7pPr marL="685800" algn="ctr" rtl="0" fontAlgn="base">
        <a:spcBef>
          <a:spcPct val="0"/>
        </a:spcBef>
        <a:spcAft>
          <a:spcPct val="0"/>
        </a:spcAft>
        <a:defRPr sz="3300" b="1">
          <a:solidFill>
            <a:srgbClr val="FFFF00"/>
          </a:solidFill>
          <a:latin typeface="Arial" panose="020B0604020202020204" pitchFamily="34" charset="0"/>
        </a:defRPr>
      </a:lvl7pPr>
      <a:lvl8pPr marL="1028700" algn="ctr" rtl="0" fontAlgn="base">
        <a:spcBef>
          <a:spcPct val="0"/>
        </a:spcBef>
        <a:spcAft>
          <a:spcPct val="0"/>
        </a:spcAft>
        <a:defRPr sz="3300" b="1">
          <a:solidFill>
            <a:srgbClr val="FFFF00"/>
          </a:solidFill>
          <a:latin typeface="Arial" panose="020B0604020202020204" pitchFamily="34" charset="0"/>
        </a:defRPr>
      </a:lvl8pPr>
      <a:lvl9pPr marL="1371600" algn="ctr" rtl="0" fontAlgn="base">
        <a:spcBef>
          <a:spcPct val="0"/>
        </a:spcBef>
        <a:spcAft>
          <a:spcPct val="0"/>
        </a:spcAft>
        <a:defRPr sz="3300" b="1">
          <a:solidFill>
            <a:srgbClr val="FFFF00"/>
          </a:solidFill>
          <a:latin typeface="Arial" panose="020B0604020202020204" pitchFamily="34" charset="0"/>
        </a:defRPr>
      </a:lvl9pPr>
    </p:titleStyle>
    <p:bodyStyle>
      <a:lvl1pPr marL="257175" indent="-257175" algn="l" rtl="0" fontAlgn="base">
        <a:spcBef>
          <a:spcPct val="20000"/>
        </a:spcBef>
        <a:spcAft>
          <a:spcPct val="0"/>
        </a:spcAft>
        <a:buChar char="•"/>
        <a:defRPr sz="2400" b="1" kern="1200">
          <a:solidFill>
            <a:schemeClr val="bg1"/>
          </a:solidFill>
          <a:latin typeface="+mn-lt"/>
          <a:ea typeface="+mn-ea"/>
          <a:cs typeface="+mn-cs"/>
        </a:defRPr>
      </a:lvl1pPr>
      <a:lvl2pPr marL="557213" indent="-214313" algn="l" rtl="0" fontAlgn="base">
        <a:spcBef>
          <a:spcPct val="20000"/>
        </a:spcBef>
        <a:spcAft>
          <a:spcPct val="0"/>
        </a:spcAft>
        <a:buChar char="–"/>
        <a:defRPr sz="2100" b="1" kern="1200">
          <a:solidFill>
            <a:schemeClr val="bg1"/>
          </a:solidFill>
          <a:latin typeface="+mn-lt"/>
          <a:ea typeface="+mn-ea"/>
          <a:cs typeface="+mn-cs"/>
        </a:defRPr>
      </a:lvl2pPr>
      <a:lvl3pPr marL="857250" indent="-171450" algn="l" rtl="0" fontAlgn="base">
        <a:spcBef>
          <a:spcPct val="20000"/>
        </a:spcBef>
        <a:spcAft>
          <a:spcPct val="0"/>
        </a:spcAft>
        <a:buChar char="•"/>
        <a:defRPr sz="1800" b="1" kern="1200">
          <a:solidFill>
            <a:schemeClr val="bg1"/>
          </a:solidFill>
          <a:latin typeface="+mn-lt"/>
          <a:ea typeface="+mn-ea"/>
          <a:cs typeface="+mn-cs"/>
        </a:defRPr>
      </a:lvl3pPr>
      <a:lvl4pPr marL="1200150" indent="-171450" algn="l" rtl="0" fontAlgn="base">
        <a:spcBef>
          <a:spcPct val="20000"/>
        </a:spcBef>
        <a:spcAft>
          <a:spcPct val="0"/>
        </a:spcAft>
        <a:buChar char="–"/>
        <a:defRPr sz="1500" kern="1200">
          <a:solidFill>
            <a:schemeClr val="bg1"/>
          </a:solidFill>
          <a:latin typeface="+mn-lt"/>
          <a:ea typeface="+mn-ea"/>
          <a:cs typeface="+mn-cs"/>
        </a:defRPr>
      </a:lvl4pPr>
      <a:lvl5pPr marL="1543050" indent="-171450" algn="l" rtl="0" fontAlgn="base">
        <a:spcBef>
          <a:spcPct val="20000"/>
        </a:spcBef>
        <a:spcAft>
          <a:spcPct val="0"/>
        </a:spcAft>
        <a:buChar char="»"/>
        <a:defRPr sz="15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50"/>
            </a:lvl1pPr>
          </a:lstStyle>
          <a:p>
            <a:pPr eaLnBrk="1" hangingPunct="1"/>
            <a:endParaRPr lang="en-US" altLang="en-US" smtClean="0">
              <a:solidFill>
                <a:srgbClr val="000000"/>
              </a:solidFill>
              <a:latin typeface="Arial"/>
            </a:endParaRPr>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vl1pPr>
          </a:lstStyle>
          <a:p>
            <a:pPr algn="ctr" eaLnBrk="1" hangingPunct="1"/>
            <a:endParaRPr lang="en-US" altLang="en-US" smtClean="0">
              <a:solidFill>
                <a:srgbClr val="000000"/>
              </a:solidFill>
              <a:latin typeface="Aria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a:lvl1pPr>
          </a:lstStyle>
          <a:p>
            <a:pPr eaLnBrk="1" hangingPunct="1"/>
            <a:fld id="{882C2E22-970A-4F1A-A45E-C85B09C107DB}" type="slidenum">
              <a:rPr lang="en-US" altLang="en-US" smtClean="0">
                <a:solidFill>
                  <a:srgbClr val="000000"/>
                </a:solidFill>
                <a:latin typeface="Arial"/>
              </a:rPr>
              <a:pPr eaLnBrk="1" hangingPunct="1"/>
              <a:t>‹#›</a:t>
            </a:fld>
            <a:endParaRPr lang="en-US" altLang="en-US" smtClean="0">
              <a:solidFill>
                <a:srgbClr val="000000"/>
              </a:solidFill>
              <a:latin typeface="Arial"/>
            </a:endParaRPr>
          </a:p>
        </p:txBody>
      </p:sp>
    </p:spTree>
    <p:extLst>
      <p:ext uri="{BB962C8B-B14F-4D97-AF65-F5344CB8AC3E}">
        <p14:creationId xmlns:p14="http://schemas.microsoft.com/office/powerpoint/2010/main" val="349287225"/>
      </p:ext>
    </p:extLst>
  </p:cSld>
  <p:clrMap bg1="lt1" tx1="dk1" bg2="lt2" tx2="dk2" accent1="accent1" accent2="accent2" accent3="accent3" accent4="accent4" accent5="accent5" accent6="accent6" hlink="hlink" folHlink="folHlink"/>
  <p:sldLayoutIdLst>
    <p:sldLayoutId id="2147483690" r:id="rId1"/>
  </p:sldLayoutIdLst>
  <p:transition advClick="0"/>
  <p:txStyles>
    <p:titleStyle>
      <a:lvl1pPr algn="ctr" rtl="0" fontAlgn="base">
        <a:spcBef>
          <a:spcPct val="0"/>
        </a:spcBef>
        <a:spcAft>
          <a:spcPct val="0"/>
        </a:spcAft>
        <a:defRPr sz="3300" b="1" kern="1200">
          <a:solidFill>
            <a:srgbClr val="FFFF00"/>
          </a:solidFill>
          <a:latin typeface="+mj-lt"/>
          <a:ea typeface="+mj-ea"/>
          <a:cs typeface="+mj-cs"/>
        </a:defRPr>
      </a:lvl1pPr>
      <a:lvl2pPr algn="ctr" rtl="0" fontAlgn="base">
        <a:spcBef>
          <a:spcPct val="0"/>
        </a:spcBef>
        <a:spcAft>
          <a:spcPct val="0"/>
        </a:spcAft>
        <a:defRPr sz="3300" b="1">
          <a:solidFill>
            <a:srgbClr val="FFFF00"/>
          </a:solidFill>
          <a:latin typeface="Arial" panose="020B0604020202020204" pitchFamily="34" charset="0"/>
        </a:defRPr>
      </a:lvl2pPr>
      <a:lvl3pPr algn="ctr" rtl="0" fontAlgn="base">
        <a:spcBef>
          <a:spcPct val="0"/>
        </a:spcBef>
        <a:spcAft>
          <a:spcPct val="0"/>
        </a:spcAft>
        <a:defRPr sz="3300" b="1">
          <a:solidFill>
            <a:srgbClr val="FFFF00"/>
          </a:solidFill>
          <a:latin typeface="Arial" panose="020B0604020202020204" pitchFamily="34" charset="0"/>
        </a:defRPr>
      </a:lvl3pPr>
      <a:lvl4pPr algn="ctr" rtl="0" fontAlgn="base">
        <a:spcBef>
          <a:spcPct val="0"/>
        </a:spcBef>
        <a:spcAft>
          <a:spcPct val="0"/>
        </a:spcAft>
        <a:defRPr sz="3300" b="1">
          <a:solidFill>
            <a:srgbClr val="FFFF00"/>
          </a:solidFill>
          <a:latin typeface="Arial" panose="020B0604020202020204" pitchFamily="34" charset="0"/>
        </a:defRPr>
      </a:lvl4pPr>
      <a:lvl5pPr algn="ctr" rtl="0" fontAlgn="base">
        <a:spcBef>
          <a:spcPct val="0"/>
        </a:spcBef>
        <a:spcAft>
          <a:spcPct val="0"/>
        </a:spcAft>
        <a:defRPr sz="3300" b="1">
          <a:solidFill>
            <a:srgbClr val="FFFF00"/>
          </a:solidFill>
          <a:latin typeface="Arial" panose="020B0604020202020204" pitchFamily="34" charset="0"/>
        </a:defRPr>
      </a:lvl5pPr>
      <a:lvl6pPr marL="342900" algn="ctr" rtl="0" fontAlgn="base">
        <a:spcBef>
          <a:spcPct val="0"/>
        </a:spcBef>
        <a:spcAft>
          <a:spcPct val="0"/>
        </a:spcAft>
        <a:defRPr sz="3300" b="1">
          <a:solidFill>
            <a:srgbClr val="FFFF00"/>
          </a:solidFill>
          <a:latin typeface="Arial" panose="020B0604020202020204" pitchFamily="34" charset="0"/>
        </a:defRPr>
      </a:lvl6pPr>
      <a:lvl7pPr marL="685800" algn="ctr" rtl="0" fontAlgn="base">
        <a:spcBef>
          <a:spcPct val="0"/>
        </a:spcBef>
        <a:spcAft>
          <a:spcPct val="0"/>
        </a:spcAft>
        <a:defRPr sz="3300" b="1">
          <a:solidFill>
            <a:srgbClr val="FFFF00"/>
          </a:solidFill>
          <a:latin typeface="Arial" panose="020B0604020202020204" pitchFamily="34" charset="0"/>
        </a:defRPr>
      </a:lvl7pPr>
      <a:lvl8pPr marL="1028700" algn="ctr" rtl="0" fontAlgn="base">
        <a:spcBef>
          <a:spcPct val="0"/>
        </a:spcBef>
        <a:spcAft>
          <a:spcPct val="0"/>
        </a:spcAft>
        <a:defRPr sz="3300" b="1">
          <a:solidFill>
            <a:srgbClr val="FFFF00"/>
          </a:solidFill>
          <a:latin typeface="Arial" panose="020B0604020202020204" pitchFamily="34" charset="0"/>
        </a:defRPr>
      </a:lvl8pPr>
      <a:lvl9pPr marL="1371600" algn="ctr" rtl="0" fontAlgn="base">
        <a:spcBef>
          <a:spcPct val="0"/>
        </a:spcBef>
        <a:spcAft>
          <a:spcPct val="0"/>
        </a:spcAft>
        <a:defRPr sz="3300" b="1">
          <a:solidFill>
            <a:srgbClr val="FFFF00"/>
          </a:solidFill>
          <a:latin typeface="Arial" panose="020B0604020202020204" pitchFamily="34" charset="0"/>
        </a:defRPr>
      </a:lvl9pPr>
    </p:titleStyle>
    <p:bodyStyle>
      <a:lvl1pPr marL="257175" indent="-257175" algn="l" rtl="0" fontAlgn="base">
        <a:spcBef>
          <a:spcPct val="20000"/>
        </a:spcBef>
        <a:spcAft>
          <a:spcPct val="0"/>
        </a:spcAft>
        <a:buChar char="•"/>
        <a:defRPr sz="2400" b="1" kern="1200">
          <a:solidFill>
            <a:schemeClr val="bg1"/>
          </a:solidFill>
          <a:latin typeface="+mn-lt"/>
          <a:ea typeface="+mn-ea"/>
          <a:cs typeface="+mn-cs"/>
        </a:defRPr>
      </a:lvl1pPr>
      <a:lvl2pPr marL="557213" indent="-214313" algn="l" rtl="0" fontAlgn="base">
        <a:spcBef>
          <a:spcPct val="20000"/>
        </a:spcBef>
        <a:spcAft>
          <a:spcPct val="0"/>
        </a:spcAft>
        <a:buChar char="–"/>
        <a:defRPr sz="2100" b="1" kern="1200">
          <a:solidFill>
            <a:schemeClr val="bg1"/>
          </a:solidFill>
          <a:latin typeface="+mn-lt"/>
          <a:ea typeface="+mn-ea"/>
          <a:cs typeface="+mn-cs"/>
        </a:defRPr>
      </a:lvl2pPr>
      <a:lvl3pPr marL="857250" indent="-171450" algn="l" rtl="0" fontAlgn="base">
        <a:spcBef>
          <a:spcPct val="20000"/>
        </a:spcBef>
        <a:spcAft>
          <a:spcPct val="0"/>
        </a:spcAft>
        <a:buChar char="•"/>
        <a:defRPr sz="1800" b="1" kern="1200">
          <a:solidFill>
            <a:schemeClr val="bg1"/>
          </a:solidFill>
          <a:latin typeface="+mn-lt"/>
          <a:ea typeface="+mn-ea"/>
          <a:cs typeface="+mn-cs"/>
        </a:defRPr>
      </a:lvl3pPr>
      <a:lvl4pPr marL="1200150" indent="-171450" algn="l" rtl="0" fontAlgn="base">
        <a:spcBef>
          <a:spcPct val="20000"/>
        </a:spcBef>
        <a:spcAft>
          <a:spcPct val="0"/>
        </a:spcAft>
        <a:buChar char="–"/>
        <a:defRPr sz="1500" kern="1200">
          <a:solidFill>
            <a:schemeClr val="bg1"/>
          </a:solidFill>
          <a:latin typeface="+mn-lt"/>
          <a:ea typeface="+mn-ea"/>
          <a:cs typeface="+mn-cs"/>
        </a:defRPr>
      </a:lvl4pPr>
      <a:lvl5pPr marL="1543050" indent="-171450" algn="l" rtl="0" fontAlgn="base">
        <a:spcBef>
          <a:spcPct val="20000"/>
        </a:spcBef>
        <a:spcAft>
          <a:spcPct val="0"/>
        </a:spcAft>
        <a:buChar char="»"/>
        <a:defRPr sz="15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ChangeArrowheads="1"/>
          </p:cNvSpPr>
          <p:nvPr userDrawn="1"/>
        </p:nvSpPr>
        <p:spPr bwMode="hidden">
          <a:xfrm>
            <a:off x="0" y="0"/>
            <a:ext cx="9144000" cy="5867400"/>
          </a:xfrm>
          <a:prstGeom prst="rect">
            <a:avLst/>
          </a:prstGeom>
          <a:gradFill rotWithShape="1">
            <a:gsLst>
              <a:gs pos="0">
                <a:schemeClr val="bg1">
                  <a:gamma/>
                  <a:shade val="46275"/>
                  <a:invGamma/>
                </a:schemeClr>
              </a:gs>
              <a:gs pos="100000">
                <a:schemeClr val="bg1"/>
              </a:gs>
            </a:gsLst>
            <a:lin ang="5400000" scaled="1"/>
          </a:gradFill>
          <a:ln w="9525">
            <a:noFill/>
            <a:miter lim="800000"/>
            <a:headEnd/>
            <a:tailEnd/>
          </a:ln>
          <a:effectLst/>
        </p:spPr>
        <p:txBody>
          <a:bodyPr wrap="none" lIns="68436" tIns="34219" rIns="68436" bIns="34219" anchor="ctr"/>
          <a:lstStyle/>
          <a:p>
            <a:pPr eaLnBrk="1" hangingPunct="1">
              <a:defRPr/>
            </a:pPr>
            <a:endParaRPr lang="en-US" sz="1350">
              <a:solidFill>
                <a:srgbClr val="FFFFFF"/>
              </a:solidFill>
              <a:latin typeface="Arial"/>
              <a:ea typeface="宋体" pitchFamily="2" charset="-122"/>
            </a:endParaRPr>
          </a:p>
        </p:txBody>
      </p:sp>
      <p:sp>
        <p:nvSpPr>
          <p:cNvPr id="1027" name="Rectangle 2"/>
          <p:cNvSpPr>
            <a:spLocks noGrp="1" noChangeArrowheads="1"/>
          </p:cNvSpPr>
          <p:nvPr>
            <p:ph type="title"/>
          </p:nvPr>
        </p:nvSpPr>
        <p:spPr bwMode="auto">
          <a:xfrm>
            <a:off x="338138" y="214313"/>
            <a:ext cx="8467725" cy="114300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48" tIns="45625" rIns="91248" bIns="45625" numCol="1" anchor="ctr" anchorCtr="0" compatLnSpc="1">
            <a:prstTxWarp prst="textNoShape">
              <a:avLst/>
            </a:prstTxWarp>
          </a:bodyPr>
          <a:lstStyle/>
          <a:p>
            <a:pPr lvl="0"/>
            <a:r>
              <a:rPr lang="en-US"/>
              <a:t>Click to edit Master title style</a:t>
            </a:r>
          </a:p>
        </p:txBody>
      </p:sp>
      <p:sp>
        <p:nvSpPr>
          <p:cNvPr id="33796" name="Rectangle 3"/>
          <p:cNvSpPr>
            <a:spLocks noGrp="1" noChangeArrowheads="1"/>
          </p:cNvSpPr>
          <p:nvPr>
            <p:ph type="body" idx="1"/>
          </p:nvPr>
        </p:nvSpPr>
        <p:spPr bwMode="auto">
          <a:xfrm>
            <a:off x="363539" y="1600202"/>
            <a:ext cx="84169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48" tIns="45625" rIns="91248" bIns="45625" numCol="1" anchor="t" anchorCtr="1"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Tree>
    <p:extLst>
      <p:ext uri="{BB962C8B-B14F-4D97-AF65-F5344CB8AC3E}">
        <p14:creationId xmlns:p14="http://schemas.microsoft.com/office/powerpoint/2010/main" val="1318815154"/>
      </p:ext>
    </p:extLst>
  </p:cSld>
  <p:clrMap bg1="dk2" tx1="lt1" bg2="dk1" tx2="lt2" accent1="accent1" accent2="accent2" accent3="accent3" accent4="accent4" accent5="accent5" accent6="accent6" hlink="hlink" folHlink="folHlink"/>
  <p:sldLayoutIdLst>
    <p:sldLayoutId id="2147483692" r:id="rId1"/>
  </p:sldLayoutIdLst>
  <p:transition advClick="0"/>
  <p:txStyles>
    <p:titleStyle>
      <a:lvl1pPr algn="ctr" rtl="0" eaLnBrk="0" fontAlgn="base" hangingPunct="0">
        <a:lnSpc>
          <a:spcPct val="90000"/>
        </a:lnSpc>
        <a:spcBef>
          <a:spcPct val="0"/>
        </a:spcBef>
        <a:spcAft>
          <a:spcPct val="0"/>
        </a:spcAft>
        <a:defRPr sz="3000" b="1">
          <a:solidFill>
            <a:schemeClr val="tx2"/>
          </a:solidFill>
          <a:latin typeface="+mj-lt"/>
          <a:ea typeface="MS PGothic" panose="020B0600070205080204" pitchFamily="34" charset="-128"/>
          <a:cs typeface="ＭＳ Ｐゴシック" charset="0"/>
        </a:defRPr>
      </a:lvl1pPr>
      <a:lvl2pPr algn="ctr" rtl="0" eaLnBrk="0" fontAlgn="base" hangingPunct="0">
        <a:lnSpc>
          <a:spcPct val="90000"/>
        </a:lnSpc>
        <a:spcBef>
          <a:spcPct val="0"/>
        </a:spcBef>
        <a:spcAft>
          <a:spcPct val="0"/>
        </a:spcAft>
        <a:defRPr sz="3000" b="1">
          <a:solidFill>
            <a:schemeClr val="tx2"/>
          </a:solidFill>
          <a:latin typeface="Arial" charset="0"/>
          <a:ea typeface="MS PGothic" panose="020B0600070205080204" pitchFamily="34" charset="-128"/>
          <a:cs typeface="ＭＳ Ｐゴシック" charset="0"/>
        </a:defRPr>
      </a:lvl2pPr>
      <a:lvl3pPr algn="ctr" rtl="0" eaLnBrk="0" fontAlgn="base" hangingPunct="0">
        <a:lnSpc>
          <a:spcPct val="90000"/>
        </a:lnSpc>
        <a:spcBef>
          <a:spcPct val="0"/>
        </a:spcBef>
        <a:spcAft>
          <a:spcPct val="0"/>
        </a:spcAft>
        <a:defRPr sz="3000" b="1">
          <a:solidFill>
            <a:schemeClr val="tx2"/>
          </a:solidFill>
          <a:latin typeface="Arial" charset="0"/>
          <a:ea typeface="MS PGothic" panose="020B0600070205080204" pitchFamily="34" charset="-128"/>
          <a:cs typeface="ＭＳ Ｐゴシック" charset="0"/>
        </a:defRPr>
      </a:lvl3pPr>
      <a:lvl4pPr algn="ctr" rtl="0" eaLnBrk="0" fontAlgn="base" hangingPunct="0">
        <a:lnSpc>
          <a:spcPct val="90000"/>
        </a:lnSpc>
        <a:spcBef>
          <a:spcPct val="0"/>
        </a:spcBef>
        <a:spcAft>
          <a:spcPct val="0"/>
        </a:spcAft>
        <a:defRPr sz="3000" b="1">
          <a:solidFill>
            <a:schemeClr val="tx2"/>
          </a:solidFill>
          <a:latin typeface="Arial" charset="0"/>
          <a:ea typeface="MS PGothic" panose="020B0600070205080204" pitchFamily="34" charset="-128"/>
          <a:cs typeface="ＭＳ Ｐゴシック" charset="0"/>
        </a:defRPr>
      </a:lvl4pPr>
      <a:lvl5pPr algn="ctr" rtl="0" eaLnBrk="0" fontAlgn="base" hangingPunct="0">
        <a:lnSpc>
          <a:spcPct val="90000"/>
        </a:lnSpc>
        <a:spcBef>
          <a:spcPct val="0"/>
        </a:spcBef>
        <a:spcAft>
          <a:spcPct val="0"/>
        </a:spcAft>
        <a:defRPr sz="3000" b="1">
          <a:solidFill>
            <a:schemeClr val="tx2"/>
          </a:solidFill>
          <a:latin typeface="Arial" charset="0"/>
          <a:ea typeface="MS PGothic" panose="020B0600070205080204" pitchFamily="34" charset="-128"/>
          <a:cs typeface="ＭＳ Ｐゴシック" charset="0"/>
        </a:defRPr>
      </a:lvl5pPr>
      <a:lvl6pPr marL="342181" algn="ctr" rtl="0" fontAlgn="base">
        <a:spcBef>
          <a:spcPct val="0"/>
        </a:spcBef>
        <a:spcAft>
          <a:spcPct val="0"/>
        </a:spcAft>
        <a:defRPr sz="3300">
          <a:solidFill>
            <a:schemeClr val="tx2"/>
          </a:solidFill>
          <a:latin typeface="Arial" charset="0"/>
        </a:defRPr>
      </a:lvl6pPr>
      <a:lvl7pPr marL="684357" algn="ctr" rtl="0" fontAlgn="base">
        <a:spcBef>
          <a:spcPct val="0"/>
        </a:spcBef>
        <a:spcAft>
          <a:spcPct val="0"/>
        </a:spcAft>
        <a:defRPr sz="3300">
          <a:solidFill>
            <a:schemeClr val="tx2"/>
          </a:solidFill>
          <a:latin typeface="Arial" charset="0"/>
        </a:defRPr>
      </a:lvl7pPr>
      <a:lvl8pPr marL="1026538" algn="ctr" rtl="0" fontAlgn="base">
        <a:spcBef>
          <a:spcPct val="0"/>
        </a:spcBef>
        <a:spcAft>
          <a:spcPct val="0"/>
        </a:spcAft>
        <a:defRPr sz="3300">
          <a:solidFill>
            <a:schemeClr val="tx2"/>
          </a:solidFill>
          <a:latin typeface="Arial" charset="0"/>
        </a:defRPr>
      </a:lvl8pPr>
      <a:lvl9pPr marL="1368716" algn="ctr" rtl="0" fontAlgn="base">
        <a:spcBef>
          <a:spcPct val="0"/>
        </a:spcBef>
        <a:spcAft>
          <a:spcPct val="0"/>
        </a:spcAft>
        <a:defRPr sz="3300">
          <a:solidFill>
            <a:schemeClr val="tx2"/>
          </a:solidFill>
          <a:latin typeface="Arial" charset="0"/>
        </a:defRPr>
      </a:lvl9pPr>
    </p:titleStyle>
    <p:bodyStyle>
      <a:lvl1pPr marL="211931" indent="-211931" algn="l" rtl="0" eaLnBrk="0" fontAlgn="base" hangingPunct="0">
        <a:spcBef>
          <a:spcPct val="40000"/>
        </a:spcBef>
        <a:spcAft>
          <a:spcPct val="0"/>
        </a:spcAft>
        <a:buClr>
          <a:schemeClr val="tx2"/>
        </a:buClr>
        <a:buChar char="•"/>
        <a:defRPr sz="2400" b="1">
          <a:solidFill>
            <a:schemeClr val="tx1"/>
          </a:solidFill>
          <a:latin typeface="+mn-lt"/>
          <a:ea typeface="MS PGothic" panose="020B0600070205080204" pitchFamily="34" charset="-128"/>
          <a:cs typeface="ＭＳ Ｐゴシック" charset="0"/>
        </a:defRPr>
      </a:lvl1pPr>
      <a:lvl2pPr marL="554831" indent="-211931" algn="l" rtl="0" eaLnBrk="0" fontAlgn="base" hangingPunct="0">
        <a:spcBef>
          <a:spcPct val="20000"/>
        </a:spcBef>
        <a:spcAft>
          <a:spcPct val="0"/>
        </a:spcAft>
        <a:buClr>
          <a:schemeClr val="tx2"/>
        </a:buClr>
        <a:buChar char="–"/>
        <a:defRPr sz="2100" b="1">
          <a:solidFill>
            <a:schemeClr val="tx1"/>
          </a:solidFill>
          <a:latin typeface="+mn-lt"/>
          <a:ea typeface="MS PGothic" panose="020B0600070205080204" pitchFamily="34" charset="-128"/>
        </a:defRPr>
      </a:lvl2pPr>
      <a:lvl3pPr marL="854869" indent="-169069" algn="l" rtl="0" eaLnBrk="0" fontAlgn="base" hangingPunct="0">
        <a:spcBef>
          <a:spcPct val="20000"/>
        </a:spcBef>
        <a:spcAft>
          <a:spcPct val="0"/>
        </a:spcAft>
        <a:buClr>
          <a:schemeClr val="tx2"/>
        </a:buClr>
        <a:buFont typeface="Arial" panose="020B0604020202020204" pitchFamily="34" charset="0"/>
        <a:buChar char="-"/>
        <a:defRPr sz="1800" b="1">
          <a:solidFill>
            <a:schemeClr val="tx1"/>
          </a:solidFill>
          <a:latin typeface="+mn-lt"/>
          <a:ea typeface="MS PGothic" panose="020B0600070205080204" pitchFamily="34" charset="-128"/>
        </a:defRPr>
      </a:lvl3pPr>
      <a:lvl4pPr marL="1196579" indent="-169069" algn="l" rtl="0" eaLnBrk="0" fontAlgn="base" hangingPunct="0">
        <a:spcBef>
          <a:spcPct val="20000"/>
        </a:spcBef>
        <a:spcAft>
          <a:spcPct val="0"/>
        </a:spcAft>
        <a:buClr>
          <a:schemeClr val="tx2"/>
        </a:buClr>
        <a:buChar char="–"/>
        <a:defRPr sz="1500" b="1">
          <a:solidFill>
            <a:schemeClr val="tx1"/>
          </a:solidFill>
          <a:latin typeface="+mn-lt"/>
          <a:ea typeface="MS PGothic" panose="020B0600070205080204" pitchFamily="34" charset="-128"/>
        </a:defRPr>
      </a:lvl4pPr>
      <a:lvl5pPr marL="1538288" indent="-169069" algn="l" rtl="0" eaLnBrk="0" fontAlgn="base" hangingPunct="0">
        <a:spcBef>
          <a:spcPct val="20000"/>
        </a:spcBef>
        <a:spcAft>
          <a:spcPct val="0"/>
        </a:spcAft>
        <a:buClr>
          <a:schemeClr val="tx2"/>
        </a:buClr>
        <a:buChar char="»"/>
        <a:defRPr sz="1500" b="1">
          <a:solidFill>
            <a:schemeClr val="tx1"/>
          </a:solidFill>
          <a:latin typeface="+mn-lt"/>
          <a:ea typeface="MS PGothic" panose="020B0600070205080204" pitchFamily="34" charset="-128"/>
        </a:defRPr>
      </a:lvl5pPr>
      <a:lvl6pPr marL="1881985" indent="-171093" algn="l" rtl="0" fontAlgn="base">
        <a:spcBef>
          <a:spcPct val="20000"/>
        </a:spcBef>
        <a:spcAft>
          <a:spcPct val="0"/>
        </a:spcAft>
        <a:buChar char="»"/>
        <a:defRPr sz="1500">
          <a:solidFill>
            <a:schemeClr val="tx1"/>
          </a:solidFill>
          <a:latin typeface="+mn-lt"/>
        </a:defRPr>
      </a:lvl6pPr>
      <a:lvl7pPr marL="2224165" indent="-171093" algn="l" rtl="0" fontAlgn="base">
        <a:spcBef>
          <a:spcPct val="20000"/>
        </a:spcBef>
        <a:spcAft>
          <a:spcPct val="0"/>
        </a:spcAft>
        <a:buChar char="»"/>
        <a:defRPr sz="1500">
          <a:solidFill>
            <a:schemeClr val="tx1"/>
          </a:solidFill>
          <a:latin typeface="+mn-lt"/>
        </a:defRPr>
      </a:lvl7pPr>
      <a:lvl8pPr marL="2566343" indent="-171093" algn="l" rtl="0" fontAlgn="base">
        <a:spcBef>
          <a:spcPct val="20000"/>
        </a:spcBef>
        <a:spcAft>
          <a:spcPct val="0"/>
        </a:spcAft>
        <a:buChar char="»"/>
        <a:defRPr sz="1500">
          <a:solidFill>
            <a:schemeClr val="tx1"/>
          </a:solidFill>
          <a:latin typeface="+mn-lt"/>
        </a:defRPr>
      </a:lvl8pPr>
      <a:lvl9pPr marL="2908520" indent="-171093" algn="l" rtl="0" fontAlgn="base">
        <a:spcBef>
          <a:spcPct val="20000"/>
        </a:spcBef>
        <a:spcAft>
          <a:spcPct val="0"/>
        </a:spcAft>
        <a:buChar char="»"/>
        <a:defRPr sz="1500">
          <a:solidFill>
            <a:schemeClr val="tx1"/>
          </a:solidFill>
          <a:latin typeface="+mn-lt"/>
        </a:defRPr>
      </a:lvl9pPr>
    </p:bodyStyle>
    <p:otherStyle>
      <a:defPPr>
        <a:defRPr lang="nl-NL"/>
      </a:defPPr>
      <a:lvl1pPr marL="0" algn="l" defTabSz="684357" rtl="0" eaLnBrk="1" latinLnBrk="0" hangingPunct="1">
        <a:defRPr sz="1350" kern="1200">
          <a:solidFill>
            <a:schemeClr val="tx1"/>
          </a:solidFill>
          <a:latin typeface="+mn-lt"/>
          <a:ea typeface="+mn-ea"/>
          <a:cs typeface="+mn-cs"/>
        </a:defRPr>
      </a:lvl1pPr>
      <a:lvl2pPr marL="342181" algn="l" defTabSz="684357" rtl="0" eaLnBrk="1" latinLnBrk="0" hangingPunct="1">
        <a:defRPr sz="1350" kern="1200">
          <a:solidFill>
            <a:schemeClr val="tx1"/>
          </a:solidFill>
          <a:latin typeface="+mn-lt"/>
          <a:ea typeface="+mn-ea"/>
          <a:cs typeface="+mn-cs"/>
        </a:defRPr>
      </a:lvl2pPr>
      <a:lvl3pPr marL="684357" algn="l" defTabSz="684357" rtl="0" eaLnBrk="1" latinLnBrk="0" hangingPunct="1">
        <a:defRPr sz="1350" kern="1200">
          <a:solidFill>
            <a:schemeClr val="tx1"/>
          </a:solidFill>
          <a:latin typeface="+mn-lt"/>
          <a:ea typeface="+mn-ea"/>
          <a:cs typeface="+mn-cs"/>
        </a:defRPr>
      </a:lvl3pPr>
      <a:lvl4pPr marL="1026538" algn="l" defTabSz="684357" rtl="0" eaLnBrk="1" latinLnBrk="0" hangingPunct="1">
        <a:defRPr sz="1350" kern="1200">
          <a:solidFill>
            <a:schemeClr val="tx1"/>
          </a:solidFill>
          <a:latin typeface="+mn-lt"/>
          <a:ea typeface="+mn-ea"/>
          <a:cs typeface="+mn-cs"/>
        </a:defRPr>
      </a:lvl4pPr>
      <a:lvl5pPr marL="1368716" algn="l" defTabSz="684357" rtl="0" eaLnBrk="1" latinLnBrk="0" hangingPunct="1">
        <a:defRPr sz="1350" kern="1200">
          <a:solidFill>
            <a:schemeClr val="tx1"/>
          </a:solidFill>
          <a:latin typeface="+mn-lt"/>
          <a:ea typeface="+mn-ea"/>
          <a:cs typeface="+mn-cs"/>
        </a:defRPr>
      </a:lvl5pPr>
      <a:lvl6pPr marL="1710896" algn="l" defTabSz="684357" rtl="0" eaLnBrk="1" latinLnBrk="0" hangingPunct="1">
        <a:defRPr sz="1350" kern="1200">
          <a:solidFill>
            <a:schemeClr val="tx1"/>
          </a:solidFill>
          <a:latin typeface="+mn-lt"/>
          <a:ea typeface="+mn-ea"/>
          <a:cs typeface="+mn-cs"/>
        </a:defRPr>
      </a:lvl6pPr>
      <a:lvl7pPr marL="2053073" algn="l" defTabSz="684357" rtl="0" eaLnBrk="1" latinLnBrk="0" hangingPunct="1">
        <a:defRPr sz="1350" kern="1200">
          <a:solidFill>
            <a:schemeClr val="tx1"/>
          </a:solidFill>
          <a:latin typeface="+mn-lt"/>
          <a:ea typeface="+mn-ea"/>
          <a:cs typeface="+mn-cs"/>
        </a:defRPr>
      </a:lvl7pPr>
      <a:lvl8pPr marL="2395254" algn="l" defTabSz="684357" rtl="0" eaLnBrk="1" latinLnBrk="0" hangingPunct="1">
        <a:defRPr sz="1350" kern="1200">
          <a:solidFill>
            <a:schemeClr val="tx1"/>
          </a:solidFill>
          <a:latin typeface="+mn-lt"/>
          <a:ea typeface="+mn-ea"/>
          <a:cs typeface="+mn-cs"/>
        </a:defRPr>
      </a:lvl8pPr>
      <a:lvl9pPr marL="2737431" algn="l" defTabSz="684357"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ChangeArrowheads="1"/>
          </p:cNvSpPr>
          <p:nvPr userDrawn="1"/>
        </p:nvSpPr>
        <p:spPr bwMode="hidden">
          <a:xfrm>
            <a:off x="0" y="0"/>
            <a:ext cx="9144000" cy="5867400"/>
          </a:xfrm>
          <a:prstGeom prst="rect">
            <a:avLst/>
          </a:prstGeom>
          <a:gradFill rotWithShape="1">
            <a:gsLst>
              <a:gs pos="0">
                <a:schemeClr val="bg1">
                  <a:gamma/>
                  <a:shade val="46275"/>
                  <a:invGamma/>
                </a:schemeClr>
              </a:gs>
              <a:gs pos="100000">
                <a:schemeClr val="bg1"/>
              </a:gs>
            </a:gsLst>
            <a:lin ang="5400000" scaled="1"/>
          </a:gradFill>
          <a:ln w="9525">
            <a:noFill/>
            <a:miter lim="800000"/>
            <a:headEnd/>
            <a:tailEnd/>
          </a:ln>
          <a:effectLst/>
        </p:spPr>
        <p:txBody>
          <a:bodyPr wrap="none" lIns="68436" tIns="34219" rIns="68436" bIns="34219" anchor="ctr"/>
          <a:lstStyle/>
          <a:p>
            <a:pPr eaLnBrk="1" hangingPunct="1">
              <a:defRPr/>
            </a:pPr>
            <a:endParaRPr lang="en-US" sz="1350">
              <a:solidFill>
                <a:srgbClr val="FFFFFF"/>
              </a:solidFill>
              <a:latin typeface="Arial"/>
              <a:ea typeface="宋体" pitchFamily="2" charset="-122"/>
            </a:endParaRPr>
          </a:p>
        </p:txBody>
      </p:sp>
      <p:sp>
        <p:nvSpPr>
          <p:cNvPr id="1027" name="Rectangle 2"/>
          <p:cNvSpPr>
            <a:spLocks noGrp="1" noChangeArrowheads="1"/>
          </p:cNvSpPr>
          <p:nvPr>
            <p:ph type="title"/>
          </p:nvPr>
        </p:nvSpPr>
        <p:spPr bwMode="auto">
          <a:xfrm>
            <a:off x="338138" y="214313"/>
            <a:ext cx="8467725" cy="114300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48" tIns="45625" rIns="91248" bIns="45625" numCol="1" anchor="ctr" anchorCtr="0" compatLnSpc="1">
            <a:prstTxWarp prst="textNoShape">
              <a:avLst/>
            </a:prstTxWarp>
          </a:bodyPr>
          <a:lstStyle/>
          <a:p>
            <a:pPr lvl="0"/>
            <a:r>
              <a:rPr lang="en-US"/>
              <a:t>Click to edit Master title style</a:t>
            </a:r>
          </a:p>
        </p:txBody>
      </p:sp>
      <p:sp>
        <p:nvSpPr>
          <p:cNvPr id="33796" name="Rectangle 3"/>
          <p:cNvSpPr>
            <a:spLocks noGrp="1" noChangeArrowheads="1"/>
          </p:cNvSpPr>
          <p:nvPr>
            <p:ph type="body" idx="1"/>
          </p:nvPr>
        </p:nvSpPr>
        <p:spPr bwMode="auto">
          <a:xfrm>
            <a:off x="363539" y="1600202"/>
            <a:ext cx="84169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48" tIns="45625" rIns="91248" bIns="45625" numCol="1" anchor="t" anchorCtr="1"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Tree>
    <p:extLst>
      <p:ext uri="{BB962C8B-B14F-4D97-AF65-F5344CB8AC3E}">
        <p14:creationId xmlns:p14="http://schemas.microsoft.com/office/powerpoint/2010/main" val="4176660852"/>
      </p:ext>
    </p:extLst>
  </p:cSld>
  <p:clrMap bg1="dk2" tx1="lt1" bg2="dk1" tx2="lt2" accent1="accent1" accent2="accent2" accent3="accent3" accent4="accent4" accent5="accent5" accent6="accent6" hlink="hlink" folHlink="folHlink"/>
  <p:sldLayoutIdLst>
    <p:sldLayoutId id="2147483694" r:id="rId1"/>
  </p:sldLayoutIdLst>
  <p:transition advClick="0"/>
  <p:txStyles>
    <p:titleStyle>
      <a:lvl1pPr algn="ctr" rtl="0" eaLnBrk="0" fontAlgn="base" hangingPunct="0">
        <a:lnSpc>
          <a:spcPct val="90000"/>
        </a:lnSpc>
        <a:spcBef>
          <a:spcPct val="0"/>
        </a:spcBef>
        <a:spcAft>
          <a:spcPct val="0"/>
        </a:spcAft>
        <a:defRPr sz="3000" b="1">
          <a:solidFill>
            <a:schemeClr val="tx2"/>
          </a:solidFill>
          <a:latin typeface="+mj-lt"/>
          <a:ea typeface="MS PGothic" panose="020B0600070205080204" pitchFamily="34" charset="-128"/>
          <a:cs typeface="ＭＳ Ｐゴシック" charset="0"/>
        </a:defRPr>
      </a:lvl1pPr>
      <a:lvl2pPr algn="ctr" rtl="0" eaLnBrk="0" fontAlgn="base" hangingPunct="0">
        <a:lnSpc>
          <a:spcPct val="90000"/>
        </a:lnSpc>
        <a:spcBef>
          <a:spcPct val="0"/>
        </a:spcBef>
        <a:spcAft>
          <a:spcPct val="0"/>
        </a:spcAft>
        <a:defRPr sz="3000" b="1">
          <a:solidFill>
            <a:schemeClr val="tx2"/>
          </a:solidFill>
          <a:latin typeface="Arial" charset="0"/>
          <a:ea typeface="MS PGothic" panose="020B0600070205080204" pitchFamily="34" charset="-128"/>
          <a:cs typeface="ＭＳ Ｐゴシック" charset="0"/>
        </a:defRPr>
      </a:lvl2pPr>
      <a:lvl3pPr algn="ctr" rtl="0" eaLnBrk="0" fontAlgn="base" hangingPunct="0">
        <a:lnSpc>
          <a:spcPct val="90000"/>
        </a:lnSpc>
        <a:spcBef>
          <a:spcPct val="0"/>
        </a:spcBef>
        <a:spcAft>
          <a:spcPct val="0"/>
        </a:spcAft>
        <a:defRPr sz="3000" b="1">
          <a:solidFill>
            <a:schemeClr val="tx2"/>
          </a:solidFill>
          <a:latin typeface="Arial" charset="0"/>
          <a:ea typeface="MS PGothic" panose="020B0600070205080204" pitchFamily="34" charset="-128"/>
          <a:cs typeface="ＭＳ Ｐゴシック" charset="0"/>
        </a:defRPr>
      </a:lvl3pPr>
      <a:lvl4pPr algn="ctr" rtl="0" eaLnBrk="0" fontAlgn="base" hangingPunct="0">
        <a:lnSpc>
          <a:spcPct val="90000"/>
        </a:lnSpc>
        <a:spcBef>
          <a:spcPct val="0"/>
        </a:spcBef>
        <a:spcAft>
          <a:spcPct val="0"/>
        </a:spcAft>
        <a:defRPr sz="3000" b="1">
          <a:solidFill>
            <a:schemeClr val="tx2"/>
          </a:solidFill>
          <a:latin typeface="Arial" charset="0"/>
          <a:ea typeface="MS PGothic" panose="020B0600070205080204" pitchFamily="34" charset="-128"/>
          <a:cs typeface="ＭＳ Ｐゴシック" charset="0"/>
        </a:defRPr>
      </a:lvl4pPr>
      <a:lvl5pPr algn="ctr" rtl="0" eaLnBrk="0" fontAlgn="base" hangingPunct="0">
        <a:lnSpc>
          <a:spcPct val="90000"/>
        </a:lnSpc>
        <a:spcBef>
          <a:spcPct val="0"/>
        </a:spcBef>
        <a:spcAft>
          <a:spcPct val="0"/>
        </a:spcAft>
        <a:defRPr sz="3000" b="1">
          <a:solidFill>
            <a:schemeClr val="tx2"/>
          </a:solidFill>
          <a:latin typeface="Arial" charset="0"/>
          <a:ea typeface="MS PGothic" panose="020B0600070205080204" pitchFamily="34" charset="-128"/>
          <a:cs typeface="ＭＳ Ｐゴシック" charset="0"/>
        </a:defRPr>
      </a:lvl5pPr>
      <a:lvl6pPr marL="342181" algn="ctr" rtl="0" fontAlgn="base">
        <a:spcBef>
          <a:spcPct val="0"/>
        </a:spcBef>
        <a:spcAft>
          <a:spcPct val="0"/>
        </a:spcAft>
        <a:defRPr sz="3300">
          <a:solidFill>
            <a:schemeClr val="tx2"/>
          </a:solidFill>
          <a:latin typeface="Arial" charset="0"/>
        </a:defRPr>
      </a:lvl6pPr>
      <a:lvl7pPr marL="684357" algn="ctr" rtl="0" fontAlgn="base">
        <a:spcBef>
          <a:spcPct val="0"/>
        </a:spcBef>
        <a:spcAft>
          <a:spcPct val="0"/>
        </a:spcAft>
        <a:defRPr sz="3300">
          <a:solidFill>
            <a:schemeClr val="tx2"/>
          </a:solidFill>
          <a:latin typeface="Arial" charset="0"/>
        </a:defRPr>
      </a:lvl7pPr>
      <a:lvl8pPr marL="1026538" algn="ctr" rtl="0" fontAlgn="base">
        <a:spcBef>
          <a:spcPct val="0"/>
        </a:spcBef>
        <a:spcAft>
          <a:spcPct val="0"/>
        </a:spcAft>
        <a:defRPr sz="3300">
          <a:solidFill>
            <a:schemeClr val="tx2"/>
          </a:solidFill>
          <a:latin typeface="Arial" charset="0"/>
        </a:defRPr>
      </a:lvl8pPr>
      <a:lvl9pPr marL="1368716" algn="ctr" rtl="0" fontAlgn="base">
        <a:spcBef>
          <a:spcPct val="0"/>
        </a:spcBef>
        <a:spcAft>
          <a:spcPct val="0"/>
        </a:spcAft>
        <a:defRPr sz="3300">
          <a:solidFill>
            <a:schemeClr val="tx2"/>
          </a:solidFill>
          <a:latin typeface="Arial" charset="0"/>
        </a:defRPr>
      </a:lvl9pPr>
    </p:titleStyle>
    <p:bodyStyle>
      <a:lvl1pPr marL="211931" indent="-211931" algn="l" rtl="0" eaLnBrk="0" fontAlgn="base" hangingPunct="0">
        <a:spcBef>
          <a:spcPct val="40000"/>
        </a:spcBef>
        <a:spcAft>
          <a:spcPct val="0"/>
        </a:spcAft>
        <a:buClr>
          <a:schemeClr val="tx2"/>
        </a:buClr>
        <a:buChar char="•"/>
        <a:defRPr sz="2400" b="1">
          <a:solidFill>
            <a:schemeClr val="tx1"/>
          </a:solidFill>
          <a:latin typeface="+mn-lt"/>
          <a:ea typeface="MS PGothic" panose="020B0600070205080204" pitchFamily="34" charset="-128"/>
          <a:cs typeface="ＭＳ Ｐゴシック" charset="0"/>
        </a:defRPr>
      </a:lvl1pPr>
      <a:lvl2pPr marL="554831" indent="-211931" algn="l" rtl="0" eaLnBrk="0" fontAlgn="base" hangingPunct="0">
        <a:spcBef>
          <a:spcPct val="20000"/>
        </a:spcBef>
        <a:spcAft>
          <a:spcPct val="0"/>
        </a:spcAft>
        <a:buClr>
          <a:schemeClr val="tx2"/>
        </a:buClr>
        <a:buChar char="–"/>
        <a:defRPr sz="2100" b="1">
          <a:solidFill>
            <a:schemeClr val="tx1"/>
          </a:solidFill>
          <a:latin typeface="+mn-lt"/>
          <a:ea typeface="MS PGothic" panose="020B0600070205080204" pitchFamily="34" charset="-128"/>
        </a:defRPr>
      </a:lvl2pPr>
      <a:lvl3pPr marL="854869" indent="-169069" algn="l" rtl="0" eaLnBrk="0" fontAlgn="base" hangingPunct="0">
        <a:spcBef>
          <a:spcPct val="20000"/>
        </a:spcBef>
        <a:spcAft>
          <a:spcPct val="0"/>
        </a:spcAft>
        <a:buClr>
          <a:schemeClr val="tx2"/>
        </a:buClr>
        <a:buFont typeface="Arial" panose="020B0604020202020204" pitchFamily="34" charset="0"/>
        <a:buChar char="-"/>
        <a:defRPr sz="1800" b="1">
          <a:solidFill>
            <a:schemeClr val="tx1"/>
          </a:solidFill>
          <a:latin typeface="+mn-lt"/>
          <a:ea typeface="MS PGothic" panose="020B0600070205080204" pitchFamily="34" charset="-128"/>
        </a:defRPr>
      </a:lvl3pPr>
      <a:lvl4pPr marL="1196579" indent="-169069" algn="l" rtl="0" eaLnBrk="0" fontAlgn="base" hangingPunct="0">
        <a:spcBef>
          <a:spcPct val="20000"/>
        </a:spcBef>
        <a:spcAft>
          <a:spcPct val="0"/>
        </a:spcAft>
        <a:buClr>
          <a:schemeClr val="tx2"/>
        </a:buClr>
        <a:buChar char="–"/>
        <a:defRPr sz="1500" b="1">
          <a:solidFill>
            <a:schemeClr val="tx1"/>
          </a:solidFill>
          <a:latin typeface="+mn-lt"/>
          <a:ea typeface="MS PGothic" panose="020B0600070205080204" pitchFamily="34" charset="-128"/>
        </a:defRPr>
      </a:lvl4pPr>
      <a:lvl5pPr marL="1538288" indent="-169069" algn="l" rtl="0" eaLnBrk="0" fontAlgn="base" hangingPunct="0">
        <a:spcBef>
          <a:spcPct val="20000"/>
        </a:spcBef>
        <a:spcAft>
          <a:spcPct val="0"/>
        </a:spcAft>
        <a:buClr>
          <a:schemeClr val="tx2"/>
        </a:buClr>
        <a:buChar char="»"/>
        <a:defRPr sz="1500" b="1">
          <a:solidFill>
            <a:schemeClr val="tx1"/>
          </a:solidFill>
          <a:latin typeface="+mn-lt"/>
          <a:ea typeface="MS PGothic" panose="020B0600070205080204" pitchFamily="34" charset="-128"/>
        </a:defRPr>
      </a:lvl5pPr>
      <a:lvl6pPr marL="1881985" indent="-171093" algn="l" rtl="0" fontAlgn="base">
        <a:spcBef>
          <a:spcPct val="20000"/>
        </a:spcBef>
        <a:spcAft>
          <a:spcPct val="0"/>
        </a:spcAft>
        <a:buChar char="»"/>
        <a:defRPr sz="1500">
          <a:solidFill>
            <a:schemeClr val="tx1"/>
          </a:solidFill>
          <a:latin typeface="+mn-lt"/>
        </a:defRPr>
      </a:lvl6pPr>
      <a:lvl7pPr marL="2224165" indent="-171093" algn="l" rtl="0" fontAlgn="base">
        <a:spcBef>
          <a:spcPct val="20000"/>
        </a:spcBef>
        <a:spcAft>
          <a:spcPct val="0"/>
        </a:spcAft>
        <a:buChar char="»"/>
        <a:defRPr sz="1500">
          <a:solidFill>
            <a:schemeClr val="tx1"/>
          </a:solidFill>
          <a:latin typeface="+mn-lt"/>
        </a:defRPr>
      </a:lvl7pPr>
      <a:lvl8pPr marL="2566343" indent="-171093" algn="l" rtl="0" fontAlgn="base">
        <a:spcBef>
          <a:spcPct val="20000"/>
        </a:spcBef>
        <a:spcAft>
          <a:spcPct val="0"/>
        </a:spcAft>
        <a:buChar char="»"/>
        <a:defRPr sz="1500">
          <a:solidFill>
            <a:schemeClr val="tx1"/>
          </a:solidFill>
          <a:latin typeface="+mn-lt"/>
        </a:defRPr>
      </a:lvl8pPr>
      <a:lvl9pPr marL="2908520" indent="-171093" algn="l" rtl="0" fontAlgn="base">
        <a:spcBef>
          <a:spcPct val="20000"/>
        </a:spcBef>
        <a:spcAft>
          <a:spcPct val="0"/>
        </a:spcAft>
        <a:buChar char="»"/>
        <a:defRPr sz="1500">
          <a:solidFill>
            <a:schemeClr val="tx1"/>
          </a:solidFill>
          <a:latin typeface="+mn-lt"/>
        </a:defRPr>
      </a:lvl9pPr>
    </p:bodyStyle>
    <p:otherStyle>
      <a:defPPr>
        <a:defRPr lang="nl-NL"/>
      </a:defPPr>
      <a:lvl1pPr marL="0" algn="l" defTabSz="684357" rtl="0" eaLnBrk="1" latinLnBrk="0" hangingPunct="1">
        <a:defRPr sz="1350" kern="1200">
          <a:solidFill>
            <a:schemeClr val="tx1"/>
          </a:solidFill>
          <a:latin typeface="+mn-lt"/>
          <a:ea typeface="+mn-ea"/>
          <a:cs typeface="+mn-cs"/>
        </a:defRPr>
      </a:lvl1pPr>
      <a:lvl2pPr marL="342181" algn="l" defTabSz="684357" rtl="0" eaLnBrk="1" latinLnBrk="0" hangingPunct="1">
        <a:defRPr sz="1350" kern="1200">
          <a:solidFill>
            <a:schemeClr val="tx1"/>
          </a:solidFill>
          <a:latin typeface="+mn-lt"/>
          <a:ea typeface="+mn-ea"/>
          <a:cs typeface="+mn-cs"/>
        </a:defRPr>
      </a:lvl2pPr>
      <a:lvl3pPr marL="684357" algn="l" defTabSz="684357" rtl="0" eaLnBrk="1" latinLnBrk="0" hangingPunct="1">
        <a:defRPr sz="1350" kern="1200">
          <a:solidFill>
            <a:schemeClr val="tx1"/>
          </a:solidFill>
          <a:latin typeface="+mn-lt"/>
          <a:ea typeface="+mn-ea"/>
          <a:cs typeface="+mn-cs"/>
        </a:defRPr>
      </a:lvl3pPr>
      <a:lvl4pPr marL="1026538" algn="l" defTabSz="684357" rtl="0" eaLnBrk="1" latinLnBrk="0" hangingPunct="1">
        <a:defRPr sz="1350" kern="1200">
          <a:solidFill>
            <a:schemeClr val="tx1"/>
          </a:solidFill>
          <a:latin typeface="+mn-lt"/>
          <a:ea typeface="+mn-ea"/>
          <a:cs typeface="+mn-cs"/>
        </a:defRPr>
      </a:lvl4pPr>
      <a:lvl5pPr marL="1368716" algn="l" defTabSz="684357" rtl="0" eaLnBrk="1" latinLnBrk="0" hangingPunct="1">
        <a:defRPr sz="1350" kern="1200">
          <a:solidFill>
            <a:schemeClr val="tx1"/>
          </a:solidFill>
          <a:latin typeface="+mn-lt"/>
          <a:ea typeface="+mn-ea"/>
          <a:cs typeface="+mn-cs"/>
        </a:defRPr>
      </a:lvl5pPr>
      <a:lvl6pPr marL="1710896" algn="l" defTabSz="684357" rtl="0" eaLnBrk="1" latinLnBrk="0" hangingPunct="1">
        <a:defRPr sz="1350" kern="1200">
          <a:solidFill>
            <a:schemeClr val="tx1"/>
          </a:solidFill>
          <a:latin typeface="+mn-lt"/>
          <a:ea typeface="+mn-ea"/>
          <a:cs typeface="+mn-cs"/>
        </a:defRPr>
      </a:lvl6pPr>
      <a:lvl7pPr marL="2053073" algn="l" defTabSz="684357" rtl="0" eaLnBrk="1" latinLnBrk="0" hangingPunct="1">
        <a:defRPr sz="1350" kern="1200">
          <a:solidFill>
            <a:schemeClr val="tx1"/>
          </a:solidFill>
          <a:latin typeface="+mn-lt"/>
          <a:ea typeface="+mn-ea"/>
          <a:cs typeface="+mn-cs"/>
        </a:defRPr>
      </a:lvl7pPr>
      <a:lvl8pPr marL="2395254" algn="l" defTabSz="684357" rtl="0" eaLnBrk="1" latinLnBrk="0" hangingPunct="1">
        <a:defRPr sz="1350" kern="1200">
          <a:solidFill>
            <a:schemeClr val="tx1"/>
          </a:solidFill>
          <a:latin typeface="+mn-lt"/>
          <a:ea typeface="+mn-ea"/>
          <a:cs typeface="+mn-cs"/>
        </a:defRPr>
      </a:lvl8pPr>
      <a:lvl9pPr marL="2737431" algn="l" defTabSz="684357" rtl="0" eaLnBrk="1" latinLnBrk="0" hangingPunct="1">
        <a:defRPr sz="135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50"/>
            </a:lvl1pPr>
          </a:lstStyle>
          <a:p>
            <a:pPr eaLnBrk="1" hangingPunct="1"/>
            <a:endParaRPr lang="en-US" altLang="en-US" smtClean="0">
              <a:solidFill>
                <a:srgbClr val="000000"/>
              </a:solidFill>
              <a:latin typeface="Arial"/>
            </a:endParaRPr>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vl1pPr>
          </a:lstStyle>
          <a:p>
            <a:pPr algn="ctr" eaLnBrk="1" hangingPunct="1"/>
            <a:endParaRPr lang="en-US" altLang="en-US" smtClean="0">
              <a:solidFill>
                <a:srgbClr val="000000"/>
              </a:solidFill>
              <a:latin typeface="Aria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a:lvl1pPr>
          </a:lstStyle>
          <a:p>
            <a:pPr eaLnBrk="1" hangingPunct="1"/>
            <a:fld id="{882C2E22-970A-4F1A-A45E-C85B09C107DB}" type="slidenum">
              <a:rPr lang="en-US" altLang="en-US" smtClean="0">
                <a:solidFill>
                  <a:srgbClr val="000000"/>
                </a:solidFill>
                <a:latin typeface="Arial"/>
              </a:rPr>
              <a:pPr eaLnBrk="1" hangingPunct="1"/>
              <a:t>‹#›</a:t>
            </a:fld>
            <a:endParaRPr lang="en-US" altLang="en-US" smtClean="0">
              <a:solidFill>
                <a:srgbClr val="000000"/>
              </a:solidFill>
              <a:latin typeface="Arial"/>
            </a:endParaRPr>
          </a:p>
        </p:txBody>
      </p:sp>
    </p:spTree>
    <p:extLst>
      <p:ext uri="{BB962C8B-B14F-4D97-AF65-F5344CB8AC3E}">
        <p14:creationId xmlns:p14="http://schemas.microsoft.com/office/powerpoint/2010/main" val="1722878749"/>
      </p:ext>
    </p:extLst>
  </p:cSld>
  <p:clrMap bg1="lt1" tx1="dk1" bg2="lt2" tx2="dk2" accent1="accent1" accent2="accent2" accent3="accent3" accent4="accent4" accent5="accent5" accent6="accent6" hlink="hlink" folHlink="folHlink"/>
  <p:sldLayoutIdLst>
    <p:sldLayoutId id="2147483696" r:id="rId1"/>
  </p:sldLayoutIdLst>
  <p:transition advClick="0"/>
  <p:txStyles>
    <p:titleStyle>
      <a:lvl1pPr algn="ctr" rtl="0" fontAlgn="base">
        <a:spcBef>
          <a:spcPct val="0"/>
        </a:spcBef>
        <a:spcAft>
          <a:spcPct val="0"/>
        </a:spcAft>
        <a:defRPr sz="3300" b="1" kern="1200">
          <a:solidFill>
            <a:srgbClr val="FFFF00"/>
          </a:solidFill>
          <a:latin typeface="+mj-lt"/>
          <a:ea typeface="+mj-ea"/>
          <a:cs typeface="+mj-cs"/>
        </a:defRPr>
      </a:lvl1pPr>
      <a:lvl2pPr algn="ctr" rtl="0" fontAlgn="base">
        <a:spcBef>
          <a:spcPct val="0"/>
        </a:spcBef>
        <a:spcAft>
          <a:spcPct val="0"/>
        </a:spcAft>
        <a:defRPr sz="3300" b="1">
          <a:solidFill>
            <a:srgbClr val="FFFF00"/>
          </a:solidFill>
          <a:latin typeface="Arial" panose="020B0604020202020204" pitchFamily="34" charset="0"/>
        </a:defRPr>
      </a:lvl2pPr>
      <a:lvl3pPr algn="ctr" rtl="0" fontAlgn="base">
        <a:spcBef>
          <a:spcPct val="0"/>
        </a:spcBef>
        <a:spcAft>
          <a:spcPct val="0"/>
        </a:spcAft>
        <a:defRPr sz="3300" b="1">
          <a:solidFill>
            <a:srgbClr val="FFFF00"/>
          </a:solidFill>
          <a:latin typeface="Arial" panose="020B0604020202020204" pitchFamily="34" charset="0"/>
        </a:defRPr>
      </a:lvl3pPr>
      <a:lvl4pPr algn="ctr" rtl="0" fontAlgn="base">
        <a:spcBef>
          <a:spcPct val="0"/>
        </a:spcBef>
        <a:spcAft>
          <a:spcPct val="0"/>
        </a:spcAft>
        <a:defRPr sz="3300" b="1">
          <a:solidFill>
            <a:srgbClr val="FFFF00"/>
          </a:solidFill>
          <a:latin typeface="Arial" panose="020B0604020202020204" pitchFamily="34" charset="0"/>
        </a:defRPr>
      </a:lvl4pPr>
      <a:lvl5pPr algn="ctr" rtl="0" fontAlgn="base">
        <a:spcBef>
          <a:spcPct val="0"/>
        </a:spcBef>
        <a:spcAft>
          <a:spcPct val="0"/>
        </a:spcAft>
        <a:defRPr sz="3300" b="1">
          <a:solidFill>
            <a:srgbClr val="FFFF00"/>
          </a:solidFill>
          <a:latin typeface="Arial" panose="020B0604020202020204" pitchFamily="34" charset="0"/>
        </a:defRPr>
      </a:lvl5pPr>
      <a:lvl6pPr marL="342900" algn="ctr" rtl="0" fontAlgn="base">
        <a:spcBef>
          <a:spcPct val="0"/>
        </a:spcBef>
        <a:spcAft>
          <a:spcPct val="0"/>
        </a:spcAft>
        <a:defRPr sz="3300" b="1">
          <a:solidFill>
            <a:srgbClr val="FFFF00"/>
          </a:solidFill>
          <a:latin typeface="Arial" panose="020B0604020202020204" pitchFamily="34" charset="0"/>
        </a:defRPr>
      </a:lvl6pPr>
      <a:lvl7pPr marL="685800" algn="ctr" rtl="0" fontAlgn="base">
        <a:spcBef>
          <a:spcPct val="0"/>
        </a:spcBef>
        <a:spcAft>
          <a:spcPct val="0"/>
        </a:spcAft>
        <a:defRPr sz="3300" b="1">
          <a:solidFill>
            <a:srgbClr val="FFFF00"/>
          </a:solidFill>
          <a:latin typeface="Arial" panose="020B0604020202020204" pitchFamily="34" charset="0"/>
        </a:defRPr>
      </a:lvl7pPr>
      <a:lvl8pPr marL="1028700" algn="ctr" rtl="0" fontAlgn="base">
        <a:spcBef>
          <a:spcPct val="0"/>
        </a:spcBef>
        <a:spcAft>
          <a:spcPct val="0"/>
        </a:spcAft>
        <a:defRPr sz="3300" b="1">
          <a:solidFill>
            <a:srgbClr val="FFFF00"/>
          </a:solidFill>
          <a:latin typeface="Arial" panose="020B0604020202020204" pitchFamily="34" charset="0"/>
        </a:defRPr>
      </a:lvl8pPr>
      <a:lvl9pPr marL="1371600" algn="ctr" rtl="0" fontAlgn="base">
        <a:spcBef>
          <a:spcPct val="0"/>
        </a:spcBef>
        <a:spcAft>
          <a:spcPct val="0"/>
        </a:spcAft>
        <a:defRPr sz="3300" b="1">
          <a:solidFill>
            <a:srgbClr val="FFFF00"/>
          </a:solidFill>
          <a:latin typeface="Arial" panose="020B0604020202020204" pitchFamily="34" charset="0"/>
        </a:defRPr>
      </a:lvl9pPr>
    </p:titleStyle>
    <p:bodyStyle>
      <a:lvl1pPr marL="257175" indent="-257175" algn="l" rtl="0" fontAlgn="base">
        <a:spcBef>
          <a:spcPct val="20000"/>
        </a:spcBef>
        <a:spcAft>
          <a:spcPct val="0"/>
        </a:spcAft>
        <a:buChar char="•"/>
        <a:defRPr sz="2400" b="1" kern="1200">
          <a:solidFill>
            <a:schemeClr val="bg1"/>
          </a:solidFill>
          <a:latin typeface="+mn-lt"/>
          <a:ea typeface="+mn-ea"/>
          <a:cs typeface="+mn-cs"/>
        </a:defRPr>
      </a:lvl1pPr>
      <a:lvl2pPr marL="557213" indent="-214313" algn="l" rtl="0" fontAlgn="base">
        <a:spcBef>
          <a:spcPct val="20000"/>
        </a:spcBef>
        <a:spcAft>
          <a:spcPct val="0"/>
        </a:spcAft>
        <a:buChar char="–"/>
        <a:defRPr sz="2100" b="1" kern="1200">
          <a:solidFill>
            <a:schemeClr val="bg1"/>
          </a:solidFill>
          <a:latin typeface="+mn-lt"/>
          <a:ea typeface="+mn-ea"/>
          <a:cs typeface="+mn-cs"/>
        </a:defRPr>
      </a:lvl2pPr>
      <a:lvl3pPr marL="857250" indent="-171450" algn="l" rtl="0" fontAlgn="base">
        <a:spcBef>
          <a:spcPct val="20000"/>
        </a:spcBef>
        <a:spcAft>
          <a:spcPct val="0"/>
        </a:spcAft>
        <a:buChar char="•"/>
        <a:defRPr sz="1800" b="1" kern="1200">
          <a:solidFill>
            <a:schemeClr val="bg1"/>
          </a:solidFill>
          <a:latin typeface="+mn-lt"/>
          <a:ea typeface="+mn-ea"/>
          <a:cs typeface="+mn-cs"/>
        </a:defRPr>
      </a:lvl3pPr>
      <a:lvl4pPr marL="1200150" indent="-171450" algn="l" rtl="0" fontAlgn="base">
        <a:spcBef>
          <a:spcPct val="20000"/>
        </a:spcBef>
        <a:spcAft>
          <a:spcPct val="0"/>
        </a:spcAft>
        <a:buChar char="–"/>
        <a:defRPr sz="1500" kern="1200">
          <a:solidFill>
            <a:schemeClr val="bg1"/>
          </a:solidFill>
          <a:latin typeface="+mn-lt"/>
          <a:ea typeface="+mn-ea"/>
          <a:cs typeface="+mn-cs"/>
        </a:defRPr>
      </a:lvl4pPr>
      <a:lvl5pPr marL="1543050" indent="-171450" algn="l" rtl="0" fontAlgn="base">
        <a:spcBef>
          <a:spcPct val="20000"/>
        </a:spcBef>
        <a:spcAft>
          <a:spcPct val="0"/>
        </a:spcAft>
        <a:buChar char="»"/>
        <a:defRPr sz="15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50"/>
            </a:lvl1pPr>
          </a:lstStyle>
          <a:p>
            <a:pPr eaLnBrk="1" hangingPunct="1"/>
            <a:endParaRPr lang="en-US" altLang="en-US" smtClean="0">
              <a:solidFill>
                <a:srgbClr val="000000"/>
              </a:solidFill>
              <a:latin typeface="Arial"/>
            </a:endParaRPr>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vl1pPr>
          </a:lstStyle>
          <a:p>
            <a:pPr algn="ctr" eaLnBrk="1" hangingPunct="1"/>
            <a:endParaRPr lang="en-US" altLang="en-US" smtClean="0">
              <a:solidFill>
                <a:srgbClr val="000000"/>
              </a:solidFill>
              <a:latin typeface="Aria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a:lvl1pPr>
          </a:lstStyle>
          <a:p>
            <a:pPr eaLnBrk="1" hangingPunct="1"/>
            <a:fld id="{882C2E22-970A-4F1A-A45E-C85B09C107DB}" type="slidenum">
              <a:rPr lang="en-US" altLang="en-US" smtClean="0">
                <a:solidFill>
                  <a:srgbClr val="000000"/>
                </a:solidFill>
                <a:latin typeface="Arial"/>
              </a:rPr>
              <a:pPr eaLnBrk="1" hangingPunct="1"/>
              <a:t>‹#›</a:t>
            </a:fld>
            <a:endParaRPr lang="en-US" altLang="en-US" smtClean="0">
              <a:solidFill>
                <a:srgbClr val="000000"/>
              </a:solidFill>
              <a:latin typeface="Arial"/>
            </a:endParaRPr>
          </a:p>
        </p:txBody>
      </p:sp>
    </p:spTree>
    <p:extLst>
      <p:ext uri="{BB962C8B-B14F-4D97-AF65-F5344CB8AC3E}">
        <p14:creationId xmlns:p14="http://schemas.microsoft.com/office/powerpoint/2010/main" val="4253118709"/>
      </p:ext>
    </p:extLst>
  </p:cSld>
  <p:clrMap bg1="lt1" tx1="dk1" bg2="lt2" tx2="dk2" accent1="accent1" accent2="accent2" accent3="accent3" accent4="accent4" accent5="accent5" accent6="accent6" hlink="hlink" folHlink="folHlink"/>
  <p:sldLayoutIdLst>
    <p:sldLayoutId id="2147483698" r:id="rId1"/>
  </p:sldLayoutIdLst>
  <p:transition advClick="0"/>
  <p:txStyles>
    <p:titleStyle>
      <a:lvl1pPr algn="ctr" rtl="0" fontAlgn="base">
        <a:spcBef>
          <a:spcPct val="0"/>
        </a:spcBef>
        <a:spcAft>
          <a:spcPct val="0"/>
        </a:spcAft>
        <a:defRPr sz="3300" b="1" kern="1200">
          <a:solidFill>
            <a:srgbClr val="FFFF00"/>
          </a:solidFill>
          <a:latin typeface="+mj-lt"/>
          <a:ea typeface="+mj-ea"/>
          <a:cs typeface="+mj-cs"/>
        </a:defRPr>
      </a:lvl1pPr>
      <a:lvl2pPr algn="ctr" rtl="0" fontAlgn="base">
        <a:spcBef>
          <a:spcPct val="0"/>
        </a:spcBef>
        <a:spcAft>
          <a:spcPct val="0"/>
        </a:spcAft>
        <a:defRPr sz="3300" b="1">
          <a:solidFill>
            <a:srgbClr val="FFFF00"/>
          </a:solidFill>
          <a:latin typeface="Arial" panose="020B0604020202020204" pitchFamily="34" charset="0"/>
        </a:defRPr>
      </a:lvl2pPr>
      <a:lvl3pPr algn="ctr" rtl="0" fontAlgn="base">
        <a:spcBef>
          <a:spcPct val="0"/>
        </a:spcBef>
        <a:spcAft>
          <a:spcPct val="0"/>
        </a:spcAft>
        <a:defRPr sz="3300" b="1">
          <a:solidFill>
            <a:srgbClr val="FFFF00"/>
          </a:solidFill>
          <a:latin typeface="Arial" panose="020B0604020202020204" pitchFamily="34" charset="0"/>
        </a:defRPr>
      </a:lvl3pPr>
      <a:lvl4pPr algn="ctr" rtl="0" fontAlgn="base">
        <a:spcBef>
          <a:spcPct val="0"/>
        </a:spcBef>
        <a:spcAft>
          <a:spcPct val="0"/>
        </a:spcAft>
        <a:defRPr sz="3300" b="1">
          <a:solidFill>
            <a:srgbClr val="FFFF00"/>
          </a:solidFill>
          <a:latin typeface="Arial" panose="020B0604020202020204" pitchFamily="34" charset="0"/>
        </a:defRPr>
      </a:lvl4pPr>
      <a:lvl5pPr algn="ctr" rtl="0" fontAlgn="base">
        <a:spcBef>
          <a:spcPct val="0"/>
        </a:spcBef>
        <a:spcAft>
          <a:spcPct val="0"/>
        </a:spcAft>
        <a:defRPr sz="3300" b="1">
          <a:solidFill>
            <a:srgbClr val="FFFF00"/>
          </a:solidFill>
          <a:latin typeface="Arial" panose="020B0604020202020204" pitchFamily="34" charset="0"/>
        </a:defRPr>
      </a:lvl5pPr>
      <a:lvl6pPr marL="342900" algn="ctr" rtl="0" fontAlgn="base">
        <a:spcBef>
          <a:spcPct val="0"/>
        </a:spcBef>
        <a:spcAft>
          <a:spcPct val="0"/>
        </a:spcAft>
        <a:defRPr sz="3300" b="1">
          <a:solidFill>
            <a:srgbClr val="FFFF00"/>
          </a:solidFill>
          <a:latin typeface="Arial" panose="020B0604020202020204" pitchFamily="34" charset="0"/>
        </a:defRPr>
      </a:lvl6pPr>
      <a:lvl7pPr marL="685800" algn="ctr" rtl="0" fontAlgn="base">
        <a:spcBef>
          <a:spcPct val="0"/>
        </a:spcBef>
        <a:spcAft>
          <a:spcPct val="0"/>
        </a:spcAft>
        <a:defRPr sz="3300" b="1">
          <a:solidFill>
            <a:srgbClr val="FFFF00"/>
          </a:solidFill>
          <a:latin typeface="Arial" panose="020B0604020202020204" pitchFamily="34" charset="0"/>
        </a:defRPr>
      </a:lvl7pPr>
      <a:lvl8pPr marL="1028700" algn="ctr" rtl="0" fontAlgn="base">
        <a:spcBef>
          <a:spcPct val="0"/>
        </a:spcBef>
        <a:spcAft>
          <a:spcPct val="0"/>
        </a:spcAft>
        <a:defRPr sz="3300" b="1">
          <a:solidFill>
            <a:srgbClr val="FFFF00"/>
          </a:solidFill>
          <a:latin typeface="Arial" panose="020B0604020202020204" pitchFamily="34" charset="0"/>
        </a:defRPr>
      </a:lvl8pPr>
      <a:lvl9pPr marL="1371600" algn="ctr" rtl="0" fontAlgn="base">
        <a:spcBef>
          <a:spcPct val="0"/>
        </a:spcBef>
        <a:spcAft>
          <a:spcPct val="0"/>
        </a:spcAft>
        <a:defRPr sz="3300" b="1">
          <a:solidFill>
            <a:srgbClr val="FFFF00"/>
          </a:solidFill>
          <a:latin typeface="Arial" panose="020B0604020202020204" pitchFamily="34" charset="0"/>
        </a:defRPr>
      </a:lvl9pPr>
    </p:titleStyle>
    <p:bodyStyle>
      <a:lvl1pPr marL="257175" indent="-257175" algn="l" rtl="0" fontAlgn="base">
        <a:spcBef>
          <a:spcPct val="20000"/>
        </a:spcBef>
        <a:spcAft>
          <a:spcPct val="0"/>
        </a:spcAft>
        <a:buChar char="•"/>
        <a:defRPr sz="2400" b="1" kern="1200">
          <a:solidFill>
            <a:schemeClr val="bg1"/>
          </a:solidFill>
          <a:latin typeface="+mn-lt"/>
          <a:ea typeface="+mn-ea"/>
          <a:cs typeface="+mn-cs"/>
        </a:defRPr>
      </a:lvl1pPr>
      <a:lvl2pPr marL="557213" indent="-214313" algn="l" rtl="0" fontAlgn="base">
        <a:spcBef>
          <a:spcPct val="20000"/>
        </a:spcBef>
        <a:spcAft>
          <a:spcPct val="0"/>
        </a:spcAft>
        <a:buChar char="–"/>
        <a:defRPr sz="2100" b="1" kern="1200">
          <a:solidFill>
            <a:schemeClr val="bg1"/>
          </a:solidFill>
          <a:latin typeface="+mn-lt"/>
          <a:ea typeface="+mn-ea"/>
          <a:cs typeface="+mn-cs"/>
        </a:defRPr>
      </a:lvl2pPr>
      <a:lvl3pPr marL="857250" indent="-171450" algn="l" rtl="0" fontAlgn="base">
        <a:spcBef>
          <a:spcPct val="20000"/>
        </a:spcBef>
        <a:spcAft>
          <a:spcPct val="0"/>
        </a:spcAft>
        <a:buChar char="•"/>
        <a:defRPr sz="1800" b="1" kern="1200">
          <a:solidFill>
            <a:schemeClr val="bg1"/>
          </a:solidFill>
          <a:latin typeface="+mn-lt"/>
          <a:ea typeface="+mn-ea"/>
          <a:cs typeface="+mn-cs"/>
        </a:defRPr>
      </a:lvl3pPr>
      <a:lvl4pPr marL="1200150" indent="-171450" algn="l" rtl="0" fontAlgn="base">
        <a:spcBef>
          <a:spcPct val="20000"/>
        </a:spcBef>
        <a:spcAft>
          <a:spcPct val="0"/>
        </a:spcAft>
        <a:buChar char="–"/>
        <a:defRPr sz="1500" kern="1200">
          <a:solidFill>
            <a:schemeClr val="bg1"/>
          </a:solidFill>
          <a:latin typeface="+mn-lt"/>
          <a:ea typeface="+mn-ea"/>
          <a:cs typeface="+mn-cs"/>
        </a:defRPr>
      </a:lvl4pPr>
      <a:lvl5pPr marL="1543050" indent="-171450" algn="l" rtl="0" fontAlgn="base">
        <a:spcBef>
          <a:spcPct val="20000"/>
        </a:spcBef>
        <a:spcAft>
          <a:spcPct val="0"/>
        </a:spcAft>
        <a:buChar char="»"/>
        <a:defRPr sz="15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b="0">
                <a:solidFill>
                  <a:srgbClr val="000000"/>
                </a:solidFill>
                <a:latin typeface="+mn-lt"/>
              </a:defRPr>
            </a:lvl1pPr>
          </a:lstStyle>
          <a:p>
            <a:pPr>
              <a:defRPr/>
            </a:pPr>
            <a:endParaRPr lang="en-US"/>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b="0">
                <a:solidFill>
                  <a:srgbClr val="000000"/>
                </a:solidFill>
                <a:latin typeface="+mn-lt"/>
              </a:defRPr>
            </a:lvl1pPr>
          </a:lstStyle>
          <a:p>
            <a:pPr>
              <a:defRPr/>
            </a:pPr>
            <a:endParaRPr lang="en-US"/>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a:solidFill>
                  <a:srgbClr val="000000"/>
                </a:solidFill>
              </a:defRPr>
            </a:lvl1pPr>
          </a:lstStyle>
          <a:p>
            <a:fld id="{E07FF89C-A190-4AF5-BD74-75E1A3F21604}" type="slidenum">
              <a:rPr lang="en-US" altLang="en-US" smtClean="0">
                <a:latin typeface="Arial"/>
              </a:rPr>
              <a:pPr/>
              <a:t>‹#›</a:t>
            </a:fld>
            <a:endParaRPr lang="en-US" altLang="en-US" smtClean="0">
              <a:latin typeface="Arial"/>
            </a:endParaRPr>
          </a:p>
        </p:txBody>
      </p:sp>
    </p:spTree>
    <p:extLst>
      <p:ext uri="{BB962C8B-B14F-4D97-AF65-F5344CB8AC3E}">
        <p14:creationId xmlns:p14="http://schemas.microsoft.com/office/powerpoint/2010/main" val="1534695603"/>
      </p:ext>
    </p:extLst>
  </p:cSld>
  <p:clrMap bg1="lt1" tx1="dk1" bg2="lt2" tx2="dk2" accent1="accent1" accent2="accent2" accent3="accent3" accent4="accent4" accent5="accent5" accent6="accent6" hlink="hlink" folHlink="folHlink"/>
  <p:sldLayoutIdLst>
    <p:sldLayoutId id="2147483700" r:id="rId1"/>
  </p:sldLayoutIdLst>
  <p:txStyles>
    <p:titleStyle>
      <a:lvl1pPr algn="ctr" rtl="0" eaLnBrk="0" fontAlgn="base" hangingPunct="0">
        <a:spcBef>
          <a:spcPct val="0"/>
        </a:spcBef>
        <a:spcAft>
          <a:spcPct val="0"/>
        </a:spcAft>
        <a:defRPr sz="3300" b="1">
          <a:solidFill>
            <a:srgbClr val="FFFF00"/>
          </a:solidFill>
          <a:latin typeface="+mj-lt"/>
          <a:ea typeface="+mj-ea"/>
          <a:cs typeface="+mj-cs"/>
        </a:defRPr>
      </a:lvl1pPr>
      <a:lvl2pPr algn="ctr" rtl="0" eaLnBrk="0" fontAlgn="base" hangingPunct="0">
        <a:spcBef>
          <a:spcPct val="0"/>
        </a:spcBef>
        <a:spcAft>
          <a:spcPct val="0"/>
        </a:spcAft>
        <a:defRPr sz="3300" b="1">
          <a:solidFill>
            <a:srgbClr val="FFFF00"/>
          </a:solidFill>
          <a:latin typeface="Arial" charset="0"/>
        </a:defRPr>
      </a:lvl2pPr>
      <a:lvl3pPr algn="ctr" rtl="0" eaLnBrk="0" fontAlgn="base" hangingPunct="0">
        <a:spcBef>
          <a:spcPct val="0"/>
        </a:spcBef>
        <a:spcAft>
          <a:spcPct val="0"/>
        </a:spcAft>
        <a:defRPr sz="3300" b="1">
          <a:solidFill>
            <a:srgbClr val="FFFF00"/>
          </a:solidFill>
          <a:latin typeface="Arial" charset="0"/>
        </a:defRPr>
      </a:lvl3pPr>
      <a:lvl4pPr algn="ctr" rtl="0" eaLnBrk="0" fontAlgn="base" hangingPunct="0">
        <a:spcBef>
          <a:spcPct val="0"/>
        </a:spcBef>
        <a:spcAft>
          <a:spcPct val="0"/>
        </a:spcAft>
        <a:defRPr sz="3300" b="1">
          <a:solidFill>
            <a:srgbClr val="FFFF00"/>
          </a:solidFill>
          <a:latin typeface="Arial" charset="0"/>
        </a:defRPr>
      </a:lvl4pPr>
      <a:lvl5pPr algn="ctr" rtl="0" eaLnBrk="0" fontAlgn="base" hangingPunct="0">
        <a:spcBef>
          <a:spcPct val="0"/>
        </a:spcBef>
        <a:spcAft>
          <a:spcPct val="0"/>
        </a:spcAft>
        <a:defRPr sz="3300" b="1">
          <a:solidFill>
            <a:srgbClr val="FFFF00"/>
          </a:solidFill>
          <a:latin typeface="Arial" charset="0"/>
        </a:defRPr>
      </a:lvl5pPr>
      <a:lvl6pPr marL="342900" algn="ctr" rtl="0" fontAlgn="base">
        <a:spcBef>
          <a:spcPct val="0"/>
        </a:spcBef>
        <a:spcAft>
          <a:spcPct val="0"/>
        </a:spcAft>
        <a:defRPr sz="3300" b="1">
          <a:solidFill>
            <a:srgbClr val="FFFF00"/>
          </a:solidFill>
          <a:latin typeface="Arial" charset="0"/>
        </a:defRPr>
      </a:lvl6pPr>
      <a:lvl7pPr marL="685800" algn="ctr" rtl="0" fontAlgn="base">
        <a:spcBef>
          <a:spcPct val="0"/>
        </a:spcBef>
        <a:spcAft>
          <a:spcPct val="0"/>
        </a:spcAft>
        <a:defRPr sz="3300" b="1">
          <a:solidFill>
            <a:srgbClr val="FFFF00"/>
          </a:solidFill>
          <a:latin typeface="Arial" charset="0"/>
        </a:defRPr>
      </a:lvl7pPr>
      <a:lvl8pPr marL="1028700" algn="ctr" rtl="0" fontAlgn="base">
        <a:spcBef>
          <a:spcPct val="0"/>
        </a:spcBef>
        <a:spcAft>
          <a:spcPct val="0"/>
        </a:spcAft>
        <a:defRPr sz="3300" b="1">
          <a:solidFill>
            <a:srgbClr val="FFFF00"/>
          </a:solidFill>
          <a:latin typeface="Arial" charset="0"/>
        </a:defRPr>
      </a:lvl8pPr>
      <a:lvl9pPr marL="1371600" algn="ctr" rtl="0" fontAlgn="base">
        <a:spcBef>
          <a:spcPct val="0"/>
        </a:spcBef>
        <a:spcAft>
          <a:spcPct val="0"/>
        </a:spcAft>
        <a:defRPr sz="3300" b="1">
          <a:solidFill>
            <a:srgbClr val="FFFF00"/>
          </a:solidFill>
          <a:latin typeface="Arial" charset="0"/>
        </a:defRPr>
      </a:lvl9pPr>
    </p:titleStyle>
    <p:bodyStyle>
      <a:lvl1pPr marL="257175" indent="-257175" algn="l" rtl="0" eaLnBrk="0" fontAlgn="base" hangingPunct="0">
        <a:spcBef>
          <a:spcPct val="20000"/>
        </a:spcBef>
        <a:spcAft>
          <a:spcPct val="0"/>
        </a:spcAft>
        <a:buChar char="•"/>
        <a:defRPr sz="2400">
          <a:solidFill>
            <a:schemeClr val="bg1"/>
          </a:solidFill>
          <a:latin typeface="+mn-lt"/>
          <a:ea typeface="+mn-ea"/>
          <a:cs typeface="+mn-cs"/>
        </a:defRPr>
      </a:lvl1pPr>
      <a:lvl2pPr marL="557213" indent="-214313" algn="l" rtl="0" eaLnBrk="0" fontAlgn="base" hangingPunct="0">
        <a:spcBef>
          <a:spcPct val="20000"/>
        </a:spcBef>
        <a:spcAft>
          <a:spcPct val="0"/>
        </a:spcAft>
        <a:buChar char="–"/>
        <a:defRPr sz="2100">
          <a:solidFill>
            <a:schemeClr val="bg1"/>
          </a:solidFill>
          <a:latin typeface="+mn-lt"/>
        </a:defRPr>
      </a:lvl2pPr>
      <a:lvl3pPr marL="857250" indent="-171450" algn="l" rtl="0" eaLnBrk="0" fontAlgn="base" hangingPunct="0">
        <a:spcBef>
          <a:spcPct val="20000"/>
        </a:spcBef>
        <a:spcAft>
          <a:spcPct val="0"/>
        </a:spcAft>
        <a:buChar char="•"/>
        <a:defRPr sz="1800">
          <a:solidFill>
            <a:schemeClr val="bg1"/>
          </a:solidFill>
          <a:latin typeface="+mn-lt"/>
        </a:defRPr>
      </a:lvl3pPr>
      <a:lvl4pPr marL="1200150" indent="-171450" algn="l" rtl="0" eaLnBrk="0" fontAlgn="base" hangingPunct="0">
        <a:spcBef>
          <a:spcPct val="20000"/>
        </a:spcBef>
        <a:spcAft>
          <a:spcPct val="0"/>
        </a:spcAft>
        <a:buChar char="–"/>
        <a:defRPr sz="1500">
          <a:solidFill>
            <a:schemeClr val="bg1"/>
          </a:solidFill>
          <a:latin typeface="+mn-lt"/>
        </a:defRPr>
      </a:lvl4pPr>
      <a:lvl5pPr marL="1543050" indent="-171450" algn="l" rtl="0" eaLnBrk="0" fontAlgn="base" hangingPunct="0">
        <a:spcBef>
          <a:spcPct val="20000"/>
        </a:spcBef>
        <a:spcAft>
          <a:spcPct val="0"/>
        </a:spcAft>
        <a:buChar char="»"/>
        <a:defRPr sz="1500">
          <a:solidFill>
            <a:schemeClr val="bg1"/>
          </a:solidFill>
          <a:latin typeface="+mn-lt"/>
        </a:defRPr>
      </a:lvl5pPr>
      <a:lvl6pPr marL="1885950" indent="-171450" algn="l" rtl="0" fontAlgn="base">
        <a:spcBef>
          <a:spcPct val="20000"/>
        </a:spcBef>
        <a:spcAft>
          <a:spcPct val="0"/>
        </a:spcAft>
        <a:buChar char="»"/>
        <a:defRPr sz="1500">
          <a:solidFill>
            <a:schemeClr val="bg1"/>
          </a:solidFill>
          <a:latin typeface="+mn-lt"/>
        </a:defRPr>
      </a:lvl6pPr>
      <a:lvl7pPr marL="2228850" indent="-171450" algn="l" rtl="0" fontAlgn="base">
        <a:spcBef>
          <a:spcPct val="20000"/>
        </a:spcBef>
        <a:spcAft>
          <a:spcPct val="0"/>
        </a:spcAft>
        <a:buChar char="»"/>
        <a:defRPr sz="1500">
          <a:solidFill>
            <a:schemeClr val="bg1"/>
          </a:solidFill>
          <a:latin typeface="+mn-lt"/>
        </a:defRPr>
      </a:lvl7pPr>
      <a:lvl8pPr marL="2571750" indent="-171450" algn="l" rtl="0" fontAlgn="base">
        <a:spcBef>
          <a:spcPct val="20000"/>
        </a:spcBef>
        <a:spcAft>
          <a:spcPct val="0"/>
        </a:spcAft>
        <a:buChar char="»"/>
        <a:defRPr sz="1500">
          <a:solidFill>
            <a:schemeClr val="bg1"/>
          </a:solidFill>
          <a:latin typeface="+mn-lt"/>
        </a:defRPr>
      </a:lvl8pPr>
      <a:lvl9pPr marL="2914650" indent="-171450" algn="l" rtl="0" fontAlgn="base">
        <a:spcBef>
          <a:spcPct val="20000"/>
        </a:spcBef>
        <a:spcAft>
          <a:spcPct val="0"/>
        </a:spcAft>
        <a:buChar char="»"/>
        <a:defRPr sz="1500">
          <a:solidFill>
            <a:schemeClr val="bg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951298" name="Rectangle 2"/>
          <p:cNvSpPr>
            <a:spLocks noGrp="1" noChangeArrowheads="1"/>
          </p:cNvSpPr>
          <p:nvPr>
            <p:ph type="dt" sz="half" idx="2"/>
          </p:nvPr>
        </p:nvSpPr>
        <p:spPr bwMode="auto">
          <a:xfrm>
            <a:off x="703263" y="6248400"/>
            <a:ext cx="18986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eaLnBrk="0" hangingPunct="0">
              <a:defRPr sz="1400">
                <a:solidFill>
                  <a:srgbClr val="FFFFFF"/>
                </a:solidFill>
                <a:latin typeface="Times New Roman" pitchFamily="18" charset="0"/>
              </a:defRPr>
            </a:lvl1pPr>
          </a:lstStyle>
          <a:p>
            <a:pPr>
              <a:defRPr/>
            </a:pPr>
            <a:endParaRPr lang="es-ES"/>
          </a:p>
        </p:txBody>
      </p:sp>
      <p:sp>
        <p:nvSpPr>
          <p:cNvPr id="951299" name="Rectangle 3"/>
          <p:cNvSpPr>
            <a:spLocks noGrp="1" noChangeArrowheads="1"/>
          </p:cNvSpPr>
          <p:nvPr>
            <p:ph type="ftr" sz="quarter" idx="3"/>
          </p:nvPr>
        </p:nvSpPr>
        <p:spPr bwMode="auto">
          <a:xfrm>
            <a:off x="3165475" y="6248400"/>
            <a:ext cx="28130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eaLnBrk="0" hangingPunct="0">
              <a:defRPr sz="1400">
                <a:solidFill>
                  <a:srgbClr val="FFFFFF"/>
                </a:solidFill>
                <a:latin typeface="Times New Roman" pitchFamily="18" charset="0"/>
              </a:defRPr>
            </a:lvl1pPr>
          </a:lstStyle>
          <a:p>
            <a:pPr>
              <a:defRPr/>
            </a:pPr>
            <a:endParaRPr lang="es-ES"/>
          </a:p>
        </p:txBody>
      </p:sp>
      <p:sp>
        <p:nvSpPr>
          <p:cNvPr id="951300" name="Rectangle 4"/>
          <p:cNvSpPr>
            <a:spLocks noGrp="1" noChangeArrowheads="1"/>
          </p:cNvSpPr>
          <p:nvPr>
            <p:ph type="sldNum" sz="quarter" idx="4"/>
          </p:nvPr>
        </p:nvSpPr>
        <p:spPr bwMode="auto">
          <a:xfrm>
            <a:off x="6542088" y="6248400"/>
            <a:ext cx="18986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eaLnBrk="0" hangingPunct="0">
              <a:defRPr sz="1400">
                <a:solidFill>
                  <a:srgbClr val="FFFFFF"/>
                </a:solidFill>
                <a:latin typeface="Times New Roman" panose="02020603050405020304" pitchFamily="18" charset="0"/>
              </a:defRPr>
            </a:lvl1pPr>
          </a:lstStyle>
          <a:p>
            <a:fld id="{31F2EA59-EBDC-47C8-B31D-66F6B24AFDA2}" type="slidenum">
              <a:rPr lang="es-ES" altLang="en-US" smtClean="0"/>
              <a:pPr/>
              <a:t>‹#›</a:t>
            </a:fld>
            <a:endParaRPr lang="es-ES" altLang="en-US" smtClean="0"/>
          </a:p>
        </p:txBody>
      </p:sp>
      <p:sp>
        <p:nvSpPr>
          <p:cNvPr id="5125" name="Rectangle 5"/>
          <p:cNvSpPr>
            <a:spLocks noGrp="1" noChangeArrowheads="1"/>
          </p:cNvSpPr>
          <p:nvPr>
            <p:ph type="title"/>
          </p:nvPr>
        </p:nvSpPr>
        <p:spPr bwMode="auto">
          <a:xfrm>
            <a:off x="1265238" y="228600"/>
            <a:ext cx="66135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s-ES" altLang="en-US" smtClean="0"/>
              <a:t>Slide Title</a:t>
            </a:r>
          </a:p>
        </p:txBody>
      </p:sp>
      <p:sp>
        <p:nvSpPr>
          <p:cNvPr id="5126" name="Rectangle 6"/>
          <p:cNvSpPr>
            <a:spLocks noGrp="1" noChangeArrowheads="1"/>
          </p:cNvSpPr>
          <p:nvPr>
            <p:ph type="body" idx="1"/>
          </p:nvPr>
        </p:nvSpPr>
        <p:spPr bwMode="auto">
          <a:xfrm>
            <a:off x="533400" y="1752600"/>
            <a:ext cx="80772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s-ES" altLang="en-US" smtClean="0"/>
              <a:t>Body Text</a:t>
            </a:r>
          </a:p>
          <a:p>
            <a:pPr lvl="1"/>
            <a:r>
              <a:rPr lang="es-ES" altLang="en-US" smtClean="0"/>
              <a:t>Second Level</a:t>
            </a:r>
          </a:p>
          <a:p>
            <a:pPr lvl="2"/>
            <a:r>
              <a:rPr lang="es-ES" altLang="en-US" smtClean="0"/>
              <a:t>Third Level</a:t>
            </a:r>
          </a:p>
          <a:p>
            <a:pPr lvl="3"/>
            <a:r>
              <a:rPr lang="es-ES" altLang="en-US" smtClean="0"/>
              <a:t>Fourth Level</a:t>
            </a:r>
          </a:p>
          <a:p>
            <a:pPr lvl="4"/>
            <a:r>
              <a:rPr lang="es-ES" altLang="en-US" smtClean="0"/>
              <a:t>Fifth Level</a:t>
            </a:r>
          </a:p>
        </p:txBody>
      </p:sp>
    </p:spTree>
    <p:extLst>
      <p:ext uri="{BB962C8B-B14F-4D97-AF65-F5344CB8AC3E}">
        <p14:creationId xmlns:p14="http://schemas.microsoft.com/office/powerpoint/2010/main" val="1031791921"/>
      </p:ext>
    </p:extLst>
  </p:cSld>
  <p:clrMap bg1="dk2" tx1="lt1" bg2="dk1" tx2="lt2" accent1="accent1" accent2="accent2" accent3="accent3" accent4="accent4" accent5="accent5" accent6="accent6" hlink="hlink" folHlink="folHlink"/>
  <p:sldLayoutIdLst>
    <p:sldLayoutId id="2147483665" r:id="rId1"/>
  </p:sldLayoutIdLst>
  <p:transition advClick="0"/>
  <p:txStyles>
    <p:titleStyle>
      <a:lvl1pPr algn="ctr" rtl="0" eaLnBrk="0" fontAlgn="base" hangingPunct="0">
        <a:lnSpc>
          <a:spcPct val="87000"/>
        </a:lnSpc>
        <a:spcBef>
          <a:spcPct val="0"/>
        </a:spcBef>
        <a:spcAft>
          <a:spcPct val="0"/>
        </a:spcAft>
        <a:defRPr sz="3600" b="1">
          <a:solidFill>
            <a:srgbClr val="FFFF00"/>
          </a:solidFill>
          <a:latin typeface="+mj-lt"/>
          <a:ea typeface="+mj-ea"/>
          <a:cs typeface="+mj-cs"/>
        </a:defRPr>
      </a:lvl1pPr>
      <a:lvl2pPr algn="ctr" rtl="0" eaLnBrk="0" fontAlgn="base" hangingPunct="0">
        <a:lnSpc>
          <a:spcPct val="87000"/>
        </a:lnSpc>
        <a:spcBef>
          <a:spcPct val="0"/>
        </a:spcBef>
        <a:spcAft>
          <a:spcPct val="0"/>
        </a:spcAft>
        <a:defRPr sz="3600" b="1">
          <a:solidFill>
            <a:srgbClr val="FFFF00"/>
          </a:solidFill>
          <a:latin typeface="Arial" pitchFamily="34" charset="0"/>
        </a:defRPr>
      </a:lvl2pPr>
      <a:lvl3pPr algn="ctr" rtl="0" eaLnBrk="0" fontAlgn="base" hangingPunct="0">
        <a:lnSpc>
          <a:spcPct val="87000"/>
        </a:lnSpc>
        <a:spcBef>
          <a:spcPct val="0"/>
        </a:spcBef>
        <a:spcAft>
          <a:spcPct val="0"/>
        </a:spcAft>
        <a:defRPr sz="3600" b="1">
          <a:solidFill>
            <a:srgbClr val="FFFF00"/>
          </a:solidFill>
          <a:latin typeface="Arial" pitchFamily="34" charset="0"/>
        </a:defRPr>
      </a:lvl3pPr>
      <a:lvl4pPr algn="ctr" rtl="0" eaLnBrk="0" fontAlgn="base" hangingPunct="0">
        <a:lnSpc>
          <a:spcPct val="87000"/>
        </a:lnSpc>
        <a:spcBef>
          <a:spcPct val="0"/>
        </a:spcBef>
        <a:spcAft>
          <a:spcPct val="0"/>
        </a:spcAft>
        <a:defRPr sz="3600" b="1">
          <a:solidFill>
            <a:srgbClr val="FFFF00"/>
          </a:solidFill>
          <a:latin typeface="Arial" pitchFamily="34" charset="0"/>
        </a:defRPr>
      </a:lvl4pPr>
      <a:lvl5pPr algn="ctr" rtl="0" eaLnBrk="0" fontAlgn="base" hangingPunct="0">
        <a:lnSpc>
          <a:spcPct val="87000"/>
        </a:lnSpc>
        <a:spcBef>
          <a:spcPct val="0"/>
        </a:spcBef>
        <a:spcAft>
          <a:spcPct val="0"/>
        </a:spcAft>
        <a:defRPr sz="3600" b="1">
          <a:solidFill>
            <a:srgbClr val="FFFF00"/>
          </a:solidFill>
          <a:latin typeface="Arial" pitchFamily="34" charset="0"/>
        </a:defRPr>
      </a:lvl5pPr>
      <a:lvl6pPr marL="457200" algn="ctr" rtl="0" fontAlgn="base">
        <a:lnSpc>
          <a:spcPct val="87000"/>
        </a:lnSpc>
        <a:spcBef>
          <a:spcPct val="0"/>
        </a:spcBef>
        <a:spcAft>
          <a:spcPct val="0"/>
        </a:spcAft>
        <a:defRPr sz="3600" b="1">
          <a:solidFill>
            <a:srgbClr val="FFFF00"/>
          </a:solidFill>
          <a:latin typeface="Arial" pitchFamily="34" charset="0"/>
        </a:defRPr>
      </a:lvl6pPr>
      <a:lvl7pPr marL="914400" algn="ctr" rtl="0" fontAlgn="base">
        <a:lnSpc>
          <a:spcPct val="87000"/>
        </a:lnSpc>
        <a:spcBef>
          <a:spcPct val="0"/>
        </a:spcBef>
        <a:spcAft>
          <a:spcPct val="0"/>
        </a:spcAft>
        <a:defRPr sz="3600" b="1">
          <a:solidFill>
            <a:srgbClr val="FFFF00"/>
          </a:solidFill>
          <a:latin typeface="Arial" pitchFamily="34" charset="0"/>
        </a:defRPr>
      </a:lvl7pPr>
      <a:lvl8pPr marL="1371600" algn="ctr" rtl="0" fontAlgn="base">
        <a:lnSpc>
          <a:spcPct val="87000"/>
        </a:lnSpc>
        <a:spcBef>
          <a:spcPct val="0"/>
        </a:spcBef>
        <a:spcAft>
          <a:spcPct val="0"/>
        </a:spcAft>
        <a:defRPr sz="3600" b="1">
          <a:solidFill>
            <a:srgbClr val="FFFF00"/>
          </a:solidFill>
          <a:latin typeface="Arial" pitchFamily="34" charset="0"/>
        </a:defRPr>
      </a:lvl8pPr>
      <a:lvl9pPr marL="1828800" algn="ctr" rtl="0" fontAlgn="base">
        <a:lnSpc>
          <a:spcPct val="87000"/>
        </a:lnSpc>
        <a:spcBef>
          <a:spcPct val="0"/>
        </a:spcBef>
        <a:spcAft>
          <a:spcPct val="0"/>
        </a:spcAft>
        <a:defRPr sz="3600" b="1">
          <a:solidFill>
            <a:srgbClr val="FFFF00"/>
          </a:solidFill>
          <a:latin typeface="Arial" pitchFamily="34" charset="0"/>
        </a:defRPr>
      </a:lvl9pPr>
    </p:titleStyle>
    <p:bodyStyle>
      <a:lvl1pPr marL="285750" indent="-285750" algn="l" rtl="0" eaLnBrk="0" fontAlgn="base" hangingPunct="0">
        <a:lnSpc>
          <a:spcPct val="90000"/>
        </a:lnSpc>
        <a:spcBef>
          <a:spcPct val="20000"/>
        </a:spcBef>
        <a:spcAft>
          <a:spcPct val="0"/>
        </a:spcAft>
        <a:buChar char="•"/>
        <a:defRPr sz="2400" b="1">
          <a:solidFill>
            <a:schemeClr val="tx1"/>
          </a:solidFill>
          <a:latin typeface="+mn-lt"/>
          <a:ea typeface="+mn-ea"/>
          <a:cs typeface="+mn-cs"/>
        </a:defRPr>
      </a:lvl1pPr>
      <a:lvl2pPr marL="685800" indent="-228600" algn="l" rtl="0" eaLnBrk="0" fontAlgn="base" hangingPunct="0">
        <a:lnSpc>
          <a:spcPct val="90000"/>
        </a:lnSpc>
        <a:spcBef>
          <a:spcPct val="20000"/>
        </a:spcBef>
        <a:spcAft>
          <a:spcPct val="0"/>
        </a:spcAft>
        <a:buChar char="–"/>
        <a:defRPr sz="2800" b="1">
          <a:solidFill>
            <a:schemeClr val="tx1"/>
          </a:solidFill>
          <a:latin typeface="+mn-lt"/>
        </a:defRPr>
      </a:lvl2pPr>
      <a:lvl3pPr marL="1143000" indent="-228600" algn="l" rtl="0" eaLnBrk="0" fontAlgn="base" hangingPunct="0">
        <a:lnSpc>
          <a:spcPct val="90000"/>
        </a:lnSpc>
        <a:spcBef>
          <a:spcPct val="20000"/>
        </a:spcBef>
        <a:spcAft>
          <a:spcPct val="0"/>
        </a:spcAft>
        <a:buChar char="»"/>
        <a:defRPr sz="2400" b="1">
          <a:solidFill>
            <a:schemeClr val="tx1"/>
          </a:solidFill>
          <a:latin typeface="+mn-lt"/>
        </a:defRPr>
      </a:lvl3pPr>
      <a:lvl4pPr marL="1543050" indent="-171450" algn="l" rtl="0" eaLnBrk="0" fontAlgn="base" hangingPunct="0">
        <a:lnSpc>
          <a:spcPct val="90000"/>
        </a:lnSpc>
        <a:spcBef>
          <a:spcPct val="20000"/>
        </a:spcBef>
        <a:spcAft>
          <a:spcPct val="0"/>
        </a:spcAft>
        <a:buChar char="•"/>
        <a:defRPr sz="1400" b="1">
          <a:solidFill>
            <a:schemeClr val="tx1"/>
          </a:solidFill>
          <a:latin typeface="+mn-lt"/>
        </a:defRPr>
      </a:lvl4pPr>
      <a:lvl5pPr marL="2000250" indent="-171450" algn="l" rtl="0" eaLnBrk="0" fontAlgn="base" hangingPunct="0">
        <a:lnSpc>
          <a:spcPct val="90000"/>
        </a:lnSpc>
        <a:spcBef>
          <a:spcPct val="20000"/>
        </a:spcBef>
        <a:spcAft>
          <a:spcPct val="0"/>
        </a:spcAft>
        <a:buChar char="–"/>
        <a:defRPr sz="1400" b="1">
          <a:solidFill>
            <a:schemeClr val="tx1"/>
          </a:solidFill>
          <a:latin typeface="+mn-lt"/>
        </a:defRPr>
      </a:lvl5pPr>
      <a:lvl6pPr marL="2457450" indent="-171450" algn="l" rtl="0" fontAlgn="base">
        <a:lnSpc>
          <a:spcPct val="90000"/>
        </a:lnSpc>
        <a:spcBef>
          <a:spcPct val="20000"/>
        </a:spcBef>
        <a:spcAft>
          <a:spcPct val="0"/>
        </a:spcAft>
        <a:buChar char="–"/>
        <a:defRPr sz="1400" b="1">
          <a:solidFill>
            <a:schemeClr val="tx1"/>
          </a:solidFill>
          <a:latin typeface="+mn-lt"/>
        </a:defRPr>
      </a:lvl6pPr>
      <a:lvl7pPr marL="2914650" indent="-171450" algn="l" rtl="0" fontAlgn="base">
        <a:lnSpc>
          <a:spcPct val="90000"/>
        </a:lnSpc>
        <a:spcBef>
          <a:spcPct val="20000"/>
        </a:spcBef>
        <a:spcAft>
          <a:spcPct val="0"/>
        </a:spcAft>
        <a:buChar char="–"/>
        <a:defRPr sz="1400" b="1">
          <a:solidFill>
            <a:schemeClr val="tx1"/>
          </a:solidFill>
          <a:latin typeface="+mn-lt"/>
        </a:defRPr>
      </a:lvl7pPr>
      <a:lvl8pPr marL="3371850" indent="-171450" algn="l" rtl="0" fontAlgn="base">
        <a:lnSpc>
          <a:spcPct val="90000"/>
        </a:lnSpc>
        <a:spcBef>
          <a:spcPct val="20000"/>
        </a:spcBef>
        <a:spcAft>
          <a:spcPct val="0"/>
        </a:spcAft>
        <a:buChar char="–"/>
        <a:defRPr sz="1400" b="1">
          <a:solidFill>
            <a:schemeClr val="tx1"/>
          </a:solidFill>
          <a:latin typeface="+mn-lt"/>
        </a:defRPr>
      </a:lvl8pPr>
      <a:lvl9pPr marL="3829050" indent="-171450" algn="l" rtl="0" fontAlgn="base">
        <a:lnSpc>
          <a:spcPct val="90000"/>
        </a:lnSpc>
        <a:spcBef>
          <a:spcPct val="20000"/>
        </a:spcBef>
        <a:spcAft>
          <a:spcPct val="0"/>
        </a:spcAft>
        <a:buChar char="–"/>
        <a:defRPr sz="1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50"/>
            </a:lvl1pPr>
          </a:lstStyle>
          <a:p>
            <a:pPr eaLnBrk="1" hangingPunct="1"/>
            <a:endParaRPr lang="en-US" altLang="en-US" smtClean="0">
              <a:solidFill>
                <a:srgbClr val="000000"/>
              </a:solidFill>
              <a:latin typeface="Arial"/>
            </a:endParaRPr>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vl1pPr>
          </a:lstStyle>
          <a:p>
            <a:pPr algn="ctr" eaLnBrk="1" hangingPunct="1"/>
            <a:endParaRPr lang="en-US" altLang="en-US" smtClean="0">
              <a:solidFill>
                <a:srgbClr val="000000"/>
              </a:solidFill>
              <a:latin typeface="Aria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a:lvl1pPr>
          </a:lstStyle>
          <a:p>
            <a:pPr eaLnBrk="1" hangingPunct="1"/>
            <a:fld id="{882C2E22-970A-4F1A-A45E-C85B09C107DB}" type="slidenum">
              <a:rPr lang="en-US" altLang="en-US" smtClean="0">
                <a:solidFill>
                  <a:srgbClr val="000000"/>
                </a:solidFill>
                <a:latin typeface="Arial"/>
              </a:rPr>
              <a:pPr eaLnBrk="1" hangingPunct="1"/>
              <a:t>‹#›</a:t>
            </a:fld>
            <a:endParaRPr lang="en-US" altLang="en-US" smtClean="0">
              <a:solidFill>
                <a:srgbClr val="000000"/>
              </a:solidFill>
              <a:latin typeface="Arial"/>
            </a:endParaRPr>
          </a:p>
        </p:txBody>
      </p:sp>
    </p:spTree>
    <p:extLst>
      <p:ext uri="{BB962C8B-B14F-4D97-AF65-F5344CB8AC3E}">
        <p14:creationId xmlns:p14="http://schemas.microsoft.com/office/powerpoint/2010/main" val="1237199264"/>
      </p:ext>
    </p:extLst>
  </p:cSld>
  <p:clrMap bg1="lt1" tx1="dk1" bg2="lt2" tx2="dk2" accent1="accent1" accent2="accent2" accent3="accent3" accent4="accent4" accent5="accent5" accent6="accent6" hlink="hlink" folHlink="folHlink"/>
  <p:sldLayoutIdLst>
    <p:sldLayoutId id="2147483702" r:id="rId1"/>
    <p:sldLayoutId id="2147483703" r:id="rId2"/>
  </p:sldLayoutIdLst>
  <p:txStyles>
    <p:titleStyle>
      <a:lvl1pPr algn="ctr" rtl="0" fontAlgn="base">
        <a:spcBef>
          <a:spcPct val="0"/>
        </a:spcBef>
        <a:spcAft>
          <a:spcPct val="0"/>
        </a:spcAft>
        <a:defRPr sz="3300" b="1" kern="1200">
          <a:solidFill>
            <a:srgbClr val="FFFF00"/>
          </a:solidFill>
          <a:latin typeface="+mj-lt"/>
          <a:ea typeface="+mj-ea"/>
          <a:cs typeface="+mj-cs"/>
        </a:defRPr>
      </a:lvl1pPr>
      <a:lvl2pPr algn="ctr" rtl="0" fontAlgn="base">
        <a:spcBef>
          <a:spcPct val="0"/>
        </a:spcBef>
        <a:spcAft>
          <a:spcPct val="0"/>
        </a:spcAft>
        <a:defRPr sz="3300" b="1">
          <a:solidFill>
            <a:srgbClr val="FFFF00"/>
          </a:solidFill>
          <a:latin typeface="Arial" panose="020B0604020202020204" pitchFamily="34" charset="0"/>
        </a:defRPr>
      </a:lvl2pPr>
      <a:lvl3pPr algn="ctr" rtl="0" fontAlgn="base">
        <a:spcBef>
          <a:spcPct val="0"/>
        </a:spcBef>
        <a:spcAft>
          <a:spcPct val="0"/>
        </a:spcAft>
        <a:defRPr sz="3300" b="1">
          <a:solidFill>
            <a:srgbClr val="FFFF00"/>
          </a:solidFill>
          <a:latin typeface="Arial" panose="020B0604020202020204" pitchFamily="34" charset="0"/>
        </a:defRPr>
      </a:lvl3pPr>
      <a:lvl4pPr algn="ctr" rtl="0" fontAlgn="base">
        <a:spcBef>
          <a:spcPct val="0"/>
        </a:spcBef>
        <a:spcAft>
          <a:spcPct val="0"/>
        </a:spcAft>
        <a:defRPr sz="3300" b="1">
          <a:solidFill>
            <a:srgbClr val="FFFF00"/>
          </a:solidFill>
          <a:latin typeface="Arial" panose="020B0604020202020204" pitchFamily="34" charset="0"/>
        </a:defRPr>
      </a:lvl4pPr>
      <a:lvl5pPr algn="ctr" rtl="0" fontAlgn="base">
        <a:spcBef>
          <a:spcPct val="0"/>
        </a:spcBef>
        <a:spcAft>
          <a:spcPct val="0"/>
        </a:spcAft>
        <a:defRPr sz="3300" b="1">
          <a:solidFill>
            <a:srgbClr val="FFFF00"/>
          </a:solidFill>
          <a:latin typeface="Arial" panose="020B0604020202020204" pitchFamily="34" charset="0"/>
        </a:defRPr>
      </a:lvl5pPr>
      <a:lvl6pPr marL="342900" algn="ctr" rtl="0" fontAlgn="base">
        <a:spcBef>
          <a:spcPct val="0"/>
        </a:spcBef>
        <a:spcAft>
          <a:spcPct val="0"/>
        </a:spcAft>
        <a:defRPr sz="3300" b="1">
          <a:solidFill>
            <a:srgbClr val="FFFF00"/>
          </a:solidFill>
          <a:latin typeface="Arial" panose="020B0604020202020204" pitchFamily="34" charset="0"/>
        </a:defRPr>
      </a:lvl6pPr>
      <a:lvl7pPr marL="685800" algn="ctr" rtl="0" fontAlgn="base">
        <a:spcBef>
          <a:spcPct val="0"/>
        </a:spcBef>
        <a:spcAft>
          <a:spcPct val="0"/>
        </a:spcAft>
        <a:defRPr sz="3300" b="1">
          <a:solidFill>
            <a:srgbClr val="FFFF00"/>
          </a:solidFill>
          <a:latin typeface="Arial" panose="020B0604020202020204" pitchFamily="34" charset="0"/>
        </a:defRPr>
      </a:lvl7pPr>
      <a:lvl8pPr marL="1028700" algn="ctr" rtl="0" fontAlgn="base">
        <a:spcBef>
          <a:spcPct val="0"/>
        </a:spcBef>
        <a:spcAft>
          <a:spcPct val="0"/>
        </a:spcAft>
        <a:defRPr sz="3300" b="1">
          <a:solidFill>
            <a:srgbClr val="FFFF00"/>
          </a:solidFill>
          <a:latin typeface="Arial" panose="020B0604020202020204" pitchFamily="34" charset="0"/>
        </a:defRPr>
      </a:lvl8pPr>
      <a:lvl9pPr marL="1371600" algn="ctr" rtl="0" fontAlgn="base">
        <a:spcBef>
          <a:spcPct val="0"/>
        </a:spcBef>
        <a:spcAft>
          <a:spcPct val="0"/>
        </a:spcAft>
        <a:defRPr sz="3300" b="1">
          <a:solidFill>
            <a:srgbClr val="FFFF00"/>
          </a:solidFill>
          <a:latin typeface="Arial" panose="020B0604020202020204" pitchFamily="34" charset="0"/>
        </a:defRPr>
      </a:lvl9pPr>
    </p:titleStyle>
    <p:bodyStyle>
      <a:lvl1pPr marL="257175" indent="-257175" algn="l" rtl="0" fontAlgn="base">
        <a:spcBef>
          <a:spcPct val="20000"/>
        </a:spcBef>
        <a:spcAft>
          <a:spcPct val="0"/>
        </a:spcAft>
        <a:buChar char="•"/>
        <a:defRPr sz="2400" b="1" kern="1200">
          <a:solidFill>
            <a:schemeClr val="bg1"/>
          </a:solidFill>
          <a:latin typeface="+mn-lt"/>
          <a:ea typeface="+mn-ea"/>
          <a:cs typeface="+mn-cs"/>
        </a:defRPr>
      </a:lvl1pPr>
      <a:lvl2pPr marL="557213" indent="-214313" algn="l" rtl="0" fontAlgn="base">
        <a:spcBef>
          <a:spcPct val="20000"/>
        </a:spcBef>
        <a:spcAft>
          <a:spcPct val="0"/>
        </a:spcAft>
        <a:buChar char="–"/>
        <a:defRPr sz="2100" b="1" kern="1200">
          <a:solidFill>
            <a:schemeClr val="bg1"/>
          </a:solidFill>
          <a:latin typeface="+mn-lt"/>
          <a:ea typeface="+mn-ea"/>
          <a:cs typeface="+mn-cs"/>
        </a:defRPr>
      </a:lvl2pPr>
      <a:lvl3pPr marL="857250" indent="-171450" algn="l" rtl="0" fontAlgn="base">
        <a:spcBef>
          <a:spcPct val="20000"/>
        </a:spcBef>
        <a:spcAft>
          <a:spcPct val="0"/>
        </a:spcAft>
        <a:buChar char="•"/>
        <a:defRPr sz="1800" b="1" kern="1200">
          <a:solidFill>
            <a:schemeClr val="bg1"/>
          </a:solidFill>
          <a:latin typeface="+mn-lt"/>
          <a:ea typeface="+mn-ea"/>
          <a:cs typeface="+mn-cs"/>
        </a:defRPr>
      </a:lvl3pPr>
      <a:lvl4pPr marL="1200150" indent="-171450" algn="l" rtl="0" fontAlgn="base">
        <a:spcBef>
          <a:spcPct val="20000"/>
        </a:spcBef>
        <a:spcAft>
          <a:spcPct val="0"/>
        </a:spcAft>
        <a:buChar char="–"/>
        <a:defRPr sz="1500" kern="1200">
          <a:solidFill>
            <a:schemeClr val="bg1"/>
          </a:solidFill>
          <a:latin typeface="+mn-lt"/>
          <a:ea typeface="+mn-ea"/>
          <a:cs typeface="+mn-cs"/>
        </a:defRPr>
      </a:lvl4pPr>
      <a:lvl5pPr marL="1543050" indent="-171450" algn="l" rtl="0" fontAlgn="base">
        <a:spcBef>
          <a:spcPct val="20000"/>
        </a:spcBef>
        <a:spcAft>
          <a:spcPct val="0"/>
        </a:spcAft>
        <a:buChar char="»"/>
        <a:defRPr sz="15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00"/>
            </a:gs>
            <a:gs pos="100000">
              <a:srgbClr val="0000CC"/>
            </a:gs>
            <a:gs pos="100000">
              <a:srgbClr val="DDFAED"/>
            </a:gs>
          </a:gsLst>
          <a:lin ang="5400000"/>
        </a:gra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ctr" anchorCtr="0" compatLnSpc="1">
            <a:prstTxWarp prst="textNoShape">
              <a:avLst/>
            </a:prstTxWarp>
          </a:bodyPr>
          <a:lstStyle/>
          <a:p>
            <a:pPr lvl="0"/>
            <a:r>
              <a:rPr lang="en-US" altLang="en-US" smtClean="0"/>
              <a:t>Click to edit Master title style</a:t>
            </a:r>
          </a:p>
        </p:txBody>
      </p:sp>
      <p:sp>
        <p:nvSpPr>
          <p:cNvPr id="9219"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501764" name="Rectangle 4"/>
          <p:cNvSpPr>
            <a:spLocks noGrp="1" noChangeArrowheads="1"/>
          </p:cNvSpPr>
          <p:nvPr>
            <p:ph type="dt" sz="half" idx="2"/>
          </p:nvPr>
        </p:nvSpPr>
        <p:spPr bwMode="auto">
          <a:xfrm>
            <a:off x="609600" y="64008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l" eaLnBrk="0" hangingPunct="0">
              <a:defRPr sz="1200" b="0">
                <a:solidFill>
                  <a:srgbClr val="FF66FF"/>
                </a:solidFill>
                <a:latin typeface="Times New Roman" pitchFamily="18" charset="0"/>
                <a:cs typeface="Arial"/>
              </a:defRPr>
            </a:lvl1pPr>
          </a:lstStyle>
          <a:p>
            <a:pPr>
              <a:defRPr/>
            </a:pPr>
            <a:fld id="{EF137387-3148-4162-BB35-32F18C5A44EA}" type="datetime1">
              <a:rPr lang="en-US"/>
              <a:pPr>
                <a:defRPr/>
              </a:pPr>
              <a:t>5/18/17</a:t>
            </a:fld>
            <a:endParaRPr lang="en-US" dirty="0"/>
          </a:p>
        </p:txBody>
      </p:sp>
      <p:sp>
        <p:nvSpPr>
          <p:cNvPr id="501765" name="Rectangle 5"/>
          <p:cNvSpPr>
            <a:spLocks noGrp="1" noChangeArrowheads="1"/>
          </p:cNvSpPr>
          <p:nvPr>
            <p:ph type="ftr" sz="quarter" idx="3"/>
          </p:nvPr>
        </p:nvSpPr>
        <p:spPr bwMode="auto">
          <a:xfrm>
            <a:off x="3319463" y="6400800"/>
            <a:ext cx="28956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ctr" eaLnBrk="0" hangingPunct="0">
              <a:defRPr sz="1200" b="0">
                <a:solidFill>
                  <a:srgbClr val="FF66FF"/>
                </a:solidFill>
                <a:latin typeface="Times New Roman" pitchFamily="18" charset="0"/>
                <a:cs typeface="Arial"/>
              </a:defRPr>
            </a:lvl1pPr>
          </a:lstStyle>
          <a:p>
            <a:pPr>
              <a:defRPr/>
            </a:pPr>
            <a:endParaRPr lang="en-US"/>
          </a:p>
        </p:txBody>
      </p:sp>
      <p:sp>
        <p:nvSpPr>
          <p:cNvPr id="501766" name="Rectangle 6"/>
          <p:cNvSpPr>
            <a:spLocks noGrp="1" noChangeArrowheads="1"/>
          </p:cNvSpPr>
          <p:nvPr>
            <p:ph type="sldNum" sz="quarter" idx="4"/>
          </p:nvPr>
        </p:nvSpPr>
        <p:spPr bwMode="auto">
          <a:xfrm>
            <a:off x="6705600" y="6400800"/>
            <a:ext cx="1905000" cy="45720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r" eaLnBrk="0" hangingPunct="0">
              <a:defRPr sz="1200">
                <a:solidFill>
                  <a:srgbClr val="FF66FF"/>
                </a:solidFill>
                <a:latin typeface="Times New Roman" panose="02020603050405020304" pitchFamily="18" charset="0"/>
              </a:defRPr>
            </a:lvl1pPr>
          </a:lstStyle>
          <a:p>
            <a:fld id="{BC169F95-CF58-42D4-AE06-92B1571C8ED3}" type="slidenum">
              <a:rPr lang="en-US" altLang="en-US" smtClean="0"/>
              <a:pPr/>
              <a:t>‹#›</a:t>
            </a:fld>
            <a:endParaRPr lang="en-US" altLang="en-US" smtClean="0"/>
          </a:p>
        </p:txBody>
      </p:sp>
    </p:spTree>
    <p:extLst>
      <p:ext uri="{BB962C8B-B14F-4D97-AF65-F5344CB8AC3E}">
        <p14:creationId xmlns:p14="http://schemas.microsoft.com/office/powerpoint/2010/main" val="250309681"/>
      </p:ext>
    </p:extLst>
  </p:cSld>
  <p:clrMap bg1="lt1" tx1="dk1" bg2="lt2" tx2="dk2" accent1="accent1" accent2="accent2" accent3="accent3" accent4="accent4" accent5="accent5" accent6="accent6" hlink="hlink" folHlink="folHlink"/>
  <p:sldLayoutIdLst>
    <p:sldLayoutId id="2147483667" r:id="rId1"/>
  </p:sldLayoutIdLst>
  <p:transition advClick="0"/>
  <p:txStyles>
    <p:titleStyle>
      <a:lvl1pPr algn="ctr" rtl="0" eaLnBrk="0" fontAlgn="base" hangingPunct="0">
        <a:spcBef>
          <a:spcPct val="0"/>
        </a:spcBef>
        <a:spcAft>
          <a:spcPct val="0"/>
        </a:spcAft>
        <a:defRPr sz="4000">
          <a:solidFill>
            <a:srgbClr val="FFFF00"/>
          </a:solidFill>
          <a:latin typeface="+mj-lt"/>
          <a:ea typeface="+mj-ea"/>
          <a:cs typeface="+mj-cs"/>
        </a:defRPr>
      </a:lvl1pPr>
      <a:lvl2pPr algn="ctr" rtl="0" eaLnBrk="0" fontAlgn="base" hangingPunct="0">
        <a:spcBef>
          <a:spcPct val="0"/>
        </a:spcBef>
        <a:spcAft>
          <a:spcPct val="0"/>
        </a:spcAft>
        <a:defRPr sz="4000">
          <a:solidFill>
            <a:srgbClr val="FFFF00"/>
          </a:solidFill>
          <a:latin typeface="Arial" charset="0"/>
          <a:cs typeface="Arial" charset="0"/>
        </a:defRPr>
      </a:lvl2pPr>
      <a:lvl3pPr algn="ctr" rtl="0" eaLnBrk="0" fontAlgn="base" hangingPunct="0">
        <a:spcBef>
          <a:spcPct val="0"/>
        </a:spcBef>
        <a:spcAft>
          <a:spcPct val="0"/>
        </a:spcAft>
        <a:defRPr sz="4000">
          <a:solidFill>
            <a:srgbClr val="FFFF00"/>
          </a:solidFill>
          <a:latin typeface="Arial" charset="0"/>
          <a:cs typeface="Arial" charset="0"/>
        </a:defRPr>
      </a:lvl3pPr>
      <a:lvl4pPr algn="ctr" rtl="0" eaLnBrk="0" fontAlgn="base" hangingPunct="0">
        <a:spcBef>
          <a:spcPct val="0"/>
        </a:spcBef>
        <a:spcAft>
          <a:spcPct val="0"/>
        </a:spcAft>
        <a:defRPr sz="4000">
          <a:solidFill>
            <a:srgbClr val="FFFF00"/>
          </a:solidFill>
          <a:latin typeface="Arial" charset="0"/>
          <a:cs typeface="Arial" charset="0"/>
        </a:defRPr>
      </a:lvl4pPr>
      <a:lvl5pPr algn="ctr" rtl="0" eaLnBrk="0" fontAlgn="base" hangingPunct="0">
        <a:spcBef>
          <a:spcPct val="0"/>
        </a:spcBef>
        <a:spcAft>
          <a:spcPct val="0"/>
        </a:spcAft>
        <a:defRPr sz="4000">
          <a:solidFill>
            <a:srgbClr val="FFFF00"/>
          </a:solidFill>
          <a:latin typeface="Arial" charset="0"/>
          <a:cs typeface="Arial" charset="0"/>
        </a:defRPr>
      </a:lvl5pPr>
      <a:lvl6pPr marL="456488" algn="ctr" rtl="0" fontAlgn="base">
        <a:spcBef>
          <a:spcPct val="0"/>
        </a:spcBef>
        <a:spcAft>
          <a:spcPct val="0"/>
        </a:spcAft>
        <a:defRPr sz="4000">
          <a:solidFill>
            <a:srgbClr val="FFFF00"/>
          </a:solidFill>
          <a:latin typeface="Arial" charset="0"/>
          <a:cs typeface="Arial" charset="0"/>
        </a:defRPr>
      </a:lvl6pPr>
      <a:lvl7pPr marL="912979" algn="ctr" rtl="0" fontAlgn="base">
        <a:spcBef>
          <a:spcPct val="0"/>
        </a:spcBef>
        <a:spcAft>
          <a:spcPct val="0"/>
        </a:spcAft>
        <a:defRPr sz="4000">
          <a:solidFill>
            <a:srgbClr val="FFFF00"/>
          </a:solidFill>
          <a:latin typeface="Arial" charset="0"/>
          <a:cs typeface="Arial" charset="0"/>
        </a:defRPr>
      </a:lvl7pPr>
      <a:lvl8pPr marL="1369470" algn="ctr" rtl="0" fontAlgn="base">
        <a:spcBef>
          <a:spcPct val="0"/>
        </a:spcBef>
        <a:spcAft>
          <a:spcPct val="0"/>
        </a:spcAft>
        <a:defRPr sz="4000">
          <a:solidFill>
            <a:srgbClr val="FFFF00"/>
          </a:solidFill>
          <a:latin typeface="Arial" charset="0"/>
          <a:cs typeface="Arial" charset="0"/>
        </a:defRPr>
      </a:lvl8pPr>
      <a:lvl9pPr marL="1825958" algn="ctr" rtl="0" fontAlgn="base">
        <a:spcBef>
          <a:spcPct val="0"/>
        </a:spcBef>
        <a:spcAft>
          <a:spcPct val="0"/>
        </a:spcAft>
        <a:defRPr sz="4000">
          <a:solidFill>
            <a:srgbClr val="FFFF00"/>
          </a:solidFill>
          <a:latin typeface="Arial" charset="0"/>
          <a:cs typeface="Arial" charset="0"/>
        </a:defRPr>
      </a:lvl9pPr>
    </p:titleStyle>
    <p:bodyStyle>
      <a:lvl1pPr marL="341313" indent="-341313" algn="l" rtl="0" eaLnBrk="0" fontAlgn="base" hangingPunct="0">
        <a:spcBef>
          <a:spcPct val="20000"/>
        </a:spcBef>
        <a:spcAft>
          <a:spcPct val="0"/>
        </a:spcAft>
        <a:buChar char="•"/>
        <a:defRPr sz="2800">
          <a:solidFill>
            <a:schemeClr val="bg1"/>
          </a:solidFill>
          <a:latin typeface="+mn-lt"/>
          <a:ea typeface="+mn-ea"/>
          <a:cs typeface="+mn-cs"/>
        </a:defRPr>
      </a:lvl1pPr>
      <a:lvl2pPr marL="741363" indent="-284163" algn="l" rtl="0" eaLnBrk="0" fontAlgn="base" hangingPunct="0">
        <a:spcBef>
          <a:spcPct val="20000"/>
        </a:spcBef>
        <a:spcAft>
          <a:spcPct val="0"/>
        </a:spcAft>
        <a:buChar char="–"/>
        <a:defRPr sz="2800">
          <a:solidFill>
            <a:schemeClr val="bg1"/>
          </a:solidFill>
          <a:latin typeface="+mn-lt"/>
          <a:cs typeface="+mn-cs"/>
        </a:defRPr>
      </a:lvl2pPr>
      <a:lvl3pPr marL="1139825" indent="-227013" algn="l" rtl="0" eaLnBrk="0" fontAlgn="base" hangingPunct="0">
        <a:spcBef>
          <a:spcPct val="20000"/>
        </a:spcBef>
        <a:spcAft>
          <a:spcPct val="0"/>
        </a:spcAft>
        <a:buChar char="•"/>
        <a:defRPr sz="2800">
          <a:solidFill>
            <a:schemeClr val="bg1"/>
          </a:solidFill>
          <a:latin typeface="+mn-lt"/>
          <a:cs typeface="+mn-cs"/>
        </a:defRPr>
      </a:lvl3pPr>
      <a:lvl4pPr marL="1597025" indent="-227013" algn="l" rtl="0" eaLnBrk="0" fontAlgn="base" hangingPunct="0">
        <a:spcBef>
          <a:spcPct val="20000"/>
        </a:spcBef>
        <a:spcAft>
          <a:spcPct val="0"/>
        </a:spcAft>
        <a:buChar char="–"/>
        <a:defRPr sz="2800">
          <a:solidFill>
            <a:schemeClr val="bg1"/>
          </a:solidFill>
          <a:latin typeface="+mn-lt"/>
          <a:cs typeface="+mn-cs"/>
        </a:defRPr>
      </a:lvl4pPr>
      <a:lvl5pPr marL="2052638" indent="-227013" algn="l" rtl="0" eaLnBrk="0" fontAlgn="base" hangingPunct="0">
        <a:spcBef>
          <a:spcPct val="20000"/>
        </a:spcBef>
        <a:spcAft>
          <a:spcPct val="0"/>
        </a:spcAft>
        <a:buChar char="»"/>
        <a:defRPr sz="2800">
          <a:solidFill>
            <a:schemeClr val="bg1"/>
          </a:solidFill>
          <a:latin typeface="+mn-lt"/>
          <a:cs typeface="+mn-cs"/>
        </a:defRPr>
      </a:lvl5pPr>
      <a:lvl6pPr marL="2510692" indent="-228245" algn="l" rtl="0" fontAlgn="base">
        <a:spcBef>
          <a:spcPct val="20000"/>
        </a:spcBef>
        <a:spcAft>
          <a:spcPct val="0"/>
        </a:spcAft>
        <a:buChar char="»"/>
        <a:defRPr sz="2800">
          <a:solidFill>
            <a:schemeClr val="bg1"/>
          </a:solidFill>
          <a:latin typeface="+mn-lt"/>
          <a:cs typeface="+mn-cs"/>
        </a:defRPr>
      </a:lvl6pPr>
      <a:lvl7pPr marL="2967183" indent="-228245" algn="l" rtl="0" fontAlgn="base">
        <a:spcBef>
          <a:spcPct val="20000"/>
        </a:spcBef>
        <a:spcAft>
          <a:spcPct val="0"/>
        </a:spcAft>
        <a:buChar char="»"/>
        <a:defRPr sz="2800">
          <a:solidFill>
            <a:schemeClr val="bg1"/>
          </a:solidFill>
          <a:latin typeface="+mn-lt"/>
          <a:cs typeface="+mn-cs"/>
        </a:defRPr>
      </a:lvl7pPr>
      <a:lvl8pPr marL="3423673" indent="-228245" algn="l" rtl="0" fontAlgn="base">
        <a:spcBef>
          <a:spcPct val="20000"/>
        </a:spcBef>
        <a:spcAft>
          <a:spcPct val="0"/>
        </a:spcAft>
        <a:buChar char="»"/>
        <a:defRPr sz="2800">
          <a:solidFill>
            <a:schemeClr val="bg1"/>
          </a:solidFill>
          <a:latin typeface="+mn-lt"/>
          <a:cs typeface="+mn-cs"/>
        </a:defRPr>
      </a:lvl8pPr>
      <a:lvl9pPr marL="3880162" indent="-228245" algn="l" rtl="0" fontAlgn="base">
        <a:spcBef>
          <a:spcPct val="20000"/>
        </a:spcBef>
        <a:spcAft>
          <a:spcPct val="0"/>
        </a:spcAft>
        <a:buChar char="»"/>
        <a:defRPr sz="2800">
          <a:solidFill>
            <a:schemeClr val="bg1"/>
          </a:solidFill>
          <a:latin typeface="+mn-lt"/>
          <a:cs typeface="+mn-cs"/>
        </a:defRPr>
      </a:lvl9pPr>
    </p:bodyStyle>
    <p:otherStyle>
      <a:defPPr>
        <a:defRPr lang="en-US"/>
      </a:defPPr>
      <a:lvl1pPr marL="0" algn="l" defTabSz="912979" rtl="0" eaLnBrk="1" latinLnBrk="0" hangingPunct="1">
        <a:defRPr sz="1800" kern="1200">
          <a:solidFill>
            <a:schemeClr val="tx1"/>
          </a:solidFill>
          <a:latin typeface="+mn-lt"/>
          <a:ea typeface="+mn-ea"/>
          <a:cs typeface="+mn-cs"/>
        </a:defRPr>
      </a:lvl1pPr>
      <a:lvl2pPr marL="456488" algn="l" defTabSz="912979" rtl="0" eaLnBrk="1" latinLnBrk="0" hangingPunct="1">
        <a:defRPr sz="1800" kern="1200">
          <a:solidFill>
            <a:schemeClr val="tx1"/>
          </a:solidFill>
          <a:latin typeface="+mn-lt"/>
          <a:ea typeface="+mn-ea"/>
          <a:cs typeface="+mn-cs"/>
        </a:defRPr>
      </a:lvl2pPr>
      <a:lvl3pPr marL="912979" algn="l" defTabSz="912979" rtl="0" eaLnBrk="1" latinLnBrk="0" hangingPunct="1">
        <a:defRPr sz="1800" kern="1200">
          <a:solidFill>
            <a:schemeClr val="tx1"/>
          </a:solidFill>
          <a:latin typeface="+mn-lt"/>
          <a:ea typeface="+mn-ea"/>
          <a:cs typeface="+mn-cs"/>
        </a:defRPr>
      </a:lvl3pPr>
      <a:lvl4pPr marL="1369470" algn="l" defTabSz="912979" rtl="0" eaLnBrk="1" latinLnBrk="0" hangingPunct="1">
        <a:defRPr sz="1800" kern="1200">
          <a:solidFill>
            <a:schemeClr val="tx1"/>
          </a:solidFill>
          <a:latin typeface="+mn-lt"/>
          <a:ea typeface="+mn-ea"/>
          <a:cs typeface="+mn-cs"/>
        </a:defRPr>
      </a:lvl4pPr>
      <a:lvl5pPr marL="1825958" algn="l" defTabSz="912979" rtl="0" eaLnBrk="1" latinLnBrk="0" hangingPunct="1">
        <a:defRPr sz="1800" kern="1200">
          <a:solidFill>
            <a:schemeClr val="tx1"/>
          </a:solidFill>
          <a:latin typeface="+mn-lt"/>
          <a:ea typeface="+mn-ea"/>
          <a:cs typeface="+mn-cs"/>
        </a:defRPr>
      </a:lvl5pPr>
      <a:lvl6pPr marL="2282449" algn="l" defTabSz="912979" rtl="0" eaLnBrk="1" latinLnBrk="0" hangingPunct="1">
        <a:defRPr sz="1800" kern="1200">
          <a:solidFill>
            <a:schemeClr val="tx1"/>
          </a:solidFill>
          <a:latin typeface="+mn-lt"/>
          <a:ea typeface="+mn-ea"/>
          <a:cs typeface="+mn-cs"/>
        </a:defRPr>
      </a:lvl6pPr>
      <a:lvl7pPr marL="2738938" algn="l" defTabSz="912979" rtl="0" eaLnBrk="1" latinLnBrk="0" hangingPunct="1">
        <a:defRPr sz="1800" kern="1200">
          <a:solidFill>
            <a:schemeClr val="tx1"/>
          </a:solidFill>
          <a:latin typeface="+mn-lt"/>
          <a:ea typeface="+mn-ea"/>
          <a:cs typeface="+mn-cs"/>
        </a:defRPr>
      </a:lvl7pPr>
      <a:lvl8pPr marL="3195420" algn="l" defTabSz="912979" rtl="0" eaLnBrk="1" latinLnBrk="0" hangingPunct="1">
        <a:defRPr sz="1800" kern="1200">
          <a:solidFill>
            <a:schemeClr val="tx1"/>
          </a:solidFill>
          <a:latin typeface="+mn-lt"/>
          <a:ea typeface="+mn-ea"/>
          <a:cs typeface="+mn-cs"/>
        </a:defRPr>
      </a:lvl8pPr>
      <a:lvl9pPr marL="3651916" algn="l" defTabSz="91297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ctr" anchorCtr="0" compatLnSpc="1">
            <a:prstTxWarp prst="textNoShape">
              <a:avLst/>
            </a:prstTxWarp>
          </a:bodyPr>
          <a:lstStyle/>
          <a:p>
            <a:pPr lvl="0"/>
            <a:r>
              <a:rPr lang="en-US" altLang="en-US" smtClean="0"/>
              <a:t>Click to edit Master title style</a:t>
            </a:r>
          </a:p>
        </p:txBody>
      </p:sp>
      <p:sp>
        <p:nvSpPr>
          <p:cNvPr id="1126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91" tIns="45648" rIns="91291" bIns="4564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defRPr sz="1400" b="0">
                <a:solidFill>
                  <a:srgbClr val="000000"/>
                </a:solidFill>
                <a:latin typeface="+mn-lt"/>
              </a:defRPr>
            </a:lvl1pPr>
          </a:lstStyle>
          <a:p>
            <a:pPr eaLnBrk="1" hangingPunct="1">
              <a:defRPr/>
            </a:pPr>
            <a:endParaRPr lang="en-US"/>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ctr">
              <a:defRPr sz="1400" b="0">
                <a:solidFill>
                  <a:srgbClr val="000000"/>
                </a:solidFill>
                <a:latin typeface="+mn-lt"/>
              </a:defRPr>
            </a:lvl1pPr>
          </a:lstStyle>
          <a:p>
            <a:pPr eaLnBrk="1" hangingPunct="1">
              <a:defRPr/>
            </a:pPr>
            <a:endParaRPr lang="en-US"/>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291" tIns="45648" rIns="91291" bIns="45648" numCol="1" anchor="t" anchorCtr="0" compatLnSpc="1">
            <a:prstTxWarp prst="textNoShape">
              <a:avLst/>
            </a:prstTxWarp>
          </a:bodyPr>
          <a:lstStyle>
            <a:lvl1pPr algn="r">
              <a:defRPr sz="1400">
                <a:solidFill>
                  <a:srgbClr val="000000"/>
                </a:solidFill>
              </a:defRPr>
            </a:lvl1pPr>
          </a:lstStyle>
          <a:p>
            <a:pPr eaLnBrk="1" hangingPunct="1"/>
            <a:fld id="{9D7CE23C-06E3-4DF1-8EA3-4842C59BC3DE}" type="slidenum">
              <a:rPr lang="en-US" altLang="en-US" smtClean="0">
                <a:latin typeface="Arial" panose="020B0604020202020204" pitchFamily="34" charset="0"/>
              </a:rPr>
              <a:pPr eaLnBrk="1" hangingPunct="1"/>
              <a:t>‹#›</a:t>
            </a:fld>
            <a:endParaRPr lang="en-US" altLang="en-US" smtClean="0">
              <a:latin typeface="Arial" panose="020B0604020202020204" pitchFamily="34" charset="0"/>
            </a:endParaRPr>
          </a:p>
        </p:txBody>
      </p:sp>
    </p:spTree>
    <p:extLst>
      <p:ext uri="{BB962C8B-B14F-4D97-AF65-F5344CB8AC3E}">
        <p14:creationId xmlns:p14="http://schemas.microsoft.com/office/powerpoint/2010/main" val="4200265319"/>
      </p:ext>
    </p:extLst>
  </p:cSld>
  <p:clrMap bg1="lt1" tx1="dk1" bg2="lt2" tx2="dk2" accent1="accent1" accent2="accent2" accent3="accent3" accent4="accent4" accent5="accent5" accent6="accent6" hlink="hlink" folHlink="folHlink"/>
  <p:sldLayoutIdLst>
    <p:sldLayoutId id="2147483670" r:id="rId1"/>
  </p:sldLayoutIdLst>
  <p:transition advClick="0"/>
  <p:txStyles>
    <p:titleStyle>
      <a:lvl1pPr algn="ctr" rtl="0" eaLnBrk="0" fontAlgn="base" hangingPunct="0">
        <a:spcBef>
          <a:spcPct val="0"/>
        </a:spcBef>
        <a:spcAft>
          <a:spcPct val="0"/>
        </a:spcAft>
        <a:defRPr sz="4400" b="1">
          <a:solidFill>
            <a:srgbClr val="FFFF00"/>
          </a:solidFill>
          <a:latin typeface="+mj-lt"/>
          <a:ea typeface="+mj-ea"/>
          <a:cs typeface="+mj-cs"/>
        </a:defRPr>
      </a:lvl1pPr>
      <a:lvl2pPr algn="ctr" rtl="0" eaLnBrk="0" fontAlgn="base" hangingPunct="0">
        <a:spcBef>
          <a:spcPct val="0"/>
        </a:spcBef>
        <a:spcAft>
          <a:spcPct val="0"/>
        </a:spcAft>
        <a:defRPr sz="4400" b="1">
          <a:solidFill>
            <a:srgbClr val="FFFF00"/>
          </a:solidFill>
          <a:latin typeface="Arial" charset="0"/>
        </a:defRPr>
      </a:lvl2pPr>
      <a:lvl3pPr algn="ctr" rtl="0" eaLnBrk="0" fontAlgn="base" hangingPunct="0">
        <a:spcBef>
          <a:spcPct val="0"/>
        </a:spcBef>
        <a:spcAft>
          <a:spcPct val="0"/>
        </a:spcAft>
        <a:defRPr sz="4400" b="1">
          <a:solidFill>
            <a:srgbClr val="FFFF00"/>
          </a:solidFill>
          <a:latin typeface="Arial" charset="0"/>
        </a:defRPr>
      </a:lvl3pPr>
      <a:lvl4pPr algn="ctr" rtl="0" eaLnBrk="0" fontAlgn="base" hangingPunct="0">
        <a:spcBef>
          <a:spcPct val="0"/>
        </a:spcBef>
        <a:spcAft>
          <a:spcPct val="0"/>
        </a:spcAft>
        <a:defRPr sz="4400" b="1">
          <a:solidFill>
            <a:srgbClr val="FFFF00"/>
          </a:solidFill>
          <a:latin typeface="Arial" charset="0"/>
        </a:defRPr>
      </a:lvl4pPr>
      <a:lvl5pPr algn="ctr" rtl="0" eaLnBrk="0" fontAlgn="base" hangingPunct="0">
        <a:spcBef>
          <a:spcPct val="0"/>
        </a:spcBef>
        <a:spcAft>
          <a:spcPct val="0"/>
        </a:spcAft>
        <a:defRPr sz="4400" b="1">
          <a:solidFill>
            <a:srgbClr val="FFFF00"/>
          </a:solidFill>
          <a:latin typeface="Arial" charset="0"/>
        </a:defRPr>
      </a:lvl5pPr>
      <a:lvl6pPr marL="456488" algn="ctr" rtl="0" fontAlgn="base">
        <a:spcBef>
          <a:spcPct val="0"/>
        </a:spcBef>
        <a:spcAft>
          <a:spcPct val="0"/>
        </a:spcAft>
        <a:defRPr sz="4400" b="1">
          <a:solidFill>
            <a:srgbClr val="FFFF00"/>
          </a:solidFill>
          <a:latin typeface="Arial" charset="0"/>
        </a:defRPr>
      </a:lvl6pPr>
      <a:lvl7pPr marL="912979" algn="ctr" rtl="0" fontAlgn="base">
        <a:spcBef>
          <a:spcPct val="0"/>
        </a:spcBef>
        <a:spcAft>
          <a:spcPct val="0"/>
        </a:spcAft>
        <a:defRPr sz="4400" b="1">
          <a:solidFill>
            <a:srgbClr val="FFFF00"/>
          </a:solidFill>
          <a:latin typeface="Arial" charset="0"/>
        </a:defRPr>
      </a:lvl7pPr>
      <a:lvl8pPr marL="1369470" algn="ctr" rtl="0" fontAlgn="base">
        <a:spcBef>
          <a:spcPct val="0"/>
        </a:spcBef>
        <a:spcAft>
          <a:spcPct val="0"/>
        </a:spcAft>
        <a:defRPr sz="4400" b="1">
          <a:solidFill>
            <a:srgbClr val="FFFF00"/>
          </a:solidFill>
          <a:latin typeface="Arial" charset="0"/>
        </a:defRPr>
      </a:lvl8pPr>
      <a:lvl9pPr marL="1825958" algn="ctr" rtl="0" fontAlgn="base">
        <a:spcBef>
          <a:spcPct val="0"/>
        </a:spcBef>
        <a:spcAft>
          <a:spcPct val="0"/>
        </a:spcAft>
        <a:defRPr sz="4400" b="1">
          <a:solidFill>
            <a:srgbClr val="FFFF00"/>
          </a:solidFill>
          <a:latin typeface="Arial" charset="0"/>
        </a:defRPr>
      </a:lvl9pPr>
    </p:titleStyle>
    <p:bodyStyle>
      <a:lvl1pPr marL="341313" indent="-341313" algn="l" rtl="0" eaLnBrk="0" fontAlgn="base" hangingPunct="0">
        <a:spcBef>
          <a:spcPct val="20000"/>
        </a:spcBef>
        <a:spcAft>
          <a:spcPct val="0"/>
        </a:spcAft>
        <a:buChar char="•"/>
        <a:defRPr sz="3200">
          <a:solidFill>
            <a:schemeClr val="bg1"/>
          </a:solidFill>
          <a:latin typeface="+mn-lt"/>
          <a:ea typeface="+mn-ea"/>
          <a:cs typeface="+mn-cs"/>
        </a:defRPr>
      </a:lvl1pPr>
      <a:lvl2pPr marL="741363" indent="-284163" algn="l" rtl="0" eaLnBrk="0" fontAlgn="base" hangingPunct="0">
        <a:spcBef>
          <a:spcPct val="20000"/>
        </a:spcBef>
        <a:spcAft>
          <a:spcPct val="0"/>
        </a:spcAft>
        <a:buChar char="–"/>
        <a:defRPr sz="2800">
          <a:solidFill>
            <a:schemeClr val="bg1"/>
          </a:solidFill>
          <a:latin typeface="+mn-lt"/>
        </a:defRPr>
      </a:lvl2pPr>
      <a:lvl3pPr marL="1139825" indent="-227013" algn="l" rtl="0" eaLnBrk="0" fontAlgn="base" hangingPunct="0">
        <a:spcBef>
          <a:spcPct val="20000"/>
        </a:spcBef>
        <a:spcAft>
          <a:spcPct val="0"/>
        </a:spcAft>
        <a:buChar char="•"/>
        <a:defRPr sz="2400">
          <a:solidFill>
            <a:schemeClr val="bg1"/>
          </a:solidFill>
          <a:latin typeface="+mn-lt"/>
        </a:defRPr>
      </a:lvl3pPr>
      <a:lvl4pPr marL="1597025" indent="-227013" algn="l" rtl="0" eaLnBrk="0" fontAlgn="base" hangingPunct="0">
        <a:spcBef>
          <a:spcPct val="20000"/>
        </a:spcBef>
        <a:spcAft>
          <a:spcPct val="0"/>
        </a:spcAft>
        <a:buChar char="–"/>
        <a:defRPr sz="2000">
          <a:solidFill>
            <a:schemeClr val="bg1"/>
          </a:solidFill>
          <a:latin typeface="+mn-lt"/>
        </a:defRPr>
      </a:lvl4pPr>
      <a:lvl5pPr marL="2052638" indent="-227013" algn="l" rtl="0" eaLnBrk="0" fontAlgn="base" hangingPunct="0">
        <a:spcBef>
          <a:spcPct val="20000"/>
        </a:spcBef>
        <a:spcAft>
          <a:spcPct val="0"/>
        </a:spcAft>
        <a:buChar char="»"/>
        <a:defRPr sz="2000">
          <a:solidFill>
            <a:schemeClr val="bg1"/>
          </a:solidFill>
          <a:latin typeface="+mn-lt"/>
        </a:defRPr>
      </a:lvl5pPr>
      <a:lvl6pPr marL="2510692" indent="-228245" algn="l" rtl="0" fontAlgn="base">
        <a:spcBef>
          <a:spcPct val="20000"/>
        </a:spcBef>
        <a:spcAft>
          <a:spcPct val="0"/>
        </a:spcAft>
        <a:buChar char="»"/>
        <a:defRPr sz="2000">
          <a:solidFill>
            <a:schemeClr val="bg1"/>
          </a:solidFill>
          <a:latin typeface="+mn-lt"/>
        </a:defRPr>
      </a:lvl6pPr>
      <a:lvl7pPr marL="2967183" indent="-228245" algn="l" rtl="0" fontAlgn="base">
        <a:spcBef>
          <a:spcPct val="20000"/>
        </a:spcBef>
        <a:spcAft>
          <a:spcPct val="0"/>
        </a:spcAft>
        <a:buChar char="»"/>
        <a:defRPr sz="2000">
          <a:solidFill>
            <a:schemeClr val="bg1"/>
          </a:solidFill>
          <a:latin typeface="+mn-lt"/>
        </a:defRPr>
      </a:lvl7pPr>
      <a:lvl8pPr marL="3423673" indent="-228245" algn="l" rtl="0" fontAlgn="base">
        <a:spcBef>
          <a:spcPct val="20000"/>
        </a:spcBef>
        <a:spcAft>
          <a:spcPct val="0"/>
        </a:spcAft>
        <a:buChar char="»"/>
        <a:defRPr sz="2000">
          <a:solidFill>
            <a:schemeClr val="bg1"/>
          </a:solidFill>
          <a:latin typeface="+mn-lt"/>
        </a:defRPr>
      </a:lvl8pPr>
      <a:lvl9pPr marL="3880162" indent="-228245" algn="l" rtl="0" fontAlgn="base">
        <a:spcBef>
          <a:spcPct val="20000"/>
        </a:spcBef>
        <a:spcAft>
          <a:spcPct val="0"/>
        </a:spcAft>
        <a:buChar char="»"/>
        <a:defRPr sz="2000">
          <a:solidFill>
            <a:schemeClr val="bg1"/>
          </a:solidFill>
          <a:latin typeface="+mn-lt"/>
        </a:defRPr>
      </a:lvl9pPr>
    </p:bodyStyle>
    <p:otherStyle>
      <a:defPPr>
        <a:defRPr lang="en-US"/>
      </a:defPPr>
      <a:lvl1pPr marL="0" algn="l" defTabSz="912979" rtl="0" eaLnBrk="1" latinLnBrk="0" hangingPunct="1">
        <a:defRPr sz="1800" kern="1200">
          <a:solidFill>
            <a:schemeClr val="tx1"/>
          </a:solidFill>
          <a:latin typeface="+mn-lt"/>
          <a:ea typeface="+mn-ea"/>
          <a:cs typeface="+mn-cs"/>
        </a:defRPr>
      </a:lvl1pPr>
      <a:lvl2pPr marL="456488" algn="l" defTabSz="912979" rtl="0" eaLnBrk="1" latinLnBrk="0" hangingPunct="1">
        <a:defRPr sz="1800" kern="1200">
          <a:solidFill>
            <a:schemeClr val="tx1"/>
          </a:solidFill>
          <a:latin typeface="+mn-lt"/>
          <a:ea typeface="+mn-ea"/>
          <a:cs typeface="+mn-cs"/>
        </a:defRPr>
      </a:lvl2pPr>
      <a:lvl3pPr marL="912979" algn="l" defTabSz="912979" rtl="0" eaLnBrk="1" latinLnBrk="0" hangingPunct="1">
        <a:defRPr sz="1800" kern="1200">
          <a:solidFill>
            <a:schemeClr val="tx1"/>
          </a:solidFill>
          <a:latin typeface="+mn-lt"/>
          <a:ea typeface="+mn-ea"/>
          <a:cs typeface="+mn-cs"/>
        </a:defRPr>
      </a:lvl3pPr>
      <a:lvl4pPr marL="1369470" algn="l" defTabSz="912979" rtl="0" eaLnBrk="1" latinLnBrk="0" hangingPunct="1">
        <a:defRPr sz="1800" kern="1200">
          <a:solidFill>
            <a:schemeClr val="tx1"/>
          </a:solidFill>
          <a:latin typeface="+mn-lt"/>
          <a:ea typeface="+mn-ea"/>
          <a:cs typeface="+mn-cs"/>
        </a:defRPr>
      </a:lvl4pPr>
      <a:lvl5pPr marL="1825958" algn="l" defTabSz="912979" rtl="0" eaLnBrk="1" latinLnBrk="0" hangingPunct="1">
        <a:defRPr sz="1800" kern="1200">
          <a:solidFill>
            <a:schemeClr val="tx1"/>
          </a:solidFill>
          <a:latin typeface="+mn-lt"/>
          <a:ea typeface="+mn-ea"/>
          <a:cs typeface="+mn-cs"/>
        </a:defRPr>
      </a:lvl5pPr>
      <a:lvl6pPr marL="2282449" algn="l" defTabSz="912979" rtl="0" eaLnBrk="1" latinLnBrk="0" hangingPunct="1">
        <a:defRPr sz="1800" kern="1200">
          <a:solidFill>
            <a:schemeClr val="tx1"/>
          </a:solidFill>
          <a:latin typeface="+mn-lt"/>
          <a:ea typeface="+mn-ea"/>
          <a:cs typeface="+mn-cs"/>
        </a:defRPr>
      </a:lvl6pPr>
      <a:lvl7pPr marL="2738938" algn="l" defTabSz="912979" rtl="0" eaLnBrk="1" latinLnBrk="0" hangingPunct="1">
        <a:defRPr sz="1800" kern="1200">
          <a:solidFill>
            <a:schemeClr val="tx1"/>
          </a:solidFill>
          <a:latin typeface="+mn-lt"/>
          <a:ea typeface="+mn-ea"/>
          <a:cs typeface="+mn-cs"/>
        </a:defRPr>
      </a:lvl7pPr>
      <a:lvl8pPr marL="3195420" algn="l" defTabSz="912979" rtl="0" eaLnBrk="1" latinLnBrk="0" hangingPunct="1">
        <a:defRPr sz="1800" kern="1200">
          <a:solidFill>
            <a:schemeClr val="tx1"/>
          </a:solidFill>
          <a:latin typeface="+mn-lt"/>
          <a:ea typeface="+mn-ea"/>
          <a:cs typeface="+mn-cs"/>
        </a:defRPr>
      </a:lvl8pPr>
      <a:lvl9pPr marL="3651916" algn="l" defTabSz="91297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rgbClr val="000000"/>
                </a:solidFill>
                <a:latin typeface="+mn-lt"/>
              </a:defRPr>
            </a:lvl1pPr>
          </a:lstStyle>
          <a:p>
            <a:pPr eaLnBrk="1" hangingPunct="1">
              <a:defRPr/>
            </a:pPr>
            <a:endParaRPr lang="en-US"/>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rgbClr val="000000"/>
                </a:solidFill>
                <a:latin typeface="+mn-lt"/>
              </a:defRPr>
            </a:lvl1pPr>
          </a:lstStyle>
          <a:p>
            <a:pPr eaLnBrk="1" hangingPunct="1">
              <a:defRPr/>
            </a:pPr>
            <a:endParaRPr lang="en-US"/>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defRPr>
            </a:lvl1pPr>
          </a:lstStyle>
          <a:p>
            <a:pPr eaLnBrk="1" hangingPunct="1"/>
            <a:fld id="{42C42483-C722-493F-8C26-0E68662A79B7}" type="slidenum">
              <a:rPr lang="en-US" altLang="en-US" smtClean="0">
                <a:latin typeface="Arial" panose="020B0604020202020204" pitchFamily="34" charset="0"/>
              </a:rPr>
              <a:pPr eaLnBrk="1" hangingPunct="1"/>
              <a:t>‹#›</a:t>
            </a:fld>
            <a:endParaRPr lang="en-US" altLang="en-US" smtClean="0">
              <a:latin typeface="Arial" panose="020B0604020202020204" pitchFamily="34" charset="0"/>
            </a:endParaRPr>
          </a:p>
        </p:txBody>
      </p:sp>
    </p:spTree>
    <p:extLst>
      <p:ext uri="{BB962C8B-B14F-4D97-AF65-F5344CB8AC3E}">
        <p14:creationId xmlns:p14="http://schemas.microsoft.com/office/powerpoint/2010/main" val="3494748286"/>
      </p:ext>
    </p:extLst>
  </p:cSld>
  <p:clrMap bg1="lt1" tx1="dk1" bg2="lt2" tx2="dk2" accent1="accent1" accent2="accent2" accent3="accent3" accent4="accent4" accent5="accent5" accent6="accent6" hlink="hlink" folHlink="folHlink"/>
  <p:sldLayoutIdLst>
    <p:sldLayoutId id="2147483672" r:id="rId1"/>
  </p:sldLayoutIdLst>
  <p:transition advClick="0"/>
  <p:txStyles>
    <p:titleStyle>
      <a:lvl1pPr algn="ctr" rtl="0" eaLnBrk="0" fontAlgn="base" hangingPunct="0">
        <a:spcBef>
          <a:spcPct val="0"/>
        </a:spcBef>
        <a:spcAft>
          <a:spcPct val="0"/>
        </a:spcAft>
        <a:defRPr sz="4400" b="1">
          <a:solidFill>
            <a:srgbClr val="FFFF00"/>
          </a:solidFill>
          <a:latin typeface="+mj-lt"/>
          <a:ea typeface="+mj-ea"/>
          <a:cs typeface="+mj-cs"/>
        </a:defRPr>
      </a:lvl1pPr>
      <a:lvl2pPr algn="ctr" rtl="0" eaLnBrk="0" fontAlgn="base" hangingPunct="0">
        <a:spcBef>
          <a:spcPct val="0"/>
        </a:spcBef>
        <a:spcAft>
          <a:spcPct val="0"/>
        </a:spcAft>
        <a:defRPr sz="4400" b="1">
          <a:solidFill>
            <a:srgbClr val="FFFF00"/>
          </a:solidFill>
          <a:latin typeface="Arial" charset="0"/>
        </a:defRPr>
      </a:lvl2pPr>
      <a:lvl3pPr algn="ctr" rtl="0" eaLnBrk="0" fontAlgn="base" hangingPunct="0">
        <a:spcBef>
          <a:spcPct val="0"/>
        </a:spcBef>
        <a:spcAft>
          <a:spcPct val="0"/>
        </a:spcAft>
        <a:defRPr sz="4400" b="1">
          <a:solidFill>
            <a:srgbClr val="FFFF00"/>
          </a:solidFill>
          <a:latin typeface="Arial" charset="0"/>
        </a:defRPr>
      </a:lvl3pPr>
      <a:lvl4pPr algn="ctr" rtl="0" eaLnBrk="0" fontAlgn="base" hangingPunct="0">
        <a:spcBef>
          <a:spcPct val="0"/>
        </a:spcBef>
        <a:spcAft>
          <a:spcPct val="0"/>
        </a:spcAft>
        <a:defRPr sz="4400" b="1">
          <a:solidFill>
            <a:srgbClr val="FFFF00"/>
          </a:solidFill>
          <a:latin typeface="Arial" charset="0"/>
        </a:defRPr>
      </a:lvl4pPr>
      <a:lvl5pPr algn="ctr" rtl="0" eaLnBrk="0" fontAlgn="base" hangingPunct="0">
        <a:spcBef>
          <a:spcPct val="0"/>
        </a:spcBef>
        <a:spcAft>
          <a:spcPct val="0"/>
        </a:spcAft>
        <a:defRPr sz="4400" b="1">
          <a:solidFill>
            <a:srgbClr val="FFFF00"/>
          </a:solidFill>
          <a:latin typeface="Arial" charset="0"/>
        </a:defRPr>
      </a:lvl5pPr>
      <a:lvl6pPr marL="457200" algn="ctr" rtl="0" fontAlgn="base">
        <a:spcBef>
          <a:spcPct val="0"/>
        </a:spcBef>
        <a:spcAft>
          <a:spcPct val="0"/>
        </a:spcAft>
        <a:defRPr sz="4400" b="1">
          <a:solidFill>
            <a:srgbClr val="FFFF00"/>
          </a:solidFill>
          <a:latin typeface="Arial" charset="0"/>
        </a:defRPr>
      </a:lvl6pPr>
      <a:lvl7pPr marL="914400" algn="ctr" rtl="0" fontAlgn="base">
        <a:spcBef>
          <a:spcPct val="0"/>
        </a:spcBef>
        <a:spcAft>
          <a:spcPct val="0"/>
        </a:spcAft>
        <a:defRPr sz="4400" b="1">
          <a:solidFill>
            <a:srgbClr val="FFFF00"/>
          </a:solidFill>
          <a:latin typeface="Arial" charset="0"/>
        </a:defRPr>
      </a:lvl7pPr>
      <a:lvl8pPr marL="1371600" algn="ctr" rtl="0" fontAlgn="base">
        <a:spcBef>
          <a:spcPct val="0"/>
        </a:spcBef>
        <a:spcAft>
          <a:spcPct val="0"/>
        </a:spcAft>
        <a:defRPr sz="4400" b="1">
          <a:solidFill>
            <a:srgbClr val="FFFF00"/>
          </a:solidFill>
          <a:latin typeface="Arial" charset="0"/>
        </a:defRPr>
      </a:lvl8pPr>
      <a:lvl9pPr marL="1828800" algn="ctr" rtl="0" fontAlgn="base">
        <a:spcBef>
          <a:spcPct val="0"/>
        </a:spcBef>
        <a:spcAft>
          <a:spcPct val="0"/>
        </a:spcAft>
        <a:defRPr sz="4400" b="1">
          <a:solidFill>
            <a:srgbClr val="FFFF00"/>
          </a:solidFill>
          <a:latin typeface="Arial"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50"/>
            </a:lvl1pPr>
          </a:lstStyle>
          <a:p>
            <a:pPr eaLnBrk="1" hangingPunct="1"/>
            <a:endParaRPr lang="en-US" altLang="en-US" smtClean="0">
              <a:solidFill>
                <a:srgbClr val="000000"/>
              </a:solidFill>
              <a:latin typeface="Arial"/>
            </a:endParaRPr>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vl1pPr>
          </a:lstStyle>
          <a:p>
            <a:pPr algn="ctr" eaLnBrk="1" hangingPunct="1"/>
            <a:endParaRPr lang="en-US" altLang="en-US" smtClean="0">
              <a:solidFill>
                <a:srgbClr val="000000"/>
              </a:solidFill>
              <a:latin typeface="Aria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a:lvl1pPr>
          </a:lstStyle>
          <a:p>
            <a:pPr eaLnBrk="1" hangingPunct="1"/>
            <a:fld id="{882C2E22-970A-4F1A-A45E-C85B09C107DB}" type="slidenum">
              <a:rPr lang="en-US" altLang="en-US" smtClean="0">
                <a:solidFill>
                  <a:srgbClr val="000000"/>
                </a:solidFill>
                <a:latin typeface="Arial"/>
              </a:rPr>
              <a:pPr eaLnBrk="1" hangingPunct="1"/>
              <a:t>‹#›</a:t>
            </a:fld>
            <a:endParaRPr lang="en-US" altLang="en-US" smtClean="0">
              <a:solidFill>
                <a:srgbClr val="000000"/>
              </a:solidFill>
              <a:latin typeface="Arial"/>
            </a:endParaRPr>
          </a:p>
        </p:txBody>
      </p:sp>
    </p:spTree>
    <p:extLst>
      <p:ext uri="{BB962C8B-B14F-4D97-AF65-F5344CB8AC3E}">
        <p14:creationId xmlns:p14="http://schemas.microsoft.com/office/powerpoint/2010/main" val="1670980368"/>
      </p:ext>
    </p:extLst>
  </p:cSld>
  <p:clrMap bg1="lt1" tx1="dk1" bg2="lt2" tx2="dk2" accent1="accent1" accent2="accent2" accent3="accent3" accent4="accent4" accent5="accent5" accent6="accent6" hlink="hlink" folHlink="folHlink"/>
  <p:sldLayoutIdLst>
    <p:sldLayoutId id="2147483674" r:id="rId1"/>
  </p:sldLayoutIdLst>
  <p:transition advClick="0"/>
  <p:txStyles>
    <p:titleStyle>
      <a:lvl1pPr algn="ctr" rtl="0" fontAlgn="base">
        <a:spcBef>
          <a:spcPct val="0"/>
        </a:spcBef>
        <a:spcAft>
          <a:spcPct val="0"/>
        </a:spcAft>
        <a:defRPr sz="3300" b="1" kern="1200">
          <a:solidFill>
            <a:srgbClr val="FFFF00"/>
          </a:solidFill>
          <a:latin typeface="+mj-lt"/>
          <a:ea typeface="+mj-ea"/>
          <a:cs typeface="+mj-cs"/>
        </a:defRPr>
      </a:lvl1pPr>
      <a:lvl2pPr algn="ctr" rtl="0" fontAlgn="base">
        <a:spcBef>
          <a:spcPct val="0"/>
        </a:spcBef>
        <a:spcAft>
          <a:spcPct val="0"/>
        </a:spcAft>
        <a:defRPr sz="3300" b="1">
          <a:solidFill>
            <a:srgbClr val="FFFF00"/>
          </a:solidFill>
          <a:latin typeface="Arial" panose="020B0604020202020204" pitchFamily="34" charset="0"/>
        </a:defRPr>
      </a:lvl2pPr>
      <a:lvl3pPr algn="ctr" rtl="0" fontAlgn="base">
        <a:spcBef>
          <a:spcPct val="0"/>
        </a:spcBef>
        <a:spcAft>
          <a:spcPct val="0"/>
        </a:spcAft>
        <a:defRPr sz="3300" b="1">
          <a:solidFill>
            <a:srgbClr val="FFFF00"/>
          </a:solidFill>
          <a:latin typeface="Arial" panose="020B0604020202020204" pitchFamily="34" charset="0"/>
        </a:defRPr>
      </a:lvl3pPr>
      <a:lvl4pPr algn="ctr" rtl="0" fontAlgn="base">
        <a:spcBef>
          <a:spcPct val="0"/>
        </a:spcBef>
        <a:spcAft>
          <a:spcPct val="0"/>
        </a:spcAft>
        <a:defRPr sz="3300" b="1">
          <a:solidFill>
            <a:srgbClr val="FFFF00"/>
          </a:solidFill>
          <a:latin typeface="Arial" panose="020B0604020202020204" pitchFamily="34" charset="0"/>
        </a:defRPr>
      </a:lvl4pPr>
      <a:lvl5pPr algn="ctr" rtl="0" fontAlgn="base">
        <a:spcBef>
          <a:spcPct val="0"/>
        </a:spcBef>
        <a:spcAft>
          <a:spcPct val="0"/>
        </a:spcAft>
        <a:defRPr sz="3300" b="1">
          <a:solidFill>
            <a:srgbClr val="FFFF00"/>
          </a:solidFill>
          <a:latin typeface="Arial" panose="020B0604020202020204" pitchFamily="34" charset="0"/>
        </a:defRPr>
      </a:lvl5pPr>
      <a:lvl6pPr marL="342900" algn="ctr" rtl="0" fontAlgn="base">
        <a:spcBef>
          <a:spcPct val="0"/>
        </a:spcBef>
        <a:spcAft>
          <a:spcPct val="0"/>
        </a:spcAft>
        <a:defRPr sz="3300" b="1">
          <a:solidFill>
            <a:srgbClr val="FFFF00"/>
          </a:solidFill>
          <a:latin typeface="Arial" panose="020B0604020202020204" pitchFamily="34" charset="0"/>
        </a:defRPr>
      </a:lvl6pPr>
      <a:lvl7pPr marL="685800" algn="ctr" rtl="0" fontAlgn="base">
        <a:spcBef>
          <a:spcPct val="0"/>
        </a:spcBef>
        <a:spcAft>
          <a:spcPct val="0"/>
        </a:spcAft>
        <a:defRPr sz="3300" b="1">
          <a:solidFill>
            <a:srgbClr val="FFFF00"/>
          </a:solidFill>
          <a:latin typeface="Arial" panose="020B0604020202020204" pitchFamily="34" charset="0"/>
        </a:defRPr>
      </a:lvl7pPr>
      <a:lvl8pPr marL="1028700" algn="ctr" rtl="0" fontAlgn="base">
        <a:spcBef>
          <a:spcPct val="0"/>
        </a:spcBef>
        <a:spcAft>
          <a:spcPct val="0"/>
        </a:spcAft>
        <a:defRPr sz="3300" b="1">
          <a:solidFill>
            <a:srgbClr val="FFFF00"/>
          </a:solidFill>
          <a:latin typeface="Arial" panose="020B0604020202020204" pitchFamily="34" charset="0"/>
        </a:defRPr>
      </a:lvl8pPr>
      <a:lvl9pPr marL="1371600" algn="ctr" rtl="0" fontAlgn="base">
        <a:spcBef>
          <a:spcPct val="0"/>
        </a:spcBef>
        <a:spcAft>
          <a:spcPct val="0"/>
        </a:spcAft>
        <a:defRPr sz="3300" b="1">
          <a:solidFill>
            <a:srgbClr val="FFFF00"/>
          </a:solidFill>
          <a:latin typeface="Arial" panose="020B0604020202020204" pitchFamily="34" charset="0"/>
        </a:defRPr>
      </a:lvl9pPr>
    </p:titleStyle>
    <p:bodyStyle>
      <a:lvl1pPr marL="257175" indent="-257175" algn="l" rtl="0" fontAlgn="base">
        <a:spcBef>
          <a:spcPct val="20000"/>
        </a:spcBef>
        <a:spcAft>
          <a:spcPct val="0"/>
        </a:spcAft>
        <a:buChar char="•"/>
        <a:defRPr sz="2400" b="1" kern="1200">
          <a:solidFill>
            <a:schemeClr val="bg1"/>
          </a:solidFill>
          <a:latin typeface="+mn-lt"/>
          <a:ea typeface="+mn-ea"/>
          <a:cs typeface="+mn-cs"/>
        </a:defRPr>
      </a:lvl1pPr>
      <a:lvl2pPr marL="557213" indent="-214313" algn="l" rtl="0" fontAlgn="base">
        <a:spcBef>
          <a:spcPct val="20000"/>
        </a:spcBef>
        <a:spcAft>
          <a:spcPct val="0"/>
        </a:spcAft>
        <a:buChar char="–"/>
        <a:defRPr sz="2100" b="1" kern="1200">
          <a:solidFill>
            <a:schemeClr val="bg1"/>
          </a:solidFill>
          <a:latin typeface="+mn-lt"/>
          <a:ea typeface="+mn-ea"/>
          <a:cs typeface="+mn-cs"/>
        </a:defRPr>
      </a:lvl2pPr>
      <a:lvl3pPr marL="857250" indent="-171450" algn="l" rtl="0" fontAlgn="base">
        <a:spcBef>
          <a:spcPct val="20000"/>
        </a:spcBef>
        <a:spcAft>
          <a:spcPct val="0"/>
        </a:spcAft>
        <a:buChar char="•"/>
        <a:defRPr sz="1800" b="1" kern="1200">
          <a:solidFill>
            <a:schemeClr val="bg1"/>
          </a:solidFill>
          <a:latin typeface="+mn-lt"/>
          <a:ea typeface="+mn-ea"/>
          <a:cs typeface="+mn-cs"/>
        </a:defRPr>
      </a:lvl3pPr>
      <a:lvl4pPr marL="1200150" indent="-171450" algn="l" rtl="0" fontAlgn="base">
        <a:spcBef>
          <a:spcPct val="20000"/>
        </a:spcBef>
        <a:spcAft>
          <a:spcPct val="0"/>
        </a:spcAft>
        <a:buChar char="–"/>
        <a:defRPr sz="1500" kern="1200">
          <a:solidFill>
            <a:schemeClr val="bg1"/>
          </a:solidFill>
          <a:latin typeface="+mn-lt"/>
          <a:ea typeface="+mn-ea"/>
          <a:cs typeface="+mn-cs"/>
        </a:defRPr>
      </a:lvl4pPr>
      <a:lvl5pPr marL="1543050" indent="-171450" algn="l" rtl="0" fontAlgn="base">
        <a:spcBef>
          <a:spcPct val="20000"/>
        </a:spcBef>
        <a:spcAft>
          <a:spcPct val="0"/>
        </a:spcAft>
        <a:buChar char="»"/>
        <a:defRPr sz="15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50"/>
            </a:lvl1pPr>
          </a:lstStyle>
          <a:p>
            <a:pPr eaLnBrk="1" hangingPunct="1"/>
            <a:endParaRPr lang="en-US" altLang="en-US" smtClean="0">
              <a:solidFill>
                <a:srgbClr val="000000"/>
              </a:solidFill>
              <a:latin typeface="Arial"/>
            </a:endParaRPr>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vl1pPr>
          </a:lstStyle>
          <a:p>
            <a:pPr algn="ctr" eaLnBrk="1" hangingPunct="1"/>
            <a:endParaRPr lang="en-US" altLang="en-US" smtClean="0">
              <a:solidFill>
                <a:srgbClr val="000000"/>
              </a:solidFill>
              <a:latin typeface="Aria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a:lvl1pPr>
          </a:lstStyle>
          <a:p>
            <a:pPr eaLnBrk="1" hangingPunct="1"/>
            <a:fld id="{882C2E22-970A-4F1A-A45E-C85B09C107DB}" type="slidenum">
              <a:rPr lang="en-US" altLang="en-US" smtClean="0">
                <a:solidFill>
                  <a:srgbClr val="000000"/>
                </a:solidFill>
                <a:latin typeface="Arial"/>
              </a:rPr>
              <a:pPr eaLnBrk="1" hangingPunct="1"/>
              <a:t>‹#›</a:t>
            </a:fld>
            <a:endParaRPr lang="en-US" altLang="en-US" smtClean="0">
              <a:solidFill>
                <a:srgbClr val="000000"/>
              </a:solidFill>
              <a:latin typeface="Arial"/>
            </a:endParaRPr>
          </a:p>
        </p:txBody>
      </p:sp>
    </p:spTree>
    <p:extLst>
      <p:ext uri="{BB962C8B-B14F-4D97-AF65-F5344CB8AC3E}">
        <p14:creationId xmlns:p14="http://schemas.microsoft.com/office/powerpoint/2010/main" val="3891348892"/>
      </p:ext>
    </p:extLst>
  </p:cSld>
  <p:clrMap bg1="lt1" tx1="dk1" bg2="lt2" tx2="dk2" accent1="accent1" accent2="accent2" accent3="accent3" accent4="accent4" accent5="accent5" accent6="accent6" hlink="hlink" folHlink="folHlink"/>
  <p:sldLayoutIdLst>
    <p:sldLayoutId id="2147483676" r:id="rId1"/>
  </p:sldLayoutIdLst>
  <p:transition advClick="0"/>
  <p:txStyles>
    <p:titleStyle>
      <a:lvl1pPr algn="ctr" rtl="0" fontAlgn="base">
        <a:spcBef>
          <a:spcPct val="0"/>
        </a:spcBef>
        <a:spcAft>
          <a:spcPct val="0"/>
        </a:spcAft>
        <a:defRPr sz="3300" b="1" kern="1200">
          <a:solidFill>
            <a:srgbClr val="FFFF00"/>
          </a:solidFill>
          <a:latin typeface="+mj-lt"/>
          <a:ea typeface="+mj-ea"/>
          <a:cs typeface="+mj-cs"/>
        </a:defRPr>
      </a:lvl1pPr>
      <a:lvl2pPr algn="ctr" rtl="0" fontAlgn="base">
        <a:spcBef>
          <a:spcPct val="0"/>
        </a:spcBef>
        <a:spcAft>
          <a:spcPct val="0"/>
        </a:spcAft>
        <a:defRPr sz="3300" b="1">
          <a:solidFill>
            <a:srgbClr val="FFFF00"/>
          </a:solidFill>
          <a:latin typeface="Arial" panose="020B0604020202020204" pitchFamily="34" charset="0"/>
        </a:defRPr>
      </a:lvl2pPr>
      <a:lvl3pPr algn="ctr" rtl="0" fontAlgn="base">
        <a:spcBef>
          <a:spcPct val="0"/>
        </a:spcBef>
        <a:spcAft>
          <a:spcPct val="0"/>
        </a:spcAft>
        <a:defRPr sz="3300" b="1">
          <a:solidFill>
            <a:srgbClr val="FFFF00"/>
          </a:solidFill>
          <a:latin typeface="Arial" panose="020B0604020202020204" pitchFamily="34" charset="0"/>
        </a:defRPr>
      </a:lvl3pPr>
      <a:lvl4pPr algn="ctr" rtl="0" fontAlgn="base">
        <a:spcBef>
          <a:spcPct val="0"/>
        </a:spcBef>
        <a:spcAft>
          <a:spcPct val="0"/>
        </a:spcAft>
        <a:defRPr sz="3300" b="1">
          <a:solidFill>
            <a:srgbClr val="FFFF00"/>
          </a:solidFill>
          <a:latin typeface="Arial" panose="020B0604020202020204" pitchFamily="34" charset="0"/>
        </a:defRPr>
      </a:lvl4pPr>
      <a:lvl5pPr algn="ctr" rtl="0" fontAlgn="base">
        <a:spcBef>
          <a:spcPct val="0"/>
        </a:spcBef>
        <a:spcAft>
          <a:spcPct val="0"/>
        </a:spcAft>
        <a:defRPr sz="3300" b="1">
          <a:solidFill>
            <a:srgbClr val="FFFF00"/>
          </a:solidFill>
          <a:latin typeface="Arial" panose="020B0604020202020204" pitchFamily="34" charset="0"/>
        </a:defRPr>
      </a:lvl5pPr>
      <a:lvl6pPr marL="342900" algn="ctr" rtl="0" fontAlgn="base">
        <a:spcBef>
          <a:spcPct val="0"/>
        </a:spcBef>
        <a:spcAft>
          <a:spcPct val="0"/>
        </a:spcAft>
        <a:defRPr sz="3300" b="1">
          <a:solidFill>
            <a:srgbClr val="FFFF00"/>
          </a:solidFill>
          <a:latin typeface="Arial" panose="020B0604020202020204" pitchFamily="34" charset="0"/>
        </a:defRPr>
      </a:lvl6pPr>
      <a:lvl7pPr marL="685800" algn="ctr" rtl="0" fontAlgn="base">
        <a:spcBef>
          <a:spcPct val="0"/>
        </a:spcBef>
        <a:spcAft>
          <a:spcPct val="0"/>
        </a:spcAft>
        <a:defRPr sz="3300" b="1">
          <a:solidFill>
            <a:srgbClr val="FFFF00"/>
          </a:solidFill>
          <a:latin typeface="Arial" panose="020B0604020202020204" pitchFamily="34" charset="0"/>
        </a:defRPr>
      </a:lvl7pPr>
      <a:lvl8pPr marL="1028700" algn="ctr" rtl="0" fontAlgn="base">
        <a:spcBef>
          <a:spcPct val="0"/>
        </a:spcBef>
        <a:spcAft>
          <a:spcPct val="0"/>
        </a:spcAft>
        <a:defRPr sz="3300" b="1">
          <a:solidFill>
            <a:srgbClr val="FFFF00"/>
          </a:solidFill>
          <a:latin typeface="Arial" panose="020B0604020202020204" pitchFamily="34" charset="0"/>
        </a:defRPr>
      </a:lvl8pPr>
      <a:lvl9pPr marL="1371600" algn="ctr" rtl="0" fontAlgn="base">
        <a:spcBef>
          <a:spcPct val="0"/>
        </a:spcBef>
        <a:spcAft>
          <a:spcPct val="0"/>
        </a:spcAft>
        <a:defRPr sz="3300" b="1">
          <a:solidFill>
            <a:srgbClr val="FFFF00"/>
          </a:solidFill>
          <a:latin typeface="Arial" panose="020B0604020202020204" pitchFamily="34" charset="0"/>
        </a:defRPr>
      </a:lvl9pPr>
    </p:titleStyle>
    <p:bodyStyle>
      <a:lvl1pPr marL="257175" indent="-257175" algn="l" rtl="0" fontAlgn="base">
        <a:spcBef>
          <a:spcPct val="20000"/>
        </a:spcBef>
        <a:spcAft>
          <a:spcPct val="0"/>
        </a:spcAft>
        <a:buChar char="•"/>
        <a:defRPr sz="2400" b="1" kern="1200">
          <a:solidFill>
            <a:schemeClr val="bg1"/>
          </a:solidFill>
          <a:latin typeface="+mn-lt"/>
          <a:ea typeface="+mn-ea"/>
          <a:cs typeface="+mn-cs"/>
        </a:defRPr>
      </a:lvl1pPr>
      <a:lvl2pPr marL="557213" indent="-214313" algn="l" rtl="0" fontAlgn="base">
        <a:spcBef>
          <a:spcPct val="20000"/>
        </a:spcBef>
        <a:spcAft>
          <a:spcPct val="0"/>
        </a:spcAft>
        <a:buChar char="–"/>
        <a:defRPr sz="2100" b="1" kern="1200">
          <a:solidFill>
            <a:schemeClr val="bg1"/>
          </a:solidFill>
          <a:latin typeface="+mn-lt"/>
          <a:ea typeface="+mn-ea"/>
          <a:cs typeface="+mn-cs"/>
        </a:defRPr>
      </a:lvl2pPr>
      <a:lvl3pPr marL="857250" indent="-171450" algn="l" rtl="0" fontAlgn="base">
        <a:spcBef>
          <a:spcPct val="20000"/>
        </a:spcBef>
        <a:spcAft>
          <a:spcPct val="0"/>
        </a:spcAft>
        <a:buChar char="•"/>
        <a:defRPr sz="1800" b="1" kern="1200">
          <a:solidFill>
            <a:schemeClr val="bg1"/>
          </a:solidFill>
          <a:latin typeface="+mn-lt"/>
          <a:ea typeface="+mn-ea"/>
          <a:cs typeface="+mn-cs"/>
        </a:defRPr>
      </a:lvl3pPr>
      <a:lvl4pPr marL="1200150" indent="-171450" algn="l" rtl="0" fontAlgn="base">
        <a:spcBef>
          <a:spcPct val="20000"/>
        </a:spcBef>
        <a:spcAft>
          <a:spcPct val="0"/>
        </a:spcAft>
        <a:buChar char="–"/>
        <a:defRPr sz="1500" kern="1200">
          <a:solidFill>
            <a:schemeClr val="bg1"/>
          </a:solidFill>
          <a:latin typeface="+mn-lt"/>
          <a:ea typeface="+mn-ea"/>
          <a:cs typeface="+mn-cs"/>
        </a:defRPr>
      </a:lvl4pPr>
      <a:lvl5pPr marL="1543050" indent="-171450" algn="l" rtl="0" fontAlgn="base">
        <a:spcBef>
          <a:spcPct val="20000"/>
        </a:spcBef>
        <a:spcAft>
          <a:spcPct val="0"/>
        </a:spcAft>
        <a:buChar char="»"/>
        <a:defRPr sz="15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50"/>
            </a:lvl1pPr>
          </a:lstStyle>
          <a:p>
            <a:pPr eaLnBrk="1" hangingPunct="1"/>
            <a:endParaRPr lang="en-US" altLang="en-US" smtClean="0">
              <a:solidFill>
                <a:srgbClr val="000000"/>
              </a:solidFill>
              <a:latin typeface="Arial"/>
            </a:endParaRPr>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vl1pPr>
          </a:lstStyle>
          <a:p>
            <a:pPr algn="ctr" eaLnBrk="1" hangingPunct="1"/>
            <a:endParaRPr lang="en-US" altLang="en-US" smtClean="0">
              <a:solidFill>
                <a:srgbClr val="000000"/>
              </a:solidFill>
              <a:latin typeface="Aria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a:lvl1pPr>
          </a:lstStyle>
          <a:p>
            <a:pPr eaLnBrk="1" hangingPunct="1"/>
            <a:fld id="{882C2E22-970A-4F1A-A45E-C85B09C107DB}" type="slidenum">
              <a:rPr lang="en-US" altLang="en-US" smtClean="0">
                <a:solidFill>
                  <a:srgbClr val="000000"/>
                </a:solidFill>
                <a:latin typeface="Arial"/>
              </a:rPr>
              <a:pPr eaLnBrk="1" hangingPunct="1"/>
              <a:t>‹#›</a:t>
            </a:fld>
            <a:endParaRPr lang="en-US" altLang="en-US" smtClean="0">
              <a:solidFill>
                <a:srgbClr val="000000"/>
              </a:solidFill>
              <a:latin typeface="Arial"/>
            </a:endParaRPr>
          </a:p>
        </p:txBody>
      </p:sp>
    </p:spTree>
    <p:extLst>
      <p:ext uri="{BB962C8B-B14F-4D97-AF65-F5344CB8AC3E}">
        <p14:creationId xmlns:p14="http://schemas.microsoft.com/office/powerpoint/2010/main" val="741014980"/>
      </p:ext>
    </p:extLst>
  </p:cSld>
  <p:clrMap bg1="lt1" tx1="dk1" bg2="lt2" tx2="dk2" accent1="accent1" accent2="accent2" accent3="accent3" accent4="accent4" accent5="accent5" accent6="accent6" hlink="hlink" folHlink="folHlink"/>
  <p:sldLayoutIdLst>
    <p:sldLayoutId id="2147483678" r:id="rId1"/>
  </p:sldLayoutIdLst>
  <p:transition advClick="0"/>
  <p:txStyles>
    <p:titleStyle>
      <a:lvl1pPr algn="ctr" rtl="0" fontAlgn="base">
        <a:spcBef>
          <a:spcPct val="0"/>
        </a:spcBef>
        <a:spcAft>
          <a:spcPct val="0"/>
        </a:spcAft>
        <a:defRPr sz="3300" b="1" kern="1200">
          <a:solidFill>
            <a:srgbClr val="FFFF00"/>
          </a:solidFill>
          <a:latin typeface="+mj-lt"/>
          <a:ea typeface="+mj-ea"/>
          <a:cs typeface="+mj-cs"/>
        </a:defRPr>
      </a:lvl1pPr>
      <a:lvl2pPr algn="ctr" rtl="0" fontAlgn="base">
        <a:spcBef>
          <a:spcPct val="0"/>
        </a:spcBef>
        <a:spcAft>
          <a:spcPct val="0"/>
        </a:spcAft>
        <a:defRPr sz="3300" b="1">
          <a:solidFill>
            <a:srgbClr val="FFFF00"/>
          </a:solidFill>
          <a:latin typeface="Arial" panose="020B0604020202020204" pitchFamily="34" charset="0"/>
        </a:defRPr>
      </a:lvl2pPr>
      <a:lvl3pPr algn="ctr" rtl="0" fontAlgn="base">
        <a:spcBef>
          <a:spcPct val="0"/>
        </a:spcBef>
        <a:spcAft>
          <a:spcPct val="0"/>
        </a:spcAft>
        <a:defRPr sz="3300" b="1">
          <a:solidFill>
            <a:srgbClr val="FFFF00"/>
          </a:solidFill>
          <a:latin typeface="Arial" panose="020B0604020202020204" pitchFamily="34" charset="0"/>
        </a:defRPr>
      </a:lvl3pPr>
      <a:lvl4pPr algn="ctr" rtl="0" fontAlgn="base">
        <a:spcBef>
          <a:spcPct val="0"/>
        </a:spcBef>
        <a:spcAft>
          <a:spcPct val="0"/>
        </a:spcAft>
        <a:defRPr sz="3300" b="1">
          <a:solidFill>
            <a:srgbClr val="FFFF00"/>
          </a:solidFill>
          <a:latin typeface="Arial" panose="020B0604020202020204" pitchFamily="34" charset="0"/>
        </a:defRPr>
      </a:lvl4pPr>
      <a:lvl5pPr algn="ctr" rtl="0" fontAlgn="base">
        <a:spcBef>
          <a:spcPct val="0"/>
        </a:spcBef>
        <a:spcAft>
          <a:spcPct val="0"/>
        </a:spcAft>
        <a:defRPr sz="3300" b="1">
          <a:solidFill>
            <a:srgbClr val="FFFF00"/>
          </a:solidFill>
          <a:latin typeface="Arial" panose="020B0604020202020204" pitchFamily="34" charset="0"/>
        </a:defRPr>
      </a:lvl5pPr>
      <a:lvl6pPr marL="342900" algn="ctr" rtl="0" fontAlgn="base">
        <a:spcBef>
          <a:spcPct val="0"/>
        </a:spcBef>
        <a:spcAft>
          <a:spcPct val="0"/>
        </a:spcAft>
        <a:defRPr sz="3300" b="1">
          <a:solidFill>
            <a:srgbClr val="FFFF00"/>
          </a:solidFill>
          <a:latin typeface="Arial" panose="020B0604020202020204" pitchFamily="34" charset="0"/>
        </a:defRPr>
      </a:lvl6pPr>
      <a:lvl7pPr marL="685800" algn="ctr" rtl="0" fontAlgn="base">
        <a:spcBef>
          <a:spcPct val="0"/>
        </a:spcBef>
        <a:spcAft>
          <a:spcPct val="0"/>
        </a:spcAft>
        <a:defRPr sz="3300" b="1">
          <a:solidFill>
            <a:srgbClr val="FFFF00"/>
          </a:solidFill>
          <a:latin typeface="Arial" panose="020B0604020202020204" pitchFamily="34" charset="0"/>
        </a:defRPr>
      </a:lvl7pPr>
      <a:lvl8pPr marL="1028700" algn="ctr" rtl="0" fontAlgn="base">
        <a:spcBef>
          <a:spcPct val="0"/>
        </a:spcBef>
        <a:spcAft>
          <a:spcPct val="0"/>
        </a:spcAft>
        <a:defRPr sz="3300" b="1">
          <a:solidFill>
            <a:srgbClr val="FFFF00"/>
          </a:solidFill>
          <a:latin typeface="Arial" panose="020B0604020202020204" pitchFamily="34" charset="0"/>
        </a:defRPr>
      </a:lvl8pPr>
      <a:lvl9pPr marL="1371600" algn="ctr" rtl="0" fontAlgn="base">
        <a:spcBef>
          <a:spcPct val="0"/>
        </a:spcBef>
        <a:spcAft>
          <a:spcPct val="0"/>
        </a:spcAft>
        <a:defRPr sz="3300" b="1">
          <a:solidFill>
            <a:srgbClr val="FFFF00"/>
          </a:solidFill>
          <a:latin typeface="Arial" panose="020B0604020202020204" pitchFamily="34" charset="0"/>
        </a:defRPr>
      </a:lvl9pPr>
    </p:titleStyle>
    <p:bodyStyle>
      <a:lvl1pPr marL="257175" indent="-257175" algn="l" rtl="0" fontAlgn="base">
        <a:spcBef>
          <a:spcPct val="20000"/>
        </a:spcBef>
        <a:spcAft>
          <a:spcPct val="0"/>
        </a:spcAft>
        <a:buChar char="•"/>
        <a:defRPr sz="2400" b="1" kern="1200">
          <a:solidFill>
            <a:schemeClr val="bg1"/>
          </a:solidFill>
          <a:latin typeface="+mn-lt"/>
          <a:ea typeface="+mn-ea"/>
          <a:cs typeface="+mn-cs"/>
        </a:defRPr>
      </a:lvl1pPr>
      <a:lvl2pPr marL="557213" indent="-214313" algn="l" rtl="0" fontAlgn="base">
        <a:spcBef>
          <a:spcPct val="20000"/>
        </a:spcBef>
        <a:spcAft>
          <a:spcPct val="0"/>
        </a:spcAft>
        <a:buChar char="–"/>
        <a:defRPr sz="2100" b="1" kern="1200">
          <a:solidFill>
            <a:schemeClr val="bg1"/>
          </a:solidFill>
          <a:latin typeface="+mn-lt"/>
          <a:ea typeface="+mn-ea"/>
          <a:cs typeface="+mn-cs"/>
        </a:defRPr>
      </a:lvl2pPr>
      <a:lvl3pPr marL="857250" indent="-171450" algn="l" rtl="0" fontAlgn="base">
        <a:spcBef>
          <a:spcPct val="20000"/>
        </a:spcBef>
        <a:spcAft>
          <a:spcPct val="0"/>
        </a:spcAft>
        <a:buChar char="•"/>
        <a:defRPr sz="1800" b="1" kern="1200">
          <a:solidFill>
            <a:schemeClr val="bg1"/>
          </a:solidFill>
          <a:latin typeface="+mn-lt"/>
          <a:ea typeface="+mn-ea"/>
          <a:cs typeface="+mn-cs"/>
        </a:defRPr>
      </a:lvl3pPr>
      <a:lvl4pPr marL="1200150" indent="-171450" algn="l" rtl="0" fontAlgn="base">
        <a:spcBef>
          <a:spcPct val="20000"/>
        </a:spcBef>
        <a:spcAft>
          <a:spcPct val="0"/>
        </a:spcAft>
        <a:buChar char="–"/>
        <a:defRPr sz="1500" kern="1200">
          <a:solidFill>
            <a:schemeClr val="bg1"/>
          </a:solidFill>
          <a:latin typeface="+mn-lt"/>
          <a:ea typeface="+mn-ea"/>
          <a:cs typeface="+mn-cs"/>
        </a:defRPr>
      </a:lvl4pPr>
      <a:lvl5pPr marL="1543050" indent="-171450" algn="l" rtl="0" fontAlgn="base">
        <a:spcBef>
          <a:spcPct val="20000"/>
        </a:spcBef>
        <a:spcAft>
          <a:spcPct val="0"/>
        </a:spcAft>
        <a:buChar char="»"/>
        <a:defRPr sz="1500" kern="120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951298" name="Rectangle 2"/>
          <p:cNvSpPr>
            <a:spLocks noGrp="1" noChangeArrowheads="1"/>
          </p:cNvSpPr>
          <p:nvPr>
            <p:ph type="dt" sz="half" idx="2"/>
          </p:nvPr>
        </p:nvSpPr>
        <p:spPr bwMode="auto">
          <a:xfrm>
            <a:off x="703263" y="6248400"/>
            <a:ext cx="1898650" cy="457200"/>
          </a:xfrm>
          <a:prstGeom prst="rect">
            <a:avLst/>
          </a:prstGeom>
          <a:noFill/>
          <a:ln w="9525">
            <a:noFill/>
            <a:miter lim="800000"/>
            <a:headEnd/>
            <a:tailEnd/>
          </a:ln>
          <a:effectLst/>
        </p:spPr>
        <p:txBody>
          <a:bodyPr vert="horz" wrap="none" lIns="91949" tIns="45976" rIns="91949" bIns="45976" numCol="1" anchor="ctr" anchorCtr="0" compatLnSpc="1">
            <a:prstTxWarp prst="textNoShape">
              <a:avLst/>
            </a:prstTxWarp>
          </a:bodyPr>
          <a:lstStyle>
            <a:lvl1pPr eaLnBrk="0" hangingPunct="0">
              <a:defRPr sz="1050">
                <a:solidFill>
                  <a:srgbClr val="FFFFFF"/>
                </a:solidFill>
                <a:latin typeface="Times New Roman" pitchFamily="18" charset="0"/>
              </a:defRPr>
            </a:lvl1pPr>
          </a:lstStyle>
          <a:p>
            <a:pPr>
              <a:defRPr/>
            </a:pPr>
            <a:endParaRPr lang="es-ES"/>
          </a:p>
        </p:txBody>
      </p:sp>
      <p:sp>
        <p:nvSpPr>
          <p:cNvPr id="951299" name="Rectangle 3"/>
          <p:cNvSpPr>
            <a:spLocks noGrp="1" noChangeArrowheads="1"/>
          </p:cNvSpPr>
          <p:nvPr>
            <p:ph type="ftr" sz="quarter" idx="3"/>
          </p:nvPr>
        </p:nvSpPr>
        <p:spPr bwMode="auto">
          <a:xfrm>
            <a:off x="3165476" y="6248400"/>
            <a:ext cx="2813050" cy="457200"/>
          </a:xfrm>
          <a:prstGeom prst="rect">
            <a:avLst/>
          </a:prstGeom>
          <a:noFill/>
          <a:ln w="9525">
            <a:noFill/>
            <a:miter lim="800000"/>
            <a:headEnd/>
            <a:tailEnd/>
          </a:ln>
          <a:effectLst/>
        </p:spPr>
        <p:txBody>
          <a:bodyPr vert="horz" wrap="none" lIns="91949" tIns="45976" rIns="91949" bIns="45976" numCol="1" anchor="ctr" anchorCtr="0" compatLnSpc="1">
            <a:prstTxWarp prst="textNoShape">
              <a:avLst/>
            </a:prstTxWarp>
          </a:bodyPr>
          <a:lstStyle>
            <a:lvl1pPr algn="ctr" eaLnBrk="0" hangingPunct="0">
              <a:defRPr sz="1050">
                <a:solidFill>
                  <a:srgbClr val="FFFFFF"/>
                </a:solidFill>
                <a:latin typeface="Times New Roman" pitchFamily="18" charset="0"/>
              </a:defRPr>
            </a:lvl1pPr>
          </a:lstStyle>
          <a:p>
            <a:pPr>
              <a:defRPr/>
            </a:pPr>
            <a:endParaRPr lang="es-ES"/>
          </a:p>
        </p:txBody>
      </p:sp>
      <p:sp>
        <p:nvSpPr>
          <p:cNvPr id="951300" name="Rectangle 4"/>
          <p:cNvSpPr>
            <a:spLocks noGrp="1" noChangeArrowheads="1"/>
          </p:cNvSpPr>
          <p:nvPr>
            <p:ph type="sldNum" sz="quarter" idx="4"/>
          </p:nvPr>
        </p:nvSpPr>
        <p:spPr bwMode="auto">
          <a:xfrm>
            <a:off x="6542088" y="6248400"/>
            <a:ext cx="1898650" cy="457200"/>
          </a:xfrm>
          <a:prstGeom prst="rect">
            <a:avLst/>
          </a:prstGeom>
          <a:noFill/>
          <a:ln w="9525">
            <a:noFill/>
            <a:miter lim="800000"/>
            <a:headEnd/>
            <a:tailEnd/>
          </a:ln>
          <a:effectLst/>
        </p:spPr>
        <p:txBody>
          <a:bodyPr vert="horz" wrap="none" lIns="91949" tIns="45976" rIns="91949" bIns="45976" numCol="1" anchor="ctr" anchorCtr="0" compatLnSpc="1">
            <a:prstTxWarp prst="textNoShape">
              <a:avLst/>
            </a:prstTxWarp>
          </a:bodyPr>
          <a:lstStyle>
            <a:lvl1pPr algn="r">
              <a:defRPr sz="1050">
                <a:solidFill>
                  <a:srgbClr val="FFFFFF"/>
                </a:solidFill>
                <a:latin typeface="Times New Roman" panose="02020603050405020304" pitchFamily="18" charset="0"/>
              </a:defRPr>
            </a:lvl1pPr>
          </a:lstStyle>
          <a:p>
            <a:pPr>
              <a:defRPr/>
            </a:pPr>
            <a:fld id="{E1993370-5C62-473D-999F-65FACE74F888}" type="slidenum">
              <a:rPr lang="es-ES" altLang="en-US"/>
              <a:pPr>
                <a:defRPr/>
              </a:pPr>
              <a:t>‹#›</a:t>
            </a:fld>
            <a:endParaRPr lang="es-ES" altLang="en-US"/>
          </a:p>
        </p:txBody>
      </p:sp>
      <p:sp>
        <p:nvSpPr>
          <p:cNvPr id="39941" name="Rectangle 5"/>
          <p:cNvSpPr>
            <a:spLocks noGrp="1" noChangeArrowheads="1"/>
          </p:cNvSpPr>
          <p:nvPr>
            <p:ph type="title"/>
          </p:nvPr>
        </p:nvSpPr>
        <p:spPr bwMode="auto">
          <a:xfrm>
            <a:off x="1265239" y="228600"/>
            <a:ext cx="66135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949" tIns="45976" rIns="91949" bIns="45976" numCol="1" anchor="ctr" anchorCtr="0" compatLnSpc="1">
            <a:prstTxWarp prst="textNoShape">
              <a:avLst/>
            </a:prstTxWarp>
          </a:bodyPr>
          <a:lstStyle/>
          <a:p>
            <a:pPr lvl="0"/>
            <a:r>
              <a:rPr lang="es-ES" altLang="en-US" smtClean="0"/>
              <a:t>Slide Title</a:t>
            </a:r>
          </a:p>
        </p:txBody>
      </p:sp>
      <p:sp>
        <p:nvSpPr>
          <p:cNvPr id="39942" name="Rectangle 6"/>
          <p:cNvSpPr>
            <a:spLocks noGrp="1" noChangeArrowheads="1"/>
          </p:cNvSpPr>
          <p:nvPr>
            <p:ph type="body" idx="1"/>
          </p:nvPr>
        </p:nvSpPr>
        <p:spPr bwMode="auto">
          <a:xfrm>
            <a:off x="533400" y="1752600"/>
            <a:ext cx="80772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949" tIns="45976" rIns="91949" bIns="45976" numCol="1" anchor="t" anchorCtr="0" compatLnSpc="1">
            <a:prstTxWarp prst="textNoShape">
              <a:avLst/>
            </a:prstTxWarp>
          </a:bodyPr>
          <a:lstStyle/>
          <a:p>
            <a:pPr lvl="0"/>
            <a:r>
              <a:rPr lang="es-ES" altLang="en-US" smtClean="0"/>
              <a:t>Body Text</a:t>
            </a:r>
          </a:p>
          <a:p>
            <a:pPr lvl="1"/>
            <a:r>
              <a:rPr lang="es-ES" altLang="en-US" smtClean="0"/>
              <a:t>Second Level</a:t>
            </a:r>
          </a:p>
          <a:p>
            <a:pPr lvl="2"/>
            <a:r>
              <a:rPr lang="es-ES" altLang="en-US" smtClean="0"/>
              <a:t>Third Level</a:t>
            </a:r>
          </a:p>
          <a:p>
            <a:pPr lvl="3"/>
            <a:r>
              <a:rPr lang="es-ES" altLang="en-US" smtClean="0"/>
              <a:t>Fourth Level</a:t>
            </a:r>
          </a:p>
          <a:p>
            <a:pPr lvl="4"/>
            <a:r>
              <a:rPr lang="es-ES" altLang="en-US" smtClean="0"/>
              <a:t>Fifth Level</a:t>
            </a:r>
          </a:p>
        </p:txBody>
      </p:sp>
    </p:spTree>
    <p:extLst>
      <p:ext uri="{BB962C8B-B14F-4D97-AF65-F5344CB8AC3E}">
        <p14:creationId xmlns:p14="http://schemas.microsoft.com/office/powerpoint/2010/main" val="2453138731"/>
      </p:ext>
    </p:extLst>
  </p:cSld>
  <p:clrMap bg1="dk2" tx1="lt1" bg2="dk1" tx2="lt2" accent1="accent1" accent2="accent2" accent3="accent3" accent4="accent4" accent5="accent5" accent6="accent6" hlink="hlink" folHlink="folHlink"/>
  <p:sldLayoutIdLst>
    <p:sldLayoutId id="2147483680" r:id="rId1"/>
  </p:sldLayoutIdLst>
  <p:transition advClick="0"/>
  <p:txStyles>
    <p:titleStyle>
      <a:lvl1pPr algn="ctr" rtl="0" eaLnBrk="0" fontAlgn="base" hangingPunct="0">
        <a:lnSpc>
          <a:spcPct val="87000"/>
        </a:lnSpc>
        <a:spcBef>
          <a:spcPct val="0"/>
        </a:spcBef>
        <a:spcAft>
          <a:spcPct val="0"/>
        </a:spcAft>
        <a:defRPr sz="2700" b="1">
          <a:solidFill>
            <a:srgbClr val="FFFF00"/>
          </a:solidFill>
          <a:latin typeface="+mj-lt"/>
          <a:ea typeface="+mj-ea"/>
          <a:cs typeface="+mj-cs"/>
        </a:defRPr>
      </a:lvl1pPr>
      <a:lvl2pPr algn="ctr" rtl="0" eaLnBrk="0" fontAlgn="base" hangingPunct="0">
        <a:lnSpc>
          <a:spcPct val="87000"/>
        </a:lnSpc>
        <a:spcBef>
          <a:spcPct val="0"/>
        </a:spcBef>
        <a:spcAft>
          <a:spcPct val="0"/>
        </a:spcAft>
        <a:defRPr sz="2700" b="1">
          <a:solidFill>
            <a:srgbClr val="FFFF00"/>
          </a:solidFill>
          <a:latin typeface="Arial" pitchFamily="34" charset="0"/>
        </a:defRPr>
      </a:lvl2pPr>
      <a:lvl3pPr algn="ctr" rtl="0" eaLnBrk="0" fontAlgn="base" hangingPunct="0">
        <a:lnSpc>
          <a:spcPct val="87000"/>
        </a:lnSpc>
        <a:spcBef>
          <a:spcPct val="0"/>
        </a:spcBef>
        <a:spcAft>
          <a:spcPct val="0"/>
        </a:spcAft>
        <a:defRPr sz="2700" b="1">
          <a:solidFill>
            <a:srgbClr val="FFFF00"/>
          </a:solidFill>
          <a:latin typeface="Arial" pitchFamily="34" charset="0"/>
        </a:defRPr>
      </a:lvl3pPr>
      <a:lvl4pPr algn="ctr" rtl="0" eaLnBrk="0" fontAlgn="base" hangingPunct="0">
        <a:lnSpc>
          <a:spcPct val="87000"/>
        </a:lnSpc>
        <a:spcBef>
          <a:spcPct val="0"/>
        </a:spcBef>
        <a:spcAft>
          <a:spcPct val="0"/>
        </a:spcAft>
        <a:defRPr sz="2700" b="1">
          <a:solidFill>
            <a:srgbClr val="FFFF00"/>
          </a:solidFill>
          <a:latin typeface="Arial" pitchFamily="34" charset="0"/>
        </a:defRPr>
      </a:lvl4pPr>
      <a:lvl5pPr algn="ctr" rtl="0" eaLnBrk="0" fontAlgn="base" hangingPunct="0">
        <a:lnSpc>
          <a:spcPct val="87000"/>
        </a:lnSpc>
        <a:spcBef>
          <a:spcPct val="0"/>
        </a:spcBef>
        <a:spcAft>
          <a:spcPct val="0"/>
        </a:spcAft>
        <a:defRPr sz="2700" b="1">
          <a:solidFill>
            <a:srgbClr val="FFFF00"/>
          </a:solidFill>
          <a:latin typeface="Arial" pitchFamily="34" charset="0"/>
        </a:defRPr>
      </a:lvl5pPr>
      <a:lvl6pPr marL="342443" algn="ctr" rtl="0" fontAlgn="base">
        <a:lnSpc>
          <a:spcPct val="87000"/>
        </a:lnSpc>
        <a:spcBef>
          <a:spcPct val="0"/>
        </a:spcBef>
        <a:spcAft>
          <a:spcPct val="0"/>
        </a:spcAft>
        <a:defRPr sz="2700" b="1">
          <a:solidFill>
            <a:srgbClr val="FFFF00"/>
          </a:solidFill>
          <a:latin typeface="Arial" pitchFamily="34" charset="0"/>
        </a:defRPr>
      </a:lvl6pPr>
      <a:lvl7pPr marL="684883" algn="ctr" rtl="0" fontAlgn="base">
        <a:lnSpc>
          <a:spcPct val="87000"/>
        </a:lnSpc>
        <a:spcBef>
          <a:spcPct val="0"/>
        </a:spcBef>
        <a:spcAft>
          <a:spcPct val="0"/>
        </a:spcAft>
        <a:defRPr sz="2700" b="1">
          <a:solidFill>
            <a:srgbClr val="FFFF00"/>
          </a:solidFill>
          <a:latin typeface="Arial" pitchFamily="34" charset="0"/>
        </a:defRPr>
      </a:lvl7pPr>
      <a:lvl8pPr marL="1027326" algn="ctr" rtl="0" fontAlgn="base">
        <a:lnSpc>
          <a:spcPct val="87000"/>
        </a:lnSpc>
        <a:spcBef>
          <a:spcPct val="0"/>
        </a:spcBef>
        <a:spcAft>
          <a:spcPct val="0"/>
        </a:spcAft>
        <a:defRPr sz="2700" b="1">
          <a:solidFill>
            <a:srgbClr val="FFFF00"/>
          </a:solidFill>
          <a:latin typeface="Arial" pitchFamily="34" charset="0"/>
        </a:defRPr>
      </a:lvl8pPr>
      <a:lvl9pPr marL="1369767" algn="ctr" rtl="0" fontAlgn="base">
        <a:lnSpc>
          <a:spcPct val="87000"/>
        </a:lnSpc>
        <a:spcBef>
          <a:spcPct val="0"/>
        </a:spcBef>
        <a:spcAft>
          <a:spcPct val="0"/>
        </a:spcAft>
        <a:defRPr sz="2700" b="1">
          <a:solidFill>
            <a:srgbClr val="FFFF00"/>
          </a:solidFill>
          <a:latin typeface="Arial" pitchFamily="34" charset="0"/>
        </a:defRPr>
      </a:lvl9pPr>
    </p:titleStyle>
    <p:bodyStyle>
      <a:lvl1pPr marL="210741" indent="-210741" algn="l" rtl="0" eaLnBrk="0" fontAlgn="base" hangingPunct="0">
        <a:lnSpc>
          <a:spcPct val="90000"/>
        </a:lnSpc>
        <a:spcBef>
          <a:spcPct val="20000"/>
        </a:spcBef>
        <a:spcAft>
          <a:spcPct val="0"/>
        </a:spcAft>
        <a:buChar char="•"/>
        <a:defRPr sz="1800" b="1">
          <a:solidFill>
            <a:schemeClr val="tx1"/>
          </a:solidFill>
          <a:latin typeface="+mn-lt"/>
          <a:ea typeface="+mn-ea"/>
          <a:cs typeface="+mn-cs"/>
        </a:defRPr>
      </a:lvl1pPr>
      <a:lvl2pPr marL="510779" indent="-167879" algn="l" rtl="0" eaLnBrk="0" fontAlgn="base" hangingPunct="0">
        <a:lnSpc>
          <a:spcPct val="90000"/>
        </a:lnSpc>
        <a:spcBef>
          <a:spcPct val="20000"/>
        </a:spcBef>
        <a:spcAft>
          <a:spcPct val="0"/>
        </a:spcAft>
        <a:buChar char="–"/>
        <a:defRPr sz="2100" b="1">
          <a:solidFill>
            <a:schemeClr val="tx1"/>
          </a:solidFill>
          <a:latin typeface="+mn-lt"/>
        </a:defRPr>
      </a:lvl2pPr>
      <a:lvl3pPr marL="853679" indent="-167879" algn="l" rtl="0" eaLnBrk="0" fontAlgn="base" hangingPunct="0">
        <a:lnSpc>
          <a:spcPct val="90000"/>
        </a:lnSpc>
        <a:spcBef>
          <a:spcPct val="20000"/>
        </a:spcBef>
        <a:spcAft>
          <a:spcPct val="0"/>
        </a:spcAft>
        <a:buChar char="»"/>
        <a:defRPr sz="1800" b="1">
          <a:solidFill>
            <a:schemeClr val="tx1"/>
          </a:solidFill>
          <a:latin typeface="+mn-lt"/>
        </a:defRPr>
      </a:lvl3pPr>
      <a:lvl4pPr marL="1153716" indent="-125016" algn="l" rtl="0" eaLnBrk="0" fontAlgn="base" hangingPunct="0">
        <a:lnSpc>
          <a:spcPct val="90000"/>
        </a:lnSpc>
        <a:spcBef>
          <a:spcPct val="20000"/>
        </a:spcBef>
        <a:spcAft>
          <a:spcPct val="0"/>
        </a:spcAft>
        <a:buChar char="•"/>
        <a:defRPr sz="1050" b="1">
          <a:solidFill>
            <a:schemeClr val="tx1"/>
          </a:solidFill>
          <a:latin typeface="+mn-lt"/>
        </a:defRPr>
      </a:lvl4pPr>
      <a:lvl5pPr marL="1495425" indent="-125016" algn="l" rtl="0" eaLnBrk="0" fontAlgn="base" hangingPunct="0">
        <a:lnSpc>
          <a:spcPct val="90000"/>
        </a:lnSpc>
        <a:spcBef>
          <a:spcPct val="20000"/>
        </a:spcBef>
        <a:spcAft>
          <a:spcPct val="0"/>
        </a:spcAft>
        <a:buChar char="–"/>
        <a:defRPr sz="1050" b="1">
          <a:solidFill>
            <a:schemeClr val="tx1"/>
          </a:solidFill>
          <a:latin typeface="+mn-lt"/>
        </a:defRPr>
      </a:lvl5pPr>
      <a:lvl6pPr marL="1840625" indent="-128416" algn="l" rtl="0" fontAlgn="base">
        <a:lnSpc>
          <a:spcPct val="90000"/>
        </a:lnSpc>
        <a:spcBef>
          <a:spcPct val="20000"/>
        </a:spcBef>
        <a:spcAft>
          <a:spcPct val="0"/>
        </a:spcAft>
        <a:buChar char="–"/>
        <a:defRPr sz="1050" b="1">
          <a:solidFill>
            <a:schemeClr val="tx1"/>
          </a:solidFill>
          <a:latin typeface="+mn-lt"/>
        </a:defRPr>
      </a:lvl6pPr>
      <a:lvl7pPr marL="2183067" indent="-128416" algn="l" rtl="0" fontAlgn="base">
        <a:lnSpc>
          <a:spcPct val="90000"/>
        </a:lnSpc>
        <a:spcBef>
          <a:spcPct val="20000"/>
        </a:spcBef>
        <a:spcAft>
          <a:spcPct val="0"/>
        </a:spcAft>
        <a:buChar char="–"/>
        <a:defRPr sz="1050" b="1">
          <a:solidFill>
            <a:schemeClr val="tx1"/>
          </a:solidFill>
          <a:latin typeface="+mn-lt"/>
        </a:defRPr>
      </a:lvl7pPr>
      <a:lvl8pPr marL="2525509" indent="-128416" algn="l" rtl="0" fontAlgn="base">
        <a:lnSpc>
          <a:spcPct val="90000"/>
        </a:lnSpc>
        <a:spcBef>
          <a:spcPct val="20000"/>
        </a:spcBef>
        <a:spcAft>
          <a:spcPct val="0"/>
        </a:spcAft>
        <a:buChar char="–"/>
        <a:defRPr sz="1050" b="1">
          <a:solidFill>
            <a:schemeClr val="tx1"/>
          </a:solidFill>
          <a:latin typeface="+mn-lt"/>
        </a:defRPr>
      </a:lvl8pPr>
      <a:lvl9pPr marL="2867952" indent="-128416" algn="l" rtl="0" fontAlgn="base">
        <a:lnSpc>
          <a:spcPct val="90000"/>
        </a:lnSpc>
        <a:spcBef>
          <a:spcPct val="20000"/>
        </a:spcBef>
        <a:spcAft>
          <a:spcPct val="0"/>
        </a:spcAft>
        <a:buChar char="–"/>
        <a:defRPr sz="1050" b="1">
          <a:solidFill>
            <a:schemeClr val="tx1"/>
          </a:solidFill>
          <a:latin typeface="+mn-lt"/>
        </a:defRPr>
      </a:lvl9pPr>
    </p:bodyStyle>
    <p:otherStyle>
      <a:defPPr>
        <a:defRPr lang="en-US"/>
      </a:defPPr>
      <a:lvl1pPr marL="0" algn="l" defTabSz="684883" rtl="0" eaLnBrk="1" latinLnBrk="0" hangingPunct="1">
        <a:defRPr sz="1350" kern="1200">
          <a:solidFill>
            <a:schemeClr val="tx1"/>
          </a:solidFill>
          <a:latin typeface="+mn-lt"/>
          <a:ea typeface="+mn-ea"/>
          <a:cs typeface="+mn-cs"/>
        </a:defRPr>
      </a:lvl1pPr>
      <a:lvl2pPr marL="342443" algn="l" defTabSz="684883" rtl="0" eaLnBrk="1" latinLnBrk="0" hangingPunct="1">
        <a:defRPr sz="1350" kern="1200">
          <a:solidFill>
            <a:schemeClr val="tx1"/>
          </a:solidFill>
          <a:latin typeface="+mn-lt"/>
          <a:ea typeface="+mn-ea"/>
          <a:cs typeface="+mn-cs"/>
        </a:defRPr>
      </a:lvl2pPr>
      <a:lvl3pPr marL="684883" algn="l" defTabSz="684883" rtl="0" eaLnBrk="1" latinLnBrk="0" hangingPunct="1">
        <a:defRPr sz="1350" kern="1200">
          <a:solidFill>
            <a:schemeClr val="tx1"/>
          </a:solidFill>
          <a:latin typeface="+mn-lt"/>
          <a:ea typeface="+mn-ea"/>
          <a:cs typeface="+mn-cs"/>
        </a:defRPr>
      </a:lvl3pPr>
      <a:lvl4pPr marL="1027326" algn="l" defTabSz="684883" rtl="0" eaLnBrk="1" latinLnBrk="0" hangingPunct="1">
        <a:defRPr sz="1350" kern="1200">
          <a:solidFill>
            <a:schemeClr val="tx1"/>
          </a:solidFill>
          <a:latin typeface="+mn-lt"/>
          <a:ea typeface="+mn-ea"/>
          <a:cs typeface="+mn-cs"/>
        </a:defRPr>
      </a:lvl4pPr>
      <a:lvl5pPr marL="1369767" algn="l" defTabSz="684883" rtl="0" eaLnBrk="1" latinLnBrk="0" hangingPunct="1">
        <a:defRPr sz="1350" kern="1200">
          <a:solidFill>
            <a:schemeClr val="tx1"/>
          </a:solidFill>
          <a:latin typeface="+mn-lt"/>
          <a:ea typeface="+mn-ea"/>
          <a:cs typeface="+mn-cs"/>
        </a:defRPr>
      </a:lvl5pPr>
      <a:lvl6pPr marL="1712210" algn="l" defTabSz="684883" rtl="0" eaLnBrk="1" latinLnBrk="0" hangingPunct="1">
        <a:defRPr sz="1350" kern="1200">
          <a:solidFill>
            <a:schemeClr val="tx1"/>
          </a:solidFill>
          <a:latin typeface="+mn-lt"/>
          <a:ea typeface="+mn-ea"/>
          <a:cs typeface="+mn-cs"/>
        </a:defRPr>
      </a:lvl6pPr>
      <a:lvl7pPr marL="2054651" algn="l" defTabSz="684883" rtl="0" eaLnBrk="1" latinLnBrk="0" hangingPunct="1">
        <a:defRPr sz="1350" kern="1200">
          <a:solidFill>
            <a:schemeClr val="tx1"/>
          </a:solidFill>
          <a:latin typeface="+mn-lt"/>
          <a:ea typeface="+mn-ea"/>
          <a:cs typeface="+mn-cs"/>
        </a:defRPr>
      </a:lvl7pPr>
      <a:lvl8pPr marL="2397092" algn="l" defTabSz="684883" rtl="0" eaLnBrk="1" latinLnBrk="0" hangingPunct="1">
        <a:defRPr sz="1350" kern="1200">
          <a:solidFill>
            <a:schemeClr val="tx1"/>
          </a:solidFill>
          <a:latin typeface="+mn-lt"/>
          <a:ea typeface="+mn-ea"/>
          <a:cs typeface="+mn-cs"/>
        </a:defRPr>
      </a:lvl8pPr>
      <a:lvl9pPr marL="2739535" algn="l" defTabSz="6848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3.xml"/><Relationship Id="rId2" Type="http://schemas.openxmlformats.org/officeDocument/2006/relationships/hyperlink" Target="http://www.hai-bin.net/CMLinfomation.ht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2.jpeg"/><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4.png"/><Relationship Id="rId3"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jpeg"/><Relationship Id="rId3"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eg"/><Relationship Id="rId5"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1" Type="http://schemas.openxmlformats.org/officeDocument/2006/relationships/slideLayout" Target="../slideLayouts/slideLayout11.xml"/><Relationship Id="rId2" Type="http://schemas.openxmlformats.org/officeDocument/2006/relationships/notesSlide" Target="../notesSlides/notesSlide4.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jpe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jp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1" Type="http://schemas.openxmlformats.org/officeDocument/2006/relationships/slideLayout" Target="../slideLayouts/slideLayout4.xml"/><Relationship Id="rId2"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9.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0.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1.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2.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44.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 Id="rId3"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txBox="1">
            <a:spLocks/>
          </p:cNvSpPr>
          <p:nvPr/>
        </p:nvSpPr>
        <p:spPr bwMode="auto">
          <a:xfrm>
            <a:off x="838200" y="2209800"/>
            <a:ext cx="74104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20000"/>
              </a:spcBef>
            </a:pPr>
            <a:r>
              <a:rPr lang="en-US" sz="2600" b="1" dirty="0">
                <a:solidFill>
                  <a:schemeClr val="bg1"/>
                </a:solidFill>
                <a:latin typeface="Arial"/>
                <a:cs typeface="Arial"/>
              </a:rPr>
              <a:t>Please note, these are the </a:t>
            </a:r>
            <a:r>
              <a:rPr lang="en-US" sz="2600" b="1" dirty="0" smtClean="0">
                <a:solidFill>
                  <a:schemeClr val="bg1"/>
                </a:solidFill>
                <a:latin typeface="Arial"/>
                <a:cs typeface="Arial"/>
              </a:rPr>
              <a:t>actual</a:t>
            </a:r>
            <a:br>
              <a:rPr lang="en-US" sz="2600" b="1" dirty="0" smtClean="0">
                <a:solidFill>
                  <a:schemeClr val="bg1"/>
                </a:solidFill>
                <a:latin typeface="Arial"/>
                <a:cs typeface="Arial"/>
              </a:rPr>
            </a:br>
            <a:r>
              <a:rPr lang="en-US" sz="2600" b="1" dirty="0" smtClean="0">
                <a:solidFill>
                  <a:schemeClr val="bg1"/>
                </a:solidFill>
                <a:latin typeface="Arial"/>
                <a:cs typeface="Arial"/>
              </a:rPr>
              <a:t> </a:t>
            </a:r>
            <a:r>
              <a:rPr lang="en-US" sz="2600" b="1" dirty="0">
                <a:solidFill>
                  <a:schemeClr val="bg1"/>
                </a:solidFill>
                <a:latin typeface="Arial"/>
                <a:cs typeface="Arial"/>
              </a:rPr>
              <a:t>video-recorded proceedings from the </a:t>
            </a:r>
            <a:r>
              <a:rPr lang="en-US" sz="2600" b="1" dirty="0" smtClean="0">
                <a:solidFill>
                  <a:schemeClr val="bg1"/>
                </a:solidFill>
                <a:latin typeface="Arial"/>
                <a:cs typeface="Arial"/>
              </a:rPr>
              <a:t/>
            </a:r>
            <a:br>
              <a:rPr lang="en-US" sz="2600" b="1" dirty="0" smtClean="0">
                <a:solidFill>
                  <a:schemeClr val="bg1"/>
                </a:solidFill>
                <a:latin typeface="Arial"/>
                <a:cs typeface="Arial"/>
              </a:rPr>
            </a:br>
            <a:r>
              <a:rPr lang="en-US" sz="2600" b="1" dirty="0" smtClean="0">
                <a:solidFill>
                  <a:schemeClr val="bg1"/>
                </a:solidFill>
                <a:latin typeface="Arial"/>
                <a:cs typeface="Arial"/>
              </a:rPr>
              <a:t>live </a:t>
            </a:r>
            <a:r>
              <a:rPr lang="en-US" sz="2600" b="1" dirty="0">
                <a:solidFill>
                  <a:schemeClr val="bg1"/>
                </a:solidFill>
                <a:latin typeface="Arial"/>
                <a:cs typeface="Arial"/>
              </a:rPr>
              <a:t>CME event and may include the use of trade names and other raw, unedited content. </a:t>
            </a:r>
            <a:endParaRPr lang="en-US" sz="2600" dirty="0">
              <a:solidFill>
                <a:schemeClr val="bg1"/>
              </a:solidFill>
              <a:latin typeface="Arial"/>
              <a:cs typeface="Arial"/>
            </a:endParaRPr>
          </a:p>
        </p:txBody>
      </p:sp>
    </p:spTree>
    <p:extLst>
      <p:ext uri="{BB962C8B-B14F-4D97-AF65-F5344CB8AC3E}">
        <p14:creationId xmlns:p14="http://schemas.microsoft.com/office/powerpoint/2010/main" val="1589839449"/>
      </p:ext>
    </p:extLst>
  </p:cSld>
  <p:clrMapOvr>
    <a:masterClrMapping/>
  </p:clrMapOvr>
  <p:transition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0" y="76200"/>
            <a:ext cx="9144000" cy="1143000"/>
          </a:xfrm>
        </p:spPr>
        <p:txBody>
          <a:bodyPr/>
          <a:lstStyle/>
          <a:p>
            <a:r>
              <a:rPr lang="en-US" altLang="en-US" sz="4400" dirty="0" smtClean="0"/>
              <a:t>Lung Cancer Mutation Consortium I: Conclusions</a:t>
            </a:r>
          </a:p>
        </p:txBody>
      </p:sp>
      <p:sp>
        <p:nvSpPr>
          <p:cNvPr id="2" name="Content Placeholder 1"/>
          <p:cNvSpPr>
            <a:spLocks noGrp="1"/>
          </p:cNvSpPr>
          <p:nvPr>
            <p:ph idx="1"/>
          </p:nvPr>
        </p:nvSpPr>
        <p:spPr/>
        <p:txBody>
          <a:bodyPr/>
          <a:lstStyle/>
          <a:p>
            <a:r>
              <a:rPr lang="en-US" dirty="0" smtClean="0"/>
              <a:t>It is possible and valuable to run a panel of molecular tests on consecutive patients with advanced lung adenocarcinoma and then treat with  molecular therapy which provides high response rates and longer survival compared to conventional cytotoxic therapy.</a:t>
            </a:r>
          </a:p>
          <a:p>
            <a:r>
              <a:rPr lang="en-US" dirty="0" smtClean="0"/>
              <a:t>These data helped in the formation of guidelines for routine molecular testing for EGFR and ALK.</a:t>
            </a:r>
          </a:p>
          <a:p>
            <a:r>
              <a:rPr lang="en-US" dirty="0" smtClean="0"/>
              <a:t>However, the panel was limited and more than one platform was required for testing.</a:t>
            </a:r>
            <a:endParaRPr lang="en-US" dirty="0"/>
          </a:p>
        </p:txBody>
      </p:sp>
      <p:sp>
        <p:nvSpPr>
          <p:cNvPr id="5"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48955788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txBox="1">
            <a:spLocks noChangeArrowheads="1"/>
          </p:cNvSpPr>
          <p:nvPr/>
        </p:nvSpPr>
        <p:spPr>
          <a:xfrm>
            <a:off x="1495425" y="304800"/>
            <a:ext cx="6286500" cy="800100"/>
          </a:xfrm>
          <a:prstGeom prst="rect">
            <a:avLst/>
          </a:prstGeom>
        </p:spPr>
        <p:txBody>
          <a:bodyPr lIns="67811" tIns="33311" rIns="67811" bIns="33311" anchor="b"/>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pPr>
              <a:defRPr/>
            </a:pPr>
            <a:r>
              <a:rPr lang="en-US" sz="2400" b="1" kern="0" dirty="0">
                <a:solidFill>
                  <a:srgbClr val="FFFF00"/>
                </a:solidFill>
                <a:cs typeface="Arial" pitchFamily="34" charset="0"/>
              </a:rPr>
              <a:t>Randomized Studies of First Line EGFR TKI in Patients with EGFR Mutations</a:t>
            </a:r>
          </a:p>
        </p:txBody>
      </p:sp>
      <p:grpSp>
        <p:nvGrpSpPr>
          <p:cNvPr id="104451" name="Group 6"/>
          <p:cNvGrpSpPr>
            <a:grpSpLocks/>
          </p:cNvGrpSpPr>
          <p:nvPr/>
        </p:nvGrpSpPr>
        <p:grpSpPr bwMode="auto">
          <a:xfrm>
            <a:off x="609600" y="1600200"/>
            <a:ext cx="7948143" cy="4742169"/>
            <a:chOff x="826827" y="1447800"/>
            <a:chExt cx="7591425" cy="4543425"/>
          </a:xfrm>
        </p:grpSpPr>
        <p:pic>
          <p:nvPicPr>
            <p:cNvPr id="10445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827" y="1447800"/>
              <a:ext cx="7591425" cy="4543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4454" name="Rectangle 5"/>
            <p:cNvSpPr>
              <a:spLocks noChangeArrowheads="1"/>
            </p:cNvSpPr>
            <p:nvPr/>
          </p:nvSpPr>
          <p:spPr bwMode="auto">
            <a:xfrm>
              <a:off x="8117148" y="5848349"/>
              <a:ext cx="264852" cy="123825"/>
            </a:xfrm>
            <a:prstGeom prst="rect">
              <a:avLst/>
            </a:prstGeom>
            <a:solidFill>
              <a:schemeClr val="bg1"/>
            </a:solidFill>
            <a:ln w="12700" algn="ctr">
              <a:solidFill>
                <a:schemeClr val="bg1"/>
              </a:solidFill>
              <a:round/>
              <a:headEnd type="none" w="sm" len="sm"/>
              <a:tailEnd type="none" w="sm" len="sm"/>
            </a:ln>
          </p:spPr>
          <p:txBody>
            <a:bodyPr/>
            <a:lstStyle>
              <a:lvl1pPr defTabSz="912813">
                <a:defRPr>
                  <a:solidFill>
                    <a:schemeClr val="tx1"/>
                  </a:solidFill>
                  <a:latin typeface="Arial" panose="020B0604020202020204" pitchFamily="34" charset="0"/>
                </a:defRPr>
              </a:lvl1pPr>
              <a:lvl2pPr marL="742950" indent="-285750" defTabSz="912813">
                <a:defRPr>
                  <a:solidFill>
                    <a:schemeClr val="tx1"/>
                  </a:solidFill>
                  <a:latin typeface="Arial" panose="020B0604020202020204" pitchFamily="34" charset="0"/>
                </a:defRPr>
              </a:lvl2pPr>
              <a:lvl3pPr marL="1143000" indent="-228600" defTabSz="912813">
                <a:defRPr>
                  <a:solidFill>
                    <a:schemeClr val="tx1"/>
                  </a:solidFill>
                  <a:latin typeface="Arial" panose="020B0604020202020204" pitchFamily="34" charset="0"/>
                </a:defRPr>
              </a:lvl3pPr>
              <a:lvl4pPr marL="1600200" indent="-228600" defTabSz="912813">
                <a:defRPr>
                  <a:solidFill>
                    <a:schemeClr val="tx1"/>
                  </a:solidFill>
                  <a:latin typeface="Arial" panose="020B0604020202020204" pitchFamily="34" charset="0"/>
                </a:defRPr>
              </a:lvl4pPr>
              <a:lvl5pPr marL="2057400" indent="-228600" defTabSz="912813">
                <a:defRPr>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defRPr>
              </a:lvl9pPr>
            </a:lstStyle>
            <a:p>
              <a:pPr eaLnBrk="1" fontAlgn="auto" hangingPunct="1">
                <a:spcBef>
                  <a:spcPts val="0"/>
                </a:spcBef>
                <a:spcAft>
                  <a:spcPts val="0"/>
                </a:spcAft>
              </a:pPr>
              <a:endParaRPr lang="en-US" altLang="en-US" sz="1500">
                <a:solidFill>
                  <a:srgbClr val="000000"/>
                </a:solidFill>
                <a:latin typeface="Times New Roman" panose="02020603050405020304" pitchFamily="18" charset="0"/>
              </a:endParaRPr>
            </a:p>
          </p:txBody>
        </p:sp>
      </p:grpSp>
      <p:sp>
        <p:nvSpPr>
          <p:cNvPr id="7"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0"/>
          <p:cNvPicPr>
            <a:picLocks noChangeAspect="1" noChangeArrowheads="1"/>
          </p:cNvPicPr>
          <p:nvPr/>
        </p:nvPicPr>
        <p:blipFill>
          <a:blip r:embed="rId2" cstate="print">
            <a:extLst>
              <a:ext uri="{28A0092B-C50C-407E-A947-70E740481C1C}">
                <a14:useLocalDpi xmlns:a14="http://schemas.microsoft.com/office/drawing/2010/main" val="0"/>
              </a:ext>
            </a:extLst>
          </a:blip>
          <a:srcRect t="1694"/>
          <a:stretch>
            <a:fillRect/>
          </a:stretch>
        </p:blipFill>
        <p:spPr bwMode="auto">
          <a:xfrm>
            <a:off x="90762" y="1779693"/>
            <a:ext cx="5117321" cy="2944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325D"/>
                  </a:outerShdw>
                </a:effectLst>
              </a14:hiddenEffects>
            </a:ext>
          </a:extLst>
        </p:spPr>
      </p:pic>
      <p:sp>
        <p:nvSpPr>
          <p:cNvPr id="109570" name="Title 2"/>
          <p:cNvSpPr>
            <a:spLocks noGrp="1"/>
          </p:cNvSpPr>
          <p:nvPr>
            <p:ph type="title"/>
          </p:nvPr>
        </p:nvSpPr>
        <p:spPr>
          <a:xfrm>
            <a:off x="0" y="371361"/>
            <a:ext cx="9144000" cy="857250"/>
          </a:xfrm>
        </p:spPr>
        <p:txBody>
          <a:bodyPr/>
          <a:lstStyle/>
          <a:p>
            <a:pPr marL="255985" indent="-255985"/>
            <a:r>
              <a:rPr lang="en-US" altLang="en-US" sz="2100" dirty="0"/>
              <a:t>Post EGFR TKI </a:t>
            </a:r>
            <a:r>
              <a:rPr lang="en-US" altLang="en-US" sz="2100" dirty="0" err="1"/>
              <a:t>Recist</a:t>
            </a:r>
            <a:r>
              <a:rPr lang="en-US" altLang="en-US" sz="2100" dirty="0"/>
              <a:t> progression: Continue or Local Therapy</a:t>
            </a:r>
            <a:r>
              <a:rPr lang="en-US" altLang="en-US" sz="1500" dirty="0"/>
              <a:t/>
            </a:r>
            <a:br>
              <a:rPr lang="en-US" altLang="en-US" sz="1500" dirty="0"/>
            </a:br>
            <a:endParaRPr lang="en-US" altLang="en-US" sz="2100" dirty="0"/>
          </a:p>
        </p:txBody>
      </p:sp>
      <p:sp>
        <p:nvSpPr>
          <p:cNvPr id="109592" name="TextBox 5"/>
          <p:cNvSpPr txBox="1">
            <a:spLocks noChangeArrowheads="1"/>
          </p:cNvSpPr>
          <p:nvPr/>
        </p:nvSpPr>
        <p:spPr bwMode="auto">
          <a:xfrm>
            <a:off x="6400800" y="3832566"/>
            <a:ext cx="3143250" cy="23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4" tIns="34262" rIns="68524" bIns="34262">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eaLnBrk="1" fontAlgn="auto" hangingPunct="1">
              <a:lnSpc>
                <a:spcPct val="100000"/>
              </a:lnSpc>
              <a:spcBef>
                <a:spcPct val="0"/>
              </a:spcBef>
              <a:spcAft>
                <a:spcPts val="0"/>
              </a:spcAft>
              <a:buNone/>
            </a:pPr>
            <a:r>
              <a:rPr lang="en-US" altLang="en-US" sz="1050" b="0" dirty="0">
                <a:solidFill>
                  <a:srgbClr val="FFFFFF"/>
                </a:solidFill>
              </a:rPr>
              <a:t>Park et al., ESMO 2014</a:t>
            </a:r>
          </a:p>
        </p:txBody>
      </p:sp>
      <p:grpSp>
        <p:nvGrpSpPr>
          <p:cNvPr id="109594" name="Group 7"/>
          <p:cNvGrpSpPr>
            <a:grpSpLocks/>
          </p:cNvGrpSpPr>
          <p:nvPr/>
        </p:nvGrpSpPr>
        <p:grpSpPr bwMode="auto">
          <a:xfrm>
            <a:off x="5190860" y="1535334"/>
            <a:ext cx="3872454" cy="2364855"/>
            <a:chOff x="152049" y="2091398"/>
            <a:chExt cx="8310943" cy="3439864"/>
          </a:xfrm>
        </p:grpSpPr>
        <p:grpSp>
          <p:nvGrpSpPr>
            <p:cNvPr id="109595" name="Group 14358"/>
            <p:cNvGrpSpPr>
              <a:grpSpLocks/>
            </p:cNvGrpSpPr>
            <p:nvPr/>
          </p:nvGrpSpPr>
          <p:grpSpPr bwMode="auto">
            <a:xfrm>
              <a:off x="152049" y="2091398"/>
              <a:ext cx="8310943" cy="3439864"/>
              <a:chOff x="152029" y="2686932"/>
              <a:chExt cx="8310652" cy="3438676"/>
            </a:xfrm>
          </p:grpSpPr>
          <p:sp>
            <p:nvSpPr>
              <p:cNvPr id="109604" name="TextBox 9"/>
              <p:cNvSpPr txBox="1">
                <a:spLocks noChangeArrowheads="1"/>
              </p:cNvSpPr>
              <p:nvPr/>
            </p:nvSpPr>
            <p:spPr bwMode="auto">
              <a:xfrm rot="16200000">
                <a:off x="-730400" y="3809310"/>
                <a:ext cx="2359324" cy="594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ctr" eaLnBrk="1" fontAlgn="auto" hangingPunct="1">
                  <a:lnSpc>
                    <a:spcPct val="100000"/>
                  </a:lnSpc>
                  <a:spcBef>
                    <a:spcPct val="0"/>
                  </a:spcBef>
                  <a:spcAft>
                    <a:spcPts val="0"/>
                  </a:spcAft>
                  <a:buNone/>
                </a:pPr>
                <a:r>
                  <a:rPr lang="en-GB" altLang="en-US" sz="1200">
                    <a:solidFill>
                      <a:srgbClr val="FFFFFF"/>
                    </a:solidFill>
                    <a:ea typeface="SimSun" panose="02010600030101010101" pitchFamily="2" charset="-122"/>
                  </a:rPr>
                  <a:t>Survival Probability</a:t>
                </a:r>
              </a:p>
            </p:txBody>
          </p:sp>
          <p:sp>
            <p:nvSpPr>
              <p:cNvPr id="109605" name="TextBox 10"/>
              <p:cNvSpPr txBox="1">
                <a:spLocks noChangeArrowheads="1"/>
              </p:cNvSpPr>
              <p:nvPr/>
            </p:nvSpPr>
            <p:spPr bwMode="auto">
              <a:xfrm>
                <a:off x="1537577" y="5722831"/>
                <a:ext cx="6723794" cy="402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ctr" eaLnBrk="1" fontAlgn="auto" hangingPunct="1">
                  <a:lnSpc>
                    <a:spcPct val="100000"/>
                  </a:lnSpc>
                  <a:spcBef>
                    <a:spcPct val="0"/>
                  </a:spcBef>
                  <a:spcAft>
                    <a:spcPts val="0"/>
                  </a:spcAft>
                  <a:buNone/>
                </a:pPr>
                <a:r>
                  <a:rPr lang="en-GB" altLang="en-US" sz="1200" dirty="0">
                    <a:solidFill>
                      <a:srgbClr val="FFFFFF"/>
                    </a:solidFill>
                    <a:ea typeface="SimSun" panose="02010600030101010101" pitchFamily="2" charset="-122"/>
                  </a:rPr>
                  <a:t>Progression-Free Survival Time, Months</a:t>
                </a:r>
              </a:p>
            </p:txBody>
          </p:sp>
          <p:sp>
            <p:nvSpPr>
              <p:cNvPr id="109606" name="TextBox 11"/>
              <p:cNvSpPr txBox="1">
                <a:spLocks noChangeArrowheads="1"/>
              </p:cNvSpPr>
              <p:nvPr/>
            </p:nvSpPr>
            <p:spPr bwMode="auto">
              <a:xfrm>
                <a:off x="522450" y="2686932"/>
                <a:ext cx="798815" cy="36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r" eaLnBrk="1" fontAlgn="auto" hangingPunct="1">
                  <a:lnSpc>
                    <a:spcPct val="100000"/>
                  </a:lnSpc>
                  <a:spcBef>
                    <a:spcPct val="0"/>
                  </a:spcBef>
                  <a:spcAft>
                    <a:spcPts val="0"/>
                  </a:spcAft>
                  <a:buNone/>
                </a:pPr>
                <a:r>
                  <a:rPr lang="en-GB" altLang="en-US" sz="1050" b="0">
                    <a:solidFill>
                      <a:srgbClr val="FFFFFF"/>
                    </a:solidFill>
                    <a:ea typeface="SimSun" panose="02010600030101010101" pitchFamily="2" charset="-122"/>
                  </a:rPr>
                  <a:t>1.0</a:t>
                </a:r>
              </a:p>
            </p:txBody>
          </p:sp>
          <p:sp>
            <p:nvSpPr>
              <p:cNvPr id="109607" name="TextBox 12"/>
              <p:cNvSpPr txBox="1">
                <a:spLocks noChangeArrowheads="1"/>
              </p:cNvSpPr>
              <p:nvPr/>
            </p:nvSpPr>
            <p:spPr bwMode="auto">
              <a:xfrm>
                <a:off x="1104948" y="5492924"/>
                <a:ext cx="558002" cy="36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ctr" eaLnBrk="1" fontAlgn="auto" hangingPunct="1">
                  <a:lnSpc>
                    <a:spcPct val="100000"/>
                  </a:lnSpc>
                  <a:spcBef>
                    <a:spcPct val="0"/>
                  </a:spcBef>
                  <a:spcAft>
                    <a:spcPts val="0"/>
                  </a:spcAft>
                  <a:buNone/>
                </a:pPr>
                <a:r>
                  <a:rPr lang="en-GB" altLang="en-US" sz="1050" b="0">
                    <a:solidFill>
                      <a:srgbClr val="FFFFFF"/>
                    </a:solidFill>
                    <a:ea typeface="SimSun" panose="02010600030101010101" pitchFamily="2" charset="-122"/>
                  </a:rPr>
                  <a:t>0</a:t>
                </a:r>
              </a:p>
            </p:txBody>
          </p:sp>
          <p:sp>
            <p:nvSpPr>
              <p:cNvPr id="109608" name="TextBox 13"/>
              <p:cNvSpPr txBox="1">
                <a:spLocks noChangeArrowheads="1"/>
              </p:cNvSpPr>
              <p:nvPr/>
            </p:nvSpPr>
            <p:spPr bwMode="auto">
              <a:xfrm>
                <a:off x="522450" y="3194584"/>
                <a:ext cx="798815" cy="36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r" eaLnBrk="1" fontAlgn="auto" hangingPunct="1">
                  <a:lnSpc>
                    <a:spcPct val="100000"/>
                  </a:lnSpc>
                  <a:spcBef>
                    <a:spcPct val="0"/>
                  </a:spcBef>
                  <a:spcAft>
                    <a:spcPts val="0"/>
                  </a:spcAft>
                  <a:buNone/>
                </a:pPr>
                <a:r>
                  <a:rPr lang="en-GB" altLang="en-US" sz="1050" b="0">
                    <a:solidFill>
                      <a:srgbClr val="FFFFFF"/>
                    </a:solidFill>
                    <a:ea typeface="SimSun" panose="02010600030101010101" pitchFamily="2" charset="-122"/>
                  </a:rPr>
                  <a:t>0.8</a:t>
                </a:r>
              </a:p>
            </p:txBody>
          </p:sp>
          <p:sp>
            <p:nvSpPr>
              <p:cNvPr id="109609" name="TextBox 14"/>
              <p:cNvSpPr txBox="1">
                <a:spLocks noChangeArrowheads="1"/>
              </p:cNvSpPr>
              <p:nvPr/>
            </p:nvSpPr>
            <p:spPr bwMode="auto">
              <a:xfrm>
                <a:off x="522450" y="3702237"/>
                <a:ext cx="798815" cy="36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r" eaLnBrk="1" fontAlgn="auto" hangingPunct="1">
                  <a:lnSpc>
                    <a:spcPct val="100000"/>
                  </a:lnSpc>
                  <a:spcBef>
                    <a:spcPct val="0"/>
                  </a:spcBef>
                  <a:spcAft>
                    <a:spcPts val="0"/>
                  </a:spcAft>
                  <a:buNone/>
                </a:pPr>
                <a:r>
                  <a:rPr lang="en-GB" altLang="en-US" sz="1050" b="0">
                    <a:solidFill>
                      <a:srgbClr val="FFFFFF"/>
                    </a:solidFill>
                    <a:ea typeface="SimSun" panose="02010600030101010101" pitchFamily="2" charset="-122"/>
                  </a:rPr>
                  <a:t>0.6</a:t>
                </a:r>
              </a:p>
            </p:txBody>
          </p:sp>
          <p:sp>
            <p:nvSpPr>
              <p:cNvPr id="109610" name="TextBox 15"/>
              <p:cNvSpPr txBox="1">
                <a:spLocks noChangeArrowheads="1"/>
              </p:cNvSpPr>
              <p:nvPr/>
            </p:nvSpPr>
            <p:spPr bwMode="auto">
              <a:xfrm>
                <a:off x="522450" y="4209891"/>
                <a:ext cx="798815" cy="36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r" eaLnBrk="1" fontAlgn="auto" hangingPunct="1">
                  <a:lnSpc>
                    <a:spcPct val="100000"/>
                  </a:lnSpc>
                  <a:spcBef>
                    <a:spcPct val="0"/>
                  </a:spcBef>
                  <a:spcAft>
                    <a:spcPts val="0"/>
                  </a:spcAft>
                  <a:buNone/>
                </a:pPr>
                <a:r>
                  <a:rPr lang="en-GB" altLang="en-US" sz="1050" b="0">
                    <a:solidFill>
                      <a:srgbClr val="FFFFFF"/>
                    </a:solidFill>
                    <a:ea typeface="SimSun" panose="02010600030101010101" pitchFamily="2" charset="-122"/>
                  </a:rPr>
                  <a:t>0.4</a:t>
                </a:r>
              </a:p>
            </p:txBody>
          </p:sp>
          <p:sp>
            <p:nvSpPr>
              <p:cNvPr id="109611" name="TextBox 16"/>
              <p:cNvSpPr txBox="1">
                <a:spLocks noChangeArrowheads="1"/>
              </p:cNvSpPr>
              <p:nvPr/>
            </p:nvSpPr>
            <p:spPr bwMode="auto">
              <a:xfrm>
                <a:off x="522450" y="4717543"/>
                <a:ext cx="798815" cy="36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r" eaLnBrk="1" fontAlgn="auto" hangingPunct="1">
                  <a:lnSpc>
                    <a:spcPct val="100000"/>
                  </a:lnSpc>
                  <a:spcBef>
                    <a:spcPct val="0"/>
                  </a:spcBef>
                  <a:spcAft>
                    <a:spcPts val="0"/>
                  </a:spcAft>
                  <a:buNone/>
                </a:pPr>
                <a:r>
                  <a:rPr lang="en-GB" altLang="en-US" sz="1050" b="0">
                    <a:solidFill>
                      <a:srgbClr val="FFFFFF"/>
                    </a:solidFill>
                    <a:ea typeface="SimSun" panose="02010600030101010101" pitchFamily="2" charset="-122"/>
                  </a:rPr>
                  <a:t>0.2</a:t>
                </a:r>
              </a:p>
            </p:txBody>
          </p:sp>
          <p:sp>
            <p:nvSpPr>
              <p:cNvPr id="109612" name="TextBox 17"/>
              <p:cNvSpPr txBox="1">
                <a:spLocks noChangeArrowheads="1"/>
              </p:cNvSpPr>
              <p:nvPr/>
            </p:nvSpPr>
            <p:spPr bwMode="auto">
              <a:xfrm>
                <a:off x="522450" y="5225195"/>
                <a:ext cx="798815" cy="36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r" eaLnBrk="1" fontAlgn="auto" hangingPunct="1">
                  <a:lnSpc>
                    <a:spcPct val="100000"/>
                  </a:lnSpc>
                  <a:spcBef>
                    <a:spcPct val="0"/>
                  </a:spcBef>
                  <a:spcAft>
                    <a:spcPts val="0"/>
                  </a:spcAft>
                  <a:buNone/>
                </a:pPr>
                <a:r>
                  <a:rPr lang="en-GB" altLang="en-US" sz="1050" b="0">
                    <a:solidFill>
                      <a:srgbClr val="FFFFFF"/>
                    </a:solidFill>
                    <a:ea typeface="SimSun" panose="02010600030101010101" pitchFamily="2" charset="-122"/>
                  </a:rPr>
                  <a:t>0.0</a:t>
                </a:r>
              </a:p>
            </p:txBody>
          </p:sp>
          <p:sp>
            <p:nvSpPr>
              <p:cNvPr id="109613" name="TextBox 18"/>
              <p:cNvSpPr txBox="1">
                <a:spLocks noChangeArrowheads="1"/>
              </p:cNvSpPr>
              <p:nvPr/>
            </p:nvSpPr>
            <p:spPr bwMode="auto">
              <a:xfrm>
                <a:off x="3081698" y="5492924"/>
                <a:ext cx="719691" cy="36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ctr" eaLnBrk="1" fontAlgn="auto" hangingPunct="1">
                  <a:lnSpc>
                    <a:spcPct val="100000"/>
                  </a:lnSpc>
                  <a:spcBef>
                    <a:spcPct val="0"/>
                  </a:spcBef>
                  <a:spcAft>
                    <a:spcPts val="0"/>
                  </a:spcAft>
                  <a:buNone/>
                </a:pPr>
                <a:r>
                  <a:rPr lang="en-GB" altLang="en-US" sz="1050" b="0">
                    <a:solidFill>
                      <a:srgbClr val="FFFFFF"/>
                    </a:solidFill>
                    <a:ea typeface="SimSun" panose="02010600030101010101" pitchFamily="2" charset="-122"/>
                  </a:rPr>
                  <a:t>10</a:t>
                </a:r>
              </a:p>
            </p:txBody>
          </p:sp>
          <p:sp>
            <p:nvSpPr>
              <p:cNvPr id="109614" name="TextBox 19"/>
              <p:cNvSpPr txBox="1">
                <a:spLocks noChangeArrowheads="1"/>
              </p:cNvSpPr>
              <p:nvPr/>
            </p:nvSpPr>
            <p:spPr bwMode="auto">
              <a:xfrm>
                <a:off x="5155743" y="5492924"/>
                <a:ext cx="719691" cy="36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ctr" eaLnBrk="1" fontAlgn="auto" hangingPunct="1">
                  <a:lnSpc>
                    <a:spcPct val="100000"/>
                  </a:lnSpc>
                  <a:spcBef>
                    <a:spcPct val="0"/>
                  </a:spcBef>
                  <a:spcAft>
                    <a:spcPts val="0"/>
                  </a:spcAft>
                  <a:buNone/>
                </a:pPr>
                <a:r>
                  <a:rPr lang="en-GB" altLang="en-US" sz="1050" b="0">
                    <a:solidFill>
                      <a:srgbClr val="FFFFFF"/>
                    </a:solidFill>
                    <a:ea typeface="SimSun" panose="02010600030101010101" pitchFamily="2" charset="-122"/>
                  </a:rPr>
                  <a:t>20</a:t>
                </a:r>
              </a:p>
            </p:txBody>
          </p:sp>
          <p:sp>
            <p:nvSpPr>
              <p:cNvPr id="30" name="Freeform 29"/>
              <p:cNvSpPr/>
              <p:nvPr/>
            </p:nvSpPr>
            <p:spPr>
              <a:xfrm>
                <a:off x="1384383" y="2865283"/>
                <a:ext cx="7076710" cy="2545363"/>
              </a:xfrm>
              <a:custGeom>
                <a:avLst/>
                <a:gdLst>
                  <a:gd name="connsiteX0" fmla="*/ 0 w 7574692"/>
                  <a:gd name="connsiteY0" fmla="*/ 0 h 2928552"/>
                  <a:gd name="connsiteX1" fmla="*/ 0 w 7574692"/>
                  <a:gd name="connsiteY1" fmla="*/ 2545492 h 2928552"/>
                  <a:gd name="connsiteX2" fmla="*/ 7574692 w 7574692"/>
                  <a:gd name="connsiteY2" fmla="*/ 2545492 h 2928552"/>
                  <a:gd name="connsiteX3" fmla="*/ 7574692 w 7574692"/>
                  <a:gd name="connsiteY3" fmla="*/ 2928552 h 2928552"/>
                  <a:gd name="connsiteX0" fmla="*/ 0 w 7574692"/>
                  <a:gd name="connsiteY0" fmla="*/ 0 h 2545492"/>
                  <a:gd name="connsiteX1" fmla="*/ 0 w 7574692"/>
                  <a:gd name="connsiteY1" fmla="*/ 2545492 h 2545492"/>
                  <a:gd name="connsiteX2" fmla="*/ 7574692 w 7574692"/>
                  <a:gd name="connsiteY2" fmla="*/ 2545492 h 2545492"/>
                </a:gdLst>
                <a:ahLst/>
                <a:cxnLst>
                  <a:cxn ang="0">
                    <a:pos x="connsiteX0" y="connsiteY0"/>
                  </a:cxn>
                  <a:cxn ang="0">
                    <a:pos x="connsiteX1" y="connsiteY1"/>
                  </a:cxn>
                  <a:cxn ang="0">
                    <a:pos x="connsiteX2" y="connsiteY2"/>
                  </a:cxn>
                </a:cxnLst>
                <a:rect l="l" t="t" r="r" b="b"/>
                <a:pathLst>
                  <a:path w="7574692" h="2545492">
                    <a:moveTo>
                      <a:pt x="0" y="0"/>
                    </a:moveTo>
                    <a:lnTo>
                      <a:pt x="0" y="2545492"/>
                    </a:lnTo>
                    <a:lnTo>
                      <a:pt x="7574692" y="2545492"/>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dirty="0">
                  <a:solidFill>
                    <a:srgbClr val="FFFFFF"/>
                  </a:solidFill>
                </a:endParaRPr>
              </a:p>
            </p:txBody>
          </p:sp>
          <p:cxnSp>
            <p:nvCxnSpPr>
              <p:cNvPr id="31" name="Straight Connector 30"/>
              <p:cNvCxnSpPr/>
              <p:nvPr/>
            </p:nvCxnSpPr>
            <p:spPr>
              <a:xfrm>
                <a:off x="1293900" y="2879565"/>
                <a:ext cx="90482"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p:cNvCxnSpPr/>
              <p:nvPr/>
            </p:nvCxnSpPr>
            <p:spPr>
              <a:xfrm>
                <a:off x="1293900" y="5410645"/>
                <a:ext cx="90482"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p:cNvCxnSpPr/>
              <p:nvPr/>
            </p:nvCxnSpPr>
            <p:spPr>
              <a:xfrm rot="16200000">
                <a:off x="1339156" y="5455872"/>
                <a:ext cx="90453"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Straight Connector 33"/>
              <p:cNvCxnSpPr/>
              <p:nvPr/>
            </p:nvCxnSpPr>
            <p:spPr>
              <a:xfrm>
                <a:off x="1293900" y="3385781"/>
                <a:ext cx="90482"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Straight Connector 34"/>
              <p:cNvCxnSpPr/>
              <p:nvPr/>
            </p:nvCxnSpPr>
            <p:spPr>
              <a:xfrm>
                <a:off x="1293900" y="3891997"/>
                <a:ext cx="90482"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 name="Straight Connector 35"/>
              <p:cNvCxnSpPr/>
              <p:nvPr/>
            </p:nvCxnSpPr>
            <p:spPr>
              <a:xfrm>
                <a:off x="1293900" y="4398213"/>
                <a:ext cx="90482"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7" name="Straight Connector 36"/>
              <p:cNvCxnSpPr/>
              <p:nvPr/>
            </p:nvCxnSpPr>
            <p:spPr>
              <a:xfrm>
                <a:off x="1293900" y="4904430"/>
                <a:ext cx="90482"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8" name="Straight Connector 37"/>
              <p:cNvCxnSpPr/>
              <p:nvPr/>
            </p:nvCxnSpPr>
            <p:spPr>
              <a:xfrm rot="16200000">
                <a:off x="3404388" y="5455872"/>
                <a:ext cx="90453"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p:cNvCxnSpPr/>
              <p:nvPr/>
            </p:nvCxnSpPr>
            <p:spPr>
              <a:xfrm rot="16200000">
                <a:off x="5468032" y="5455872"/>
                <a:ext cx="90453"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p:cNvCxnSpPr/>
              <p:nvPr/>
            </p:nvCxnSpPr>
            <p:spPr>
              <a:xfrm rot="16200000">
                <a:off x="7533262" y="5455872"/>
                <a:ext cx="90453"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09626" name="TextBox 31"/>
              <p:cNvSpPr txBox="1">
                <a:spLocks noChangeArrowheads="1"/>
              </p:cNvSpPr>
              <p:nvPr/>
            </p:nvSpPr>
            <p:spPr bwMode="auto">
              <a:xfrm>
                <a:off x="7218813" y="5492924"/>
                <a:ext cx="719691" cy="36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ctr" eaLnBrk="1" fontAlgn="auto" hangingPunct="1">
                  <a:lnSpc>
                    <a:spcPct val="100000"/>
                  </a:lnSpc>
                  <a:spcBef>
                    <a:spcPct val="0"/>
                  </a:spcBef>
                  <a:spcAft>
                    <a:spcPts val="0"/>
                  </a:spcAft>
                  <a:buNone/>
                </a:pPr>
                <a:r>
                  <a:rPr lang="en-GB" altLang="en-US" sz="1050" b="0">
                    <a:solidFill>
                      <a:srgbClr val="FFFFFF"/>
                    </a:solidFill>
                    <a:ea typeface="SimSun" panose="02010600030101010101" pitchFamily="2" charset="-122"/>
                  </a:rPr>
                  <a:t>30</a:t>
                </a:r>
              </a:p>
            </p:txBody>
          </p:sp>
          <p:sp>
            <p:nvSpPr>
              <p:cNvPr id="109627" name="Freeform 5"/>
              <p:cNvSpPr>
                <a:spLocks/>
              </p:cNvSpPr>
              <p:nvPr/>
            </p:nvSpPr>
            <p:spPr bwMode="auto">
              <a:xfrm>
                <a:off x="1380931" y="2872834"/>
                <a:ext cx="6158752" cy="2532244"/>
              </a:xfrm>
              <a:custGeom>
                <a:avLst/>
                <a:gdLst>
                  <a:gd name="T0" fmla="*/ 2147483646 w 4587"/>
                  <a:gd name="T1" fmla="*/ 2147483646 h 1886"/>
                  <a:gd name="T2" fmla="*/ 2147483646 w 4587"/>
                  <a:gd name="T3" fmla="*/ 2147483646 h 1886"/>
                  <a:gd name="T4" fmla="*/ 2147483646 w 4587"/>
                  <a:gd name="T5" fmla="*/ 2147483646 h 1886"/>
                  <a:gd name="T6" fmla="*/ 2147483646 w 4587"/>
                  <a:gd name="T7" fmla="*/ 2147483646 h 1886"/>
                  <a:gd name="T8" fmla="*/ 2147483646 w 4587"/>
                  <a:gd name="T9" fmla="*/ 2147483646 h 1886"/>
                  <a:gd name="T10" fmla="*/ 2147483646 w 4587"/>
                  <a:gd name="T11" fmla="*/ 2147483646 h 1886"/>
                  <a:gd name="T12" fmla="*/ 2147483646 w 4587"/>
                  <a:gd name="T13" fmla="*/ 2147483646 h 1886"/>
                  <a:gd name="T14" fmla="*/ 2147483646 w 4587"/>
                  <a:gd name="T15" fmla="*/ 2147483646 h 1886"/>
                  <a:gd name="T16" fmla="*/ 2147483646 w 4587"/>
                  <a:gd name="T17" fmla="*/ 2147483646 h 1886"/>
                  <a:gd name="T18" fmla="*/ 2147483646 w 4587"/>
                  <a:gd name="T19" fmla="*/ 2147483646 h 1886"/>
                  <a:gd name="T20" fmla="*/ 2147483646 w 4587"/>
                  <a:gd name="T21" fmla="*/ 2147483646 h 1886"/>
                  <a:gd name="T22" fmla="*/ 2147483646 w 4587"/>
                  <a:gd name="T23" fmla="*/ 2147483646 h 1886"/>
                  <a:gd name="T24" fmla="*/ 2147483646 w 4587"/>
                  <a:gd name="T25" fmla="*/ 2147483646 h 1886"/>
                  <a:gd name="T26" fmla="*/ 2147483646 w 4587"/>
                  <a:gd name="T27" fmla="*/ 2147483646 h 1886"/>
                  <a:gd name="T28" fmla="*/ 2147483646 w 4587"/>
                  <a:gd name="T29" fmla="*/ 2147483646 h 1886"/>
                  <a:gd name="T30" fmla="*/ 2147483646 w 4587"/>
                  <a:gd name="T31" fmla="*/ 2147483646 h 1886"/>
                  <a:gd name="T32" fmla="*/ 2147483646 w 4587"/>
                  <a:gd name="T33" fmla="*/ 2147483646 h 1886"/>
                  <a:gd name="T34" fmla="*/ 2147483646 w 4587"/>
                  <a:gd name="T35" fmla="*/ 2147483646 h 1886"/>
                  <a:gd name="T36" fmla="*/ 2147483646 w 4587"/>
                  <a:gd name="T37" fmla="*/ 2147483646 h 1886"/>
                  <a:gd name="T38" fmla="*/ 2147483646 w 4587"/>
                  <a:gd name="T39" fmla="*/ 2147483646 h 1886"/>
                  <a:gd name="T40" fmla="*/ 2147483646 w 4587"/>
                  <a:gd name="T41" fmla="*/ 2147483646 h 1886"/>
                  <a:gd name="T42" fmla="*/ 2147483646 w 4587"/>
                  <a:gd name="T43" fmla="*/ 2147483646 h 1886"/>
                  <a:gd name="T44" fmla="*/ 2147483646 w 4587"/>
                  <a:gd name="T45" fmla="*/ 2147483646 h 1886"/>
                  <a:gd name="T46" fmla="*/ 2147483646 w 4587"/>
                  <a:gd name="T47" fmla="*/ 2147483646 h 1886"/>
                  <a:gd name="T48" fmla="*/ 2147483646 w 4587"/>
                  <a:gd name="T49" fmla="*/ 2147483646 h 1886"/>
                  <a:gd name="T50" fmla="*/ 2147483646 w 4587"/>
                  <a:gd name="T51" fmla="*/ 2147483646 h 1886"/>
                  <a:gd name="T52" fmla="*/ 2147483646 w 4587"/>
                  <a:gd name="T53" fmla="*/ 2147483646 h 1886"/>
                  <a:gd name="T54" fmla="*/ 2147483646 w 4587"/>
                  <a:gd name="T55" fmla="*/ 2147483646 h 1886"/>
                  <a:gd name="T56" fmla="*/ 2147483646 w 4587"/>
                  <a:gd name="T57" fmla="*/ 2147483646 h 1886"/>
                  <a:gd name="T58" fmla="*/ 2147483646 w 4587"/>
                  <a:gd name="T59" fmla="*/ 2147483646 h 1886"/>
                  <a:gd name="T60" fmla="*/ 2147483646 w 4587"/>
                  <a:gd name="T61" fmla="*/ 2147483646 h 1886"/>
                  <a:gd name="T62" fmla="*/ 2147483646 w 4587"/>
                  <a:gd name="T63" fmla="*/ 2147483646 h 1886"/>
                  <a:gd name="T64" fmla="*/ 2147483646 w 4587"/>
                  <a:gd name="T65" fmla="*/ 2147483646 h 1886"/>
                  <a:gd name="T66" fmla="*/ 2147483646 w 4587"/>
                  <a:gd name="T67" fmla="*/ 2147483646 h 1886"/>
                  <a:gd name="T68" fmla="*/ 2147483646 w 4587"/>
                  <a:gd name="T69" fmla="*/ 2147483646 h 1886"/>
                  <a:gd name="T70" fmla="*/ 2147483646 w 4587"/>
                  <a:gd name="T71" fmla="*/ 2147483646 h 1886"/>
                  <a:gd name="T72" fmla="*/ 2147483646 w 4587"/>
                  <a:gd name="T73" fmla="*/ 2147483646 h 1886"/>
                  <a:gd name="T74" fmla="*/ 2147483646 w 4587"/>
                  <a:gd name="T75" fmla="*/ 2147483646 h 1886"/>
                  <a:gd name="T76" fmla="*/ 2147483646 w 4587"/>
                  <a:gd name="T77" fmla="*/ 2147483646 h 1886"/>
                  <a:gd name="T78" fmla="*/ 2147483646 w 4587"/>
                  <a:gd name="T79" fmla="*/ 2147483646 h 1886"/>
                  <a:gd name="T80" fmla="*/ 2147483646 w 4587"/>
                  <a:gd name="T81" fmla="*/ 2147483646 h 1886"/>
                  <a:gd name="T82" fmla="*/ 2147483646 w 4587"/>
                  <a:gd name="T83" fmla="*/ 2147483646 h 1886"/>
                  <a:gd name="T84" fmla="*/ 2147483646 w 4587"/>
                  <a:gd name="T85" fmla="*/ 2147483646 h 18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587"/>
                  <a:gd name="T130" fmla="*/ 0 h 1886"/>
                  <a:gd name="T131" fmla="*/ 4587 w 4587"/>
                  <a:gd name="T132" fmla="*/ 1886 h 18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587" h="1886">
                    <a:moveTo>
                      <a:pt x="0" y="0"/>
                    </a:moveTo>
                    <a:lnTo>
                      <a:pt x="121" y="0"/>
                    </a:lnTo>
                    <a:lnTo>
                      <a:pt x="121" y="19"/>
                    </a:lnTo>
                    <a:lnTo>
                      <a:pt x="137" y="19"/>
                    </a:lnTo>
                    <a:lnTo>
                      <a:pt x="137" y="43"/>
                    </a:lnTo>
                    <a:lnTo>
                      <a:pt x="265" y="43"/>
                    </a:lnTo>
                    <a:lnTo>
                      <a:pt x="265" y="57"/>
                    </a:lnTo>
                    <a:lnTo>
                      <a:pt x="284" y="57"/>
                    </a:lnTo>
                    <a:lnTo>
                      <a:pt x="284" y="81"/>
                    </a:lnTo>
                    <a:lnTo>
                      <a:pt x="539" y="81"/>
                    </a:lnTo>
                    <a:lnTo>
                      <a:pt x="539" y="102"/>
                    </a:lnTo>
                    <a:lnTo>
                      <a:pt x="549" y="102"/>
                    </a:lnTo>
                    <a:lnTo>
                      <a:pt x="549" y="138"/>
                    </a:lnTo>
                    <a:lnTo>
                      <a:pt x="556" y="138"/>
                    </a:lnTo>
                    <a:lnTo>
                      <a:pt x="556" y="164"/>
                    </a:lnTo>
                    <a:lnTo>
                      <a:pt x="563" y="164"/>
                    </a:lnTo>
                    <a:lnTo>
                      <a:pt x="563" y="183"/>
                    </a:lnTo>
                    <a:lnTo>
                      <a:pt x="568" y="183"/>
                    </a:lnTo>
                    <a:lnTo>
                      <a:pt x="568" y="202"/>
                    </a:lnTo>
                    <a:lnTo>
                      <a:pt x="764" y="202"/>
                    </a:lnTo>
                    <a:lnTo>
                      <a:pt x="764" y="221"/>
                    </a:lnTo>
                    <a:lnTo>
                      <a:pt x="828" y="221"/>
                    </a:lnTo>
                    <a:lnTo>
                      <a:pt x="828" y="242"/>
                    </a:lnTo>
                    <a:lnTo>
                      <a:pt x="835" y="242"/>
                    </a:lnTo>
                    <a:lnTo>
                      <a:pt x="835" y="264"/>
                    </a:lnTo>
                    <a:lnTo>
                      <a:pt x="842" y="264"/>
                    </a:lnTo>
                    <a:lnTo>
                      <a:pt x="842" y="302"/>
                    </a:lnTo>
                    <a:lnTo>
                      <a:pt x="847" y="302"/>
                    </a:lnTo>
                    <a:lnTo>
                      <a:pt x="847" y="385"/>
                    </a:lnTo>
                    <a:lnTo>
                      <a:pt x="861" y="385"/>
                    </a:lnTo>
                    <a:lnTo>
                      <a:pt x="861" y="404"/>
                    </a:lnTo>
                    <a:lnTo>
                      <a:pt x="932" y="404"/>
                    </a:lnTo>
                    <a:lnTo>
                      <a:pt x="932" y="425"/>
                    </a:lnTo>
                    <a:lnTo>
                      <a:pt x="1114" y="425"/>
                    </a:lnTo>
                    <a:lnTo>
                      <a:pt x="1114" y="446"/>
                    </a:lnTo>
                    <a:lnTo>
                      <a:pt x="1126" y="446"/>
                    </a:lnTo>
                    <a:lnTo>
                      <a:pt x="1126" y="465"/>
                    </a:lnTo>
                    <a:lnTo>
                      <a:pt x="1133" y="465"/>
                    </a:lnTo>
                    <a:lnTo>
                      <a:pt x="1133" y="529"/>
                    </a:lnTo>
                    <a:lnTo>
                      <a:pt x="1140" y="529"/>
                    </a:lnTo>
                    <a:lnTo>
                      <a:pt x="1140" y="567"/>
                    </a:lnTo>
                    <a:lnTo>
                      <a:pt x="1152" y="567"/>
                    </a:lnTo>
                    <a:lnTo>
                      <a:pt x="1152" y="591"/>
                    </a:lnTo>
                    <a:lnTo>
                      <a:pt x="1401" y="591"/>
                    </a:lnTo>
                    <a:lnTo>
                      <a:pt x="1401" y="650"/>
                    </a:lnTo>
                    <a:lnTo>
                      <a:pt x="1410" y="650"/>
                    </a:lnTo>
                    <a:lnTo>
                      <a:pt x="1410" y="669"/>
                    </a:lnTo>
                    <a:lnTo>
                      <a:pt x="1417" y="669"/>
                    </a:lnTo>
                    <a:lnTo>
                      <a:pt x="1417" y="710"/>
                    </a:lnTo>
                    <a:lnTo>
                      <a:pt x="1422" y="710"/>
                    </a:lnTo>
                    <a:lnTo>
                      <a:pt x="1422" y="750"/>
                    </a:lnTo>
                    <a:lnTo>
                      <a:pt x="1429" y="750"/>
                    </a:lnTo>
                    <a:lnTo>
                      <a:pt x="1429" y="809"/>
                    </a:lnTo>
                    <a:lnTo>
                      <a:pt x="1441" y="809"/>
                    </a:lnTo>
                    <a:lnTo>
                      <a:pt x="1441" y="835"/>
                    </a:lnTo>
                    <a:lnTo>
                      <a:pt x="1618" y="835"/>
                    </a:lnTo>
                    <a:lnTo>
                      <a:pt x="1618" y="852"/>
                    </a:lnTo>
                    <a:lnTo>
                      <a:pt x="1651" y="852"/>
                    </a:lnTo>
                    <a:lnTo>
                      <a:pt x="1651" y="873"/>
                    </a:lnTo>
                    <a:lnTo>
                      <a:pt x="1677" y="873"/>
                    </a:lnTo>
                    <a:lnTo>
                      <a:pt x="1677" y="892"/>
                    </a:lnTo>
                    <a:lnTo>
                      <a:pt x="1682" y="892"/>
                    </a:lnTo>
                    <a:lnTo>
                      <a:pt x="1682" y="930"/>
                    </a:lnTo>
                    <a:lnTo>
                      <a:pt x="1689" y="930"/>
                    </a:lnTo>
                    <a:lnTo>
                      <a:pt x="1689" y="992"/>
                    </a:lnTo>
                    <a:lnTo>
                      <a:pt x="1696" y="992"/>
                    </a:lnTo>
                    <a:lnTo>
                      <a:pt x="1696" y="1037"/>
                    </a:lnTo>
                    <a:lnTo>
                      <a:pt x="1701" y="1037"/>
                    </a:lnTo>
                    <a:lnTo>
                      <a:pt x="1701" y="1075"/>
                    </a:lnTo>
                    <a:lnTo>
                      <a:pt x="1708" y="1075"/>
                    </a:lnTo>
                    <a:lnTo>
                      <a:pt x="1708" y="1094"/>
                    </a:lnTo>
                    <a:lnTo>
                      <a:pt x="1715" y="1094"/>
                    </a:lnTo>
                    <a:lnTo>
                      <a:pt x="1715" y="1139"/>
                    </a:lnTo>
                    <a:lnTo>
                      <a:pt x="1722" y="1139"/>
                    </a:lnTo>
                    <a:lnTo>
                      <a:pt x="1722" y="1198"/>
                    </a:lnTo>
                    <a:lnTo>
                      <a:pt x="1831" y="1198"/>
                    </a:lnTo>
                    <a:lnTo>
                      <a:pt x="1831" y="1220"/>
                    </a:lnTo>
                    <a:lnTo>
                      <a:pt x="1848" y="1220"/>
                    </a:lnTo>
                    <a:lnTo>
                      <a:pt x="1848" y="1239"/>
                    </a:lnTo>
                    <a:lnTo>
                      <a:pt x="1975" y="1239"/>
                    </a:lnTo>
                    <a:lnTo>
                      <a:pt x="1975" y="1277"/>
                    </a:lnTo>
                    <a:lnTo>
                      <a:pt x="1980" y="1277"/>
                    </a:lnTo>
                    <a:lnTo>
                      <a:pt x="1980" y="1298"/>
                    </a:lnTo>
                    <a:lnTo>
                      <a:pt x="2016" y="1298"/>
                    </a:lnTo>
                    <a:lnTo>
                      <a:pt x="2016" y="1336"/>
                    </a:lnTo>
                    <a:lnTo>
                      <a:pt x="2229" y="1336"/>
                    </a:lnTo>
                    <a:lnTo>
                      <a:pt x="2229" y="1360"/>
                    </a:lnTo>
                    <a:lnTo>
                      <a:pt x="2264" y="1360"/>
                    </a:lnTo>
                    <a:lnTo>
                      <a:pt x="2264" y="1381"/>
                    </a:lnTo>
                    <a:lnTo>
                      <a:pt x="2271" y="1381"/>
                    </a:lnTo>
                    <a:lnTo>
                      <a:pt x="2271" y="1400"/>
                    </a:lnTo>
                    <a:lnTo>
                      <a:pt x="2278" y="1400"/>
                    </a:lnTo>
                    <a:lnTo>
                      <a:pt x="2278" y="1421"/>
                    </a:lnTo>
                    <a:lnTo>
                      <a:pt x="2283" y="1421"/>
                    </a:lnTo>
                    <a:lnTo>
                      <a:pt x="2283" y="1464"/>
                    </a:lnTo>
                    <a:lnTo>
                      <a:pt x="2295" y="1464"/>
                    </a:lnTo>
                    <a:lnTo>
                      <a:pt x="2295" y="1483"/>
                    </a:lnTo>
                    <a:lnTo>
                      <a:pt x="2307" y="1483"/>
                    </a:lnTo>
                    <a:lnTo>
                      <a:pt x="2307" y="1523"/>
                    </a:lnTo>
                    <a:lnTo>
                      <a:pt x="2553" y="1523"/>
                    </a:lnTo>
                    <a:lnTo>
                      <a:pt x="2553" y="1542"/>
                    </a:lnTo>
                    <a:lnTo>
                      <a:pt x="2567" y="1542"/>
                    </a:lnTo>
                    <a:lnTo>
                      <a:pt x="2567" y="1583"/>
                    </a:lnTo>
                    <a:lnTo>
                      <a:pt x="2851" y="1583"/>
                    </a:lnTo>
                    <a:lnTo>
                      <a:pt x="2851" y="1621"/>
                    </a:lnTo>
                    <a:lnTo>
                      <a:pt x="2863" y="1621"/>
                    </a:lnTo>
                    <a:lnTo>
                      <a:pt x="2863" y="1647"/>
                    </a:lnTo>
                    <a:lnTo>
                      <a:pt x="2874" y="1647"/>
                    </a:lnTo>
                    <a:lnTo>
                      <a:pt x="2874" y="1663"/>
                    </a:lnTo>
                    <a:lnTo>
                      <a:pt x="2884" y="1663"/>
                    </a:lnTo>
                    <a:lnTo>
                      <a:pt x="2884" y="1687"/>
                    </a:lnTo>
                    <a:lnTo>
                      <a:pt x="3142" y="1687"/>
                    </a:lnTo>
                    <a:lnTo>
                      <a:pt x="3142" y="1704"/>
                    </a:lnTo>
                    <a:lnTo>
                      <a:pt x="3442" y="1704"/>
                    </a:lnTo>
                    <a:lnTo>
                      <a:pt x="3442" y="1727"/>
                    </a:lnTo>
                    <a:lnTo>
                      <a:pt x="3707" y="1727"/>
                    </a:lnTo>
                    <a:lnTo>
                      <a:pt x="3707" y="1746"/>
                    </a:lnTo>
                    <a:lnTo>
                      <a:pt x="3714" y="1746"/>
                    </a:lnTo>
                    <a:lnTo>
                      <a:pt x="3714" y="1787"/>
                    </a:lnTo>
                    <a:lnTo>
                      <a:pt x="3738" y="1787"/>
                    </a:lnTo>
                    <a:lnTo>
                      <a:pt x="3738" y="1806"/>
                    </a:lnTo>
                    <a:lnTo>
                      <a:pt x="3986" y="1806"/>
                    </a:lnTo>
                    <a:lnTo>
                      <a:pt x="3986" y="1829"/>
                    </a:lnTo>
                    <a:lnTo>
                      <a:pt x="4024" y="1829"/>
                    </a:lnTo>
                    <a:lnTo>
                      <a:pt x="4024" y="1846"/>
                    </a:lnTo>
                    <a:lnTo>
                      <a:pt x="4296" y="1846"/>
                    </a:lnTo>
                    <a:lnTo>
                      <a:pt x="4296" y="1865"/>
                    </a:lnTo>
                    <a:lnTo>
                      <a:pt x="4587" y="1865"/>
                    </a:lnTo>
                    <a:lnTo>
                      <a:pt x="4587" y="1886"/>
                    </a:lnTo>
                  </a:path>
                </a:pathLst>
              </a:custGeom>
              <a:noFill/>
              <a:ln w="28575" cap="flat">
                <a:solidFill>
                  <a:srgbClr val="FFFF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grpSp>
            <p:nvGrpSpPr>
              <p:cNvPr id="109628" name="Group 14356"/>
              <p:cNvGrpSpPr>
                <a:grpSpLocks/>
              </p:cNvGrpSpPr>
              <p:nvPr/>
            </p:nvGrpSpPr>
            <p:grpSpPr bwMode="auto">
              <a:xfrm>
                <a:off x="1380566" y="2874745"/>
                <a:ext cx="7082115" cy="2527787"/>
                <a:chOff x="384175" y="1935163"/>
                <a:chExt cx="8375650" cy="2998788"/>
              </a:xfrm>
            </p:grpSpPr>
            <p:sp>
              <p:nvSpPr>
                <p:cNvPr id="109629" name="Freeform 9"/>
                <p:cNvSpPr>
                  <a:spLocks/>
                </p:cNvSpPr>
                <p:nvPr/>
              </p:nvSpPr>
              <p:spPr bwMode="auto">
                <a:xfrm>
                  <a:off x="384175" y="1935163"/>
                  <a:ext cx="8351838" cy="2998788"/>
                </a:xfrm>
                <a:custGeom>
                  <a:avLst/>
                  <a:gdLst>
                    <a:gd name="T0" fmla="*/ 2147483646 w 5261"/>
                    <a:gd name="T1" fmla="*/ 2147483646 h 1889"/>
                    <a:gd name="T2" fmla="*/ 2147483646 w 5261"/>
                    <a:gd name="T3" fmla="*/ 2147483646 h 1889"/>
                    <a:gd name="T4" fmla="*/ 2147483646 w 5261"/>
                    <a:gd name="T5" fmla="*/ 2147483646 h 1889"/>
                    <a:gd name="T6" fmla="*/ 2147483646 w 5261"/>
                    <a:gd name="T7" fmla="*/ 2147483646 h 1889"/>
                    <a:gd name="T8" fmla="*/ 2147483646 w 5261"/>
                    <a:gd name="T9" fmla="*/ 2147483646 h 1889"/>
                    <a:gd name="T10" fmla="*/ 2147483646 w 5261"/>
                    <a:gd name="T11" fmla="*/ 2147483646 h 1889"/>
                    <a:gd name="T12" fmla="*/ 2147483646 w 5261"/>
                    <a:gd name="T13" fmla="*/ 2147483646 h 1889"/>
                    <a:gd name="T14" fmla="*/ 2147483646 w 5261"/>
                    <a:gd name="T15" fmla="*/ 2147483646 h 1889"/>
                    <a:gd name="T16" fmla="*/ 2147483646 w 5261"/>
                    <a:gd name="T17" fmla="*/ 2147483646 h 1889"/>
                    <a:gd name="T18" fmla="*/ 2147483646 w 5261"/>
                    <a:gd name="T19" fmla="*/ 2147483646 h 1889"/>
                    <a:gd name="T20" fmla="*/ 2147483646 w 5261"/>
                    <a:gd name="T21" fmla="*/ 2147483646 h 1889"/>
                    <a:gd name="T22" fmla="*/ 2147483646 w 5261"/>
                    <a:gd name="T23" fmla="*/ 2147483646 h 1889"/>
                    <a:gd name="T24" fmla="*/ 2147483646 w 5261"/>
                    <a:gd name="T25" fmla="*/ 2147483646 h 1889"/>
                    <a:gd name="T26" fmla="*/ 2147483646 w 5261"/>
                    <a:gd name="T27" fmla="*/ 2147483646 h 1889"/>
                    <a:gd name="T28" fmla="*/ 2147483646 w 5261"/>
                    <a:gd name="T29" fmla="*/ 2147483646 h 1889"/>
                    <a:gd name="T30" fmla="*/ 2147483646 w 5261"/>
                    <a:gd name="T31" fmla="*/ 2147483646 h 1889"/>
                    <a:gd name="T32" fmla="*/ 2147483646 w 5261"/>
                    <a:gd name="T33" fmla="*/ 2147483646 h 1889"/>
                    <a:gd name="T34" fmla="*/ 2147483646 w 5261"/>
                    <a:gd name="T35" fmla="*/ 2147483646 h 1889"/>
                    <a:gd name="T36" fmla="*/ 2147483646 w 5261"/>
                    <a:gd name="T37" fmla="*/ 2147483646 h 1889"/>
                    <a:gd name="T38" fmla="*/ 2147483646 w 5261"/>
                    <a:gd name="T39" fmla="*/ 2147483646 h 1889"/>
                    <a:gd name="T40" fmla="*/ 2147483646 w 5261"/>
                    <a:gd name="T41" fmla="*/ 2147483646 h 1889"/>
                    <a:gd name="T42" fmla="*/ 2147483646 w 5261"/>
                    <a:gd name="T43" fmla="*/ 2147483646 h 1889"/>
                    <a:gd name="T44" fmla="*/ 2147483646 w 5261"/>
                    <a:gd name="T45" fmla="*/ 2147483646 h 1889"/>
                    <a:gd name="T46" fmla="*/ 2147483646 w 5261"/>
                    <a:gd name="T47" fmla="*/ 2147483646 h 1889"/>
                    <a:gd name="T48" fmla="*/ 2147483646 w 5261"/>
                    <a:gd name="T49" fmla="*/ 2147483646 h 1889"/>
                    <a:gd name="T50" fmla="*/ 2147483646 w 5261"/>
                    <a:gd name="T51" fmla="*/ 2147483646 h 1889"/>
                    <a:gd name="T52" fmla="*/ 2147483646 w 5261"/>
                    <a:gd name="T53" fmla="*/ 2147483646 h 1889"/>
                    <a:gd name="T54" fmla="*/ 2147483646 w 5261"/>
                    <a:gd name="T55" fmla="*/ 2147483646 h 1889"/>
                    <a:gd name="T56" fmla="*/ 2147483646 w 5261"/>
                    <a:gd name="T57" fmla="*/ 2147483646 h 1889"/>
                    <a:gd name="T58" fmla="*/ 2147483646 w 5261"/>
                    <a:gd name="T59" fmla="*/ 2147483646 h 1889"/>
                    <a:gd name="T60" fmla="*/ 2147483646 w 5261"/>
                    <a:gd name="T61" fmla="*/ 2147483646 h 1889"/>
                    <a:gd name="T62" fmla="*/ 2147483646 w 5261"/>
                    <a:gd name="T63" fmla="*/ 2147483646 h 1889"/>
                    <a:gd name="T64" fmla="*/ 2147483646 w 5261"/>
                    <a:gd name="T65" fmla="*/ 2147483646 h 1889"/>
                    <a:gd name="T66" fmla="*/ 2147483646 w 5261"/>
                    <a:gd name="T67" fmla="*/ 2147483646 h 1889"/>
                    <a:gd name="T68" fmla="*/ 2147483646 w 5261"/>
                    <a:gd name="T69" fmla="*/ 2147483646 h 1889"/>
                    <a:gd name="T70" fmla="*/ 2147483646 w 5261"/>
                    <a:gd name="T71" fmla="*/ 2147483646 h 1889"/>
                    <a:gd name="T72" fmla="*/ 2147483646 w 5261"/>
                    <a:gd name="T73" fmla="*/ 2147483646 h 1889"/>
                    <a:gd name="T74" fmla="*/ 2147483646 w 5261"/>
                    <a:gd name="T75" fmla="*/ 2147483646 h 1889"/>
                    <a:gd name="T76" fmla="*/ 2147483646 w 5261"/>
                    <a:gd name="T77" fmla="*/ 2147483646 h 1889"/>
                    <a:gd name="T78" fmla="*/ 2147483646 w 5261"/>
                    <a:gd name="T79" fmla="*/ 2147483646 h 1889"/>
                    <a:gd name="T80" fmla="*/ 2147483646 w 5261"/>
                    <a:gd name="T81" fmla="*/ 2147483646 h 1889"/>
                    <a:gd name="T82" fmla="*/ 2147483646 w 5261"/>
                    <a:gd name="T83" fmla="*/ 2147483646 h 1889"/>
                    <a:gd name="T84" fmla="*/ 2147483646 w 5261"/>
                    <a:gd name="T85" fmla="*/ 2147483646 h 188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61"/>
                    <a:gd name="T130" fmla="*/ 0 h 1889"/>
                    <a:gd name="T131" fmla="*/ 5261 w 5261"/>
                    <a:gd name="T132" fmla="*/ 1889 h 188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61" h="1889">
                      <a:moveTo>
                        <a:pt x="0" y="0"/>
                      </a:moveTo>
                      <a:lnTo>
                        <a:pt x="365" y="0"/>
                      </a:lnTo>
                      <a:lnTo>
                        <a:pt x="365" y="21"/>
                      </a:lnTo>
                      <a:lnTo>
                        <a:pt x="516" y="21"/>
                      </a:lnTo>
                      <a:lnTo>
                        <a:pt x="516" y="42"/>
                      </a:lnTo>
                      <a:lnTo>
                        <a:pt x="637" y="42"/>
                      </a:lnTo>
                      <a:lnTo>
                        <a:pt x="637" y="61"/>
                      </a:lnTo>
                      <a:lnTo>
                        <a:pt x="651" y="61"/>
                      </a:lnTo>
                      <a:lnTo>
                        <a:pt x="651" y="83"/>
                      </a:lnTo>
                      <a:lnTo>
                        <a:pt x="663" y="83"/>
                      </a:lnTo>
                      <a:lnTo>
                        <a:pt x="663" y="102"/>
                      </a:lnTo>
                      <a:lnTo>
                        <a:pt x="868" y="102"/>
                      </a:lnTo>
                      <a:lnTo>
                        <a:pt x="868" y="123"/>
                      </a:lnTo>
                      <a:lnTo>
                        <a:pt x="1001" y="123"/>
                      </a:lnTo>
                      <a:lnTo>
                        <a:pt x="1001" y="161"/>
                      </a:lnTo>
                      <a:lnTo>
                        <a:pt x="1022" y="161"/>
                      </a:lnTo>
                      <a:lnTo>
                        <a:pt x="1022" y="185"/>
                      </a:lnTo>
                      <a:lnTo>
                        <a:pt x="1055" y="185"/>
                      </a:lnTo>
                      <a:lnTo>
                        <a:pt x="1055" y="204"/>
                      </a:lnTo>
                      <a:lnTo>
                        <a:pt x="1062" y="204"/>
                      </a:lnTo>
                      <a:lnTo>
                        <a:pt x="1062" y="223"/>
                      </a:lnTo>
                      <a:lnTo>
                        <a:pt x="1157" y="223"/>
                      </a:lnTo>
                      <a:lnTo>
                        <a:pt x="1157" y="265"/>
                      </a:lnTo>
                      <a:lnTo>
                        <a:pt x="1183" y="265"/>
                      </a:lnTo>
                      <a:lnTo>
                        <a:pt x="1183" y="284"/>
                      </a:lnTo>
                      <a:lnTo>
                        <a:pt x="1278" y="284"/>
                      </a:lnTo>
                      <a:lnTo>
                        <a:pt x="1278" y="306"/>
                      </a:lnTo>
                      <a:lnTo>
                        <a:pt x="1285" y="306"/>
                      </a:lnTo>
                      <a:lnTo>
                        <a:pt x="1285" y="327"/>
                      </a:lnTo>
                      <a:lnTo>
                        <a:pt x="1297" y="327"/>
                      </a:lnTo>
                      <a:lnTo>
                        <a:pt x="1297" y="346"/>
                      </a:lnTo>
                      <a:lnTo>
                        <a:pt x="1330" y="346"/>
                      </a:lnTo>
                      <a:lnTo>
                        <a:pt x="1330" y="362"/>
                      </a:lnTo>
                      <a:lnTo>
                        <a:pt x="1344" y="362"/>
                      </a:lnTo>
                      <a:lnTo>
                        <a:pt x="1344" y="384"/>
                      </a:lnTo>
                      <a:lnTo>
                        <a:pt x="1363" y="384"/>
                      </a:lnTo>
                      <a:lnTo>
                        <a:pt x="1363" y="408"/>
                      </a:lnTo>
                      <a:lnTo>
                        <a:pt x="1415" y="408"/>
                      </a:lnTo>
                      <a:lnTo>
                        <a:pt x="1415" y="429"/>
                      </a:lnTo>
                      <a:lnTo>
                        <a:pt x="1441" y="429"/>
                      </a:lnTo>
                      <a:lnTo>
                        <a:pt x="1441" y="445"/>
                      </a:lnTo>
                      <a:lnTo>
                        <a:pt x="1462" y="445"/>
                      </a:lnTo>
                      <a:lnTo>
                        <a:pt x="1462" y="467"/>
                      </a:lnTo>
                      <a:lnTo>
                        <a:pt x="1576" y="467"/>
                      </a:lnTo>
                      <a:lnTo>
                        <a:pt x="1576" y="488"/>
                      </a:lnTo>
                      <a:lnTo>
                        <a:pt x="1583" y="488"/>
                      </a:lnTo>
                      <a:lnTo>
                        <a:pt x="1583" y="507"/>
                      </a:lnTo>
                      <a:lnTo>
                        <a:pt x="1621" y="507"/>
                      </a:lnTo>
                      <a:lnTo>
                        <a:pt x="1621" y="526"/>
                      </a:lnTo>
                      <a:lnTo>
                        <a:pt x="1725" y="526"/>
                      </a:lnTo>
                      <a:lnTo>
                        <a:pt x="1725" y="571"/>
                      </a:lnTo>
                      <a:lnTo>
                        <a:pt x="1730" y="571"/>
                      </a:lnTo>
                      <a:lnTo>
                        <a:pt x="1730" y="585"/>
                      </a:lnTo>
                      <a:lnTo>
                        <a:pt x="1748" y="585"/>
                      </a:lnTo>
                      <a:lnTo>
                        <a:pt x="1748" y="607"/>
                      </a:lnTo>
                      <a:lnTo>
                        <a:pt x="1767" y="607"/>
                      </a:lnTo>
                      <a:lnTo>
                        <a:pt x="1767" y="633"/>
                      </a:lnTo>
                      <a:lnTo>
                        <a:pt x="1774" y="633"/>
                      </a:lnTo>
                      <a:lnTo>
                        <a:pt x="1774" y="649"/>
                      </a:lnTo>
                      <a:lnTo>
                        <a:pt x="1791" y="649"/>
                      </a:lnTo>
                      <a:lnTo>
                        <a:pt x="1791" y="668"/>
                      </a:lnTo>
                      <a:lnTo>
                        <a:pt x="1862" y="668"/>
                      </a:lnTo>
                      <a:lnTo>
                        <a:pt x="1862" y="690"/>
                      </a:lnTo>
                      <a:lnTo>
                        <a:pt x="1869" y="690"/>
                      </a:lnTo>
                      <a:lnTo>
                        <a:pt x="1869" y="751"/>
                      </a:lnTo>
                      <a:lnTo>
                        <a:pt x="1978" y="751"/>
                      </a:lnTo>
                      <a:lnTo>
                        <a:pt x="1978" y="770"/>
                      </a:lnTo>
                      <a:lnTo>
                        <a:pt x="1992" y="770"/>
                      </a:lnTo>
                      <a:lnTo>
                        <a:pt x="1992" y="792"/>
                      </a:lnTo>
                      <a:lnTo>
                        <a:pt x="2002" y="792"/>
                      </a:lnTo>
                      <a:lnTo>
                        <a:pt x="2002" y="815"/>
                      </a:lnTo>
                      <a:lnTo>
                        <a:pt x="2011" y="815"/>
                      </a:lnTo>
                      <a:lnTo>
                        <a:pt x="2011" y="872"/>
                      </a:lnTo>
                      <a:lnTo>
                        <a:pt x="2023" y="872"/>
                      </a:lnTo>
                      <a:lnTo>
                        <a:pt x="2023" y="891"/>
                      </a:lnTo>
                      <a:lnTo>
                        <a:pt x="2037" y="891"/>
                      </a:lnTo>
                      <a:lnTo>
                        <a:pt x="2037" y="912"/>
                      </a:lnTo>
                      <a:lnTo>
                        <a:pt x="2047" y="912"/>
                      </a:lnTo>
                      <a:lnTo>
                        <a:pt x="2047" y="939"/>
                      </a:lnTo>
                      <a:lnTo>
                        <a:pt x="2165" y="939"/>
                      </a:lnTo>
                      <a:lnTo>
                        <a:pt x="2165" y="950"/>
                      </a:lnTo>
                      <a:lnTo>
                        <a:pt x="2269" y="950"/>
                      </a:lnTo>
                      <a:lnTo>
                        <a:pt x="2269" y="974"/>
                      </a:lnTo>
                      <a:lnTo>
                        <a:pt x="2285" y="974"/>
                      </a:lnTo>
                      <a:lnTo>
                        <a:pt x="2285" y="998"/>
                      </a:lnTo>
                      <a:lnTo>
                        <a:pt x="2297" y="998"/>
                      </a:lnTo>
                      <a:lnTo>
                        <a:pt x="2297" y="1036"/>
                      </a:lnTo>
                      <a:lnTo>
                        <a:pt x="2304" y="1036"/>
                      </a:lnTo>
                      <a:lnTo>
                        <a:pt x="2304" y="1071"/>
                      </a:lnTo>
                      <a:lnTo>
                        <a:pt x="2319" y="1071"/>
                      </a:lnTo>
                      <a:lnTo>
                        <a:pt x="2319" y="1095"/>
                      </a:lnTo>
                      <a:lnTo>
                        <a:pt x="2364" y="1095"/>
                      </a:lnTo>
                      <a:lnTo>
                        <a:pt x="2364" y="1116"/>
                      </a:lnTo>
                      <a:lnTo>
                        <a:pt x="2446" y="1116"/>
                      </a:lnTo>
                      <a:lnTo>
                        <a:pt x="2446" y="1135"/>
                      </a:lnTo>
                      <a:lnTo>
                        <a:pt x="2565" y="1135"/>
                      </a:lnTo>
                      <a:lnTo>
                        <a:pt x="2565" y="1154"/>
                      </a:lnTo>
                      <a:lnTo>
                        <a:pt x="2576" y="1154"/>
                      </a:lnTo>
                      <a:lnTo>
                        <a:pt x="2576" y="1178"/>
                      </a:lnTo>
                      <a:lnTo>
                        <a:pt x="2586" y="1178"/>
                      </a:lnTo>
                      <a:lnTo>
                        <a:pt x="2586" y="1197"/>
                      </a:lnTo>
                      <a:lnTo>
                        <a:pt x="2598" y="1197"/>
                      </a:lnTo>
                      <a:lnTo>
                        <a:pt x="2598" y="1216"/>
                      </a:lnTo>
                      <a:lnTo>
                        <a:pt x="2650" y="1216"/>
                      </a:lnTo>
                      <a:lnTo>
                        <a:pt x="2650" y="1237"/>
                      </a:lnTo>
                      <a:lnTo>
                        <a:pt x="2822" y="1237"/>
                      </a:lnTo>
                      <a:lnTo>
                        <a:pt x="2822" y="1256"/>
                      </a:lnTo>
                      <a:lnTo>
                        <a:pt x="2851" y="1256"/>
                      </a:lnTo>
                      <a:lnTo>
                        <a:pt x="2851" y="1278"/>
                      </a:lnTo>
                      <a:lnTo>
                        <a:pt x="2872" y="1278"/>
                      </a:lnTo>
                      <a:lnTo>
                        <a:pt x="2872" y="1297"/>
                      </a:lnTo>
                      <a:lnTo>
                        <a:pt x="2986" y="1297"/>
                      </a:lnTo>
                      <a:lnTo>
                        <a:pt x="2986" y="1316"/>
                      </a:lnTo>
                      <a:lnTo>
                        <a:pt x="3045" y="1316"/>
                      </a:lnTo>
                      <a:lnTo>
                        <a:pt x="3045" y="1339"/>
                      </a:lnTo>
                      <a:lnTo>
                        <a:pt x="3139" y="1339"/>
                      </a:lnTo>
                      <a:lnTo>
                        <a:pt x="3139" y="1377"/>
                      </a:lnTo>
                      <a:lnTo>
                        <a:pt x="3154" y="1377"/>
                      </a:lnTo>
                      <a:lnTo>
                        <a:pt x="3154" y="1484"/>
                      </a:lnTo>
                      <a:lnTo>
                        <a:pt x="3452" y="1484"/>
                      </a:lnTo>
                      <a:lnTo>
                        <a:pt x="3452" y="1500"/>
                      </a:lnTo>
                      <a:lnTo>
                        <a:pt x="3724" y="1500"/>
                      </a:lnTo>
                      <a:lnTo>
                        <a:pt x="3724" y="1522"/>
                      </a:lnTo>
                      <a:lnTo>
                        <a:pt x="4582" y="1522"/>
                      </a:lnTo>
                      <a:lnTo>
                        <a:pt x="4582" y="1550"/>
                      </a:lnTo>
                      <a:lnTo>
                        <a:pt x="4599" y="1550"/>
                      </a:lnTo>
                      <a:lnTo>
                        <a:pt x="4599" y="1586"/>
                      </a:lnTo>
                      <a:lnTo>
                        <a:pt x="4812" y="1586"/>
                      </a:lnTo>
                      <a:lnTo>
                        <a:pt x="4812" y="1628"/>
                      </a:lnTo>
                      <a:lnTo>
                        <a:pt x="5261" y="1628"/>
                      </a:lnTo>
                      <a:lnTo>
                        <a:pt x="5261" y="1889"/>
                      </a:lnTo>
                    </a:path>
                  </a:pathLst>
                </a:custGeom>
                <a:noFill/>
                <a:ln w="28575" cap="flat">
                  <a:solidFill>
                    <a:srgbClr val="00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30" name="Line 10"/>
                <p:cNvSpPr>
                  <a:spLocks noChangeShapeType="1"/>
                </p:cNvSpPr>
                <p:nvPr/>
              </p:nvSpPr>
              <p:spPr bwMode="auto">
                <a:xfrm flipV="1">
                  <a:off x="6772275" y="4291013"/>
                  <a:ext cx="30163" cy="63500"/>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31" name="Line 11"/>
                <p:cNvSpPr>
                  <a:spLocks noChangeShapeType="1"/>
                </p:cNvSpPr>
                <p:nvPr/>
              </p:nvSpPr>
              <p:spPr bwMode="auto">
                <a:xfrm flipV="1">
                  <a:off x="7253288" y="4291013"/>
                  <a:ext cx="30163" cy="63500"/>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32" name="Line 12"/>
                <p:cNvSpPr>
                  <a:spLocks noChangeShapeType="1"/>
                </p:cNvSpPr>
                <p:nvPr/>
              </p:nvSpPr>
              <p:spPr bwMode="auto">
                <a:xfrm flipV="1">
                  <a:off x="7332663" y="4291013"/>
                  <a:ext cx="30163" cy="63500"/>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33" name="Line 13"/>
                <p:cNvSpPr>
                  <a:spLocks noChangeShapeType="1"/>
                </p:cNvSpPr>
                <p:nvPr/>
              </p:nvSpPr>
              <p:spPr bwMode="auto">
                <a:xfrm flipV="1">
                  <a:off x="7486650" y="4291013"/>
                  <a:ext cx="30163" cy="63500"/>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34" name="Line 14"/>
                <p:cNvSpPr>
                  <a:spLocks noChangeShapeType="1"/>
                </p:cNvSpPr>
                <p:nvPr/>
              </p:nvSpPr>
              <p:spPr bwMode="auto">
                <a:xfrm flipV="1">
                  <a:off x="7564438" y="4291013"/>
                  <a:ext cx="34925" cy="63500"/>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35" name="Line 15"/>
                <p:cNvSpPr>
                  <a:spLocks noChangeShapeType="1"/>
                </p:cNvSpPr>
                <p:nvPr/>
              </p:nvSpPr>
              <p:spPr bwMode="auto">
                <a:xfrm flipV="1">
                  <a:off x="7666038" y="4332288"/>
                  <a:ext cx="33338" cy="60325"/>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36" name="Line 16"/>
                <p:cNvSpPr>
                  <a:spLocks noChangeShapeType="1"/>
                </p:cNvSpPr>
                <p:nvPr/>
              </p:nvSpPr>
              <p:spPr bwMode="auto">
                <a:xfrm flipV="1">
                  <a:off x="7970838" y="4392613"/>
                  <a:ext cx="33338" cy="63500"/>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37" name="Line 17"/>
                <p:cNvSpPr>
                  <a:spLocks noChangeShapeType="1"/>
                </p:cNvSpPr>
                <p:nvPr/>
              </p:nvSpPr>
              <p:spPr bwMode="auto">
                <a:xfrm flipV="1">
                  <a:off x="8297863" y="4456113"/>
                  <a:ext cx="30163" cy="60325"/>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38" name="Line 18"/>
                <p:cNvSpPr>
                  <a:spLocks noChangeShapeType="1"/>
                </p:cNvSpPr>
                <p:nvPr/>
              </p:nvSpPr>
              <p:spPr bwMode="auto">
                <a:xfrm flipV="1">
                  <a:off x="8331200" y="4456113"/>
                  <a:ext cx="33338" cy="60325"/>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39" name="Line 19"/>
                <p:cNvSpPr>
                  <a:spLocks noChangeShapeType="1"/>
                </p:cNvSpPr>
                <p:nvPr/>
              </p:nvSpPr>
              <p:spPr bwMode="auto">
                <a:xfrm flipV="1">
                  <a:off x="8424863" y="4456113"/>
                  <a:ext cx="33338" cy="60325"/>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40" name="Line 20"/>
                <p:cNvSpPr>
                  <a:spLocks noChangeShapeType="1"/>
                </p:cNvSpPr>
                <p:nvPr/>
              </p:nvSpPr>
              <p:spPr bwMode="auto">
                <a:xfrm flipV="1">
                  <a:off x="8534400" y="4456113"/>
                  <a:ext cx="30163" cy="60325"/>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sp>
              <p:nvSpPr>
                <p:cNvPr id="109641" name="Line 21"/>
                <p:cNvSpPr>
                  <a:spLocks noChangeShapeType="1"/>
                </p:cNvSpPr>
                <p:nvPr/>
              </p:nvSpPr>
              <p:spPr bwMode="auto">
                <a:xfrm flipV="1">
                  <a:off x="8724900" y="4456113"/>
                  <a:ext cx="34925" cy="60325"/>
                </a:xfrm>
                <a:prstGeom prst="line">
                  <a:avLst/>
                </a:prstGeom>
                <a:noFill/>
                <a:ln w="19050">
                  <a:solidFill>
                    <a:srgbClr val="00FFFF"/>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000000"/>
                    </a:solidFill>
                    <a:latin typeface="Arial"/>
                  </a:endParaRPr>
                </a:p>
              </p:txBody>
            </p:sp>
          </p:grpSp>
        </p:grpSp>
        <p:sp>
          <p:nvSpPr>
            <p:cNvPr id="109596" name="TextBox 45"/>
            <p:cNvSpPr txBox="1">
              <a:spLocks noChangeArrowheads="1"/>
            </p:cNvSpPr>
            <p:nvPr/>
          </p:nvSpPr>
          <p:spPr bwMode="auto">
            <a:xfrm>
              <a:off x="6208711" y="2451332"/>
              <a:ext cx="2224747" cy="764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eaLnBrk="1" fontAlgn="auto" hangingPunct="1">
                <a:lnSpc>
                  <a:spcPct val="100000"/>
                </a:lnSpc>
                <a:spcBef>
                  <a:spcPts val="450"/>
                </a:spcBef>
                <a:spcAft>
                  <a:spcPts val="0"/>
                </a:spcAft>
                <a:buNone/>
              </a:pPr>
              <a:r>
                <a:rPr lang="en-GB" altLang="en-US" sz="1200" b="0" dirty="0">
                  <a:solidFill>
                    <a:srgbClr val="FFFFFF"/>
                  </a:solidFill>
                  <a:ea typeface="SimSun" panose="02010600030101010101" pitchFamily="2" charset="-122"/>
                </a:rPr>
                <a:t>PFS1 11.0</a:t>
              </a:r>
            </a:p>
            <a:p>
              <a:pPr eaLnBrk="1" fontAlgn="auto" hangingPunct="1">
                <a:lnSpc>
                  <a:spcPct val="100000"/>
                </a:lnSpc>
                <a:spcBef>
                  <a:spcPts val="450"/>
                </a:spcBef>
                <a:spcAft>
                  <a:spcPts val="0"/>
                </a:spcAft>
                <a:buNone/>
              </a:pPr>
              <a:r>
                <a:rPr lang="en-GB" altLang="en-US" sz="1200" b="0" dirty="0">
                  <a:solidFill>
                    <a:srgbClr val="FFFFFF"/>
                  </a:solidFill>
                  <a:ea typeface="SimSun" panose="02010600030101010101" pitchFamily="2" charset="-122"/>
                </a:rPr>
                <a:t>PFS2 14.1</a:t>
              </a:r>
            </a:p>
          </p:txBody>
        </p:sp>
        <p:cxnSp>
          <p:nvCxnSpPr>
            <p:cNvPr id="11" name="Straight Connector 10"/>
            <p:cNvCxnSpPr/>
            <p:nvPr/>
          </p:nvCxnSpPr>
          <p:spPr>
            <a:xfrm>
              <a:off x="5948434" y="2625395"/>
              <a:ext cx="274632"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948434" y="2930182"/>
              <a:ext cx="274632" cy="0"/>
            </a:xfrm>
            <a:prstGeom prst="line">
              <a:avLst/>
            </a:prstGeom>
            <a:ln w="28575">
              <a:solidFill>
                <a:srgbClr val="00FFF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395559" y="3542931"/>
              <a:ext cx="2666956" cy="9525"/>
            </a:xfrm>
            <a:prstGeom prst="line">
              <a:avLst/>
            </a:prstGeom>
            <a:ln w="28575">
              <a:solidFill>
                <a:srgbClr val="FFFF00"/>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109627" idx="20"/>
            </p:cNvCxnSpPr>
            <p:nvPr/>
          </p:nvCxnSpPr>
          <p:spPr>
            <a:xfrm flipH="1">
              <a:off x="3638659" y="3525469"/>
              <a:ext cx="0" cy="1249309"/>
            </a:xfrm>
            <a:prstGeom prst="line">
              <a:avLst/>
            </a:prstGeom>
            <a:ln w="28575">
              <a:solidFill>
                <a:srgbClr val="FFFF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4108551" y="3561980"/>
              <a:ext cx="1588" cy="1249310"/>
            </a:xfrm>
            <a:prstGeom prst="line">
              <a:avLst/>
            </a:prstGeom>
            <a:ln w="28575">
              <a:solidFill>
                <a:srgbClr val="00FFFF"/>
              </a:solidFill>
              <a:prstDash val="dash"/>
            </a:ln>
          </p:spPr>
          <p:style>
            <a:lnRef idx="1">
              <a:schemeClr val="accent1"/>
            </a:lnRef>
            <a:fillRef idx="0">
              <a:schemeClr val="accent1"/>
            </a:fillRef>
            <a:effectRef idx="0">
              <a:schemeClr val="accent1"/>
            </a:effectRef>
            <a:fontRef idx="minor">
              <a:schemeClr val="tx1"/>
            </a:fontRef>
          </p:style>
        </p:cxnSp>
        <p:sp>
          <p:nvSpPr>
            <p:cNvPr id="109602" name="TextBox 55"/>
            <p:cNvSpPr txBox="1">
              <a:spLocks noChangeArrowheads="1"/>
            </p:cNvSpPr>
            <p:nvPr/>
          </p:nvSpPr>
          <p:spPr bwMode="auto">
            <a:xfrm>
              <a:off x="2589211" y="4534928"/>
              <a:ext cx="1580231" cy="53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eaLnBrk="1" fontAlgn="auto" hangingPunct="1">
                <a:lnSpc>
                  <a:spcPct val="100000"/>
                </a:lnSpc>
                <a:spcBef>
                  <a:spcPct val="0"/>
                </a:spcBef>
                <a:spcAft>
                  <a:spcPts val="0"/>
                </a:spcAft>
                <a:buNone/>
              </a:pPr>
              <a:r>
                <a:rPr lang="en-GB" altLang="en-US" sz="900">
                  <a:solidFill>
                    <a:srgbClr val="FFFF00"/>
                  </a:solidFill>
                  <a:ea typeface="SimSun" panose="02010600030101010101" pitchFamily="2" charset="-122"/>
                </a:rPr>
                <a:t>11.0 months</a:t>
              </a:r>
            </a:p>
          </p:txBody>
        </p:sp>
        <p:sp>
          <p:nvSpPr>
            <p:cNvPr id="109603" name="TextBox 16"/>
            <p:cNvSpPr txBox="1">
              <a:spLocks noChangeArrowheads="1"/>
            </p:cNvSpPr>
            <p:nvPr/>
          </p:nvSpPr>
          <p:spPr bwMode="auto">
            <a:xfrm>
              <a:off x="4127506" y="4534928"/>
              <a:ext cx="1561276" cy="53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eaLnBrk="1" fontAlgn="auto" hangingPunct="1">
                <a:lnSpc>
                  <a:spcPct val="100000"/>
                </a:lnSpc>
                <a:spcBef>
                  <a:spcPct val="0"/>
                </a:spcBef>
                <a:spcAft>
                  <a:spcPts val="0"/>
                </a:spcAft>
                <a:buNone/>
              </a:pPr>
              <a:r>
                <a:rPr lang="en-GB" altLang="en-US" sz="900">
                  <a:solidFill>
                    <a:srgbClr val="00FFFF"/>
                  </a:solidFill>
                </a:rPr>
                <a:t>14.1 months</a:t>
              </a:r>
            </a:p>
          </p:txBody>
        </p:sp>
      </p:grpSp>
      <p:graphicFrame>
        <p:nvGraphicFramePr>
          <p:cNvPr id="3" name="Table 2"/>
          <p:cNvGraphicFramePr>
            <a:graphicFrameLocks noGrp="1"/>
          </p:cNvGraphicFramePr>
          <p:nvPr>
            <p:extLst>
              <p:ext uri="{D42A27DB-BD31-4B8C-83A1-F6EECF244321}">
                <p14:modId xmlns:p14="http://schemas.microsoft.com/office/powerpoint/2010/main" val="7552475"/>
              </p:ext>
            </p:extLst>
          </p:nvPr>
        </p:nvGraphicFramePr>
        <p:xfrm>
          <a:off x="4576156" y="4552959"/>
          <a:ext cx="4410506" cy="1698645"/>
        </p:xfrm>
        <a:graphic>
          <a:graphicData uri="http://schemas.openxmlformats.org/drawingml/2006/table">
            <a:tbl>
              <a:tblPr firstRow="1" bandRow="1">
                <a:tableStyleId>{5C22544A-7EE6-4342-B048-85BDC9FD1C3A}</a:tableStyleId>
              </a:tblPr>
              <a:tblGrid>
                <a:gridCol w="1721981"/>
                <a:gridCol w="812660"/>
                <a:gridCol w="1008935"/>
                <a:gridCol w="866930"/>
              </a:tblGrid>
              <a:tr h="426132">
                <a:tc>
                  <a:txBody>
                    <a:bodyPr/>
                    <a:lstStyle/>
                    <a:p>
                      <a:r>
                        <a:rPr lang="en-US" sz="2100" b="1" dirty="0" smtClean="0">
                          <a:solidFill>
                            <a:schemeClr val="tx1"/>
                          </a:solidFill>
                        </a:rPr>
                        <a:t>Study</a:t>
                      </a:r>
                      <a:endParaRPr lang="en-US" sz="2100" b="1" dirty="0">
                        <a:solidFill>
                          <a:schemeClr val="tx1"/>
                        </a:solidFill>
                      </a:endParaRPr>
                    </a:p>
                  </a:txBody>
                  <a:tcPr marL="68580" marR="68580" marT="34290" marB="34290"/>
                </a:tc>
                <a:tc>
                  <a:txBody>
                    <a:bodyPr/>
                    <a:lstStyle/>
                    <a:p>
                      <a:r>
                        <a:rPr lang="en-US" sz="2100" b="1" dirty="0" smtClean="0">
                          <a:solidFill>
                            <a:schemeClr val="tx1"/>
                          </a:solidFill>
                        </a:rPr>
                        <a:t>N </a:t>
                      </a:r>
                      <a:r>
                        <a:rPr lang="en-US" sz="2100" b="1" dirty="0" err="1" smtClean="0">
                          <a:solidFill>
                            <a:schemeClr val="tx1"/>
                          </a:solidFill>
                        </a:rPr>
                        <a:t>pts</a:t>
                      </a:r>
                      <a:endParaRPr lang="en-US" sz="2100" b="1" dirty="0">
                        <a:solidFill>
                          <a:schemeClr val="tx1"/>
                        </a:solidFill>
                      </a:endParaRPr>
                    </a:p>
                  </a:txBody>
                  <a:tcPr marL="68580" marR="68580" marT="34290" marB="34290"/>
                </a:tc>
                <a:tc>
                  <a:txBody>
                    <a:bodyPr/>
                    <a:lstStyle/>
                    <a:p>
                      <a:r>
                        <a:rPr lang="en-US" sz="2100" b="1" dirty="0" smtClean="0">
                          <a:solidFill>
                            <a:schemeClr val="tx1"/>
                          </a:solidFill>
                        </a:rPr>
                        <a:t>PFS1</a:t>
                      </a:r>
                      <a:endParaRPr lang="en-US" sz="2100" b="1" dirty="0">
                        <a:solidFill>
                          <a:schemeClr val="tx1"/>
                        </a:solidFill>
                      </a:endParaRPr>
                    </a:p>
                  </a:txBody>
                  <a:tcPr marL="68580" marR="68580" marT="34290" marB="34290"/>
                </a:tc>
                <a:tc>
                  <a:txBody>
                    <a:bodyPr/>
                    <a:lstStyle/>
                    <a:p>
                      <a:r>
                        <a:rPr lang="en-US" sz="2100" b="1" dirty="0" smtClean="0">
                          <a:solidFill>
                            <a:schemeClr val="tx1"/>
                          </a:solidFill>
                        </a:rPr>
                        <a:t>PFS2</a:t>
                      </a:r>
                      <a:endParaRPr lang="en-US" sz="2100" b="1" dirty="0">
                        <a:solidFill>
                          <a:schemeClr val="tx1"/>
                        </a:solidFill>
                      </a:endParaRPr>
                    </a:p>
                  </a:txBody>
                  <a:tcPr marL="68580" marR="68580" marT="34290" marB="34290"/>
                </a:tc>
              </a:tr>
              <a:tr h="424171">
                <a:tc>
                  <a:txBody>
                    <a:bodyPr/>
                    <a:lstStyle/>
                    <a:p>
                      <a:r>
                        <a:rPr lang="en-US" sz="2100" b="1" dirty="0" smtClean="0">
                          <a:solidFill>
                            <a:schemeClr val="tx1"/>
                          </a:solidFill>
                        </a:rPr>
                        <a:t>Colorado</a:t>
                      </a:r>
                      <a:endParaRPr lang="en-US" sz="2100" b="1" dirty="0">
                        <a:solidFill>
                          <a:schemeClr val="tx1"/>
                        </a:solidFill>
                      </a:endParaRPr>
                    </a:p>
                  </a:txBody>
                  <a:tcPr marL="68580" marR="68580" marT="34290" marB="34290"/>
                </a:tc>
                <a:tc>
                  <a:txBody>
                    <a:bodyPr/>
                    <a:lstStyle/>
                    <a:p>
                      <a:r>
                        <a:rPr lang="en-US" sz="2100" b="1" dirty="0" smtClean="0">
                          <a:solidFill>
                            <a:schemeClr val="tx1"/>
                          </a:solidFill>
                        </a:rPr>
                        <a:t>25</a:t>
                      </a:r>
                      <a:endParaRPr lang="en-US" sz="2100" b="1" dirty="0">
                        <a:solidFill>
                          <a:schemeClr val="tx1"/>
                        </a:solidFill>
                      </a:endParaRPr>
                    </a:p>
                  </a:txBody>
                  <a:tcPr marL="68580" marR="68580" marT="34290" marB="34290"/>
                </a:tc>
                <a:tc>
                  <a:txBody>
                    <a:bodyPr/>
                    <a:lstStyle/>
                    <a:p>
                      <a:r>
                        <a:rPr lang="en-US" sz="2100" b="1" dirty="0" smtClean="0">
                          <a:solidFill>
                            <a:schemeClr val="tx1"/>
                          </a:solidFill>
                        </a:rPr>
                        <a:t>10</a:t>
                      </a:r>
                      <a:endParaRPr lang="en-US" sz="2100" b="1" dirty="0">
                        <a:solidFill>
                          <a:schemeClr val="tx1"/>
                        </a:solidFill>
                      </a:endParaRPr>
                    </a:p>
                  </a:txBody>
                  <a:tcPr marL="68580" marR="68580" marT="34290" marB="34290"/>
                </a:tc>
                <a:tc>
                  <a:txBody>
                    <a:bodyPr/>
                    <a:lstStyle/>
                    <a:p>
                      <a:r>
                        <a:rPr lang="en-US" sz="2100" b="1" dirty="0" smtClean="0">
                          <a:solidFill>
                            <a:schemeClr val="tx1"/>
                          </a:solidFill>
                        </a:rPr>
                        <a:t>6.2</a:t>
                      </a:r>
                      <a:endParaRPr lang="en-US" sz="2100" b="1" dirty="0">
                        <a:solidFill>
                          <a:schemeClr val="tx1"/>
                        </a:solidFill>
                      </a:endParaRPr>
                    </a:p>
                  </a:txBody>
                  <a:tcPr marL="68580" marR="68580" marT="34290" marB="34290"/>
                </a:tc>
              </a:tr>
              <a:tr h="424171">
                <a:tc>
                  <a:txBody>
                    <a:bodyPr/>
                    <a:lstStyle/>
                    <a:p>
                      <a:r>
                        <a:rPr lang="en-US" sz="2100" b="1" dirty="0" smtClean="0">
                          <a:solidFill>
                            <a:schemeClr val="tx1"/>
                          </a:solidFill>
                        </a:rPr>
                        <a:t>MSKCC</a:t>
                      </a:r>
                      <a:endParaRPr lang="en-US" sz="2100" b="1" dirty="0">
                        <a:solidFill>
                          <a:schemeClr val="tx1"/>
                        </a:solidFill>
                      </a:endParaRPr>
                    </a:p>
                  </a:txBody>
                  <a:tcPr marL="68580" marR="68580" marT="34290" marB="34290"/>
                </a:tc>
                <a:tc>
                  <a:txBody>
                    <a:bodyPr/>
                    <a:lstStyle/>
                    <a:p>
                      <a:r>
                        <a:rPr lang="en-US" sz="2100" b="1" dirty="0" smtClean="0">
                          <a:solidFill>
                            <a:schemeClr val="tx1"/>
                          </a:solidFill>
                        </a:rPr>
                        <a:t>18</a:t>
                      </a:r>
                      <a:endParaRPr lang="en-US" sz="2100" b="1" dirty="0">
                        <a:solidFill>
                          <a:schemeClr val="tx1"/>
                        </a:solidFill>
                      </a:endParaRPr>
                    </a:p>
                  </a:txBody>
                  <a:tcPr marL="68580" marR="68580" marT="34290" marB="34290"/>
                </a:tc>
                <a:tc>
                  <a:txBody>
                    <a:bodyPr/>
                    <a:lstStyle/>
                    <a:p>
                      <a:r>
                        <a:rPr lang="en-US" sz="2100" b="1" dirty="0" smtClean="0">
                          <a:solidFill>
                            <a:schemeClr val="tx1"/>
                          </a:solidFill>
                        </a:rPr>
                        <a:t>19</a:t>
                      </a:r>
                      <a:endParaRPr lang="en-US" sz="2100" b="1" dirty="0">
                        <a:solidFill>
                          <a:schemeClr val="tx1"/>
                        </a:solidFill>
                      </a:endParaRPr>
                    </a:p>
                  </a:txBody>
                  <a:tcPr marL="68580" marR="68580" marT="34290" marB="34290"/>
                </a:tc>
                <a:tc>
                  <a:txBody>
                    <a:bodyPr/>
                    <a:lstStyle/>
                    <a:p>
                      <a:r>
                        <a:rPr lang="en-US" sz="2100" b="1" dirty="0" smtClean="0">
                          <a:solidFill>
                            <a:schemeClr val="tx1"/>
                          </a:solidFill>
                        </a:rPr>
                        <a:t>10</a:t>
                      </a:r>
                      <a:endParaRPr lang="en-US" sz="2100" b="1" dirty="0">
                        <a:solidFill>
                          <a:schemeClr val="tx1"/>
                        </a:solidFill>
                      </a:endParaRPr>
                    </a:p>
                  </a:txBody>
                  <a:tcPr marL="68580" marR="68580" marT="34290" marB="34290"/>
                </a:tc>
              </a:tr>
              <a:tr h="424171">
                <a:tc>
                  <a:txBody>
                    <a:bodyPr/>
                    <a:lstStyle/>
                    <a:p>
                      <a:endParaRPr lang="en-US" sz="2100" b="1" dirty="0">
                        <a:solidFill>
                          <a:schemeClr val="tx1"/>
                        </a:solidFill>
                      </a:endParaRPr>
                    </a:p>
                  </a:txBody>
                  <a:tcPr marL="68580" marR="68580" marT="34290" marB="34290"/>
                </a:tc>
                <a:tc>
                  <a:txBody>
                    <a:bodyPr/>
                    <a:lstStyle/>
                    <a:p>
                      <a:endParaRPr lang="en-US" sz="2100" b="1" dirty="0">
                        <a:solidFill>
                          <a:schemeClr val="tx1"/>
                        </a:solidFill>
                      </a:endParaRPr>
                    </a:p>
                  </a:txBody>
                  <a:tcPr marL="68580" marR="68580" marT="34290" marB="34290"/>
                </a:tc>
                <a:tc>
                  <a:txBody>
                    <a:bodyPr/>
                    <a:lstStyle/>
                    <a:p>
                      <a:endParaRPr lang="en-US" sz="2100" b="1" dirty="0">
                        <a:solidFill>
                          <a:schemeClr val="tx1"/>
                        </a:solidFill>
                      </a:endParaRPr>
                    </a:p>
                  </a:txBody>
                  <a:tcPr marL="68580" marR="68580" marT="34290" marB="34290"/>
                </a:tc>
                <a:tc>
                  <a:txBody>
                    <a:bodyPr/>
                    <a:lstStyle/>
                    <a:p>
                      <a:endParaRPr lang="en-US" sz="2100" b="1" dirty="0">
                        <a:solidFill>
                          <a:schemeClr val="tx1"/>
                        </a:solidFill>
                      </a:endParaRPr>
                    </a:p>
                  </a:txBody>
                  <a:tcPr marL="68580" marR="68580" marT="34290" marB="34290"/>
                </a:tc>
              </a:tr>
            </a:tbl>
          </a:graphicData>
        </a:graphic>
      </p:graphicFrame>
      <p:sp>
        <p:nvSpPr>
          <p:cNvPr id="4" name="TextBox 3"/>
          <p:cNvSpPr txBox="1"/>
          <p:nvPr/>
        </p:nvSpPr>
        <p:spPr>
          <a:xfrm>
            <a:off x="4621787" y="5799089"/>
            <a:ext cx="3892862" cy="507831"/>
          </a:xfrm>
          <a:prstGeom prst="rect">
            <a:avLst/>
          </a:prstGeom>
          <a:noFill/>
        </p:spPr>
        <p:txBody>
          <a:bodyPr wrap="square" rtlCol="0">
            <a:spAutoFit/>
          </a:bodyPr>
          <a:lstStyle/>
          <a:p>
            <a:pPr eaLnBrk="1" fontAlgn="auto" hangingPunct="1">
              <a:spcAft>
                <a:spcPts val="0"/>
              </a:spcAft>
            </a:pPr>
            <a:r>
              <a:rPr lang="en-US" altLang="en-US" sz="1350" b="1" dirty="0" err="1">
                <a:solidFill>
                  <a:srgbClr val="000000"/>
                </a:solidFill>
                <a:latin typeface="Arial"/>
              </a:rPr>
              <a:t>Weickhardt</a:t>
            </a:r>
            <a:r>
              <a:rPr lang="en-US" altLang="en-US" sz="1350" b="1" dirty="0">
                <a:solidFill>
                  <a:srgbClr val="000000"/>
                </a:solidFill>
                <a:latin typeface="Arial"/>
              </a:rPr>
              <a:t> A et al, Proc ASCO 2012 # 7526</a:t>
            </a:r>
          </a:p>
          <a:p>
            <a:pPr eaLnBrk="1" fontAlgn="auto" hangingPunct="1">
              <a:spcAft>
                <a:spcPts val="0"/>
              </a:spcAft>
            </a:pPr>
            <a:r>
              <a:rPr lang="en-US" altLang="en-US" sz="1350" b="1" dirty="0">
                <a:solidFill>
                  <a:srgbClr val="000000"/>
                </a:solidFill>
                <a:latin typeface="Arial"/>
              </a:rPr>
              <a:t>Yu A et al, Proc ASCO 2012 # 7527</a:t>
            </a:r>
          </a:p>
        </p:txBody>
      </p:sp>
      <p:sp>
        <p:nvSpPr>
          <p:cNvPr id="56" name="TextBox 17"/>
          <p:cNvSpPr txBox="1">
            <a:spLocks noChangeArrowheads="1"/>
          </p:cNvSpPr>
          <p:nvPr/>
        </p:nvSpPr>
        <p:spPr bwMode="auto">
          <a:xfrm>
            <a:off x="381000" y="4180555"/>
            <a:ext cx="2437955" cy="407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95" tIns="34249" rIns="68495" bIns="34249">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eaLnBrk="1" fontAlgn="auto" hangingPunct="1">
              <a:lnSpc>
                <a:spcPct val="100000"/>
              </a:lnSpc>
              <a:spcBef>
                <a:spcPct val="0"/>
              </a:spcBef>
              <a:spcAft>
                <a:spcPts val="0"/>
              </a:spcAft>
              <a:buNone/>
            </a:pPr>
            <a:r>
              <a:rPr lang="en-US" altLang="en-US" sz="1100" b="0" dirty="0" err="1">
                <a:solidFill>
                  <a:srgbClr val="FFFFFF"/>
                </a:solidFill>
                <a:ea typeface="MS PGothic" panose="020B0600070205080204" pitchFamily="34" charset="-128"/>
              </a:rPr>
              <a:t>Mok</a:t>
            </a:r>
            <a:r>
              <a:rPr lang="en-US" altLang="en-US" sz="1100" b="0" dirty="0">
                <a:solidFill>
                  <a:srgbClr val="FFFFFF"/>
                </a:solidFill>
                <a:ea typeface="MS PGothic" panose="020B0600070205080204" pitchFamily="34" charset="-128"/>
              </a:rPr>
              <a:t> T. Proc IASLC Santa Monica </a:t>
            </a:r>
            <a:r>
              <a:rPr lang="en-US" altLang="en-US" sz="1100" b="0" dirty="0" smtClean="0">
                <a:solidFill>
                  <a:srgbClr val="FFFFFF"/>
                </a:solidFill>
                <a:ea typeface="MS PGothic" panose="020B0600070205080204" pitchFamily="34" charset="-128"/>
              </a:rPr>
              <a:t>Workshop</a:t>
            </a:r>
            <a:r>
              <a:rPr lang="en-US" altLang="en-US" sz="1100" b="0" dirty="0">
                <a:solidFill>
                  <a:srgbClr val="FFFFFF"/>
                </a:solidFill>
                <a:ea typeface="MS PGothic" panose="020B0600070205080204" pitchFamily="34" charset="-128"/>
              </a:rPr>
              <a:t>, 2011</a:t>
            </a:r>
          </a:p>
        </p:txBody>
      </p:sp>
      <p:sp>
        <p:nvSpPr>
          <p:cNvPr id="58"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1320522286"/>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a:hlinkClick r:id="rId2"/>
          </p:cNvPr>
          <p:cNvSpPr>
            <a:spLocks noChangeArrowheads="1"/>
          </p:cNvSpPr>
          <p:nvPr/>
        </p:nvSpPr>
        <p:spPr bwMode="auto">
          <a:xfrm>
            <a:off x="225374" y="3625626"/>
            <a:ext cx="5408945" cy="293486"/>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68357" tIns="34181" rIns="68357" bIns="34181" anchor="ctr">
            <a:spAutoFit/>
          </a:bodyPr>
          <a:lstStyle/>
          <a:p>
            <a:pPr eaLnBrk="1" fontAlgn="auto" hangingPunct="1">
              <a:spcBef>
                <a:spcPts val="0"/>
              </a:spcBef>
              <a:spcAft>
                <a:spcPts val="0"/>
              </a:spcAft>
              <a:defRPr/>
            </a:pPr>
            <a:endParaRPr lang="en-US" sz="1350" b="1" dirty="0">
              <a:solidFill>
                <a:srgbClr val="000000"/>
              </a:solidFill>
              <a:latin typeface="Arial"/>
              <a:cs typeface="Arial" pitchFamily="34" charset="0"/>
            </a:endParaRPr>
          </a:p>
        </p:txBody>
      </p:sp>
      <p:sp>
        <p:nvSpPr>
          <p:cNvPr id="4" name="TextBox 3"/>
          <p:cNvSpPr txBox="1"/>
          <p:nvPr/>
        </p:nvSpPr>
        <p:spPr>
          <a:xfrm>
            <a:off x="130631" y="4724400"/>
            <a:ext cx="1494414" cy="269193"/>
          </a:xfrm>
          <a:prstGeom prst="rect">
            <a:avLst/>
          </a:prstGeom>
          <a:solidFill>
            <a:schemeClr val="bg2">
              <a:lumMod val="20000"/>
              <a:lumOff val="80000"/>
            </a:schemeClr>
          </a:solidFill>
        </p:spPr>
        <p:txBody>
          <a:bodyPr wrap="none" lIns="68468" tIns="34235" rIns="68468" bIns="34235">
            <a:spAutoFit/>
          </a:bodyPr>
          <a:lstStyle/>
          <a:p>
            <a:r>
              <a:rPr lang="en-US" sz="1300" b="1" dirty="0">
                <a:solidFill>
                  <a:srgbClr val="000000"/>
                </a:solidFill>
                <a:latin typeface="Arial" charset="0"/>
                <a:ea typeface="Arial" charset="0"/>
                <a:cs typeface="Arial" charset="0"/>
              </a:rPr>
              <a:t>Adenocarcinoma</a:t>
            </a:r>
          </a:p>
        </p:txBody>
      </p:sp>
      <p:pic>
        <p:nvPicPr>
          <p:cNvPr id="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5519" y="2678711"/>
            <a:ext cx="3928481" cy="2480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 y="257167"/>
            <a:ext cx="9143999" cy="553998"/>
          </a:xfrm>
          <a:prstGeom prst="rect">
            <a:avLst/>
          </a:prstGeom>
        </p:spPr>
        <p:txBody>
          <a:bodyPr wrap="square">
            <a:spAutoFit/>
          </a:bodyPr>
          <a:lstStyle/>
          <a:p>
            <a:pPr algn="ctr" eaLnBrk="1" fontAlgn="auto" hangingPunct="1">
              <a:spcBef>
                <a:spcPts val="0"/>
              </a:spcBef>
              <a:spcAft>
                <a:spcPts val="0"/>
              </a:spcAft>
            </a:pPr>
            <a:r>
              <a:rPr lang="en-US" altLang="en-US" sz="3000" b="1" dirty="0">
                <a:solidFill>
                  <a:srgbClr val="FFFF00"/>
                </a:solidFill>
                <a:latin typeface="Arial"/>
              </a:rPr>
              <a:t>Tyrosine Kinase Inhibitor Resistance</a:t>
            </a:r>
            <a:endParaRPr lang="en-US" sz="3000" b="1" dirty="0">
              <a:solidFill>
                <a:srgbClr val="FFFF00"/>
              </a:solidFill>
              <a:latin typeface="Arial"/>
            </a:endParaRPr>
          </a:p>
        </p:txBody>
      </p:sp>
      <p:sp>
        <p:nvSpPr>
          <p:cNvPr id="23"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631" y="2559604"/>
            <a:ext cx="4974769" cy="2132043"/>
          </a:xfrm>
          <a:prstGeom prst="rect">
            <a:avLst/>
          </a:prstGeom>
        </p:spPr>
      </p:pic>
      <p:sp>
        <p:nvSpPr>
          <p:cNvPr id="12" name="TextBox 11"/>
          <p:cNvSpPr txBox="1"/>
          <p:nvPr/>
        </p:nvSpPr>
        <p:spPr>
          <a:xfrm>
            <a:off x="1898338" y="4724400"/>
            <a:ext cx="1494414" cy="269193"/>
          </a:xfrm>
          <a:prstGeom prst="rect">
            <a:avLst/>
          </a:prstGeom>
          <a:solidFill>
            <a:schemeClr val="bg2">
              <a:lumMod val="20000"/>
              <a:lumOff val="80000"/>
            </a:schemeClr>
          </a:solidFill>
        </p:spPr>
        <p:txBody>
          <a:bodyPr wrap="none" lIns="68468" tIns="34235" rIns="68468" bIns="34235">
            <a:spAutoFit/>
          </a:bodyPr>
          <a:lstStyle/>
          <a:p>
            <a:r>
              <a:rPr lang="en-US" sz="1300" b="1" dirty="0">
                <a:solidFill>
                  <a:srgbClr val="000000"/>
                </a:solidFill>
                <a:latin typeface="Arial" charset="0"/>
                <a:ea typeface="Arial" charset="0"/>
                <a:cs typeface="Arial" charset="0"/>
              </a:rPr>
              <a:t>Adenocarcinoma</a:t>
            </a:r>
          </a:p>
        </p:txBody>
      </p:sp>
      <p:sp>
        <p:nvSpPr>
          <p:cNvPr id="13" name="TextBox 12"/>
          <p:cNvSpPr txBox="1"/>
          <p:nvPr/>
        </p:nvSpPr>
        <p:spPr>
          <a:xfrm>
            <a:off x="3666046" y="4724400"/>
            <a:ext cx="1494414" cy="269193"/>
          </a:xfrm>
          <a:prstGeom prst="rect">
            <a:avLst/>
          </a:prstGeom>
          <a:solidFill>
            <a:schemeClr val="bg2">
              <a:lumMod val="20000"/>
              <a:lumOff val="80000"/>
            </a:schemeClr>
          </a:solidFill>
        </p:spPr>
        <p:txBody>
          <a:bodyPr wrap="none" lIns="68468" tIns="34235" rIns="68468" bIns="34235">
            <a:spAutoFit/>
          </a:bodyPr>
          <a:lstStyle/>
          <a:p>
            <a:r>
              <a:rPr lang="en-US" sz="1300" b="1" dirty="0">
                <a:solidFill>
                  <a:srgbClr val="000000"/>
                </a:solidFill>
                <a:latin typeface="Arial" charset="0"/>
                <a:ea typeface="Arial" charset="0"/>
                <a:cs typeface="Arial" charset="0"/>
              </a:rPr>
              <a:t>Adenocarcinoma</a:t>
            </a:r>
          </a:p>
        </p:txBody>
      </p:sp>
    </p:spTree>
    <p:extLst>
      <p:ext uri="{BB962C8B-B14F-4D97-AF65-F5344CB8AC3E}">
        <p14:creationId xmlns:p14="http://schemas.microsoft.com/office/powerpoint/2010/main" val="742536299"/>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TextBox 3"/>
          <p:cNvSpPr txBox="1">
            <a:spLocks noChangeArrowheads="1"/>
          </p:cNvSpPr>
          <p:nvPr/>
        </p:nvSpPr>
        <p:spPr bwMode="auto">
          <a:xfrm>
            <a:off x="81550" y="396136"/>
            <a:ext cx="9062450" cy="6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4" tIns="34262" rIns="68524" bIns="34262">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fontAlgn="auto" hangingPunct="1">
              <a:spcBef>
                <a:spcPct val="0"/>
              </a:spcBef>
              <a:spcAft>
                <a:spcPts val="0"/>
              </a:spcAft>
              <a:buNone/>
            </a:pPr>
            <a:r>
              <a:rPr lang="en-US" altLang="en-US" sz="2100" b="1" dirty="0">
                <a:solidFill>
                  <a:srgbClr val="FFFF00"/>
                </a:solidFill>
              </a:rPr>
              <a:t>AZD9291 (</a:t>
            </a:r>
            <a:r>
              <a:rPr lang="en-US" altLang="en-US" sz="2100" b="1" dirty="0" err="1">
                <a:solidFill>
                  <a:srgbClr val="FFFF00"/>
                </a:solidFill>
              </a:rPr>
              <a:t>Osimertinib</a:t>
            </a:r>
            <a:r>
              <a:rPr lang="en-US" altLang="en-US" sz="2100" b="1" dirty="0">
                <a:solidFill>
                  <a:srgbClr val="FFFF00"/>
                </a:solidFill>
              </a:rPr>
              <a:t>): Response and PFS by </a:t>
            </a:r>
            <a:r>
              <a:rPr lang="en-US" altLang="en-US" sz="2100" b="1" i="1" dirty="0">
                <a:solidFill>
                  <a:srgbClr val="FFFF00"/>
                </a:solidFill>
              </a:rPr>
              <a:t>EGFR</a:t>
            </a:r>
            <a:r>
              <a:rPr lang="en-US" altLang="en-US" sz="2100" b="1" dirty="0">
                <a:solidFill>
                  <a:srgbClr val="FFFF00"/>
                </a:solidFill>
              </a:rPr>
              <a:t> T790M Status</a:t>
            </a:r>
            <a:r>
              <a:rPr lang="en-US" altLang="en-US" sz="1500" b="1" dirty="0">
                <a:solidFill>
                  <a:srgbClr val="FFFF00"/>
                </a:solidFill>
              </a:rPr>
              <a:t>.</a:t>
            </a:r>
          </a:p>
          <a:p>
            <a:pPr eaLnBrk="1" fontAlgn="auto" hangingPunct="1">
              <a:spcBef>
                <a:spcPct val="0"/>
              </a:spcBef>
              <a:spcAft>
                <a:spcPts val="0"/>
              </a:spcAft>
              <a:buNone/>
            </a:pPr>
            <a:endParaRPr lang="en-US" altLang="en-US" sz="1350" dirty="0">
              <a:solidFill>
                <a:srgbClr val="FFFF00"/>
              </a:solidFill>
            </a:endParaRPr>
          </a:p>
        </p:txBody>
      </p:sp>
      <p:grpSp>
        <p:nvGrpSpPr>
          <p:cNvPr id="2" name="Group 1"/>
          <p:cNvGrpSpPr/>
          <p:nvPr/>
        </p:nvGrpSpPr>
        <p:grpSpPr>
          <a:xfrm>
            <a:off x="81551" y="3032575"/>
            <a:ext cx="4539668" cy="2925161"/>
            <a:chOff x="108734" y="2900433"/>
            <a:chExt cx="6052891" cy="3900214"/>
          </a:xfrm>
        </p:grpSpPr>
        <p:pic>
          <p:nvPicPr>
            <p:cNvPr id="115715" name="Picture 2" descr="Figure 3Progression-free Survival According to Status with Respect to EGFR T790M."/>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052" t="5281" b="19491"/>
            <a:stretch/>
          </p:blipFill>
          <p:spPr bwMode="auto">
            <a:xfrm>
              <a:off x="108734" y="2900433"/>
              <a:ext cx="6052891" cy="390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7" name="TextBox 2"/>
            <p:cNvSpPr txBox="1">
              <a:spLocks noChangeArrowheads="1"/>
            </p:cNvSpPr>
            <p:nvPr/>
          </p:nvSpPr>
          <p:spPr bwMode="auto">
            <a:xfrm>
              <a:off x="4208010" y="4279037"/>
              <a:ext cx="1567912" cy="33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4" tIns="34262" rIns="68524" bIns="34262">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fontAlgn="auto" hangingPunct="1">
                <a:spcBef>
                  <a:spcPct val="0"/>
                </a:spcBef>
                <a:spcAft>
                  <a:spcPts val="0"/>
                </a:spcAft>
                <a:buNone/>
              </a:pPr>
              <a:r>
                <a:rPr lang="en-US" altLang="en-US" sz="1200" dirty="0" err="1">
                  <a:solidFill>
                    <a:srgbClr val="000000"/>
                  </a:solidFill>
                </a:rPr>
                <a:t>mPFS</a:t>
              </a:r>
              <a:r>
                <a:rPr lang="en-US" altLang="en-US" sz="1200" dirty="0">
                  <a:solidFill>
                    <a:srgbClr val="000000"/>
                  </a:solidFill>
                </a:rPr>
                <a:t>=9.6 mo.</a:t>
              </a:r>
            </a:p>
          </p:txBody>
        </p:sp>
        <p:sp>
          <p:nvSpPr>
            <p:cNvPr id="115718" name="TextBox 4"/>
            <p:cNvSpPr txBox="1">
              <a:spLocks noChangeArrowheads="1"/>
            </p:cNvSpPr>
            <p:nvPr/>
          </p:nvSpPr>
          <p:spPr bwMode="auto">
            <a:xfrm>
              <a:off x="1369375" y="5454586"/>
              <a:ext cx="1793931" cy="369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4" tIns="34262" rIns="68524" bIns="34262">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fontAlgn="auto" hangingPunct="1">
                <a:spcBef>
                  <a:spcPct val="0"/>
                </a:spcBef>
                <a:spcAft>
                  <a:spcPts val="0"/>
                </a:spcAft>
                <a:buNone/>
              </a:pPr>
              <a:r>
                <a:rPr lang="en-US" altLang="en-US" sz="1350" dirty="0" err="1">
                  <a:solidFill>
                    <a:srgbClr val="000000"/>
                  </a:solidFill>
                </a:rPr>
                <a:t>mPFS</a:t>
              </a:r>
              <a:r>
                <a:rPr lang="en-US" altLang="en-US" sz="1350" dirty="0">
                  <a:solidFill>
                    <a:srgbClr val="000000"/>
                  </a:solidFill>
                </a:rPr>
                <a:t>=2.8 mo. </a:t>
              </a:r>
            </a:p>
          </p:txBody>
        </p:sp>
      </p:grpSp>
      <p:pic>
        <p:nvPicPr>
          <p:cNvPr id="8"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7768" y="1250087"/>
            <a:ext cx="6585005" cy="255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p:cNvGraphicFramePr>
            <a:graphicFrameLocks noGrp="1"/>
          </p:cNvGraphicFramePr>
          <p:nvPr>
            <p:extLst>
              <p:ext uri="{D42A27DB-BD31-4B8C-83A1-F6EECF244321}">
                <p14:modId xmlns:p14="http://schemas.microsoft.com/office/powerpoint/2010/main" val="2194133081"/>
              </p:ext>
            </p:extLst>
          </p:nvPr>
        </p:nvGraphicFramePr>
        <p:xfrm>
          <a:off x="4671887" y="3881763"/>
          <a:ext cx="4367214" cy="797721"/>
        </p:xfrm>
        <a:graphic>
          <a:graphicData uri="http://schemas.openxmlformats.org/drawingml/2006/table">
            <a:tbl>
              <a:tblPr firstRow="1" bandRow="1">
                <a:tableStyleId>{5C22544A-7EE6-4342-B048-85BDC9FD1C3A}</a:tableStyleId>
              </a:tblPr>
              <a:tblGrid>
                <a:gridCol w="727869"/>
                <a:gridCol w="727869"/>
                <a:gridCol w="727869"/>
                <a:gridCol w="727869"/>
                <a:gridCol w="727869"/>
                <a:gridCol w="727869"/>
              </a:tblGrid>
              <a:tr h="265907">
                <a:tc>
                  <a:txBody>
                    <a:bodyPr/>
                    <a:lstStyle/>
                    <a:p>
                      <a:pPr algn="ctr">
                        <a:lnSpc>
                          <a:spcPct val="80000"/>
                        </a:lnSpc>
                      </a:pPr>
                      <a:endParaRPr lang="en-GB" sz="1200" dirty="0"/>
                    </a:p>
                  </a:txBody>
                  <a:tcPr marL="68579" marR="68579" marT="34271" marB="34271"/>
                </a:tc>
                <a:tc>
                  <a:txBody>
                    <a:bodyPr/>
                    <a:lstStyle/>
                    <a:p>
                      <a:pPr algn="ctr">
                        <a:lnSpc>
                          <a:spcPct val="80000"/>
                        </a:lnSpc>
                      </a:pPr>
                      <a:r>
                        <a:rPr lang="en-GB" sz="1200" dirty="0" smtClean="0">
                          <a:solidFill>
                            <a:schemeClr val="tx1"/>
                          </a:solidFill>
                        </a:rPr>
                        <a:t>20 mg</a:t>
                      </a:r>
                      <a:endParaRPr lang="en-GB" sz="1200" dirty="0">
                        <a:solidFill>
                          <a:schemeClr val="tx1"/>
                        </a:solidFill>
                      </a:endParaRPr>
                    </a:p>
                  </a:txBody>
                  <a:tcPr marL="68579" marR="68579" marT="34271" marB="34271"/>
                </a:tc>
                <a:tc>
                  <a:txBody>
                    <a:bodyPr/>
                    <a:lstStyle/>
                    <a:p>
                      <a:pPr algn="ctr">
                        <a:lnSpc>
                          <a:spcPct val="80000"/>
                        </a:lnSpc>
                      </a:pPr>
                      <a:r>
                        <a:rPr lang="en-GB" sz="1200" dirty="0" smtClean="0">
                          <a:solidFill>
                            <a:schemeClr val="tx1"/>
                          </a:solidFill>
                        </a:rPr>
                        <a:t>40 mg</a:t>
                      </a:r>
                      <a:endParaRPr lang="en-GB" sz="1200" dirty="0">
                        <a:solidFill>
                          <a:schemeClr val="tx1"/>
                        </a:solidFill>
                      </a:endParaRPr>
                    </a:p>
                  </a:txBody>
                  <a:tcPr marL="68579" marR="68579" marT="34271" marB="34271"/>
                </a:tc>
                <a:tc>
                  <a:txBody>
                    <a:bodyPr/>
                    <a:lstStyle/>
                    <a:p>
                      <a:pPr algn="ctr">
                        <a:lnSpc>
                          <a:spcPct val="80000"/>
                        </a:lnSpc>
                      </a:pPr>
                      <a:r>
                        <a:rPr lang="en-GB" sz="1200" dirty="0" smtClean="0">
                          <a:solidFill>
                            <a:schemeClr val="tx1"/>
                          </a:solidFill>
                        </a:rPr>
                        <a:t>80 mg</a:t>
                      </a:r>
                      <a:endParaRPr lang="en-GB" sz="1200" dirty="0">
                        <a:solidFill>
                          <a:schemeClr val="tx1"/>
                        </a:solidFill>
                      </a:endParaRPr>
                    </a:p>
                  </a:txBody>
                  <a:tcPr marL="68579" marR="68579" marT="34271" marB="34271"/>
                </a:tc>
                <a:tc>
                  <a:txBody>
                    <a:bodyPr/>
                    <a:lstStyle/>
                    <a:p>
                      <a:pPr algn="ctr">
                        <a:lnSpc>
                          <a:spcPct val="80000"/>
                        </a:lnSpc>
                      </a:pPr>
                      <a:r>
                        <a:rPr lang="en-GB" sz="1200" dirty="0" smtClean="0">
                          <a:solidFill>
                            <a:schemeClr val="tx1"/>
                          </a:solidFill>
                        </a:rPr>
                        <a:t>160 mg</a:t>
                      </a:r>
                      <a:endParaRPr lang="en-GB" sz="1200" dirty="0">
                        <a:solidFill>
                          <a:schemeClr val="tx1"/>
                        </a:solidFill>
                      </a:endParaRPr>
                    </a:p>
                  </a:txBody>
                  <a:tcPr marL="68579" marR="68579" marT="34271" marB="34271"/>
                </a:tc>
                <a:tc>
                  <a:txBody>
                    <a:bodyPr/>
                    <a:lstStyle/>
                    <a:p>
                      <a:pPr algn="ctr">
                        <a:lnSpc>
                          <a:spcPct val="80000"/>
                        </a:lnSpc>
                      </a:pPr>
                      <a:r>
                        <a:rPr lang="en-GB" sz="1200" dirty="0" smtClean="0">
                          <a:solidFill>
                            <a:schemeClr val="tx1"/>
                          </a:solidFill>
                        </a:rPr>
                        <a:t>240 mg</a:t>
                      </a:r>
                      <a:endParaRPr lang="en-GB" sz="1200" baseline="30000" dirty="0">
                        <a:solidFill>
                          <a:schemeClr val="tx1"/>
                        </a:solidFill>
                      </a:endParaRPr>
                    </a:p>
                  </a:txBody>
                  <a:tcPr marL="68579" marR="68579" marT="34271" marB="34271"/>
                </a:tc>
              </a:tr>
              <a:tr h="265907">
                <a:tc>
                  <a:txBody>
                    <a:bodyPr/>
                    <a:lstStyle/>
                    <a:p>
                      <a:pPr algn="ctr">
                        <a:lnSpc>
                          <a:spcPct val="80000"/>
                        </a:lnSpc>
                      </a:pPr>
                      <a:r>
                        <a:rPr lang="en-GB" sz="1200" b="1" dirty="0" smtClean="0"/>
                        <a:t>N (205)</a:t>
                      </a:r>
                      <a:endParaRPr lang="en-GB" sz="1200" b="1" dirty="0"/>
                    </a:p>
                  </a:txBody>
                  <a:tcPr marL="68579" marR="68579" marT="34271" marB="34271"/>
                </a:tc>
                <a:tc>
                  <a:txBody>
                    <a:bodyPr/>
                    <a:lstStyle/>
                    <a:p>
                      <a:pPr algn="ctr">
                        <a:lnSpc>
                          <a:spcPct val="80000"/>
                        </a:lnSpc>
                      </a:pPr>
                      <a:r>
                        <a:rPr lang="en-GB" sz="1200" b="1" dirty="0" smtClean="0"/>
                        <a:t>20</a:t>
                      </a:r>
                      <a:endParaRPr lang="en-GB" sz="1200" b="1" dirty="0"/>
                    </a:p>
                  </a:txBody>
                  <a:tcPr marL="68579" marR="68579" marT="34271" marB="34271"/>
                </a:tc>
                <a:tc>
                  <a:txBody>
                    <a:bodyPr/>
                    <a:lstStyle/>
                    <a:p>
                      <a:pPr algn="ctr">
                        <a:lnSpc>
                          <a:spcPct val="80000"/>
                        </a:lnSpc>
                      </a:pPr>
                      <a:r>
                        <a:rPr lang="en-GB" sz="1200" b="1" dirty="0" smtClean="0"/>
                        <a:t>57</a:t>
                      </a:r>
                      <a:endParaRPr lang="en-GB" sz="1200" b="1" dirty="0"/>
                    </a:p>
                  </a:txBody>
                  <a:tcPr marL="68579" marR="68579" marT="34271" marB="34271"/>
                </a:tc>
                <a:tc>
                  <a:txBody>
                    <a:bodyPr/>
                    <a:lstStyle/>
                    <a:p>
                      <a:pPr algn="ctr">
                        <a:lnSpc>
                          <a:spcPct val="80000"/>
                        </a:lnSpc>
                      </a:pPr>
                      <a:r>
                        <a:rPr lang="en-GB" sz="1200" b="1" dirty="0" smtClean="0"/>
                        <a:t>61</a:t>
                      </a:r>
                      <a:endParaRPr lang="en-GB" sz="1200" b="1" dirty="0"/>
                    </a:p>
                  </a:txBody>
                  <a:tcPr marL="68579" marR="68579" marT="34271" marB="34271"/>
                </a:tc>
                <a:tc>
                  <a:txBody>
                    <a:bodyPr/>
                    <a:lstStyle/>
                    <a:p>
                      <a:pPr algn="ctr">
                        <a:lnSpc>
                          <a:spcPct val="80000"/>
                        </a:lnSpc>
                      </a:pPr>
                      <a:r>
                        <a:rPr lang="en-GB" sz="1200" b="1" dirty="0" smtClean="0"/>
                        <a:t>55</a:t>
                      </a:r>
                      <a:endParaRPr lang="en-GB" sz="1200" b="1" dirty="0"/>
                    </a:p>
                  </a:txBody>
                  <a:tcPr marL="68579" marR="68579" marT="34271" marB="34271"/>
                </a:tc>
                <a:tc>
                  <a:txBody>
                    <a:bodyPr/>
                    <a:lstStyle/>
                    <a:p>
                      <a:pPr algn="ctr">
                        <a:lnSpc>
                          <a:spcPct val="80000"/>
                        </a:lnSpc>
                      </a:pPr>
                      <a:r>
                        <a:rPr lang="en-GB" sz="1200" b="1" dirty="0" smtClean="0"/>
                        <a:t>12</a:t>
                      </a:r>
                      <a:endParaRPr lang="en-GB" sz="1200" b="1" baseline="30000" dirty="0"/>
                    </a:p>
                  </a:txBody>
                  <a:tcPr marL="68579" marR="68579" marT="34271" marB="34271"/>
                </a:tc>
              </a:tr>
              <a:tr h="265907">
                <a:tc>
                  <a:txBody>
                    <a:bodyPr/>
                    <a:lstStyle/>
                    <a:p>
                      <a:pPr algn="ctr">
                        <a:lnSpc>
                          <a:spcPct val="80000"/>
                        </a:lnSpc>
                      </a:pPr>
                      <a:r>
                        <a:rPr lang="en-GB" sz="1200" b="1" dirty="0" smtClean="0"/>
                        <a:t>ORR</a:t>
                      </a:r>
                      <a:endParaRPr lang="en-GB" sz="1200" b="1" dirty="0"/>
                    </a:p>
                  </a:txBody>
                  <a:tcPr marL="68579" marR="68579" marT="34271" marB="34271"/>
                </a:tc>
                <a:tc>
                  <a:txBody>
                    <a:bodyPr/>
                    <a:lstStyle/>
                    <a:p>
                      <a:pPr algn="ctr">
                        <a:lnSpc>
                          <a:spcPct val="80000"/>
                        </a:lnSpc>
                      </a:pPr>
                      <a:r>
                        <a:rPr lang="en-GB" sz="1200" b="1" dirty="0" smtClean="0"/>
                        <a:t>55%</a:t>
                      </a:r>
                      <a:endParaRPr lang="en-GB" sz="1200" b="1" dirty="0"/>
                    </a:p>
                  </a:txBody>
                  <a:tcPr marL="68579" marR="68579" marT="34271" marB="34271"/>
                </a:tc>
                <a:tc>
                  <a:txBody>
                    <a:bodyPr/>
                    <a:lstStyle/>
                    <a:p>
                      <a:pPr algn="ctr">
                        <a:lnSpc>
                          <a:spcPct val="80000"/>
                        </a:lnSpc>
                      </a:pPr>
                      <a:r>
                        <a:rPr lang="en-GB" sz="1200" b="1" dirty="0" smtClean="0"/>
                        <a:t>44%</a:t>
                      </a:r>
                      <a:endParaRPr lang="en-GB" sz="1200" b="1" dirty="0"/>
                    </a:p>
                  </a:txBody>
                  <a:tcPr marL="68579" marR="68579" marT="34271" marB="34271"/>
                </a:tc>
                <a:tc>
                  <a:txBody>
                    <a:bodyPr/>
                    <a:lstStyle/>
                    <a:p>
                      <a:pPr algn="ctr">
                        <a:lnSpc>
                          <a:spcPct val="80000"/>
                        </a:lnSpc>
                      </a:pPr>
                      <a:r>
                        <a:rPr lang="en-GB" sz="1200" b="1" dirty="0" smtClean="0"/>
                        <a:t>54%</a:t>
                      </a:r>
                      <a:endParaRPr lang="en-GB" sz="1200" b="1" dirty="0"/>
                    </a:p>
                  </a:txBody>
                  <a:tcPr marL="68579" marR="68579" marT="34271" marB="34271"/>
                </a:tc>
                <a:tc>
                  <a:txBody>
                    <a:bodyPr/>
                    <a:lstStyle/>
                    <a:p>
                      <a:pPr algn="ctr">
                        <a:lnSpc>
                          <a:spcPct val="80000"/>
                        </a:lnSpc>
                      </a:pPr>
                      <a:r>
                        <a:rPr lang="en-GB" sz="1200" b="1" dirty="0" smtClean="0"/>
                        <a:t>58%</a:t>
                      </a:r>
                      <a:endParaRPr lang="en-GB" sz="1200" b="1" dirty="0"/>
                    </a:p>
                  </a:txBody>
                  <a:tcPr marL="68579" marR="68579" marT="34271" marB="34271"/>
                </a:tc>
                <a:tc>
                  <a:txBody>
                    <a:bodyPr/>
                    <a:lstStyle/>
                    <a:p>
                      <a:pPr algn="ctr">
                        <a:lnSpc>
                          <a:spcPct val="80000"/>
                        </a:lnSpc>
                      </a:pPr>
                      <a:r>
                        <a:rPr lang="en-GB" sz="1200" b="1" dirty="0" smtClean="0"/>
                        <a:t>67%</a:t>
                      </a:r>
                      <a:endParaRPr lang="en-GB" sz="1200" b="1" dirty="0"/>
                    </a:p>
                  </a:txBody>
                  <a:tcPr marL="68579" marR="68579" marT="34271" marB="34271"/>
                </a:tc>
              </a:tr>
            </a:tbl>
          </a:graphicData>
        </a:graphic>
      </p:graphicFrame>
      <p:sp>
        <p:nvSpPr>
          <p:cNvPr id="4" name="TextBox 3"/>
          <p:cNvSpPr txBox="1"/>
          <p:nvPr/>
        </p:nvSpPr>
        <p:spPr>
          <a:xfrm>
            <a:off x="5278056" y="5501592"/>
            <a:ext cx="3437929" cy="461665"/>
          </a:xfrm>
          <a:prstGeom prst="rect">
            <a:avLst/>
          </a:prstGeom>
          <a:noFill/>
        </p:spPr>
        <p:txBody>
          <a:bodyPr wrap="none" rtlCol="0">
            <a:spAutoFit/>
          </a:bodyPr>
          <a:lstStyle/>
          <a:p>
            <a:pPr eaLnBrk="1" fontAlgn="auto" hangingPunct="1">
              <a:spcBef>
                <a:spcPts val="0"/>
              </a:spcBef>
              <a:spcAft>
                <a:spcPts val="0"/>
              </a:spcAft>
            </a:pPr>
            <a:r>
              <a:rPr lang="en-US" sz="1200" i="1" dirty="0">
                <a:solidFill>
                  <a:srgbClr val="FFFFFF"/>
                </a:solidFill>
                <a:latin typeface="Arial"/>
              </a:rPr>
              <a:t>Yang JC, et al, JTO 10 (9 </a:t>
            </a:r>
            <a:r>
              <a:rPr lang="en-US" sz="1200" i="1" dirty="0" err="1">
                <a:solidFill>
                  <a:srgbClr val="FFFFFF"/>
                </a:solidFill>
                <a:latin typeface="Arial"/>
              </a:rPr>
              <a:t>suppl</a:t>
            </a:r>
            <a:r>
              <a:rPr lang="en-US" sz="1200" i="1" dirty="0">
                <a:solidFill>
                  <a:srgbClr val="FFFFFF"/>
                </a:solidFill>
                <a:latin typeface="Arial"/>
              </a:rPr>
              <a:t> 2)S319,2015</a:t>
            </a:r>
          </a:p>
          <a:p>
            <a:pPr eaLnBrk="1" fontAlgn="auto" hangingPunct="1">
              <a:spcBef>
                <a:spcPts val="0"/>
              </a:spcBef>
              <a:spcAft>
                <a:spcPts val="0"/>
              </a:spcAft>
            </a:pPr>
            <a:r>
              <a:rPr lang="en-US" sz="1200" i="1" dirty="0" err="1">
                <a:solidFill>
                  <a:srgbClr val="FFFFFF"/>
                </a:solidFill>
                <a:latin typeface="Arial"/>
              </a:rPr>
              <a:t>Mitsudomi</a:t>
            </a:r>
            <a:r>
              <a:rPr lang="en-US" sz="1200" i="1" dirty="0">
                <a:solidFill>
                  <a:srgbClr val="FFFFFF"/>
                </a:solidFill>
                <a:latin typeface="Arial"/>
              </a:rPr>
              <a:t> T, et al JTO 10 (9 </a:t>
            </a:r>
            <a:r>
              <a:rPr lang="en-US" sz="1200" i="1" dirty="0" err="1">
                <a:solidFill>
                  <a:srgbClr val="FFFFFF"/>
                </a:solidFill>
                <a:latin typeface="Arial"/>
              </a:rPr>
              <a:t>suppl</a:t>
            </a:r>
            <a:r>
              <a:rPr lang="en-US" sz="1200" i="1" dirty="0">
                <a:solidFill>
                  <a:srgbClr val="FFFFFF"/>
                </a:solidFill>
                <a:latin typeface="Arial"/>
              </a:rPr>
              <a:t> 2)S320,2015</a:t>
            </a:r>
          </a:p>
        </p:txBody>
      </p:sp>
      <p:sp>
        <p:nvSpPr>
          <p:cNvPr id="11"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28866291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a:xfrm>
            <a:off x="73959" y="500069"/>
            <a:ext cx="9070041" cy="416860"/>
          </a:xfrm>
        </p:spPr>
        <p:txBody>
          <a:bodyPr/>
          <a:lstStyle/>
          <a:p>
            <a:r>
              <a:rPr lang="en-US" altLang="en-US" sz="2700" dirty="0"/>
              <a:t>Plasma T790M for 3</a:t>
            </a:r>
            <a:r>
              <a:rPr lang="en-US" altLang="en-US" sz="2700" baseline="30000" dirty="0"/>
              <a:t>rd</a:t>
            </a:r>
            <a:r>
              <a:rPr lang="en-US" altLang="en-US" sz="2700" dirty="0"/>
              <a:t> generation EGFR TKI activity</a:t>
            </a:r>
          </a:p>
        </p:txBody>
      </p:sp>
      <p:sp>
        <p:nvSpPr>
          <p:cNvPr id="116739" name="TextBox 3"/>
          <p:cNvSpPr txBox="1">
            <a:spLocks noChangeArrowheads="1"/>
          </p:cNvSpPr>
          <p:nvPr/>
        </p:nvSpPr>
        <p:spPr bwMode="auto">
          <a:xfrm>
            <a:off x="5974625" y="3653315"/>
            <a:ext cx="1765435" cy="392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4" tIns="34262" rIns="68524" bIns="34262">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lang="en-US" altLang="en-US" sz="1050" dirty="0">
                <a:solidFill>
                  <a:srgbClr val="FFFFFF"/>
                </a:solidFill>
              </a:rPr>
              <a:t>Goldman et al. AACR 2015</a:t>
            </a:r>
          </a:p>
          <a:p>
            <a:pPr algn="r" eaLnBrk="1" fontAlgn="auto" hangingPunct="1">
              <a:spcBef>
                <a:spcPts val="0"/>
              </a:spcBef>
              <a:spcAft>
                <a:spcPts val="0"/>
              </a:spcAft>
            </a:pPr>
            <a:r>
              <a:rPr lang="en-US" altLang="en-US" sz="1050" dirty="0">
                <a:solidFill>
                  <a:srgbClr val="FFFFFF"/>
                </a:solidFill>
              </a:rPr>
              <a:t>Sequist et al. ASCO 2015</a:t>
            </a:r>
          </a:p>
        </p:txBody>
      </p:sp>
      <p:grpSp>
        <p:nvGrpSpPr>
          <p:cNvPr id="9" name="Group 8"/>
          <p:cNvGrpSpPr>
            <a:grpSpLocks/>
          </p:cNvGrpSpPr>
          <p:nvPr/>
        </p:nvGrpSpPr>
        <p:grpSpPr bwMode="auto">
          <a:xfrm>
            <a:off x="308610" y="1451611"/>
            <a:ext cx="4377024" cy="2938602"/>
            <a:chOff x="1174206" y="1967887"/>
            <a:chExt cx="5290132" cy="3035913"/>
          </a:xfrm>
        </p:grpSpPr>
        <p:pic>
          <p:nvPicPr>
            <p:cNvPr id="7" name="Picture 6" descr="Screen Shot 2015-08-02 at 2.52.05 pm.png"/>
            <p:cNvPicPr>
              <a:picLocks noChangeAspect="1"/>
            </p:cNvPicPr>
            <p:nvPr/>
          </p:nvPicPr>
          <p:blipFill rotWithShape="1">
            <a:blip r:embed="rId2"/>
            <a:srcRect t="5308" r="31011"/>
            <a:stretch/>
          </p:blipFill>
          <p:spPr>
            <a:xfrm>
              <a:off x="1174206" y="1967887"/>
              <a:ext cx="5290132" cy="3035913"/>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5905247" y="2641998"/>
              <a:ext cx="559091" cy="199409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350">
                <a:solidFill>
                  <a:srgbClr val="FFFFFF"/>
                </a:solidFill>
              </a:endParaRPr>
            </a:p>
          </p:txBody>
        </p:sp>
      </p:gr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55834" t="10973" r="16542" b="12513"/>
          <a:stretch/>
        </p:blipFill>
        <p:spPr>
          <a:xfrm rot="5400000">
            <a:off x="4121738" y="1524441"/>
            <a:ext cx="2053591" cy="7394329"/>
          </a:xfrm>
          <a:prstGeom prst="rect">
            <a:avLst/>
          </a:prstGeom>
        </p:spPr>
      </p:pic>
      <p:sp>
        <p:nvSpPr>
          <p:cNvPr id="11"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372241975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9802" t="15813" r="22635" b="12176"/>
          <a:stretch/>
        </p:blipFill>
        <p:spPr>
          <a:xfrm rot="5400000">
            <a:off x="624802" y="1522405"/>
            <a:ext cx="3106277" cy="4304015"/>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0146" t="15734" r="26600" b="12338"/>
          <a:stretch/>
        </p:blipFill>
        <p:spPr>
          <a:xfrm rot="5400000">
            <a:off x="5231805" y="1362418"/>
            <a:ext cx="3135508" cy="4635097"/>
          </a:xfrm>
          <a:prstGeom prst="rect">
            <a:avLst/>
          </a:prstGeom>
        </p:spPr>
      </p:pic>
      <p:sp>
        <p:nvSpPr>
          <p:cNvPr id="4" name="Title 3"/>
          <p:cNvSpPr>
            <a:spLocks noGrp="1"/>
          </p:cNvSpPr>
          <p:nvPr>
            <p:ph type="title"/>
          </p:nvPr>
        </p:nvSpPr>
        <p:spPr>
          <a:xfrm>
            <a:off x="457200" y="304800"/>
            <a:ext cx="8229600" cy="857250"/>
          </a:xfrm>
        </p:spPr>
        <p:txBody>
          <a:bodyPr/>
          <a:lstStyle/>
          <a:p>
            <a:r>
              <a:rPr lang="en-US" dirty="0" err="1" smtClean="0"/>
              <a:t>Osimertinib</a:t>
            </a:r>
            <a:r>
              <a:rPr lang="en-US" dirty="0" smtClean="0"/>
              <a:t> results in 1</a:t>
            </a:r>
            <a:r>
              <a:rPr lang="en-US" baseline="30000" dirty="0" smtClean="0"/>
              <a:t>st</a:t>
            </a:r>
            <a:r>
              <a:rPr lang="en-US" dirty="0" smtClean="0"/>
              <a:t> line</a:t>
            </a:r>
            <a:endParaRPr lang="en-US" dirty="0"/>
          </a:p>
        </p:txBody>
      </p:sp>
      <p:sp>
        <p:nvSpPr>
          <p:cNvPr id="6" name="TextBox 5"/>
          <p:cNvSpPr txBox="1"/>
          <p:nvPr/>
        </p:nvSpPr>
        <p:spPr>
          <a:xfrm>
            <a:off x="779930" y="5240992"/>
            <a:ext cx="2334293" cy="507831"/>
          </a:xfrm>
          <a:prstGeom prst="rect">
            <a:avLst/>
          </a:prstGeom>
          <a:noFill/>
        </p:spPr>
        <p:txBody>
          <a:bodyPr wrap="none" rtlCol="0">
            <a:spAutoFit/>
          </a:bodyPr>
          <a:lstStyle/>
          <a:p>
            <a:pPr eaLnBrk="1" fontAlgn="auto" hangingPunct="1">
              <a:spcBef>
                <a:spcPts val="0"/>
              </a:spcBef>
              <a:spcAft>
                <a:spcPts val="0"/>
              </a:spcAft>
            </a:pPr>
            <a:r>
              <a:rPr lang="en-US" sz="1350" b="1" dirty="0">
                <a:solidFill>
                  <a:srgbClr val="FFFFFF"/>
                </a:solidFill>
                <a:latin typeface="Arial"/>
              </a:rPr>
              <a:t>Confirmed ORR=77%</a:t>
            </a:r>
          </a:p>
          <a:p>
            <a:pPr eaLnBrk="1" fontAlgn="auto" hangingPunct="1">
              <a:spcBef>
                <a:spcPts val="0"/>
              </a:spcBef>
              <a:spcAft>
                <a:spcPts val="0"/>
              </a:spcAft>
            </a:pPr>
            <a:r>
              <a:rPr lang="en-US" sz="1350" b="1" dirty="0">
                <a:solidFill>
                  <a:srgbClr val="FFFFFF"/>
                </a:solidFill>
                <a:latin typeface="Arial"/>
              </a:rPr>
              <a:t>Disease control </a:t>
            </a:r>
            <a:r>
              <a:rPr lang="en-US" sz="1350" b="1" dirty="0" smtClean="0">
                <a:solidFill>
                  <a:srgbClr val="FFFFFF"/>
                </a:solidFill>
                <a:latin typeface="Arial"/>
              </a:rPr>
              <a:t>rate=98</a:t>
            </a:r>
            <a:r>
              <a:rPr lang="en-US" sz="1350" b="1" dirty="0">
                <a:solidFill>
                  <a:srgbClr val="FFFFFF"/>
                </a:solidFill>
                <a:latin typeface="Arial"/>
              </a:rPr>
              <a:t>%</a:t>
            </a:r>
          </a:p>
        </p:txBody>
      </p:sp>
      <p:sp>
        <p:nvSpPr>
          <p:cNvPr id="7" name="TextBox 6"/>
          <p:cNvSpPr txBox="1"/>
          <p:nvPr/>
        </p:nvSpPr>
        <p:spPr>
          <a:xfrm>
            <a:off x="5587254" y="5461960"/>
            <a:ext cx="1911101" cy="300082"/>
          </a:xfrm>
          <a:prstGeom prst="rect">
            <a:avLst/>
          </a:prstGeom>
          <a:noFill/>
        </p:spPr>
        <p:txBody>
          <a:bodyPr wrap="none" rtlCol="0">
            <a:spAutoFit/>
          </a:bodyPr>
          <a:lstStyle/>
          <a:p>
            <a:pPr eaLnBrk="1" fontAlgn="auto" hangingPunct="1">
              <a:spcBef>
                <a:spcPts val="0"/>
              </a:spcBef>
              <a:spcAft>
                <a:spcPts val="0"/>
              </a:spcAft>
            </a:pPr>
            <a:r>
              <a:rPr lang="en-US" sz="1350" b="1" dirty="0">
                <a:solidFill>
                  <a:srgbClr val="FFFFFF"/>
                </a:solidFill>
                <a:latin typeface="Arial"/>
              </a:rPr>
              <a:t>Median PFS=19.3 </a:t>
            </a:r>
            <a:r>
              <a:rPr lang="en-US" sz="1350" b="1" dirty="0" err="1">
                <a:solidFill>
                  <a:srgbClr val="FFFFFF"/>
                </a:solidFill>
                <a:latin typeface="Arial"/>
              </a:rPr>
              <a:t>mo</a:t>
            </a:r>
            <a:endParaRPr lang="en-US" sz="1350" b="1" dirty="0">
              <a:solidFill>
                <a:srgbClr val="FFFFFF"/>
              </a:solidFill>
              <a:latin typeface="Arial"/>
            </a:endParaRPr>
          </a:p>
        </p:txBody>
      </p:sp>
      <p:sp>
        <p:nvSpPr>
          <p:cNvPr id="5" name="TextBox 4"/>
          <p:cNvSpPr txBox="1"/>
          <p:nvPr/>
        </p:nvSpPr>
        <p:spPr>
          <a:xfrm>
            <a:off x="3068056" y="6068445"/>
            <a:ext cx="2600645" cy="276999"/>
          </a:xfrm>
          <a:prstGeom prst="rect">
            <a:avLst/>
          </a:prstGeom>
          <a:noFill/>
        </p:spPr>
        <p:txBody>
          <a:bodyPr wrap="square" rtlCol="0">
            <a:spAutoFit/>
          </a:bodyPr>
          <a:lstStyle/>
          <a:p>
            <a:pPr eaLnBrk="1" fontAlgn="auto" hangingPunct="1">
              <a:spcBef>
                <a:spcPts val="0"/>
              </a:spcBef>
              <a:spcAft>
                <a:spcPts val="0"/>
              </a:spcAft>
            </a:pPr>
            <a:r>
              <a:rPr lang="en-US" sz="1200" i="1" dirty="0" err="1">
                <a:solidFill>
                  <a:srgbClr val="FFFFFF"/>
                </a:solidFill>
                <a:latin typeface="Arial"/>
              </a:rPr>
              <a:t>Ramalingam</a:t>
            </a:r>
            <a:r>
              <a:rPr lang="en-US" sz="1200" i="1" dirty="0">
                <a:solidFill>
                  <a:srgbClr val="FFFFFF"/>
                </a:solidFill>
                <a:latin typeface="Arial"/>
              </a:rPr>
              <a:t> </a:t>
            </a:r>
            <a:r>
              <a:rPr lang="en-US" sz="1200" i="1" dirty="0" smtClean="0">
                <a:solidFill>
                  <a:srgbClr val="FFFFFF"/>
                </a:solidFill>
                <a:latin typeface="Arial"/>
              </a:rPr>
              <a:t>S, </a:t>
            </a:r>
            <a:r>
              <a:rPr lang="en-US" sz="1200" i="1" dirty="0">
                <a:solidFill>
                  <a:srgbClr val="FFFFFF"/>
                </a:solidFill>
                <a:latin typeface="Arial"/>
              </a:rPr>
              <a:t>et al ELCC, 2016 </a:t>
            </a:r>
          </a:p>
        </p:txBody>
      </p:sp>
      <p:sp>
        <p:nvSpPr>
          <p:cNvPr id="9"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240108294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Freeform 31"/>
          <p:cNvSpPr>
            <a:spLocks noEditPoints="1"/>
          </p:cNvSpPr>
          <p:nvPr/>
        </p:nvSpPr>
        <p:spPr bwMode="auto">
          <a:xfrm>
            <a:off x="1151336" y="2910541"/>
            <a:ext cx="6849665" cy="2039541"/>
          </a:xfrm>
          <a:custGeom>
            <a:avLst/>
            <a:gdLst>
              <a:gd name="T0" fmla="*/ 2147483646 w 2880"/>
              <a:gd name="T1" fmla="*/ 2147483646 h 452"/>
              <a:gd name="T2" fmla="*/ 2147483646 w 2880"/>
              <a:gd name="T3" fmla="*/ 2147483646 h 452"/>
              <a:gd name="T4" fmla="*/ 2147483646 w 2880"/>
              <a:gd name="T5" fmla="*/ 2147483646 h 452"/>
              <a:gd name="T6" fmla="*/ 2147483646 w 2880"/>
              <a:gd name="T7" fmla="*/ 2147483646 h 452"/>
              <a:gd name="T8" fmla="*/ 2147483646 w 2880"/>
              <a:gd name="T9" fmla="*/ 2147483646 h 452"/>
              <a:gd name="T10" fmla="*/ 2147483646 w 2880"/>
              <a:gd name="T11" fmla="*/ 2147483646 h 452"/>
              <a:gd name="T12" fmla="*/ 2147483646 w 2880"/>
              <a:gd name="T13" fmla="*/ 2147483646 h 452"/>
              <a:gd name="T14" fmla="*/ 2147483646 w 2880"/>
              <a:gd name="T15" fmla="*/ 2147483646 h 452"/>
              <a:gd name="T16" fmla="*/ 2147483646 w 2880"/>
              <a:gd name="T17" fmla="*/ 2147483646 h 452"/>
              <a:gd name="T18" fmla="*/ 2147483646 w 2880"/>
              <a:gd name="T19" fmla="*/ 2147483646 h 452"/>
              <a:gd name="T20" fmla="*/ 0 w 2880"/>
              <a:gd name="T21" fmla="*/ 2147483646 h 452"/>
              <a:gd name="T22" fmla="*/ 2147483646 w 2880"/>
              <a:gd name="T23" fmla="*/ 2147483646 h 452"/>
              <a:gd name="T24" fmla="*/ 2147483646 w 2880"/>
              <a:gd name="T25" fmla="*/ 2147483646 h 452"/>
              <a:gd name="T26" fmla="*/ 2147483646 w 2880"/>
              <a:gd name="T27" fmla="*/ 2147483646 h 452"/>
              <a:gd name="T28" fmla="*/ 2147483646 w 2880"/>
              <a:gd name="T29" fmla="*/ 2147483646 h 452"/>
              <a:gd name="T30" fmla="*/ 2147483646 w 2880"/>
              <a:gd name="T31" fmla="*/ 2147483646 h 452"/>
              <a:gd name="T32" fmla="*/ 2147483646 w 2880"/>
              <a:gd name="T33" fmla="*/ 2147483646 h 452"/>
              <a:gd name="T34" fmla="*/ 2147483646 w 2880"/>
              <a:gd name="T35" fmla="*/ 2147483646 h 452"/>
              <a:gd name="T36" fmla="*/ 2147483646 w 2880"/>
              <a:gd name="T37" fmla="*/ 2147483646 h 452"/>
              <a:gd name="T38" fmla="*/ 2147483646 w 2880"/>
              <a:gd name="T39" fmla="*/ 2147483646 h 452"/>
              <a:gd name="T40" fmla="*/ 2147483646 w 2880"/>
              <a:gd name="T41" fmla="*/ 2147483646 h 452"/>
              <a:gd name="T42" fmla="*/ 2147483646 w 2880"/>
              <a:gd name="T43" fmla="*/ 2147483646 h 452"/>
              <a:gd name="T44" fmla="*/ 2147483646 w 2880"/>
              <a:gd name="T45" fmla="*/ 2147483646 h 452"/>
              <a:gd name="T46" fmla="*/ 2147483646 w 2880"/>
              <a:gd name="T47" fmla="*/ 2147483646 h 452"/>
              <a:gd name="T48" fmla="*/ 2147483646 w 2880"/>
              <a:gd name="T49" fmla="*/ 2147483646 h 452"/>
              <a:gd name="T50" fmla="*/ 2147483646 w 2880"/>
              <a:gd name="T51" fmla="*/ 2147483646 h 452"/>
              <a:gd name="T52" fmla="*/ 2147483646 w 2880"/>
              <a:gd name="T53" fmla="*/ 2147483646 h 452"/>
              <a:gd name="T54" fmla="*/ 2147483646 w 2880"/>
              <a:gd name="T55" fmla="*/ 2147483646 h 452"/>
              <a:gd name="T56" fmla="*/ 2147483646 w 2880"/>
              <a:gd name="T57" fmla="*/ 2147483646 h 452"/>
              <a:gd name="T58" fmla="*/ 2147483646 w 2880"/>
              <a:gd name="T59" fmla="*/ 2147483646 h 452"/>
              <a:gd name="T60" fmla="*/ 2147483646 w 2880"/>
              <a:gd name="T61" fmla="*/ 2147483646 h 452"/>
              <a:gd name="T62" fmla="*/ 2147483646 w 2880"/>
              <a:gd name="T63" fmla="*/ 2147483646 h 45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880" h="452">
                <a:moveTo>
                  <a:pt x="1018" y="190"/>
                </a:moveTo>
                <a:cubicBezTo>
                  <a:pt x="1018" y="181"/>
                  <a:pt x="1020" y="174"/>
                  <a:pt x="1025" y="169"/>
                </a:cubicBezTo>
                <a:cubicBezTo>
                  <a:pt x="1032" y="163"/>
                  <a:pt x="1043" y="164"/>
                  <a:pt x="1043" y="164"/>
                </a:cubicBezTo>
                <a:cubicBezTo>
                  <a:pt x="1107" y="164"/>
                  <a:pt x="1107" y="164"/>
                  <a:pt x="1107" y="164"/>
                </a:cubicBezTo>
                <a:cubicBezTo>
                  <a:pt x="1112" y="185"/>
                  <a:pt x="1130" y="200"/>
                  <a:pt x="1152" y="200"/>
                </a:cubicBezTo>
                <a:cubicBezTo>
                  <a:pt x="1174" y="200"/>
                  <a:pt x="1192" y="184"/>
                  <a:pt x="1197" y="164"/>
                </a:cubicBezTo>
                <a:cubicBezTo>
                  <a:pt x="2880" y="164"/>
                  <a:pt x="2880" y="164"/>
                  <a:pt x="2880" y="164"/>
                </a:cubicBezTo>
                <a:cubicBezTo>
                  <a:pt x="2880" y="144"/>
                  <a:pt x="2880" y="144"/>
                  <a:pt x="2880" y="144"/>
                </a:cubicBezTo>
                <a:cubicBezTo>
                  <a:pt x="1197" y="144"/>
                  <a:pt x="1197" y="144"/>
                  <a:pt x="1197" y="144"/>
                </a:cubicBezTo>
                <a:cubicBezTo>
                  <a:pt x="1192" y="123"/>
                  <a:pt x="1174" y="108"/>
                  <a:pt x="1152" y="108"/>
                </a:cubicBezTo>
                <a:cubicBezTo>
                  <a:pt x="1130" y="108"/>
                  <a:pt x="1112" y="123"/>
                  <a:pt x="1107" y="144"/>
                </a:cubicBezTo>
                <a:cubicBezTo>
                  <a:pt x="1044" y="144"/>
                  <a:pt x="1044" y="144"/>
                  <a:pt x="1044" y="144"/>
                </a:cubicBezTo>
                <a:cubicBezTo>
                  <a:pt x="1041" y="144"/>
                  <a:pt x="1024" y="143"/>
                  <a:pt x="1012" y="154"/>
                </a:cubicBezTo>
                <a:cubicBezTo>
                  <a:pt x="1003" y="163"/>
                  <a:pt x="998" y="175"/>
                  <a:pt x="998" y="190"/>
                </a:cubicBezTo>
                <a:cubicBezTo>
                  <a:pt x="998" y="199"/>
                  <a:pt x="996" y="206"/>
                  <a:pt x="991" y="211"/>
                </a:cubicBezTo>
                <a:cubicBezTo>
                  <a:pt x="987" y="214"/>
                  <a:pt x="982" y="215"/>
                  <a:pt x="978" y="216"/>
                </a:cubicBezTo>
                <a:cubicBezTo>
                  <a:pt x="975" y="216"/>
                  <a:pt x="973" y="216"/>
                  <a:pt x="972" y="216"/>
                </a:cubicBezTo>
                <a:cubicBezTo>
                  <a:pt x="658" y="216"/>
                  <a:pt x="658" y="216"/>
                  <a:pt x="658" y="216"/>
                </a:cubicBezTo>
                <a:cubicBezTo>
                  <a:pt x="652" y="96"/>
                  <a:pt x="553" y="0"/>
                  <a:pt x="432" y="0"/>
                </a:cubicBezTo>
                <a:cubicBezTo>
                  <a:pt x="311" y="0"/>
                  <a:pt x="211" y="96"/>
                  <a:pt x="206" y="216"/>
                </a:cubicBezTo>
                <a:cubicBezTo>
                  <a:pt x="0" y="216"/>
                  <a:pt x="0" y="216"/>
                  <a:pt x="0" y="216"/>
                </a:cubicBezTo>
                <a:cubicBezTo>
                  <a:pt x="0" y="236"/>
                  <a:pt x="0" y="236"/>
                  <a:pt x="0" y="236"/>
                </a:cubicBezTo>
                <a:cubicBezTo>
                  <a:pt x="206" y="236"/>
                  <a:pt x="206" y="236"/>
                  <a:pt x="206" y="236"/>
                </a:cubicBezTo>
                <a:cubicBezTo>
                  <a:pt x="212" y="356"/>
                  <a:pt x="311" y="452"/>
                  <a:pt x="432" y="452"/>
                </a:cubicBezTo>
                <a:cubicBezTo>
                  <a:pt x="553" y="452"/>
                  <a:pt x="652" y="356"/>
                  <a:pt x="658" y="236"/>
                </a:cubicBezTo>
                <a:cubicBezTo>
                  <a:pt x="972" y="236"/>
                  <a:pt x="972" y="236"/>
                  <a:pt x="972" y="236"/>
                </a:cubicBezTo>
                <a:cubicBezTo>
                  <a:pt x="972" y="236"/>
                  <a:pt x="973" y="236"/>
                  <a:pt x="975" y="236"/>
                </a:cubicBezTo>
                <a:cubicBezTo>
                  <a:pt x="976" y="236"/>
                  <a:pt x="977" y="236"/>
                  <a:pt x="978" y="236"/>
                </a:cubicBezTo>
                <a:cubicBezTo>
                  <a:pt x="982" y="236"/>
                  <a:pt x="987" y="238"/>
                  <a:pt x="991" y="241"/>
                </a:cubicBezTo>
                <a:cubicBezTo>
                  <a:pt x="996" y="245"/>
                  <a:pt x="998" y="252"/>
                  <a:pt x="998" y="262"/>
                </a:cubicBezTo>
                <a:cubicBezTo>
                  <a:pt x="998" y="277"/>
                  <a:pt x="1003" y="289"/>
                  <a:pt x="1012" y="297"/>
                </a:cubicBezTo>
                <a:cubicBezTo>
                  <a:pt x="1022" y="307"/>
                  <a:pt x="1035" y="308"/>
                  <a:pt x="1041" y="308"/>
                </a:cubicBezTo>
                <a:cubicBezTo>
                  <a:pt x="1043" y="308"/>
                  <a:pt x="1044" y="308"/>
                  <a:pt x="1044" y="308"/>
                </a:cubicBezTo>
                <a:cubicBezTo>
                  <a:pt x="1107" y="308"/>
                  <a:pt x="1107" y="308"/>
                  <a:pt x="1107" y="308"/>
                </a:cubicBezTo>
                <a:cubicBezTo>
                  <a:pt x="1112" y="328"/>
                  <a:pt x="1130" y="344"/>
                  <a:pt x="1152" y="344"/>
                </a:cubicBezTo>
                <a:cubicBezTo>
                  <a:pt x="1174" y="344"/>
                  <a:pt x="1192" y="328"/>
                  <a:pt x="1197" y="308"/>
                </a:cubicBezTo>
                <a:cubicBezTo>
                  <a:pt x="2880" y="308"/>
                  <a:pt x="2880" y="308"/>
                  <a:pt x="2880" y="308"/>
                </a:cubicBezTo>
                <a:cubicBezTo>
                  <a:pt x="2880" y="288"/>
                  <a:pt x="2880" y="288"/>
                  <a:pt x="2880" y="288"/>
                </a:cubicBezTo>
                <a:cubicBezTo>
                  <a:pt x="1197" y="288"/>
                  <a:pt x="1197" y="288"/>
                  <a:pt x="1197" y="288"/>
                </a:cubicBezTo>
                <a:cubicBezTo>
                  <a:pt x="1192" y="267"/>
                  <a:pt x="1174" y="252"/>
                  <a:pt x="1152" y="252"/>
                </a:cubicBezTo>
                <a:cubicBezTo>
                  <a:pt x="1130" y="252"/>
                  <a:pt x="1112" y="267"/>
                  <a:pt x="1107" y="288"/>
                </a:cubicBezTo>
                <a:cubicBezTo>
                  <a:pt x="1044" y="288"/>
                  <a:pt x="1044" y="288"/>
                  <a:pt x="1044" y="288"/>
                </a:cubicBezTo>
                <a:cubicBezTo>
                  <a:pt x="1043" y="288"/>
                  <a:pt x="1043" y="288"/>
                  <a:pt x="1043" y="288"/>
                </a:cubicBezTo>
                <a:cubicBezTo>
                  <a:pt x="1043" y="288"/>
                  <a:pt x="1032" y="289"/>
                  <a:pt x="1025" y="283"/>
                </a:cubicBezTo>
                <a:cubicBezTo>
                  <a:pt x="1020" y="278"/>
                  <a:pt x="1018" y="271"/>
                  <a:pt x="1018" y="262"/>
                </a:cubicBezTo>
                <a:cubicBezTo>
                  <a:pt x="1018" y="246"/>
                  <a:pt x="1013" y="234"/>
                  <a:pt x="1004" y="226"/>
                </a:cubicBezTo>
                <a:cubicBezTo>
                  <a:pt x="1004" y="226"/>
                  <a:pt x="1004" y="226"/>
                  <a:pt x="1004" y="226"/>
                </a:cubicBezTo>
                <a:cubicBezTo>
                  <a:pt x="1004" y="226"/>
                  <a:pt x="1004" y="226"/>
                  <a:pt x="1004" y="226"/>
                </a:cubicBezTo>
                <a:cubicBezTo>
                  <a:pt x="1013" y="217"/>
                  <a:pt x="1018" y="205"/>
                  <a:pt x="1018" y="190"/>
                </a:cubicBezTo>
                <a:close/>
                <a:moveTo>
                  <a:pt x="1152" y="128"/>
                </a:moveTo>
                <a:cubicBezTo>
                  <a:pt x="1166" y="128"/>
                  <a:pt x="1178" y="140"/>
                  <a:pt x="1178" y="154"/>
                </a:cubicBezTo>
                <a:cubicBezTo>
                  <a:pt x="1178" y="168"/>
                  <a:pt x="1166" y="180"/>
                  <a:pt x="1152" y="180"/>
                </a:cubicBezTo>
                <a:cubicBezTo>
                  <a:pt x="1138" y="180"/>
                  <a:pt x="1126" y="168"/>
                  <a:pt x="1126" y="154"/>
                </a:cubicBezTo>
                <a:cubicBezTo>
                  <a:pt x="1126" y="140"/>
                  <a:pt x="1138" y="128"/>
                  <a:pt x="1152" y="128"/>
                </a:cubicBezTo>
                <a:close/>
                <a:moveTo>
                  <a:pt x="1152" y="272"/>
                </a:moveTo>
                <a:cubicBezTo>
                  <a:pt x="1166" y="272"/>
                  <a:pt x="1178" y="284"/>
                  <a:pt x="1178" y="298"/>
                </a:cubicBezTo>
                <a:cubicBezTo>
                  <a:pt x="1178" y="312"/>
                  <a:pt x="1166" y="324"/>
                  <a:pt x="1152" y="324"/>
                </a:cubicBezTo>
                <a:cubicBezTo>
                  <a:pt x="1138" y="324"/>
                  <a:pt x="1126" y="312"/>
                  <a:pt x="1126" y="298"/>
                </a:cubicBezTo>
                <a:cubicBezTo>
                  <a:pt x="1126" y="284"/>
                  <a:pt x="1138" y="272"/>
                  <a:pt x="1152" y="272"/>
                </a:cubicBezTo>
                <a:close/>
                <a:moveTo>
                  <a:pt x="432" y="432"/>
                </a:moveTo>
                <a:cubicBezTo>
                  <a:pt x="318" y="432"/>
                  <a:pt x="226" y="339"/>
                  <a:pt x="226" y="226"/>
                </a:cubicBezTo>
                <a:cubicBezTo>
                  <a:pt x="226" y="112"/>
                  <a:pt x="318" y="20"/>
                  <a:pt x="432" y="20"/>
                </a:cubicBezTo>
                <a:cubicBezTo>
                  <a:pt x="546" y="20"/>
                  <a:pt x="638" y="112"/>
                  <a:pt x="638" y="226"/>
                </a:cubicBezTo>
                <a:cubicBezTo>
                  <a:pt x="638" y="339"/>
                  <a:pt x="546" y="432"/>
                  <a:pt x="432" y="432"/>
                </a:cubicBezTo>
                <a:close/>
              </a:path>
            </a:pathLst>
          </a:custGeom>
          <a:gradFill rotWithShape="1">
            <a:gsLst>
              <a:gs pos="0">
                <a:srgbClr val="4B306A"/>
              </a:gs>
              <a:gs pos="50000">
                <a:srgbClr val="830051"/>
              </a:gs>
              <a:gs pos="100000">
                <a:srgbClr val="F0AB00"/>
              </a:gs>
            </a:gsLst>
            <a:lin ang="0" scaled="1"/>
          </a:gradFill>
          <a:ln w="9525">
            <a:solidFill>
              <a:srgbClr val="000000"/>
            </a:solidFill>
            <a:round/>
            <a:headEnd/>
            <a:tailEnd/>
          </a:ln>
        </p:spPr>
        <p:txBody>
          <a:bodyPr/>
          <a:lstStyle/>
          <a:p>
            <a:endParaRPr lang="en-US" sz="1350">
              <a:solidFill>
                <a:srgbClr val="FFFFFF"/>
              </a:solidFill>
              <a:latin typeface="Arial"/>
            </a:endParaRPr>
          </a:p>
        </p:txBody>
      </p:sp>
      <p:sp>
        <p:nvSpPr>
          <p:cNvPr id="118787" name="Title 1"/>
          <p:cNvSpPr>
            <a:spLocks noGrp="1"/>
          </p:cNvSpPr>
          <p:nvPr>
            <p:ph type="title"/>
          </p:nvPr>
        </p:nvSpPr>
        <p:spPr>
          <a:xfrm>
            <a:off x="609600" y="268796"/>
            <a:ext cx="7924800" cy="841772"/>
          </a:xfrm>
        </p:spPr>
        <p:txBody>
          <a:bodyPr/>
          <a:lstStyle/>
          <a:p>
            <a:pPr eaLnBrk="1" hangingPunct="1"/>
            <a:r>
              <a:rPr lang="en-GB" altLang="en-US" sz="2600" dirty="0" smtClean="0"/>
              <a:t>FLAURA: </a:t>
            </a:r>
            <a:r>
              <a:rPr lang="en-GB" altLang="en-US" sz="2600" dirty="0"/>
              <a:t>1</a:t>
            </a:r>
            <a:r>
              <a:rPr lang="en-GB" altLang="en-US" sz="2600" baseline="30000" dirty="0"/>
              <a:t>st</a:t>
            </a:r>
            <a:r>
              <a:rPr lang="en-GB" altLang="en-US" sz="2600" dirty="0"/>
              <a:t> Line 3</a:t>
            </a:r>
            <a:r>
              <a:rPr lang="en-GB" altLang="en-US" sz="2600" baseline="30000" dirty="0"/>
              <a:t>rd</a:t>
            </a:r>
            <a:r>
              <a:rPr lang="en-GB" altLang="en-US" sz="2600" dirty="0"/>
              <a:t> Gen. EGFR TKI vs </a:t>
            </a:r>
            <a:r>
              <a:rPr lang="en-GB" altLang="en-US" sz="2600" dirty="0" err="1"/>
              <a:t>Soc</a:t>
            </a:r>
            <a:r>
              <a:rPr lang="en-GB" altLang="en-US" sz="2600" dirty="0"/>
              <a:t> TKI</a:t>
            </a:r>
          </a:p>
        </p:txBody>
      </p:sp>
      <p:sp>
        <p:nvSpPr>
          <p:cNvPr id="118788" name="Text Placeholder 3"/>
          <p:cNvSpPr>
            <a:spLocks noGrp="1"/>
          </p:cNvSpPr>
          <p:nvPr>
            <p:ph type="body" sz="quarter" idx="13"/>
          </p:nvPr>
        </p:nvSpPr>
        <p:spPr>
          <a:xfrm>
            <a:off x="1154908" y="1774685"/>
            <a:ext cx="6775847" cy="376238"/>
          </a:xfrm>
        </p:spPr>
        <p:txBody>
          <a:bodyPr/>
          <a:lstStyle/>
          <a:p>
            <a:pPr algn="ctr" eaLnBrk="1" hangingPunct="1"/>
            <a:r>
              <a:rPr lang="en-GB" altLang="en-US" sz="1050">
                <a:solidFill>
                  <a:schemeClr val="bg1"/>
                </a:solidFill>
              </a:rPr>
              <a:t> Phase III, double-blind, randomized studies to assess the safety and efficacy of AZD9291/rocelitinib vs. a SoC EGFR-TKI as first-line treatment </a:t>
            </a:r>
            <a:r>
              <a:rPr lang="en-US" altLang="en-US" sz="1050">
                <a:solidFill>
                  <a:schemeClr val="bg1"/>
                </a:solidFill>
              </a:rPr>
              <a:t>in patients with </a:t>
            </a:r>
            <a:r>
              <a:rPr lang="en-GB" altLang="en-US" sz="1050">
                <a:solidFill>
                  <a:schemeClr val="bg1"/>
                </a:solidFill>
              </a:rPr>
              <a:t>EGFRm, locally advanced or metastatic NSCLC</a:t>
            </a:r>
          </a:p>
          <a:p>
            <a:pPr eaLnBrk="1" hangingPunct="1"/>
            <a:endParaRPr lang="en-GB" altLang="en-US" sz="825">
              <a:solidFill>
                <a:srgbClr val="000000"/>
              </a:solidFill>
            </a:endParaRPr>
          </a:p>
        </p:txBody>
      </p:sp>
      <p:graphicFrame>
        <p:nvGraphicFramePr>
          <p:cNvPr id="17" name="Table 16"/>
          <p:cNvGraphicFramePr>
            <a:graphicFrameLocks noGrp="1"/>
          </p:cNvGraphicFramePr>
          <p:nvPr>
            <p:extLst>
              <p:ext uri="{D42A27DB-BD31-4B8C-83A1-F6EECF244321}">
                <p14:modId xmlns:p14="http://schemas.microsoft.com/office/powerpoint/2010/main" val="14357610"/>
              </p:ext>
            </p:extLst>
          </p:nvPr>
        </p:nvGraphicFramePr>
        <p:xfrm>
          <a:off x="923331" y="1479720"/>
          <a:ext cx="7239000" cy="1508808"/>
        </p:xfrm>
        <a:graphic>
          <a:graphicData uri="http://schemas.openxmlformats.org/drawingml/2006/table">
            <a:tbl>
              <a:tblPr firstRow="1" bandRow="1">
                <a:tableStyleId>{5C22544A-7EE6-4342-B048-85BDC9FD1C3A}</a:tableStyleId>
              </a:tblPr>
              <a:tblGrid>
                <a:gridCol w="1466340"/>
                <a:gridCol w="4557782"/>
                <a:gridCol w="1214878"/>
              </a:tblGrid>
              <a:tr h="274344">
                <a:tc gridSpan="2">
                  <a:txBody>
                    <a:bodyPr/>
                    <a:lstStyle/>
                    <a:p>
                      <a:r>
                        <a:rPr lang="en-GB" sz="1500" dirty="0" smtClean="0">
                          <a:solidFill>
                            <a:schemeClr val="tx1"/>
                          </a:solidFill>
                        </a:rPr>
                        <a:t>FLAURA</a:t>
                      </a:r>
                      <a:endParaRPr lang="en-GB" sz="1500" dirty="0">
                        <a:solidFill>
                          <a:schemeClr val="tx1"/>
                        </a:solidFill>
                      </a:endParaRPr>
                    </a:p>
                  </a:txBody>
                  <a:tcPr marL="68576" marR="68576" marT="34302" marB="34302"/>
                </a:tc>
                <a:tc hMerge="1">
                  <a:txBody>
                    <a:bodyPr/>
                    <a:lstStyle/>
                    <a:p>
                      <a:endParaRPr lang="en-GB" sz="1800" dirty="0">
                        <a:solidFill>
                          <a:schemeClr val="tx1"/>
                        </a:solidFill>
                      </a:endParaRPr>
                    </a:p>
                  </a:txBody>
                  <a:tcPr marL="91436" marR="91436" marT="45765" marB="45765"/>
                </a:tc>
                <a:tc>
                  <a:txBody>
                    <a:bodyPr/>
                    <a:lstStyle/>
                    <a:p>
                      <a:r>
                        <a:rPr lang="en-GB" sz="1500" dirty="0" smtClean="0">
                          <a:solidFill>
                            <a:schemeClr val="tx1"/>
                          </a:solidFill>
                        </a:rPr>
                        <a:t>Status</a:t>
                      </a:r>
                      <a:endParaRPr lang="en-GB" sz="1500" dirty="0">
                        <a:solidFill>
                          <a:schemeClr val="tx1"/>
                        </a:solidFill>
                      </a:endParaRPr>
                    </a:p>
                  </a:txBody>
                  <a:tcPr marL="68576" marR="68576" marT="34302" marB="34302"/>
                </a:tc>
              </a:tr>
              <a:tr h="883896">
                <a:tc>
                  <a:txBody>
                    <a:bodyPr/>
                    <a:lstStyle/>
                    <a:p>
                      <a:r>
                        <a:rPr lang="en-GB" altLang="en-US" sz="1500" b="1" dirty="0" smtClean="0">
                          <a:solidFill>
                            <a:schemeClr val="bg1"/>
                          </a:solidFill>
                        </a:rPr>
                        <a:t>Phase III</a:t>
                      </a:r>
                      <a:r>
                        <a:rPr lang="en-GB" altLang="en-US" sz="1500" b="1" baseline="0" dirty="0" smtClean="0">
                          <a:solidFill>
                            <a:schemeClr val="bg1"/>
                          </a:solidFill>
                        </a:rPr>
                        <a:t> </a:t>
                      </a:r>
                      <a:r>
                        <a:rPr lang="en-GB" altLang="en-US" sz="1500" b="1" dirty="0" smtClean="0">
                          <a:solidFill>
                            <a:schemeClr val="bg1"/>
                          </a:solidFill>
                        </a:rPr>
                        <a:t>study</a:t>
                      </a:r>
                      <a:endParaRPr lang="en-GB" sz="1500" b="1" dirty="0">
                        <a:solidFill>
                          <a:schemeClr val="bg1"/>
                        </a:solidFill>
                      </a:endParaRPr>
                    </a:p>
                  </a:txBody>
                  <a:tcPr marL="68576" marR="68576" marT="34302" marB="34302"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sz="1500" b="1" dirty="0" smtClean="0">
                          <a:solidFill>
                            <a:schemeClr val="bg1"/>
                          </a:solidFill>
                        </a:rPr>
                        <a:t>Sample size 650 </a:t>
                      </a:r>
                      <a:r>
                        <a:rPr lang="en-GB" sz="1500" b="1" dirty="0" smtClean="0">
                          <a:solidFill>
                            <a:schemeClr val="bg1"/>
                          </a:solidFill>
                        </a:rPr>
                        <a:t>treatment-naïve patients with EGFR-sensitising mutation-positive (EGFRm) NSCLC, </a:t>
                      </a:r>
                      <a:r>
                        <a:rPr lang="en-GB" sz="1500" b="1" kern="1200" dirty="0" smtClean="0">
                          <a:solidFill>
                            <a:schemeClr val="bg1"/>
                          </a:solidFill>
                          <a:latin typeface="+mn-lt"/>
                          <a:ea typeface="+mn-ea"/>
                          <a:cs typeface="+mn-cs"/>
                        </a:rPr>
                        <a:t>who are eligible for first-line treatment with EGFR-TKI</a:t>
                      </a:r>
                      <a:r>
                        <a:rPr lang="en-GB" sz="1500" b="1" kern="1200" baseline="0" dirty="0" smtClean="0">
                          <a:solidFill>
                            <a:schemeClr val="bg1"/>
                          </a:solidFill>
                          <a:latin typeface="+mn-lt"/>
                          <a:ea typeface="+mn-ea"/>
                          <a:cs typeface="+mn-cs"/>
                        </a:rPr>
                        <a:t> </a:t>
                      </a:r>
                      <a:r>
                        <a:rPr lang="en-GB" sz="1500" b="1" dirty="0" smtClean="0">
                          <a:solidFill>
                            <a:schemeClr val="bg1"/>
                          </a:solidFill>
                        </a:rPr>
                        <a:t>will be randomised 1:1 to AZD9291</a:t>
                      </a:r>
                      <a:r>
                        <a:rPr lang="en-GB" sz="1500" b="1" baseline="0" dirty="0" smtClean="0">
                          <a:solidFill>
                            <a:schemeClr val="bg1"/>
                          </a:solidFill>
                        </a:rPr>
                        <a:t> </a:t>
                      </a:r>
                      <a:r>
                        <a:rPr lang="en-GB" sz="1500" b="1" dirty="0" smtClean="0">
                          <a:solidFill>
                            <a:schemeClr val="bg1"/>
                          </a:solidFill>
                        </a:rPr>
                        <a:t>vs. gefitinib or erlotinib</a:t>
                      </a:r>
                      <a:endParaRPr lang="en-GB" sz="1500" b="1" kern="1200" dirty="0" smtClean="0">
                        <a:solidFill>
                          <a:schemeClr val="bg1"/>
                        </a:solidFill>
                        <a:latin typeface="+mn-lt"/>
                        <a:ea typeface="+mn-ea"/>
                        <a:cs typeface="+mn-cs"/>
                      </a:endParaRPr>
                    </a:p>
                  </a:txBody>
                  <a:tcPr marL="68576" marR="68576" marT="34302" marB="34302" anchor="ctr">
                    <a:solidFill>
                      <a:schemeClr val="bg2"/>
                    </a:solidFill>
                  </a:tcPr>
                </a:tc>
                <a:tc>
                  <a:txBody>
                    <a:bodyPr/>
                    <a:lstStyle/>
                    <a:p>
                      <a:r>
                        <a:rPr lang="en-GB" sz="1500" b="1" dirty="0" smtClean="0">
                          <a:solidFill>
                            <a:schemeClr val="bg1"/>
                          </a:solidFill>
                        </a:rPr>
                        <a:t>Ongoing</a:t>
                      </a:r>
                    </a:p>
                    <a:p>
                      <a:r>
                        <a:rPr lang="en-GB" sz="1500" b="1" dirty="0" smtClean="0">
                          <a:solidFill>
                            <a:schemeClr val="bg1"/>
                          </a:solidFill>
                        </a:rPr>
                        <a:t>Recruiting</a:t>
                      </a:r>
                      <a:endParaRPr lang="en-GB" sz="1500" b="1" dirty="0">
                        <a:solidFill>
                          <a:schemeClr val="bg1"/>
                        </a:solidFill>
                      </a:endParaRPr>
                    </a:p>
                  </a:txBody>
                  <a:tcPr marL="68576" marR="68576" marT="34302" marB="34302" anchor="ctr">
                    <a:solidFill>
                      <a:schemeClr val="bg2"/>
                    </a:solidFill>
                  </a:tcPr>
                </a:tc>
              </a:tr>
            </a:tbl>
          </a:graphicData>
        </a:graphic>
      </p:graphicFrame>
      <p:sp>
        <p:nvSpPr>
          <p:cNvPr id="60" name="Rounded Rectangle 59"/>
          <p:cNvSpPr/>
          <p:nvPr/>
        </p:nvSpPr>
        <p:spPr bwMode="auto">
          <a:xfrm>
            <a:off x="1485901" y="3229630"/>
            <a:ext cx="1253730" cy="1604961"/>
          </a:xfrm>
          <a:prstGeom prst="roundRect">
            <a:avLst/>
          </a:prstGeom>
          <a:ln>
            <a:noFill/>
            <a:headEnd type="none" w="med" len="med"/>
            <a:tailEnd type="none" w="med" len="med"/>
          </a:ln>
          <a:effectLst>
            <a:outerShdw blurRad="44450" dist="27940" dir="5400000" algn="ctr">
              <a:srgbClr val="000000">
                <a:alpha val="32000"/>
              </a:srgbClr>
            </a:outerShdw>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en-US" altLang="en-US" sz="1050" b="1" dirty="0">
              <a:solidFill>
                <a:srgbClr val="000000"/>
              </a:solidFill>
              <a:cs typeface="Arial" pitchFamily="34" charset="0"/>
            </a:endParaRPr>
          </a:p>
        </p:txBody>
      </p:sp>
      <p:sp>
        <p:nvSpPr>
          <p:cNvPr id="118803" name="TextBox 69"/>
          <p:cNvSpPr txBox="1">
            <a:spLocks noChangeArrowheads="1"/>
          </p:cNvSpPr>
          <p:nvPr/>
        </p:nvSpPr>
        <p:spPr bwMode="auto">
          <a:xfrm>
            <a:off x="1544241" y="3322290"/>
            <a:ext cx="116859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ct val="20000"/>
              </a:spcBef>
              <a:buChar char="•"/>
              <a:defRPr sz="2400" b="1">
                <a:solidFill>
                  <a:schemeClr val="tx1"/>
                </a:solidFill>
                <a:latin typeface="Arial" panose="020B0604020202020204" pitchFamily="34" charset="0"/>
              </a:defRPr>
            </a:lvl1pPr>
            <a:lvl2pPr marL="742950" indent="-285750">
              <a:lnSpc>
                <a:spcPct val="90000"/>
              </a:lnSpc>
              <a:spcBef>
                <a:spcPct val="20000"/>
              </a:spcBef>
              <a:buChar char="–"/>
              <a:defRPr sz="2800" b="1">
                <a:solidFill>
                  <a:schemeClr val="tx1"/>
                </a:solidFill>
                <a:latin typeface="Arial" panose="020B0604020202020204" pitchFamily="34" charset="0"/>
              </a:defRPr>
            </a:lvl2pPr>
            <a:lvl3pPr marL="1143000" indent="-228600">
              <a:lnSpc>
                <a:spcPct val="90000"/>
              </a:lnSpc>
              <a:spcBef>
                <a:spcPct val="20000"/>
              </a:spcBef>
              <a:buChar char="»"/>
              <a:defRPr sz="2400" b="1">
                <a:solidFill>
                  <a:schemeClr val="tx1"/>
                </a:solidFill>
                <a:latin typeface="Arial" panose="020B0604020202020204" pitchFamily="34" charset="0"/>
              </a:defRPr>
            </a:lvl3pPr>
            <a:lvl4pPr marL="1600200" indent="-228600">
              <a:lnSpc>
                <a:spcPct val="90000"/>
              </a:lnSpc>
              <a:spcBef>
                <a:spcPct val="20000"/>
              </a:spcBef>
              <a:buChar char="•"/>
              <a:defRPr sz="1400" b="1">
                <a:solidFill>
                  <a:schemeClr val="tx1"/>
                </a:solidFill>
                <a:latin typeface="Arial" panose="020B0604020202020204" pitchFamily="34" charset="0"/>
              </a:defRPr>
            </a:lvl4pPr>
            <a:lvl5pPr marL="2057400" indent="-228600">
              <a:lnSpc>
                <a:spcPct val="90000"/>
              </a:lnSpc>
              <a:spcBef>
                <a:spcPct val="20000"/>
              </a:spcBef>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20000"/>
              </a:spcBef>
              <a:spcAft>
                <a:spcPct val="0"/>
              </a:spcAft>
              <a:buChar char="–"/>
              <a:defRPr sz="1400" b="1">
                <a:solidFill>
                  <a:schemeClr val="tx1"/>
                </a:solidFill>
                <a:latin typeface="Arial" panose="020B0604020202020204" pitchFamily="34" charset="0"/>
              </a:defRPr>
            </a:lvl9pPr>
          </a:lstStyle>
          <a:p>
            <a:pPr algn="ctr" eaLnBrk="1" hangingPunct="1">
              <a:lnSpc>
                <a:spcPct val="100000"/>
              </a:lnSpc>
              <a:spcBef>
                <a:spcPct val="0"/>
              </a:spcBef>
              <a:buFontTx/>
              <a:buNone/>
            </a:pPr>
            <a:r>
              <a:rPr lang="en-GB" altLang="en-US" sz="1200" dirty="0">
                <a:solidFill>
                  <a:srgbClr val="FFFFFF"/>
                </a:solidFill>
                <a:ea typeface="SimSun" panose="02010600030101010101" pitchFamily="2" charset="-122"/>
                <a:cs typeface="Arial" panose="020B0604020202020204" pitchFamily="34" charset="0"/>
              </a:rPr>
              <a:t>Local </a:t>
            </a:r>
            <a:r>
              <a:rPr lang="en-GB" altLang="en-US" sz="1200" dirty="0" smtClean="0">
                <a:solidFill>
                  <a:srgbClr val="FFFFFF"/>
                </a:solidFill>
                <a:ea typeface="SimSun" panose="02010600030101010101" pitchFamily="2" charset="-122"/>
                <a:cs typeface="Arial" panose="020B0604020202020204" pitchFamily="34" charset="0"/>
              </a:rPr>
              <a:t>testing of </a:t>
            </a:r>
            <a:r>
              <a:rPr lang="en-GB" altLang="en-US" sz="1200" dirty="0">
                <a:solidFill>
                  <a:srgbClr val="FFFFFF"/>
                </a:solidFill>
                <a:ea typeface="SimSun" panose="02010600030101010101" pitchFamily="2" charset="-122"/>
                <a:cs typeface="Arial" panose="020B0604020202020204" pitchFamily="34" charset="0"/>
              </a:rPr>
              <a:t>biopsy sample </a:t>
            </a:r>
            <a:r>
              <a:rPr lang="en-GB" altLang="en-US" sz="1200" dirty="0" smtClean="0">
                <a:solidFill>
                  <a:srgbClr val="FFFFFF"/>
                </a:solidFill>
                <a:ea typeface="SimSun" panose="02010600030101010101" pitchFamily="2" charset="-122"/>
                <a:cs typeface="Arial" panose="020B0604020202020204" pitchFamily="34" charset="0"/>
              </a:rPr>
              <a:t/>
            </a:r>
            <a:br>
              <a:rPr lang="en-GB" altLang="en-US" sz="1200" dirty="0" smtClean="0">
                <a:solidFill>
                  <a:srgbClr val="FFFFFF"/>
                </a:solidFill>
                <a:ea typeface="SimSun" panose="02010600030101010101" pitchFamily="2" charset="-122"/>
                <a:cs typeface="Arial" panose="020B0604020202020204" pitchFamily="34" charset="0"/>
              </a:rPr>
            </a:br>
            <a:r>
              <a:rPr lang="en-GB" altLang="en-US" sz="1200" dirty="0" smtClean="0">
                <a:solidFill>
                  <a:srgbClr val="FFFFFF"/>
                </a:solidFill>
                <a:ea typeface="SimSun" panose="02010600030101010101" pitchFamily="2" charset="-122"/>
                <a:cs typeface="Arial" panose="020B0604020202020204" pitchFamily="34" charset="0"/>
              </a:rPr>
              <a:t>with </a:t>
            </a:r>
            <a:r>
              <a:rPr lang="en-GB" altLang="en-US" sz="1200" dirty="0">
                <a:solidFill>
                  <a:srgbClr val="FFFFFF"/>
                </a:solidFill>
                <a:ea typeface="SimSun" panose="02010600030101010101" pitchFamily="2" charset="-122"/>
                <a:cs typeface="Arial" panose="020B0604020202020204" pitchFamily="34" charset="0"/>
              </a:rPr>
              <a:t>central confirmation for sensitivity</a:t>
            </a:r>
            <a:endParaRPr lang="en-US" altLang="en-US" sz="1200" dirty="0">
              <a:solidFill>
                <a:srgbClr val="000000"/>
              </a:solidFill>
              <a:ea typeface="SimSun" panose="02010600030101010101" pitchFamily="2" charset="-122"/>
              <a:cs typeface="Arial" panose="020B0604020202020204" pitchFamily="34" charset="0"/>
            </a:endParaRPr>
          </a:p>
        </p:txBody>
      </p:sp>
      <p:sp>
        <p:nvSpPr>
          <p:cNvPr id="63" name="Rounded Rectangle 62"/>
          <p:cNvSpPr/>
          <p:nvPr/>
        </p:nvSpPr>
        <p:spPr bwMode="auto">
          <a:xfrm>
            <a:off x="3788569" y="3407032"/>
            <a:ext cx="3015854" cy="457200"/>
          </a:xfrm>
          <a:prstGeom prst="roundRect">
            <a:avLst/>
          </a:prstGeom>
          <a:ln>
            <a:noFill/>
            <a:headEnd type="none" w="med" len="med"/>
            <a:tailEnd type="none" w="med" len="med"/>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defRPr/>
            </a:pPr>
            <a:endParaRPr lang="en-US" altLang="en-US" sz="1050" b="1" dirty="0">
              <a:solidFill>
                <a:srgbClr val="000000"/>
              </a:solidFill>
              <a:cs typeface="Arial" pitchFamily="34" charset="0"/>
            </a:endParaRPr>
          </a:p>
        </p:txBody>
      </p:sp>
      <p:sp>
        <p:nvSpPr>
          <p:cNvPr id="64" name="TextBox 63"/>
          <p:cNvSpPr txBox="1"/>
          <p:nvPr/>
        </p:nvSpPr>
        <p:spPr bwMode="auto">
          <a:xfrm>
            <a:off x="3889772" y="3236773"/>
            <a:ext cx="2813447" cy="68461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nchor="ctr"/>
          <a:lstStyle/>
          <a:p>
            <a:pPr algn="ctr" eaLnBrk="1" hangingPunct="1">
              <a:defRPr/>
            </a:pPr>
            <a:r>
              <a:rPr lang="en-GB" altLang="en-US" sz="1350" b="1" dirty="0">
                <a:solidFill>
                  <a:srgbClr val="FFFFFF"/>
                </a:solidFill>
                <a:cs typeface="Arial" pitchFamily="34" charset="0"/>
              </a:rPr>
              <a:t>AZD9291 (80 mg </a:t>
            </a:r>
            <a:r>
              <a:rPr lang="en-GB" altLang="en-US" sz="1350" b="1" dirty="0" err="1">
                <a:solidFill>
                  <a:srgbClr val="FFFFFF"/>
                </a:solidFill>
                <a:cs typeface="Arial" pitchFamily="34" charset="0"/>
              </a:rPr>
              <a:t>p.o.</a:t>
            </a:r>
            <a:r>
              <a:rPr lang="en-GB" altLang="en-US" sz="1350" b="1" dirty="0">
                <a:solidFill>
                  <a:srgbClr val="FFFFFF"/>
                </a:solidFill>
                <a:cs typeface="Arial" pitchFamily="34" charset="0"/>
              </a:rPr>
              <a:t> QD) </a:t>
            </a:r>
            <a:endParaRPr lang="en-US" altLang="en-US" sz="1350" b="1" dirty="0">
              <a:solidFill>
                <a:srgbClr val="FFFFFF"/>
              </a:solidFill>
              <a:cs typeface="Arial" pitchFamily="34" charset="0"/>
            </a:endParaRPr>
          </a:p>
        </p:txBody>
      </p:sp>
      <p:sp>
        <p:nvSpPr>
          <p:cNvPr id="28" name="Rounded Rectangle 27"/>
          <p:cNvSpPr/>
          <p:nvPr/>
        </p:nvSpPr>
        <p:spPr bwMode="auto">
          <a:xfrm>
            <a:off x="3788569" y="4009488"/>
            <a:ext cx="3015854" cy="552450"/>
          </a:xfrm>
          <a:prstGeom prst="roundRect">
            <a:avLst/>
          </a:prstGeom>
          <a:solidFill>
            <a:schemeClr val="bg2"/>
          </a:solidFill>
          <a:ln>
            <a:noFill/>
            <a:headEnd type="none" w="med" len="med"/>
            <a:tailEnd type="none" w="med" len="med"/>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defRPr/>
            </a:pPr>
            <a:endParaRPr lang="en-US" altLang="en-US" sz="1050" b="1" dirty="0">
              <a:solidFill>
                <a:srgbClr val="000000"/>
              </a:solidFill>
              <a:cs typeface="Arial" pitchFamily="34" charset="0"/>
            </a:endParaRPr>
          </a:p>
        </p:txBody>
      </p:sp>
      <p:sp>
        <p:nvSpPr>
          <p:cNvPr id="66" name="TextBox 65"/>
          <p:cNvSpPr txBox="1"/>
          <p:nvPr/>
        </p:nvSpPr>
        <p:spPr bwMode="auto">
          <a:xfrm>
            <a:off x="3889772" y="3926144"/>
            <a:ext cx="2813447" cy="681038"/>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nchor="ctr"/>
          <a:lstStyle/>
          <a:p>
            <a:pPr algn="ctr" eaLnBrk="1" hangingPunct="1">
              <a:defRPr/>
            </a:pPr>
            <a:r>
              <a:rPr lang="en-GB" altLang="en-US" sz="1200" b="1" dirty="0">
                <a:solidFill>
                  <a:srgbClr val="001863"/>
                </a:solidFill>
                <a:cs typeface="Arial" pitchFamily="34" charset="0"/>
              </a:rPr>
              <a:t>EGFR-TKI SoC </a:t>
            </a:r>
          </a:p>
          <a:p>
            <a:pPr algn="ctr" eaLnBrk="1" hangingPunct="1">
              <a:defRPr/>
            </a:pPr>
            <a:r>
              <a:rPr lang="en-GB" altLang="en-US" sz="1200" b="1" dirty="0">
                <a:solidFill>
                  <a:srgbClr val="001863"/>
                </a:solidFill>
                <a:cs typeface="Arial" pitchFamily="34" charset="0"/>
              </a:rPr>
              <a:t>Gefitinib (250 mg p.o. QD)</a:t>
            </a:r>
          </a:p>
          <a:p>
            <a:pPr algn="ctr" eaLnBrk="1" hangingPunct="1">
              <a:defRPr/>
            </a:pPr>
            <a:r>
              <a:rPr lang="en-GB" altLang="en-US" sz="1200" b="1" dirty="0">
                <a:solidFill>
                  <a:srgbClr val="001863"/>
                </a:solidFill>
                <a:cs typeface="Arial" pitchFamily="34" charset="0"/>
              </a:rPr>
              <a:t>or erlotinib (150 mg p.o. QD</a:t>
            </a:r>
            <a:r>
              <a:rPr lang="en-GB" altLang="en-US" sz="1200" b="1" dirty="0" smtClean="0">
                <a:solidFill>
                  <a:srgbClr val="001863"/>
                </a:solidFill>
                <a:cs typeface="Arial" pitchFamily="34" charset="0"/>
              </a:rPr>
              <a:t>)</a:t>
            </a:r>
            <a:endParaRPr lang="en-US" altLang="en-US" sz="1200" b="1" baseline="30000" dirty="0">
              <a:solidFill>
                <a:srgbClr val="001863"/>
              </a:solidFill>
              <a:cs typeface="Arial"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790182806"/>
              </p:ext>
            </p:extLst>
          </p:nvPr>
        </p:nvGraphicFramePr>
        <p:xfrm>
          <a:off x="1485900" y="5204400"/>
          <a:ext cx="6172200" cy="1120200"/>
        </p:xfrm>
        <a:graphic>
          <a:graphicData uri="http://schemas.openxmlformats.org/drawingml/2006/table">
            <a:tbl>
              <a:tblPr firstRow="1" bandRow="1">
                <a:tableStyleId>{5C22544A-7EE6-4342-B048-85BDC9FD1C3A}</a:tableStyleId>
              </a:tblPr>
              <a:tblGrid>
                <a:gridCol w="4114800"/>
                <a:gridCol w="2057400"/>
              </a:tblGrid>
              <a:tr h="278210">
                <a:tc>
                  <a:txBody>
                    <a:bodyPr/>
                    <a:lstStyle/>
                    <a:p>
                      <a:pPr algn="ctr"/>
                      <a:r>
                        <a:rPr lang="en-US" sz="1500" dirty="0" smtClean="0"/>
                        <a:t>Sequence</a:t>
                      </a:r>
                      <a:endParaRPr lang="en-US" sz="1500" dirty="0"/>
                    </a:p>
                  </a:txBody>
                  <a:tcPr marL="68580" marR="68580" marT="34300" marB="34300"/>
                </a:tc>
                <a:tc>
                  <a:txBody>
                    <a:bodyPr/>
                    <a:lstStyle/>
                    <a:p>
                      <a:r>
                        <a:rPr lang="en-US" sz="1500" dirty="0" smtClean="0"/>
                        <a:t>PFS</a:t>
                      </a:r>
                      <a:endParaRPr lang="en-US" sz="1500" dirty="0"/>
                    </a:p>
                  </a:txBody>
                  <a:tcPr marL="68580" marR="68580" marT="34300" marB="34300"/>
                </a:tc>
              </a:tr>
              <a:tr h="278210">
                <a:tc>
                  <a:txBody>
                    <a:bodyPr/>
                    <a:lstStyle/>
                    <a:p>
                      <a:r>
                        <a:rPr lang="en-US" sz="1500" b="1" dirty="0" smtClean="0">
                          <a:solidFill>
                            <a:schemeClr val="bg1"/>
                          </a:solidFill>
                        </a:rPr>
                        <a:t>1</a:t>
                      </a:r>
                      <a:r>
                        <a:rPr lang="en-US" sz="1500" b="1" baseline="30000" dirty="0" smtClean="0">
                          <a:solidFill>
                            <a:schemeClr val="bg1"/>
                          </a:solidFill>
                        </a:rPr>
                        <a:t>st</a:t>
                      </a:r>
                      <a:r>
                        <a:rPr lang="en-US" sz="1500" b="1" dirty="0" smtClean="0">
                          <a:solidFill>
                            <a:schemeClr val="bg1"/>
                          </a:solidFill>
                        </a:rPr>
                        <a:t> Generation     to      3</a:t>
                      </a:r>
                      <a:r>
                        <a:rPr lang="en-US" sz="1500" b="1" baseline="30000" dirty="0" smtClean="0">
                          <a:solidFill>
                            <a:schemeClr val="bg1"/>
                          </a:solidFill>
                        </a:rPr>
                        <a:t>rd</a:t>
                      </a:r>
                      <a:r>
                        <a:rPr lang="en-US" sz="1500" b="1" dirty="0" smtClean="0">
                          <a:solidFill>
                            <a:schemeClr val="bg1"/>
                          </a:solidFill>
                        </a:rPr>
                        <a:t> Generation     to      CT</a:t>
                      </a:r>
                      <a:endParaRPr lang="en-US" sz="1500" b="1" dirty="0">
                        <a:solidFill>
                          <a:schemeClr val="bg1"/>
                        </a:solidFill>
                      </a:endParaRPr>
                    </a:p>
                  </a:txBody>
                  <a:tcPr marL="68580" marR="68580" marT="34300" marB="34300"/>
                </a:tc>
                <a:tc>
                  <a:txBody>
                    <a:bodyPr/>
                    <a:lstStyle/>
                    <a:p>
                      <a:r>
                        <a:rPr lang="en-US" sz="1500" b="1" dirty="0" smtClean="0">
                          <a:solidFill>
                            <a:schemeClr val="bg1"/>
                          </a:solidFill>
                        </a:rPr>
                        <a:t>10+10=20</a:t>
                      </a:r>
                      <a:r>
                        <a:rPr lang="en-US" sz="1500" b="1" baseline="0" dirty="0" smtClean="0">
                          <a:solidFill>
                            <a:schemeClr val="bg1"/>
                          </a:solidFill>
                        </a:rPr>
                        <a:t> </a:t>
                      </a:r>
                      <a:r>
                        <a:rPr lang="en-US" sz="1500" b="1" baseline="0" dirty="0" err="1" smtClean="0">
                          <a:solidFill>
                            <a:schemeClr val="bg1"/>
                          </a:solidFill>
                        </a:rPr>
                        <a:t>mo</a:t>
                      </a:r>
                      <a:r>
                        <a:rPr lang="en-US" sz="1500" b="1" baseline="0" dirty="0" smtClean="0">
                          <a:solidFill>
                            <a:schemeClr val="bg1"/>
                          </a:solidFill>
                        </a:rPr>
                        <a:t> to CT</a:t>
                      </a:r>
                      <a:endParaRPr lang="en-US" sz="1500" b="1" dirty="0">
                        <a:solidFill>
                          <a:schemeClr val="bg1"/>
                        </a:solidFill>
                      </a:endParaRPr>
                    </a:p>
                  </a:txBody>
                  <a:tcPr marL="68580" marR="68580" marT="34300" marB="34300"/>
                </a:tc>
              </a:tr>
              <a:tr h="278210">
                <a:tc>
                  <a:txBody>
                    <a:bodyPr/>
                    <a:lstStyle/>
                    <a:p>
                      <a:r>
                        <a:rPr lang="en-US" sz="1500" b="1" dirty="0" smtClean="0">
                          <a:solidFill>
                            <a:schemeClr val="bg1"/>
                          </a:solidFill>
                        </a:rPr>
                        <a:t>3</a:t>
                      </a:r>
                      <a:r>
                        <a:rPr lang="en-US" sz="1500" b="1" baseline="30000" dirty="0" smtClean="0">
                          <a:solidFill>
                            <a:schemeClr val="bg1"/>
                          </a:solidFill>
                        </a:rPr>
                        <a:t>rd</a:t>
                      </a:r>
                      <a:r>
                        <a:rPr lang="en-US" sz="1500" b="1" dirty="0" smtClean="0">
                          <a:solidFill>
                            <a:schemeClr val="bg1"/>
                          </a:solidFill>
                        </a:rPr>
                        <a:t> Generation     to    CT</a:t>
                      </a:r>
                      <a:endParaRPr lang="en-US" sz="1500" b="1" dirty="0">
                        <a:solidFill>
                          <a:schemeClr val="bg1"/>
                        </a:solidFill>
                      </a:endParaRPr>
                    </a:p>
                  </a:txBody>
                  <a:tcPr marL="68580" marR="68580" marT="34300" marB="34300"/>
                </a:tc>
                <a:tc>
                  <a:txBody>
                    <a:bodyPr/>
                    <a:lstStyle/>
                    <a:p>
                      <a:r>
                        <a:rPr lang="en-US" sz="1500" b="1" dirty="0" smtClean="0">
                          <a:solidFill>
                            <a:schemeClr val="bg1"/>
                          </a:solidFill>
                        </a:rPr>
                        <a:t>20</a:t>
                      </a:r>
                      <a:r>
                        <a:rPr lang="en-US" sz="1500" b="1" baseline="0" dirty="0" smtClean="0">
                          <a:solidFill>
                            <a:schemeClr val="bg1"/>
                          </a:solidFill>
                        </a:rPr>
                        <a:t> </a:t>
                      </a:r>
                      <a:r>
                        <a:rPr lang="en-US" sz="1500" b="1" baseline="0" dirty="0" err="1" smtClean="0">
                          <a:solidFill>
                            <a:schemeClr val="bg1"/>
                          </a:solidFill>
                        </a:rPr>
                        <a:t>mo</a:t>
                      </a:r>
                      <a:r>
                        <a:rPr lang="en-US" sz="1500" b="1" baseline="0" dirty="0" smtClean="0">
                          <a:solidFill>
                            <a:schemeClr val="bg1"/>
                          </a:solidFill>
                        </a:rPr>
                        <a:t> to CT</a:t>
                      </a:r>
                      <a:endParaRPr lang="en-US" sz="1500" b="1" dirty="0">
                        <a:solidFill>
                          <a:schemeClr val="bg1"/>
                        </a:solidFill>
                      </a:endParaRPr>
                    </a:p>
                  </a:txBody>
                  <a:tcPr marL="68580" marR="68580" marT="34300" marB="34300"/>
                </a:tc>
              </a:tr>
            </a:tbl>
          </a:graphicData>
        </a:graphic>
      </p:graphicFrame>
      <p:sp>
        <p:nvSpPr>
          <p:cNvPr id="14"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4311" name="Group 215"/>
          <p:cNvGraphicFramePr>
            <a:graphicFrameLocks noGrp="1"/>
          </p:cNvGraphicFramePr>
          <p:nvPr>
            <p:ph type="tbl" idx="4294967295"/>
            <p:extLst>
              <p:ext uri="{D42A27DB-BD31-4B8C-83A1-F6EECF244321}">
                <p14:modId xmlns:p14="http://schemas.microsoft.com/office/powerpoint/2010/main" val="656983163"/>
              </p:ext>
            </p:extLst>
          </p:nvPr>
        </p:nvGraphicFramePr>
        <p:xfrm>
          <a:off x="436398" y="2035992"/>
          <a:ext cx="4447706" cy="3520320"/>
        </p:xfrm>
        <a:graphic>
          <a:graphicData uri="http://schemas.openxmlformats.org/drawingml/2006/table">
            <a:tbl>
              <a:tblPr bandRow="1" bandCol="1"/>
              <a:tblGrid>
                <a:gridCol w="1032504"/>
                <a:gridCol w="889094"/>
                <a:gridCol w="842036"/>
                <a:gridCol w="535841"/>
                <a:gridCol w="582715"/>
                <a:gridCol w="565516"/>
              </a:tblGrid>
              <a:tr h="434316">
                <a:tc>
                  <a:txBody>
                    <a:bodyPr/>
                    <a:lstStyle/>
                    <a:p>
                      <a:pPr marL="0" marR="0" lvl="0" indent="0" algn="l" defTabSz="914400" rtl="0" eaLnBrk="0" fontAlgn="base" latinLnBrk="0" hangingPunct="0">
                        <a:lnSpc>
                          <a:spcPct val="100000"/>
                        </a:lnSpc>
                        <a:spcBef>
                          <a:spcPct val="40000"/>
                        </a:spcBef>
                        <a:spcAft>
                          <a:spcPct val="0"/>
                        </a:spcAft>
                        <a:buClr>
                          <a:schemeClr val="tx2"/>
                        </a:buClr>
                        <a:buSzTx/>
                        <a:buFontTx/>
                        <a:buNone/>
                        <a:tabLst/>
                      </a:pPr>
                      <a:endParaRPr kumimoji="0" lang="en-US" sz="1200" b="1" i="0" u="none" strike="noStrike" cap="none" normalizeH="0" baseline="0" dirty="0" smtClean="0">
                        <a:ln>
                          <a:noFill/>
                        </a:ln>
                        <a:solidFill>
                          <a:schemeClr val="bg2"/>
                        </a:solidFill>
                        <a:effectLst/>
                        <a:latin typeface="Arial" charset="0"/>
                      </a:endParaRPr>
                    </a:p>
                  </a:txBody>
                  <a:tcPr marL="68585" marR="68585" marT="34278" marB="34278" anchor="b"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200" b="1" i="0" u="none" strike="noStrike" cap="none" normalizeH="0" baseline="0" dirty="0" smtClean="0">
                          <a:ln>
                            <a:noFill/>
                          </a:ln>
                          <a:solidFill>
                            <a:schemeClr val="bg2"/>
                          </a:solidFill>
                          <a:effectLst/>
                          <a:latin typeface="Arial" charset="0"/>
                        </a:rPr>
                        <a:t>Status</a:t>
                      </a:r>
                    </a:p>
                  </a:txBody>
                  <a:tcPr marL="68585" marR="68585" marT="34278" marB="34278" anchor="b"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ctr" defTabSz="914400" rtl="0" eaLnBrk="0" fontAlgn="base" latinLnBrk="0" hangingPunct="0">
                        <a:lnSpc>
                          <a:spcPct val="100000"/>
                        </a:lnSpc>
                        <a:spcBef>
                          <a:spcPts val="300"/>
                        </a:spcBef>
                        <a:spcAft>
                          <a:spcPct val="0"/>
                        </a:spcAft>
                        <a:buClr>
                          <a:schemeClr val="tx2"/>
                        </a:buClr>
                        <a:buSzTx/>
                        <a:buFontTx/>
                        <a:buNone/>
                        <a:tabLst/>
                      </a:pPr>
                      <a:r>
                        <a:rPr kumimoji="0" lang="en-US" sz="1200" b="1" i="0" u="none" strike="noStrike" cap="none" normalizeH="0" baseline="0" dirty="0" smtClean="0">
                          <a:ln>
                            <a:noFill/>
                          </a:ln>
                          <a:solidFill>
                            <a:schemeClr val="bg2"/>
                          </a:solidFill>
                          <a:effectLst/>
                          <a:latin typeface="Arial" charset="0"/>
                        </a:rPr>
                        <a:t>ORR</a:t>
                      </a:r>
                    </a:p>
                  </a:txBody>
                  <a:tcPr marL="68585" marR="68585" marT="34278" marB="34278" anchor="b"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ctr" defTabSz="914400" rtl="0" eaLnBrk="0" fontAlgn="base" latinLnBrk="0" hangingPunct="0">
                        <a:lnSpc>
                          <a:spcPct val="100000"/>
                        </a:lnSpc>
                        <a:spcBef>
                          <a:spcPts val="300"/>
                        </a:spcBef>
                        <a:spcAft>
                          <a:spcPct val="0"/>
                        </a:spcAft>
                        <a:buClr>
                          <a:schemeClr val="tx2"/>
                        </a:buClr>
                        <a:buSzTx/>
                        <a:buFontTx/>
                        <a:buNone/>
                        <a:tabLst/>
                      </a:pPr>
                      <a:r>
                        <a:rPr kumimoji="0" lang="en-US" sz="1200" b="1" i="0" u="none" strike="noStrike" cap="none" normalizeH="0" baseline="0" dirty="0" err="1" smtClean="0">
                          <a:ln>
                            <a:noFill/>
                          </a:ln>
                          <a:solidFill>
                            <a:schemeClr val="bg2"/>
                          </a:solidFill>
                          <a:effectLst/>
                          <a:latin typeface="Arial" charset="0"/>
                        </a:rPr>
                        <a:t>PFS,mo</a:t>
                      </a:r>
                      <a:endParaRPr kumimoji="0" lang="en-US" sz="1200" b="1" i="0" u="none" strike="noStrike" cap="none" normalizeH="0" baseline="0" dirty="0" smtClean="0">
                        <a:ln>
                          <a:noFill/>
                        </a:ln>
                        <a:solidFill>
                          <a:schemeClr val="bg2"/>
                        </a:solidFill>
                        <a:effectLst/>
                        <a:latin typeface="Arial" charset="0"/>
                      </a:endParaRPr>
                    </a:p>
                  </a:txBody>
                  <a:tcPr marL="68585" marR="68585" marT="34278" marB="34278" anchor="b"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ctr" defTabSz="914400" rtl="0" eaLnBrk="0" fontAlgn="base" latinLnBrk="0" hangingPunct="0">
                        <a:lnSpc>
                          <a:spcPct val="100000"/>
                        </a:lnSpc>
                        <a:spcBef>
                          <a:spcPts val="300"/>
                        </a:spcBef>
                        <a:spcAft>
                          <a:spcPct val="0"/>
                        </a:spcAft>
                        <a:buClr>
                          <a:schemeClr val="tx2"/>
                        </a:buClr>
                        <a:buSzTx/>
                        <a:buFontTx/>
                        <a:buNone/>
                        <a:tabLst/>
                      </a:pPr>
                      <a:r>
                        <a:rPr kumimoji="0" lang="en-US" sz="1200" b="1" i="0" u="none" strike="noStrike" cap="none" normalizeH="0" baseline="0" dirty="0" smtClean="0">
                          <a:ln>
                            <a:noFill/>
                          </a:ln>
                          <a:solidFill>
                            <a:schemeClr val="bg2"/>
                          </a:solidFill>
                          <a:effectLst/>
                          <a:latin typeface="Arial" charset="0"/>
                        </a:rPr>
                        <a:t>DR, </a:t>
                      </a:r>
                      <a:r>
                        <a:rPr kumimoji="0" lang="en-US" sz="1200" b="1" i="0" u="none" strike="noStrike" cap="none" normalizeH="0" baseline="0" dirty="0" err="1" smtClean="0">
                          <a:ln>
                            <a:noFill/>
                          </a:ln>
                          <a:solidFill>
                            <a:schemeClr val="bg2"/>
                          </a:solidFill>
                          <a:effectLst/>
                          <a:latin typeface="Arial" charset="0"/>
                        </a:rPr>
                        <a:t>mo</a:t>
                      </a:r>
                      <a:endParaRPr kumimoji="0" lang="en-US" sz="1200" b="1" i="0" u="none" strike="noStrike" cap="none" normalizeH="0" baseline="0" dirty="0" smtClean="0">
                        <a:ln>
                          <a:noFill/>
                        </a:ln>
                        <a:solidFill>
                          <a:schemeClr val="bg2"/>
                        </a:solidFill>
                        <a:effectLst/>
                        <a:latin typeface="Arial" charset="0"/>
                      </a:endParaRPr>
                    </a:p>
                  </a:txBody>
                  <a:tcPr marL="68585" marR="68585" marT="34278" marB="34278" anchor="b"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ctr" defTabSz="914400" rtl="0" eaLnBrk="0" fontAlgn="base" latinLnBrk="0" hangingPunct="0">
                        <a:lnSpc>
                          <a:spcPct val="100000"/>
                        </a:lnSpc>
                        <a:spcBef>
                          <a:spcPts val="300"/>
                        </a:spcBef>
                        <a:spcAft>
                          <a:spcPct val="0"/>
                        </a:spcAft>
                        <a:buClr>
                          <a:schemeClr val="tx2"/>
                        </a:buClr>
                        <a:buSzTx/>
                        <a:buFontTx/>
                        <a:buNone/>
                        <a:tabLst/>
                      </a:pPr>
                      <a:r>
                        <a:rPr kumimoji="0" lang="en-US" sz="1200" b="1" i="0" u="none" strike="noStrike" cap="none" normalizeH="0" baseline="0" dirty="0" smtClean="0">
                          <a:ln>
                            <a:noFill/>
                          </a:ln>
                          <a:solidFill>
                            <a:schemeClr val="bg2"/>
                          </a:solidFill>
                          <a:effectLst/>
                          <a:latin typeface="Arial" charset="0"/>
                        </a:rPr>
                        <a:t>CNS RR</a:t>
                      </a:r>
                    </a:p>
                  </a:txBody>
                  <a:tcPr marL="68585" marR="68585" marT="34278" marB="34278" anchor="b"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r>
              <a:tr h="720066">
                <a:tc>
                  <a:txBody>
                    <a:bodyPr/>
                    <a:lstStyle/>
                    <a:p>
                      <a:pPr marL="0" marR="0" lvl="0" indent="0" algn="l"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Ceritinib</a:t>
                      </a:r>
                      <a:r>
                        <a:rPr kumimoji="0" lang="en-US" sz="1100" b="1" i="0" u="none" strike="noStrike" cap="none" normalizeH="0" baseline="30000" dirty="0" smtClean="0">
                          <a:ln>
                            <a:noFill/>
                          </a:ln>
                          <a:solidFill>
                            <a:schemeClr val="tx1"/>
                          </a:solidFill>
                          <a:effectLst/>
                          <a:latin typeface="Arial" charset="0"/>
                        </a:rPr>
                        <a:t>1 </a:t>
                      </a:r>
                      <a:r>
                        <a:rPr kumimoji="0" lang="en-US" sz="1100" b="1" i="0" u="none" strike="noStrike" cap="none" normalizeH="0" baseline="0" dirty="0" smtClean="0">
                          <a:ln>
                            <a:noFill/>
                          </a:ln>
                          <a:solidFill>
                            <a:schemeClr val="tx1"/>
                          </a:solidFill>
                          <a:effectLst/>
                          <a:latin typeface="Arial" charset="0"/>
                        </a:rPr>
                        <a:t>(LDK378)</a:t>
                      </a:r>
                    </a:p>
                  </a:txBody>
                  <a:tcPr marL="68585" marR="68585" marT="34278" marB="34278"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Approved</a:t>
                      </a: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55%</a:t>
                      </a:r>
                    </a:p>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(N = 163)</a:t>
                      </a: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defRPr/>
                      </a:pPr>
                      <a:endParaRPr kumimoji="0" lang="en-US" sz="1100" b="1" i="0" u="none" strike="noStrike" cap="none" normalizeH="0" baseline="0" dirty="0" smtClean="0">
                        <a:ln>
                          <a:noFill/>
                        </a:ln>
                        <a:solidFill>
                          <a:schemeClr val="tx1"/>
                        </a:solidFill>
                        <a:effectLst/>
                        <a:latin typeface="Arial" charset="0"/>
                      </a:endParaRPr>
                    </a:p>
                    <a:p>
                      <a:pPr marL="0" marR="0" lvl="0" indent="0" algn="ctr" defTabSz="914400" rtl="0" eaLnBrk="0" fontAlgn="base" latinLnBrk="0" hangingPunct="0">
                        <a:lnSpc>
                          <a:spcPct val="100000"/>
                        </a:lnSpc>
                        <a:spcBef>
                          <a:spcPct val="40000"/>
                        </a:spcBef>
                        <a:spcAft>
                          <a:spcPct val="0"/>
                        </a:spcAft>
                        <a:buClr>
                          <a:schemeClr val="tx2"/>
                        </a:buClr>
                        <a:buSzTx/>
                        <a:buFontTx/>
                        <a:buNone/>
                        <a:tabLst/>
                        <a:defRPr/>
                      </a:pPr>
                      <a:r>
                        <a:rPr kumimoji="0" lang="en-US" sz="1100" b="1" i="0" u="none" strike="noStrike" cap="none" normalizeH="0" baseline="0" dirty="0" smtClean="0">
                          <a:ln>
                            <a:noFill/>
                          </a:ln>
                          <a:solidFill>
                            <a:schemeClr val="tx1"/>
                          </a:solidFill>
                          <a:effectLst/>
                          <a:latin typeface="Arial" charset="0"/>
                        </a:rPr>
                        <a:t>6.9</a:t>
                      </a:r>
                    </a:p>
                    <a:p>
                      <a:pPr marL="0" marR="0" lvl="0" indent="0" algn="ctr" defTabSz="914400" rtl="0" eaLnBrk="0" fontAlgn="base" latinLnBrk="0" hangingPunct="0">
                        <a:lnSpc>
                          <a:spcPct val="100000"/>
                        </a:lnSpc>
                        <a:spcBef>
                          <a:spcPct val="40000"/>
                        </a:spcBef>
                        <a:spcAft>
                          <a:spcPct val="0"/>
                        </a:spcAft>
                        <a:buClr>
                          <a:schemeClr val="tx2"/>
                        </a:buClr>
                        <a:buSzTx/>
                        <a:buFontTx/>
                        <a:buNone/>
                        <a:tabLst/>
                      </a:pPr>
                      <a:endParaRPr kumimoji="0" lang="en-US" sz="1100" b="1" i="0" u="none" strike="noStrike" cap="none" normalizeH="0" baseline="0" dirty="0" smtClean="0">
                        <a:ln>
                          <a:noFill/>
                        </a:ln>
                        <a:solidFill>
                          <a:schemeClr val="tx1"/>
                        </a:solidFill>
                        <a:effectLst/>
                        <a:latin typeface="Arial" charset="0"/>
                      </a:endParaRP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7.4 </a:t>
                      </a:r>
                    </a:p>
                  </a:txBody>
                  <a:tcPr marL="68585" marR="68585" marT="34278" marB="34278"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Yes</a:t>
                      </a:r>
                    </a:p>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(50%)</a:t>
                      </a:r>
                    </a:p>
                  </a:txBody>
                  <a:tcPr marL="68585" marR="68585" marT="34278" marB="34278"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r>
              <a:tr h="822936">
                <a:tc>
                  <a:txBody>
                    <a:bodyPr/>
                    <a:lstStyle/>
                    <a:p>
                      <a:pPr marL="0" marR="0" lvl="0" indent="0" algn="l"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Alectinib</a:t>
                      </a:r>
                      <a:r>
                        <a:rPr kumimoji="0" lang="en-US" sz="1100" b="1" i="0" u="none" strike="noStrike" cap="none" normalizeH="0" baseline="30000" dirty="0" smtClean="0">
                          <a:ln>
                            <a:noFill/>
                          </a:ln>
                          <a:solidFill>
                            <a:schemeClr val="tx1"/>
                          </a:solidFill>
                          <a:effectLst/>
                          <a:latin typeface="Arial" charset="0"/>
                        </a:rPr>
                        <a:t>2 </a:t>
                      </a:r>
                      <a:r>
                        <a:rPr kumimoji="0" lang="en-US" sz="1100" b="1" i="0" u="none" strike="noStrike" cap="none" normalizeH="0" baseline="0" dirty="0" smtClean="0">
                          <a:ln>
                            <a:noFill/>
                          </a:ln>
                          <a:solidFill>
                            <a:schemeClr val="tx1"/>
                          </a:solidFill>
                          <a:effectLst/>
                          <a:latin typeface="Arial" charset="0"/>
                        </a:rPr>
                        <a:t>(CH5424802)</a:t>
                      </a:r>
                    </a:p>
                  </a:txBody>
                  <a:tcPr marL="68585" marR="68585" marT="34278" marB="34278"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defRPr/>
                      </a:pPr>
                      <a:r>
                        <a:rPr kumimoji="0" lang="en-US" sz="1100" b="1" i="0" u="none" strike="noStrike" cap="none" normalizeH="0" baseline="0" dirty="0" smtClean="0">
                          <a:ln>
                            <a:noFill/>
                          </a:ln>
                          <a:solidFill>
                            <a:schemeClr val="tx1"/>
                          </a:solidFill>
                          <a:effectLst/>
                          <a:latin typeface="Arial" charset="0"/>
                        </a:rPr>
                        <a:t>Approved</a:t>
                      </a:r>
                    </a:p>
                    <a:p>
                      <a:pPr marL="0" marR="0" lvl="0" indent="0" algn="ctr" defTabSz="914400" rtl="0" eaLnBrk="0" fontAlgn="base" latinLnBrk="0" hangingPunct="0">
                        <a:lnSpc>
                          <a:spcPct val="100000"/>
                        </a:lnSpc>
                        <a:spcBef>
                          <a:spcPct val="40000"/>
                        </a:spcBef>
                        <a:spcAft>
                          <a:spcPct val="0"/>
                        </a:spcAft>
                        <a:buClr>
                          <a:schemeClr val="tx2"/>
                        </a:buClr>
                        <a:buSzTx/>
                        <a:buFontTx/>
                        <a:buNone/>
                        <a:tabLst/>
                      </a:pPr>
                      <a:endParaRPr kumimoji="0" lang="en-US" sz="1100" b="1" i="0" u="none" strike="noStrike" cap="none" normalizeH="0" baseline="0" dirty="0" smtClean="0">
                        <a:ln>
                          <a:noFill/>
                        </a:ln>
                        <a:solidFill>
                          <a:schemeClr val="tx1"/>
                        </a:solidFill>
                        <a:effectLst/>
                        <a:latin typeface="Arial" charset="0"/>
                      </a:endParaRP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50%</a:t>
                      </a:r>
                    </a:p>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(N = 122)</a:t>
                      </a: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8.9</a:t>
                      </a: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11.2  </a:t>
                      </a:r>
                    </a:p>
                  </a:txBody>
                  <a:tcPr marL="68585" marR="68585" marT="34278" marB="34278"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Yes</a:t>
                      </a:r>
                    </a:p>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(57%)</a:t>
                      </a:r>
                    </a:p>
                  </a:txBody>
                  <a:tcPr marL="68585" marR="68585" marT="34278" marB="34278"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r>
              <a:tr h="651486">
                <a:tc>
                  <a:txBody>
                    <a:bodyPr/>
                    <a:lstStyle/>
                    <a:p>
                      <a:pPr marL="0" marR="0" lvl="0" indent="0" algn="l"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Brigatinib</a:t>
                      </a:r>
                      <a:r>
                        <a:rPr kumimoji="0" lang="en-US" sz="1100" b="1" i="0" u="none" strike="noStrike" cap="none" normalizeH="0" baseline="30000" dirty="0" smtClean="0">
                          <a:ln>
                            <a:noFill/>
                          </a:ln>
                          <a:solidFill>
                            <a:schemeClr val="tx1"/>
                          </a:solidFill>
                          <a:effectLst/>
                          <a:latin typeface="Arial" charset="0"/>
                        </a:rPr>
                        <a:t>3</a:t>
                      </a:r>
                      <a:r>
                        <a:rPr kumimoji="0" lang="en-US" sz="1100" b="1" i="0" u="none" strike="noStrike" cap="none" normalizeH="0" baseline="0" dirty="0" smtClean="0">
                          <a:ln>
                            <a:noFill/>
                          </a:ln>
                          <a:solidFill>
                            <a:schemeClr val="tx1"/>
                          </a:solidFill>
                          <a:effectLst/>
                          <a:latin typeface="Arial" charset="0"/>
                        </a:rPr>
                        <a:t>  (AP26113)</a:t>
                      </a:r>
                    </a:p>
                  </a:txBody>
                  <a:tcPr marL="68585" marR="68585" marT="34278" marB="34278"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Phase II</a:t>
                      </a: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71%</a:t>
                      </a:r>
                    </a:p>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(N = 70)</a:t>
                      </a: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13.4</a:t>
                      </a: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9.3</a:t>
                      </a:r>
                    </a:p>
                  </a:txBody>
                  <a:tcPr marL="68585" marR="68585" marT="34278" marB="34278"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Yes</a:t>
                      </a:r>
                    </a:p>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(53%)</a:t>
                      </a:r>
                    </a:p>
                  </a:txBody>
                  <a:tcPr marL="68585" marR="68585" marT="34278" marB="34278"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r>
              <a:tr h="891516">
                <a:tc>
                  <a:txBody>
                    <a:bodyPr/>
                    <a:lstStyle/>
                    <a:p>
                      <a:pPr marL="0" marR="0" lvl="0" indent="0" algn="l"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PF-06463922</a:t>
                      </a:r>
                      <a:r>
                        <a:rPr kumimoji="0" lang="en-US" sz="1100" b="1" i="0" u="none" strike="noStrike" cap="none" normalizeH="0" baseline="30000" dirty="0" smtClean="0">
                          <a:ln>
                            <a:noFill/>
                          </a:ln>
                          <a:solidFill>
                            <a:schemeClr val="tx1"/>
                          </a:solidFill>
                          <a:effectLst/>
                          <a:latin typeface="Arial" charset="0"/>
                        </a:rPr>
                        <a:t>4</a:t>
                      </a:r>
                    </a:p>
                  </a:txBody>
                  <a:tcPr marL="68585" marR="68585" marT="34278" marB="34278"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Phase I/II</a:t>
                      </a: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44%</a:t>
                      </a:r>
                    </a:p>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(N = 34)</a:t>
                      </a: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NR</a:t>
                      </a:r>
                    </a:p>
                  </a:txBody>
                  <a:tcPr marL="68585" marR="68585" marT="34278" marB="3427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NR</a:t>
                      </a:r>
                    </a:p>
                  </a:txBody>
                  <a:tcPr marL="68585" marR="68585" marT="34278" marB="34278"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Yes</a:t>
                      </a:r>
                    </a:p>
                    <a:p>
                      <a:pPr marL="0" marR="0" lvl="0" indent="0" algn="ctr" defTabSz="914400" rtl="0" eaLnBrk="0" fontAlgn="base" latinLnBrk="0" hangingPunct="0">
                        <a:lnSpc>
                          <a:spcPct val="100000"/>
                        </a:lnSpc>
                        <a:spcBef>
                          <a:spcPct val="40000"/>
                        </a:spcBef>
                        <a:spcAft>
                          <a:spcPct val="0"/>
                        </a:spcAft>
                        <a:buClr>
                          <a:schemeClr val="tx2"/>
                        </a:buClr>
                        <a:buSzTx/>
                        <a:buFontTx/>
                        <a:buNone/>
                        <a:tabLst/>
                      </a:pPr>
                      <a:r>
                        <a:rPr kumimoji="0" lang="en-US" sz="1100" b="1" i="0" u="none" strike="noStrike" cap="none" normalizeH="0" baseline="0" dirty="0" smtClean="0">
                          <a:ln>
                            <a:noFill/>
                          </a:ln>
                          <a:solidFill>
                            <a:schemeClr val="tx1"/>
                          </a:solidFill>
                          <a:effectLst/>
                          <a:latin typeface="Arial" charset="0"/>
                        </a:rPr>
                        <a:t>(36%)</a:t>
                      </a:r>
                    </a:p>
                  </a:txBody>
                  <a:tcPr marL="68585" marR="68585" marT="34278" marB="34278"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r>
            </a:tbl>
          </a:graphicData>
        </a:graphic>
      </p:graphicFrame>
      <p:sp>
        <p:nvSpPr>
          <p:cNvPr id="130087" name="TextBox 3"/>
          <p:cNvSpPr txBox="1">
            <a:spLocks noChangeArrowheads="1"/>
          </p:cNvSpPr>
          <p:nvPr/>
        </p:nvSpPr>
        <p:spPr bwMode="auto">
          <a:xfrm>
            <a:off x="0" y="393569"/>
            <a:ext cx="9144000" cy="422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36" tIns="34219" rIns="68436" bIns="34219">
            <a:spAutoFit/>
          </a:bodyPr>
          <a:lstStyle>
            <a:lvl1pPr>
              <a:spcBef>
                <a:spcPct val="40000"/>
              </a:spcBef>
              <a:buClr>
                <a:schemeClr val="tx2"/>
              </a:buClr>
              <a:buChar char="•"/>
              <a:defRPr sz="3200" b="1">
                <a:solidFill>
                  <a:schemeClr val="tx1"/>
                </a:solidFill>
                <a:latin typeface="Arial" panose="020B0604020202020204" pitchFamily="34" charset="0"/>
                <a:ea typeface="MS PGothic" panose="020B0600070205080204" pitchFamily="34" charset="-128"/>
              </a:defRPr>
            </a:lvl1pPr>
            <a:lvl2pPr marL="742950" indent="-285750">
              <a:spcBef>
                <a:spcPct val="20000"/>
              </a:spcBef>
              <a:buClr>
                <a:schemeClr val="tx2"/>
              </a:buClr>
              <a:buChar char="–"/>
              <a:defRPr sz="2800" b="1">
                <a:solidFill>
                  <a:schemeClr val="tx1"/>
                </a:solidFill>
                <a:latin typeface="Arial" panose="020B0604020202020204" pitchFamily="34" charset="0"/>
                <a:ea typeface="MS PGothic" panose="020B0600070205080204" pitchFamily="34" charset="-128"/>
              </a:defRPr>
            </a:lvl2pPr>
            <a:lvl3pPr marL="1143000" indent="-228600">
              <a:spcBef>
                <a:spcPct val="20000"/>
              </a:spcBef>
              <a:buClr>
                <a:schemeClr val="tx2"/>
              </a:buClr>
              <a:buFont typeface="Arial" panose="020B0604020202020204" pitchFamily="34" charset="0"/>
              <a:buChar char="-"/>
              <a:defRPr sz="2400" b="1">
                <a:solidFill>
                  <a:schemeClr val="tx1"/>
                </a:solidFill>
                <a:latin typeface="Arial" panose="020B0604020202020204" pitchFamily="34" charset="0"/>
                <a:ea typeface="MS PGothic" panose="020B0600070205080204" pitchFamily="34" charset="-128"/>
              </a:defRPr>
            </a:lvl3pPr>
            <a:lvl4pPr marL="1600200" indent="-228600">
              <a:spcBef>
                <a:spcPct val="20000"/>
              </a:spcBef>
              <a:buClr>
                <a:schemeClr val="tx2"/>
              </a:buClr>
              <a:buChar char="–"/>
              <a:defRPr sz="2000" b="1">
                <a:solidFill>
                  <a:schemeClr val="tx1"/>
                </a:solidFill>
                <a:latin typeface="Arial" panose="020B0604020202020204" pitchFamily="34" charset="0"/>
                <a:ea typeface="MS PGothic" panose="020B0600070205080204" pitchFamily="34" charset="-128"/>
              </a:defRPr>
            </a:lvl4pPr>
            <a:lvl5pPr marL="2057400" indent="-228600">
              <a:spcBef>
                <a:spcPct val="20000"/>
              </a:spcBef>
              <a:buClr>
                <a:schemeClr val="tx2"/>
              </a:buClr>
              <a:buChar char="»"/>
              <a:defRPr sz="20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Char char="»"/>
              <a:defRPr sz="20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Char char="»"/>
              <a:defRPr sz="20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Char char="»"/>
              <a:defRPr sz="20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Char char="»"/>
              <a:defRPr sz="2000" b="1">
                <a:solidFill>
                  <a:schemeClr val="tx1"/>
                </a:solidFill>
                <a:latin typeface="Arial" panose="020B0604020202020204" pitchFamily="34" charset="0"/>
                <a:ea typeface="MS PGothic" panose="020B0600070205080204" pitchFamily="34" charset="-128"/>
              </a:defRPr>
            </a:lvl9pPr>
          </a:lstStyle>
          <a:p>
            <a:pPr algn="ctr" eaLnBrk="1" hangingPunct="1">
              <a:lnSpc>
                <a:spcPct val="85000"/>
              </a:lnSpc>
              <a:spcBef>
                <a:spcPct val="0"/>
              </a:spcBef>
              <a:buClrTx/>
              <a:buFontTx/>
              <a:buNone/>
            </a:pPr>
            <a:r>
              <a:rPr lang="en-US" altLang="en-US" sz="2700" dirty="0">
                <a:solidFill>
                  <a:srgbClr val="FFFF00"/>
                </a:solidFill>
              </a:rPr>
              <a:t> </a:t>
            </a:r>
            <a:r>
              <a:rPr lang="en-US" altLang="en-US" sz="2400" dirty="0">
                <a:solidFill>
                  <a:srgbClr val="FFFF00"/>
                </a:solidFill>
              </a:rPr>
              <a:t>Next Generation ALK Inhibitors</a:t>
            </a:r>
          </a:p>
        </p:txBody>
      </p:sp>
      <p:sp>
        <p:nvSpPr>
          <p:cNvPr id="130088" name="TextBox 1"/>
          <p:cNvSpPr txBox="1">
            <a:spLocks noChangeArrowheads="1"/>
          </p:cNvSpPr>
          <p:nvPr/>
        </p:nvSpPr>
        <p:spPr bwMode="auto">
          <a:xfrm>
            <a:off x="359946" y="5652893"/>
            <a:ext cx="4699384" cy="567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36" tIns="34219" rIns="68436" bIns="34219">
            <a:spAutoFit/>
          </a:bodyPr>
          <a:lstStyle>
            <a:lvl1pPr>
              <a:spcBef>
                <a:spcPct val="40000"/>
              </a:spcBef>
              <a:buClr>
                <a:schemeClr val="tx2"/>
              </a:buClr>
              <a:buChar char="•"/>
              <a:defRPr sz="3200" b="1">
                <a:solidFill>
                  <a:schemeClr val="tx1"/>
                </a:solidFill>
                <a:latin typeface="Arial" panose="020B0604020202020204" pitchFamily="34" charset="0"/>
                <a:ea typeface="MS PGothic" panose="020B0600070205080204" pitchFamily="34" charset="-128"/>
              </a:defRPr>
            </a:lvl1pPr>
            <a:lvl2pPr marL="742950" indent="-285750">
              <a:spcBef>
                <a:spcPct val="20000"/>
              </a:spcBef>
              <a:buClr>
                <a:schemeClr val="tx2"/>
              </a:buClr>
              <a:buChar char="–"/>
              <a:defRPr sz="2800" b="1">
                <a:solidFill>
                  <a:schemeClr val="tx1"/>
                </a:solidFill>
                <a:latin typeface="Arial" panose="020B0604020202020204" pitchFamily="34" charset="0"/>
                <a:ea typeface="MS PGothic" panose="020B0600070205080204" pitchFamily="34" charset="-128"/>
              </a:defRPr>
            </a:lvl2pPr>
            <a:lvl3pPr marL="1143000" indent="-228600">
              <a:spcBef>
                <a:spcPct val="20000"/>
              </a:spcBef>
              <a:buClr>
                <a:schemeClr val="tx2"/>
              </a:buClr>
              <a:buFont typeface="Arial" panose="020B0604020202020204" pitchFamily="34" charset="0"/>
              <a:buChar char="-"/>
              <a:defRPr sz="2400" b="1">
                <a:solidFill>
                  <a:schemeClr val="tx1"/>
                </a:solidFill>
                <a:latin typeface="Arial" panose="020B0604020202020204" pitchFamily="34" charset="0"/>
                <a:ea typeface="MS PGothic" panose="020B0600070205080204" pitchFamily="34" charset="-128"/>
              </a:defRPr>
            </a:lvl3pPr>
            <a:lvl4pPr marL="1600200" indent="-228600">
              <a:spcBef>
                <a:spcPct val="20000"/>
              </a:spcBef>
              <a:buClr>
                <a:schemeClr val="tx2"/>
              </a:buClr>
              <a:buChar char="–"/>
              <a:defRPr sz="2000" b="1">
                <a:solidFill>
                  <a:schemeClr val="tx1"/>
                </a:solidFill>
                <a:latin typeface="Arial" panose="020B0604020202020204" pitchFamily="34" charset="0"/>
                <a:ea typeface="MS PGothic" panose="020B0600070205080204" pitchFamily="34" charset="-128"/>
              </a:defRPr>
            </a:lvl4pPr>
            <a:lvl5pPr marL="2057400" indent="-228600">
              <a:spcBef>
                <a:spcPct val="20000"/>
              </a:spcBef>
              <a:buClr>
                <a:schemeClr val="tx2"/>
              </a:buClr>
              <a:buChar char="»"/>
              <a:defRPr sz="20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chemeClr val="tx2"/>
              </a:buClr>
              <a:buChar char="»"/>
              <a:defRPr sz="20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chemeClr val="tx2"/>
              </a:buClr>
              <a:buChar char="»"/>
              <a:defRPr sz="20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chemeClr val="tx2"/>
              </a:buClr>
              <a:buChar char="»"/>
              <a:defRPr sz="20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chemeClr val="tx2"/>
              </a:buClr>
              <a:buChar char="»"/>
              <a:defRPr sz="2000" b="1">
                <a:solidFill>
                  <a:schemeClr val="tx1"/>
                </a:solidFill>
                <a:latin typeface="Arial" panose="020B0604020202020204" pitchFamily="34" charset="0"/>
                <a:ea typeface="MS PGothic" panose="020B0600070205080204" pitchFamily="34" charset="-128"/>
              </a:defRPr>
            </a:lvl9pPr>
          </a:lstStyle>
          <a:p>
            <a:pPr>
              <a:lnSpc>
                <a:spcPct val="90000"/>
              </a:lnSpc>
              <a:spcBef>
                <a:spcPct val="0"/>
              </a:spcBef>
              <a:buClrTx/>
              <a:buFontTx/>
              <a:buNone/>
            </a:pPr>
            <a:r>
              <a:rPr lang="en-US" altLang="nl-NL" sz="900" dirty="0">
                <a:solidFill>
                  <a:srgbClr val="FFFFFF"/>
                </a:solidFill>
              </a:rPr>
              <a:t>1. Kim D-W, et al. </a:t>
            </a:r>
            <a:r>
              <a:rPr lang="en-US" altLang="nl-NL" sz="900" i="1" dirty="0">
                <a:solidFill>
                  <a:srgbClr val="FFFFFF"/>
                </a:solidFill>
              </a:rPr>
              <a:t>J </a:t>
            </a:r>
            <a:r>
              <a:rPr lang="en-US" altLang="nl-NL" sz="900" i="1" dirty="0" err="1">
                <a:solidFill>
                  <a:srgbClr val="FFFFFF"/>
                </a:solidFill>
              </a:rPr>
              <a:t>Clin</a:t>
            </a:r>
            <a:r>
              <a:rPr lang="en-US" altLang="nl-NL" sz="900" i="1" dirty="0">
                <a:solidFill>
                  <a:srgbClr val="FFFFFF"/>
                </a:solidFill>
              </a:rPr>
              <a:t> </a:t>
            </a:r>
            <a:r>
              <a:rPr lang="en-US" altLang="nl-NL" sz="900" i="1" dirty="0" err="1">
                <a:solidFill>
                  <a:srgbClr val="FFFFFF"/>
                </a:solidFill>
              </a:rPr>
              <a:t>Oncol</a:t>
            </a:r>
            <a:r>
              <a:rPr lang="en-US" altLang="nl-NL" sz="900" dirty="0">
                <a:solidFill>
                  <a:srgbClr val="FFFFFF"/>
                </a:solidFill>
              </a:rPr>
              <a:t> 2014;32(5S): Abstract 8003; 2. </a:t>
            </a:r>
            <a:r>
              <a:rPr lang="en-US" altLang="nl-NL" sz="900" dirty="0" err="1">
                <a:solidFill>
                  <a:srgbClr val="FFFFFF"/>
                </a:solidFill>
              </a:rPr>
              <a:t>Ou</a:t>
            </a:r>
            <a:r>
              <a:rPr lang="en-US" altLang="nl-NL" sz="900" dirty="0">
                <a:solidFill>
                  <a:srgbClr val="FFFFFF"/>
                </a:solidFill>
              </a:rPr>
              <a:t> S-H, et al. </a:t>
            </a:r>
            <a:r>
              <a:rPr lang="en-US" altLang="nl-NL" sz="900" i="1" dirty="0">
                <a:solidFill>
                  <a:srgbClr val="FFFFFF"/>
                </a:solidFill>
              </a:rPr>
              <a:t>J </a:t>
            </a:r>
            <a:r>
              <a:rPr lang="en-US" altLang="nl-NL" sz="900" i="1" dirty="0" err="1">
                <a:solidFill>
                  <a:srgbClr val="FFFFFF"/>
                </a:solidFill>
              </a:rPr>
              <a:t>Clin</a:t>
            </a:r>
            <a:r>
              <a:rPr lang="en-US" altLang="nl-NL" sz="900" i="1" dirty="0">
                <a:solidFill>
                  <a:srgbClr val="FFFFFF"/>
                </a:solidFill>
              </a:rPr>
              <a:t> </a:t>
            </a:r>
            <a:r>
              <a:rPr lang="en-US" altLang="nl-NL" sz="900" i="1" dirty="0" err="1">
                <a:solidFill>
                  <a:srgbClr val="FFFFFF"/>
                </a:solidFill>
              </a:rPr>
              <a:t>Oncol</a:t>
            </a:r>
            <a:r>
              <a:rPr lang="en-US" altLang="nl-NL" sz="900" dirty="0">
                <a:solidFill>
                  <a:srgbClr val="FFFFFF"/>
                </a:solidFill>
              </a:rPr>
              <a:t> 2015;33(</a:t>
            </a:r>
            <a:r>
              <a:rPr lang="en-US" altLang="nl-NL" sz="900" dirty="0" err="1">
                <a:solidFill>
                  <a:srgbClr val="FFFFFF"/>
                </a:solidFill>
              </a:rPr>
              <a:t>Suppl</a:t>
            </a:r>
            <a:r>
              <a:rPr lang="en-US" altLang="nl-NL" sz="900" dirty="0">
                <a:solidFill>
                  <a:srgbClr val="FFFFFF"/>
                </a:solidFill>
              </a:rPr>
              <a:t>): Abstract 8008; </a:t>
            </a:r>
            <a:br>
              <a:rPr lang="en-US" altLang="nl-NL" sz="900" dirty="0">
                <a:solidFill>
                  <a:srgbClr val="FFFFFF"/>
                </a:solidFill>
              </a:rPr>
            </a:br>
            <a:r>
              <a:rPr lang="en-US" altLang="nl-NL" sz="900" dirty="0">
                <a:solidFill>
                  <a:srgbClr val="FFFFFF"/>
                </a:solidFill>
              </a:rPr>
              <a:t>3. </a:t>
            </a:r>
            <a:r>
              <a:rPr lang="en-US" altLang="nl-NL" sz="900" dirty="0" err="1">
                <a:solidFill>
                  <a:srgbClr val="FFFFFF"/>
                </a:solidFill>
              </a:rPr>
              <a:t>Camidge</a:t>
            </a:r>
            <a:r>
              <a:rPr lang="en-US" altLang="nl-NL" sz="900" dirty="0">
                <a:solidFill>
                  <a:srgbClr val="FFFFFF"/>
                </a:solidFill>
              </a:rPr>
              <a:t> DR, et al. </a:t>
            </a:r>
            <a:r>
              <a:rPr lang="en-US" altLang="nl-NL" sz="900" i="1" dirty="0">
                <a:solidFill>
                  <a:srgbClr val="FFFFFF"/>
                </a:solidFill>
              </a:rPr>
              <a:t>J </a:t>
            </a:r>
            <a:r>
              <a:rPr lang="en-US" altLang="nl-NL" sz="900" i="1" dirty="0" err="1">
                <a:solidFill>
                  <a:srgbClr val="FFFFFF"/>
                </a:solidFill>
              </a:rPr>
              <a:t>Clin</a:t>
            </a:r>
            <a:r>
              <a:rPr lang="en-US" altLang="nl-NL" sz="900" i="1" dirty="0">
                <a:solidFill>
                  <a:srgbClr val="FFFFFF"/>
                </a:solidFill>
              </a:rPr>
              <a:t> </a:t>
            </a:r>
            <a:r>
              <a:rPr lang="en-US" altLang="nl-NL" sz="900" i="1" dirty="0" err="1">
                <a:solidFill>
                  <a:srgbClr val="FFFFFF"/>
                </a:solidFill>
              </a:rPr>
              <a:t>Oncol</a:t>
            </a:r>
            <a:r>
              <a:rPr lang="en-US" altLang="nl-NL" sz="900" dirty="0">
                <a:solidFill>
                  <a:srgbClr val="FFFFFF"/>
                </a:solidFill>
              </a:rPr>
              <a:t> 2015;33(</a:t>
            </a:r>
            <a:r>
              <a:rPr lang="en-US" altLang="nl-NL" sz="900" dirty="0" err="1">
                <a:solidFill>
                  <a:srgbClr val="FFFFFF"/>
                </a:solidFill>
              </a:rPr>
              <a:t>Suppl</a:t>
            </a:r>
            <a:r>
              <a:rPr lang="en-US" altLang="nl-NL" sz="900" dirty="0">
                <a:solidFill>
                  <a:srgbClr val="FFFFFF"/>
                </a:solidFill>
              </a:rPr>
              <a:t>): Abstract 8062; 4. Shaw AT, et al.</a:t>
            </a:r>
            <a:r>
              <a:rPr lang="en-US" altLang="nl-NL" sz="900" i="1" dirty="0">
                <a:solidFill>
                  <a:srgbClr val="FFFFFF"/>
                </a:solidFill>
              </a:rPr>
              <a:t> J </a:t>
            </a:r>
            <a:r>
              <a:rPr lang="en-US" altLang="nl-NL" sz="900" i="1" dirty="0" err="1">
                <a:solidFill>
                  <a:srgbClr val="FFFFFF"/>
                </a:solidFill>
              </a:rPr>
              <a:t>Clin</a:t>
            </a:r>
            <a:r>
              <a:rPr lang="en-US" altLang="nl-NL" sz="900" i="1" dirty="0">
                <a:solidFill>
                  <a:srgbClr val="FFFFFF"/>
                </a:solidFill>
              </a:rPr>
              <a:t> </a:t>
            </a:r>
            <a:r>
              <a:rPr lang="en-US" altLang="nl-NL" sz="900" i="1" dirty="0" err="1">
                <a:solidFill>
                  <a:srgbClr val="FFFFFF"/>
                </a:solidFill>
              </a:rPr>
              <a:t>Oncol</a:t>
            </a:r>
            <a:r>
              <a:rPr lang="en-US" altLang="nl-NL" sz="900" i="1" dirty="0">
                <a:solidFill>
                  <a:srgbClr val="FFFFFF"/>
                </a:solidFill>
              </a:rPr>
              <a:t>.</a:t>
            </a:r>
            <a:r>
              <a:rPr lang="en-US" altLang="nl-NL" sz="900" dirty="0">
                <a:solidFill>
                  <a:srgbClr val="FFFFFF"/>
                </a:solidFill>
              </a:rPr>
              <a:t> 2015;33(</a:t>
            </a:r>
            <a:r>
              <a:rPr lang="en-US" altLang="nl-NL" sz="900" dirty="0" err="1">
                <a:solidFill>
                  <a:srgbClr val="FFFFFF"/>
                </a:solidFill>
              </a:rPr>
              <a:t>Suppl</a:t>
            </a:r>
            <a:r>
              <a:rPr lang="en-US" altLang="nl-NL" sz="900" dirty="0">
                <a:solidFill>
                  <a:srgbClr val="FFFFFF"/>
                </a:solidFill>
              </a:rPr>
              <a:t>): Abstract 8018. </a:t>
            </a:r>
            <a:endParaRPr lang="nl-NL" altLang="nl-NL" sz="900" dirty="0">
              <a:solidFill>
                <a:srgbClr val="FFFFFF"/>
              </a:solidFill>
            </a:endParaRPr>
          </a:p>
        </p:txBody>
      </p:sp>
      <p:sp>
        <p:nvSpPr>
          <p:cNvPr id="2" name="TextBox 1"/>
          <p:cNvSpPr txBox="1"/>
          <p:nvPr/>
        </p:nvSpPr>
        <p:spPr>
          <a:xfrm>
            <a:off x="5485982" y="5490826"/>
            <a:ext cx="3658018" cy="253916"/>
          </a:xfrm>
          <a:prstGeom prst="rect">
            <a:avLst/>
          </a:prstGeom>
          <a:noFill/>
        </p:spPr>
        <p:txBody>
          <a:bodyPr wrap="square" rtlCol="0">
            <a:spAutoFit/>
          </a:bodyPr>
          <a:lstStyle/>
          <a:p>
            <a:pPr eaLnBrk="1" fontAlgn="auto" hangingPunct="1">
              <a:spcBef>
                <a:spcPts val="0"/>
              </a:spcBef>
              <a:spcAft>
                <a:spcPts val="0"/>
              </a:spcAft>
            </a:pPr>
            <a:r>
              <a:rPr lang="en-US" altLang="en-US" sz="1050" dirty="0">
                <a:solidFill>
                  <a:srgbClr val="FFFFFF"/>
                </a:solidFill>
                <a:latin typeface="Arial"/>
                <a:cs typeface="Arial" panose="020B0604020202020204" pitchFamily="34" charset="0"/>
              </a:rPr>
              <a:t>Tamura </a:t>
            </a:r>
            <a:r>
              <a:rPr lang="en-US" altLang="en-US" sz="1050" dirty="0" smtClean="0">
                <a:solidFill>
                  <a:srgbClr val="FFFFFF"/>
                </a:solidFill>
                <a:latin typeface="Arial"/>
                <a:cs typeface="Arial" panose="020B0604020202020204" pitchFamily="34" charset="0"/>
              </a:rPr>
              <a:t>T et </a:t>
            </a:r>
            <a:r>
              <a:rPr lang="en-US" altLang="en-US" sz="1050" dirty="0">
                <a:solidFill>
                  <a:srgbClr val="FFFFFF"/>
                </a:solidFill>
                <a:latin typeface="Arial"/>
                <a:cs typeface="Arial" panose="020B0604020202020204" pitchFamily="34" charset="0"/>
              </a:rPr>
              <a:t>al. Presented at: CMSTO </a:t>
            </a:r>
            <a:r>
              <a:rPr lang="fr-FR" altLang="en-US" sz="1050" dirty="0">
                <a:solidFill>
                  <a:srgbClr val="FFFFFF"/>
                </a:solidFill>
                <a:latin typeface="Arial"/>
                <a:cs typeface="Arial" panose="020B0604020202020204" pitchFamily="34" charset="0"/>
              </a:rPr>
              <a:t>2014 (</a:t>
            </a:r>
            <a:r>
              <a:rPr lang="fr-FR" altLang="en-US" sz="1050" dirty="0" err="1">
                <a:solidFill>
                  <a:srgbClr val="FFFFFF"/>
                </a:solidFill>
                <a:latin typeface="Arial"/>
                <a:cs typeface="Arial" panose="020B0604020202020204" pitchFamily="34" charset="0"/>
              </a:rPr>
              <a:t>abstr</a:t>
            </a:r>
            <a:r>
              <a:rPr lang="fr-FR" altLang="en-US" sz="1050" dirty="0">
                <a:solidFill>
                  <a:srgbClr val="FFFFFF"/>
                </a:solidFill>
                <a:latin typeface="Arial"/>
                <a:cs typeface="Arial" panose="020B0604020202020204" pitchFamily="34" charset="0"/>
              </a:rPr>
              <a:t> 10). </a:t>
            </a:r>
            <a:endParaRPr lang="en-US" sz="1350" dirty="0">
              <a:solidFill>
                <a:srgbClr val="FFFFFF"/>
              </a:solidFill>
              <a:latin typeface="Arial"/>
            </a:endParaRPr>
          </a:p>
        </p:txBody>
      </p:sp>
      <p:grpSp>
        <p:nvGrpSpPr>
          <p:cNvPr id="280" name="Group 279"/>
          <p:cNvGrpSpPr/>
          <p:nvPr/>
        </p:nvGrpSpPr>
        <p:grpSpPr>
          <a:xfrm>
            <a:off x="4953000" y="1912142"/>
            <a:ext cx="3653204" cy="2321171"/>
            <a:chOff x="1582739" y="1900239"/>
            <a:chExt cx="4330699" cy="2967037"/>
          </a:xfrm>
        </p:grpSpPr>
        <p:sp>
          <p:nvSpPr>
            <p:cNvPr id="281" name="Freeform 280"/>
            <p:cNvSpPr/>
            <p:nvPr/>
          </p:nvSpPr>
          <p:spPr>
            <a:xfrm>
              <a:off x="2227264" y="3306763"/>
              <a:ext cx="2890837" cy="1001712"/>
            </a:xfrm>
            <a:custGeom>
              <a:avLst/>
              <a:gdLst>
                <a:gd name="connsiteX0" fmla="*/ 0 w 2269606"/>
                <a:gd name="connsiteY0" fmla="*/ 0 h 1242272"/>
                <a:gd name="connsiteX1" fmla="*/ 2269606 w 2269606"/>
                <a:gd name="connsiteY1" fmla="*/ 0 h 1242272"/>
                <a:gd name="connsiteX2" fmla="*/ 2269606 w 2269606"/>
                <a:gd name="connsiteY2" fmla="*/ 1242272 h 1242272"/>
              </a:gdLst>
              <a:ahLst/>
              <a:cxnLst>
                <a:cxn ang="0">
                  <a:pos x="connsiteX0" y="connsiteY0"/>
                </a:cxn>
                <a:cxn ang="0">
                  <a:pos x="connsiteX1" y="connsiteY1"/>
                </a:cxn>
                <a:cxn ang="0">
                  <a:pos x="connsiteX2" y="connsiteY2"/>
                </a:cxn>
              </a:cxnLst>
              <a:rect l="l" t="t" r="r" b="b"/>
              <a:pathLst>
                <a:path w="2269606" h="1242272">
                  <a:moveTo>
                    <a:pt x="0" y="0"/>
                  </a:moveTo>
                  <a:lnTo>
                    <a:pt x="2269606" y="0"/>
                  </a:lnTo>
                  <a:lnTo>
                    <a:pt x="2269606" y="1242272"/>
                  </a:lnTo>
                </a:path>
              </a:pathLst>
            </a:cu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468" tIns="34235" rIns="68468" bIns="34235" anchor="ctr"/>
            <a:lstStyle>
              <a:defPPr>
                <a:defRPr lang="en-GB"/>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endParaRPr lang="en-GB" sz="1350" dirty="0">
                <a:solidFill>
                  <a:srgbClr val="FFFFFF"/>
                </a:solidFill>
              </a:endParaRPr>
            </a:p>
          </p:txBody>
        </p:sp>
        <p:sp>
          <p:nvSpPr>
            <p:cNvPr id="282" name="TextBox 4"/>
            <p:cNvSpPr txBox="1">
              <a:spLocks noChangeArrowheads="1"/>
            </p:cNvSpPr>
            <p:nvPr/>
          </p:nvSpPr>
          <p:spPr bwMode="auto">
            <a:xfrm>
              <a:off x="2927350" y="1900239"/>
              <a:ext cx="2573338" cy="501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68468" tIns="34235" rIns="68468" bIns="34235">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1050" b="1" dirty="0">
                  <a:solidFill>
                    <a:srgbClr val="FFFFFF"/>
                  </a:solidFill>
                  <a:cs typeface="Arial" panose="020B0604020202020204" pitchFamily="34" charset="0"/>
                </a:rPr>
                <a:t>Median PFS: 27.7 months</a:t>
              </a:r>
            </a:p>
            <a:p>
              <a:pPr algn="r" eaLnBrk="1" fontAlgn="auto" hangingPunct="1">
                <a:spcBef>
                  <a:spcPts val="0"/>
                </a:spcBef>
                <a:spcAft>
                  <a:spcPts val="0"/>
                </a:spcAft>
              </a:pPr>
              <a:r>
                <a:rPr kumimoji="1" lang="en-GB" altLang="en-US" sz="1050" b="1" dirty="0">
                  <a:solidFill>
                    <a:srgbClr val="FFFFFF"/>
                  </a:solidFill>
                  <a:cs typeface="Arial" panose="020B0604020202020204" pitchFamily="34" charset="0"/>
                </a:rPr>
                <a:t>(95% CI: 26.9-NR)</a:t>
              </a:r>
            </a:p>
          </p:txBody>
        </p:sp>
        <p:sp>
          <p:nvSpPr>
            <p:cNvPr id="283" name="TextBox 7"/>
            <p:cNvSpPr txBox="1">
              <a:spLocks noChangeArrowheads="1"/>
            </p:cNvSpPr>
            <p:nvPr/>
          </p:nvSpPr>
          <p:spPr bwMode="auto">
            <a:xfrm>
              <a:off x="1809751" y="2176464"/>
              <a:ext cx="277813" cy="2238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a:solidFill>
                    <a:srgbClr val="FFFFFF"/>
                  </a:solidFill>
                  <a:cs typeface="Arial" panose="020B0604020202020204" pitchFamily="34" charset="0"/>
                </a:rPr>
                <a:t>1.0</a:t>
              </a:r>
            </a:p>
          </p:txBody>
        </p:sp>
        <p:sp>
          <p:nvSpPr>
            <p:cNvPr id="284" name="TextBox 10"/>
            <p:cNvSpPr txBox="1">
              <a:spLocks noChangeArrowheads="1"/>
            </p:cNvSpPr>
            <p:nvPr/>
          </p:nvSpPr>
          <p:spPr bwMode="auto">
            <a:xfrm>
              <a:off x="1809751" y="2581275"/>
              <a:ext cx="277813" cy="2238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a:solidFill>
                    <a:srgbClr val="FFFFFF"/>
                  </a:solidFill>
                  <a:cs typeface="Arial" panose="020B0604020202020204" pitchFamily="34" charset="0"/>
                </a:rPr>
                <a:t>0.8</a:t>
              </a:r>
            </a:p>
          </p:txBody>
        </p:sp>
        <p:sp>
          <p:nvSpPr>
            <p:cNvPr id="285" name="TextBox 13"/>
            <p:cNvSpPr txBox="1">
              <a:spLocks noChangeArrowheads="1"/>
            </p:cNvSpPr>
            <p:nvPr/>
          </p:nvSpPr>
          <p:spPr bwMode="auto">
            <a:xfrm>
              <a:off x="1809751" y="2986089"/>
              <a:ext cx="277813" cy="2238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a:solidFill>
                    <a:srgbClr val="FFFFFF"/>
                  </a:solidFill>
                  <a:cs typeface="Arial" panose="020B0604020202020204" pitchFamily="34" charset="0"/>
                </a:rPr>
                <a:t>0.6</a:t>
              </a:r>
            </a:p>
          </p:txBody>
        </p:sp>
        <p:sp>
          <p:nvSpPr>
            <p:cNvPr id="286" name="TextBox 15"/>
            <p:cNvSpPr txBox="1">
              <a:spLocks noChangeArrowheads="1"/>
            </p:cNvSpPr>
            <p:nvPr/>
          </p:nvSpPr>
          <p:spPr bwMode="auto">
            <a:xfrm>
              <a:off x="1809751" y="3390900"/>
              <a:ext cx="277813" cy="2238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a:solidFill>
                    <a:srgbClr val="FFFFFF"/>
                  </a:solidFill>
                  <a:cs typeface="Arial" panose="020B0604020202020204" pitchFamily="34" charset="0"/>
                </a:rPr>
                <a:t>0.4</a:t>
              </a:r>
            </a:p>
          </p:txBody>
        </p:sp>
        <p:sp>
          <p:nvSpPr>
            <p:cNvPr id="287" name="TextBox 17"/>
            <p:cNvSpPr txBox="1">
              <a:spLocks noChangeArrowheads="1"/>
            </p:cNvSpPr>
            <p:nvPr/>
          </p:nvSpPr>
          <p:spPr bwMode="auto">
            <a:xfrm>
              <a:off x="1809751" y="3794126"/>
              <a:ext cx="277813" cy="225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a:solidFill>
                    <a:srgbClr val="FFFFFF"/>
                  </a:solidFill>
                  <a:cs typeface="Arial" panose="020B0604020202020204" pitchFamily="34" charset="0"/>
                </a:rPr>
                <a:t>0.2</a:t>
              </a:r>
            </a:p>
          </p:txBody>
        </p:sp>
        <p:sp>
          <p:nvSpPr>
            <p:cNvPr id="288" name="TextBox 19"/>
            <p:cNvSpPr txBox="1">
              <a:spLocks noChangeArrowheads="1"/>
            </p:cNvSpPr>
            <p:nvPr/>
          </p:nvSpPr>
          <p:spPr bwMode="auto">
            <a:xfrm>
              <a:off x="1809751" y="4198939"/>
              <a:ext cx="277813" cy="2238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a:solidFill>
                    <a:srgbClr val="FFFFFF"/>
                  </a:solidFill>
                  <a:cs typeface="Arial" panose="020B0604020202020204" pitchFamily="34" charset="0"/>
                </a:rPr>
                <a:t>0.0</a:t>
              </a:r>
            </a:p>
          </p:txBody>
        </p:sp>
        <p:sp>
          <p:nvSpPr>
            <p:cNvPr id="289" name="TextBox 20"/>
            <p:cNvSpPr txBox="1">
              <a:spLocks noChangeArrowheads="1"/>
            </p:cNvSpPr>
            <p:nvPr/>
          </p:nvSpPr>
          <p:spPr bwMode="auto">
            <a:xfrm>
              <a:off x="2078038" y="4422776"/>
              <a:ext cx="279400" cy="225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0</a:t>
              </a:r>
            </a:p>
          </p:txBody>
        </p:sp>
        <p:sp>
          <p:nvSpPr>
            <p:cNvPr id="290" name="TextBox 21"/>
            <p:cNvSpPr txBox="1">
              <a:spLocks noChangeArrowheads="1"/>
            </p:cNvSpPr>
            <p:nvPr/>
          </p:nvSpPr>
          <p:spPr bwMode="auto">
            <a:xfrm>
              <a:off x="2603501" y="4422776"/>
              <a:ext cx="277813" cy="225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5</a:t>
              </a:r>
            </a:p>
          </p:txBody>
        </p:sp>
        <p:sp>
          <p:nvSpPr>
            <p:cNvPr id="291" name="TextBox 22"/>
            <p:cNvSpPr txBox="1">
              <a:spLocks noChangeArrowheads="1"/>
            </p:cNvSpPr>
            <p:nvPr/>
          </p:nvSpPr>
          <p:spPr bwMode="auto">
            <a:xfrm>
              <a:off x="3127376" y="4422776"/>
              <a:ext cx="277813" cy="225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10</a:t>
              </a:r>
            </a:p>
          </p:txBody>
        </p:sp>
        <p:sp>
          <p:nvSpPr>
            <p:cNvPr id="292" name="TextBox 23"/>
            <p:cNvSpPr txBox="1">
              <a:spLocks noChangeArrowheads="1"/>
            </p:cNvSpPr>
            <p:nvPr/>
          </p:nvSpPr>
          <p:spPr bwMode="auto">
            <a:xfrm>
              <a:off x="3649663" y="4422776"/>
              <a:ext cx="279400" cy="225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15</a:t>
              </a:r>
            </a:p>
          </p:txBody>
        </p:sp>
        <p:sp>
          <p:nvSpPr>
            <p:cNvPr id="293" name="TextBox 24"/>
            <p:cNvSpPr txBox="1">
              <a:spLocks noChangeArrowheads="1"/>
            </p:cNvSpPr>
            <p:nvPr/>
          </p:nvSpPr>
          <p:spPr bwMode="auto">
            <a:xfrm>
              <a:off x="4173538" y="4422776"/>
              <a:ext cx="279400" cy="225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20</a:t>
              </a:r>
            </a:p>
          </p:txBody>
        </p:sp>
        <p:sp>
          <p:nvSpPr>
            <p:cNvPr id="294" name="TextBox 25"/>
            <p:cNvSpPr txBox="1">
              <a:spLocks noChangeArrowheads="1"/>
            </p:cNvSpPr>
            <p:nvPr/>
          </p:nvSpPr>
          <p:spPr bwMode="auto">
            <a:xfrm>
              <a:off x="4699001" y="4422776"/>
              <a:ext cx="277813" cy="225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25</a:t>
              </a:r>
            </a:p>
          </p:txBody>
        </p:sp>
        <p:sp>
          <p:nvSpPr>
            <p:cNvPr id="295" name="TextBox 26"/>
            <p:cNvSpPr txBox="1">
              <a:spLocks noChangeArrowheads="1"/>
            </p:cNvSpPr>
            <p:nvPr/>
          </p:nvSpPr>
          <p:spPr bwMode="auto">
            <a:xfrm>
              <a:off x="5222876" y="4422776"/>
              <a:ext cx="277813" cy="225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30</a:t>
              </a:r>
            </a:p>
          </p:txBody>
        </p:sp>
        <p:sp>
          <p:nvSpPr>
            <p:cNvPr id="296" name="TextBox 36"/>
            <p:cNvSpPr txBox="1">
              <a:spLocks noChangeArrowheads="1"/>
            </p:cNvSpPr>
            <p:nvPr/>
          </p:nvSpPr>
          <p:spPr bwMode="auto">
            <a:xfrm>
              <a:off x="2217738" y="4643439"/>
              <a:ext cx="3695700" cy="2238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1050" b="1" dirty="0">
                  <a:solidFill>
                    <a:srgbClr val="FFFFFF"/>
                  </a:solidFill>
                  <a:cs typeface="Arial" panose="020B0604020202020204" pitchFamily="34" charset="0"/>
                </a:rPr>
                <a:t>Time, Months</a:t>
              </a:r>
            </a:p>
          </p:txBody>
        </p:sp>
        <p:sp>
          <p:nvSpPr>
            <p:cNvPr id="297" name="TextBox 37"/>
            <p:cNvSpPr txBox="1">
              <a:spLocks noChangeArrowheads="1"/>
            </p:cNvSpPr>
            <p:nvPr/>
          </p:nvSpPr>
          <p:spPr bwMode="auto">
            <a:xfrm rot="-5400000">
              <a:off x="669132" y="3202782"/>
              <a:ext cx="2022475" cy="1952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1050" b="1">
                  <a:solidFill>
                    <a:srgbClr val="FFFFFF"/>
                  </a:solidFill>
                  <a:cs typeface="Arial" panose="020B0604020202020204" pitchFamily="34" charset="0"/>
                </a:rPr>
                <a:t>PFS</a:t>
              </a:r>
            </a:p>
          </p:txBody>
        </p:sp>
        <p:grpSp>
          <p:nvGrpSpPr>
            <p:cNvPr id="298" name="Group 1055"/>
            <p:cNvGrpSpPr>
              <a:grpSpLocks/>
            </p:cNvGrpSpPr>
            <p:nvPr/>
          </p:nvGrpSpPr>
          <p:grpSpPr bwMode="auto">
            <a:xfrm>
              <a:off x="2214564" y="2208213"/>
              <a:ext cx="2943225" cy="1498600"/>
              <a:chOff x="1789113" y="2416175"/>
              <a:chExt cx="4183063" cy="1854200"/>
            </a:xfrm>
          </p:grpSpPr>
          <p:sp>
            <p:nvSpPr>
              <p:cNvPr id="317" name="Freeform 26"/>
              <p:cNvSpPr>
                <a:spLocks/>
              </p:cNvSpPr>
              <p:nvPr/>
            </p:nvSpPr>
            <p:spPr bwMode="auto">
              <a:xfrm>
                <a:off x="1789113" y="2514600"/>
                <a:ext cx="4125913" cy="1743075"/>
              </a:xfrm>
              <a:custGeom>
                <a:avLst/>
                <a:gdLst>
                  <a:gd name="T0" fmla="*/ 0 w 2599"/>
                  <a:gd name="T1" fmla="*/ 0 h 1098"/>
                  <a:gd name="T2" fmla="*/ 2147483646 w 2599"/>
                  <a:gd name="T3" fmla="*/ 0 h 1098"/>
                  <a:gd name="T4" fmla="*/ 2147483646 w 2599"/>
                  <a:gd name="T5" fmla="*/ 2147483646 h 1098"/>
                  <a:gd name="T6" fmla="*/ 2147483646 w 2599"/>
                  <a:gd name="T7" fmla="*/ 2147483646 h 1098"/>
                  <a:gd name="T8" fmla="*/ 2147483646 w 2599"/>
                  <a:gd name="T9" fmla="*/ 2147483646 h 1098"/>
                  <a:gd name="T10" fmla="*/ 2147483646 w 2599"/>
                  <a:gd name="T11" fmla="*/ 2147483646 h 1098"/>
                  <a:gd name="T12" fmla="*/ 2147483646 w 2599"/>
                  <a:gd name="T13" fmla="*/ 2147483646 h 1098"/>
                  <a:gd name="T14" fmla="*/ 2147483646 w 2599"/>
                  <a:gd name="T15" fmla="*/ 2147483646 h 1098"/>
                  <a:gd name="T16" fmla="*/ 2147483646 w 2599"/>
                  <a:gd name="T17" fmla="*/ 2147483646 h 1098"/>
                  <a:gd name="T18" fmla="*/ 2147483646 w 2599"/>
                  <a:gd name="T19" fmla="*/ 2147483646 h 1098"/>
                  <a:gd name="T20" fmla="*/ 2147483646 w 2599"/>
                  <a:gd name="T21" fmla="*/ 2147483646 h 1098"/>
                  <a:gd name="T22" fmla="*/ 2147483646 w 2599"/>
                  <a:gd name="T23" fmla="*/ 2147483646 h 1098"/>
                  <a:gd name="T24" fmla="*/ 2147483646 w 2599"/>
                  <a:gd name="T25" fmla="*/ 2147483646 h 1098"/>
                  <a:gd name="T26" fmla="*/ 2147483646 w 2599"/>
                  <a:gd name="T27" fmla="*/ 2147483646 h 1098"/>
                  <a:gd name="T28" fmla="*/ 2147483646 w 2599"/>
                  <a:gd name="T29" fmla="*/ 2147483646 h 1098"/>
                  <a:gd name="T30" fmla="*/ 2147483646 w 2599"/>
                  <a:gd name="T31" fmla="*/ 2147483646 h 1098"/>
                  <a:gd name="T32" fmla="*/ 2147483646 w 2599"/>
                  <a:gd name="T33" fmla="*/ 2147483646 h 1098"/>
                  <a:gd name="T34" fmla="*/ 2147483646 w 2599"/>
                  <a:gd name="T35" fmla="*/ 2147483646 h 1098"/>
                  <a:gd name="T36" fmla="*/ 2147483646 w 2599"/>
                  <a:gd name="T37" fmla="*/ 2147483646 h 1098"/>
                  <a:gd name="T38" fmla="*/ 2147483646 w 2599"/>
                  <a:gd name="T39" fmla="*/ 2147483646 h 1098"/>
                  <a:gd name="T40" fmla="*/ 2147483646 w 2599"/>
                  <a:gd name="T41" fmla="*/ 2147483646 h 1098"/>
                  <a:gd name="T42" fmla="*/ 2147483646 w 2599"/>
                  <a:gd name="T43" fmla="*/ 2147483646 h 1098"/>
                  <a:gd name="T44" fmla="*/ 2147483646 w 2599"/>
                  <a:gd name="T45" fmla="*/ 2147483646 h 1098"/>
                  <a:gd name="T46" fmla="*/ 2147483646 w 2599"/>
                  <a:gd name="T47" fmla="*/ 2147483646 h 1098"/>
                  <a:gd name="T48" fmla="*/ 2147483646 w 2599"/>
                  <a:gd name="T49" fmla="*/ 2147483646 h 1098"/>
                  <a:gd name="T50" fmla="*/ 2147483646 w 2599"/>
                  <a:gd name="T51" fmla="*/ 2147483646 h 1098"/>
                  <a:gd name="T52" fmla="*/ 2147483646 w 2599"/>
                  <a:gd name="T53" fmla="*/ 2147483646 h 1098"/>
                  <a:gd name="T54" fmla="*/ 2147483646 w 2599"/>
                  <a:gd name="T55" fmla="*/ 2147483646 h 10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99"/>
                  <a:gd name="T85" fmla="*/ 0 h 1098"/>
                  <a:gd name="T86" fmla="*/ 2599 w 2599"/>
                  <a:gd name="T87" fmla="*/ 1098 h 10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99" h="1098">
                    <a:moveTo>
                      <a:pt x="0" y="0"/>
                    </a:moveTo>
                    <a:lnTo>
                      <a:pt x="252" y="0"/>
                    </a:lnTo>
                    <a:lnTo>
                      <a:pt x="252" y="38"/>
                    </a:lnTo>
                    <a:lnTo>
                      <a:pt x="719" y="38"/>
                    </a:lnTo>
                    <a:lnTo>
                      <a:pt x="719" y="76"/>
                    </a:lnTo>
                    <a:lnTo>
                      <a:pt x="757" y="76"/>
                    </a:lnTo>
                    <a:lnTo>
                      <a:pt x="757" y="108"/>
                    </a:lnTo>
                    <a:lnTo>
                      <a:pt x="795" y="108"/>
                    </a:lnTo>
                    <a:lnTo>
                      <a:pt x="795" y="122"/>
                    </a:lnTo>
                    <a:lnTo>
                      <a:pt x="811" y="122"/>
                    </a:lnTo>
                    <a:lnTo>
                      <a:pt x="811" y="150"/>
                    </a:lnTo>
                    <a:lnTo>
                      <a:pt x="845" y="150"/>
                    </a:lnTo>
                    <a:lnTo>
                      <a:pt x="845" y="180"/>
                    </a:lnTo>
                    <a:lnTo>
                      <a:pt x="855" y="180"/>
                    </a:lnTo>
                    <a:lnTo>
                      <a:pt x="855" y="194"/>
                    </a:lnTo>
                    <a:lnTo>
                      <a:pt x="905" y="194"/>
                    </a:lnTo>
                    <a:lnTo>
                      <a:pt x="905" y="250"/>
                    </a:lnTo>
                    <a:lnTo>
                      <a:pt x="905" y="266"/>
                    </a:lnTo>
                    <a:lnTo>
                      <a:pt x="1363" y="266"/>
                    </a:lnTo>
                    <a:lnTo>
                      <a:pt x="1363" y="302"/>
                    </a:lnTo>
                    <a:lnTo>
                      <a:pt x="1667" y="302"/>
                    </a:lnTo>
                    <a:lnTo>
                      <a:pt x="1667" y="330"/>
                    </a:lnTo>
                    <a:lnTo>
                      <a:pt x="2001" y="330"/>
                    </a:lnTo>
                    <a:lnTo>
                      <a:pt x="2001" y="388"/>
                    </a:lnTo>
                    <a:lnTo>
                      <a:pt x="2527" y="388"/>
                    </a:lnTo>
                    <a:lnTo>
                      <a:pt x="2527" y="582"/>
                    </a:lnTo>
                    <a:lnTo>
                      <a:pt x="2599" y="582"/>
                    </a:lnTo>
                    <a:lnTo>
                      <a:pt x="2599" y="1098"/>
                    </a:lnTo>
                  </a:path>
                </a:pathLst>
              </a:custGeom>
              <a:noFill/>
              <a:ln w="285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grpSp>
            <p:nvGrpSpPr>
              <p:cNvPr id="318" name="Group 1054"/>
              <p:cNvGrpSpPr>
                <a:grpSpLocks/>
              </p:cNvGrpSpPr>
              <p:nvPr/>
            </p:nvGrpSpPr>
            <p:grpSpPr bwMode="auto">
              <a:xfrm>
                <a:off x="1884363" y="2416175"/>
                <a:ext cx="4087813" cy="1854200"/>
                <a:chOff x="1884363" y="2416175"/>
                <a:chExt cx="4087813" cy="1854200"/>
              </a:xfrm>
            </p:grpSpPr>
            <p:sp>
              <p:nvSpPr>
                <p:cNvPr id="319" name="Line 27"/>
                <p:cNvSpPr>
                  <a:spLocks noChangeShapeType="1"/>
                </p:cNvSpPr>
                <p:nvPr/>
              </p:nvSpPr>
              <p:spPr bwMode="auto">
                <a:xfrm flipH="1">
                  <a:off x="5905501" y="4168775"/>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20" name="Line 28"/>
                <p:cNvSpPr>
                  <a:spLocks noChangeShapeType="1"/>
                </p:cNvSpPr>
                <p:nvPr/>
              </p:nvSpPr>
              <p:spPr bwMode="auto">
                <a:xfrm flipH="1">
                  <a:off x="5854701" y="3333750"/>
                  <a:ext cx="63500"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21" name="Line 29"/>
                <p:cNvSpPr>
                  <a:spLocks noChangeShapeType="1"/>
                </p:cNvSpPr>
                <p:nvPr/>
              </p:nvSpPr>
              <p:spPr bwMode="auto">
                <a:xfrm flipH="1">
                  <a:off x="5810251" y="33337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22" name="Line 30"/>
                <p:cNvSpPr>
                  <a:spLocks noChangeShapeType="1"/>
                </p:cNvSpPr>
                <p:nvPr/>
              </p:nvSpPr>
              <p:spPr bwMode="auto">
                <a:xfrm flipH="1">
                  <a:off x="5791201" y="332740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23" name="Line 31"/>
                <p:cNvSpPr>
                  <a:spLocks noChangeShapeType="1"/>
                </p:cNvSpPr>
                <p:nvPr/>
              </p:nvSpPr>
              <p:spPr bwMode="auto">
                <a:xfrm flipH="1">
                  <a:off x="5768976" y="3028950"/>
                  <a:ext cx="63500"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24" name="Line 32"/>
                <p:cNvSpPr>
                  <a:spLocks noChangeShapeType="1"/>
                </p:cNvSpPr>
                <p:nvPr/>
              </p:nvSpPr>
              <p:spPr bwMode="auto">
                <a:xfrm flipH="1">
                  <a:off x="5657851" y="3028950"/>
                  <a:ext cx="63500"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25" name="Line 33"/>
                <p:cNvSpPr>
                  <a:spLocks noChangeShapeType="1"/>
                </p:cNvSpPr>
                <p:nvPr/>
              </p:nvSpPr>
              <p:spPr bwMode="auto">
                <a:xfrm flipH="1">
                  <a:off x="5619751"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26" name="Line 34"/>
                <p:cNvSpPr>
                  <a:spLocks noChangeShapeType="1"/>
                </p:cNvSpPr>
                <p:nvPr/>
              </p:nvSpPr>
              <p:spPr bwMode="auto">
                <a:xfrm flipH="1">
                  <a:off x="5543551"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27" name="Line 35"/>
                <p:cNvSpPr>
                  <a:spLocks noChangeShapeType="1"/>
                </p:cNvSpPr>
                <p:nvPr/>
              </p:nvSpPr>
              <p:spPr bwMode="auto">
                <a:xfrm flipH="1">
                  <a:off x="5511801"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28" name="Line 36"/>
                <p:cNvSpPr>
                  <a:spLocks noChangeShapeType="1"/>
                </p:cNvSpPr>
                <p:nvPr/>
              </p:nvSpPr>
              <p:spPr bwMode="auto">
                <a:xfrm flipH="1">
                  <a:off x="5483226"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29" name="Line 37"/>
                <p:cNvSpPr>
                  <a:spLocks noChangeShapeType="1"/>
                </p:cNvSpPr>
                <p:nvPr/>
              </p:nvSpPr>
              <p:spPr bwMode="auto">
                <a:xfrm flipH="1">
                  <a:off x="5461001" y="3028950"/>
                  <a:ext cx="63500"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30" name="Line 38"/>
                <p:cNvSpPr>
                  <a:spLocks noChangeShapeType="1"/>
                </p:cNvSpPr>
                <p:nvPr/>
              </p:nvSpPr>
              <p:spPr bwMode="auto">
                <a:xfrm flipH="1">
                  <a:off x="5381626"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31" name="Line 39"/>
                <p:cNvSpPr>
                  <a:spLocks noChangeShapeType="1"/>
                </p:cNvSpPr>
                <p:nvPr/>
              </p:nvSpPr>
              <p:spPr bwMode="auto">
                <a:xfrm flipH="1">
                  <a:off x="5349876"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32" name="Line 40"/>
                <p:cNvSpPr>
                  <a:spLocks noChangeShapeType="1"/>
                </p:cNvSpPr>
                <p:nvPr/>
              </p:nvSpPr>
              <p:spPr bwMode="auto">
                <a:xfrm flipH="1">
                  <a:off x="5283201"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33" name="Line 41"/>
                <p:cNvSpPr>
                  <a:spLocks noChangeShapeType="1"/>
                </p:cNvSpPr>
                <p:nvPr/>
              </p:nvSpPr>
              <p:spPr bwMode="auto">
                <a:xfrm flipH="1">
                  <a:off x="5245101"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34" name="Line 42"/>
                <p:cNvSpPr>
                  <a:spLocks noChangeShapeType="1"/>
                </p:cNvSpPr>
                <p:nvPr/>
              </p:nvSpPr>
              <p:spPr bwMode="auto">
                <a:xfrm flipH="1">
                  <a:off x="5200651"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35" name="Line 43"/>
                <p:cNvSpPr>
                  <a:spLocks noChangeShapeType="1"/>
                </p:cNvSpPr>
                <p:nvPr/>
              </p:nvSpPr>
              <p:spPr bwMode="auto">
                <a:xfrm flipH="1">
                  <a:off x="5130801"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36" name="Line 44"/>
                <p:cNvSpPr>
                  <a:spLocks noChangeShapeType="1"/>
                </p:cNvSpPr>
                <p:nvPr/>
              </p:nvSpPr>
              <p:spPr bwMode="auto">
                <a:xfrm flipH="1">
                  <a:off x="5070476"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37" name="Line 45"/>
                <p:cNvSpPr>
                  <a:spLocks noChangeShapeType="1"/>
                </p:cNvSpPr>
                <p:nvPr/>
              </p:nvSpPr>
              <p:spPr bwMode="auto">
                <a:xfrm flipH="1">
                  <a:off x="5038726"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38" name="Line 46"/>
                <p:cNvSpPr>
                  <a:spLocks noChangeShapeType="1"/>
                </p:cNvSpPr>
                <p:nvPr/>
              </p:nvSpPr>
              <p:spPr bwMode="auto">
                <a:xfrm flipH="1">
                  <a:off x="5010151" y="3028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39" name="Line 47"/>
                <p:cNvSpPr>
                  <a:spLocks noChangeShapeType="1"/>
                </p:cNvSpPr>
                <p:nvPr/>
              </p:nvSpPr>
              <p:spPr bwMode="auto">
                <a:xfrm flipH="1">
                  <a:off x="4981576" y="3028950"/>
                  <a:ext cx="63500"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40" name="Line 48"/>
                <p:cNvSpPr>
                  <a:spLocks noChangeShapeType="1"/>
                </p:cNvSpPr>
                <p:nvPr/>
              </p:nvSpPr>
              <p:spPr bwMode="auto">
                <a:xfrm flipH="1">
                  <a:off x="4908551" y="2936875"/>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41" name="Line 49"/>
                <p:cNvSpPr>
                  <a:spLocks noChangeShapeType="1"/>
                </p:cNvSpPr>
                <p:nvPr/>
              </p:nvSpPr>
              <p:spPr bwMode="auto">
                <a:xfrm flipH="1">
                  <a:off x="4778376" y="2936875"/>
                  <a:ext cx="63500"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42" name="Line 50"/>
                <p:cNvSpPr>
                  <a:spLocks noChangeShapeType="1"/>
                </p:cNvSpPr>
                <p:nvPr/>
              </p:nvSpPr>
              <p:spPr bwMode="auto">
                <a:xfrm flipH="1">
                  <a:off x="4670426" y="2936875"/>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43" name="Line 51"/>
                <p:cNvSpPr>
                  <a:spLocks noChangeShapeType="1"/>
                </p:cNvSpPr>
                <p:nvPr/>
              </p:nvSpPr>
              <p:spPr bwMode="auto">
                <a:xfrm flipH="1">
                  <a:off x="4711701" y="2936875"/>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44" name="Line 52"/>
                <p:cNvSpPr>
                  <a:spLocks noChangeShapeType="1"/>
                </p:cNvSpPr>
                <p:nvPr/>
              </p:nvSpPr>
              <p:spPr bwMode="auto">
                <a:xfrm flipH="1">
                  <a:off x="2940051" y="2520950"/>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45" name="Line 53"/>
                <p:cNvSpPr>
                  <a:spLocks noChangeShapeType="1"/>
                </p:cNvSpPr>
                <p:nvPr/>
              </p:nvSpPr>
              <p:spPr bwMode="auto">
                <a:xfrm flipH="1">
                  <a:off x="2635251" y="2473325"/>
                  <a:ext cx="63500"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46" name="Line 54"/>
                <p:cNvSpPr>
                  <a:spLocks noChangeShapeType="1"/>
                </p:cNvSpPr>
                <p:nvPr/>
              </p:nvSpPr>
              <p:spPr bwMode="auto">
                <a:xfrm flipH="1">
                  <a:off x="2479676" y="2473325"/>
                  <a:ext cx="63500"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47" name="Line 55"/>
                <p:cNvSpPr>
                  <a:spLocks noChangeShapeType="1"/>
                </p:cNvSpPr>
                <p:nvPr/>
              </p:nvSpPr>
              <p:spPr bwMode="auto">
                <a:xfrm flipH="1">
                  <a:off x="1884363" y="2416175"/>
                  <a:ext cx="63500"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grpSp>
        </p:grpSp>
        <p:grpSp>
          <p:nvGrpSpPr>
            <p:cNvPr id="299" name="Group 1053"/>
            <p:cNvGrpSpPr>
              <a:grpSpLocks/>
            </p:cNvGrpSpPr>
            <p:nvPr/>
          </p:nvGrpSpPr>
          <p:grpSpPr bwMode="auto">
            <a:xfrm>
              <a:off x="2152650" y="2282826"/>
              <a:ext cx="3741738" cy="2100263"/>
              <a:chOff x="1700213" y="2506980"/>
              <a:chExt cx="5319395" cy="2601595"/>
            </a:xfrm>
          </p:grpSpPr>
          <p:sp>
            <p:nvSpPr>
              <p:cNvPr id="302" name="Freeform 6"/>
              <p:cNvSpPr>
                <a:spLocks/>
              </p:cNvSpPr>
              <p:nvPr/>
            </p:nvSpPr>
            <p:spPr bwMode="auto">
              <a:xfrm>
                <a:off x="1789113" y="2508250"/>
                <a:ext cx="5229225" cy="2508250"/>
              </a:xfrm>
              <a:custGeom>
                <a:avLst/>
                <a:gdLst>
                  <a:gd name="T0" fmla="*/ 0 w 3294"/>
                  <a:gd name="T1" fmla="*/ 0 h 1580"/>
                  <a:gd name="T2" fmla="*/ 0 w 3294"/>
                  <a:gd name="T3" fmla="*/ 2147483646 h 1580"/>
                  <a:gd name="T4" fmla="*/ 2147483646 w 3294"/>
                  <a:gd name="T5" fmla="*/ 2147483646 h 1580"/>
                  <a:gd name="T6" fmla="*/ 0 60000 65536"/>
                  <a:gd name="T7" fmla="*/ 0 60000 65536"/>
                  <a:gd name="T8" fmla="*/ 0 60000 65536"/>
                  <a:gd name="T9" fmla="*/ 0 w 3294"/>
                  <a:gd name="T10" fmla="*/ 0 h 1580"/>
                  <a:gd name="T11" fmla="*/ 3294 w 3294"/>
                  <a:gd name="T12" fmla="*/ 1580 h 1580"/>
                </a:gdLst>
                <a:ahLst/>
                <a:cxnLst>
                  <a:cxn ang="T6">
                    <a:pos x="T0" y="T1"/>
                  </a:cxn>
                  <a:cxn ang="T7">
                    <a:pos x="T2" y="T3"/>
                  </a:cxn>
                  <a:cxn ang="T8">
                    <a:pos x="T4" y="T5"/>
                  </a:cxn>
                </a:cxnLst>
                <a:rect l="T9" t="T10" r="T11" b="T12"/>
                <a:pathLst>
                  <a:path w="3294" h="1580">
                    <a:moveTo>
                      <a:pt x="0" y="0"/>
                    </a:moveTo>
                    <a:lnTo>
                      <a:pt x="0" y="1580"/>
                    </a:lnTo>
                    <a:lnTo>
                      <a:pt x="3294" y="1580"/>
                    </a:lnTo>
                  </a:path>
                </a:pathLst>
              </a:custGeom>
              <a:noFill/>
              <a:ln w="254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03" name="Line 8"/>
              <p:cNvSpPr>
                <a:spLocks noChangeShapeType="1"/>
              </p:cNvSpPr>
              <p:nvPr/>
            </p:nvSpPr>
            <p:spPr bwMode="auto">
              <a:xfrm>
                <a:off x="1700213" y="2506980"/>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04" name="Line 9"/>
              <p:cNvSpPr>
                <a:spLocks noChangeShapeType="1"/>
              </p:cNvSpPr>
              <p:nvPr/>
            </p:nvSpPr>
            <p:spPr bwMode="auto">
              <a:xfrm>
                <a:off x="1700213" y="3016250"/>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05" name="Line 10"/>
              <p:cNvSpPr>
                <a:spLocks noChangeShapeType="1"/>
              </p:cNvSpPr>
              <p:nvPr/>
            </p:nvSpPr>
            <p:spPr bwMode="auto">
              <a:xfrm>
                <a:off x="1700213" y="3514725"/>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06" name="Line 14"/>
              <p:cNvSpPr>
                <a:spLocks noChangeShapeType="1"/>
              </p:cNvSpPr>
              <p:nvPr/>
            </p:nvSpPr>
            <p:spPr bwMode="auto">
              <a:xfrm>
                <a:off x="1700213" y="4016375"/>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07" name="Line 15"/>
              <p:cNvSpPr>
                <a:spLocks noChangeShapeType="1"/>
              </p:cNvSpPr>
              <p:nvPr/>
            </p:nvSpPr>
            <p:spPr bwMode="auto">
              <a:xfrm>
                <a:off x="1700213" y="4514850"/>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08" name="Line 17"/>
              <p:cNvSpPr>
                <a:spLocks noChangeShapeType="1"/>
              </p:cNvSpPr>
              <p:nvPr/>
            </p:nvSpPr>
            <p:spPr bwMode="auto">
              <a:xfrm>
                <a:off x="1700213" y="5016500"/>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09" name="Line 18"/>
              <p:cNvSpPr>
                <a:spLocks noChangeShapeType="1"/>
              </p:cNvSpPr>
              <p:nvPr/>
            </p:nvSpPr>
            <p:spPr bwMode="auto">
              <a:xfrm flipV="1">
                <a:off x="1789113"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10" name="Line 19"/>
              <p:cNvSpPr>
                <a:spLocks noChangeShapeType="1"/>
              </p:cNvSpPr>
              <p:nvPr/>
            </p:nvSpPr>
            <p:spPr bwMode="auto">
              <a:xfrm flipV="1">
                <a:off x="2533651"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11" name="Line 20"/>
              <p:cNvSpPr>
                <a:spLocks noChangeShapeType="1"/>
              </p:cNvSpPr>
              <p:nvPr/>
            </p:nvSpPr>
            <p:spPr bwMode="auto">
              <a:xfrm flipV="1">
                <a:off x="3282951"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12" name="Line 21"/>
              <p:cNvSpPr>
                <a:spLocks noChangeShapeType="1"/>
              </p:cNvSpPr>
              <p:nvPr/>
            </p:nvSpPr>
            <p:spPr bwMode="auto">
              <a:xfrm flipV="1">
                <a:off x="4029076"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13" name="Line 22"/>
              <p:cNvSpPr>
                <a:spLocks noChangeShapeType="1"/>
              </p:cNvSpPr>
              <p:nvPr/>
            </p:nvSpPr>
            <p:spPr bwMode="auto">
              <a:xfrm flipV="1">
                <a:off x="4775201"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14" name="Line 23"/>
              <p:cNvSpPr>
                <a:spLocks noChangeShapeType="1"/>
              </p:cNvSpPr>
              <p:nvPr/>
            </p:nvSpPr>
            <p:spPr bwMode="auto">
              <a:xfrm flipV="1">
                <a:off x="5521326"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15" name="Line 24"/>
              <p:cNvSpPr>
                <a:spLocks noChangeShapeType="1"/>
              </p:cNvSpPr>
              <p:nvPr/>
            </p:nvSpPr>
            <p:spPr bwMode="auto">
              <a:xfrm flipV="1">
                <a:off x="6267451"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16" name="Line 25"/>
              <p:cNvSpPr>
                <a:spLocks noChangeShapeType="1"/>
              </p:cNvSpPr>
              <p:nvPr/>
            </p:nvSpPr>
            <p:spPr bwMode="auto">
              <a:xfrm flipV="1">
                <a:off x="7019608"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grpSp>
        <p:sp>
          <p:nvSpPr>
            <p:cNvPr id="300" name="TextBox 84"/>
            <p:cNvSpPr txBox="1">
              <a:spLocks noChangeArrowheads="1"/>
            </p:cNvSpPr>
            <p:nvPr/>
          </p:nvSpPr>
          <p:spPr bwMode="auto">
            <a:xfrm>
              <a:off x="4527551" y="4014789"/>
              <a:ext cx="576263" cy="29491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68468" tIns="34235" rIns="68468" bIns="34235">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1050" b="1">
                  <a:solidFill>
                    <a:srgbClr val="FFFFFF"/>
                  </a:solidFill>
                  <a:cs typeface="Arial" panose="020B0604020202020204" pitchFamily="34" charset="0"/>
                </a:rPr>
                <a:t>27.7</a:t>
              </a:r>
            </a:p>
          </p:txBody>
        </p:sp>
      </p:grpSp>
      <p:sp>
        <p:nvSpPr>
          <p:cNvPr id="365" name="TextBox 30"/>
          <p:cNvSpPr txBox="1">
            <a:spLocks noChangeArrowheads="1"/>
          </p:cNvSpPr>
          <p:nvPr/>
        </p:nvSpPr>
        <p:spPr bwMode="auto">
          <a:xfrm rot="-5400000">
            <a:off x="4390618" y="5101233"/>
            <a:ext cx="1481138" cy="1512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1050" b="1">
                <a:solidFill>
                  <a:srgbClr val="FFFFFF"/>
                </a:solidFill>
                <a:cs typeface="Arial" panose="020B0604020202020204" pitchFamily="34" charset="0"/>
              </a:rPr>
              <a:t>OS</a:t>
            </a:r>
          </a:p>
        </p:txBody>
      </p:sp>
      <p:grpSp>
        <p:nvGrpSpPr>
          <p:cNvPr id="3" name="Group 2"/>
          <p:cNvGrpSpPr/>
          <p:nvPr/>
        </p:nvGrpSpPr>
        <p:grpSpPr>
          <a:xfrm>
            <a:off x="5199661" y="4207758"/>
            <a:ext cx="3592098" cy="2116842"/>
            <a:chOff x="6100764" y="3931258"/>
            <a:chExt cx="4354512" cy="2822456"/>
          </a:xfrm>
        </p:grpSpPr>
        <p:sp>
          <p:nvSpPr>
            <p:cNvPr id="348" name="Freeform 347"/>
            <p:cNvSpPr/>
            <p:nvPr/>
          </p:nvSpPr>
          <p:spPr>
            <a:xfrm>
              <a:off x="6530976" y="5231301"/>
              <a:ext cx="3719513" cy="36512"/>
            </a:xfrm>
            <a:custGeom>
              <a:avLst/>
              <a:gdLst>
                <a:gd name="connsiteX0" fmla="*/ 0 w 2269606"/>
                <a:gd name="connsiteY0" fmla="*/ 0 h 1242272"/>
                <a:gd name="connsiteX1" fmla="*/ 2269606 w 2269606"/>
                <a:gd name="connsiteY1" fmla="*/ 0 h 1242272"/>
                <a:gd name="connsiteX2" fmla="*/ 2269606 w 2269606"/>
                <a:gd name="connsiteY2" fmla="*/ 1242272 h 1242272"/>
                <a:gd name="connsiteX0" fmla="*/ 0 w 2269606"/>
                <a:gd name="connsiteY0" fmla="*/ 0 h 0"/>
                <a:gd name="connsiteX1" fmla="*/ 2269606 w 2269606"/>
                <a:gd name="connsiteY1" fmla="*/ 0 h 0"/>
              </a:gdLst>
              <a:ahLst/>
              <a:cxnLst>
                <a:cxn ang="0">
                  <a:pos x="connsiteX0" y="connsiteY0"/>
                </a:cxn>
                <a:cxn ang="0">
                  <a:pos x="connsiteX1" y="connsiteY1"/>
                </a:cxn>
              </a:cxnLst>
              <a:rect l="l" t="t" r="r" b="b"/>
              <a:pathLst>
                <a:path w="2269606">
                  <a:moveTo>
                    <a:pt x="0" y="0"/>
                  </a:moveTo>
                  <a:lnTo>
                    <a:pt x="2269606" y="0"/>
                  </a:lnTo>
                </a:path>
              </a:pathLst>
            </a:cu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468" tIns="34235" rIns="68468" bIns="34235" anchor="ctr"/>
            <a:lstStyle>
              <a:defPPr>
                <a:defRPr lang="en-GB"/>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endParaRPr lang="en-GB" sz="1350" dirty="0">
                <a:solidFill>
                  <a:srgbClr val="FFFFFF"/>
                </a:solidFill>
              </a:endParaRPr>
            </a:p>
          </p:txBody>
        </p:sp>
        <p:sp>
          <p:nvSpPr>
            <p:cNvPr id="349" name="TextBox 6"/>
            <p:cNvSpPr txBox="1">
              <a:spLocks noChangeArrowheads="1"/>
            </p:cNvSpPr>
            <p:nvPr/>
          </p:nvSpPr>
          <p:spPr bwMode="auto">
            <a:xfrm>
              <a:off x="7882763" y="3931258"/>
              <a:ext cx="2259642" cy="52307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lIns="68468" tIns="34235" rIns="68468" bIns="34235">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1050" b="1" dirty="0">
                  <a:solidFill>
                    <a:srgbClr val="FFFFFF"/>
                  </a:solidFill>
                  <a:cs typeface="Arial" panose="020B0604020202020204" pitchFamily="34" charset="0"/>
                </a:rPr>
                <a:t>2-year OS rate=79%</a:t>
              </a:r>
              <a:br>
                <a:rPr kumimoji="1" lang="en-GB" altLang="en-US" sz="1050" b="1" dirty="0">
                  <a:solidFill>
                    <a:srgbClr val="FFFFFF"/>
                  </a:solidFill>
                  <a:cs typeface="Arial" panose="020B0604020202020204" pitchFamily="34" charset="0"/>
                </a:rPr>
              </a:br>
              <a:r>
                <a:rPr kumimoji="1" lang="en-GB" altLang="en-US" sz="1050" b="1" dirty="0">
                  <a:solidFill>
                    <a:srgbClr val="FFFFFF"/>
                  </a:solidFill>
                  <a:cs typeface="Arial" panose="020B0604020202020204" pitchFamily="34" charset="0"/>
                </a:rPr>
                <a:t> (95% CI, 63-89)</a:t>
              </a:r>
            </a:p>
          </p:txBody>
        </p:sp>
        <p:sp>
          <p:nvSpPr>
            <p:cNvPr id="350" name="TextBox 7"/>
            <p:cNvSpPr txBox="1">
              <a:spLocks noChangeArrowheads="1"/>
            </p:cNvSpPr>
            <p:nvPr/>
          </p:nvSpPr>
          <p:spPr bwMode="auto">
            <a:xfrm>
              <a:off x="6100764" y="4127989"/>
              <a:ext cx="287337"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a:solidFill>
                    <a:srgbClr val="FFFFFF"/>
                  </a:solidFill>
                  <a:cs typeface="Arial" panose="020B0604020202020204" pitchFamily="34" charset="0"/>
                </a:rPr>
                <a:t>1.0</a:t>
              </a:r>
            </a:p>
          </p:txBody>
        </p:sp>
        <p:sp>
          <p:nvSpPr>
            <p:cNvPr id="351" name="TextBox 8"/>
            <p:cNvSpPr txBox="1">
              <a:spLocks noChangeArrowheads="1"/>
            </p:cNvSpPr>
            <p:nvPr/>
          </p:nvSpPr>
          <p:spPr bwMode="auto">
            <a:xfrm>
              <a:off x="6100764" y="4523277"/>
              <a:ext cx="287337" cy="2174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a:solidFill>
                    <a:srgbClr val="FFFFFF"/>
                  </a:solidFill>
                  <a:cs typeface="Arial" panose="020B0604020202020204" pitchFamily="34" charset="0"/>
                </a:rPr>
                <a:t>0.8</a:t>
              </a:r>
            </a:p>
          </p:txBody>
        </p:sp>
        <p:sp>
          <p:nvSpPr>
            <p:cNvPr id="352" name="TextBox 9"/>
            <p:cNvSpPr txBox="1">
              <a:spLocks noChangeArrowheads="1"/>
            </p:cNvSpPr>
            <p:nvPr/>
          </p:nvSpPr>
          <p:spPr bwMode="auto">
            <a:xfrm>
              <a:off x="6100764" y="4918564"/>
              <a:ext cx="287337"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a:solidFill>
                    <a:srgbClr val="FFFFFF"/>
                  </a:solidFill>
                  <a:cs typeface="Arial" panose="020B0604020202020204" pitchFamily="34" charset="0"/>
                </a:rPr>
                <a:t>0.6</a:t>
              </a:r>
            </a:p>
          </p:txBody>
        </p:sp>
        <p:sp>
          <p:nvSpPr>
            <p:cNvPr id="353" name="TextBox 10"/>
            <p:cNvSpPr txBox="1">
              <a:spLocks noChangeArrowheads="1"/>
            </p:cNvSpPr>
            <p:nvPr/>
          </p:nvSpPr>
          <p:spPr bwMode="auto">
            <a:xfrm>
              <a:off x="6100764" y="5313852"/>
              <a:ext cx="287337" cy="2174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a:solidFill>
                    <a:srgbClr val="FFFFFF"/>
                  </a:solidFill>
                  <a:cs typeface="Arial" panose="020B0604020202020204" pitchFamily="34" charset="0"/>
                </a:rPr>
                <a:t>0.4</a:t>
              </a:r>
            </a:p>
          </p:txBody>
        </p:sp>
        <p:sp>
          <p:nvSpPr>
            <p:cNvPr id="354" name="TextBox 11"/>
            <p:cNvSpPr txBox="1">
              <a:spLocks noChangeArrowheads="1"/>
            </p:cNvSpPr>
            <p:nvPr/>
          </p:nvSpPr>
          <p:spPr bwMode="auto">
            <a:xfrm>
              <a:off x="6100764" y="5707552"/>
              <a:ext cx="287337"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dirty="0">
                  <a:solidFill>
                    <a:srgbClr val="FFFFFF"/>
                  </a:solidFill>
                  <a:cs typeface="Arial" panose="020B0604020202020204" pitchFamily="34" charset="0"/>
                </a:rPr>
                <a:t>0.2</a:t>
              </a:r>
            </a:p>
          </p:txBody>
        </p:sp>
        <p:sp>
          <p:nvSpPr>
            <p:cNvPr id="355" name="TextBox 12"/>
            <p:cNvSpPr txBox="1">
              <a:spLocks noChangeArrowheads="1"/>
            </p:cNvSpPr>
            <p:nvPr/>
          </p:nvSpPr>
          <p:spPr bwMode="auto">
            <a:xfrm>
              <a:off x="6100764" y="6101252"/>
              <a:ext cx="287337"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auto" hangingPunct="1">
                <a:spcBef>
                  <a:spcPts val="0"/>
                </a:spcBef>
                <a:spcAft>
                  <a:spcPts val="0"/>
                </a:spcAft>
              </a:pPr>
              <a:r>
                <a:rPr kumimoji="1" lang="en-GB" altLang="en-US" sz="900">
                  <a:solidFill>
                    <a:srgbClr val="FFFFFF"/>
                  </a:solidFill>
                  <a:cs typeface="Arial" panose="020B0604020202020204" pitchFamily="34" charset="0"/>
                </a:rPr>
                <a:t>0.0</a:t>
              </a:r>
            </a:p>
          </p:txBody>
        </p:sp>
        <p:sp>
          <p:nvSpPr>
            <p:cNvPr id="356" name="TextBox 13"/>
            <p:cNvSpPr txBox="1">
              <a:spLocks noChangeArrowheads="1"/>
            </p:cNvSpPr>
            <p:nvPr/>
          </p:nvSpPr>
          <p:spPr bwMode="auto">
            <a:xfrm>
              <a:off x="6378575" y="6320327"/>
              <a:ext cx="287338"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0</a:t>
              </a:r>
            </a:p>
          </p:txBody>
        </p:sp>
        <p:sp>
          <p:nvSpPr>
            <p:cNvPr id="357" name="TextBox 14"/>
            <p:cNvSpPr txBox="1">
              <a:spLocks noChangeArrowheads="1"/>
            </p:cNvSpPr>
            <p:nvPr/>
          </p:nvSpPr>
          <p:spPr bwMode="auto">
            <a:xfrm>
              <a:off x="6919914" y="6320327"/>
              <a:ext cx="287337"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5</a:t>
              </a:r>
            </a:p>
          </p:txBody>
        </p:sp>
        <p:sp>
          <p:nvSpPr>
            <p:cNvPr id="358" name="TextBox 15"/>
            <p:cNvSpPr txBox="1">
              <a:spLocks noChangeArrowheads="1"/>
            </p:cNvSpPr>
            <p:nvPr/>
          </p:nvSpPr>
          <p:spPr bwMode="auto">
            <a:xfrm>
              <a:off x="7461250" y="6320327"/>
              <a:ext cx="287338"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10</a:t>
              </a:r>
            </a:p>
          </p:txBody>
        </p:sp>
        <p:sp>
          <p:nvSpPr>
            <p:cNvPr id="359" name="TextBox 16"/>
            <p:cNvSpPr txBox="1">
              <a:spLocks noChangeArrowheads="1"/>
            </p:cNvSpPr>
            <p:nvPr/>
          </p:nvSpPr>
          <p:spPr bwMode="auto">
            <a:xfrm>
              <a:off x="8002589" y="6320327"/>
              <a:ext cx="287337"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15</a:t>
              </a:r>
            </a:p>
          </p:txBody>
        </p:sp>
        <p:sp>
          <p:nvSpPr>
            <p:cNvPr id="360" name="TextBox 17"/>
            <p:cNvSpPr txBox="1">
              <a:spLocks noChangeArrowheads="1"/>
            </p:cNvSpPr>
            <p:nvPr/>
          </p:nvSpPr>
          <p:spPr bwMode="auto">
            <a:xfrm>
              <a:off x="8543925" y="6320327"/>
              <a:ext cx="287338"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20</a:t>
              </a:r>
            </a:p>
          </p:txBody>
        </p:sp>
        <p:sp>
          <p:nvSpPr>
            <p:cNvPr id="361" name="TextBox 18"/>
            <p:cNvSpPr txBox="1">
              <a:spLocks noChangeArrowheads="1"/>
            </p:cNvSpPr>
            <p:nvPr/>
          </p:nvSpPr>
          <p:spPr bwMode="auto">
            <a:xfrm>
              <a:off x="9085264" y="6320327"/>
              <a:ext cx="287337"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25</a:t>
              </a:r>
            </a:p>
          </p:txBody>
        </p:sp>
        <p:sp>
          <p:nvSpPr>
            <p:cNvPr id="362" name="TextBox 19"/>
            <p:cNvSpPr txBox="1">
              <a:spLocks noChangeArrowheads="1"/>
            </p:cNvSpPr>
            <p:nvPr/>
          </p:nvSpPr>
          <p:spPr bwMode="auto">
            <a:xfrm>
              <a:off x="9626600" y="6320327"/>
              <a:ext cx="287338"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a:solidFill>
                    <a:srgbClr val="FFFFFF"/>
                  </a:solidFill>
                  <a:cs typeface="Arial" panose="020B0604020202020204" pitchFamily="34" charset="0"/>
                </a:rPr>
                <a:t>30</a:t>
              </a:r>
            </a:p>
          </p:txBody>
        </p:sp>
        <p:sp>
          <p:nvSpPr>
            <p:cNvPr id="363" name="TextBox 20"/>
            <p:cNvSpPr txBox="1">
              <a:spLocks noChangeArrowheads="1"/>
            </p:cNvSpPr>
            <p:nvPr/>
          </p:nvSpPr>
          <p:spPr bwMode="auto">
            <a:xfrm>
              <a:off x="10167939" y="6320327"/>
              <a:ext cx="287337" cy="219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900" dirty="0">
                  <a:solidFill>
                    <a:srgbClr val="FFFFFF"/>
                  </a:solidFill>
                  <a:cs typeface="Arial" panose="020B0604020202020204" pitchFamily="34" charset="0"/>
                </a:rPr>
                <a:t>35</a:t>
              </a:r>
            </a:p>
          </p:txBody>
        </p:sp>
        <p:sp>
          <p:nvSpPr>
            <p:cNvPr id="364" name="TextBox 29"/>
            <p:cNvSpPr txBox="1">
              <a:spLocks noChangeArrowheads="1"/>
            </p:cNvSpPr>
            <p:nvPr/>
          </p:nvSpPr>
          <p:spPr bwMode="auto">
            <a:xfrm>
              <a:off x="6521451" y="6536227"/>
              <a:ext cx="3819525" cy="2174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1050" b="1">
                  <a:solidFill>
                    <a:srgbClr val="FFFFFF"/>
                  </a:solidFill>
                  <a:cs typeface="Arial" panose="020B0604020202020204" pitchFamily="34" charset="0"/>
                </a:rPr>
                <a:t>Time, Months</a:t>
              </a:r>
            </a:p>
          </p:txBody>
        </p:sp>
        <p:grpSp>
          <p:nvGrpSpPr>
            <p:cNvPr id="366" name="Group 1030"/>
            <p:cNvGrpSpPr>
              <a:grpSpLocks/>
            </p:cNvGrpSpPr>
            <p:nvPr/>
          </p:nvGrpSpPr>
          <p:grpSpPr bwMode="auto">
            <a:xfrm>
              <a:off x="6518275" y="4239113"/>
              <a:ext cx="3130550" cy="438150"/>
              <a:chOff x="2122488" y="2197100"/>
              <a:chExt cx="4306888" cy="555625"/>
            </a:xfrm>
          </p:grpSpPr>
          <p:grpSp>
            <p:nvGrpSpPr>
              <p:cNvPr id="367" name="Group 1029"/>
              <p:cNvGrpSpPr>
                <a:grpSpLocks/>
              </p:cNvGrpSpPr>
              <p:nvPr/>
            </p:nvGrpSpPr>
            <p:grpSpPr bwMode="auto">
              <a:xfrm>
                <a:off x="5099051" y="2501900"/>
                <a:ext cx="1330325" cy="247650"/>
                <a:chOff x="5099051" y="2501900"/>
                <a:chExt cx="1330325" cy="247650"/>
              </a:xfrm>
            </p:grpSpPr>
            <p:sp>
              <p:nvSpPr>
                <p:cNvPr id="369" name="Line 21"/>
                <p:cNvSpPr>
                  <a:spLocks noChangeShapeType="1"/>
                </p:cNvSpPr>
                <p:nvPr/>
              </p:nvSpPr>
              <p:spPr bwMode="auto">
                <a:xfrm flipH="1">
                  <a:off x="6365876" y="2647950"/>
                  <a:ext cx="63500"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70" name="Line 22"/>
                <p:cNvSpPr>
                  <a:spLocks noChangeShapeType="1"/>
                </p:cNvSpPr>
                <p:nvPr/>
              </p:nvSpPr>
              <p:spPr bwMode="auto">
                <a:xfrm flipH="1">
                  <a:off x="6346826"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71" name="Line 23"/>
                <p:cNvSpPr>
                  <a:spLocks noChangeShapeType="1"/>
                </p:cNvSpPr>
                <p:nvPr/>
              </p:nvSpPr>
              <p:spPr bwMode="auto">
                <a:xfrm flipH="1">
                  <a:off x="6308726"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72" name="Line 24"/>
                <p:cNvSpPr>
                  <a:spLocks noChangeShapeType="1"/>
                </p:cNvSpPr>
                <p:nvPr/>
              </p:nvSpPr>
              <p:spPr bwMode="auto">
                <a:xfrm flipH="1">
                  <a:off x="6238876"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73" name="Line 25"/>
                <p:cNvSpPr>
                  <a:spLocks noChangeShapeType="1"/>
                </p:cNvSpPr>
                <p:nvPr/>
              </p:nvSpPr>
              <p:spPr bwMode="auto">
                <a:xfrm flipH="1">
                  <a:off x="6261101"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74" name="Line 26"/>
                <p:cNvSpPr>
                  <a:spLocks noChangeShapeType="1"/>
                </p:cNvSpPr>
                <p:nvPr/>
              </p:nvSpPr>
              <p:spPr bwMode="auto">
                <a:xfrm flipH="1">
                  <a:off x="6188076"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75" name="Line 27"/>
                <p:cNvSpPr>
                  <a:spLocks noChangeShapeType="1"/>
                </p:cNvSpPr>
                <p:nvPr/>
              </p:nvSpPr>
              <p:spPr bwMode="auto">
                <a:xfrm flipH="1">
                  <a:off x="6137276"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76" name="Line 28"/>
                <p:cNvSpPr>
                  <a:spLocks noChangeShapeType="1"/>
                </p:cNvSpPr>
                <p:nvPr/>
              </p:nvSpPr>
              <p:spPr bwMode="auto">
                <a:xfrm flipH="1">
                  <a:off x="6067426"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77" name="Line 29"/>
                <p:cNvSpPr>
                  <a:spLocks noChangeShapeType="1"/>
                </p:cNvSpPr>
                <p:nvPr/>
              </p:nvSpPr>
              <p:spPr bwMode="auto">
                <a:xfrm flipH="1">
                  <a:off x="5994401" y="2647950"/>
                  <a:ext cx="63500"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78" name="Line 30"/>
                <p:cNvSpPr>
                  <a:spLocks noChangeShapeType="1"/>
                </p:cNvSpPr>
                <p:nvPr/>
              </p:nvSpPr>
              <p:spPr bwMode="auto">
                <a:xfrm flipH="1">
                  <a:off x="5946776"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79" name="Line 31"/>
                <p:cNvSpPr>
                  <a:spLocks noChangeShapeType="1"/>
                </p:cNvSpPr>
                <p:nvPr/>
              </p:nvSpPr>
              <p:spPr bwMode="auto">
                <a:xfrm flipH="1">
                  <a:off x="5911851" y="2647950"/>
                  <a:ext cx="63500"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80" name="Line 32"/>
                <p:cNvSpPr>
                  <a:spLocks noChangeShapeType="1"/>
                </p:cNvSpPr>
                <p:nvPr/>
              </p:nvSpPr>
              <p:spPr bwMode="auto">
                <a:xfrm flipH="1">
                  <a:off x="5895976"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81" name="Line 33"/>
                <p:cNvSpPr>
                  <a:spLocks noChangeShapeType="1"/>
                </p:cNvSpPr>
                <p:nvPr/>
              </p:nvSpPr>
              <p:spPr bwMode="auto">
                <a:xfrm flipH="1">
                  <a:off x="5826126" y="2647950"/>
                  <a:ext cx="63500"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82" name="Line 34"/>
                <p:cNvSpPr>
                  <a:spLocks noChangeShapeType="1"/>
                </p:cNvSpPr>
                <p:nvPr/>
              </p:nvSpPr>
              <p:spPr bwMode="auto">
                <a:xfrm flipH="1">
                  <a:off x="5775326"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83" name="Line 35"/>
                <p:cNvSpPr>
                  <a:spLocks noChangeShapeType="1"/>
                </p:cNvSpPr>
                <p:nvPr/>
              </p:nvSpPr>
              <p:spPr bwMode="auto">
                <a:xfrm flipH="1">
                  <a:off x="5724526" y="2647950"/>
                  <a:ext cx="63500"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84" name="Line 36"/>
                <p:cNvSpPr>
                  <a:spLocks noChangeShapeType="1"/>
                </p:cNvSpPr>
                <p:nvPr/>
              </p:nvSpPr>
              <p:spPr bwMode="auto">
                <a:xfrm flipH="1">
                  <a:off x="5705476" y="2647950"/>
                  <a:ext cx="63500"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85" name="Line 37"/>
                <p:cNvSpPr>
                  <a:spLocks noChangeShapeType="1"/>
                </p:cNvSpPr>
                <p:nvPr/>
              </p:nvSpPr>
              <p:spPr bwMode="auto">
                <a:xfrm flipH="1">
                  <a:off x="5689601"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86" name="Line 38"/>
                <p:cNvSpPr>
                  <a:spLocks noChangeShapeType="1"/>
                </p:cNvSpPr>
                <p:nvPr/>
              </p:nvSpPr>
              <p:spPr bwMode="auto">
                <a:xfrm flipH="1">
                  <a:off x="5629276"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87" name="Line 39"/>
                <p:cNvSpPr>
                  <a:spLocks noChangeShapeType="1"/>
                </p:cNvSpPr>
                <p:nvPr/>
              </p:nvSpPr>
              <p:spPr bwMode="auto">
                <a:xfrm flipH="1">
                  <a:off x="5616576" y="264795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88" name="Line 40"/>
                <p:cNvSpPr>
                  <a:spLocks noChangeShapeType="1"/>
                </p:cNvSpPr>
                <p:nvPr/>
              </p:nvSpPr>
              <p:spPr bwMode="auto">
                <a:xfrm flipH="1">
                  <a:off x="5549901" y="2562225"/>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89" name="Line 41"/>
                <p:cNvSpPr>
                  <a:spLocks noChangeShapeType="1"/>
                </p:cNvSpPr>
                <p:nvPr/>
              </p:nvSpPr>
              <p:spPr bwMode="auto">
                <a:xfrm flipH="1">
                  <a:off x="5514976" y="2562225"/>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90" name="Line 42"/>
                <p:cNvSpPr>
                  <a:spLocks noChangeShapeType="1"/>
                </p:cNvSpPr>
                <p:nvPr/>
              </p:nvSpPr>
              <p:spPr bwMode="auto">
                <a:xfrm flipH="1">
                  <a:off x="5473701" y="2562225"/>
                  <a:ext cx="63500"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91" name="Line 43"/>
                <p:cNvSpPr>
                  <a:spLocks noChangeShapeType="1"/>
                </p:cNvSpPr>
                <p:nvPr/>
              </p:nvSpPr>
              <p:spPr bwMode="auto">
                <a:xfrm flipH="1">
                  <a:off x="5413376" y="2562225"/>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92" name="Line 44"/>
                <p:cNvSpPr>
                  <a:spLocks noChangeShapeType="1"/>
                </p:cNvSpPr>
                <p:nvPr/>
              </p:nvSpPr>
              <p:spPr bwMode="auto">
                <a:xfrm flipH="1">
                  <a:off x="5327651" y="2562225"/>
                  <a:ext cx="66675" cy="104775"/>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93" name="Line 45"/>
                <p:cNvSpPr>
                  <a:spLocks noChangeShapeType="1"/>
                </p:cNvSpPr>
                <p:nvPr/>
              </p:nvSpPr>
              <p:spPr bwMode="auto">
                <a:xfrm flipH="1">
                  <a:off x="5248276" y="2505075"/>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94" name="Line 46"/>
                <p:cNvSpPr>
                  <a:spLocks noChangeShapeType="1"/>
                </p:cNvSpPr>
                <p:nvPr/>
              </p:nvSpPr>
              <p:spPr bwMode="auto">
                <a:xfrm flipH="1">
                  <a:off x="5222876" y="2505075"/>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95" name="Line 47"/>
                <p:cNvSpPr>
                  <a:spLocks noChangeShapeType="1"/>
                </p:cNvSpPr>
                <p:nvPr/>
              </p:nvSpPr>
              <p:spPr bwMode="auto">
                <a:xfrm flipH="1">
                  <a:off x="5200651" y="2505075"/>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96" name="Line 48"/>
                <p:cNvSpPr>
                  <a:spLocks noChangeShapeType="1"/>
                </p:cNvSpPr>
                <p:nvPr/>
              </p:nvSpPr>
              <p:spPr bwMode="auto">
                <a:xfrm flipH="1">
                  <a:off x="5146676" y="2501900"/>
                  <a:ext cx="63500"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97" name="Line 49"/>
                <p:cNvSpPr>
                  <a:spLocks noChangeShapeType="1"/>
                </p:cNvSpPr>
                <p:nvPr/>
              </p:nvSpPr>
              <p:spPr bwMode="auto">
                <a:xfrm flipH="1">
                  <a:off x="5099051" y="2501900"/>
                  <a:ext cx="66675"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398" name="Line 50"/>
                <p:cNvSpPr>
                  <a:spLocks noChangeShapeType="1"/>
                </p:cNvSpPr>
                <p:nvPr/>
              </p:nvSpPr>
              <p:spPr bwMode="auto">
                <a:xfrm flipH="1">
                  <a:off x="6219826" y="2647950"/>
                  <a:ext cx="63500" cy="101600"/>
                </a:xfrm>
                <a:prstGeom prst="line">
                  <a:avLst/>
                </a:prstGeom>
                <a:noFill/>
                <a:ln w="19050">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grpSp>
          <p:sp>
            <p:nvSpPr>
              <p:cNvPr id="368" name="Freeform 51"/>
              <p:cNvSpPr>
                <a:spLocks/>
              </p:cNvSpPr>
              <p:nvPr/>
            </p:nvSpPr>
            <p:spPr bwMode="auto">
              <a:xfrm>
                <a:off x="2122488" y="2197100"/>
                <a:ext cx="4246563" cy="555625"/>
              </a:xfrm>
              <a:custGeom>
                <a:avLst/>
                <a:gdLst>
                  <a:gd name="T0" fmla="*/ 0 w 1338"/>
                  <a:gd name="T1" fmla="*/ 0 h 175"/>
                  <a:gd name="T2" fmla="*/ 2147483646 w 1338"/>
                  <a:gd name="T3" fmla="*/ 0 h 175"/>
                  <a:gd name="T4" fmla="*/ 2147483646 w 1338"/>
                  <a:gd name="T5" fmla="*/ 2147483646 h 175"/>
                  <a:gd name="T6" fmla="*/ 2147483646 w 1338"/>
                  <a:gd name="T7" fmla="*/ 2147483646 h 175"/>
                  <a:gd name="T8" fmla="*/ 2147483646 w 1338"/>
                  <a:gd name="T9" fmla="*/ 2147483646 h 175"/>
                  <a:gd name="T10" fmla="*/ 2147483646 w 1338"/>
                  <a:gd name="T11" fmla="*/ 2147483646 h 175"/>
                  <a:gd name="T12" fmla="*/ 2147483646 w 1338"/>
                  <a:gd name="T13" fmla="*/ 2147483646 h 175"/>
                  <a:gd name="T14" fmla="*/ 2147483646 w 1338"/>
                  <a:gd name="T15" fmla="*/ 2147483646 h 175"/>
                  <a:gd name="T16" fmla="*/ 2147483646 w 1338"/>
                  <a:gd name="T17" fmla="*/ 2147483646 h 175"/>
                  <a:gd name="T18" fmla="*/ 2147483646 w 1338"/>
                  <a:gd name="T19" fmla="*/ 2147483646 h 175"/>
                  <a:gd name="T20" fmla="*/ 2147483646 w 1338"/>
                  <a:gd name="T21" fmla="*/ 2147483646 h 175"/>
                  <a:gd name="T22" fmla="*/ 2147483646 w 1338"/>
                  <a:gd name="T23" fmla="*/ 2147483646 h 175"/>
                  <a:gd name="T24" fmla="*/ 2147483646 w 1338"/>
                  <a:gd name="T25" fmla="*/ 2147483646 h 175"/>
                  <a:gd name="T26" fmla="*/ 2147483646 w 1338"/>
                  <a:gd name="T27" fmla="*/ 2147483646 h 175"/>
                  <a:gd name="T28" fmla="*/ 2147483646 w 1338"/>
                  <a:gd name="T29" fmla="*/ 2147483646 h 175"/>
                  <a:gd name="T30" fmla="*/ 2147483646 w 1338"/>
                  <a:gd name="T31" fmla="*/ 2147483646 h 175"/>
                  <a:gd name="T32" fmla="*/ 2147483646 w 1338"/>
                  <a:gd name="T33" fmla="*/ 2147483646 h 175"/>
                  <a:gd name="T34" fmla="*/ 2147483646 w 1338"/>
                  <a:gd name="T35" fmla="*/ 2147483646 h 175"/>
                  <a:gd name="T36" fmla="*/ 2147483646 w 1338"/>
                  <a:gd name="T37" fmla="*/ 2147483646 h 175"/>
                  <a:gd name="T38" fmla="*/ 2147483646 w 1338"/>
                  <a:gd name="T39" fmla="*/ 2147483646 h 1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38"/>
                  <a:gd name="T61" fmla="*/ 0 h 175"/>
                  <a:gd name="T62" fmla="*/ 1338 w 1338"/>
                  <a:gd name="T63" fmla="*/ 175 h 1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38" h="175">
                    <a:moveTo>
                      <a:pt x="0" y="0"/>
                    </a:moveTo>
                    <a:cubicBezTo>
                      <a:pt x="359" y="0"/>
                      <a:pt x="359" y="0"/>
                      <a:pt x="359" y="0"/>
                    </a:cubicBezTo>
                    <a:cubicBezTo>
                      <a:pt x="359" y="27"/>
                      <a:pt x="359" y="27"/>
                      <a:pt x="359" y="27"/>
                    </a:cubicBezTo>
                    <a:cubicBezTo>
                      <a:pt x="389" y="27"/>
                      <a:pt x="389" y="27"/>
                      <a:pt x="389" y="27"/>
                    </a:cubicBezTo>
                    <a:cubicBezTo>
                      <a:pt x="389" y="44"/>
                      <a:pt x="389" y="44"/>
                      <a:pt x="389" y="44"/>
                    </a:cubicBezTo>
                    <a:cubicBezTo>
                      <a:pt x="454" y="44"/>
                      <a:pt x="454" y="44"/>
                      <a:pt x="454" y="44"/>
                    </a:cubicBezTo>
                    <a:cubicBezTo>
                      <a:pt x="454" y="60"/>
                      <a:pt x="454" y="60"/>
                      <a:pt x="454" y="60"/>
                    </a:cubicBezTo>
                    <a:cubicBezTo>
                      <a:pt x="578" y="60"/>
                      <a:pt x="578" y="60"/>
                      <a:pt x="578" y="60"/>
                    </a:cubicBezTo>
                    <a:cubicBezTo>
                      <a:pt x="578" y="76"/>
                      <a:pt x="578" y="76"/>
                      <a:pt x="578" y="76"/>
                    </a:cubicBezTo>
                    <a:cubicBezTo>
                      <a:pt x="691" y="76"/>
                      <a:pt x="691" y="76"/>
                      <a:pt x="691" y="76"/>
                    </a:cubicBezTo>
                    <a:cubicBezTo>
                      <a:pt x="691" y="76"/>
                      <a:pt x="690" y="97"/>
                      <a:pt x="691" y="97"/>
                    </a:cubicBezTo>
                    <a:cubicBezTo>
                      <a:pt x="692" y="97"/>
                      <a:pt x="832" y="97"/>
                      <a:pt x="832" y="97"/>
                    </a:cubicBezTo>
                    <a:cubicBezTo>
                      <a:pt x="832" y="113"/>
                      <a:pt x="832" y="113"/>
                      <a:pt x="832" y="113"/>
                    </a:cubicBezTo>
                    <a:cubicBezTo>
                      <a:pt x="930" y="113"/>
                      <a:pt x="930" y="113"/>
                      <a:pt x="930" y="113"/>
                    </a:cubicBezTo>
                    <a:cubicBezTo>
                      <a:pt x="930" y="130"/>
                      <a:pt x="930" y="130"/>
                      <a:pt x="930" y="130"/>
                    </a:cubicBezTo>
                    <a:cubicBezTo>
                      <a:pt x="1007" y="130"/>
                      <a:pt x="1007" y="130"/>
                      <a:pt x="1007" y="130"/>
                    </a:cubicBezTo>
                    <a:cubicBezTo>
                      <a:pt x="1007" y="149"/>
                      <a:pt x="1007" y="149"/>
                      <a:pt x="1007" y="149"/>
                    </a:cubicBezTo>
                    <a:cubicBezTo>
                      <a:pt x="1099" y="149"/>
                      <a:pt x="1099" y="149"/>
                      <a:pt x="1099" y="149"/>
                    </a:cubicBezTo>
                    <a:cubicBezTo>
                      <a:pt x="1099" y="175"/>
                      <a:pt x="1099" y="175"/>
                      <a:pt x="1099" y="175"/>
                    </a:cubicBezTo>
                    <a:cubicBezTo>
                      <a:pt x="1338" y="175"/>
                      <a:pt x="1338" y="175"/>
                      <a:pt x="1338" y="175"/>
                    </a:cubicBezTo>
                  </a:path>
                </a:pathLst>
              </a:custGeom>
              <a:noFill/>
              <a:ln w="285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grpSp>
      </p:grpSp>
      <p:grpSp>
        <p:nvGrpSpPr>
          <p:cNvPr id="399" name="Group 67"/>
          <p:cNvGrpSpPr>
            <a:grpSpLocks/>
          </p:cNvGrpSpPr>
          <p:nvPr/>
        </p:nvGrpSpPr>
        <p:grpSpPr bwMode="auto">
          <a:xfrm>
            <a:off x="5461667" y="4465667"/>
            <a:ext cx="3235805" cy="1538288"/>
            <a:chOff x="1700213" y="2506980"/>
            <a:chExt cx="5319395" cy="2601595"/>
          </a:xfrm>
        </p:grpSpPr>
        <p:sp>
          <p:nvSpPr>
            <p:cNvPr id="400" name="Freeform 6"/>
            <p:cNvSpPr>
              <a:spLocks/>
            </p:cNvSpPr>
            <p:nvPr/>
          </p:nvSpPr>
          <p:spPr bwMode="auto">
            <a:xfrm>
              <a:off x="1789113" y="2508250"/>
              <a:ext cx="5229225" cy="2508250"/>
            </a:xfrm>
            <a:custGeom>
              <a:avLst/>
              <a:gdLst>
                <a:gd name="T0" fmla="*/ 0 w 3294"/>
                <a:gd name="T1" fmla="*/ 0 h 1580"/>
                <a:gd name="T2" fmla="*/ 0 w 3294"/>
                <a:gd name="T3" fmla="*/ 2147483646 h 1580"/>
                <a:gd name="T4" fmla="*/ 2147483646 w 3294"/>
                <a:gd name="T5" fmla="*/ 2147483646 h 1580"/>
                <a:gd name="T6" fmla="*/ 0 60000 65536"/>
                <a:gd name="T7" fmla="*/ 0 60000 65536"/>
                <a:gd name="T8" fmla="*/ 0 60000 65536"/>
                <a:gd name="T9" fmla="*/ 0 w 3294"/>
                <a:gd name="T10" fmla="*/ 0 h 1580"/>
                <a:gd name="T11" fmla="*/ 3294 w 3294"/>
                <a:gd name="T12" fmla="*/ 1580 h 1580"/>
              </a:gdLst>
              <a:ahLst/>
              <a:cxnLst>
                <a:cxn ang="T6">
                  <a:pos x="T0" y="T1"/>
                </a:cxn>
                <a:cxn ang="T7">
                  <a:pos x="T2" y="T3"/>
                </a:cxn>
                <a:cxn ang="T8">
                  <a:pos x="T4" y="T5"/>
                </a:cxn>
              </a:cxnLst>
              <a:rect l="T9" t="T10" r="T11" b="T12"/>
              <a:pathLst>
                <a:path w="3294" h="1580">
                  <a:moveTo>
                    <a:pt x="0" y="0"/>
                  </a:moveTo>
                  <a:lnTo>
                    <a:pt x="0" y="1580"/>
                  </a:lnTo>
                  <a:lnTo>
                    <a:pt x="3294" y="1580"/>
                  </a:lnTo>
                </a:path>
              </a:pathLst>
            </a:custGeom>
            <a:noFill/>
            <a:ln w="254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01" name="Line 8"/>
            <p:cNvSpPr>
              <a:spLocks noChangeShapeType="1"/>
            </p:cNvSpPr>
            <p:nvPr/>
          </p:nvSpPr>
          <p:spPr bwMode="auto">
            <a:xfrm>
              <a:off x="1700213" y="2506980"/>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02" name="Line 9"/>
            <p:cNvSpPr>
              <a:spLocks noChangeShapeType="1"/>
            </p:cNvSpPr>
            <p:nvPr/>
          </p:nvSpPr>
          <p:spPr bwMode="auto">
            <a:xfrm>
              <a:off x="1700213" y="3016250"/>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03" name="Line 10"/>
            <p:cNvSpPr>
              <a:spLocks noChangeShapeType="1"/>
            </p:cNvSpPr>
            <p:nvPr/>
          </p:nvSpPr>
          <p:spPr bwMode="auto">
            <a:xfrm>
              <a:off x="1700213" y="3514725"/>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04" name="Line 14"/>
            <p:cNvSpPr>
              <a:spLocks noChangeShapeType="1"/>
            </p:cNvSpPr>
            <p:nvPr/>
          </p:nvSpPr>
          <p:spPr bwMode="auto">
            <a:xfrm>
              <a:off x="1700213" y="4016375"/>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05" name="Line 15"/>
            <p:cNvSpPr>
              <a:spLocks noChangeShapeType="1"/>
            </p:cNvSpPr>
            <p:nvPr/>
          </p:nvSpPr>
          <p:spPr bwMode="auto">
            <a:xfrm>
              <a:off x="1700213" y="4514850"/>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06" name="Line 17"/>
            <p:cNvSpPr>
              <a:spLocks noChangeShapeType="1"/>
            </p:cNvSpPr>
            <p:nvPr/>
          </p:nvSpPr>
          <p:spPr bwMode="auto">
            <a:xfrm>
              <a:off x="1700213" y="5016500"/>
              <a:ext cx="88900" cy="0"/>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07" name="Line 18"/>
            <p:cNvSpPr>
              <a:spLocks noChangeShapeType="1"/>
            </p:cNvSpPr>
            <p:nvPr/>
          </p:nvSpPr>
          <p:spPr bwMode="auto">
            <a:xfrm flipV="1">
              <a:off x="1789113"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08" name="Line 19"/>
            <p:cNvSpPr>
              <a:spLocks noChangeShapeType="1"/>
            </p:cNvSpPr>
            <p:nvPr/>
          </p:nvSpPr>
          <p:spPr bwMode="auto">
            <a:xfrm flipV="1">
              <a:off x="2533651"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09" name="Line 20"/>
            <p:cNvSpPr>
              <a:spLocks noChangeShapeType="1"/>
            </p:cNvSpPr>
            <p:nvPr/>
          </p:nvSpPr>
          <p:spPr bwMode="auto">
            <a:xfrm flipV="1">
              <a:off x="3282951"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10" name="Line 21"/>
            <p:cNvSpPr>
              <a:spLocks noChangeShapeType="1"/>
            </p:cNvSpPr>
            <p:nvPr/>
          </p:nvSpPr>
          <p:spPr bwMode="auto">
            <a:xfrm flipV="1">
              <a:off x="4029076"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11" name="Line 22"/>
            <p:cNvSpPr>
              <a:spLocks noChangeShapeType="1"/>
            </p:cNvSpPr>
            <p:nvPr/>
          </p:nvSpPr>
          <p:spPr bwMode="auto">
            <a:xfrm flipV="1">
              <a:off x="4775201"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12" name="Line 23"/>
            <p:cNvSpPr>
              <a:spLocks noChangeShapeType="1"/>
            </p:cNvSpPr>
            <p:nvPr/>
          </p:nvSpPr>
          <p:spPr bwMode="auto">
            <a:xfrm flipV="1">
              <a:off x="5521326"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13" name="Line 24"/>
            <p:cNvSpPr>
              <a:spLocks noChangeShapeType="1"/>
            </p:cNvSpPr>
            <p:nvPr/>
          </p:nvSpPr>
          <p:spPr bwMode="auto">
            <a:xfrm flipV="1">
              <a:off x="6267451"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sp>
          <p:nvSpPr>
            <p:cNvPr id="414" name="Line 25"/>
            <p:cNvSpPr>
              <a:spLocks noChangeShapeType="1"/>
            </p:cNvSpPr>
            <p:nvPr/>
          </p:nvSpPr>
          <p:spPr bwMode="auto">
            <a:xfrm flipV="1">
              <a:off x="7019608" y="5016500"/>
              <a:ext cx="0" cy="92075"/>
            </a:xfrm>
            <a:prstGeom prst="line">
              <a:avLst/>
            </a:prstGeom>
            <a:noFill/>
            <a:ln w="25400" cap="sq">
              <a:solidFill>
                <a:schemeClr val="tx1"/>
              </a:solidFill>
              <a:miter lim="800000"/>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pPr>
              <a:endParaRPr lang="en-US" sz="1350">
                <a:solidFill>
                  <a:srgbClr val="FFFFFF"/>
                </a:solidFill>
                <a:latin typeface="Arial"/>
              </a:endParaRPr>
            </a:p>
          </p:txBody>
        </p:sp>
      </p:grpSp>
      <p:sp>
        <p:nvSpPr>
          <p:cNvPr id="415" name="TextBox 84"/>
          <p:cNvSpPr txBox="1">
            <a:spLocks noChangeArrowheads="1"/>
          </p:cNvSpPr>
          <p:nvPr/>
        </p:nvSpPr>
        <p:spPr bwMode="auto">
          <a:xfrm>
            <a:off x="7467327" y="4967038"/>
            <a:ext cx="445294" cy="23072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68468" tIns="34235" rIns="68468" bIns="34235">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ts val="0"/>
              </a:spcBef>
              <a:spcAft>
                <a:spcPts val="0"/>
              </a:spcAft>
            </a:pPr>
            <a:r>
              <a:rPr kumimoji="1" lang="en-GB" altLang="en-US" sz="1050" b="1">
                <a:solidFill>
                  <a:srgbClr val="FFFFFF"/>
                </a:solidFill>
                <a:cs typeface="Arial" panose="020B0604020202020204" pitchFamily="34" charset="0"/>
              </a:rPr>
              <a:t>NR</a:t>
            </a:r>
          </a:p>
        </p:txBody>
      </p:sp>
      <p:sp>
        <p:nvSpPr>
          <p:cNvPr id="4" name="TextBox 3"/>
          <p:cNvSpPr txBox="1"/>
          <p:nvPr/>
        </p:nvSpPr>
        <p:spPr>
          <a:xfrm>
            <a:off x="930609" y="1354833"/>
            <a:ext cx="2800767" cy="369332"/>
          </a:xfrm>
          <a:prstGeom prst="rect">
            <a:avLst/>
          </a:prstGeom>
          <a:noFill/>
        </p:spPr>
        <p:txBody>
          <a:bodyPr wrap="none" rtlCol="0">
            <a:spAutoFit/>
          </a:bodyPr>
          <a:lstStyle/>
          <a:p>
            <a:pPr eaLnBrk="1" fontAlgn="auto" hangingPunct="1">
              <a:spcBef>
                <a:spcPts val="0"/>
              </a:spcBef>
              <a:spcAft>
                <a:spcPts val="0"/>
              </a:spcAft>
            </a:pPr>
            <a:r>
              <a:rPr lang="en-US" altLang="en-US" sz="1800" b="1" dirty="0">
                <a:solidFill>
                  <a:srgbClr val="FFFF00"/>
                </a:solidFill>
                <a:latin typeface="Arial"/>
              </a:rPr>
              <a:t>I</a:t>
            </a:r>
            <a:r>
              <a:rPr lang="en-US" altLang="en-US" sz="1800" b="1" dirty="0" smtClean="0">
                <a:solidFill>
                  <a:srgbClr val="FFFF00"/>
                </a:solidFill>
                <a:latin typeface="Arial"/>
              </a:rPr>
              <a:t>n </a:t>
            </a:r>
            <a:r>
              <a:rPr lang="en-US" altLang="en-US" sz="1800" b="1" dirty="0" err="1">
                <a:solidFill>
                  <a:srgbClr val="FFFF00"/>
                </a:solidFill>
                <a:latin typeface="Arial"/>
              </a:rPr>
              <a:t>Crizotinib</a:t>
            </a:r>
            <a:r>
              <a:rPr lang="en-US" altLang="en-US" sz="1800" b="1" dirty="0">
                <a:solidFill>
                  <a:srgbClr val="FFFF00"/>
                </a:solidFill>
                <a:latin typeface="Arial"/>
              </a:rPr>
              <a:t> </a:t>
            </a:r>
            <a:r>
              <a:rPr lang="en-US" altLang="en-US" sz="1800" b="1" dirty="0" smtClean="0">
                <a:solidFill>
                  <a:srgbClr val="FFFF00"/>
                </a:solidFill>
                <a:latin typeface="Arial"/>
              </a:rPr>
              <a:t>Resistance</a:t>
            </a:r>
            <a:endParaRPr lang="en-US" altLang="en-US" sz="1800" b="1" dirty="0">
              <a:solidFill>
                <a:srgbClr val="FFFF00"/>
              </a:solidFill>
              <a:latin typeface="Arial"/>
            </a:endParaRPr>
          </a:p>
        </p:txBody>
      </p:sp>
      <p:sp>
        <p:nvSpPr>
          <p:cNvPr id="5" name="TextBox 4"/>
          <p:cNvSpPr txBox="1"/>
          <p:nvPr/>
        </p:nvSpPr>
        <p:spPr>
          <a:xfrm>
            <a:off x="6992454" y="1408938"/>
            <a:ext cx="1238094" cy="369332"/>
          </a:xfrm>
          <a:prstGeom prst="rect">
            <a:avLst/>
          </a:prstGeom>
          <a:noFill/>
        </p:spPr>
        <p:txBody>
          <a:bodyPr wrap="square" rtlCol="0">
            <a:spAutoFit/>
          </a:bodyPr>
          <a:lstStyle/>
          <a:p>
            <a:pPr eaLnBrk="1" fontAlgn="auto" hangingPunct="1">
              <a:spcBef>
                <a:spcPts val="0"/>
              </a:spcBef>
              <a:spcAft>
                <a:spcPts val="0"/>
              </a:spcAft>
            </a:pPr>
            <a:r>
              <a:rPr lang="en-US" sz="1800" b="1" dirty="0">
                <a:solidFill>
                  <a:srgbClr val="FFFF00"/>
                </a:solidFill>
                <a:latin typeface="Arial"/>
              </a:rPr>
              <a:t>1</a:t>
            </a:r>
            <a:r>
              <a:rPr lang="en-US" sz="1800" b="1" baseline="30000" dirty="0">
                <a:solidFill>
                  <a:srgbClr val="FFFF00"/>
                </a:solidFill>
                <a:latin typeface="Arial"/>
              </a:rPr>
              <a:t>st</a:t>
            </a:r>
            <a:r>
              <a:rPr lang="en-US" sz="1800" b="1" dirty="0">
                <a:solidFill>
                  <a:srgbClr val="FFFF00"/>
                </a:solidFill>
                <a:latin typeface="Arial"/>
              </a:rPr>
              <a:t> Line</a:t>
            </a:r>
          </a:p>
        </p:txBody>
      </p:sp>
      <p:sp>
        <p:nvSpPr>
          <p:cNvPr id="145"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2444288125"/>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48469302"/>
              </p:ext>
            </p:extLst>
          </p:nvPr>
        </p:nvGraphicFramePr>
        <p:xfrm>
          <a:off x="1295400" y="1405002"/>
          <a:ext cx="6796566" cy="4290641"/>
        </p:xfrm>
        <a:graphic>
          <a:graphicData uri="http://schemas.openxmlformats.org/drawingml/2006/table">
            <a:tbl>
              <a:tblPr firstRow="1" bandRow="1">
                <a:tableStyleId>{BC89EF96-8CEA-46FF-86C4-4CE0E7609802}</a:tableStyleId>
              </a:tblPr>
              <a:tblGrid>
                <a:gridCol w="1132761"/>
                <a:gridCol w="1132761"/>
                <a:gridCol w="1132761"/>
                <a:gridCol w="1132761"/>
                <a:gridCol w="1132761"/>
                <a:gridCol w="1132761"/>
              </a:tblGrid>
              <a:tr h="283244">
                <a:tc>
                  <a:txBody>
                    <a:bodyPr/>
                    <a:lstStyle/>
                    <a:p>
                      <a:endParaRPr lang="en-US" sz="1400" dirty="0"/>
                    </a:p>
                  </a:txBody>
                  <a:tcPr marL="77153" marR="77153" marT="28932" marB="28932"/>
                </a:tc>
                <a:tc>
                  <a:txBody>
                    <a:bodyPr/>
                    <a:lstStyle/>
                    <a:p>
                      <a:pPr algn="ctr"/>
                      <a:r>
                        <a:rPr lang="en-US" sz="1400" b="1" dirty="0" smtClean="0">
                          <a:solidFill>
                            <a:schemeClr val="tx1"/>
                          </a:solidFill>
                        </a:rPr>
                        <a:t>1</a:t>
                      </a:r>
                      <a:r>
                        <a:rPr lang="en-US" sz="1400" b="1" baseline="30000" dirty="0" smtClean="0">
                          <a:solidFill>
                            <a:schemeClr val="tx1"/>
                          </a:solidFill>
                        </a:rPr>
                        <a:t>st</a:t>
                      </a:r>
                      <a:r>
                        <a:rPr lang="en-US" sz="1400" b="1" dirty="0" smtClean="0">
                          <a:solidFill>
                            <a:schemeClr val="tx1"/>
                          </a:solidFill>
                        </a:rPr>
                        <a:t> gen</a:t>
                      </a:r>
                      <a:endParaRPr lang="en-US" sz="1400" b="1" dirty="0">
                        <a:solidFill>
                          <a:schemeClr val="tx1"/>
                        </a:solidFill>
                      </a:endParaRPr>
                    </a:p>
                  </a:txBody>
                  <a:tcPr marL="77153" marR="77153" marT="28932" marB="28932" anchor="ctr"/>
                </a:tc>
                <a:tc gridSpan="3">
                  <a:txBody>
                    <a:bodyPr/>
                    <a:lstStyle/>
                    <a:p>
                      <a:pPr algn="ctr"/>
                      <a:r>
                        <a:rPr lang="en-US" sz="1400" b="1" dirty="0" smtClean="0">
                          <a:solidFill>
                            <a:schemeClr val="tx1"/>
                          </a:solidFill>
                        </a:rPr>
                        <a:t>2</a:t>
                      </a:r>
                      <a:r>
                        <a:rPr lang="en-US" sz="1400" b="1" baseline="30000" dirty="0" smtClean="0">
                          <a:solidFill>
                            <a:schemeClr val="tx1"/>
                          </a:solidFill>
                        </a:rPr>
                        <a:t>nd</a:t>
                      </a:r>
                      <a:r>
                        <a:rPr lang="en-US" sz="1400" b="1" baseline="0" dirty="0" smtClean="0">
                          <a:solidFill>
                            <a:schemeClr val="tx1"/>
                          </a:solidFill>
                        </a:rPr>
                        <a:t> gen</a:t>
                      </a:r>
                    </a:p>
                  </a:txBody>
                  <a:tcPr marL="77153" marR="77153" marT="28932" marB="28932" anchor="ctr"/>
                </a:tc>
                <a:tc hMerge="1">
                  <a:txBody>
                    <a:bodyPr/>
                    <a:lstStyle/>
                    <a:p>
                      <a:pPr algn="ctr"/>
                      <a:endParaRPr lang="en-US" b="1" dirty="0">
                        <a:solidFill>
                          <a:schemeClr val="tx1"/>
                        </a:solidFill>
                      </a:endParaRPr>
                    </a:p>
                  </a:txBody>
                  <a:tcPr/>
                </a:tc>
                <a:tc hMerge="1">
                  <a:txBody>
                    <a:bodyPr/>
                    <a:lstStyle/>
                    <a:p>
                      <a:pPr algn="ctr"/>
                      <a:endParaRPr lang="en-US" b="1" dirty="0">
                        <a:solidFill>
                          <a:schemeClr val="tx1"/>
                        </a:solidFill>
                      </a:endParaRPr>
                    </a:p>
                  </a:txBody>
                  <a:tcPr/>
                </a:tc>
                <a:tc>
                  <a:txBody>
                    <a:bodyPr/>
                    <a:lstStyle/>
                    <a:p>
                      <a:pPr algn="ctr"/>
                      <a:r>
                        <a:rPr lang="en-US" sz="1400" b="1" dirty="0" smtClean="0">
                          <a:solidFill>
                            <a:schemeClr val="tx1"/>
                          </a:solidFill>
                        </a:rPr>
                        <a:t>3</a:t>
                      </a:r>
                      <a:r>
                        <a:rPr lang="en-US" sz="1400" b="1" baseline="30000" dirty="0" smtClean="0">
                          <a:solidFill>
                            <a:schemeClr val="tx1"/>
                          </a:solidFill>
                        </a:rPr>
                        <a:t>rd</a:t>
                      </a:r>
                      <a:r>
                        <a:rPr lang="en-US" sz="1400" b="1" dirty="0" smtClean="0">
                          <a:solidFill>
                            <a:schemeClr val="tx1"/>
                          </a:solidFill>
                        </a:rPr>
                        <a:t> gen</a:t>
                      </a:r>
                      <a:endParaRPr lang="en-US" sz="1400" b="1" dirty="0">
                        <a:solidFill>
                          <a:schemeClr val="tx1"/>
                        </a:solidFill>
                      </a:endParaRPr>
                    </a:p>
                  </a:txBody>
                  <a:tcPr marL="77153" marR="77153" marT="28932" marB="28932" anchor="ctr"/>
                </a:tc>
              </a:tr>
              <a:tr h="325225">
                <a:tc>
                  <a:txBody>
                    <a:bodyPr/>
                    <a:lstStyle/>
                    <a:p>
                      <a:endParaRPr lang="en-US" sz="1400" dirty="0"/>
                    </a:p>
                  </a:txBody>
                  <a:tcPr marL="77153" marR="77153" marT="28932" marB="28932"/>
                </a:tc>
                <a:tc>
                  <a:txBody>
                    <a:bodyPr/>
                    <a:lstStyle/>
                    <a:p>
                      <a:pPr algn="ctr"/>
                      <a:r>
                        <a:rPr lang="en-US" sz="1400" b="1" dirty="0" smtClean="0"/>
                        <a:t>Crizotinib</a:t>
                      </a:r>
                      <a:endParaRPr lang="en-US" sz="1400" b="1" dirty="0">
                        <a:solidFill>
                          <a:schemeClr val="tx1"/>
                        </a:solidFill>
                      </a:endParaRPr>
                    </a:p>
                  </a:txBody>
                  <a:tcPr marL="77153" marR="77153" marT="28932" marB="28932" anchor="b"/>
                </a:tc>
                <a:tc>
                  <a:txBody>
                    <a:bodyPr/>
                    <a:lstStyle/>
                    <a:p>
                      <a:pPr algn="ctr"/>
                      <a:r>
                        <a:rPr lang="en-US" sz="1400" b="1" dirty="0" err="1" smtClean="0"/>
                        <a:t>Alectinib</a:t>
                      </a:r>
                      <a:endParaRPr lang="en-US" sz="1400" b="1" dirty="0">
                        <a:solidFill>
                          <a:schemeClr val="tx1"/>
                        </a:solidFill>
                      </a:endParaRPr>
                    </a:p>
                  </a:txBody>
                  <a:tcPr marL="77153" marR="77153" marT="28932" marB="28932" anchor="b"/>
                </a:tc>
                <a:tc>
                  <a:txBody>
                    <a:bodyPr/>
                    <a:lstStyle/>
                    <a:p>
                      <a:pPr algn="ctr"/>
                      <a:r>
                        <a:rPr lang="en-US" sz="1400" b="1" dirty="0" err="1" smtClean="0"/>
                        <a:t>Brigatinib</a:t>
                      </a:r>
                      <a:endParaRPr lang="en-US" sz="1400" b="1" dirty="0">
                        <a:solidFill>
                          <a:schemeClr val="tx1"/>
                        </a:solidFill>
                      </a:endParaRPr>
                    </a:p>
                  </a:txBody>
                  <a:tcPr marL="77153" marR="77153" marT="28932" marB="28932" anchor="b"/>
                </a:tc>
                <a:tc>
                  <a:txBody>
                    <a:bodyPr/>
                    <a:lstStyle/>
                    <a:p>
                      <a:pPr algn="ctr"/>
                      <a:r>
                        <a:rPr lang="en-US" sz="1400" b="1" dirty="0" err="1" smtClean="0"/>
                        <a:t>Ceritinib</a:t>
                      </a:r>
                      <a:endParaRPr lang="en-US" sz="1400" b="1" dirty="0">
                        <a:solidFill>
                          <a:schemeClr val="tx1"/>
                        </a:solidFill>
                      </a:endParaRPr>
                    </a:p>
                  </a:txBody>
                  <a:tcPr marL="77153" marR="77153" marT="28932" marB="28932" anchor="b"/>
                </a:tc>
                <a:tc>
                  <a:txBody>
                    <a:bodyPr/>
                    <a:lstStyle/>
                    <a:p>
                      <a:pPr algn="ctr"/>
                      <a:r>
                        <a:rPr lang="en-US" sz="1400" b="1" dirty="0" err="1" smtClean="0"/>
                        <a:t>Lorlatinib</a:t>
                      </a:r>
                      <a:endParaRPr lang="en-US" sz="1400" b="1" dirty="0">
                        <a:solidFill>
                          <a:schemeClr val="tx1"/>
                        </a:solidFill>
                      </a:endParaRPr>
                    </a:p>
                  </a:txBody>
                  <a:tcPr marL="77153" marR="77153" marT="28932" marB="28932" anchor="b"/>
                </a:tc>
              </a:tr>
              <a:tr h="283244">
                <a:tc>
                  <a:txBody>
                    <a:bodyPr/>
                    <a:lstStyle/>
                    <a:p>
                      <a:pPr algn="l"/>
                      <a:r>
                        <a:rPr lang="en-US" sz="1400" b="1" dirty="0" smtClean="0"/>
                        <a:t>G1123S</a:t>
                      </a:r>
                      <a:endParaRPr lang="en-US" sz="1400" b="1" dirty="0"/>
                    </a:p>
                  </a:txBody>
                  <a:tcPr marL="77153" marR="77153" marT="28932" marB="28932"/>
                </a:tc>
                <a:tc>
                  <a:txBody>
                    <a:bodyPr/>
                    <a:lstStyle/>
                    <a:p>
                      <a:pPr algn="ctr"/>
                      <a:r>
                        <a:rPr lang="en-US" sz="1400" dirty="0" smtClean="0"/>
                        <a:t>Res</a:t>
                      </a:r>
                      <a:endParaRPr lang="en-US" sz="1400" dirty="0"/>
                    </a:p>
                  </a:txBody>
                  <a:tcPr marL="77153" marR="77153" marT="28932" marB="28932"/>
                </a:tc>
                <a:tc>
                  <a:txBody>
                    <a:bodyPr/>
                    <a:lstStyle/>
                    <a:p>
                      <a:pPr algn="ctr"/>
                      <a:r>
                        <a:rPr lang="en-US" sz="1400" dirty="0" smtClean="0"/>
                        <a:t>Sens</a:t>
                      </a:r>
                      <a:r>
                        <a:rPr lang="en-US" sz="1400" baseline="30000" dirty="0" smtClean="0"/>
                        <a:t>2</a:t>
                      </a:r>
                      <a:endParaRPr lang="en-US" sz="1400" baseline="30000"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N/D</a:t>
                      </a:r>
                    </a:p>
                  </a:txBody>
                  <a:tcPr marL="77153" marR="77153" marT="28932" marB="28932"/>
                </a:tc>
                <a:tc>
                  <a:txBody>
                    <a:bodyPr/>
                    <a:lstStyle/>
                    <a:p>
                      <a:pPr algn="ctr"/>
                      <a:r>
                        <a:rPr lang="en-US" sz="1400" dirty="0" smtClean="0"/>
                        <a:t>Res</a:t>
                      </a:r>
                      <a:r>
                        <a:rPr lang="en-US" sz="1400" baseline="30000" dirty="0" smtClean="0"/>
                        <a:t>2</a:t>
                      </a:r>
                      <a:endParaRPr lang="en-US" sz="1400" baseline="30000" dirty="0"/>
                    </a:p>
                  </a:txBody>
                  <a:tcPr marL="77153" marR="77153" marT="28932" marB="28932"/>
                </a:tc>
                <a:tc>
                  <a:txBody>
                    <a:bodyPr/>
                    <a:lstStyle/>
                    <a:p>
                      <a:pPr algn="ctr"/>
                      <a:r>
                        <a:rPr lang="en-US" sz="1400" dirty="0" smtClean="0"/>
                        <a:t>N/D</a:t>
                      </a:r>
                      <a:endParaRPr lang="en-US" sz="1400" dirty="0"/>
                    </a:p>
                  </a:txBody>
                  <a:tcPr marL="77153" marR="77153" marT="28932" marB="28932"/>
                </a:tc>
              </a:tr>
              <a:tr h="283244">
                <a:tc>
                  <a:txBody>
                    <a:bodyPr/>
                    <a:lstStyle/>
                    <a:p>
                      <a:pPr algn="l"/>
                      <a:r>
                        <a:rPr lang="en-US" sz="1400" b="1" dirty="0" smtClean="0"/>
                        <a:t>1151Tins</a:t>
                      </a:r>
                      <a:endParaRPr lang="en-US" sz="1400" b="1" dirty="0"/>
                    </a:p>
                  </a:txBody>
                  <a:tcPr marL="77153" marR="77153" marT="28932" marB="28932"/>
                </a:tc>
                <a:tc>
                  <a:txBody>
                    <a:bodyPr/>
                    <a:lstStyle/>
                    <a:p>
                      <a:pPr algn="ctr"/>
                      <a:r>
                        <a:rPr lang="en-US" sz="1400" dirty="0" smtClean="0"/>
                        <a:t>Res</a:t>
                      </a:r>
                      <a:endParaRPr lang="en-US" sz="1400" dirty="0"/>
                    </a:p>
                  </a:txBody>
                  <a:tcPr marL="77153" marR="77153" marT="28932" marB="28932"/>
                </a:tc>
                <a:tc>
                  <a:txBody>
                    <a:bodyPr/>
                    <a:lstStyle/>
                    <a:p>
                      <a:pPr algn="ctr"/>
                      <a:r>
                        <a:rPr lang="en-US" sz="1400" dirty="0" smtClean="0"/>
                        <a:t>Res</a:t>
                      </a:r>
                      <a:r>
                        <a:rPr lang="en-US" sz="1400" baseline="30000" dirty="0" smtClean="0"/>
                        <a:t>3</a:t>
                      </a:r>
                      <a:endParaRPr lang="en-US" sz="1400" baseline="30000"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N/D</a:t>
                      </a:r>
                    </a:p>
                  </a:txBody>
                  <a:tcPr marL="77153" marR="77153" marT="28932" marB="28932"/>
                </a:tc>
                <a:tc>
                  <a:txBody>
                    <a:bodyPr/>
                    <a:lstStyle/>
                    <a:p>
                      <a:pPr algn="ctr"/>
                      <a:r>
                        <a:rPr lang="en-US" sz="1400" dirty="0" smtClean="0"/>
                        <a:t>Res</a:t>
                      </a:r>
                      <a:r>
                        <a:rPr lang="en-US" sz="1400" baseline="30000" dirty="0" smtClean="0"/>
                        <a:t>7</a:t>
                      </a:r>
                      <a:endParaRPr lang="en-US" sz="1400" baseline="30000" dirty="0"/>
                    </a:p>
                  </a:txBody>
                  <a:tcPr marL="77153" marR="77153" marT="28932" marB="28932"/>
                </a:tc>
                <a:tc>
                  <a:txBody>
                    <a:bodyPr/>
                    <a:lstStyle/>
                    <a:p>
                      <a:pPr algn="ctr"/>
                      <a:r>
                        <a:rPr lang="en-US" sz="1400" dirty="0" smtClean="0"/>
                        <a:t>Sens</a:t>
                      </a:r>
                      <a:r>
                        <a:rPr lang="en-US" sz="1400" baseline="30000" dirty="0" smtClean="0"/>
                        <a:t>9</a:t>
                      </a:r>
                      <a:endParaRPr lang="en-US" sz="1400" baseline="30000" dirty="0"/>
                    </a:p>
                  </a:txBody>
                  <a:tcPr marL="77153" marR="77153" marT="28932" marB="28932"/>
                </a:tc>
              </a:tr>
              <a:tr h="283244">
                <a:tc>
                  <a:txBody>
                    <a:bodyPr/>
                    <a:lstStyle/>
                    <a:p>
                      <a:pPr algn="l"/>
                      <a:r>
                        <a:rPr lang="en-US" sz="1400" b="1" dirty="0" smtClean="0"/>
                        <a:t>L1152P/R</a:t>
                      </a:r>
                      <a:endParaRPr lang="en-US" sz="1400" b="1"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Sens</a:t>
                      </a:r>
                    </a:p>
                  </a:txBody>
                  <a:tcPr marL="77153" marR="77153" marT="28932" marB="28932"/>
                </a:tc>
                <a:tc>
                  <a:txBody>
                    <a:bodyPr/>
                    <a:lstStyle/>
                    <a:p>
                      <a:pPr algn="ctr"/>
                      <a:r>
                        <a:rPr lang="en-US" sz="1400" dirty="0" smtClean="0"/>
                        <a:t>N/D</a:t>
                      </a:r>
                      <a:endParaRPr lang="en-US" sz="1400" dirty="0"/>
                    </a:p>
                  </a:txBody>
                  <a:tcPr marL="77153" marR="77153" marT="28932" marB="28932"/>
                </a:tc>
                <a:tc>
                  <a:txBody>
                    <a:bodyPr/>
                    <a:lstStyle/>
                    <a:p>
                      <a:pPr algn="ctr"/>
                      <a:r>
                        <a:rPr lang="en-US" sz="1400" dirty="0" smtClean="0"/>
                        <a:t>Res</a:t>
                      </a:r>
                      <a:r>
                        <a:rPr lang="en-US" sz="1400" baseline="30000" dirty="0" smtClean="0"/>
                        <a:t>7</a:t>
                      </a:r>
                      <a:endParaRPr lang="en-US" sz="1400"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Sens</a:t>
                      </a:r>
                      <a:r>
                        <a:rPr lang="en-US" sz="1400" baseline="30000" dirty="0" smtClean="0"/>
                        <a:t>9</a:t>
                      </a:r>
                    </a:p>
                  </a:txBody>
                  <a:tcPr marL="77153" marR="77153" marT="28932" marB="28932"/>
                </a:tc>
              </a:tr>
              <a:tr h="283244">
                <a:tc>
                  <a:txBody>
                    <a:bodyPr/>
                    <a:lstStyle/>
                    <a:p>
                      <a:pPr algn="l"/>
                      <a:r>
                        <a:rPr lang="en-US" sz="1400" b="1" dirty="0" smtClean="0"/>
                        <a:t>C1156Y/T</a:t>
                      </a:r>
                      <a:endParaRPr lang="en-US" sz="1400" b="1"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p>
                  </a:txBody>
                  <a:tcPr marL="77153" marR="77153" marT="28932" marB="28932"/>
                </a:tc>
                <a:tc>
                  <a:txBody>
                    <a:bodyPr/>
                    <a:lstStyle/>
                    <a:p>
                      <a:pPr algn="ctr"/>
                      <a:r>
                        <a:rPr lang="en-US" sz="1400" dirty="0" smtClean="0"/>
                        <a:t>Sens</a:t>
                      </a:r>
                      <a:endParaRPr lang="en-US" sz="1400" dirty="0"/>
                    </a:p>
                  </a:txBody>
                  <a:tcPr marL="77153" marR="77153" marT="28932" marB="28932"/>
                </a:tc>
                <a:tc>
                  <a:txBody>
                    <a:bodyPr/>
                    <a:lstStyle/>
                    <a:p>
                      <a:pPr algn="ctr"/>
                      <a:r>
                        <a:rPr lang="en-US" sz="1400" dirty="0" smtClean="0"/>
                        <a:t>N/D</a:t>
                      </a:r>
                      <a:endParaRPr lang="en-US" sz="1400" dirty="0"/>
                    </a:p>
                  </a:txBody>
                  <a:tcPr marL="77153" marR="77153" marT="28932" marB="28932"/>
                </a:tc>
                <a:tc>
                  <a:txBody>
                    <a:bodyPr/>
                    <a:lstStyle/>
                    <a:p>
                      <a:pPr algn="ctr"/>
                      <a:r>
                        <a:rPr lang="en-US" sz="1400" dirty="0" smtClean="0"/>
                        <a:t>Res</a:t>
                      </a:r>
                      <a:r>
                        <a:rPr lang="en-US" sz="1400" baseline="30000" dirty="0" smtClean="0"/>
                        <a:t>7</a:t>
                      </a:r>
                      <a:endParaRPr lang="en-US" sz="1400"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Sens</a:t>
                      </a:r>
                      <a:r>
                        <a:rPr lang="en-US" sz="1400" baseline="30000" dirty="0" smtClean="0"/>
                        <a:t>9</a:t>
                      </a:r>
                    </a:p>
                  </a:txBody>
                  <a:tcPr marL="77153" marR="77153" marT="28932" marB="28932"/>
                </a:tc>
              </a:tr>
              <a:tr h="283244">
                <a:tc>
                  <a:txBody>
                    <a:bodyPr/>
                    <a:lstStyle/>
                    <a:p>
                      <a:pPr algn="l"/>
                      <a:r>
                        <a:rPr lang="en-US" sz="1400" b="1" dirty="0" smtClean="0"/>
                        <a:t>I1171T/N</a:t>
                      </a:r>
                      <a:endParaRPr lang="en-US" sz="1400" b="1"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p>
                  </a:txBody>
                  <a:tcPr marL="77153" marR="77153" marT="28932" marB="28932"/>
                </a:tc>
                <a:tc>
                  <a:txBody>
                    <a:bodyPr/>
                    <a:lstStyle/>
                    <a:p>
                      <a:pPr algn="ctr"/>
                      <a:r>
                        <a:rPr lang="en-US" sz="1400" dirty="0" smtClean="0"/>
                        <a:t>Res</a:t>
                      </a:r>
                      <a:r>
                        <a:rPr lang="en-US" sz="1400" strike="noStrike" baseline="30000" dirty="0" smtClean="0"/>
                        <a:t>4,5</a:t>
                      </a:r>
                      <a:endParaRPr lang="en-US" sz="1400" strike="noStrike" baseline="30000" dirty="0"/>
                    </a:p>
                  </a:txBody>
                  <a:tcPr marL="77153" marR="77153" marT="28932" marB="28932"/>
                </a:tc>
                <a:tc>
                  <a:txBody>
                    <a:bodyPr/>
                    <a:lstStyle/>
                    <a:p>
                      <a:pPr algn="ctr"/>
                      <a:r>
                        <a:rPr lang="en-US" sz="1400" dirty="0" smtClean="0"/>
                        <a:t>N/D</a:t>
                      </a:r>
                      <a:endParaRPr lang="en-US" sz="1400" dirty="0"/>
                    </a:p>
                  </a:txBody>
                  <a:tcPr marL="77153" marR="77153" marT="28932" marB="28932"/>
                </a:tc>
                <a:tc>
                  <a:txBody>
                    <a:bodyPr/>
                    <a:lstStyle/>
                    <a:p>
                      <a:pPr algn="ctr"/>
                      <a:r>
                        <a:rPr lang="en-US" sz="1400" dirty="0" smtClean="0"/>
                        <a:t>Sens</a:t>
                      </a:r>
                      <a:r>
                        <a:rPr lang="en-US" sz="1400" baseline="30000" dirty="0" smtClean="0"/>
                        <a:t>4,5,7</a:t>
                      </a:r>
                      <a:r>
                        <a:rPr lang="en-US" sz="1400" dirty="0" smtClean="0"/>
                        <a:t> </a:t>
                      </a:r>
                      <a:endParaRPr lang="en-US" sz="1400" dirty="0"/>
                    </a:p>
                  </a:txBody>
                  <a:tcPr marL="77153" marR="77153" marT="28932" marB="28932"/>
                </a:tc>
                <a:tc>
                  <a:txBody>
                    <a:bodyPr/>
                    <a:lstStyle/>
                    <a:p>
                      <a:pPr algn="ctr"/>
                      <a:r>
                        <a:rPr lang="en-US" sz="1400" dirty="0" smtClean="0"/>
                        <a:t>N/D</a:t>
                      </a:r>
                      <a:endParaRPr lang="en-US" sz="1400" dirty="0"/>
                    </a:p>
                  </a:txBody>
                  <a:tcPr marL="77153" marR="77153" marT="28932" marB="28932"/>
                </a:tc>
              </a:tr>
              <a:tr h="283244">
                <a:tc>
                  <a:txBody>
                    <a:bodyPr/>
                    <a:lstStyle/>
                    <a:p>
                      <a:pPr algn="l"/>
                      <a:r>
                        <a:rPr lang="en-US" sz="1400" b="1" dirty="0" smtClean="0"/>
                        <a:t>F1174C/L/V</a:t>
                      </a:r>
                      <a:endParaRPr lang="en-US" sz="1400" b="1"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smtClean="0"/>
                        <a:t>Res</a:t>
                      </a:r>
                      <a:endParaRPr lang="en-US" sz="1400" dirty="0" smtClean="0"/>
                    </a:p>
                  </a:txBody>
                  <a:tcPr marL="77153" marR="77153" marT="28932" marB="28932"/>
                </a:tc>
                <a:tc>
                  <a:txBody>
                    <a:bodyPr/>
                    <a:lstStyle/>
                    <a:p>
                      <a:pPr algn="ctr"/>
                      <a:r>
                        <a:rPr lang="en-US" sz="1400" smtClean="0"/>
                        <a:t>Sens</a:t>
                      </a:r>
                      <a:endParaRPr lang="en-US" sz="1400"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smtClean="0"/>
                        <a:t>Sens</a:t>
                      </a:r>
                      <a:r>
                        <a:rPr lang="en-US" sz="1400" baseline="30000" smtClean="0"/>
                        <a:t>6</a:t>
                      </a:r>
                      <a:endParaRPr lang="en-US" sz="1400" baseline="30000" dirty="0" smtClean="0"/>
                    </a:p>
                  </a:txBody>
                  <a:tcPr marL="77153" marR="77153" marT="28932" marB="28932"/>
                </a:tc>
                <a:tc>
                  <a:txBody>
                    <a:bodyPr/>
                    <a:lstStyle/>
                    <a:p>
                      <a:pPr algn="ctr"/>
                      <a:r>
                        <a:rPr lang="en-US" sz="1400" smtClean="0"/>
                        <a:t>Res</a:t>
                      </a:r>
                      <a:r>
                        <a:rPr lang="en-US" sz="1400" baseline="30000" smtClean="0"/>
                        <a:t>7</a:t>
                      </a:r>
                      <a:endParaRPr lang="en-US" sz="1400"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Sens</a:t>
                      </a:r>
                      <a:r>
                        <a:rPr lang="en-US" sz="1400" baseline="30000" dirty="0" smtClean="0"/>
                        <a:t>9</a:t>
                      </a:r>
                    </a:p>
                  </a:txBody>
                  <a:tcPr marL="77153" marR="77153" marT="28932" marB="28932"/>
                </a:tc>
              </a:tr>
              <a:tr h="283244">
                <a:tc>
                  <a:txBody>
                    <a:bodyPr/>
                    <a:lstStyle/>
                    <a:p>
                      <a:pPr algn="l"/>
                      <a:r>
                        <a:rPr lang="en-US" sz="1400" b="1" dirty="0" smtClean="0"/>
                        <a:t>V1180L</a:t>
                      </a:r>
                      <a:endParaRPr lang="en-US" sz="1400" b="1"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p>
                  </a:txBody>
                  <a:tcPr marL="77153" marR="77153" marT="28932" marB="28932"/>
                </a:tc>
                <a:tc>
                  <a:txBody>
                    <a:bodyPr/>
                    <a:lstStyle/>
                    <a:p>
                      <a:pPr algn="ctr"/>
                      <a:r>
                        <a:rPr lang="en-US" sz="1400" dirty="0" smtClean="0"/>
                        <a:t>Res </a:t>
                      </a:r>
                      <a:r>
                        <a:rPr lang="en-US" sz="1400" baseline="30000" dirty="0" smtClean="0"/>
                        <a:t>4</a:t>
                      </a:r>
                      <a:endParaRPr lang="en-US" sz="1400" baseline="30000" dirty="0"/>
                    </a:p>
                  </a:txBody>
                  <a:tcPr marL="77153" marR="77153" marT="28932" marB="28932"/>
                </a:tc>
                <a:tc>
                  <a:txBody>
                    <a:bodyPr/>
                    <a:lstStyle/>
                    <a:p>
                      <a:pPr algn="ctr"/>
                      <a:r>
                        <a:rPr lang="en-US" sz="1400" dirty="0" smtClean="0"/>
                        <a:t>N/D</a:t>
                      </a:r>
                      <a:endParaRPr lang="en-US" sz="1400" dirty="0"/>
                    </a:p>
                  </a:txBody>
                  <a:tcPr marL="77153" marR="77153" marT="28932" marB="28932"/>
                </a:tc>
                <a:tc>
                  <a:txBody>
                    <a:bodyPr/>
                    <a:lstStyle/>
                    <a:p>
                      <a:pPr algn="ctr"/>
                      <a:r>
                        <a:rPr lang="en-US" sz="1400" dirty="0" smtClean="0"/>
                        <a:t>Sens</a:t>
                      </a:r>
                      <a:r>
                        <a:rPr lang="en-US" sz="1400" baseline="30000" dirty="0" smtClean="0"/>
                        <a:t>4</a:t>
                      </a:r>
                      <a:endParaRPr lang="en-US" sz="1400" baseline="30000" dirty="0"/>
                    </a:p>
                  </a:txBody>
                  <a:tcPr marL="77153" marR="77153" marT="28932" marB="28932"/>
                </a:tc>
                <a:tc>
                  <a:txBody>
                    <a:bodyPr/>
                    <a:lstStyle/>
                    <a:p>
                      <a:pPr algn="ctr"/>
                      <a:r>
                        <a:rPr lang="en-US" sz="1400" dirty="0" smtClean="0"/>
                        <a:t>N/D</a:t>
                      </a:r>
                      <a:endParaRPr lang="en-US" sz="1400" dirty="0"/>
                    </a:p>
                  </a:txBody>
                  <a:tcPr marL="77153" marR="77153" marT="28932" marB="28932"/>
                </a:tc>
              </a:tr>
              <a:tr h="283244">
                <a:tc>
                  <a:txBody>
                    <a:bodyPr/>
                    <a:lstStyle/>
                    <a:p>
                      <a:pPr algn="l"/>
                      <a:r>
                        <a:rPr lang="en-US" sz="1400" b="1" dirty="0" smtClean="0"/>
                        <a:t>L1196M</a:t>
                      </a:r>
                      <a:endParaRPr lang="en-US" sz="1400" b="1"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Sens</a:t>
                      </a:r>
                      <a:r>
                        <a:rPr lang="en-US" sz="1400" baseline="30000" dirty="0" smtClean="0"/>
                        <a:t>3</a:t>
                      </a:r>
                    </a:p>
                  </a:txBody>
                  <a:tcPr marL="77153" marR="77153" marT="28932" marB="28932"/>
                </a:tc>
                <a:tc>
                  <a:txBody>
                    <a:bodyPr/>
                    <a:lstStyle/>
                    <a:p>
                      <a:pPr algn="ctr"/>
                      <a:r>
                        <a:rPr lang="en-US" sz="1400" dirty="0" smtClean="0"/>
                        <a:t>Sens</a:t>
                      </a:r>
                      <a:r>
                        <a:rPr lang="en-US" sz="1400" baseline="30000" dirty="0" smtClean="0"/>
                        <a:t>6</a:t>
                      </a:r>
                      <a:endParaRPr lang="en-US" sz="1400" dirty="0"/>
                    </a:p>
                  </a:txBody>
                  <a:tcPr marL="77153" marR="77153" marT="28932" marB="28932"/>
                </a:tc>
                <a:tc>
                  <a:txBody>
                    <a:bodyPr/>
                    <a:lstStyle/>
                    <a:p>
                      <a:pPr algn="ctr"/>
                      <a:r>
                        <a:rPr lang="en-US" sz="1400" dirty="0" smtClean="0"/>
                        <a:t>Sens</a:t>
                      </a:r>
                      <a:r>
                        <a:rPr lang="en-US" sz="1400" baseline="30000" dirty="0" smtClean="0"/>
                        <a:t>7</a:t>
                      </a:r>
                      <a:endParaRPr lang="en-US" sz="1400"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Sens</a:t>
                      </a:r>
                      <a:r>
                        <a:rPr lang="en-US" sz="1400" baseline="30000" dirty="0" smtClean="0"/>
                        <a:t>9</a:t>
                      </a:r>
                    </a:p>
                  </a:txBody>
                  <a:tcPr marL="77153" marR="77153" marT="28932" marB="28932"/>
                </a:tc>
              </a:tr>
              <a:tr h="283244">
                <a:tc>
                  <a:txBody>
                    <a:bodyPr/>
                    <a:lstStyle/>
                    <a:p>
                      <a:pPr algn="l"/>
                      <a:r>
                        <a:rPr lang="en-US" sz="1400" b="1" dirty="0" smtClean="0"/>
                        <a:t>L1198F</a:t>
                      </a:r>
                      <a:endParaRPr lang="en-US" sz="1400" b="1"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Sens </a:t>
                      </a:r>
                      <a:r>
                        <a:rPr lang="en-US" sz="1400" baseline="30000" dirty="0" smtClean="0"/>
                        <a:t>1</a:t>
                      </a:r>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r>
                        <a:rPr lang="en-US" sz="1400" baseline="30000" dirty="0" smtClean="0"/>
                        <a:t>1</a:t>
                      </a:r>
                      <a:endParaRPr lang="en-US" sz="1400" dirty="0" smtClean="0"/>
                    </a:p>
                  </a:txBody>
                  <a:tcPr marL="77153" marR="77153" marT="28932" marB="28932"/>
                </a:tc>
                <a:tc>
                  <a:txBody>
                    <a:bodyPr/>
                    <a:lstStyle/>
                    <a:p>
                      <a:pPr algn="ctr"/>
                      <a:r>
                        <a:rPr lang="en-US" sz="1400" dirty="0" smtClean="0"/>
                        <a:t>Res</a:t>
                      </a:r>
                      <a:r>
                        <a:rPr lang="en-US" sz="1400" baseline="30000" dirty="0" smtClean="0"/>
                        <a:t>1</a:t>
                      </a:r>
                      <a:endParaRPr lang="en-US" sz="1400" dirty="0"/>
                    </a:p>
                  </a:txBody>
                  <a:tcPr marL="77153" marR="77153" marT="28932" marB="28932"/>
                </a:tc>
                <a:tc>
                  <a:txBody>
                    <a:bodyPr/>
                    <a:lstStyle/>
                    <a:p>
                      <a:pPr algn="ctr"/>
                      <a:r>
                        <a:rPr lang="en-US" sz="1400" dirty="0" smtClean="0"/>
                        <a:t>Res</a:t>
                      </a:r>
                      <a:r>
                        <a:rPr lang="en-US" sz="1400" baseline="30000" dirty="0" smtClean="0"/>
                        <a:t>1</a:t>
                      </a:r>
                      <a:endParaRPr lang="en-US" sz="1400" dirty="0"/>
                    </a:p>
                  </a:txBody>
                  <a:tcPr marL="77153" marR="77153" marT="28932" marB="28932"/>
                </a:tc>
                <a:tc>
                  <a:txBody>
                    <a:bodyPr/>
                    <a:lstStyle/>
                    <a:p>
                      <a:pPr algn="ctr"/>
                      <a:r>
                        <a:rPr lang="en-US" sz="1400" dirty="0" smtClean="0"/>
                        <a:t>Res</a:t>
                      </a:r>
                      <a:r>
                        <a:rPr lang="en-US" sz="1400" baseline="30000" dirty="0" smtClean="0"/>
                        <a:t>1</a:t>
                      </a:r>
                      <a:endParaRPr lang="en-US" sz="1400" dirty="0"/>
                    </a:p>
                  </a:txBody>
                  <a:tcPr marL="77153" marR="77153" marT="28932" marB="28932"/>
                </a:tc>
              </a:tr>
              <a:tr h="283244">
                <a:tc>
                  <a:txBody>
                    <a:bodyPr/>
                    <a:lstStyle/>
                    <a:p>
                      <a:pPr algn="l"/>
                      <a:r>
                        <a:rPr lang="en-US" sz="1400" b="1" dirty="0" smtClean="0"/>
                        <a:t>G1202R</a:t>
                      </a:r>
                      <a:endParaRPr lang="en-US" sz="1400" b="1"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r>
                        <a:rPr lang="en-US" sz="1400" baseline="30000" dirty="0" smtClean="0"/>
                        <a:t>3</a:t>
                      </a:r>
                    </a:p>
                  </a:txBody>
                  <a:tcPr marL="77153" marR="77153" marT="28932" marB="28932"/>
                </a:tc>
                <a:tc>
                  <a:txBody>
                    <a:bodyPr/>
                    <a:lstStyle/>
                    <a:p>
                      <a:pPr algn="ctr"/>
                      <a:r>
                        <a:rPr lang="en-US" sz="1400" dirty="0" smtClean="0"/>
                        <a:t>N/D</a:t>
                      </a:r>
                      <a:endParaRPr lang="en-US" sz="1400" dirty="0"/>
                    </a:p>
                  </a:txBody>
                  <a:tcPr marL="77153" marR="77153" marT="28932" marB="28932"/>
                </a:tc>
                <a:tc>
                  <a:txBody>
                    <a:bodyPr/>
                    <a:lstStyle/>
                    <a:p>
                      <a:pPr algn="ctr"/>
                      <a:r>
                        <a:rPr lang="en-US" sz="1400" dirty="0" smtClean="0"/>
                        <a:t>Res</a:t>
                      </a:r>
                      <a:r>
                        <a:rPr lang="en-US" sz="1400" baseline="30000" dirty="0" smtClean="0"/>
                        <a:t>7</a:t>
                      </a:r>
                      <a:endParaRPr lang="en-US" sz="1400"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Sens</a:t>
                      </a:r>
                      <a:r>
                        <a:rPr lang="en-US" sz="1400" baseline="30000" dirty="0" smtClean="0"/>
                        <a:t>9</a:t>
                      </a:r>
                    </a:p>
                  </a:txBody>
                  <a:tcPr marL="77153" marR="77153" marT="28932" marB="28932"/>
                </a:tc>
              </a:tr>
              <a:tr h="283244">
                <a:tc>
                  <a:txBody>
                    <a:bodyPr/>
                    <a:lstStyle/>
                    <a:p>
                      <a:pPr algn="l"/>
                      <a:r>
                        <a:rPr lang="en-US" sz="1400" b="1" dirty="0" smtClean="0"/>
                        <a:t>S1206C/Y</a:t>
                      </a:r>
                      <a:endParaRPr lang="en-US" sz="1400" b="1"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Sens</a:t>
                      </a:r>
                      <a:r>
                        <a:rPr lang="en-US" sz="1400" baseline="30000" dirty="0" smtClean="0"/>
                        <a:t>3</a:t>
                      </a:r>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r>
                        <a:rPr lang="en-US" sz="1400" baseline="30000" dirty="0" smtClean="0"/>
                        <a:t>6</a:t>
                      </a:r>
                      <a:endParaRPr lang="en-US" sz="1400" dirty="0" smtClean="0"/>
                    </a:p>
                  </a:txBody>
                  <a:tcPr marL="77153" marR="77153" marT="28932" marB="28932"/>
                </a:tc>
                <a:tc>
                  <a:txBody>
                    <a:bodyPr/>
                    <a:lstStyle/>
                    <a:p>
                      <a:pPr algn="ctr"/>
                      <a:r>
                        <a:rPr lang="en-US" sz="1400" dirty="0" smtClean="0"/>
                        <a:t>Sens</a:t>
                      </a:r>
                      <a:r>
                        <a:rPr lang="en-US" sz="1400" baseline="30000" dirty="0" smtClean="0"/>
                        <a:t>7</a:t>
                      </a:r>
                      <a:endParaRPr lang="en-US" sz="1400"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Sens</a:t>
                      </a:r>
                      <a:r>
                        <a:rPr lang="en-US" sz="1400" baseline="30000" dirty="0" smtClean="0"/>
                        <a:t>9</a:t>
                      </a:r>
                    </a:p>
                  </a:txBody>
                  <a:tcPr marL="77153" marR="77153" marT="28932" marB="28932"/>
                </a:tc>
              </a:tr>
              <a:tr h="2832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t>F1245C</a:t>
                      </a:r>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r>
                        <a:rPr lang="en-US" sz="1400" baseline="30000" dirty="0" smtClean="0"/>
                        <a:t>8</a:t>
                      </a:r>
                      <a:endParaRPr lang="en-US" sz="1400" dirty="0" smtClean="0"/>
                    </a:p>
                  </a:txBody>
                  <a:tcPr marL="77153" marR="77153" marT="28932" marB="28932"/>
                </a:tc>
                <a:tc>
                  <a:txBody>
                    <a:bodyPr/>
                    <a:lstStyle/>
                    <a:p>
                      <a:pPr algn="ctr"/>
                      <a:r>
                        <a:rPr lang="en-US" sz="1400" dirty="0" smtClean="0"/>
                        <a:t>N/D</a:t>
                      </a:r>
                      <a:endParaRPr lang="en-US" sz="1400" dirty="0"/>
                    </a:p>
                  </a:txBody>
                  <a:tcPr marL="77153" marR="77153" marT="28932" marB="28932"/>
                </a:tc>
                <a:tc>
                  <a:txBody>
                    <a:bodyPr/>
                    <a:lstStyle/>
                    <a:p>
                      <a:pPr algn="ctr"/>
                      <a:r>
                        <a:rPr lang="en-US" sz="1400" dirty="0" smtClean="0"/>
                        <a:t>N/D</a:t>
                      </a:r>
                      <a:endParaRPr lang="en-US" sz="1400" dirty="0"/>
                    </a:p>
                  </a:txBody>
                  <a:tcPr marL="77153" marR="77153" marT="28932" marB="28932"/>
                </a:tc>
                <a:tc>
                  <a:txBody>
                    <a:bodyPr/>
                    <a:lstStyle/>
                    <a:p>
                      <a:pPr algn="ctr"/>
                      <a:r>
                        <a:rPr lang="en-US" sz="1400" dirty="0" smtClean="0"/>
                        <a:t>Sens</a:t>
                      </a:r>
                      <a:r>
                        <a:rPr lang="en-US" sz="1400" baseline="30000" dirty="0" smtClean="0"/>
                        <a:t>8</a:t>
                      </a:r>
                      <a:endParaRPr lang="en-US" sz="1400" baseline="30000" dirty="0"/>
                    </a:p>
                  </a:txBody>
                  <a:tcPr marL="77153" marR="77153" marT="28932" marB="28932"/>
                </a:tc>
                <a:tc>
                  <a:txBody>
                    <a:bodyPr/>
                    <a:lstStyle/>
                    <a:p>
                      <a:pPr algn="ctr"/>
                      <a:r>
                        <a:rPr lang="en-US" sz="1400" dirty="0" smtClean="0"/>
                        <a:t>N/D</a:t>
                      </a:r>
                      <a:endParaRPr lang="en-US" sz="1400" dirty="0"/>
                    </a:p>
                  </a:txBody>
                  <a:tcPr marL="77153" marR="77153" marT="28932" marB="28932"/>
                </a:tc>
              </a:tr>
              <a:tr h="283244">
                <a:tc>
                  <a:txBody>
                    <a:bodyPr/>
                    <a:lstStyle/>
                    <a:p>
                      <a:pPr algn="l"/>
                      <a:r>
                        <a:rPr lang="en-US" sz="1400" b="1" dirty="0" smtClean="0"/>
                        <a:t>G1269A/S</a:t>
                      </a:r>
                      <a:endParaRPr lang="en-US" sz="1400" b="1"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Res</a:t>
                      </a:r>
                    </a:p>
                  </a:txBody>
                  <a:tcPr marL="77153" marR="77153" marT="28932" marB="28932"/>
                </a:tc>
                <a:tc>
                  <a:txBody>
                    <a:bodyPr/>
                    <a:lstStyle/>
                    <a:p>
                      <a:pPr algn="ctr"/>
                      <a:r>
                        <a:rPr lang="en-US" sz="1400" dirty="0" smtClean="0"/>
                        <a:t>Sens</a:t>
                      </a:r>
                      <a:endParaRPr lang="en-US" sz="1400" dirty="0"/>
                    </a:p>
                  </a:txBody>
                  <a:tcPr marL="77153" marR="77153" marT="28932" marB="28932"/>
                </a:tc>
                <a:tc>
                  <a:txBody>
                    <a:bodyPr/>
                    <a:lstStyle/>
                    <a:p>
                      <a:pPr algn="ctr"/>
                      <a:r>
                        <a:rPr lang="en-US" sz="1400" dirty="0" smtClean="0"/>
                        <a:t>N/D</a:t>
                      </a:r>
                      <a:endParaRPr lang="en-US" sz="1400" dirty="0"/>
                    </a:p>
                  </a:txBody>
                  <a:tcPr marL="77153" marR="77153" marT="28932" marB="28932"/>
                </a:tc>
                <a:tc>
                  <a:txBody>
                    <a:bodyPr/>
                    <a:lstStyle/>
                    <a:p>
                      <a:pPr algn="ctr"/>
                      <a:r>
                        <a:rPr lang="en-US" sz="1400" dirty="0" smtClean="0"/>
                        <a:t>Sens</a:t>
                      </a:r>
                      <a:r>
                        <a:rPr lang="en-US" sz="1400" baseline="30000" dirty="0" smtClean="0"/>
                        <a:t>7</a:t>
                      </a:r>
                      <a:endParaRPr lang="en-US" sz="1400" baseline="30000" dirty="0"/>
                    </a:p>
                  </a:txBody>
                  <a:tcPr marL="77153" marR="77153" marT="28932" marB="2893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Sens</a:t>
                      </a:r>
                      <a:r>
                        <a:rPr lang="en-US" sz="1400" baseline="30000" dirty="0" smtClean="0"/>
                        <a:t>9</a:t>
                      </a:r>
                    </a:p>
                  </a:txBody>
                  <a:tcPr marL="77153" marR="77153" marT="28932" marB="28932"/>
                </a:tc>
              </a:tr>
            </a:tbl>
          </a:graphicData>
        </a:graphic>
      </p:graphicFrame>
      <p:sp>
        <p:nvSpPr>
          <p:cNvPr id="8" name="TextBox 7"/>
          <p:cNvSpPr txBox="1"/>
          <p:nvPr/>
        </p:nvSpPr>
        <p:spPr>
          <a:xfrm>
            <a:off x="439455" y="5843826"/>
            <a:ext cx="8144540" cy="861774"/>
          </a:xfrm>
          <a:prstGeom prst="rect">
            <a:avLst/>
          </a:prstGeom>
          <a:noFill/>
        </p:spPr>
        <p:txBody>
          <a:bodyPr wrap="square" rtlCol="0">
            <a:spAutoFit/>
          </a:bodyPr>
          <a:lstStyle/>
          <a:p>
            <a:pPr eaLnBrk="1" fontAlgn="auto" hangingPunct="1">
              <a:spcBef>
                <a:spcPts val="0"/>
              </a:spcBef>
              <a:spcAft>
                <a:spcPts val="0"/>
              </a:spcAft>
            </a:pPr>
            <a:r>
              <a:rPr lang="en-US" sz="1000" u="sng" dirty="0">
                <a:solidFill>
                  <a:srgbClr val="FFFFFF"/>
                </a:solidFill>
                <a:latin typeface="Arial"/>
              </a:rPr>
              <a:t>REFERENCES</a:t>
            </a:r>
          </a:p>
          <a:p>
            <a:pPr marL="144670" indent="-144670" eaLnBrk="1" fontAlgn="auto" hangingPunct="1">
              <a:spcBef>
                <a:spcPts val="0"/>
              </a:spcBef>
              <a:spcAft>
                <a:spcPts val="0"/>
              </a:spcAft>
              <a:buFontTx/>
              <a:buAutoNum type="arabicPeriod"/>
            </a:pPr>
            <a:r>
              <a:rPr lang="en-US" sz="1000" dirty="0">
                <a:solidFill>
                  <a:srgbClr val="FFFFFF"/>
                </a:solidFill>
                <a:latin typeface="Arial"/>
              </a:rPr>
              <a:t>Shaw NEJM 2016	4.    Katayama CCR 2014	7.   </a:t>
            </a:r>
            <a:r>
              <a:rPr lang="en-US" sz="1000" dirty="0" err="1">
                <a:solidFill>
                  <a:srgbClr val="FFFFFF"/>
                </a:solidFill>
                <a:latin typeface="Arial"/>
              </a:rPr>
              <a:t>Friboulet</a:t>
            </a:r>
            <a:r>
              <a:rPr lang="en-US" sz="1000" dirty="0">
                <a:solidFill>
                  <a:srgbClr val="FFFFFF"/>
                </a:solidFill>
                <a:latin typeface="Arial"/>
              </a:rPr>
              <a:t> Cancer </a:t>
            </a:r>
            <a:r>
              <a:rPr lang="en-US" sz="1000" dirty="0" err="1">
                <a:solidFill>
                  <a:srgbClr val="FFFFFF"/>
                </a:solidFill>
                <a:latin typeface="Arial"/>
              </a:rPr>
              <a:t>Discov</a:t>
            </a:r>
            <a:r>
              <a:rPr lang="en-US" sz="1000" dirty="0">
                <a:solidFill>
                  <a:srgbClr val="FFFFFF"/>
                </a:solidFill>
                <a:latin typeface="Arial"/>
              </a:rPr>
              <a:t> 2014             10.   </a:t>
            </a:r>
            <a:r>
              <a:rPr lang="en-US" sz="1000" dirty="0" err="1">
                <a:solidFill>
                  <a:srgbClr val="FFFFFF"/>
                </a:solidFill>
                <a:latin typeface="Arial"/>
              </a:rPr>
              <a:t>Bayliss</a:t>
            </a:r>
            <a:r>
              <a:rPr lang="en-US" sz="1000" dirty="0">
                <a:solidFill>
                  <a:srgbClr val="FFFFFF"/>
                </a:solidFill>
                <a:latin typeface="Arial"/>
              </a:rPr>
              <a:t> </a:t>
            </a:r>
            <a:r>
              <a:rPr lang="en-US" sz="1000" dirty="0" err="1">
                <a:solidFill>
                  <a:srgbClr val="FFFFFF"/>
                </a:solidFill>
                <a:latin typeface="Arial"/>
              </a:rPr>
              <a:t>Cel</a:t>
            </a:r>
            <a:r>
              <a:rPr lang="en-US" sz="1000" dirty="0">
                <a:solidFill>
                  <a:srgbClr val="FFFFFF"/>
                </a:solidFill>
                <a:latin typeface="Arial"/>
              </a:rPr>
              <a:t> </a:t>
            </a:r>
            <a:r>
              <a:rPr lang="en-US" sz="1000" dirty="0" err="1">
                <a:solidFill>
                  <a:srgbClr val="FFFFFF"/>
                </a:solidFill>
                <a:latin typeface="Arial"/>
              </a:rPr>
              <a:t>Mol</a:t>
            </a:r>
            <a:r>
              <a:rPr lang="en-US" sz="1000" dirty="0">
                <a:solidFill>
                  <a:srgbClr val="FFFFFF"/>
                </a:solidFill>
                <a:latin typeface="Arial"/>
              </a:rPr>
              <a:t> </a:t>
            </a:r>
            <a:r>
              <a:rPr lang="en-US" sz="1000" dirty="0" err="1">
                <a:solidFill>
                  <a:srgbClr val="FFFFFF"/>
                </a:solidFill>
                <a:latin typeface="Arial"/>
              </a:rPr>
              <a:t>Lif</a:t>
            </a:r>
            <a:r>
              <a:rPr lang="en-US" sz="1000" dirty="0">
                <a:solidFill>
                  <a:srgbClr val="FFFFFF"/>
                </a:solidFill>
                <a:latin typeface="Arial"/>
              </a:rPr>
              <a:t> </a:t>
            </a:r>
            <a:r>
              <a:rPr lang="en-US" sz="1000" dirty="0" err="1">
                <a:solidFill>
                  <a:srgbClr val="FFFFFF"/>
                </a:solidFill>
                <a:latin typeface="Arial"/>
              </a:rPr>
              <a:t>Sci</a:t>
            </a:r>
            <a:r>
              <a:rPr lang="en-US" sz="1000" dirty="0">
                <a:solidFill>
                  <a:srgbClr val="FFFFFF"/>
                </a:solidFill>
                <a:latin typeface="Arial"/>
              </a:rPr>
              <a:t> 2015 </a:t>
            </a:r>
          </a:p>
          <a:p>
            <a:pPr marL="144670" indent="-144670" eaLnBrk="1" fontAlgn="auto" hangingPunct="1">
              <a:spcBef>
                <a:spcPts val="0"/>
              </a:spcBef>
              <a:spcAft>
                <a:spcPts val="0"/>
              </a:spcAft>
              <a:buFontTx/>
              <a:buAutoNum type="arabicPeriod"/>
            </a:pPr>
            <a:r>
              <a:rPr lang="en-US" sz="1000" dirty="0" err="1">
                <a:solidFill>
                  <a:srgbClr val="FFFFFF"/>
                </a:solidFill>
                <a:latin typeface="Arial"/>
              </a:rPr>
              <a:t>Toyokawa</a:t>
            </a:r>
            <a:r>
              <a:rPr lang="en-US" sz="1000" dirty="0">
                <a:solidFill>
                  <a:srgbClr val="FFFFFF"/>
                </a:solidFill>
                <a:latin typeface="Arial"/>
              </a:rPr>
              <a:t> JTO 2015	5.    </a:t>
            </a:r>
            <a:r>
              <a:rPr lang="en-US" sz="1000" dirty="0" err="1">
                <a:solidFill>
                  <a:srgbClr val="FFFFFF"/>
                </a:solidFill>
                <a:latin typeface="Arial"/>
              </a:rPr>
              <a:t>Ou</a:t>
            </a:r>
            <a:r>
              <a:rPr lang="en-US" sz="1000" dirty="0">
                <a:solidFill>
                  <a:srgbClr val="FFFFFF"/>
                </a:solidFill>
                <a:latin typeface="Arial"/>
              </a:rPr>
              <a:t> Lung Cancer 2015	8.   </a:t>
            </a:r>
            <a:r>
              <a:rPr lang="en-US" sz="1000" dirty="0" err="1">
                <a:solidFill>
                  <a:srgbClr val="FFFFFF"/>
                </a:solidFill>
                <a:latin typeface="Arial"/>
              </a:rPr>
              <a:t>Kodityal</a:t>
            </a:r>
            <a:r>
              <a:rPr lang="en-US" sz="1000" dirty="0">
                <a:solidFill>
                  <a:srgbClr val="FFFFFF"/>
                </a:solidFill>
                <a:latin typeface="Arial"/>
              </a:rPr>
              <a:t> Lung Cancer 2016</a:t>
            </a:r>
          </a:p>
          <a:p>
            <a:pPr marL="144670" indent="-144670" eaLnBrk="1" fontAlgn="auto" hangingPunct="1">
              <a:spcBef>
                <a:spcPts val="0"/>
              </a:spcBef>
              <a:spcAft>
                <a:spcPts val="0"/>
              </a:spcAft>
              <a:buFontTx/>
              <a:buAutoNum type="arabicPeriod"/>
            </a:pPr>
            <a:r>
              <a:rPr lang="en-US" sz="1000" dirty="0">
                <a:solidFill>
                  <a:srgbClr val="FFFFFF"/>
                </a:solidFill>
                <a:latin typeface="Arial"/>
              </a:rPr>
              <a:t>Katayama </a:t>
            </a:r>
            <a:r>
              <a:rPr lang="en-US" sz="1000">
                <a:solidFill>
                  <a:srgbClr val="FFFFFF"/>
                </a:solidFill>
                <a:latin typeface="Arial"/>
              </a:rPr>
              <a:t>STM </a:t>
            </a:r>
            <a:r>
              <a:rPr lang="en-US" sz="1000" smtClean="0">
                <a:solidFill>
                  <a:srgbClr val="FFFFFF"/>
                </a:solidFill>
                <a:latin typeface="Arial"/>
              </a:rPr>
              <a:t>2012	6</a:t>
            </a:r>
            <a:r>
              <a:rPr lang="en-US" sz="1000" dirty="0">
                <a:solidFill>
                  <a:srgbClr val="FFFFFF"/>
                </a:solidFill>
                <a:latin typeface="Arial"/>
              </a:rPr>
              <a:t>.    </a:t>
            </a:r>
            <a:r>
              <a:rPr lang="en-US" sz="1000" dirty="0" err="1">
                <a:solidFill>
                  <a:srgbClr val="FFFFFF"/>
                </a:solidFill>
                <a:latin typeface="Arial"/>
              </a:rPr>
              <a:t>Ceccon</a:t>
            </a:r>
            <a:r>
              <a:rPr lang="en-US" sz="1000" dirty="0">
                <a:solidFill>
                  <a:srgbClr val="FFFFFF"/>
                </a:solidFill>
                <a:latin typeface="Arial"/>
              </a:rPr>
              <a:t> MCR 2014	9.   Zou Cancer Cell 2015</a:t>
            </a:r>
            <a:endParaRPr lang="en-US" altLang="en-US" sz="1000" dirty="0">
              <a:solidFill>
                <a:srgbClr val="FFFFFF"/>
              </a:solidFill>
              <a:latin typeface="Arial"/>
              <a:cs typeface="Arial" pitchFamily="34" charset="0"/>
            </a:endParaRPr>
          </a:p>
          <a:p>
            <a:pPr eaLnBrk="1" fontAlgn="auto" hangingPunct="1">
              <a:spcBef>
                <a:spcPts val="0"/>
              </a:spcBef>
              <a:spcAft>
                <a:spcPts val="0"/>
              </a:spcAft>
            </a:pPr>
            <a:r>
              <a:rPr lang="en-US" sz="1000" dirty="0">
                <a:solidFill>
                  <a:srgbClr val="FFFFFF"/>
                </a:solidFill>
                <a:latin typeface="Arial"/>
              </a:rPr>
              <a:t> </a:t>
            </a:r>
          </a:p>
        </p:txBody>
      </p:sp>
      <p:sp>
        <p:nvSpPr>
          <p:cNvPr id="10" name="Rectangle 9"/>
          <p:cNvSpPr/>
          <p:nvPr/>
        </p:nvSpPr>
        <p:spPr>
          <a:xfrm>
            <a:off x="130302" y="304800"/>
            <a:ext cx="8929116" cy="520088"/>
          </a:xfrm>
          <a:prstGeom prst="rect">
            <a:avLst/>
          </a:prstGeom>
        </p:spPr>
        <p:txBody>
          <a:bodyPr wrap="square" lIns="57858" tIns="28929" rIns="57858" bIns="28929">
            <a:spAutoFit/>
          </a:bodyPr>
          <a:lstStyle/>
          <a:p>
            <a:pPr algn="ctr" defTabSz="577719" eaLnBrk="1" fontAlgn="auto" hangingPunct="1">
              <a:spcBef>
                <a:spcPts val="0"/>
              </a:spcBef>
              <a:spcAft>
                <a:spcPts val="0"/>
              </a:spcAft>
            </a:pPr>
            <a:r>
              <a:rPr lang="en-US" sz="3000" b="1" dirty="0">
                <a:solidFill>
                  <a:srgbClr val="FFFF00"/>
                </a:solidFill>
                <a:latin typeface="Franklin Gothic Book" charset="0"/>
                <a:ea typeface="Franklin Gothic Book" charset="0"/>
                <a:cs typeface="Franklin Gothic Book" charset="0"/>
              </a:rPr>
              <a:t>ALK kinase domain mutations – drug efficacy</a:t>
            </a:r>
          </a:p>
        </p:txBody>
      </p:sp>
      <p:sp>
        <p:nvSpPr>
          <p:cNvPr id="4" name="TextBox 3"/>
          <p:cNvSpPr txBox="1"/>
          <p:nvPr/>
        </p:nvSpPr>
        <p:spPr>
          <a:xfrm>
            <a:off x="6095515" y="6434018"/>
            <a:ext cx="2501006" cy="267637"/>
          </a:xfrm>
          <a:prstGeom prst="rect">
            <a:avLst/>
          </a:prstGeom>
          <a:noFill/>
        </p:spPr>
        <p:txBody>
          <a:bodyPr wrap="none" rtlCol="0">
            <a:spAutoFit/>
          </a:bodyPr>
          <a:lstStyle/>
          <a:p>
            <a:pPr algn="ctr" eaLnBrk="1" fontAlgn="auto" hangingPunct="1">
              <a:spcBef>
                <a:spcPts val="0"/>
              </a:spcBef>
              <a:spcAft>
                <a:spcPts val="0"/>
              </a:spcAft>
            </a:pPr>
            <a:r>
              <a:rPr lang="en-US" sz="1139" dirty="0">
                <a:solidFill>
                  <a:srgbClr val="FFFFFF"/>
                </a:solidFill>
                <a:latin typeface="Arial"/>
              </a:rPr>
              <a:t>Slide courtesy of Dr. Christine Lovly</a:t>
            </a:r>
          </a:p>
        </p:txBody>
      </p:sp>
      <p:sp>
        <p:nvSpPr>
          <p:cNvPr id="9"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390361943"/>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105582" y="838200"/>
            <a:ext cx="9249582" cy="857250"/>
          </a:xfrm>
        </p:spPr>
        <p:txBody>
          <a:bodyPr anchor="ctr"/>
          <a:lstStyle/>
          <a:p>
            <a:r>
              <a:rPr lang="en-US" altLang="en-US" dirty="0"/>
              <a:t/>
            </a:r>
            <a:br>
              <a:rPr lang="en-US" altLang="en-US" dirty="0"/>
            </a:br>
            <a:r>
              <a:rPr lang="en-US" altLang="en-US" sz="2800" dirty="0" smtClean="0"/>
              <a:t>History, Major Findings and Lessons from LCMC</a:t>
            </a:r>
            <a:endParaRPr lang="en-US" altLang="en-US" sz="2700" dirty="0"/>
          </a:p>
        </p:txBody>
      </p:sp>
      <p:sp>
        <p:nvSpPr>
          <p:cNvPr id="125955" name="Rectangle 3"/>
          <p:cNvSpPr>
            <a:spLocks noGrp="1" noChangeArrowheads="1"/>
          </p:cNvSpPr>
          <p:nvPr>
            <p:ph idx="1"/>
          </p:nvPr>
        </p:nvSpPr>
        <p:spPr>
          <a:xfrm>
            <a:off x="469557" y="2313385"/>
            <a:ext cx="8229600" cy="3394472"/>
          </a:xfrm>
        </p:spPr>
        <p:txBody>
          <a:bodyPr/>
          <a:lstStyle/>
          <a:p>
            <a:pPr marL="0" indent="0" algn="ctr">
              <a:lnSpc>
                <a:spcPct val="80000"/>
              </a:lnSpc>
              <a:buNone/>
            </a:pPr>
            <a:r>
              <a:rPr lang="en-US" altLang="en-US" sz="1800" dirty="0"/>
              <a:t>Paul A. Bunn, Jr, MD, Distinguished Professor and Dudley Endowed Chair, Univ. of Colorado Cancer Center, Aurora, CO, USA</a:t>
            </a:r>
          </a:p>
        </p:txBody>
      </p:sp>
      <p:sp>
        <p:nvSpPr>
          <p:cNvPr id="125956" name="Text Box 4"/>
          <p:cNvSpPr txBox="1">
            <a:spLocks noChangeArrowheads="1"/>
          </p:cNvSpPr>
          <p:nvPr/>
        </p:nvSpPr>
        <p:spPr bwMode="auto">
          <a:xfrm>
            <a:off x="3302794" y="1170385"/>
            <a:ext cx="18473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fontAlgn="auto" hangingPunct="1">
              <a:spcBef>
                <a:spcPts val="0"/>
              </a:spcBef>
              <a:spcAft>
                <a:spcPts val="0"/>
              </a:spcAft>
            </a:pPr>
            <a:endParaRPr lang="en-US" altLang="en-US" sz="1350" b="1">
              <a:solidFill>
                <a:srgbClr val="FFFFFF"/>
              </a:solidFill>
              <a:latin typeface="Arial"/>
            </a:endParaRPr>
          </a:p>
        </p:txBody>
      </p:sp>
      <p:sp>
        <p:nvSpPr>
          <p:cNvPr id="125957" name="Text Box 5"/>
          <p:cNvSpPr txBox="1">
            <a:spLocks noChangeArrowheads="1"/>
          </p:cNvSpPr>
          <p:nvPr/>
        </p:nvSpPr>
        <p:spPr bwMode="auto">
          <a:xfrm>
            <a:off x="2159794" y="1456135"/>
            <a:ext cx="18473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fontAlgn="auto" hangingPunct="1">
              <a:spcBef>
                <a:spcPts val="0"/>
              </a:spcBef>
              <a:spcAft>
                <a:spcPts val="0"/>
              </a:spcAft>
            </a:pPr>
            <a:endParaRPr lang="en-US" altLang="en-US" sz="1350" b="1">
              <a:solidFill>
                <a:srgbClr val="FFFFFF"/>
              </a:solidFill>
              <a:latin typeface="Arial"/>
            </a:endParaRPr>
          </a:p>
        </p:txBody>
      </p:sp>
      <p:sp>
        <p:nvSpPr>
          <p:cNvPr id="125959" name="Text Box 7"/>
          <p:cNvSpPr txBox="1">
            <a:spLocks noChangeArrowheads="1"/>
          </p:cNvSpPr>
          <p:nvPr/>
        </p:nvSpPr>
        <p:spPr bwMode="auto">
          <a:xfrm>
            <a:off x="6045994" y="4770835"/>
            <a:ext cx="18473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fontAlgn="auto" hangingPunct="1">
              <a:spcBef>
                <a:spcPts val="0"/>
              </a:spcBef>
              <a:spcAft>
                <a:spcPts val="0"/>
              </a:spcAft>
            </a:pPr>
            <a:endParaRPr lang="en-US" altLang="en-US" sz="1350" b="1">
              <a:solidFill>
                <a:srgbClr val="FFFFFF"/>
              </a:solidFill>
              <a:latin typeface="Arial"/>
            </a:endParaRPr>
          </a:p>
        </p:txBody>
      </p:sp>
      <p:sp>
        <p:nvSpPr>
          <p:cNvPr id="125960" name="Text Box 8"/>
          <p:cNvSpPr txBox="1">
            <a:spLocks noChangeArrowheads="1"/>
          </p:cNvSpPr>
          <p:nvPr/>
        </p:nvSpPr>
        <p:spPr bwMode="auto">
          <a:xfrm>
            <a:off x="1988344" y="5056585"/>
            <a:ext cx="18473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fontAlgn="auto" hangingPunct="1">
              <a:spcBef>
                <a:spcPts val="0"/>
              </a:spcBef>
              <a:spcAft>
                <a:spcPts val="0"/>
              </a:spcAft>
            </a:pPr>
            <a:endParaRPr lang="en-US" altLang="en-US" sz="1350" b="1">
              <a:solidFill>
                <a:srgbClr val="FFFFFF"/>
              </a:solidFill>
              <a:latin typeface="Arial"/>
            </a:endParaRPr>
          </a:p>
        </p:txBody>
      </p:sp>
      <p:pic>
        <p:nvPicPr>
          <p:cNvPr id="12596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708"/>
            <a:ext cx="9144000" cy="115996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BunnAdd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1620" b="10688"/>
          <a:stretch/>
        </p:blipFill>
        <p:spPr bwMode="auto">
          <a:xfrm>
            <a:off x="4553089" y="3002052"/>
            <a:ext cx="4423571" cy="244647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1" descr="AM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6859" y="3038542"/>
            <a:ext cx="3886200" cy="2427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タイトル 1"/>
          <p:cNvSpPr>
            <a:spLocks noGrp="1"/>
          </p:cNvSpPr>
          <p:nvPr>
            <p:ph type="title"/>
          </p:nvPr>
        </p:nvSpPr>
        <p:spPr>
          <a:xfrm>
            <a:off x="0" y="302481"/>
            <a:ext cx="9144000" cy="1013030"/>
          </a:xfrm>
        </p:spPr>
        <p:txBody>
          <a:bodyPr/>
          <a:lstStyle/>
          <a:p>
            <a:r>
              <a:rPr lang="en-US" altLang="ja-JP" sz="2363" dirty="0"/>
              <a:t>J-Alex: Primary Endpoint: PFS</a:t>
            </a:r>
            <a:r>
              <a:rPr lang="ja-JP" altLang="en-US" sz="2363" dirty="0"/>
              <a:t> </a:t>
            </a:r>
            <a:r>
              <a:rPr kumimoji="1" lang="en-US" altLang="ja-JP" sz="2363" dirty="0"/>
              <a:t>by</a:t>
            </a:r>
            <a:r>
              <a:rPr lang="en-US" altLang="ja-JP" sz="2363" dirty="0"/>
              <a:t> IRF (ITT Population)</a:t>
            </a:r>
            <a:endParaRPr kumimoji="1" lang="ja-JP" altLang="en-US" sz="2363" dirty="0"/>
          </a:p>
        </p:txBody>
      </p:sp>
      <p:graphicFrame>
        <p:nvGraphicFramePr>
          <p:cNvPr id="269" name="表 268"/>
          <p:cNvGraphicFramePr>
            <a:graphicFrameLocks noGrp="1"/>
          </p:cNvGraphicFramePr>
          <p:nvPr>
            <p:extLst>
              <p:ext uri="{D42A27DB-BD31-4B8C-83A1-F6EECF244321}">
                <p14:modId xmlns:p14="http://schemas.microsoft.com/office/powerpoint/2010/main" val="235837053"/>
              </p:ext>
            </p:extLst>
          </p:nvPr>
        </p:nvGraphicFramePr>
        <p:xfrm>
          <a:off x="4501135" y="1455511"/>
          <a:ext cx="4491379" cy="1295804"/>
        </p:xfrm>
        <a:graphic>
          <a:graphicData uri="http://schemas.openxmlformats.org/drawingml/2006/table">
            <a:tbl>
              <a:tblPr>
                <a:tableStyleId>{5C22544A-7EE6-4342-B048-85BDC9FD1C3A}</a:tableStyleId>
              </a:tblPr>
              <a:tblGrid>
                <a:gridCol w="1751181">
                  <a:extLst>
                    <a:ext uri="{9D8B030D-6E8A-4147-A177-3AD203B41FA5}">
                      <a16:colId xmlns="" xmlns:a16="http://schemas.microsoft.com/office/drawing/2014/main" val="20000"/>
                    </a:ext>
                  </a:extLst>
                </a:gridCol>
                <a:gridCol w="1269035">
                  <a:extLst>
                    <a:ext uri="{9D8B030D-6E8A-4147-A177-3AD203B41FA5}">
                      <a16:colId xmlns="" xmlns:a16="http://schemas.microsoft.com/office/drawing/2014/main" val="20001"/>
                    </a:ext>
                  </a:extLst>
                </a:gridCol>
                <a:gridCol w="1471163">
                  <a:extLst>
                    <a:ext uri="{9D8B030D-6E8A-4147-A177-3AD203B41FA5}">
                      <a16:colId xmlns="" xmlns:a16="http://schemas.microsoft.com/office/drawing/2014/main" val="20002"/>
                    </a:ext>
                  </a:extLst>
                </a:gridCol>
              </a:tblGrid>
              <a:tr h="230395">
                <a:tc>
                  <a:txBody>
                    <a:bodyPr/>
                    <a:lstStyle/>
                    <a:p>
                      <a:pPr algn="ctr" fontAlgn="ctr"/>
                      <a:endParaRPr lang="ja-JP" altLang="en-US" sz="1100" b="0"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Alectinib</a:t>
                      </a:r>
                    </a:p>
                    <a:p>
                      <a:pPr algn="ctr" fontAlgn="ctr"/>
                      <a:r>
                        <a:rPr lang="en-US"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(N=103)</a:t>
                      </a:r>
                      <a:endParaRPr lang="en-US" sz="1100" b="0"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Crizotinib</a:t>
                      </a:r>
                      <a:endParaRPr lang="en-US" sz="1100" b="0" i="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p>
                      <a:pPr algn="ctr" fontAlgn="ctr"/>
                      <a:r>
                        <a:rPr lang="en-US"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(N=104)</a:t>
                      </a:r>
                      <a:endParaRPr lang="en-US" sz="1100" b="0"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133954">
                <a:tc>
                  <a:txBody>
                    <a:bodyPr/>
                    <a:lstStyle/>
                    <a:p>
                      <a:pPr algn="l" fontAlgn="ctr"/>
                      <a:r>
                        <a:rPr lang="en-US"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Events, n (%)</a:t>
                      </a:r>
                      <a:endParaRPr lang="en-US" sz="1100" b="0"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25 (24.3%)</a:t>
                      </a:r>
                      <a:endParaRPr lang="en-US" altLang="ja-JP" sz="1100" b="0"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58 (55.8%)</a:t>
                      </a:r>
                      <a:endParaRPr lang="en-US" altLang="ja-JP" sz="1100" b="0"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133954">
                <a:tc>
                  <a:txBody>
                    <a:bodyPr/>
                    <a:lstStyle/>
                    <a:p>
                      <a:pPr marL="0" indent="0" algn="l" fontAlgn="ctr"/>
                      <a:r>
                        <a:rPr lang="en-US"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Median, </a:t>
                      </a:r>
                      <a:r>
                        <a:rPr lang="en-US" sz="1100" u="none" strike="noStrike" baseline="0" dirty="0" err="1"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mo</a:t>
                      </a:r>
                      <a:r>
                        <a:rPr lang="en-US"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  (95% CI)</a:t>
                      </a:r>
                      <a:endParaRPr lang="en-US" sz="1100" b="0"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NR (20.3 - NR)</a:t>
                      </a:r>
                      <a:endParaRPr lang="en-US" altLang="ja-JP" sz="1100" b="0"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10.2 (8.2 - 12.0)</a:t>
                      </a:r>
                      <a:endParaRPr lang="en-US" altLang="ja-JP" sz="1100" b="0"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133954">
                <a:tc>
                  <a:txBody>
                    <a:bodyPr/>
                    <a:lstStyle/>
                    <a:p>
                      <a:pPr algn="l" fontAlgn="ctr"/>
                      <a:r>
                        <a:rPr lang="en-US"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P-value</a:t>
                      </a:r>
                      <a:endParaRPr lang="en-US" sz="1100" b="0"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ctr"/>
                      <a:r>
                        <a:rPr lang="en-US" altLang="ja-JP" sz="1100"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&lt;0.0001</a:t>
                      </a:r>
                      <a:endParaRPr lang="en-US" altLang="ja-JP" sz="1100" b="0"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ja-JP" altLang="en-US" sz="800" b="0" i="0" u="none" strike="noStrike" baseline="0" dirty="0">
                        <a:solidFill>
                          <a:schemeClr val="bg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90000" marR="90000" marT="10800" marB="1080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extLst>
                  <a:ext uri="{0D108BD9-81ED-4DB2-BD59-A6C34878D82A}">
                    <a16:rowId xmlns="" xmlns:a16="http://schemas.microsoft.com/office/drawing/2014/main" val="10003"/>
                  </a:ext>
                </a:extLst>
              </a:tr>
              <a:tr h="384700">
                <a:tc>
                  <a:txBody>
                    <a:bodyPr/>
                    <a:lstStyle/>
                    <a:p>
                      <a:pPr algn="l" fontAlgn="ctr"/>
                      <a:r>
                        <a:rPr lang="en-US" sz="1100" b="1"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HR (99.6826% CI)</a:t>
                      </a:r>
                      <a:endParaRPr lang="en-US" sz="1100" b="1"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ctr"/>
                      <a:r>
                        <a:rPr lang="en-US" altLang="ja-JP" sz="1100" b="1" u="none" strike="noStrike" baseline="0" dirty="0" smtClean="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rPr>
                        <a:t>0.34 (0.17 - 0.71)</a:t>
                      </a:r>
                      <a:endParaRPr lang="en-US" altLang="ja-JP" sz="1100" b="1" i="0" u="none" strike="noStrike" baseline="0" dirty="0">
                        <a:solidFill>
                          <a:schemeClr val="tx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75938" marR="75938" marT="9113" marB="911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ja-JP" altLang="en-US" sz="800" b="0" i="0" u="none" strike="noStrike" baseline="0" dirty="0">
                        <a:solidFill>
                          <a:schemeClr val="bg1"/>
                        </a:solidFill>
                        <a:effectLst/>
                        <a:latin typeface="Arial" panose="020B0604020202020204" pitchFamily="34" charset="0"/>
                        <a:ea typeface="ＭＳ Ｐゴシック" panose="020B0600070205080204" pitchFamily="50" charset="-128"/>
                        <a:cs typeface="Arial" panose="020B0604020202020204" pitchFamily="34" charset="0"/>
                      </a:endParaRPr>
                    </a:p>
                  </a:txBody>
                  <a:tcPr marL="90000" marR="90000" marT="10800" marB="1080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extLst>
                  <a:ext uri="{0D108BD9-81ED-4DB2-BD59-A6C34878D82A}">
                    <a16:rowId xmlns="" xmlns:a16="http://schemas.microsoft.com/office/drawing/2014/main" val="10004"/>
                  </a:ext>
                </a:extLst>
              </a:tr>
            </a:tbl>
          </a:graphicData>
        </a:graphic>
      </p:graphicFrame>
      <p:sp>
        <p:nvSpPr>
          <p:cNvPr id="168" name="Footer Placeholder 3"/>
          <p:cNvSpPr>
            <a:spLocks noGrp="1"/>
          </p:cNvSpPr>
          <p:nvPr>
            <p:ph type="ftr" sz="quarter" idx="4294967295"/>
          </p:nvPr>
        </p:nvSpPr>
        <p:spPr>
          <a:xfrm>
            <a:off x="5093369" y="6308067"/>
            <a:ext cx="4050631" cy="516670"/>
          </a:xfrm>
          <a:prstGeom prst="rect">
            <a:avLst/>
          </a:prstGeom>
        </p:spPr>
        <p:txBody>
          <a:bodyPr/>
          <a:lstStyle>
            <a:lvl1pPr>
              <a:defRPr>
                <a:solidFill>
                  <a:srgbClr val="E49FCA"/>
                </a:solidFill>
              </a:defRPr>
            </a:lvl1pPr>
          </a:lstStyle>
          <a:p>
            <a:pPr>
              <a:defRPr/>
            </a:pPr>
            <a:r>
              <a:rPr lang="en-US" sz="1200" dirty="0" smtClean="0"/>
              <a:t>Presented by: Hiroshi </a:t>
            </a:r>
            <a:r>
              <a:rPr lang="en-US" sz="1200" dirty="0" err="1" smtClean="0"/>
              <a:t>Nokihara</a:t>
            </a:r>
            <a:endParaRPr lang="en-US" sz="1200" dirty="0"/>
          </a:p>
        </p:txBody>
      </p:sp>
      <p:cxnSp>
        <p:nvCxnSpPr>
          <p:cNvPr id="167" name="直線コネクタ 166"/>
          <p:cNvCxnSpPr/>
          <p:nvPr/>
        </p:nvCxnSpPr>
        <p:spPr>
          <a:xfrm>
            <a:off x="6288763" y="1524000"/>
            <a:ext cx="266837" cy="0"/>
          </a:xfrm>
          <a:prstGeom prst="line">
            <a:avLst/>
          </a:prstGeom>
          <a:ln>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169" name="直線コネクタ 168"/>
          <p:cNvCxnSpPr/>
          <p:nvPr/>
        </p:nvCxnSpPr>
        <p:spPr>
          <a:xfrm>
            <a:off x="7655509" y="1538930"/>
            <a:ext cx="266837"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a:off x="381000" y="2566333"/>
            <a:ext cx="7992111" cy="3623065"/>
            <a:chOff x="307644" y="2864640"/>
            <a:chExt cx="6883302" cy="3120409"/>
          </a:xfrm>
        </p:grpSpPr>
        <p:grpSp>
          <p:nvGrpSpPr>
            <p:cNvPr id="173" name="グループ化 270"/>
            <p:cNvGrpSpPr/>
            <p:nvPr/>
          </p:nvGrpSpPr>
          <p:grpSpPr>
            <a:xfrm>
              <a:off x="307644" y="2864640"/>
              <a:ext cx="6490314" cy="3120409"/>
              <a:chOff x="-10817" y="847214"/>
              <a:chExt cx="8660661" cy="3840435"/>
            </a:xfrm>
          </p:grpSpPr>
          <p:sp>
            <p:nvSpPr>
              <p:cNvPr id="174" name="テキスト ボックス 271"/>
              <p:cNvSpPr txBox="1"/>
              <p:nvPr/>
            </p:nvSpPr>
            <p:spPr>
              <a:xfrm>
                <a:off x="1831138" y="3784020"/>
                <a:ext cx="291881" cy="319460"/>
              </a:xfrm>
              <a:prstGeom prst="rect">
                <a:avLst/>
              </a:prstGeom>
              <a:noFill/>
            </p:spPr>
            <p:txBody>
              <a:bodyPr wrap="none" tIns="69863"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0</a:t>
                </a:r>
                <a:endParaRPr kumimoji="1" lang="ja-JP" altLang="en-US" sz="1200" dirty="0">
                  <a:solidFill>
                    <a:prstClr val="white"/>
                  </a:solidFill>
                  <a:latin typeface="Arial" panose="020B0604020202020204" pitchFamily="34" charset="0"/>
                  <a:cs typeface="ＭＳ Ｐゴシック" charset="0"/>
                </a:endParaRPr>
              </a:p>
            </p:txBody>
          </p:sp>
          <p:sp>
            <p:nvSpPr>
              <p:cNvPr id="175" name="テキスト ボックス 272"/>
              <p:cNvSpPr txBox="1"/>
              <p:nvPr/>
            </p:nvSpPr>
            <p:spPr>
              <a:xfrm>
                <a:off x="3269806" y="3784020"/>
                <a:ext cx="291881" cy="319460"/>
              </a:xfrm>
              <a:prstGeom prst="rect">
                <a:avLst/>
              </a:prstGeom>
              <a:noFill/>
            </p:spPr>
            <p:txBody>
              <a:bodyPr wrap="none" tIns="69863"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6</a:t>
                </a:r>
                <a:endParaRPr kumimoji="1" lang="ja-JP" altLang="en-US" sz="1200" dirty="0">
                  <a:solidFill>
                    <a:prstClr val="white"/>
                  </a:solidFill>
                  <a:latin typeface="Arial" panose="020B0604020202020204" pitchFamily="34" charset="0"/>
                  <a:cs typeface="ＭＳ Ｐゴシック" charset="0"/>
                </a:endParaRPr>
              </a:p>
            </p:txBody>
          </p:sp>
          <p:sp>
            <p:nvSpPr>
              <p:cNvPr id="176" name="テキスト ボックス 273"/>
              <p:cNvSpPr txBox="1"/>
              <p:nvPr/>
            </p:nvSpPr>
            <p:spPr>
              <a:xfrm>
                <a:off x="4660320" y="3784020"/>
                <a:ext cx="389523" cy="319460"/>
              </a:xfrm>
              <a:prstGeom prst="rect">
                <a:avLst/>
              </a:prstGeom>
              <a:noFill/>
            </p:spPr>
            <p:txBody>
              <a:bodyPr wrap="none" tIns="69863"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12</a:t>
                </a:r>
                <a:endParaRPr kumimoji="1" lang="ja-JP" altLang="en-US" sz="1200" dirty="0">
                  <a:solidFill>
                    <a:prstClr val="white"/>
                  </a:solidFill>
                  <a:latin typeface="Arial" panose="020B0604020202020204" pitchFamily="34" charset="0"/>
                  <a:cs typeface="ＭＳ Ｐゴシック" charset="0"/>
                </a:endParaRPr>
              </a:p>
            </p:txBody>
          </p:sp>
          <p:sp>
            <p:nvSpPr>
              <p:cNvPr id="177" name="テキスト ボックス 274"/>
              <p:cNvSpPr txBox="1"/>
              <p:nvPr/>
            </p:nvSpPr>
            <p:spPr>
              <a:xfrm>
                <a:off x="6100318" y="3784020"/>
                <a:ext cx="389523" cy="319460"/>
              </a:xfrm>
              <a:prstGeom prst="rect">
                <a:avLst/>
              </a:prstGeom>
              <a:noFill/>
            </p:spPr>
            <p:txBody>
              <a:bodyPr wrap="none" tIns="69863"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18</a:t>
                </a:r>
                <a:endParaRPr kumimoji="1" lang="ja-JP" altLang="en-US" sz="1200" dirty="0">
                  <a:solidFill>
                    <a:prstClr val="white"/>
                  </a:solidFill>
                  <a:latin typeface="Arial" panose="020B0604020202020204" pitchFamily="34" charset="0"/>
                  <a:cs typeface="ＭＳ Ｐゴシック" charset="0"/>
                </a:endParaRPr>
              </a:p>
            </p:txBody>
          </p:sp>
          <p:sp>
            <p:nvSpPr>
              <p:cNvPr id="178" name="テキスト ボックス 275"/>
              <p:cNvSpPr txBox="1"/>
              <p:nvPr/>
            </p:nvSpPr>
            <p:spPr>
              <a:xfrm>
                <a:off x="8260321" y="3784020"/>
                <a:ext cx="389523" cy="319460"/>
              </a:xfrm>
              <a:prstGeom prst="rect">
                <a:avLst/>
              </a:prstGeom>
              <a:noFill/>
            </p:spPr>
            <p:txBody>
              <a:bodyPr wrap="none" tIns="69863"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27</a:t>
                </a:r>
                <a:endParaRPr kumimoji="1" lang="ja-JP" altLang="en-US" sz="1200" dirty="0">
                  <a:solidFill>
                    <a:prstClr val="white"/>
                  </a:solidFill>
                  <a:latin typeface="Arial" panose="020B0604020202020204" pitchFamily="34" charset="0"/>
                  <a:cs typeface="ＭＳ Ｐゴシック" charset="0"/>
                </a:endParaRPr>
              </a:p>
            </p:txBody>
          </p:sp>
          <p:sp>
            <p:nvSpPr>
              <p:cNvPr id="179" name="テキスト ボックス 276"/>
              <p:cNvSpPr txBox="1"/>
              <p:nvPr/>
            </p:nvSpPr>
            <p:spPr>
              <a:xfrm>
                <a:off x="1362668" y="847214"/>
                <a:ext cx="522413" cy="293618"/>
              </a:xfrm>
              <a:prstGeom prst="rect">
                <a:avLst/>
              </a:prstGeom>
              <a:noFill/>
            </p:spPr>
            <p:txBody>
              <a:bodyPr wrap="none" rIns="106313" rtlCol="0" anchor="ctr">
                <a:spAutoFit/>
              </a:bodyPr>
              <a:lstStyle/>
              <a:p>
                <a:pPr algn="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100</a:t>
                </a:r>
                <a:endParaRPr kumimoji="1" lang="ja-JP" altLang="en-US" sz="1200" dirty="0">
                  <a:solidFill>
                    <a:prstClr val="white"/>
                  </a:solidFill>
                  <a:latin typeface="Arial" panose="020B0604020202020204" pitchFamily="34" charset="0"/>
                  <a:cs typeface="ＭＳ Ｐゴシック" charset="0"/>
                </a:endParaRPr>
              </a:p>
            </p:txBody>
          </p:sp>
          <p:sp>
            <p:nvSpPr>
              <p:cNvPr id="180" name="テキスト ボックス 277"/>
              <p:cNvSpPr txBox="1"/>
              <p:nvPr/>
            </p:nvSpPr>
            <p:spPr>
              <a:xfrm>
                <a:off x="1460310" y="1387676"/>
                <a:ext cx="424771" cy="293618"/>
              </a:xfrm>
              <a:prstGeom prst="rect">
                <a:avLst/>
              </a:prstGeom>
              <a:noFill/>
            </p:spPr>
            <p:txBody>
              <a:bodyPr wrap="none" rIns="106313" rtlCol="0" anchor="ctr">
                <a:spAutoFit/>
              </a:bodyPr>
              <a:lstStyle/>
              <a:p>
                <a:pPr algn="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80</a:t>
                </a:r>
                <a:endParaRPr kumimoji="1" lang="ja-JP" altLang="en-US" sz="1200" dirty="0">
                  <a:solidFill>
                    <a:prstClr val="white"/>
                  </a:solidFill>
                  <a:latin typeface="Arial" panose="020B0604020202020204" pitchFamily="34" charset="0"/>
                  <a:cs typeface="ＭＳ Ｐゴシック" charset="0"/>
                </a:endParaRPr>
              </a:p>
            </p:txBody>
          </p:sp>
          <p:sp>
            <p:nvSpPr>
              <p:cNvPr id="181" name="テキスト ボックス 278"/>
              <p:cNvSpPr txBox="1"/>
              <p:nvPr/>
            </p:nvSpPr>
            <p:spPr>
              <a:xfrm>
                <a:off x="1460310" y="1928142"/>
                <a:ext cx="424771" cy="293618"/>
              </a:xfrm>
              <a:prstGeom prst="rect">
                <a:avLst/>
              </a:prstGeom>
              <a:noFill/>
            </p:spPr>
            <p:txBody>
              <a:bodyPr wrap="none" rIns="106313" rtlCol="0" anchor="ctr">
                <a:spAutoFit/>
              </a:bodyPr>
              <a:lstStyle/>
              <a:p>
                <a:pPr algn="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60</a:t>
                </a:r>
                <a:endParaRPr kumimoji="1" lang="ja-JP" altLang="en-US" sz="1200" dirty="0">
                  <a:solidFill>
                    <a:prstClr val="white"/>
                  </a:solidFill>
                  <a:latin typeface="Arial" panose="020B0604020202020204" pitchFamily="34" charset="0"/>
                  <a:cs typeface="ＭＳ Ｐゴシック" charset="0"/>
                </a:endParaRPr>
              </a:p>
            </p:txBody>
          </p:sp>
          <p:sp>
            <p:nvSpPr>
              <p:cNvPr id="182" name="テキスト ボックス 279"/>
              <p:cNvSpPr txBox="1"/>
              <p:nvPr/>
            </p:nvSpPr>
            <p:spPr>
              <a:xfrm>
                <a:off x="1460310" y="2468603"/>
                <a:ext cx="424771" cy="293618"/>
              </a:xfrm>
              <a:prstGeom prst="rect">
                <a:avLst/>
              </a:prstGeom>
              <a:noFill/>
            </p:spPr>
            <p:txBody>
              <a:bodyPr wrap="none" rIns="106313" rtlCol="0" anchor="ctr">
                <a:spAutoFit/>
              </a:bodyPr>
              <a:lstStyle/>
              <a:p>
                <a:pPr algn="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40</a:t>
                </a:r>
                <a:endParaRPr kumimoji="1" lang="ja-JP" altLang="en-US" sz="1200" dirty="0">
                  <a:solidFill>
                    <a:prstClr val="white"/>
                  </a:solidFill>
                  <a:latin typeface="Arial" panose="020B0604020202020204" pitchFamily="34" charset="0"/>
                  <a:cs typeface="ＭＳ Ｐゴシック" charset="0"/>
                </a:endParaRPr>
              </a:p>
            </p:txBody>
          </p:sp>
          <p:sp>
            <p:nvSpPr>
              <p:cNvPr id="183" name="テキスト ボックス 280"/>
              <p:cNvSpPr txBox="1"/>
              <p:nvPr/>
            </p:nvSpPr>
            <p:spPr>
              <a:xfrm>
                <a:off x="1460310" y="3009069"/>
                <a:ext cx="424771" cy="293618"/>
              </a:xfrm>
              <a:prstGeom prst="rect">
                <a:avLst/>
              </a:prstGeom>
              <a:noFill/>
            </p:spPr>
            <p:txBody>
              <a:bodyPr wrap="none" rIns="106313" rtlCol="0" anchor="ctr">
                <a:spAutoFit/>
              </a:bodyPr>
              <a:lstStyle/>
              <a:p>
                <a:pPr algn="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20</a:t>
                </a:r>
                <a:endParaRPr kumimoji="1" lang="ja-JP" altLang="en-US" sz="1200" dirty="0">
                  <a:solidFill>
                    <a:prstClr val="white"/>
                  </a:solidFill>
                  <a:latin typeface="Arial" panose="020B0604020202020204" pitchFamily="34" charset="0"/>
                  <a:cs typeface="ＭＳ Ｐゴシック" charset="0"/>
                </a:endParaRPr>
              </a:p>
            </p:txBody>
          </p:sp>
          <p:sp>
            <p:nvSpPr>
              <p:cNvPr id="184" name="テキスト ボックス 281"/>
              <p:cNvSpPr txBox="1"/>
              <p:nvPr/>
            </p:nvSpPr>
            <p:spPr>
              <a:xfrm>
                <a:off x="1557946" y="3549537"/>
                <a:ext cx="327132" cy="293618"/>
              </a:xfrm>
              <a:prstGeom prst="rect">
                <a:avLst/>
              </a:prstGeom>
              <a:noFill/>
            </p:spPr>
            <p:txBody>
              <a:bodyPr wrap="none" rIns="106313" rtlCol="0" anchor="ctr">
                <a:spAutoFit/>
              </a:bodyPr>
              <a:lstStyle/>
              <a:p>
                <a:pPr algn="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0</a:t>
                </a:r>
                <a:endParaRPr kumimoji="1" lang="ja-JP" altLang="en-US" sz="1200" dirty="0">
                  <a:solidFill>
                    <a:prstClr val="white"/>
                  </a:solidFill>
                  <a:latin typeface="Arial" panose="020B0604020202020204" pitchFamily="34" charset="0"/>
                  <a:cs typeface="ＭＳ Ｐゴシック" charset="0"/>
                </a:endParaRPr>
              </a:p>
            </p:txBody>
          </p:sp>
          <p:cxnSp>
            <p:nvCxnSpPr>
              <p:cNvPr id="185" name="直線コネクタ 282"/>
              <p:cNvCxnSpPr/>
              <p:nvPr/>
            </p:nvCxnSpPr>
            <p:spPr>
              <a:xfrm>
                <a:off x="1885079" y="904020"/>
                <a:ext cx="0" cy="2880000"/>
              </a:xfrm>
              <a:prstGeom prst="line">
                <a:avLst/>
              </a:prstGeom>
              <a:ln w="19050" cap="rnd">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6" name="直線コネクタ 283"/>
              <p:cNvCxnSpPr/>
              <p:nvPr/>
            </p:nvCxnSpPr>
            <p:spPr>
              <a:xfrm flipH="1">
                <a:off x="1813079" y="994020"/>
                <a:ext cx="72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7" name="直線コネクタ 284"/>
              <p:cNvCxnSpPr/>
              <p:nvPr/>
            </p:nvCxnSpPr>
            <p:spPr>
              <a:xfrm flipH="1">
                <a:off x="1813079" y="1534020"/>
                <a:ext cx="72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8" name="直線コネクタ 285"/>
              <p:cNvCxnSpPr/>
              <p:nvPr/>
            </p:nvCxnSpPr>
            <p:spPr>
              <a:xfrm flipH="1">
                <a:off x="1813079" y="2074020"/>
                <a:ext cx="72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9" name="直線コネクタ 286"/>
              <p:cNvCxnSpPr/>
              <p:nvPr/>
            </p:nvCxnSpPr>
            <p:spPr>
              <a:xfrm flipH="1">
                <a:off x="1813079" y="2614020"/>
                <a:ext cx="72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0" name="直線コネクタ 287"/>
              <p:cNvCxnSpPr/>
              <p:nvPr/>
            </p:nvCxnSpPr>
            <p:spPr>
              <a:xfrm flipH="1">
                <a:off x="1813079" y="3694020"/>
                <a:ext cx="72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1" name="直線コネクタ 288"/>
              <p:cNvCxnSpPr/>
              <p:nvPr/>
            </p:nvCxnSpPr>
            <p:spPr>
              <a:xfrm flipH="1">
                <a:off x="1813079" y="3154020"/>
                <a:ext cx="72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2" name="直線コネクタ 289"/>
              <p:cNvCxnSpPr/>
              <p:nvPr/>
            </p:nvCxnSpPr>
            <p:spPr>
              <a:xfrm flipH="1">
                <a:off x="1885079" y="3784020"/>
                <a:ext cx="6660000" cy="0"/>
              </a:xfrm>
              <a:prstGeom prst="line">
                <a:avLst/>
              </a:prstGeom>
              <a:ln w="19050" cap="rnd">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3" name="直線コネクタ 290"/>
              <p:cNvCxnSpPr/>
              <p:nvPr/>
            </p:nvCxnSpPr>
            <p:spPr>
              <a:xfrm>
                <a:off x="1975079" y="3784020"/>
                <a:ext cx="0" cy="7200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4" name="直線コネクタ 291"/>
              <p:cNvCxnSpPr/>
              <p:nvPr/>
            </p:nvCxnSpPr>
            <p:spPr>
              <a:xfrm>
                <a:off x="4855079" y="3784020"/>
                <a:ext cx="0" cy="7200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5" name="直線コネクタ 292"/>
              <p:cNvCxnSpPr/>
              <p:nvPr/>
            </p:nvCxnSpPr>
            <p:spPr>
              <a:xfrm>
                <a:off x="8455079" y="3784020"/>
                <a:ext cx="0" cy="7200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6" name="直線コネクタ 293"/>
              <p:cNvCxnSpPr/>
              <p:nvPr/>
            </p:nvCxnSpPr>
            <p:spPr>
              <a:xfrm>
                <a:off x="3415079" y="3784020"/>
                <a:ext cx="0" cy="7200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7" name="直線コネクタ 294"/>
              <p:cNvCxnSpPr/>
              <p:nvPr/>
            </p:nvCxnSpPr>
            <p:spPr>
              <a:xfrm>
                <a:off x="6295079" y="3784020"/>
                <a:ext cx="0" cy="7200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98" name="テキスト ボックス 295"/>
              <p:cNvSpPr txBox="1"/>
              <p:nvPr/>
            </p:nvSpPr>
            <p:spPr>
              <a:xfrm rot="16200000">
                <a:off x="-2018" y="2186016"/>
                <a:ext cx="2602179" cy="318346"/>
              </a:xfrm>
              <a:prstGeom prst="rect">
                <a:avLst/>
              </a:prstGeom>
              <a:noFill/>
            </p:spPr>
            <p:txBody>
              <a:bodyPr wrap="none" rIns="75938" rtlCol="0" anchor="b">
                <a:spAutoFit/>
              </a:bodyPr>
              <a:lstStyle/>
              <a:p>
                <a:pPr algn="ctr" defTabSz="385776" eaLnBrk="1" fontAlgn="auto" hangingPunct="1">
                  <a:spcAft>
                    <a:spcPts val="0"/>
                  </a:spcAft>
                </a:pPr>
                <a:r>
                  <a:rPr kumimoji="1" lang="en-US" altLang="ja-JP" sz="1200">
                    <a:solidFill>
                      <a:prstClr val="white"/>
                    </a:solidFill>
                    <a:latin typeface="Arial" panose="020B0604020202020204" pitchFamily="34" charset="0"/>
                    <a:cs typeface="ＭＳ Ｐゴシック" charset="0"/>
                  </a:rPr>
                  <a:t>Progression-free survival rate (%)</a:t>
                </a:r>
                <a:endParaRPr kumimoji="1" lang="ja-JP" altLang="en-US" sz="1200" dirty="0">
                  <a:solidFill>
                    <a:prstClr val="white"/>
                  </a:solidFill>
                  <a:latin typeface="Arial" panose="020B0604020202020204" pitchFamily="34" charset="0"/>
                  <a:cs typeface="ＭＳ Ｐゴシック" charset="0"/>
                </a:endParaRPr>
              </a:p>
            </p:txBody>
          </p:sp>
          <p:sp>
            <p:nvSpPr>
              <p:cNvPr id="199" name="テキスト ボックス 297"/>
              <p:cNvSpPr txBox="1"/>
              <p:nvPr/>
            </p:nvSpPr>
            <p:spPr>
              <a:xfrm>
                <a:off x="7540317" y="3784020"/>
                <a:ext cx="389523" cy="319460"/>
              </a:xfrm>
              <a:prstGeom prst="rect">
                <a:avLst/>
              </a:prstGeom>
              <a:noFill/>
            </p:spPr>
            <p:txBody>
              <a:bodyPr wrap="none" tIns="69863"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24</a:t>
                </a:r>
                <a:endParaRPr kumimoji="1" lang="ja-JP" altLang="en-US" sz="1200" dirty="0">
                  <a:solidFill>
                    <a:prstClr val="white"/>
                  </a:solidFill>
                  <a:latin typeface="Arial" panose="020B0604020202020204" pitchFamily="34" charset="0"/>
                  <a:cs typeface="ＭＳ Ｐゴシック" charset="0"/>
                </a:endParaRPr>
              </a:p>
            </p:txBody>
          </p:sp>
          <p:cxnSp>
            <p:nvCxnSpPr>
              <p:cNvPr id="200" name="直線コネクタ 298"/>
              <p:cNvCxnSpPr/>
              <p:nvPr/>
            </p:nvCxnSpPr>
            <p:spPr>
              <a:xfrm>
                <a:off x="7735079" y="3784020"/>
                <a:ext cx="0" cy="7200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1" name="テキスト ボックス 299"/>
              <p:cNvSpPr txBox="1"/>
              <p:nvPr/>
            </p:nvSpPr>
            <p:spPr>
              <a:xfrm>
                <a:off x="6820317" y="3784020"/>
                <a:ext cx="389523" cy="319460"/>
              </a:xfrm>
              <a:prstGeom prst="rect">
                <a:avLst/>
              </a:prstGeom>
              <a:noFill/>
            </p:spPr>
            <p:txBody>
              <a:bodyPr wrap="none" tIns="69863"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21</a:t>
                </a:r>
                <a:endParaRPr kumimoji="1" lang="ja-JP" altLang="en-US" sz="1200" dirty="0">
                  <a:solidFill>
                    <a:prstClr val="white"/>
                  </a:solidFill>
                  <a:latin typeface="Arial" panose="020B0604020202020204" pitchFamily="34" charset="0"/>
                  <a:cs typeface="ＭＳ Ｐゴシック" charset="0"/>
                </a:endParaRPr>
              </a:p>
            </p:txBody>
          </p:sp>
          <p:cxnSp>
            <p:nvCxnSpPr>
              <p:cNvPr id="202" name="直線コネクタ 300"/>
              <p:cNvCxnSpPr/>
              <p:nvPr/>
            </p:nvCxnSpPr>
            <p:spPr>
              <a:xfrm>
                <a:off x="7015079" y="3784020"/>
                <a:ext cx="0" cy="7200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3" name="テキスト ボックス 301"/>
              <p:cNvSpPr txBox="1"/>
              <p:nvPr/>
            </p:nvSpPr>
            <p:spPr>
              <a:xfrm>
                <a:off x="2550471" y="3784020"/>
                <a:ext cx="291881" cy="319460"/>
              </a:xfrm>
              <a:prstGeom prst="rect">
                <a:avLst/>
              </a:prstGeom>
              <a:noFill/>
            </p:spPr>
            <p:txBody>
              <a:bodyPr wrap="none" tIns="69863"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3</a:t>
                </a:r>
                <a:endParaRPr kumimoji="1" lang="ja-JP" altLang="en-US" sz="1200" dirty="0">
                  <a:solidFill>
                    <a:prstClr val="white"/>
                  </a:solidFill>
                  <a:latin typeface="Arial" panose="020B0604020202020204" pitchFamily="34" charset="0"/>
                  <a:cs typeface="ＭＳ Ｐゴシック" charset="0"/>
                </a:endParaRPr>
              </a:p>
            </p:txBody>
          </p:sp>
          <p:sp>
            <p:nvSpPr>
              <p:cNvPr id="204" name="テキスト ボックス 302"/>
              <p:cNvSpPr txBox="1"/>
              <p:nvPr/>
            </p:nvSpPr>
            <p:spPr>
              <a:xfrm>
                <a:off x="3989137" y="3784020"/>
                <a:ext cx="291881" cy="319460"/>
              </a:xfrm>
              <a:prstGeom prst="rect">
                <a:avLst/>
              </a:prstGeom>
              <a:noFill/>
            </p:spPr>
            <p:txBody>
              <a:bodyPr wrap="none" tIns="69863"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9</a:t>
                </a:r>
                <a:endParaRPr kumimoji="1" lang="ja-JP" altLang="en-US" sz="1200" dirty="0">
                  <a:solidFill>
                    <a:prstClr val="white"/>
                  </a:solidFill>
                  <a:latin typeface="Arial" panose="020B0604020202020204" pitchFamily="34" charset="0"/>
                  <a:cs typeface="ＭＳ Ｐゴシック" charset="0"/>
                </a:endParaRPr>
              </a:p>
            </p:txBody>
          </p:sp>
          <p:sp>
            <p:nvSpPr>
              <p:cNvPr id="205" name="テキスト ボックス 303"/>
              <p:cNvSpPr txBox="1"/>
              <p:nvPr/>
            </p:nvSpPr>
            <p:spPr>
              <a:xfrm>
                <a:off x="5380317" y="3784020"/>
                <a:ext cx="389523" cy="319460"/>
              </a:xfrm>
              <a:prstGeom prst="rect">
                <a:avLst/>
              </a:prstGeom>
              <a:noFill/>
            </p:spPr>
            <p:txBody>
              <a:bodyPr wrap="none" tIns="69863"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15</a:t>
                </a:r>
                <a:endParaRPr kumimoji="1" lang="ja-JP" altLang="en-US" sz="1200" dirty="0">
                  <a:solidFill>
                    <a:prstClr val="white"/>
                  </a:solidFill>
                  <a:latin typeface="Arial" panose="020B0604020202020204" pitchFamily="34" charset="0"/>
                  <a:cs typeface="ＭＳ Ｐゴシック" charset="0"/>
                </a:endParaRPr>
              </a:p>
            </p:txBody>
          </p:sp>
          <p:cxnSp>
            <p:nvCxnSpPr>
              <p:cNvPr id="206" name="直線コネクタ 304"/>
              <p:cNvCxnSpPr/>
              <p:nvPr/>
            </p:nvCxnSpPr>
            <p:spPr>
              <a:xfrm>
                <a:off x="2695079" y="3784020"/>
                <a:ext cx="0" cy="7200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07" name="直線コネクタ 305"/>
              <p:cNvCxnSpPr/>
              <p:nvPr/>
            </p:nvCxnSpPr>
            <p:spPr>
              <a:xfrm>
                <a:off x="5575079" y="3784020"/>
                <a:ext cx="0" cy="7200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08" name="直線コネクタ 306"/>
              <p:cNvCxnSpPr/>
              <p:nvPr/>
            </p:nvCxnSpPr>
            <p:spPr>
              <a:xfrm>
                <a:off x="4135079" y="3784020"/>
                <a:ext cx="0" cy="7200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9" name="テキスト ボックス 307"/>
              <p:cNvSpPr txBox="1"/>
              <p:nvPr/>
            </p:nvSpPr>
            <p:spPr>
              <a:xfrm>
                <a:off x="2070915" y="3784020"/>
                <a:ext cx="291881" cy="319460"/>
              </a:xfrm>
              <a:prstGeom prst="rect">
                <a:avLst/>
              </a:prstGeom>
              <a:noFill/>
            </p:spPr>
            <p:txBody>
              <a:bodyPr wrap="none" tIns="69863"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1</a:t>
                </a:r>
                <a:endParaRPr kumimoji="1" lang="ja-JP" altLang="en-US" sz="1200" dirty="0">
                  <a:solidFill>
                    <a:prstClr val="white"/>
                  </a:solidFill>
                  <a:latin typeface="Arial" panose="020B0604020202020204" pitchFamily="34" charset="0"/>
                  <a:cs typeface="ＭＳ Ｐゴシック" charset="0"/>
                </a:endParaRPr>
              </a:p>
            </p:txBody>
          </p:sp>
          <p:cxnSp>
            <p:nvCxnSpPr>
              <p:cNvPr id="210" name="直線コネクタ 308"/>
              <p:cNvCxnSpPr/>
              <p:nvPr/>
            </p:nvCxnSpPr>
            <p:spPr>
              <a:xfrm>
                <a:off x="2215079" y="3784020"/>
                <a:ext cx="0" cy="7200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nvGrpSpPr>
              <p:cNvPr id="211" name="グループ化 309"/>
              <p:cNvGrpSpPr/>
              <p:nvPr/>
            </p:nvGrpSpPr>
            <p:grpSpPr>
              <a:xfrm>
                <a:off x="1975079" y="992678"/>
                <a:ext cx="4861307" cy="2001250"/>
                <a:chOff x="1975079" y="992678"/>
                <a:chExt cx="4861307" cy="2001250"/>
              </a:xfrm>
            </p:grpSpPr>
            <p:sp>
              <p:nvSpPr>
                <p:cNvPr id="438" name="Freeform 59"/>
                <p:cNvSpPr>
                  <a:spLocks/>
                </p:cNvSpPr>
                <p:nvPr/>
              </p:nvSpPr>
              <p:spPr bwMode="auto">
                <a:xfrm>
                  <a:off x="1975079" y="992678"/>
                  <a:ext cx="4861306" cy="2000355"/>
                </a:xfrm>
                <a:custGeom>
                  <a:avLst/>
                  <a:gdLst>
                    <a:gd name="T0" fmla="*/ 217 w 4652"/>
                    <a:gd name="T1" fmla="*/ 0 h 2203"/>
                    <a:gd name="T2" fmla="*/ 366 w 4652"/>
                    <a:gd name="T3" fmla="*/ 26 h 2203"/>
                    <a:gd name="T4" fmla="*/ 416 w 4652"/>
                    <a:gd name="T5" fmla="*/ 59 h 2203"/>
                    <a:gd name="T6" fmla="*/ 451 w 4652"/>
                    <a:gd name="T7" fmla="*/ 88 h 2203"/>
                    <a:gd name="T8" fmla="*/ 456 w 4652"/>
                    <a:gd name="T9" fmla="*/ 116 h 2203"/>
                    <a:gd name="T10" fmla="*/ 482 w 4652"/>
                    <a:gd name="T11" fmla="*/ 171 h 2203"/>
                    <a:gd name="T12" fmla="*/ 589 w 4652"/>
                    <a:gd name="T13" fmla="*/ 235 h 2203"/>
                    <a:gd name="T14" fmla="*/ 631 w 4652"/>
                    <a:gd name="T15" fmla="*/ 263 h 2203"/>
                    <a:gd name="T16" fmla="*/ 648 w 4652"/>
                    <a:gd name="T17" fmla="*/ 353 h 2203"/>
                    <a:gd name="T18" fmla="*/ 693 w 4652"/>
                    <a:gd name="T19" fmla="*/ 412 h 2203"/>
                    <a:gd name="T20" fmla="*/ 778 w 4652"/>
                    <a:gd name="T21" fmla="*/ 441 h 2203"/>
                    <a:gd name="T22" fmla="*/ 816 w 4652"/>
                    <a:gd name="T23" fmla="*/ 471 h 2203"/>
                    <a:gd name="T24" fmla="*/ 1014 w 4652"/>
                    <a:gd name="T25" fmla="*/ 500 h 2203"/>
                    <a:gd name="T26" fmla="*/ 1021 w 4652"/>
                    <a:gd name="T27" fmla="*/ 531 h 2203"/>
                    <a:gd name="T28" fmla="*/ 1057 w 4652"/>
                    <a:gd name="T29" fmla="*/ 561 h 2203"/>
                    <a:gd name="T30" fmla="*/ 1062 w 4652"/>
                    <a:gd name="T31" fmla="*/ 637 h 2203"/>
                    <a:gd name="T32" fmla="*/ 1069 w 4652"/>
                    <a:gd name="T33" fmla="*/ 699 h 2203"/>
                    <a:gd name="T34" fmla="*/ 1097 w 4652"/>
                    <a:gd name="T35" fmla="*/ 756 h 2203"/>
                    <a:gd name="T36" fmla="*/ 1106 w 4652"/>
                    <a:gd name="T37" fmla="*/ 796 h 2203"/>
                    <a:gd name="T38" fmla="*/ 1478 w 4652"/>
                    <a:gd name="T39" fmla="*/ 822 h 2203"/>
                    <a:gd name="T40" fmla="*/ 1485 w 4652"/>
                    <a:gd name="T41" fmla="*/ 876 h 2203"/>
                    <a:gd name="T42" fmla="*/ 1494 w 4652"/>
                    <a:gd name="T43" fmla="*/ 955 h 2203"/>
                    <a:gd name="T44" fmla="*/ 1648 w 4652"/>
                    <a:gd name="T45" fmla="*/ 1099 h 2203"/>
                    <a:gd name="T46" fmla="*/ 1875 w 4652"/>
                    <a:gd name="T47" fmla="*/ 1135 h 2203"/>
                    <a:gd name="T48" fmla="*/ 1901 w 4652"/>
                    <a:gd name="T49" fmla="*/ 1168 h 2203"/>
                    <a:gd name="T50" fmla="*/ 1906 w 4652"/>
                    <a:gd name="T51" fmla="*/ 1248 h 2203"/>
                    <a:gd name="T52" fmla="*/ 1922 w 4652"/>
                    <a:gd name="T53" fmla="*/ 1395 h 2203"/>
                    <a:gd name="T54" fmla="*/ 2282 w 4652"/>
                    <a:gd name="T55" fmla="*/ 1433 h 2203"/>
                    <a:gd name="T56" fmla="*/ 2346 w 4652"/>
                    <a:gd name="T57" fmla="*/ 1469 h 2203"/>
                    <a:gd name="T58" fmla="*/ 2353 w 4652"/>
                    <a:gd name="T59" fmla="*/ 1596 h 2203"/>
                    <a:gd name="T60" fmla="*/ 2360 w 4652"/>
                    <a:gd name="T61" fmla="*/ 1639 h 2203"/>
                    <a:gd name="T62" fmla="*/ 2705 w 4652"/>
                    <a:gd name="T63" fmla="*/ 1684 h 2203"/>
                    <a:gd name="T64" fmla="*/ 2738 w 4652"/>
                    <a:gd name="T65" fmla="*/ 1731 h 2203"/>
                    <a:gd name="T66" fmla="*/ 2760 w 4652"/>
                    <a:gd name="T67" fmla="*/ 1788 h 2203"/>
                    <a:gd name="T68" fmla="*/ 3197 w 4652"/>
                    <a:gd name="T69" fmla="*/ 1843 h 2203"/>
                    <a:gd name="T70" fmla="*/ 3252 w 4652"/>
                    <a:gd name="T71" fmla="*/ 1909 h 2203"/>
                    <a:gd name="T72" fmla="*/ 3599 w 4652"/>
                    <a:gd name="T73" fmla="*/ 1975 h 2203"/>
                    <a:gd name="T74" fmla="*/ 3606 w 4652"/>
                    <a:gd name="T75" fmla="*/ 2049 h 2203"/>
                    <a:gd name="T76" fmla="*/ 4652 w 4652"/>
                    <a:gd name="T77" fmla="*/ 2203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52" h="2203">
                      <a:moveTo>
                        <a:pt x="0" y="0"/>
                      </a:moveTo>
                      <a:lnTo>
                        <a:pt x="217" y="0"/>
                      </a:lnTo>
                      <a:lnTo>
                        <a:pt x="217" y="26"/>
                      </a:lnTo>
                      <a:lnTo>
                        <a:pt x="366" y="26"/>
                      </a:lnTo>
                      <a:lnTo>
                        <a:pt x="366" y="59"/>
                      </a:lnTo>
                      <a:lnTo>
                        <a:pt x="416" y="59"/>
                      </a:lnTo>
                      <a:lnTo>
                        <a:pt x="416" y="88"/>
                      </a:lnTo>
                      <a:lnTo>
                        <a:pt x="451" y="88"/>
                      </a:lnTo>
                      <a:lnTo>
                        <a:pt x="451" y="116"/>
                      </a:lnTo>
                      <a:lnTo>
                        <a:pt x="456" y="116"/>
                      </a:lnTo>
                      <a:lnTo>
                        <a:pt x="456" y="171"/>
                      </a:lnTo>
                      <a:lnTo>
                        <a:pt x="482" y="171"/>
                      </a:lnTo>
                      <a:lnTo>
                        <a:pt x="482" y="235"/>
                      </a:lnTo>
                      <a:lnTo>
                        <a:pt x="589" y="235"/>
                      </a:lnTo>
                      <a:lnTo>
                        <a:pt x="589" y="263"/>
                      </a:lnTo>
                      <a:lnTo>
                        <a:pt x="631" y="263"/>
                      </a:lnTo>
                      <a:lnTo>
                        <a:pt x="631" y="353"/>
                      </a:lnTo>
                      <a:lnTo>
                        <a:pt x="648" y="353"/>
                      </a:lnTo>
                      <a:lnTo>
                        <a:pt x="648" y="412"/>
                      </a:lnTo>
                      <a:lnTo>
                        <a:pt x="693" y="412"/>
                      </a:lnTo>
                      <a:lnTo>
                        <a:pt x="693" y="441"/>
                      </a:lnTo>
                      <a:lnTo>
                        <a:pt x="778" y="441"/>
                      </a:lnTo>
                      <a:lnTo>
                        <a:pt x="778" y="471"/>
                      </a:lnTo>
                      <a:lnTo>
                        <a:pt x="816" y="471"/>
                      </a:lnTo>
                      <a:lnTo>
                        <a:pt x="816" y="500"/>
                      </a:lnTo>
                      <a:lnTo>
                        <a:pt x="1014" y="500"/>
                      </a:lnTo>
                      <a:lnTo>
                        <a:pt x="1014" y="531"/>
                      </a:lnTo>
                      <a:lnTo>
                        <a:pt x="1021" y="531"/>
                      </a:lnTo>
                      <a:lnTo>
                        <a:pt x="1021" y="561"/>
                      </a:lnTo>
                      <a:lnTo>
                        <a:pt x="1057" y="561"/>
                      </a:lnTo>
                      <a:lnTo>
                        <a:pt x="1057" y="637"/>
                      </a:lnTo>
                      <a:lnTo>
                        <a:pt x="1062" y="637"/>
                      </a:lnTo>
                      <a:lnTo>
                        <a:pt x="1062" y="699"/>
                      </a:lnTo>
                      <a:lnTo>
                        <a:pt x="1069" y="699"/>
                      </a:lnTo>
                      <a:lnTo>
                        <a:pt x="1069" y="756"/>
                      </a:lnTo>
                      <a:lnTo>
                        <a:pt x="1097" y="756"/>
                      </a:lnTo>
                      <a:lnTo>
                        <a:pt x="1097" y="796"/>
                      </a:lnTo>
                      <a:lnTo>
                        <a:pt x="1106" y="796"/>
                      </a:lnTo>
                      <a:lnTo>
                        <a:pt x="1106" y="820"/>
                      </a:lnTo>
                      <a:lnTo>
                        <a:pt x="1478" y="822"/>
                      </a:lnTo>
                      <a:lnTo>
                        <a:pt x="1478" y="876"/>
                      </a:lnTo>
                      <a:lnTo>
                        <a:pt x="1485" y="876"/>
                      </a:lnTo>
                      <a:lnTo>
                        <a:pt x="1485" y="955"/>
                      </a:lnTo>
                      <a:lnTo>
                        <a:pt x="1494" y="955"/>
                      </a:lnTo>
                      <a:lnTo>
                        <a:pt x="1494" y="1099"/>
                      </a:lnTo>
                      <a:lnTo>
                        <a:pt x="1648" y="1099"/>
                      </a:lnTo>
                      <a:lnTo>
                        <a:pt x="1648" y="1135"/>
                      </a:lnTo>
                      <a:lnTo>
                        <a:pt x="1875" y="1135"/>
                      </a:lnTo>
                      <a:lnTo>
                        <a:pt x="1875" y="1168"/>
                      </a:lnTo>
                      <a:lnTo>
                        <a:pt x="1901" y="1168"/>
                      </a:lnTo>
                      <a:lnTo>
                        <a:pt x="1901" y="1248"/>
                      </a:lnTo>
                      <a:lnTo>
                        <a:pt x="1906" y="1248"/>
                      </a:lnTo>
                      <a:lnTo>
                        <a:pt x="1906" y="1395"/>
                      </a:lnTo>
                      <a:lnTo>
                        <a:pt x="1922" y="1395"/>
                      </a:lnTo>
                      <a:lnTo>
                        <a:pt x="1922" y="1433"/>
                      </a:lnTo>
                      <a:lnTo>
                        <a:pt x="2282" y="1433"/>
                      </a:lnTo>
                      <a:lnTo>
                        <a:pt x="2282" y="1469"/>
                      </a:lnTo>
                      <a:lnTo>
                        <a:pt x="2346" y="1469"/>
                      </a:lnTo>
                      <a:lnTo>
                        <a:pt x="2346" y="1596"/>
                      </a:lnTo>
                      <a:lnTo>
                        <a:pt x="2353" y="1596"/>
                      </a:lnTo>
                      <a:lnTo>
                        <a:pt x="2353" y="1639"/>
                      </a:lnTo>
                      <a:lnTo>
                        <a:pt x="2360" y="1639"/>
                      </a:lnTo>
                      <a:lnTo>
                        <a:pt x="2360" y="1684"/>
                      </a:lnTo>
                      <a:lnTo>
                        <a:pt x="2705" y="1684"/>
                      </a:lnTo>
                      <a:lnTo>
                        <a:pt x="2705" y="1731"/>
                      </a:lnTo>
                      <a:lnTo>
                        <a:pt x="2738" y="1731"/>
                      </a:lnTo>
                      <a:lnTo>
                        <a:pt x="2738" y="1788"/>
                      </a:lnTo>
                      <a:lnTo>
                        <a:pt x="2760" y="1788"/>
                      </a:lnTo>
                      <a:lnTo>
                        <a:pt x="2760" y="1843"/>
                      </a:lnTo>
                      <a:lnTo>
                        <a:pt x="3197" y="1843"/>
                      </a:lnTo>
                      <a:lnTo>
                        <a:pt x="3197" y="1909"/>
                      </a:lnTo>
                      <a:lnTo>
                        <a:pt x="3252" y="1909"/>
                      </a:lnTo>
                      <a:lnTo>
                        <a:pt x="3252" y="1975"/>
                      </a:lnTo>
                      <a:lnTo>
                        <a:pt x="3599" y="1975"/>
                      </a:lnTo>
                      <a:lnTo>
                        <a:pt x="3599" y="2049"/>
                      </a:lnTo>
                      <a:lnTo>
                        <a:pt x="3606" y="2049"/>
                      </a:lnTo>
                      <a:lnTo>
                        <a:pt x="3606" y="2203"/>
                      </a:lnTo>
                      <a:lnTo>
                        <a:pt x="4652" y="2203"/>
                      </a:lnTo>
                    </a:path>
                  </a:pathLst>
                </a:custGeom>
                <a:ln w="28575">
                  <a:solidFill>
                    <a:schemeClr val="accent1"/>
                  </a:solidFill>
                </a:ln>
                <a:effectLst/>
              </p:spPr>
              <p:style>
                <a:lnRef idx="2">
                  <a:schemeClr val="accent1"/>
                </a:lnRef>
                <a:fillRef idx="0">
                  <a:schemeClr val="accent1"/>
                </a:fillRef>
                <a:effectRef idx="1">
                  <a:schemeClr val="accent1"/>
                </a:effectRef>
                <a:fontRef idx="minor">
                  <a:schemeClr val="tx1"/>
                </a:fontRef>
              </p:style>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endParaRPr>
                </a:p>
              </p:txBody>
            </p:sp>
            <p:grpSp>
              <p:nvGrpSpPr>
                <p:cNvPr id="439" name="グループ化 387"/>
                <p:cNvGrpSpPr/>
                <p:nvPr/>
              </p:nvGrpSpPr>
              <p:grpSpPr>
                <a:xfrm>
                  <a:off x="2409797" y="1027183"/>
                  <a:ext cx="4426589" cy="1966745"/>
                  <a:chOff x="2409797" y="1027183"/>
                  <a:chExt cx="4426589" cy="1966745"/>
                </a:xfrm>
              </p:grpSpPr>
              <p:sp>
                <p:nvSpPr>
                  <p:cNvPr id="440" name="Line 60"/>
                  <p:cNvSpPr>
                    <a:spLocks noChangeShapeType="1"/>
                  </p:cNvSpPr>
                  <p:nvPr/>
                </p:nvSpPr>
                <p:spPr bwMode="auto">
                  <a:xfrm>
                    <a:off x="2409797" y="1027183"/>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41" name="Line 62"/>
                  <p:cNvSpPr>
                    <a:spLocks noChangeShapeType="1"/>
                  </p:cNvSpPr>
                  <p:nvPr/>
                </p:nvSpPr>
                <p:spPr bwMode="auto">
                  <a:xfrm>
                    <a:off x="2422337" y="1027183"/>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42" name="Line 64"/>
                  <p:cNvSpPr>
                    <a:spLocks noChangeShapeType="1"/>
                  </p:cNvSpPr>
                  <p:nvPr/>
                </p:nvSpPr>
                <p:spPr bwMode="auto">
                  <a:xfrm>
                    <a:off x="2666865" y="1322287"/>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43" name="Line 66"/>
                  <p:cNvSpPr>
                    <a:spLocks noChangeShapeType="1"/>
                  </p:cNvSpPr>
                  <p:nvPr/>
                </p:nvSpPr>
                <p:spPr bwMode="auto">
                  <a:xfrm>
                    <a:off x="2857053" y="140400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44" name="Line 68"/>
                  <p:cNvSpPr>
                    <a:spLocks noChangeShapeType="1"/>
                  </p:cNvSpPr>
                  <p:nvPr/>
                </p:nvSpPr>
                <p:spPr bwMode="auto">
                  <a:xfrm>
                    <a:off x="2862278" y="140400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45" name="Line 70"/>
                  <p:cNvSpPr>
                    <a:spLocks noChangeShapeType="1"/>
                  </p:cNvSpPr>
                  <p:nvPr/>
                </p:nvSpPr>
                <p:spPr bwMode="auto">
                  <a:xfrm>
                    <a:off x="2866458" y="140400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46" name="Line 72"/>
                  <p:cNvSpPr>
                    <a:spLocks noChangeShapeType="1"/>
                  </p:cNvSpPr>
                  <p:nvPr/>
                </p:nvSpPr>
                <p:spPr bwMode="auto">
                  <a:xfrm>
                    <a:off x="2904078" y="140400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47" name="Line 74"/>
                  <p:cNvSpPr>
                    <a:spLocks noChangeShapeType="1"/>
                  </p:cNvSpPr>
                  <p:nvPr/>
                </p:nvSpPr>
                <p:spPr bwMode="auto">
                  <a:xfrm>
                    <a:off x="3034702" y="143124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48" name="Line 76"/>
                  <p:cNvSpPr>
                    <a:spLocks noChangeShapeType="1"/>
                  </p:cNvSpPr>
                  <p:nvPr/>
                </p:nvSpPr>
                <p:spPr bwMode="auto">
                  <a:xfrm>
                    <a:off x="3052467" y="1459397"/>
                    <a:ext cx="0" cy="43562"/>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49" name="Line 78"/>
                  <p:cNvSpPr>
                    <a:spLocks noChangeShapeType="1"/>
                  </p:cNvSpPr>
                  <p:nvPr/>
                </p:nvSpPr>
                <p:spPr bwMode="auto">
                  <a:xfrm>
                    <a:off x="3059782" y="1459397"/>
                    <a:ext cx="0" cy="43562"/>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50" name="Line 80"/>
                  <p:cNvSpPr>
                    <a:spLocks noChangeShapeType="1"/>
                  </p:cNvSpPr>
                  <p:nvPr/>
                </p:nvSpPr>
                <p:spPr bwMode="auto">
                  <a:xfrm>
                    <a:off x="3065007" y="1459397"/>
                    <a:ext cx="0" cy="43562"/>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51" name="Line 82"/>
                  <p:cNvSpPr>
                    <a:spLocks noChangeShapeType="1"/>
                  </p:cNvSpPr>
                  <p:nvPr/>
                </p:nvSpPr>
                <p:spPr bwMode="auto">
                  <a:xfrm>
                    <a:off x="3092177" y="1635552"/>
                    <a:ext cx="0" cy="43562"/>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52" name="Line 84"/>
                  <p:cNvSpPr>
                    <a:spLocks noChangeShapeType="1"/>
                  </p:cNvSpPr>
                  <p:nvPr/>
                </p:nvSpPr>
                <p:spPr bwMode="auto">
                  <a:xfrm>
                    <a:off x="3108896" y="1635552"/>
                    <a:ext cx="0" cy="43562"/>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53" name="Line 86"/>
                  <p:cNvSpPr>
                    <a:spLocks noChangeShapeType="1"/>
                  </p:cNvSpPr>
                  <p:nvPr/>
                </p:nvSpPr>
                <p:spPr bwMode="auto">
                  <a:xfrm>
                    <a:off x="3509129" y="1693665"/>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54" name="Line 88"/>
                  <p:cNvSpPr>
                    <a:spLocks noChangeShapeType="1"/>
                  </p:cNvSpPr>
                  <p:nvPr/>
                </p:nvSpPr>
                <p:spPr bwMode="auto">
                  <a:xfrm>
                    <a:off x="3528983" y="1814430"/>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55" name="Line 90"/>
                  <p:cNvSpPr>
                    <a:spLocks noChangeShapeType="1"/>
                  </p:cNvSpPr>
                  <p:nvPr/>
                </p:nvSpPr>
                <p:spPr bwMode="auto">
                  <a:xfrm>
                    <a:off x="3536299" y="1945184"/>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56" name="Line 92"/>
                  <p:cNvSpPr>
                    <a:spLocks noChangeShapeType="1"/>
                  </p:cNvSpPr>
                  <p:nvPr/>
                </p:nvSpPr>
                <p:spPr bwMode="auto">
                  <a:xfrm>
                    <a:off x="3961610" y="2081387"/>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57" name="Line 94"/>
                  <p:cNvSpPr>
                    <a:spLocks noChangeShapeType="1"/>
                  </p:cNvSpPr>
                  <p:nvPr/>
                </p:nvSpPr>
                <p:spPr bwMode="auto">
                  <a:xfrm>
                    <a:off x="3983556" y="2251185"/>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58" name="Line 96"/>
                  <p:cNvSpPr>
                    <a:spLocks noChangeShapeType="1"/>
                  </p:cNvSpPr>
                  <p:nvPr/>
                </p:nvSpPr>
                <p:spPr bwMode="auto">
                  <a:xfrm>
                    <a:off x="4392147" y="2282966"/>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59" name="Line 98"/>
                  <p:cNvSpPr>
                    <a:spLocks noChangeShapeType="1"/>
                  </p:cNvSpPr>
                  <p:nvPr/>
                </p:nvSpPr>
                <p:spPr bwMode="auto">
                  <a:xfrm>
                    <a:off x="4399463" y="2282966"/>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60" name="Line 100"/>
                  <p:cNvSpPr>
                    <a:spLocks noChangeShapeType="1"/>
                  </p:cNvSpPr>
                  <p:nvPr/>
                </p:nvSpPr>
                <p:spPr bwMode="auto">
                  <a:xfrm>
                    <a:off x="4403643" y="2282966"/>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61" name="Line 102"/>
                  <p:cNvSpPr>
                    <a:spLocks noChangeShapeType="1"/>
                  </p:cNvSpPr>
                  <p:nvPr/>
                </p:nvSpPr>
                <p:spPr bwMode="auto">
                  <a:xfrm>
                    <a:off x="4408867" y="2282966"/>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62" name="Line 104"/>
                  <p:cNvSpPr>
                    <a:spLocks noChangeShapeType="1"/>
                  </p:cNvSpPr>
                  <p:nvPr/>
                </p:nvSpPr>
                <p:spPr bwMode="auto">
                  <a:xfrm>
                    <a:off x="4426633" y="2397375"/>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63" name="Line 106"/>
                  <p:cNvSpPr>
                    <a:spLocks noChangeShapeType="1"/>
                  </p:cNvSpPr>
                  <p:nvPr/>
                </p:nvSpPr>
                <p:spPr bwMode="auto">
                  <a:xfrm>
                    <a:off x="4433947" y="2438236"/>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64" name="Line 108"/>
                  <p:cNvSpPr>
                    <a:spLocks noChangeShapeType="1"/>
                  </p:cNvSpPr>
                  <p:nvPr/>
                </p:nvSpPr>
                <p:spPr bwMode="auto">
                  <a:xfrm>
                    <a:off x="4685791" y="2476373"/>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65" name="Line 110"/>
                  <p:cNvSpPr>
                    <a:spLocks noChangeShapeType="1"/>
                  </p:cNvSpPr>
                  <p:nvPr/>
                </p:nvSpPr>
                <p:spPr bwMode="auto">
                  <a:xfrm>
                    <a:off x="4796560" y="2476373"/>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66" name="Line 112"/>
                  <p:cNvSpPr>
                    <a:spLocks noChangeShapeType="1"/>
                  </p:cNvSpPr>
                  <p:nvPr/>
                </p:nvSpPr>
                <p:spPr bwMode="auto">
                  <a:xfrm>
                    <a:off x="4804920" y="251995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67" name="Line 114"/>
                  <p:cNvSpPr>
                    <a:spLocks noChangeShapeType="1"/>
                  </p:cNvSpPr>
                  <p:nvPr/>
                </p:nvSpPr>
                <p:spPr bwMode="auto">
                  <a:xfrm>
                    <a:off x="4809100" y="251995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68" name="Line 116"/>
                  <p:cNvSpPr>
                    <a:spLocks noChangeShapeType="1"/>
                  </p:cNvSpPr>
                  <p:nvPr/>
                </p:nvSpPr>
                <p:spPr bwMode="auto">
                  <a:xfrm>
                    <a:off x="4816414" y="251995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69" name="Line 118"/>
                  <p:cNvSpPr>
                    <a:spLocks noChangeShapeType="1"/>
                  </p:cNvSpPr>
                  <p:nvPr/>
                </p:nvSpPr>
                <p:spPr bwMode="auto">
                  <a:xfrm>
                    <a:off x="4851944" y="2571714"/>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70" name="Line 120"/>
                  <p:cNvSpPr>
                    <a:spLocks noChangeShapeType="1"/>
                  </p:cNvSpPr>
                  <p:nvPr/>
                </p:nvSpPr>
                <p:spPr bwMode="auto">
                  <a:xfrm>
                    <a:off x="4897924" y="2622563"/>
                    <a:ext cx="0" cy="43562"/>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71" name="Line 122"/>
                  <p:cNvSpPr>
                    <a:spLocks noChangeShapeType="1"/>
                  </p:cNvSpPr>
                  <p:nvPr/>
                </p:nvSpPr>
                <p:spPr bwMode="auto">
                  <a:xfrm>
                    <a:off x="5199927" y="2622563"/>
                    <a:ext cx="0" cy="43562"/>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72" name="Line 124"/>
                  <p:cNvSpPr>
                    <a:spLocks noChangeShapeType="1"/>
                  </p:cNvSpPr>
                  <p:nvPr/>
                </p:nvSpPr>
                <p:spPr bwMode="auto">
                  <a:xfrm>
                    <a:off x="5293976" y="2622563"/>
                    <a:ext cx="0" cy="43562"/>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73" name="Line 126"/>
                  <p:cNvSpPr>
                    <a:spLocks noChangeShapeType="1"/>
                  </p:cNvSpPr>
                  <p:nvPr/>
                </p:nvSpPr>
                <p:spPr bwMode="auto">
                  <a:xfrm>
                    <a:off x="5437140" y="2743329"/>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74" name="Line 128"/>
                  <p:cNvSpPr>
                    <a:spLocks noChangeShapeType="1"/>
                  </p:cNvSpPr>
                  <p:nvPr/>
                </p:nvSpPr>
                <p:spPr bwMode="auto">
                  <a:xfrm>
                    <a:off x="5736008" y="2809614"/>
                    <a:ext cx="0" cy="43562"/>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75" name="Line 130"/>
                  <p:cNvSpPr>
                    <a:spLocks noChangeShapeType="1"/>
                  </p:cNvSpPr>
                  <p:nvPr/>
                </p:nvSpPr>
                <p:spPr bwMode="auto">
                  <a:xfrm>
                    <a:off x="5743323" y="294944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76" name="Line 132"/>
                  <p:cNvSpPr>
                    <a:spLocks noChangeShapeType="1"/>
                  </p:cNvSpPr>
                  <p:nvPr/>
                </p:nvSpPr>
                <p:spPr bwMode="auto">
                  <a:xfrm>
                    <a:off x="5768403" y="294944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77" name="Line 134"/>
                  <p:cNvSpPr>
                    <a:spLocks noChangeShapeType="1"/>
                  </p:cNvSpPr>
                  <p:nvPr/>
                </p:nvSpPr>
                <p:spPr bwMode="auto">
                  <a:xfrm>
                    <a:off x="5891712" y="294944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78" name="Line 136"/>
                  <p:cNvSpPr>
                    <a:spLocks noChangeShapeType="1"/>
                  </p:cNvSpPr>
                  <p:nvPr/>
                </p:nvSpPr>
                <p:spPr bwMode="auto">
                  <a:xfrm>
                    <a:off x="6154005" y="294944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79" name="Line 138"/>
                  <p:cNvSpPr>
                    <a:spLocks noChangeShapeType="1"/>
                  </p:cNvSpPr>
                  <p:nvPr/>
                </p:nvSpPr>
                <p:spPr bwMode="auto">
                  <a:xfrm>
                    <a:off x="6159230" y="294944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80" name="Line 140"/>
                  <p:cNvSpPr>
                    <a:spLocks noChangeShapeType="1"/>
                  </p:cNvSpPr>
                  <p:nvPr/>
                </p:nvSpPr>
                <p:spPr bwMode="auto">
                  <a:xfrm>
                    <a:off x="6163410" y="294944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81" name="Line 142"/>
                  <p:cNvSpPr>
                    <a:spLocks noChangeShapeType="1"/>
                  </p:cNvSpPr>
                  <p:nvPr/>
                </p:nvSpPr>
                <p:spPr bwMode="auto">
                  <a:xfrm>
                    <a:off x="6215660" y="294944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82" name="Line 144"/>
                  <p:cNvSpPr>
                    <a:spLocks noChangeShapeType="1"/>
                  </p:cNvSpPr>
                  <p:nvPr/>
                </p:nvSpPr>
                <p:spPr bwMode="auto">
                  <a:xfrm>
                    <a:off x="6675457" y="294944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83" name="Line 146"/>
                  <p:cNvSpPr>
                    <a:spLocks noChangeShapeType="1"/>
                  </p:cNvSpPr>
                  <p:nvPr/>
                </p:nvSpPr>
                <p:spPr bwMode="auto">
                  <a:xfrm>
                    <a:off x="6831160" y="294944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84" name="Line 148"/>
                  <p:cNvSpPr>
                    <a:spLocks noChangeShapeType="1"/>
                  </p:cNvSpPr>
                  <p:nvPr/>
                </p:nvSpPr>
                <p:spPr bwMode="auto">
                  <a:xfrm>
                    <a:off x="6836386" y="294944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grpSp>
          </p:grpSp>
          <p:grpSp>
            <p:nvGrpSpPr>
              <p:cNvPr id="212" name="グループ化 310"/>
              <p:cNvGrpSpPr/>
              <p:nvPr/>
            </p:nvGrpSpPr>
            <p:grpSpPr>
              <a:xfrm>
                <a:off x="1966688" y="950818"/>
                <a:ext cx="5518428" cy="1220007"/>
                <a:chOff x="1966688" y="950818"/>
                <a:chExt cx="5518428" cy="1220007"/>
              </a:xfrm>
            </p:grpSpPr>
            <p:sp>
              <p:nvSpPr>
                <p:cNvPr id="223" name="Freeform 166"/>
                <p:cNvSpPr>
                  <a:spLocks/>
                </p:cNvSpPr>
                <p:nvPr/>
              </p:nvSpPr>
              <p:spPr bwMode="auto">
                <a:xfrm>
                  <a:off x="1966688" y="996205"/>
                  <a:ext cx="5518428" cy="1174620"/>
                </a:xfrm>
                <a:custGeom>
                  <a:avLst/>
                  <a:gdLst>
                    <a:gd name="T0" fmla="*/ 0 w 5274"/>
                    <a:gd name="T1" fmla="*/ 0 h 1294"/>
                    <a:gd name="T2" fmla="*/ 265 w 5274"/>
                    <a:gd name="T3" fmla="*/ 0 h 1294"/>
                    <a:gd name="T4" fmla="*/ 265 w 5274"/>
                    <a:gd name="T5" fmla="*/ 26 h 1294"/>
                    <a:gd name="T6" fmla="*/ 428 w 5274"/>
                    <a:gd name="T7" fmla="*/ 26 h 1294"/>
                    <a:gd name="T8" fmla="*/ 428 w 5274"/>
                    <a:gd name="T9" fmla="*/ 57 h 1294"/>
                    <a:gd name="T10" fmla="*/ 466 w 5274"/>
                    <a:gd name="T11" fmla="*/ 57 h 1294"/>
                    <a:gd name="T12" fmla="*/ 466 w 5274"/>
                    <a:gd name="T13" fmla="*/ 87 h 1294"/>
                    <a:gd name="T14" fmla="*/ 639 w 5274"/>
                    <a:gd name="T15" fmla="*/ 87 h 1294"/>
                    <a:gd name="T16" fmla="*/ 639 w 5274"/>
                    <a:gd name="T17" fmla="*/ 116 h 1294"/>
                    <a:gd name="T18" fmla="*/ 658 w 5274"/>
                    <a:gd name="T19" fmla="*/ 116 h 1294"/>
                    <a:gd name="T20" fmla="*/ 658 w 5274"/>
                    <a:gd name="T21" fmla="*/ 144 h 1294"/>
                    <a:gd name="T22" fmla="*/ 669 w 5274"/>
                    <a:gd name="T23" fmla="*/ 144 h 1294"/>
                    <a:gd name="T24" fmla="*/ 669 w 5274"/>
                    <a:gd name="T25" fmla="*/ 172 h 1294"/>
                    <a:gd name="T26" fmla="*/ 868 w 5274"/>
                    <a:gd name="T27" fmla="*/ 172 h 1294"/>
                    <a:gd name="T28" fmla="*/ 868 w 5274"/>
                    <a:gd name="T29" fmla="*/ 203 h 1294"/>
                    <a:gd name="T30" fmla="*/ 1010 w 5274"/>
                    <a:gd name="T31" fmla="*/ 203 h 1294"/>
                    <a:gd name="T32" fmla="*/ 1010 w 5274"/>
                    <a:gd name="T33" fmla="*/ 262 h 1294"/>
                    <a:gd name="T34" fmla="*/ 1072 w 5274"/>
                    <a:gd name="T35" fmla="*/ 262 h 1294"/>
                    <a:gd name="T36" fmla="*/ 1072 w 5274"/>
                    <a:gd name="T37" fmla="*/ 364 h 1294"/>
                    <a:gd name="T38" fmla="*/ 1542 w 5274"/>
                    <a:gd name="T39" fmla="*/ 364 h 1294"/>
                    <a:gd name="T40" fmla="*/ 1542 w 5274"/>
                    <a:gd name="T41" fmla="*/ 404 h 1294"/>
                    <a:gd name="T42" fmla="*/ 1672 w 5274"/>
                    <a:gd name="T43" fmla="*/ 404 h 1294"/>
                    <a:gd name="T44" fmla="*/ 1672 w 5274"/>
                    <a:gd name="T45" fmla="*/ 438 h 1294"/>
                    <a:gd name="T46" fmla="*/ 1857 w 5274"/>
                    <a:gd name="T47" fmla="*/ 438 h 1294"/>
                    <a:gd name="T48" fmla="*/ 1857 w 5274"/>
                    <a:gd name="T49" fmla="*/ 480 h 1294"/>
                    <a:gd name="T50" fmla="*/ 1906 w 5274"/>
                    <a:gd name="T51" fmla="*/ 480 h 1294"/>
                    <a:gd name="T52" fmla="*/ 1906 w 5274"/>
                    <a:gd name="T53" fmla="*/ 523 h 1294"/>
                    <a:gd name="T54" fmla="*/ 1916 w 5274"/>
                    <a:gd name="T55" fmla="*/ 523 h 1294"/>
                    <a:gd name="T56" fmla="*/ 1916 w 5274"/>
                    <a:gd name="T57" fmla="*/ 570 h 1294"/>
                    <a:gd name="T58" fmla="*/ 1939 w 5274"/>
                    <a:gd name="T59" fmla="*/ 570 h 1294"/>
                    <a:gd name="T60" fmla="*/ 1939 w 5274"/>
                    <a:gd name="T61" fmla="*/ 617 h 1294"/>
                    <a:gd name="T62" fmla="*/ 2117 w 5274"/>
                    <a:gd name="T63" fmla="*/ 617 h 1294"/>
                    <a:gd name="T64" fmla="*/ 2117 w 5274"/>
                    <a:gd name="T65" fmla="*/ 667 h 1294"/>
                    <a:gd name="T66" fmla="*/ 2334 w 5274"/>
                    <a:gd name="T67" fmla="*/ 667 h 1294"/>
                    <a:gd name="T68" fmla="*/ 2334 w 5274"/>
                    <a:gd name="T69" fmla="*/ 714 h 1294"/>
                    <a:gd name="T70" fmla="*/ 2552 w 5274"/>
                    <a:gd name="T71" fmla="*/ 714 h 1294"/>
                    <a:gd name="T72" fmla="*/ 2552 w 5274"/>
                    <a:gd name="T73" fmla="*/ 771 h 1294"/>
                    <a:gd name="T74" fmla="*/ 2625 w 5274"/>
                    <a:gd name="T75" fmla="*/ 771 h 1294"/>
                    <a:gd name="T76" fmla="*/ 2625 w 5274"/>
                    <a:gd name="T77" fmla="*/ 826 h 1294"/>
                    <a:gd name="T78" fmla="*/ 2762 w 5274"/>
                    <a:gd name="T79" fmla="*/ 826 h 1294"/>
                    <a:gd name="T80" fmla="*/ 2762 w 5274"/>
                    <a:gd name="T81" fmla="*/ 882 h 1294"/>
                    <a:gd name="T82" fmla="*/ 4016 w 5274"/>
                    <a:gd name="T83" fmla="*/ 882 h 1294"/>
                    <a:gd name="T84" fmla="*/ 4016 w 5274"/>
                    <a:gd name="T85" fmla="*/ 1015 h 1294"/>
                    <a:gd name="T86" fmla="*/ 4656 w 5274"/>
                    <a:gd name="T87" fmla="*/ 1015 h 1294"/>
                    <a:gd name="T88" fmla="*/ 4656 w 5274"/>
                    <a:gd name="T89" fmla="*/ 1294 h 1294"/>
                    <a:gd name="T90" fmla="*/ 5274 w 5274"/>
                    <a:gd name="T91" fmla="*/ 1294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74" h="1294">
                      <a:moveTo>
                        <a:pt x="0" y="0"/>
                      </a:moveTo>
                      <a:lnTo>
                        <a:pt x="265" y="0"/>
                      </a:lnTo>
                      <a:lnTo>
                        <a:pt x="265" y="26"/>
                      </a:lnTo>
                      <a:lnTo>
                        <a:pt x="428" y="26"/>
                      </a:lnTo>
                      <a:lnTo>
                        <a:pt x="428" y="57"/>
                      </a:lnTo>
                      <a:lnTo>
                        <a:pt x="466" y="57"/>
                      </a:lnTo>
                      <a:lnTo>
                        <a:pt x="466" y="87"/>
                      </a:lnTo>
                      <a:lnTo>
                        <a:pt x="639" y="87"/>
                      </a:lnTo>
                      <a:lnTo>
                        <a:pt x="639" y="116"/>
                      </a:lnTo>
                      <a:lnTo>
                        <a:pt x="658" y="116"/>
                      </a:lnTo>
                      <a:lnTo>
                        <a:pt x="658" y="144"/>
                      </a:lnTo>
                      <a:lnTo>
                        <a:pt x="669" y="144"/>
                      </a:lnTo>
                      <a:lnTo>
                        <a:pt x="669" y="172"/>
                      </a:lnTo>
                      <a:lnTo>
                        <a:pt x="868" y="172"/>
                      </a:lnTo>
                      <a:lnTo>
                        <a:pt x="868" y="203"/>
                      </a:lnTo>
                      <a:lnTo>
                        <a:pt x="1010" y="203"/>
                      </a:lnTo>
                      <a:lnTo>
                        <a:pt x="1010" y="262"/>
                      </a:lnTo>
                      <a:lnTo>
                        <a:pt x="1072" y="262"/>
                      </a:lnTo>
                      <a:lnTo>
                        <a:pt x="1072" y="364"/>
                      </a:lnTo>
                      <a:lnTo>
                        <a:pt x="1542" y="364"/>
                      </a:lnTo>
                      <a:lnTo>
                        <a:pt x="1542" y="404"/>
                      </a:lnTo>
                      <a:lnTo>
                        <a:pt x="1672" y="404"/>
                      </a:lnTo>
                      <a:lnTo>
                        <a:pt x="1672" y="438"/>
                      </a:lnTo>
                      <a:lnTo>
                        <a:pt x="1857" y="438"/>
                      </a:lnTo>
                      <a:lnTo>
                        <a:pt x="1857" y="480"/>
                      </a:lnTo>
                      <a:lnTo>
                        <a:pt x="1906" y="480"/>
                      </a:lnTo>
                      <a:lnTo>
                        <a:pt x="1906" y="523"/>
                      </a:lnTo>
                      <a:lnTo>
                        <a:pt x="1916" y="523"/>
                      </a:lnTo>
                      <a:lnTo>
                        <a:pt x="1916" y="570"/>
                      </a:lnTo>
                      <a:lnTo>
                        <a:pt x="1939" y="570"/>
                      </a:lnTo>
                      <a:lnTo>
                        <a:pt x="1939" y="617"/>
                      </a:lnTo>
                      <a:lnTo>
                        <a:pt x="2117" y="617"/>
                      </a:lnTo>
                      <a:lnTo>
                        <a:pt x="2117" y="667"/>
                      </a:lnTo>
                      <a:lnTo>
                        <a:pt x="2334" y="667"/>
                      </a:lnTo>
                      <a:lnTo>
                        <a:pt x="2334" y="714"/>
                      </a:lnTo>
                      <a:lnTo>
                        <a:pt x="2552" y="714"/>
                      </a:lnTo>
                      <a:lnTo>
                        <a:pt x="2552" y="771"/>
                      </a:lnTo>
                      <a:lnTo>
                        <a:pt x="2625" y="771"/>
                      </a:lnTo>
                      <a:lnTo>
                        <a:pt x="2625" y="826"/>
                      </a:lnTo>
                      <a:lnTo>
                        <a:pt x="2762" y="826"/>
                      </a:lnTo>
                      <a:lnTo>
                        <a:pt x="2762" y="882"/>
                      </a:lnTo>
                      <a:lnTo>
                        <a:pt x="4016" y="882"/>
                      </a:lnTo>
                      <a:lnTo>
                        <a:pt x="4016" y="1015"/>
                      </a:lnTo>
                      <a:lnTo>
                        <a:pt x="4656" y="1015"/>
                      </a:lnTo>
                      <a:lnTo>
                        <a:pt x="4656" y="1294"/>
                      </a:lnTo>
                      <a:lnTo>
                        <a:pt x="5274" y="1294"/>
                      </a:lnTo>
                    </a:path>
                  </a:pathLst>
                </a:custGeom>
                <a:noFill/>
                <a:ln w="28575" cap="sq">
                  <a:solidFill>
                    <a:srgbClr val="00B0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grpSp>
              <p:nvGrpSpPr>
                <p:cNvPr id="224" name="グループ化 329"/>
                <p:cNvGrpSpPr/>
                <p:nvPr/>
              </p:nvGrpSpPr>
              <p:grpSpPr>
                <a:xfrm>
                  <a:off x="1966688" y="950818"/>
                  <a:ext cx="5518428" cy="1219100"/>
                  <a:chOff x="1966688" y="950818"/>
                  <a:chExt cx="5518428" cy="1219100"/>
                </a:xfrm>
              </p:grpSpPr>
              <p:sp>
                <p:nvSpPr>
                  <p:cNvPr id="225" name="Line 167"/>
                  <p:cNvSpPr>
                    <a:spLocks noChangeShapeType="1"/>
                  </p:cNvSpPr>
                  <p:nvPr/>
                </p:nvSpPr>
                <p:spPr bwMode="auto">
                  <a:xfrm>
                    <a:off x="1966688" y="95081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26" name="Line 169"/>
                  <p:cNvSpPr>
                    <a:spLocks noChangeShapeType="1"/>
                  </p:cNvSpPr>
                  <p:nvPr/>
                </p:nvSpPr>
                <p:spPr bwMode="auto">
                  <a:xfrm>
                    <a:off x="2627979" y="1030699"/>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27" name="Line 171"/>
                  <p:cNvSpPr>
                    <a:spLocks noChangeShapeType="1"/>
                  </p:cNvSpPr>
                  <p:nvPr/>
                </p:nvSpPr>
                <p:spPr bwMode="auto">
                  <a:xfrm>
                    <a:off x="2635303" y="1056116"/>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28" name="Line 173"/>
                  <p:cNvSpPr>
                    <a:spLocks noChangeShapeType="1"/>
                  </p:cNvSpPr>
                  <p:nvPr/>
                </p:nvSpPr>
                <p:spPr bwMode="auto">
                  <a:xfrm>
                    <a:off x="2642628" y="1056116"/>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29" name="Line 175"/>
                  <p:cNvSpPr>
                    <a:spLocks noChangeShapeType="1"/>
                  </p:cNvSpPr>
                  <p:nvPr/>
                </p:nvSpPr>
                <p:spPr bwMode="auto">
                  <a:xfrm>
                    <a:off x="2647859" y="1056116"/>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30" name="Line 177"/>
                  <p:cNvSpPr>
                    <a:spLocks noChangeShapeType="1"/>
                  </p:cNvSpPr>
                  <p:nvPr/>
                </p:nvSpPr>
                <p:spPr bwMode="auto">
                  <a:xfrm>
                    <a:off x="3072675" y="1191370"/>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31" name="Line 179"/>
                  <p:cNvSpPr>
                    <a:spLocks noChangeShapeType="1"/>
                  </p:cNvSpPr>
                  <p:nvPr/>
                </p:nvSpPr>
                <p:spPr bwMode="auto">
                  <a:xfrm>
                    <a:off x="3077908" y="1191370"/>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32" name="Line 181"/>
                  <p:cNvSpPr>
                    <a:spLocks noChangeShapeType="1"/>
                  </p:cNvSpPr>
                  <p:nvPr/>
                </p:nvSpPr>
                <p:spPr bwMode="auto">
                  <a:xfrm>
                    <a:off x="3088371" y="1283960"/>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33" name="Line 183"/>
                  <p:cNvSpPr>
                    <a:spLocks noChangeShapeType="1"/>
                  </p:cNvSpPr>
                  <p:nvPr/>
                </p:nvSpPr>
                <p:spPr bwMode="auto">
                  <a:xfrm>
                    <a:off x="3117669" y="1283960"/>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34" name="Line 185"/>
                  <p:cNvSpPr>
                    <a:spLocks noChangeShapeType="1"/>
                  </p:cNvSpPr>
                  <p:nvPr/>
                </p:nvSpPr>
                <p:spPr bwMode="auto">
                  <a:xfrm>
                    <a:off x="3498539" y="1283960"/>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35" name="Line 187"/>
                  <p:cNvSpPr>
                    <a:spLocks noChangeShapeType="1"/>
                  </p:cNvSpPr>
                  <p:nvPr/>
                </p:nvSpPr>
                <p:spPr bwMode="auto">
                  <a:xfrm>
                    <a:off x="3513187" y="1283960"/>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36" name="Line 189"/>
                  <p:cNvSpPr>
                    <a:spLocks noChangeShapeType="1"/>
                  </p:cNvSpPr>
                  <p:nvPr/>
                </p:nvSpPr>
                <p:spPr bwMode="auto">
                  <a:xfrm>
                    <a:off x="3520511" y="1283960"/>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37" name="Line 191"/>
                  <p:cNvSpPr>
                    <a:spLocks noChangeShapeType="1"/>
                  </p:cNvSpPr>
                  <p:nvPr/>
                </p:nvSpPr>
                <p:spPr bwMode="auto">
                  <a:xfrm>
                    <a:off x="3525744" y="1283960"/>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38" name="Line 193"/>
                  <p:cNvSpPr>
                    <a:spLocks noChangeShapeType="1"/>
                  </p:cNvSpPr>
                  <p:nvPr/>
                </p:nvSpPr>
                <p:spPr bwMode="auto">
                  <a:xfrm>
                    <a:off x="3580154" y="1318454"/>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39" name="Line 195"/>
                  <p:cNvSpPr>
                    <a:spLocks noChangeShapeType="1"/>
                  </p:cNvSpPr>
                  <p:nvPr/>
                </p:nvSpPr>
                <p:spPr bwMode="auto">
                  <a:xfrm>
                    <a:off x="3625146" y="1318454"/>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40" name="Line 197"/>
                  <p:cNvSpPr>
                    <a:spLocks noChangeShapeType="1"/>
                  </p:cNvSpPr>
                  <p:nvPr/>
                </p:nvSpPr>
                <p:spPr bwMode="auto">
                  <a:xfrm>
                    <a:off x="3931726" y="138925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41" name="Line 199"/>
                  <p:cNvSpPr>
                    <a:spLocks noChangeShapeType="1"/>
                  </p:cNvSpPr>
                  <p:nvPr/>
                </p:nvSpPr>
                <p:spPr bwMode="auto">
                  <a:xfrm>
                    <a:off x="3948467" y="138925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42" name="Line 201"/>
                  <p:cNvSpPr>
                    <a:spLocks noChangeShapeType="1"/>
                  </p:cNvSpPr>
                  <p:nvPr/>
                </p:nvSpPr>
                <p:spPr bwMode="auto">
                  <a:xfrm>
                    <a:off x="3961023" y="1427384"/>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43" name="Line 203"/>
                  <p:cNvSpPr>
                    <a:spLocks noChangeShapeType="1"/>
                  </p:cNvSpPr>
                  <p:nvPr/>
                </p:nvSpPr>
                <p:spPr bwMode="auto">
                  <a:xfrm>
                    <a:off x="3968347" y="1468232"/>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44" name="Line 205"/>
                  <p:cNvSpPr>
                    <a:spLocks noChangeShapeType="1"/>
                  </p:cNvSpPr>
                  <p:nvPr/>
                </p:nvSpPr>
                <p:spPr bwMode="auto">
                  <a:xfrm>
                    <a:off x="3988228" y="1468232"/>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45" name="Line 207"/>
                  <p:cNvSpPr>
                    <a:spLocks noChangeShapeType="1"/>
                  </p:cNvSpPr>
                  <p:nvPr/>
                </p:nvSpPr>
                <p:spPr bwMode="auto">
                  <a:xfrm>
                    <a:off x="4357588" y="1559006"/>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46" name="Line 209"/>
                  <p:cNvSpPr>
                    <a:spLocks noChangeShapeType="1"/>
                  </p:cNvSpPr>
                  <p:nvPr/>
                </p:nvSpPr>
                <p:spPr bwMode="auto">
                  <a:xfrm>
                    <a:off x="4406767" y="1559006"/>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47" name="Line 211"/>
                  <p:cNvSpPr>
                    <a:spLocks noChangeShapeType="1"/>
                  </p:cNvSpPr>
                  <p:nvPr/>
                </p:nvSpPr>
                <p:spPr bwMode="auto">
                  <a:xfrm>
                    <a:off x="4428740" y="1601670"/>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48" name="Line 213"/>
                  <p:cNvSpPr>
                    <a:spLocks noChangeShapeType="1"/>
                  </p:cNvSpPr>
                  <p:nvPr/>
                </p:nvSpPr>
                <p:spPr bwMode="auto">
                  <a:xfrm>
                    <a:off x="4459084" y="1601670"/>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49" name="Line 215"/>
                  <p:cNvSpPr>
                    <a:spLocks noChangeShapeType="1"/>
                  </p:cNvSpPr>
                  <p:nvPr/>
                </p:nvSpPr>
                <p:spPr bwMode="auto">
                  <a:xfrm>
                    <a:off x="4636963" y="165068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50" name="Line 217"/>
                  <p:cNvSpPr>
                    <a:spLocks noChangeShapeType="1"/>
                  </p:cNvSpPr>
                  <p:nvPr/>
                </p:nvSpPr>
                <p:spPr bwMode="auto">
                  <a:xfrm>
                    <a:off x="4832629" y="1700614"/>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51" name="Line 219"/>
                  <p:cNvSpPr>
                    <a:spLocks noChangeShapeType="1"/>
                  </p:cNvSpPr>
                  <p:nvPr/>
                </p:nvSpPr>
                <p:spPr bwMode="auto">
                  <a:xfrm>
                    <a:off x="4847278" y="1700614"/>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52" name="Line 221"/>
                  <p:cNvSpPr>
                    <a:spLocks noChangeShapeType="1"/>
                  </p:cNvSpPr>
                  <p:nvPr/>
                </p:nvSpPr>
                <p:spPr bwMode="auto">
                  <a:xfrm>
                    <a:off x="4881808"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53" name="Line 223"/>
                  <p:cNvSpPr>
                    <a:spLocks noChangeShapeType="1"/>
                  </p:cNvSpPr>
                  <p:nvPr/>
                </p:nvSpPr>
                <p:spPr bwMode="auto">
                  <a:xfrm>
                    <a:off x="4903781"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54" name="Line 225"/>
                  <p:cNvSpPr>
                    <a:spLocks noChangeShapeType="1"/>
                  </p:cNvSpPr>
                  <p:nvPr/>
                </p:nvSpPr>
                <p:spPr bwMode="auto">
                  <a:xfrm>
                    <a:off x="5282558"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55" name="Line 227"/>
                  <p:cNvSpPr>
                    <a:spLocks noChangeShapeType="1"/>
                  </p:cNvSpPr>
                  <p:nvPr/>
                </p:nvSpPr>
                <p:spPr bwMode="auto">
                  <a:xfrm>
                    <a:off x="5287790"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56" name="Line 229"/>
                  <p:cNvSpPr>
                    <a:spLocks noChangeShapeType="1"/>
                  </p:cNvSpPr>
                  <p:nvPr/>
                </p:nvSpPr>
                <p:spPr bwMode="auto">
                  <a:xfrm>
                    <a:off x="5295115"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57" name="Line 231"/>
                  <p:cNvSpPr>
                    <a:spLocks noChangeShapeType="1"/>
                  </p:cNvSpPr>
                  <p:nvPr/>
                </p:nvSpPr>
                <p:spPr bwMode="auto">
                  <a:xfrm>
                    <a:off x="5302439"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58" name="Line 233"/>
                  <p:cNvSpPr>
                    <a:spLocks noChangeShapeType="1"/>
                  </p:cNvSpPr>
                  <p:nvPr/>
                </p:nvSpPr>
                <p:spPr bwMode="auto">
                  <a:xfrm>
                    <a:off x="5309763"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59" name="Line 235"/>
                  <p:cNvSpPr>
                    <a:spLocks noChangeShapeType="1"/>
                  </p:cNvSpPr>
                  <p:nvPr/>
                </p:nvSpPr>
                <p:spPr bwMode="auto">
                  <a:xfrm>
                    <a:off x="5686448"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60" name="Line 237"/>
                  <p:cNvSpPr>
                    <a:spLocks noChangeShapeType="1"/>
                  </p:cNvSpPr>
                  <p:nvPr/>
                </p:nvSpPr>
                <p:spPr bwMode="auto">
                  <a:xfrm>
                    <a:off x="5732487"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61" name="Line 239"/>
                  <p:cNvSpPr>
                    <a:spLocks noChangeShapeType="1"/>
                  </p:cNvSpPr>
                  <p:nvPr/>
                </p:nvSpPr>
                <p:spPr bwMode="auto">
                  <a:xfrm>
                    <a:off x="5740858"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62" name="Line 241"/>
                  <p:cNvSpPr>
                    <a:spLocks noChangeShapeType="1"/>
                  </p:cNvSpPr>
                  <p:nvPr/>
                </p:nvSpPr>
                <p:spPr bwMode="auto">
                  <a:xfrm>
                    <a:off x="5748182"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63" name="Line 243"/>
                  <p:cNvSpPr>
                    <a:spLocks noChangeShapeType="1"/>
                  </p:cNvSpPr>
                  <p:nvPr/>
                </p:nvSpPr>
                <p:spPr bwMode="auto">
                  <a:xfrm>
                    <a:off x="5755507"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64" name="Line 245"/>
                  <p:cNvSpPr>
                    <a:spLocks noChangeShapeType="1"/>
                  </p:cNvSpPr>
                  <p:nvPr/>
                </p:nvSpPr>
                <p:spPr bwMode="auto">
                  <a:xfrm>
                    <a:off x="6121728"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65" name="Line 247"/>
                  <p:cNvSpPr>
                    <a:spLocks noChangeShapeType="1"/>
                  </p:cNvSpPr>
                  <p:nvPr/>
                </p:nvSpPr>
                <p:spPr bwMode="auto">
                  <a:xfrm>
                    <a:off x="6172998" y="187217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66" name="Line 249"/>
                  <p:cNvSpPr>
                    <a:spLocks noChangeShapeType="1"/>
                  </p:cNvSpPr>
                  <p:nvPr/>
                </p:nvSpPr>
                <p:spPr bwMode="auto">
                  <a:xfrm>
                    <a:off x="6168813" y="187217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67" name="Line 251"/>
                  <p:cNvSpPr>
                    <a:spLocks noChangeShapeType="1"/>
                  </p:cNvSpPr>
                  <p:nvPr/>
                </p:nvSpPr>
                <p:spPr bwMode="auto">
                  <a:xfrm>
                    <a:off x="6185555" y="187217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68" name="Line 253"/>
                  <p:cNvSpPr>
                    <a:spLocks noChangeShapeType="1"/>
                  </p:cNvSpPr>
                  <p:nvPr/>
                </p:nvSpPr>
                <p:spPr bwMode="auto">
                  <a:xfrm>
                    <a:off x="6180323" y="187217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297" name="Line 255"/>
                  <p:cNvSpPr>
                    <a:spLocks noChangeShapeType="1"/>
                  </p:cNvSpPr>
                  <p:nvPr/>
                </p:nvSpPr>
                <p:spPr bwMode="auto">
                  <a:xfrm>
                    <a:off x="6265077" y="187217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321" name="Line 257"/>
                  <p:cNvSpPr>
                    <a:spLocks noChangeShapeType="1"/>
                  </p:cNvSpPr>
                  <p:nvPr/>
                </p:nvSpPr>
                <p:spPr bwMode="auto">
                  <a:xfrm>
                    <a:off x="6259845" y="187217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323" name="Line 259"/>
                  <p:cNvSpPr>
                    <a:spLocks noChangeShapeType="1"/>
                  </p:cNvSpPr>
                  <p:nvPr/>
                </p:nvSpPr>
                <p:spPr bwMode="auto">
                  <a:xfrm>
                    <a:off x="6796621" y="187217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324" name="Line 261"/>
                  <p:cNvSpPr>
                    <a:spLocks noChangeShapeType="1"/>
                  </p:cNvSpPr>
                  <p:nvPr/>
                </p:nvSpPr>
                <p:spPr bwMode="auto">
                  <a:xfrm>
                    <a:off x="6821733" y="187217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325" name="Line 263"/>
                  <p:cNvSpPr>
                    <a:spLocks noChangeShapeType="1"/>
                  </p:cNvSpPr>
                  <p:nvPr/>
                </p:nvSpPr>
                <p:spPr bwMode="auto">
                  <a:xfrm>
                    <a:off x="6846845" y="212543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326" name="Line 265"/>
                  <p:cNvSpPr>
                    <a:spLocks noChangeShapeType="1"/>
                  </p:cNvSpPr>
                  <p:nvPr/>
                </p:nvSpPr>
                <p:spPr bwMode="auto">
                  <a:xfrm>
                    <a:off x="6878236" y="212543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327" name="Line 267"/>
                  <p:cNvSpPr>
                    <a:spLocks noChangeShapeType="1"/>
                  </p:cNvSpPr>
                  <p:nvPr/>
                </p:nvSpPr>
                <p:spPr bwMode="auto">
                  <a:xfrm>
                    <a:off x="6885560" y="212543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328" name="Line 269"/>
                  <p:cNvSpPr>
                    <a:spLocks noChangeShapeType="1"/>
                  </p:cNvSpPr>
                  <p:nvPr/>
                </p:nvSpPr>
                <p:spPr bwMode="auto">
                  <a:xfrm>
                    <a:off x="7485116" y="2125438"/>
                    <a:ext cx="0" cy="44480"/>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34" name="Line 271"/>
                  <p:cNvSpPr>
                    <a:spLocks noChangeShapeType="1"/>
                  </p:cNvSpPr>
                  <p:nvPr/>
                </p:nvSpPr>
                <p:spPr bwMode="auto">
                  <a:xfrm>
                    <a:off x="6192879" y="187217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35" name="Line 273"/>
                  <p:cNvSpPr>
                    <a:spLocks noChangeShapeType="1"/>
                  </p:cNvSpPr>
                  <p:nvPr/>
                </p:nvSpPr>
                <p:spPr bwMode="auto">
                  <a:xfrm>
                    <a:off x="6205435" y="187217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36" name="Line 275"/>
                  <p:cNvSpPr>
                    <a:spLocks noChangeShapeType="1"/>
                  </p:cNvSpPr>
                  <p:nvPr/>
                </p:nvSpPr>
                <p:spPr bwMode="auto">
                  <a:xfrm>
                    <a:off x="6188694" y="1872178"/>
                    <a:ext cx="0" cy="44026"/>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sp>
                <p:nvSpPr>
                  <p:cNvPr id="437" name="Line 277"/>
                  <p:cNvSpPr>
                    <a:spLocks noChangeShapeType="1"/>
                  </p:cNvSpPr>
                  <p:nvPr/>
                </p:nvSpPr>
                <p:spPr bwMode="auto">
                  <a:xfrm>
                    <a:off x="6125913" y="1754171"/>
                    <a:ext cx="0" cy="43118"/>
                  </a:xfrm>
                  <a:prstGeom prst="line">
                    <a:avLst/>
                  </a:prstGeom>
                  <a:noFill/>
                  <a:ln w="12700" cap="sq">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77153" tIns="38576" rIns="77153" bIns="38576" numCol="1" anchor="t" anchorCtr="0" compatLnSpc="1">
                    <a:prstTxWarp prst="textNoShape">
                      <a:avLst/>
                    </a:prstTxWarp>
                  </a:bodyPr>
                  <a:lstStyle/>
                  <a:p>
                    <a:pPr defTabSz="385776" eaLnBrk="1" fontAlgn="auto" hangingPunct="1">
                      <a:spcAft>
                        <a:spcPts val="0"/>
                      </a:spcAft>
                    </a:pPr>
                    <a:endParaRPr lang="ja-JP" altLang="en-US" sz="1200">
                      <a:solidFill>
                        <a:srgbClr val="000000"/>
                      </a:solidFill>
                      <a:latin typeface="Arial" charset="0"/>
                      <a:cs typeface="ＭＳ Ｐゴシック" charset="0"/>
                    </a:endParaRPr>
                  </a:p>
                </p:txBody>
              </p:sp>
            </p:grpSp>
          </p:grpSp>
          <p:sp>
            <p:nvSpPr>
              <p:cNvPr id="213" name="テキスト ボックス 311"/>
              <p:cNvSpPr txBox="1"/>
              <p:nvPr/>
            </p:nvSpPr>
            <p:spPr>
              <a:xfrm>
                <a:off x="3220983" y="4147714"/>
                <a:ext cx="389523" cy="482693"/>
              </a:xfrm>
              <a:prstGeom prst="rect">
                <a:avLst/>
              </a:prstGeom>
              <a:noFill/>
            </p:spPr>
            <p:txBody>
              <a:bodyPr wrap="none" tIns="39488"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76</a:t>
                </a:r>
                <a:endParaRPr kumimoji="1" lang="ja-JP" altLang="en-US" sz="1200" dirty="0">
                  <a:solidFill>
                    <a:prstClr val="white"/>
                  </a:solidFill>
                  <a:latin typeface="Arial" panose="020B0604020202020204" pitchFamily="34" charset="0"/>
                  <a:cs typeface="ＭＳ Ｐゴシック" charset="0"/>
                </a:endParaRPr>
              </a:p>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65</a:t>
                </a:r>
              </a:p>
            </p:txBody>
          </p:sp>
          <p:sp>
            <p:nvSpPr>
              <p:cNvPr id="214" name="テキスト ボックス 312"/>
              <p:cNvSpPr txBox="1"/>
              <p:nvPr/>
            </p:nvSpPr>
            <p:spPr>
              <a:xfrm>
                <a:off x="4660317" y="4147714"/>
                <a:ext cx="389523" cy="482693"/>
              </a:xfrm>
              <a:prstGeom prst="rect">
                <a:avLst/>
              </a:prstGeom>
              <a:noFill/>
            </p:spPr>
            <p:txBody>
              <a:bodyPr wrap="none" tIns="39488"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36</a:t>
                </a:r>
                <a:endParaRPr kumimoji="1" lang="ja-JP" altLang="en-US" sz="1200" dirty="0">
                  <a:solidFill>
                    <a:prstClr val="white"/>
                  </a:solidFill>
                  <a:latin typeface="Arial" panose="020B0604020202020204" pitchFamily="34" charset="0"/>
                  <a:cs typeface="ＭＳ Ｐゴシック" charset="0"/>
                </a:endParaRPr>
              </a:p>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21</a:t>
                </a:r>
              </a:p>
            </p:txBody>
          </p:sp>
          <p:sp>
            <p:nvSpPr>
              <p:cNvPr id="215" name="テキスト ボックス 313"/>
              <p:cNvSpPr txBox="1"/>
              <p:nvPr/>
            </p:nvSpPr>
            <p:spPr>
              <a:xfrm>
                <a:off x="6149135" y="4147714"/>
                <a:ext cx="291881" cy="482693"/>
              </a:xfrm>
              <a:prstGeom prst="rect">
                <a:avLst/>
              </a:prstGeom>
              <a:noFill/>
            </p:spPr>
            <p:txBody>
              <a:bodyPr wrap="none" tIns="39488"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9</a:t>
                </a:r>
                <a:endParaRPr kumimoji="1" lang="ja-JP" altLang="en-US" sz="1200" dirty="0">
                  <a:solidFill>
                    <a:prstClr val="white"/>
                  </a:solidFill>
                  <a:latin typeface="Arial" panose="020B0604020202020204" pitchFamily="34" charset="0"/>
                  <a:cs typeface="ＭＳ Ｐゴシック" charset="0"/>
                </a:endParaRPr>
              </a:p>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4</a:t>
                </a:r>
              </a:p>
            </p:txBody>
          </p:sp>
          <p:sp>
            <p:nvSpPr>
              <p:cNvPr id="216" name="テキスト ボックス 314"/>
              <p:cNvSpPr txBox="1"/>
              <p:nvPr/>
            </p:nvSpPr>
            <p:spPr>
              <a:xfrm>
                <a:off x="6869136" y="4147714"/>
                <a:ext cx="291881" cy="482693"/>
              </a:xfrm>
              <a:prstGeom prst="rect">
                <a:avLst/>
              </a:prstGeom>
              <a:noFill/>
            </p:spPr>
            <p:txBody>
              <a:bodyPr wrap="none" tIns="39488"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1</a:t>
                </a:r>
              </a:p>
              <a:p>
                <a:pPr algn="ctr" defTabSz="385776" eaLnBrk="1" fontAlgn="auto" hangingPunct="1">
                  <a:spcAft>
                    <a:spcPts val="0"/>
                  </a:spcAft>
                </a:pPr>
                <a:endParaRPr kumimoji="1" lang="en-US" altLang="ja-JP" sz="1200" dirty="0">
                  <a:solidFill>
                    <a:prstClr val="white"/>
                  </a:solidFill>
                  <a:latin typeface="Arial" panose="020B0604020202020204" pitchFamily="34" charset="0"/>
                  <a:cs typeface="ＭＳ Ｐゴシック" charset="0"/>
                </a:endParaRPr>
              </a:p>
            </p:txBody>
          </p:sp>
          <p:sp>
            <p:nvSpPr>
              <p:cNvPr id="217" name="テキスト ボックス 315"/>
              <p:cNvSpPr txBox="1"/>
              <p:nvPr/>
            </p:nvSpPr>
            <p:spPr>
              <a:xfrm>
                <a:off x="2501649" y="4147714"/>
                <a:ext cx="389523" cy="482693"/>
              </a:xfrm>
              <a:prstGeom prst="rect">
                <a:avLst/>
              </a:prstGeom>
              <a:noFill/>
            </p:spPr>
            <p:txBody>
              <a:bodyPr wrap="none" tIns="39488"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93</a:t>
                </a:r>
                <a:endParaRPr kumimoji="1" lang="ja-JP" altLang="en-US" sz="1200" dirty="0">
                  <a:solidFill>
                    <a:prstClr val="white"/>
                  </a:solidFill>
                  <a:latin typeface="Arial" panose="020B0604020202020204" pitchFamily="34" charset="0"/>
                  <a:cs typeface="ＭＳ Ｐゴシック" charset="0"/>
                </a:endParaRPr>
              </a:p>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86</a:t>
                </a:r>
              </a:p>
            </p:txBody>
          </p:sp>
          <p:sp>
            <p:nvSpPr>
              <p:cNvPr id="218" name="テキスト ボックス 316"/>
              <p:cNvSpPr txBox="1"/>
              <p:nvPr/>
            </p:nvSpPr>
            <p:spPr>
              <a:xfrm>
                <a:off x="3940317" y="4147714"/>
                <a:ext cx="389523" cy="482693"/>
              </a:xfrm>
              <a:prstGeom prst="rect">
                <a:avLst/>
              </a:prstGeom>
              <a:noFill/>
            </p:spPr>
            <p:txBody>
              <a:bodyPr wrap="none" tIns="39488"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49</a:t>
                </a:r>
                <a:endParaRPr kumimoji="1" lang="ja-JP" altLang="en-US" sz="1200" dirty="0">
                  <a:solidFill>
                    <a:prstClr val="white"/>
                  </a:solidFill>
                  <a:latin typeface="Arial" panose="020B0604020202020204" pitchFamily="34" charset="0"/>
                  <a:cs typeface="ＭＳ Ｐゴシック" charset="0"/>
                </a:endParaRPr>
              </a:p>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40</a:t>
                </a:r>
              </a:p>
            </p:txBody>
          </p:sp>
          <p:sp>
            <p:nvSpPr>
              <p:cNvPr id="219" name="テキスト ボックス 317"/>
              <p:cNvSpPr txBox="1"/>
              <p:nvPr/>
            </p:nvSpPr>
            <p:spPr>
              <a:xfrm>
                <a:off x="5380316" y="4147714"/>
                <a:ext cx="389523" cy="482693"/>
              </a:xfrm>
              <a:prstGeom prst="rect">
                <a:avLst/>
              </a:prstGeom>
              <a:noFill/>
            </p:spPr>
            <p:txBody>
              <a:bodyPr wrap="none" tIns="39488"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27</a:t>
                </a:r>
                <a:endParaRPr kumimoji="1" lang="ja-JP" altLang="en-US" sz="1200" dirty="0">
                  <a:solidFill>
                    <a:prstClr val="white"/>
                  </a:solidFill>
                  <a:latin typeface="Arial" panose="020B0604020202020204" pitchFamily="34" charset="0"/>
                  <a:cs typeface="ＭＳ Ｐゴシック" charset="0"/>
                </a:endParaRPr>
              </a:p>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14</a:t>
                </a:r>
              </a:p>
            </p:txBody>
          </p:sp>
          <p:sp>
            <p:nvSpPr>
              <p:cNvPr id="220" name="テキスト ボックス 318"/>
              <p:cNvSpPr txBox="1"/>
              <p:nvPr/>
            </p:nvSpPr>
            <p:spPr>
              <a:xfrm>
                <a:off x="1973277" y="4147714"/>
                <a:ext cx="487164" cy="482693"/>
              </a:xfrm>
              <a:prstGeom prst="rect">
                <a:avLst/>
              </a:prstGeom>
              <a:noFill/>
            </p:spPr>
            <p:txBody>
              <a:bodyPr wrap="none" tIns="39488"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103</a:t>
                </a:r>
                <a:endParaRPr kumimoji="1" lang="ja-JP" altLang="en-US" sz="1200" dirty="0">
                  <a:solidFill>
                    <a:prstClr val="white"/>
                  </a:solidFill>
                  <a:latin typeface="Arial" panose="020B0604020202020204" pitchFamily="34" charset="0"/>
                  <a:cs typeface="ＭＳ Ｐゴシック" charset="0"/>
                </a:endParaRPr>
              </a:p>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102</a:t>
                </a:r>
              </a:p>
            </p:txBody>
          </p:sp>
          <p:sp>
            <p:nvSpPr>
              <p:cNvPr id="221" name="テキスト ボックス 319"/>
              <p:cNvSpPr txBox="1"/>
              <p:nvPr/>
            </p:nvSpPr>
            <p:spPr>
              <a:xfrm>
                <a:off x="-10817" y="4009211"/>
                <a:ext cx="1854133" cy="678438"/>
              </a:xfrm>
              <a:prstGeom prst="rect">
                <a:avLst/>
              </a:prstGeom>
              <a:noFill/>
            </p:spPr>
            <p:txBody>
              <a:bodyPr wrap="none" tIns="39488" rIns="75938" rtlCol="0" anchor="t">
                <a:spAutoFit/>
              </a:bodyPr>
              <a:lstStyle/>
              <a:p>
                <a:pPr algn="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No. of patients at risk</a:t>
                </a:r>
              </a:p>
              <a:p>
                <a:pPr algn="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Alectinib</a:t>
                </a:r>
                <a:endParaRPr kumimoji="1" lang="ja-JP" altLang="en-US" sz="1200" dirty="0">
                  <a:solidFill>
                    <a:prstClr val="white"/>
                  </a:solidFill>
                  <a:latin typeface="Arial" panose="020B0604020202020204" pitchFamily="34" charset="0"/>
                  <a:cs typeface="ＭＳ Ｐゴシック" charset="0"/>
                </a:endParaRPr>
              </a:p>
              <a:p>
                <a:pPr algn="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Crizotinib</a:t>
                </a:r>
              </a:p>
            </p:txBody>
          </p:sp>
          <p:sp>
            <p:nvSpPr>
              <p:cNvPr id="222" name="テキスト ボックス 321"/>
              <p:cNvSpPr txBox="1"/>
              <p:nvPr/>
            </p:nvSpPr>
            <p:spPr>
              <a:xfrm>
                <a:off x="1733496" y="4147713"/>
                <a:ext cx="487164" cy="482693"/>
              </a:xfrm>
              <a:prstGeom prst="rect">
                <a:avLst/>
              </a:prstGeom>
              <a:noFill/>
            </p:spPr>
            <p:txBody>
              <a:bodyPr wrap="none" tIns="39488" rIns="75938" rtlCol="0" anchor="t">
                <a:spAutoFit/>
              </a:bodyPr>
              <a:lstStyle>
                <a:defPPr>
                  <a:defRPr lang="en-US"/>
                </a:defPPr>
                <a:lvl1pPr algn="ctr">
                  <a:defRPr kumimoji="1" sz="900">
                    <a:solidFill>
                      <a:schemeClr val="bg1"/>
                    </a:solidFill>
                    <a:latin typeface="Arial" panose="020B0604020202020204" pitchFamily="34" charset="0"/>
                  </a:defRPr>
                </a:lvl1pPr>
              </a:lstStyle>
              <a:p>
                <a:pPr defTabSz="385776" eaLnBrk="1" fontAlgn="auto" hangingPunct="1">
                  <a:spcAft>
                    <a:spcPts val="0"/>
                  </a:spcAft>
                </a:pPr>
                <a:r>
                  <a:rPr lang="en-US" altLang="ja-JP" sz="1200" dirty="0">
                    <a:solidFill>
                      <a:prstClr val="white"/>
                    </a:solidFill>
                    <a:cs typeface="ＭＳ Ｐゴシック" charset="0"/>
                  </a:rPr>
                  <a:t>103</a:t>
                </a:r>
              </a:p>
              <a:p>
                <a:pPr defTabSz="385776" eaLnBrk="1" fontAlgn="auto" hangingPunct="1">
                  <a:spcAft>
                    <a:spcPts val="0"/>
                  </a:spcAft>
                </a:pPr>
                <a:r>
                  <a:rPr lang="en-US" altLang="ja-JP" sz="1200" dirty="0">
                    <a:solidFill>
                      <a:prstClr val="white"/>
                    </a:solidFill>
                    <a:cs typeface="ＭＳ Ｐゴシック" charset="0"/>
                  </a:rPr>
                  <a:t>104</a:t>
                </a:r>
                <a:endParaRPr lang="ja-JP" altLang="en-US" sz="1200" dirty="0">
                  <a:solidFill>
                    <a:prstClr val="white"/>
                  </a:solidFill>
                  <a:cs typeface="ＭＳ Ｐゴシック" charset="0"/>
                </a:endParaRPr>
              </a:p>
            </p:txBody>
          </p:sp>
        </p:grpSp>
        <p:sp>
          <p:nvSpPr>
            <p:cNvPr id="485" name="テキスト ボックス 163"/>
            <p:cNvSpPr txBox="1"/>
            <p:nvPr/>
          </p:nvSpPr>
          <p:spPr>
            <a:xfrm>
              <a:off x="6197082" y="5428359"/>
              <a:ext cx="993864" cy="238569"/>
            </a:xfrm>
            <a:prstGeom prst="rect">
              <a:avLst/>
            </a:prstGeom>
            <a:noFill/>
          </p:spPr>
          <p:txBody>
            <a:bodyPr wrap="none" rIns="75938" rtlCol="0" anchor="t">
              <a:spAutoFit/>
            </a:bodyPr>
            <a:lstStyle/>
            <a:p>
              <a:pPr algn="ctr" defTabSz="385776" eaLnBrk="1" fontAlgn="auto" hangingPunct="1">
                <a:spcAft>
                  <a:spcPts val="0"/>
                </a:spcAft>
              </a:pPr>
              <a:r>
                <a:rPr kumimoji="1" lang="en-US" altLang="ja-JP" sz="1200" dirty="0">
                  <a:solidFill>
                    <a:prstClr val="white"/>
                  </a:solidFill>
                  <a:latin typeface="Arial" panose="020B0604020202020204" pitchFamily="34" charset="0"/>
                  <a:cs typeface="ＭＳ Ｐゴシック" charset="0"/>
                </a:rPr>
                <a:t>Time (months)</a:t>
              </a:r>
              <a:endParaRPr kumimoji="1" lang="ja-JP" altLang="en-US" sz="1200" dirty="0">
                <a:solidFill>
                  <a:prstClr val="white"/>
                </a:solidFill>
                <a:latin typeface="Arial" panose="020B0604020202020204" pitchFamily="34" charset="0"/>
                <a:cs typeface="ＭＳ Ｐゴシック" charset="0"/>
              </a:endParaRPr>
            </a:p>
          </p:txBody>
        </p:sp>
        <p:cxnSp>
          <p:nvCxnSpPr>
            <p:cNvPr id="486" name="直線コネクタ 3"/>
            <p:cNvCxnSpPr/>
            <p:nvPr/>
          </p:nvCxnSpPr>
          <p:spPr>
            <a:xfrm>
              <a:off x="1733212" y="4073212"/>
              <a:ext cx="4404375" cy="0"/>
            </a:xfrm>
            <a:prstGeom prst="line">
              <a:avLst/>
            </a:prstGeom>
            <a:ln w="1905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487" name="直線コネクタ 5"/>
            <p:cNvCxnSpPr/>
            <p:nvPr/>
          </p:nvCxnSpPr>
          <p:spPr>
            <a:xfrm>
              <a:off x="3633236" y="4066636"/>
              <a:ext cx="0" cy="1184625"/>
            </a:xfrm>
            <a:prstGeom prst="line">
              <a:avLst/>
            </a:prstGeom>
            <a:ln w="1905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488" name="テキスト ボックス 6"/>
            <p:cNvSpPr txBox="1"/>
            <p:nvPr/>
          </p:nvSpPr>
          <p:spPr>
            <a:xfrm>
              <a:off x="2675759" y="4948225"/>
              <a:ext cx="886625" cy="238569"/>
            </a:xfrm>
            <a:prstGeom prst="rect">
              <a:avLst/>
            </a:prstGeom>
            <a:noFill/>
          </p:spPr>
          <p:txBody>
            <a:bodyPr wrap="none" rtlCol="0">
              <a:spAutoFit/>
            </a:bodyPr>
            <a:lstStyle/>
            <a:p>
              <a:pPr defTabSz="385776" eaLnBrk="1" fontAlgn="auto" hangingPunct="1">
                <a:spcAft>
                  <a:spcPts val="0"/>
                </a:spcAft>
              </a:pPr>
              <a:r>
                <a:rPr lang="en-US" altLang="ja-JP" sz="1200" dirty="0">
                  <a:solidFill>
                    <a:prstClr val="white"/>
                  </a:solidFill>
                  <a:latin typeface="Arial" panose="020B0604020202020204" pitchFamily="34" charset="0"/>
                  <a:cs typeface="Arial" panose="020B0604020202020204" pitchFamily="34" charset="0"/>
                </a:rPr>
                <a:t>10.2 months</a:t>
              </a:r>
            </a:p>
          </p:txBody>
        </p:sp>
        <p:sp>
          <p:nvSpPr>
            <p:cNvPr id="489" name="テキスト ボックス 169"/>
            <p:cNvSpPr txBox="1"/>
            <p:nvPr/>
          </p:nvSpPr>
          <p:spPr>
            <a:xfrm>
              <a:off x="5902800" y="3738564"/>
              <a:ext cx="349569" cy="238569"/>
            </a:xfrm>
            <a:prstGeom prst="rect">
              <a:avLst/>
            </a:prstGeom>
            <a:noFill/>
          </p:spPr>
          <p:txBody>
            <a:bodyPr wrap="none" rtlCol="0">
              <a:spAutoFit/>
            </a:bodyPr>
            <a:lstStyle/>
            <a:p>
              <a:pPr defTabSz="385776" eaLnBrk="1" fontAlgn="auto" hangingPunct="1">
                <a:spcAft>
                  <a:spcPts val="0"/>
                </a:spcAft>
              </a:pPr>
              <a:r>
                <a:rPr lang="en-US" altLang="ja-JP" sz="1200" dirty="0">
                  <a:solidFill>
                    <a:prstClr val="white"/>
                  </a:solidFill>
                  <a:latin typeface="Arial" panose="020B0604020202020204" pitchFamily="34" charset="0"/>
                  <a:cs typeface="Arial" panose="020B0604020202020204" pitchFamily="34" charset="0"/>
                </a:rPr>
                <a:t>NR</a:t>
              </a:r>
            </a:p>
          </p:txBody>
        </p:sp>
        <p:cxnSp>
          <p:nvCxnSpPr>
            <p:cNvPr id="490" name="Straight Connector 489"/>
            <p:cNvCxnSpPr/>
            <p:nvPr/>
          </p:nvCxnSpPr>
          <p:spPr>
            <a:xfrm flipH="1">
              <a:off x="1728431" y="3018215"/>
              <a:ext cx="1" cy="21956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2"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1258451546"/>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b="1077"/>
          <a:stretch>
            <a:fillRect/>
          </a:stretch>
        </p:blipFill>
        <p:spPr bwMode="auto">
          <a:xfrm>
            <a:off x="766864" y="1066800"/>
            <a:ext cx="2739527" cy="5416527"/>
          </a:xfrm>
          <a:prstGeom prst="rect">
            <a:avLst/>
          </a:prstGeom>
          <a:noFill/>
          <a:ln>
            <a:noFill/>
          </a:ln>
          <a:effectLst/>
          <a:extLst>
            <a:ext uri="{909E8E84-426E-40DD-AFC4-6F175D3DCCD1}">
              <a14:hiddenFill xmlns:a14="http://schemas.microsoft.com/office/drawing/2010/main">
                <a:blipFill dpi="0" rotWithShape="0">
                  <a:blip/>
                  <a:srcRect b="107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23" name="AutoShape 3"/>
          <p:cNvSpPr>
            <a:spLocks noChangeArrowheads="1"/>
          </p:cNvSpPr>
          <p:nvPr/>
        </p:nvSpPr>
        <p:spPr bwMode="auto">
          <a:xfrm>
            <a:off x="685800" y="447441"/>
            <a:ext cx="7791450" cy="484585"/>
          </a:xfrm>
          <a:custGeom>
            <a:avLst/>
            <a:gdLst>
              <a:gd name="T0" fmla="*/ 2147483646 w 21600"/>
              <a:gd name="T1" fmla="*/ 2147483646 h 21600"/>
              <a:gd name="T2" fmla="*/ 2147483646 w 21600"/>
              <a:gd name="T3" fmla="*/ 2147483646 h 21600"/>
              <a:gd name="T4" fmla="*/ 0 w 21600"/>
              <a:gd name="T5" fmla="*/ 2147483646 h 21600"/>
              <a:gd name="T6" fmla="*/ 2147483646 w 21600"/>
              <a:gd name="T7" fmla="*/ 0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nchorCtr="1"/>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9pPr>
          </a:lstStyle>
          <a:p>
            <a:pPr algn="ctr" eaLnBrk="1" fontAlgn="auto" hangingPunct="1">
              <a:lnSpc>
                <a:spcPct val="97000"/>
              </a:lnSpc>
              <a:spcBef>
                <a:spcPts val="0"/>
              </a:spcBef>
              <a:spcAft>
                <a:spcPts val="0"/>
              </a:spcAft>
            </a:pPr>
            <a:r>
              <a:rPr lang="en-US" altLang="en-US" sz="3000" b="1" dirty="0">
                <a:solidFill>
                  <a:srgbClr val="FFFF00"/>
                </a:solidFill>
                <a:ea typeface="Arial Unicode MS" panose="020B0604020202020204" pitchFamily="34" charset="-128"/>
                <a:cs typeface="Arial Unicode MS" panose="020B0604020202020204" pitchFamily="34" charset="-128"/>
              </a:rPr>
              <a:t>  </a:t>
            </a:r>
            <a:r>
              <a:rPr lang="en-US" altLang="en-US" sz="3000" b="1" dirty="0" err="1">
                <a:solidFill>
                  <a:srgbClr val="FFFF00"/>
                </a:solidFill>
                <a:ea typeface="Arial Unicode MS" panose="020B0604020202020204" pitchFamily="34" charset="-128"/>
                <a:cs typeface="Arial Unicode MS" panose="020B0604020202020204" pitchFamily="34" charset="-128"/>
              </a:rPr>
              <a:t>Crizotinib</a:t>
            </a:r>
            <a:r>
              <a:rPr lang="en-US" altLang="en-US" sz="3000" b="1" dirty="0">
                <a:solidFill>
                  <a:srgbClr val="FFFF00"/>
                </a:solidFill>
                <a:ea typeface="Arial Unicode MS" panose="020B0604020202020204" pitchFamily="34" charset="-128"/>
                <a:cs typeface="Arial Unicode MS" panose="020B0604020202020204" pitchFamily="34" charset="-128"/>
              </a:rPr>
              <a:t> in </a:t>
            </a:r>
            <a:r>
              <a:rPr lang="en-US" altLang="en-US" sz="3000" b="1" i="1" dirty="0">
                <a:solidFill>
                  <a:srgbClr val="FFFF00"/>
                </a:solidFill>
                <a:ea typeface="Arial Unicode MS" panose="020B0604020202020204" pitchFamily="34" charset="-128"/>
                <a:cs typeface="Arial Unicode MS" panose="020B0604020202020204" pitchFamily="34" charset="-128"/>
              </a:rPr>
              <a:t>ROS1</a:t>
            </a:r>
            <a:r>
              <a:rPr lang="en-US" altLang="en-US" sz="3000" b="1" dirty="0">
                <a:solidFill>
                  <a:srgbClr val="FFFF00"/>
                </a:solidFill>
                <a:ea typeface="Arial Unicode MS" panose="020B0604020202020204" pitchFamily="34" charset="-128"/>
                <a:cs typeface="Arial Unicode MS" panose="020B0604020202020204" pitchFamily="34" charset="-128"/>
              </a:rPr>
              <a:t>-Rearranged NSCLC</a:t>
            </a:r>
          </a:p>
        </p:txBody>
      </p:sp>
      <p:pic>
        <p:nvPicPr>
          <p:cNvPr id="13312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4304" t="4695" r="3793" b="16441"/>
          <a:stretch>
            <a:fillRect/>
          </a:stretch>
        </p:blipFill>
        <p:spPr bwMode="auto">
          <a:xfrm>
            <a:off x="3733800" y="1994027"/>
            <a:ext cx="4374353" cy="3009899"/>
          </a:xfrm>
          <a:prstGeom prst="rect">
            <a:avLst/>
          </a:prstGeom>
          <a:noFill/>
          <a:ln>
            <a:noFill/>
          </a:ln>
          <a:effectLst/>
          <a:extLst>
            <a:ext uri="{909E8E84-426E-40DD-AFC4-6F175D3DCCD1}">
              <a14:hiddenFill xmlns:a14="http://schemas.microsoft.com/office/drawing/2010/main">
                <a:blipFill dpi="0" rotWithShape="0">
                  <a:blip/>
                  <a:srcRect l="14304" t="4695" r="3793" b="16441"/>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25" name="Rectangle 7"/>
          <p:cNvSpPr>
            <a:spLocks noChangeArrowheads="1"/>
          </p:cNvSpPr>
          <p:nvPr/>
        </p:nvSpPr>
        <p:spPr bwMode="auto">
          <a:xfrm>
            <a:off x="152400" y="6518996"/>
            <a:ext cx="6341269" cy="253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4" tIns="34262" rIns="68524" bIns="34262">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auto" hangingPunct="1">
              <a:spcBef>
                <a:spcPts val="0"/>
              </a:spcBef>
              <a:spcAft>
                <a:spcPct val="20000"/>
              </a:spcAft>
              <a:buClr>
                <a:srgbClr val="DF9189"/>
              </a:buClr>
            </a:pPr>
            <a:r>
              <a:rPr lang="en-US" altLang="nl-NL" sz="1200" b="1" dirty="0" smtClean="0">
                <a:solidFill>
                  <a:srgbClr val="FFFFFF"/>
                </a:solidFill>
                <a:ea typeface="MS PGothic" panose="020B0600070205080204" pitchFamily="34" charset="-128"/>
              </a:rPr>
              <a:t>Shaw A, et al. </a:t>
            </a:r>
            <a:r>
              <a:rPr lang="nl-NL" altLang="nl-NL" sz="1200" b="1" i="1" dirty="0" smtClean="0">
                <a:solidFill>
                  <a:srgbClr val="FFFFFF"/>
                </a:solidFill>
                <a:ea typeface="MS PGothic" panose="020B0600070205080204" pitchFamily="34" charset="-128"/>
              </a:rPr>
              <a:t>N </a:t>
            </a:r>
            <a:r>
              <a:rPr lang="nl-NL" altLang="nl-NL" sz="1200" b="1" i="1" dirty="0" err="1" smtClean="0">
                <a:solidFill>
                  <a:srgbClr val="FFFFFF"/>
                </a:solidFill>
                <a:ea typeface="MS PGothic" panose="020B0600070205080204" pitchFamily="34" charset="-128"/>
              </a:rPr>
              <a:t>Engl</a:t>
            </a:r>
            <a:r>
              <a:rPr lang="nl-NL" altLang="nl-NL" sz="1200" b="1" i="1" dirty="0" smtClean="0">
                <a:solidFill>
                  <a:srgbClr val="FFFFFF"/>
                </a:solidFill>
                <a:ea typeface="MS PGothic" panose="020B0600070205080204" pitchFamily="34" charset="-128"/>
              </a:rPr>
              <a:t> J </a:t>
            </a:r>
            <a:r>
              <a:rPr lang="nl-NL" altLang="nl-NL" sz="1200" b="1" i="1" dirty="0" err="1" smtClean="0">
                <a:solidFill>
                  <a:srgbClr val="FFFFFF"/>
                </a:solidFill>
                <a:ea typeface="MS PGothic" panose="020B0600070205080204" pitchFamily="34" charset="-128"/>
              </a:rPr>
              <a:t>Med</a:t>
            </a:r>
            <a:r>
              <a:rPr lang="nl-NL" altLang="nl-NL" sz="1200" b="1" i="1" dirty="0" smtClean="0">
                <a:solidFill>
                  <a:srgbClr val="FFFFFF"/>
                </a:solidFill>
                <a:ea typeface="MS PGothic" panose="020B0600070205080204" pitchFamily="34" charset="-128"/>
              </a:rPr>
              <a:t>, </a:t>
            </a:r>
            <a:r>
              <a:rPr lang="nl-NL" altLang="nl-NL" sz="1200" b="1" dirty="0" smtClean="0">
                <a:solidFill>
                  <a:srgbClr val="FFFFFF"/>
                </a:solidFill>
                <a:ea typeface="MS PGothic" panose="020B0600070205080204" pitchFamily="34" charset="-128"/>
              </a:rPr>
              <a:t>2014; 371 (21):1963-1971</a:t>
            </a:r>
            <a:r>
              <a:rPr lang="en-US" altLang="nl-NL" sz="1200" b="1" dirty="0" smtClean="0">
                <a:solidFill>
                  <a:srgbClr val="FFFFFF"/>
                </a:solidFill>
                <a:ea typeface="MS PGothic" panose="020B0600070205080204" pitchFamily="34" charset="-128"/>
              </a:rPr>
              <a:t>.</a:t>
            </a:r>
            <a:endParaRPr lang="en-US" altLang="nl-NL" sz="1200" b="1" dirty="0">
              <a:solidFill>
                <a:srgbClr val="FFFFFF"/>
              </a:solidFill>
              <a:ea typeface="MS PGothic" panose="020B0600070205080204" pitchFamily="34" charset="-128"/>
            </a:endParaRPr>
          </a:p>
        </p:txBody>
      </p:sp>
      <p:sp>
        <p:nvSpPr>
          <p:cNvPr id="133126" name="TextBox 1"/>
          <p:cNvSpPr txBox="1">
            <a:spLocks noChangeArrowheads="1"/>
          </p:cNvSpPr>
          <p:nvPr/>
        </p:nvSpPr>
        <p:spPr bwMode="auto">
          <a:xfrm>
            <a:off x="3715011" y="1699251"/>
            <a:ext cx="772715" cy="27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4" tIns="34262" rIns="68524" bIns="34262">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auto" hangingPunct="1">
              <a:spcBef>
                <a:spcPts val="0"/>
              </a:spcBef>
              <a:spcAft>
                <a:spcPts val="0"/>
              </a:spcAft>
            </a:pPr>
            <a:r>
              <a:rPr lang="en-US" altLang="nl-NL" sz="1350" b="1" dirty="0">
                <a:solidFill>
                  <a:srgbClr val="FFFFFF"/>
                </a:solidFill>
              </a:rPr>
              <a:t>PFS</a:t>
            </a:r>
            <a:endParaRPr lang="nl-NL" altLang="nl-NL" sz="1350" b="1" dirty="0">
              <a:solidFill>
                <a:srgbClr val="FFFFFF"/>
              </a:solidFill>
            </a:endParaRPr>
          </a:p>
        </p:txBody>
      </p:sp>
      <p:sp>
        <p:nvSpPr>
          <p:cNvPr id="133127" name="Line 47"/>
          <p:cNvSpPr>
            <a:spLocks noChangeShapeType="1"/>
          </p:cNvSpPr>
          <p:nvPr/>
        </p:nvSpPr>
        <p:spPr bwMode="auto">
          <a:xfrm>
            <a:off x="457200" y="940272"/>
            <a:ext cx="8229600"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lIns="68327" tIns="34166" rIns="68327" bIns="34166"/>
          <a:lstStyle/>
          <a:p>
            <a:pPr eaLnBrk="1" fontAlgn="auto" hangingPunct="1">
              <a:spcBef>
                <a:spcPts val="0"/>
              </a:spcBef>
              <a:spcAft>
                <a:spcPts val="0"/>
              </a:spcAft>
            </a:pPr>
            <a:endParaRPr lang="en-US" sz="1350">
              <a:solidFill>
                <a:srgbClr val="000000"/>
              </a:solidFill>
              <a:latin typeface="Arial"/>
            </a:endParaRPr>
          </a:p>
        </p:txBody>
      </p:sp>
    </p:spTree>
  </p:cSld>
  <p:clrMapOvr>
    <a:masterClrMapping/>
  </p:clrMapOvr>
  <p:transition advClick="0"/>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040" y="1887145"/>
            <a:ext cx="3890949" cy="2635470"/>
          </a:xfrm>
          <a:prstGeom prst="rect">
            <a:avLst/>
          </a:prstGeom>
        </p:spPr>
      </p:pic>
      <p:sp>
        <p:nvSpPr>
          <p:cNvPr id="3074" name="Text Box 1"/>
          <p:cNvSpPr txBox="1">
            <a:spLocks noChangeArrowheads="1"/>
          </p:cNvSpPr>
          <p:nvPr/>
        </p:nvSpPr>
        <p:spPr bwMode="auto">
          <a:xfrm>
            <a:off x="1263041" y="381000"/>
            <a:ext cx="6883400" cy="3110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ea typeface="msgothic" charset="0"/>
                <a:cs typeface="msgothic" charset="0"/>
              </a:defRPr>
            </a:lvl1pPr>
            <a:lvl2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ea typeface="msgothic" charset="0"/>
                <a:cs typeface="msgothic" charset="0"/>
              </a:defRPr>
            </a:lvl2pPr>
            <a:lvl3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ea typeface="msgothic" charset="0"/>
                <a:cs typeface="msgothic" charset="0"/>
              </a:defRPr>
            </a:lvl3pPr>
            <a:lvl4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ea typeface="msgothic" charset="0"/>
                <a:cs typeface="msgothic" charset="0"/>
              </a:defRPr>
            </a:lvl4pPr>
            <a:lvl5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ea typeface="msgothic"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ea typeface="msgothic"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ea typeface="msgothic"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ea typeface="msgothic"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ea typeface="msgothic" charset="0"/>
                <a:cs typeface="msgothic" charset="0"/>
              </a:defRPr>
            </a:lvl9pPr>
          </a:lstStyle>
          <a:p>
            <a:pPr algn="ctr" eaLnBrk="1" fontAlgn="auto" hangingPunct="1">
              <a:spcBef>
                <a:spcPts val="0"/>
              </a:spcBef>
              <a:spcAft>
                <a:spcPts val="0"/>
              </a:spcAft>
            </a:pPr>
            <a:r>
              <a:rPr lang="en-GB" altLang="en-US" b="1" dirty="0">
                <a:solidFill>
                  <a:srgbClr val="FFFF00"/>
                </a:solidFill>
                <a:latin typeface="Arial" panose="020B0604020202020204" pitchFamily="34" charset="0"/>
              </a:rPr>
              <a:t>MET exon (Ex) 14 skipping results in impaired c-Met receptor degradation. </a:t>
            </a:r>
          </a:p>
        </p:txBody>
      </p:sp>
      <p:sp>
        <p:nvSpPr>
          <p:cNvPr id="3077" name="Text Box 4"/>
          <p:cNvSpPr txBox="1">
            <a:spLocks noChangeArrowheads="1"/>
          </p:cNvSpPr>
          <p:nvPr/>
        </p:nvSpPr>
        <p:spPr bwMode="auto">
          <a:xfrm>
            <a:off x="172232" y="6537494"/>
            <a:ext cx="4378891" cy="1317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ea typeface="msgothic" charset="0"/>
                <a:cs typeface="msgothic" charset="0"/>
              </a:defRPr>
            </a:lvl1pPr>
            <a:lvl2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ea typeface="msgothic" charset="0"/>
                <a:cs typeface="msgothic" charset="0"/>
              </a:defRPr>
            </a:lvl2pPr>
            <a:lvl3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ea typeface="msgothic" charset="0"/>
                <a:cs typeface="msgothic" charset="0"/>
              </a:defRPr>
            </a:lvl3pPr>
            <a:lvl4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ea typeface="msgothic" charset="0"/>
                <a:cs typeface="msgothic" charset="0"/>
              </a:defRPr>
            </a:lvl4pPr>
            <a:lvl5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ea typeface="msgothic"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ea typeface="msgothic"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ea typeface="msgothic"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ea typeface="msgothic"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ea typeface="msgothic" charset="0"/>
                <a:cs typeface="msgothic" charset="0"/>
              </a:defRPr>
            </a:lvl9pPr>
          </a:lstStyle>
          <a:p>
            <a:pPr eaLnBrk="1" fontAlgn="auto" hangingPunct="1">
              <a:spcBef>
                <a:spcPts val="0"/>
              </a:spcBef>
              <a:spcAft>
                <a:spcPts val="0"/>
              </a:spcAft>
            </a:pPr>
            <a:r>
              <a:rPr lang="en-GB" altLang="en-US" sz="1200" b="1" dirty="0">
                <a:solidFill>
                  <a:srgbClr val="FFFFFF"/>
                </a:solidFill>
                <a:latin typeface="Arial" panose="020B0604020202020204" pitchFamily="34" charset="0"/>
              </a:rPr>
              <a:t>Adapted from </a:t>
            </a:r>
            <a:r>
              <a:rPr lang="en-GB" altLang="en-US" sz="1200" b="1" dirty="0" smtClean="0">
                <a:solidFill>
                  <a:srgbClr val="FFFFFF"/>
                </a:solidFill>
                <a:latin typeface="Arial" panose="020B0604020202020204" pitchFamily="34" charset="0"/>
              </a:rPr>
              <a:t>Mark </a:t>
            </a:r>
            <a:r>
              <a:rPr lang="en-GB" altLang="en-US" sz="1200" b="1" dirty="0">
                <a:solidFill>
                  <a:srgbClr val="FFFFFF"/>
                </a:solidFill>
                <a:latin typeface="Arial" panose="020B0604020202020204" pitchFamily="34" charset="0"/>
              </a:rPr>
              <a:t>M. </a:t>
            </a:r>
            <a:r>
              <a:rPr lang="en-GB" altLang="en-US" sz="1200" b="1" dirty="0" err="1">
                <a:solidFill>
                  <a:srgbClr val="FFFFFF"/>
                </a:solidFill>
                <a:latin typeface="Arial" panose="020B0604020202020204" pitchFamily="34" charset="0"/>
              </a:rPr>
              <a:t>Awad</a:t>
            </a:r>
            <a:r>
              <a:rPr lang="en-GB" altLang="en-US" sz="1200" b="1" dirty="0">
                <a:solidFill>
                  <a:srgbClr val="FFFFFF"/>
                </a:solidFill>
                <a:latin typeface="Arial" panose="020B0604020202020204" pitchFamily="34" charset="0"/>
              </a:rPr>
              <a:t> JCO 2016;34:879-881</a:t>
            </a:r>
          </a:p>
        </p:txBody>
      </p:sp>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45428" y="1811991"/>
            <a:ext cx="4559411" cy="34499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
        <p:nvSpPr>
          <p:cNvPr id="2" name="TextBox 1"/>
          <p:cNvSpPr txBox="1"/>
          <p:nvPr/>
        </p:nvSpPr>
        <p:spPr>
          <a:xfrm>
            <a:off x="76200" y="1502205"/>
            <a:ext cx="2362200" cy="323165"/>
          </a:xfrm>
          <a:prstGeom prst="rect">
            <a:avLst/>
          </a:prstGeom>
          <a:noFill/>
        </p:spPr>
        <p:txBody>
          <a:bodyPr wrap="square" rtlCol="0">
            <a:spAutoFit/>
          </a:bodyPr>
          <a:lstStyle/>
          <a:p>
            <a:pPr algn="ctr"/>
            <a:r>
              <a:rPr lang="en-US" sz="1500" b="1" dirty="0" smtClean="0">
                <a:solidFill>
                  <a:schemeClr val="tx1"/>
                </a:solidFill>
                <a:latin typeface="Arial" charset="0"/>
                <a:ea typeface="Arial" charset="0"/>
                <a:cs typeface="Arial" charset="0"/>
              </a:rPr>
              <a:t>Normal MET signaling</a:t>
            </a:r>
            <a:endParaRPr lang="en-US" sz="1500" b="1" dirty="0">
              <a:solidFill>
                <a:schemeClr val="tx1"/>
              </a:solidFill>
              <a:latin typeface="Arial" charset="0"/>
              <a:ea typeface="Arial" charset="0"/>
              <a:cs typeface="Arial" charset="0"/>
            </a:endParaRPr>
          </a:p>
        </p:txBody>
      </p:sp>
      <p:sp>
        <p:nvSpPr>
          <p:cNvPr id="10" name="TextBox 9"/>
          <p:cNvSpPr txBox="1"/>
          <p:nvPr/>
        </p:nvSpPr>
        <p:spPr>
          <a:xfrm>
            <a:off x="2433159" y="1295400"/>
            <a:ext cx="1757841" cy="553998"/>
          </a:xfrm>
          <a:prstGeom prst="rect">
            <a:avLst/>
          </a:prstGeom>
          <a:noFill/>
        </p:spPr>
        <p:txBody>
          <a:bodyPr wrap="square" rtlCol="0">
            <a:spAutoFit/>
          </a:bodyPr>
          <a:lstStyle/>
          <a:p>
            <a:pPr algn="ctr"/>
            <a:r>
              <a:rPr lang="en-US" sz="1500" b="1" dirty="0" smtClean="0">
                <a:solidFill>
                  <a:schemeClr val="tx1"/>
                </a:solidFill>
                <a:latin typeface="Arial" charset="0"/>
                <a:ea typeface="Arial" charset="0"/>
                <a:cs typeface="Arial" charset="0"/>
              </a:rPr>
              <a:t>Exon 14 Mutated/skipped</a:t>
            </a:r>
            <a:endParaRPr lang="en-US" sz="1500" b="1" dirty="0">
              <a:solidFill>
                <a:schemeClr val="tx1"/>
              </a:solidFill>
              <a:latin typeface="Arial" charset="0"/>
              <a:ea typeface="Arial" charset="0"/>
              <a:cs typeface="Arial" charset="0"/>
            </a:endParaRPr>
          </a:p>
        </p:txBody>
      </p:sp>
      <p:sp>
        <p:nvSpPr>
          <p:cNvPr id="11" name="TextBox 10"/>
          <p:cNvSpPr txBox="1"/>
          <p:nvPr/>
        </p:nvSpPr>
        <p:spPr>
          <a:xfrm>
            <a:off x="3390900" y="3106634"/>
            <a:ext cx="1404459" cy="246221"/>
          </a:xfrm>
          <a:prstGeom prst="rect">
            <a:avLst/>
          </a:prstGeom>
          <a:noFill/>
        </p:spPr>
        <p:txBody>
          <a:bodyPr wrap="square" rtlCol="0">
            <a:spAutoFit/>
          </a:bodyPr>
          <a:lstStyle/>
          <a:p>
            <a:r>
              <a:rPr lang="en-US" sz="1000" b="1" dirty="0" smtClean="0">
                <a:solidFill>
                  <a:schemeClr val="tx1"/>
                </a:solidFill>
                <a:latin typeface="Arial" charset="0"/>
                <a:ea typeface="Arial" charset="0"/>
                <a:cs typeface="Arial" charset="0"/>
              </a:rPr>
              <a:t>Exon 14 skipping</a:t>
            </a:r>
            <a:endParaRPr lang="en-US" sz="1000" b="1" dirty="0">
              <a:solidFill>
                <a:schemeClr val="tx1"/>
              </a:solidFill>
              <a:latin typeface="Arial" charset="0"/>
              <a:ea typeface="Arial" charset="0"/>
              <a:cs typeface="Arial" charset="0"/>
            </a:endParaRPr>
          </a:p>
        </p:txBody>
      </p:sp>
      <p:sp>
        <p:nvSpPr>
          <p:cNvPr id="12" name="TextBox 11"/>
          <p:cNvSpPr txBox="1"/>
          <p:nvPr/>
        </p:nvSpPr>
        <p:spPr>
          <a:xfrm>
            <a:off x="-76200" y="4678443"/>
            <a:ext cx="2509359" cy="415498"/>
          </a:xfrm>
          <a:prstGeom prst="rect">
            <a:avLst/>
          </a:prstGeom>
          <a:noFill/>
        </p:spPr>
        <p:txBody>
          <a:bodyPr wrap="square" rtlCol="0">
            <a:spAutoFit/>
          </a:bodyPr>
          <a:lstStyle/>
          <a:p>
            <a:pPr algn="ctr"/>
            <a:r>
              <a:rPr lang="en-US" sz="1100" b="1" dirty="0" smtClean="0">
                <a:solidFill>
                  <a:schemeClr val="tx1"/>
                </a:solidFill>
                <a:latin typeface="Arial" charset="0"/>
                <a:ea typeface="Arial" charset="0"/>
                <a:cs typeface="Arial" charset="0"/>
              </a:rPr>
              <a:t>Receptor activation</a:t>
            </a:r>
            <a:br>
              <a:rPr lang="en-US" sz="1100" b="1" dirty="0" smtClean="0">
                <a:solidFill>
                  <a:schemeClr val="tx1"/>
                </a:solidFill>
                <a:latin typeface="Arial" charset="0"/>
                <a:ea typeface="Arial" charset="0"/>
                <a:cs typeface="Arial" charset="0"/>
              </a:rPr>
            </a:br>
            <a:r>
              <a:rPr lang="en-US" sz="1000" dirty="0" smtClean="0">
                <a:solidFill>
                  <a:schemeClr val="tx1"/>
                </a:solidFill>
                <a:latin typeface="Arial" charset="0"/>
                <a:ea typeface="Arial" charset="0"/>
                <a:cs typeface="Arial" charset="0"/>
              </a:rPr>
              <a:t>(RAS-MAPK, PI3K-AKT, </a:t>
            </a:r>
            <a:r>
              <a:rPr lang="en-US" sz="1000" dirty="0" err="1" smtClean="0">
                <a:solidFill>
                  <a:schemeClr val="tx1"/>
                </a:solidFill>
                <a:latin typeface="Arial" charset="0"/>
                <a:ea typeface="Arial" charset="0"/>
                <a:cs typeface="Arial" charset="0"/>
              </a:rPr>
              <a:t>Src</a:t>
            </a:r>
            <a:r>
              <a:rPr lang="en-US" sz="1000" dirty="0" smtClean="0">
                <a:solidFill>
                  <a:schemeClr val="tx1"/>
                </a:solidFill>
                <a:latin typeface="Arial" charset="0"/>
                <a:ea typeface="Arial" charset="0"/>
                <a:cs typeface="Arial" charset="0"/>
              </a:rPr>
              <a:t>, STAT3)</a:t>
            </a:r>
            <a:endParaRPr lang="en-US" sz="1000" dirty="0">
              <a:solidFill>
                <a:schemeClr val="tx1"/>
              </a:solidFill>
              <a:latin typeface="Arial" charset="0"/>
              <a:ea typeface="Arial" charset="0"/>
              <a:cs typeface="Arial" charset="0"/>
            </a:endParaRPr>
          </a:p>
        </p:txBody>
      </p:sp>
      <p:sp>
        <p:nvSpPr>
          <p:cNvPr id="13" name="TextBox 12"/>
          <p:cNvSpPr txBox="1"/>
          <p:nvPr/>
        </p:nvSpPr>
        <p:spPr>
          <a:xfrm>
            <a:off x="-76200" y="5325854"/>
            <a:ext cx="2509358" cy="261610"/>
          </a:xfrm>
          <a:prstGeom prst="rect">
            <a:avLst/>
          </a:prstGeom>
          <a:noFill/>
        </p:spPr>
        <p:txBody>
          <a:bodyPr wrap="square" rtlCol="0">
            <a:spAutoFit/>
          </a:bodyPr>
          <a:lstStyle/>
          <a:p>
            <a:pPr algn="ctr"/>
            <a:r>
              <a:rPr lang="en-US" sz="1100" b="1" dirty="0" smtClean="0">
                <a:solidFill>
                  <a:schemeClr val="tx1"/>
                </a:solidFill>
                <a:latin typeface="Arial" charset="0"/>
                <a:ea typeface="Arial" charset="0"/>
                <a:cs typeface="Arial" charset="0"/>
              </a:rPr>
              <a:t>Receptor internalization</a:t>
            </a:r>
            <a:endParaRPr lang="en-US" sz="1100" dirty="0">
              <a:solidFill>
                <a:schemeClr val="tx1"/>
              </a:solidFill>
              <a:latin typeface="Arial" charset="0"/>
              <a:ea typeface="Arial" charset="0"/>
              <a:cs typeface="Arial" charset="0"/>
            </a:endParaRPr>
          </a:p>
        </p:txBody>
      </p:sp>
      <p:sp>
        <p:nvSpPr>
          <p:cNvPr id="14" name="TextBox 13"/>
          <p:cNvSpPr txBox="1"/>
          <p:nvPr/>
        </p:nvSpPr>
        <p:spPr>
          <a:xfrm>
            <a:off x="35479" y="6084993"/>
            <a:ext cx="2286000" cy="261610"/>
          </a:xfrm>
          <a:prstGeom prst="rect">
            <a:avLst/>
          </a:prstGeom>
          <a:noFill/>
        </p:spPr>
        <p:txBody>
          <a:bodyPr wrap="square" rtlCol="0">
            <a:spAutoFit/>
          </a:bodyPr>
          <a:lstStyle/>
          <a:p>
            <a:pPr algn="ctr"/>
            <a:r>
              <a:rPr lang="en-US" sz="1100" b="1" dirty="0" smtClean="0">
                <a:solidFill>
                  <a:schemeClr val="tx1"/>
                </a:solidFill>
                <a:latin typeface="Arial" charset="0"/>
                <a:ea typeface="Arial" charset="0"/>
                <a:cs typeface="Arial" charset="0"/>
              </a:rPr>
              <a:t>Receptor degradation</a:t>
            </a:r>
            <a:endParaRPr lang="en-US" sz="1100" dirty="0">
              <a:solidFill>
                <a:schemeClr val="tx1"/>
              </a:solidFill>
              <a:latin typeface="Arial" charset="0"/>
              <a:ea typeface="Arial" charset="0"/>
              <a:cs typeface="Arial" charset="0"/>
            </a:endParaRPr>
          </a:p>
        </p:txBody>
      </p:sp>
      <p:sp>
        <p:nvSpPr>
          <p:cNvPr id="15" name="TextBox 14"/>
          <p:cNvSpPr txBox="1"/>
          <p:nvPr/>
        </p:nvSpPr>
        <p:spPr>
          <a:xfrm>
            <a:off x="2092432" y="4678443"/>
            <a:ext cx="2253446" cy="261610"/>
          </a:xfrm>
          <a:prstGeom prst="rect">
            <a:avLst/>
          </a:prstGeom>
          <a:noFill/>
        </p:spPr>
        <p:txBody>
          <a:bodyPr wrap="square" rtlCol="0">
            <a:spAutoFit/>
          </a:bodyPr>
          <a:lstStyle/>
          <a:p>
            <a:pPr algn="ctr"/>
            <a:r>
              <a:rPr lang="en-US" sz="1100" b="1" dirty="0" smtClean="0">
                <a:solidFill>
                  <a:schemeClr val="tx1"/>
                </a:solidFill>
                <a:latin typeface="Arial" charset="0"/>
                <a:ea typeface="Arial" charset="0"/>
                <a:cs typeface="Arial" charset="0"/>
              </a:rPr>
              <a:t>Exon 14 mutation/skipping</a:t>
            </a:r>
            <a:endParaRPr lang="en-US" sz="1100" dirty="0">
              <a:solidFill>
                <a:schemeClr val="tx1"/>
              </a:solidFill>
              <a:latin typeface="Arial" charset="0"/>
              <a:ea typeface="Arial" charset="0"/>
              <a:cs typeface="Arial" charset="0"/>
            </a:endParaRPr>
          </a:p>
        </p:txBody>
      </p:sp>
      <p:sp>
        <p:nvSpPr>
          <p:cNvPr id="16" name="TextBox 15"/>
          <p:cNvSpPr txBox="1"/>
          <p:nvPr/>
        </p:nvSpPr>
        <p:spPr>
          <a:xfrm>
            <a:off x="2018711" y="5156577"/>
            <a:ext cx="2400889" cy="600164"/>
          </a:xfrm>
          <a:prstGeom prst="rect">
            <a:avLst/>
          </a:prstGeom>
          <a:noFill/>
        </p:spPr>
        <p:txBody>
          <a:bodyPr wrap="square" rtlCol="0">
            <a:spAutoFit/>
          </a:bodyPr>
          <a:lstStyle/>
          <a:p>
            <a:pPr algn="ctr"/>
            <a:r>
              <a:rPr lang="en-US" sz="1100" b="1" dirty="0" smtClean="0">
                <a:solidFill>
                  <a:schemeClr val="tx1"/>
                </a:solidFill>
                <a:latin typeface="Arial" charset="0"/>
                <a:ea typeface="Arial" charset="0"/>
                <a:cs typeface="Arial" charset="0"/>
              </a:rPr>
              <a:t>Loss of c-</a:t>
            </a:r>
            <a:r>
              <a:rPr lang="en-US" sz="1100" b="1" dirty="0" err="1" smtClean="0">
                <a:solidFill>
                  <a:schemeClr val="tx1"/>
                </a:solidFill>
                <a:latin typeface="Arial" charset="0"/>
                <a:ea typeface="Arial" charset="0"/>
                <a:cs typeface="Arial" charset="0"/>
              </a:rPr>
              <a:t>Cbl</a:t>
            </a:r>
            <a:r>
              <a:rPr lang="en-US" sz="1100" b="1" dirty="0" smtClean="0">
                <a:solidFill>
                  <a:schemeClr val="tx1"/>
                </a:solidFill>
                <a:latin typeface="Arial" charset="0"/>
                <a:ea typeface="Arial" charset="0"/>
                <a:cs typeface="Arial" charset="0"/>
              </a:rPr>
              <a:t> binding site</a:t>
            </a:r>
            <a:br>
              <a:rPr lang="en-US" sz="1100" b="1" dirty="0" smtClean="0">
                <a:solidFill>
                  <a:schemeClr val="tx1"/>
                </a:solidFill>
                <a:latin typeface="Arial" charset="0"/>
                <a:ea typeface="Arial" charset="0"/>
                <a:cs typeface="Arial" charset="0"/>
              </a:rPr>
            </a:br>
            <a:r>
              <a:rPr lang="en-US" sz="1100" b="1" dirty="0" smtClean="0">
                <a:solidFill>
                  <a:schemeClr val="tx1"/>
                </a:solidFill>
                <a:latin typeface="Arial" charset="0"/>
                <a:ea typeface="Arial" charset="0"/>
                <a:cs typeface="Arial" charset="0"/>
              </a:rPr>
              <a:t>Decreased ubiquitination</a:t>
            </a:r>
            <a:br>
              <a:rPr lang="en-US" sz="1100" b="1" dirty="0" smtClean="0">
                <a:solidFill>
                  <a:schemeClr val="tx1"/>
                </a:solidFill>
                <a:latin typeface="Arial" charset="0"/>
                <a:ea typeface="Arial" charset="0"/>
                <a:cs typeface="Arial" charset="0"/>
              </a:rPr>
            </a:br>
            <a:r>
              <a:rPr lang="en-US" sz="1100" b="1" dirty="0" smtClean="0">
                <a:solidFill>
                  <a:schemeClr val="tx1"/>
                </a:solidFill>
                <a:latin typeface="Arial" charset="0"/>
                <a:ea typeface="Arial" charset="0"/>
                <a:cs typeface="Arial" charset="0"/>
              </a:rPr>
              <a:t>Impaired receptor degradation</a:t>
            </a:r>
            <a:endParaRPr lang="en-US" sz="1100" dirty="0">
              <a:solidFill>
                <a:schemeClr val="tx1"/>
              </a:solidFill>
              <a:latin typeface="Arial" charset="0"/>
              <a:ea typeface="Arial" charset="0"/>
              <a:cs typeface="Arial" charset="0"/>
            </a:endParaRPr>
          </a:p>
        </p:txBody>
      </p:sp>
      <p:sp>
        <p:nvSpPr>
          <p:cNvPr id="17" name="TextBox 16"/>
          <p:cNvSpPr txBox="1"/>
          <p:nvPr/>
        </p:nvSpPr>
        <p:spPr>
          <a:xfrm>
            <a:off x="2187362" y="6084993"/>
            <a:ext cx="2063586" cy="261610"/>
          </a:xfrm>
          <a:prstGeom prst="rect">
            <a:avLst/>
          </a:prstGeom>
          <a:noFill/>
        </p:spPr>
        <p:txBody>
          <a:bodyPr wrap="square" rtlCol="0">
            <a:spAutoFit/>
          </a:bodyPr>
          <a:lstStyle/>
          <a:p>
            <a:pPr algn="ctr"/>
            <a:r>
              <a:rPr lang="en-US" sz="1100" b="1" dirty="0" smtClean="0">
                <a:solidFill>
                  <a:schemeClr val="tx1"/>
                </a:solidFill>
                <a:latin typeface="Arial" charset="0"/>
                <a:ea typeface="Arial" charset="0"/>
                <a:cs typeface="Arial" charset="0"/>
              </a:rPr>
              <a:t>Increased MET signaling</a:t>
            </a:r>
            <a:endParaRPr lang="en-US" sz="1100" dirty="0">
              <a:solidFill>
                <a:schemeClr val="tx1"/>
              </a:solidFill>
              <a:latin typeface="Arial" charset="0"/>
              <a:ea typeface="Arial" charset="0"/>
              <a:cs typeface="Arial" charset="0"/>
            </a:endParaRPr>
          </a:p>
        </p:txBody>
      </p:sp>
      <p:cxnSp>
        <p:nvCxnSpPr>
          <p:cNvPr id="6" name="Straight Connector 5"/>
          <p:cNvCxnSpPr/>
          <p:nvPr/>
        </p:nvCxnSpPr>
        <p:spPr bwMode="auto">
          <a:xfrm flipH="1">
            <a:off x="1178480" y="4388539"/>
            <a:ext cx="4176" cy="289904"/>
          </a:xfrm>
          <a:prstGeom prst="line">
            <a:avLst/>
          </a:prstGeom>
          <a:solidFill>
            <a:schemeClr val="accent1"/>
          </a:solidFill>
          <a:ln w="38100" cap="flat" cmpd="sng" algn="ctr">
            <a:solidFill>
              <a:schemeClr val="tx1"/>
            </a:solidFill>
            <a:prstDash val="solid"/>
            <a:round/>
            <a:headEnd type="none" w="med" len="med"/>
            <a:tailEnd type="triangle" w="med" len="med"/>
          </a:ln>
          <a:effectLst/>
        </p:spPr>
      </p:cxnSp>
      <p:cxnSp>
        <p:nvCxnSpPr>
          <p:cNvPr id="23" name="Straight Connector 22"/>
          <p:cNvCxnSpPr>
            <a:endCxn id="13" idx="0"/>
          </p:cNvCxnSpPr>
          <p:nvPr/>
        </p:nvCxnSpPr>
        <p:spPr bwMode="auto">
          <a:xfrm flipH="1">
            <a:off x="1178479" y="5072599"/>
            <a:ext cx="4177" cy="253255"/>
          </a:xfrm>
          <a:prstGeom prst="line">
            <a:avLst/>
          </a:prstGeom>
          <a:solidFill>
            <a:schemeClr val="accent1"/>
          </a:solidFill>
          <a:ln w="38100" cap="flat" cmpd="sng" algn="ctr">
            <a:solidFill>
              <a:schemeClr val="tx1"/>
            </a:solidFill>
            <a:prstDash val="solid"/>
            <a:round/>
            <a:headEnd type="none" w="med" len="med"/>
            <a:tailEnd type="triangle" w="med" len="med"/>
          </a:ln>
          <a:effectLst/>
        </p:spPr>
      </p:cxnSp>
      <p:cxnSp>
        <p:nvCxnSpPr>
          <p:cNvPr id="24" name="Straight Connector 23"/>
          <p:cNvCxnSpPr>
            <a:stCxn id="13" idx="2"/>
          </p:cNvCxnSpPr>
          <p:nvPr/>
        </p:nvCxnSpPr>
        <p:spPr bwMode="auto">
          <a:xfrm flipH="1">
            <a:off x="1174305" y="5587464"/>
            <a:ext cx="4174" cy="508536"/>
          </a:xfrm>
          <a:prstGeom prst="line">
            <a:avLst/>
          </a:prstGeom>
          <a:solidFill>
            <a:schemeClr val="accent1"/>
          </a:solidFill>
          <a:ln w="38100" cap="flat" cmpd="sng" algn="ctr">
            <a:solidFill>
              <a:schemeClr val="tx1"/>
            </a:solidFill>
            <a:prstDash val="solid"/>
            <a:round/>
            <a:headEnd type="none" w="med" len="med"/>
            <a:tailEnd type="triangle" w="med" len="med"/>
          </a:ln>
          <a:effectLst/>
        </p:spPr>
      </p:cxnSp>
      <p:cxnSp>
        <p:nvCxnSpPr>
          <p:cNvPr id="25" name="Straight Connector 24"/>
          <p:cNvCxnSpPr/>
          <p:nvPr/>
        </p:nvCxnSpPr>
        <p:spPr bwMode="auto">
          <a:xfrm flipH="1">
            <a:off x="3219155" y="4114800"/>
            <a:ext cx="4177" cy="563643"/>
          </a:xfrm>
          <a:prstGeom prst="line">
            <a:avLst/>
          </a:prstGeom>
          <a:solidFill>
            <a:schemeClr val="accent1"/>
          </a:solidFill>
          <a:ln w="38100" cap="flat" cmpd="sng" algn="ctr">
            <a:solidFill>
              <a:schemeClr val="tx1"/>
            </a:solidFill>
            <a:prstDash val="solid"/>
            <a:round/>
            <a:headEnd type="none" w="med" len="med"/>
            <a:tailEnd type="triangle" w="med" len="med"/>
          </a:ln>
          <a:effectLst/>
        </p:spPr>
      </p:cxnSp>
      <p:cxnSp>
        <p:nvCxnSpPr>
          <p:cNvPr id="26" name="Straight Connector 25"/>
          <p:cNvCxnSpPr>
            <a:stCxn id="15" idx="2"/>
          </p:cNvCxnSpPr>
          <p:nvPr/>
        </p:nvCxnSpPr>
        <p:spPr bwMode="auto">
          <a:xfrm flipH="1">
            <a:off x="3214981" y="4940053"/>
            <a:ext cx="4174" cy="223771"/>
          </a:xfrm>
          <a:prstGeom prst="line">
            <a:avLst/>
          </a:prstGeom>
          <a:solidFill>
            <a:schemeClr val="accent1"/>
          </a:solidFill>
          <a:ln w="38100" cap="flat" cmpd="sng" algn="ctr">
            <a:solidFill>
              <a:schemeClr val="tx1"/>
            </a:solidFill>
            <a:prstDash val="solid"/>
            <a:round/>
            <a:headEnd type="none" w="med" len="med"/>
            <a:tailEnd type="triangle" w="med" len="med"/>
          </a:ln>
          <a:effectLst/>
        </p:spPr>
      </p:cxnSp>
      <p:cxnSp>
        <p:nvCxnSpPr>
          <p:cNvPr id="27" name="Straight Connector 26"/>
          <p:cNvCxnSpPr/>
          <p:nvPr/>
        </p:nvCxnSpPr>
        <p:spPr bwMode="auto">
          <a:xfrm flipH="1">
            <a:off x="3214980" y="5730503"/>
            <a:ext cx="8351" cy="365497"/>
          </a:xfrm>
          <a:prstGeom prst="line">
            <a:avLst/>
          </a:prstGeom>
          <a:solidFill>
            <a:schemeClr val="accent1"/>
          </a:solidFill>
          <a:ln w="38100" cap="flat" cmpd="sng" algn="ctr">
            <a:solidFill>
              <a:schemeClr val="tx1"/>
            </a:solidFill>
            <a:prstDash val="solid"/>
            <a:round/>
            <a:headEnd type="none" w="med" len="med"/>
            <a:tailEnd type="triangle" w="med" len="med"/>
          </a:ln>
          <a:effectLst/>
        </p:spPr>
      </p:cxnSp>
      <p:sp>
        <p:nvSpPr>
          <p:cNvPr id="22" name="TextBox 21"/>
          <p:cNvSpPr txBox="1"/>
          <p:nvPr/>
        </p:nvSpPr>
        <p:spPr>
          <a:xfrm>
            <a:off x="1390202" y="3106634"/>
            <a:ext cx="1404459" cy="246221"/>
          </a:xfrm>
          <a:prstGeom prst="rect">
            <a:avLst/>
          </a:prstGeom>
          <a:noFill/>
        </p:spPr>
        <p:txBody>
          <a:bodyPr wrap="square" rtlCol="0">
            <a:spAutoFit/>
          </a:bodyPr>
          <a:lstStyle/>
          <a:p>
            <a:r>
              <a:rPr lang="en-US" sz="1000" b="1" dirty="0" smtClean="0">
                <a:solidFill>
                  <a:schemeClr val="tx1"/>
                </a:solidFill>
                <a:latin typeface="Arial" charset="0"/>
                <a:ea typeface="Arial" charset="0"/>
                <a:cs typeface="Arial" charset="0"/>
              </a:rPr>
              <a:t>Tyr 1003</a:t>
            </a:r>
            <a:endParaRPr lang="en-US" sz="1000" b="1"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2852110542"/>
      </p:ext>
    </p:extLst>
  </p:cSld>
  <p:clrMapOvr>
    <a:masterClrMapping/>
  </p:clrMapOvr>
  <p:transition advClick="0"/>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9343"/>
          <a:stretch/>
        </p:blipFill>
        <p:spPr bwMode="auto">
          <a:xfrm>
            <a:off x="0" y="1417638"/>
            <a:ext cx="9144000" cy="5135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
        <p:nvSpPr>
          <p:cNvPr id="5" name="Title 4"/>
          <p:cNvSpPr>
            <a:spLocks noGrp="1"/>
          </p:cNvSpPr>
          <p:nvPr>
            <p:ph type="title"/>
          </p:nvPr>
        </p:nvSpPr>
        <p:spPr>
          <a:xfrm>
            <a:off x="-76199" y="152400"/>
            <a:ext cx="9220200" cy="1265238"/>
          </a:xfrm>
        </p:spPr>
        <p:txBody>
          <a:bodyPr/>
          <a:lstStyle/>
          <a:p>
            <a:r>
              <a:rPr lang="en-US" sz="3200" dirty="0" smtClean="0"/>
              <a:t>LCMC II Goals: To determine the value of routine genomic panel testing and genomic therapy; more markers, sites and therapies</a:t>
            </a:r>
            <a:endParaRPr lang="en-US" sz="3200" dirty="0"/>
          </a:p>
        </p:txBody>
      </p:sp>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LCMC I vs. II</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9343"/>
          <a:stretch/>
        </p:blipFill>
        <p:spPr bwMode="auto">
          <a:xfrm>
            <a:off x="1" y="809604"/>
            <a:ext cx="9143999"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Users\bergerm1\Desktop\Captur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685800"/>
            <a:ext cx="3581400"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C:\Users\bergerm1\Desktop\miseq.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5900" y="685800"/>
            <a:ext cx="2193925"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a:spLocks noChangeArrowheads="1"/>
          </p:cNvSpPr>
          <p:nvPr/>
        </p:nvSpPr>
        <p:spPr bwMode="auto">
          <a:xfrm>
            <a:off x="609600" y="381000"/>
            <a:ext cx="2806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800" b="1" smtClean="0">
                <a:solidFill>
                  <a:srgbClr val="FFFFFF"/>
                </a:solidFill>
                <a:latin typeface="Calibri" panose="020F0502020204030204" pitchFamily="34" charset="0"/>
                <a:ea typeface="Calibri" panose="020F0502020204030204" pitchFamily="34" charset="0"/>
                <a:cs typeface="Calibri" panose="020F0502020204030204" pitchFamily="34" charset="0"/>
              </a:rPr>
              <a:t>Illumina HiSeq 2000</a:t>
            </a:r>
          </a:p>
        </p:txBody>
      </p:sp>
      <p:sp>
        <p:nvSpPr>
          <p:cNvPr id="15" name="TextBox 14"/>
          <p:cNvSpPr txBox="1">
            <a:spLocks noChangeArrowheads="1"/>
          </p:cNvSpPr>
          <p:nvPr/>
        </p:nvSpPr>
        <p:spPr bwMode="auto">
          <a:xfrm>
            <a:off x="3733800" y="304800"/>
            <a:ext cx="2806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800" b="1" smtClean="0">
                <a:solidFill>
                  <a:srgbClr val="FFFFFF"/>
                </a:solidFill>
                <a:latin typeface="Calibri" panose="020F0502020204030204" pitchFamily="34" charset="0"/>
                <a:ea typeface="Calibri" panose="020F0502020204030204" pitchFamily="34" charset="0"/>
                <a:cs typeface="Calibri" panose="020F0502020204030204" pitchFamily="34" charset="0"/>
              </a:rPr>
              <a:t>Illumina MiSeq</a:t>
            </a:r>
          </a:p>
        </p:txBody>
      </p:sp>
      <p:sp>
        <p:nvSpPr>
          <p:cNvPr id="16" name="TextBox 15"/>
          <p:cNvSpPr txBox="1">
            <a:spLocks noChangeArrowheads="1"/>
          </p:cNvSpPr>
          <p:nvPr/>
        </p:nvSpPr>
        <p:spPr bwMode="auto">
          <a:xfrm>
            <a:off x="6337300" y="369888"/>
            <a:ext cx="2806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800" b="1" smtClean="0">
                <a:solidFill>
                  <a:srgbClr val="FFFFFF"/>
                </a:solidFill>
                <a:latin typeface="Calibri" panose="020F0502020204030204" pitchFamily="34" charset="0"/>
                <a:ea typeface="Calibri" panose="020F0502020204030204" pitchFamily="34" charset="0"/>
                <a:cs typeface="Calibri" panose="020F0502020204030204" pitchFamily="34" charset="0"/>
              </a:rPr>
              <a:t>Ion Torrent PGM</a:t>
            </a:r>
          </a:p>
        </p:txBody>
      </p:sp>
      <p:sp>
        <p:nvSpPr>
          <p:cNvPr id="17" name="TextBox 16"/>
          <p:cNvSpPr txBox="1">
            <a:spLocks noChangeArrowheads="1"/>
          </p:cNvSpPr>
          <p:nvPr/>
        </p:nvSpPr>
        <p:spPr bwMode="auto">
          <a:xfrm>
            <a:off x="76200" y="76200"/>
            <a:ext cx="2819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000" b="1" i="1" u="sng" smtClean="0">
                <a:solidFill>
                  <a:srgbClr val="FFFFFF"/>
                </a:solidFill>
              </a:rPr>
              <a:t>Current</a:t>
            </a:r>
            <a:r>
              <a:rPr lang="en-US" altLang="en-US" sz="2000" b="1" i="1" smtClean="0">
                <a:solidFill>
                  <a:srgbClr val="FFFFFF"/>
                </a:solidFill>
              </a:rPr>
              <a:t>:</a:t>
            </a:r>
          </a:p>
        </p:txBody>
      </p:sp>
      <p:pic>
        <p:nvPicPr>
          <p:cNvPr id="24577"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0363" y="990600"/>
            <a:ext cx="205263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a:spLocks noChangeArrowheads="1"/>
          </p:cNvSpPr>
          <p:nvPr/>
        </p:nvSpPr>
        <p:spPr bwMode="auto">
          <a:xfrm>
            <a:off x="0" y="3200400"/>
            <a:ext cx="3200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800" smtClean="0">
                <a:solidFill>
                  <a:srgbClr val="FFFFFF"/>
                </a:solidFill>
                <a:latin typeface="Calibri" panose="020F0502020204030204" pitchFamily="34" charset="0"/>
                <a:ea typeface="Calibri" panose="020F0502020204030204" pitchFamily="34" charset="0"/>
                <a:cs typeface="Calibri" panose="020F0502020204030204" pitchFamily="34" charset="0"/>
              </a:rPr>
              <a:t>300 – 600 Gigabases 6 – 11 days</a:t>
            </a:r>
          </a:p>
        </p:txBody>
      </p:sp>
      <p:sp>
        <p:nvSpPr>
          <p:cNvPr id="19" name="TextBox 18"/>
          <p:cNvSpPr txBox="1">
            <a:spLocks noChangeArrowheads="1"/>
          </p:cNvSpPr>
          <p:nvPr/>
        </p:nvSpPr>
        <p:spPr bwMode="auto">
          <a:xfrm>
            <a:off x="3962400" y="3048000"/>
            <a:ext cx="2362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800" smtClean="0">
                <a:solidFill>
                  <a:srgbClr val="FFFFFF"/>
                </a:solidFill>
                <a:latin typeface="Calibri" panose="020F0502020204030204" pitchFamily="34" charset="0"/>
                <a:ea typeface="Calibri" panose="020F0502020204030204" pitchFamily="34" charset="0"/>
                <a:cs typeface="Calibri" panose="020F0502020204030204" pitchFamily="34" charset="0"/>
              </a:rPr>
              <a:t>1.5 Gigabases  1 day</a:t>
            </a:r>
          </a:p>
        </p:txBody>
      </p:sp>
      <p:sp>
        <p:nvSpPr>
          <p:cNvPr id="20" name="TextBox 19"/>
          <p:cNvSpPr txBox="1">
            <a:spLocks noChangeArrowheads="1"/>
          </p:cNvSpPr>
          <p:nvPr/>
        </p:nvSpPr>
        <p:spPr bwMode="auto">
          <a:xfrm>
            <a:off x="6553200" y="3048000"/>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800" smtClean="0">
                <a:solidFill>
                  <a:srgbClr val="FFFFFF"/>
                </a:solidFill>
                <a:latin typeface="Calibri" panose="020F0502020204030204" pitchFamily="34" charset="0"/>
                <a:ea typeface="Calibri" panose="020F0502020204030204" pitchFamily="34" charset="0"/>
                <a:cs typeface="Calibri" panose="020F0502020204030204" pitchFamily="34" charset="0"/>
              </a:rPr>
              <a:t>1 Gigabase 6 hours</a:t>
            </a:r>
          </a:p>
        </p:txBody>
      </p:sp>
      <p:sp>
        <p:nvSpPr>
          <p:cNvPr id="61452" name="TextBox 10"/>
          <p:cNvSpPr txBox="1">
            <a:spLocks noChangeArrowheads="1"/>
          </p:cNvSpPr>
          <p:nvPr/>
        </p:nvSpPr>
        <p:spPr bwMode="auto">
          <a:xfrm>
            <a:off x="152400" y="3505200"/>
            <a:ext cx="2819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000" b="1" i="1" u="sng" smtClean="0">
                <a:solidFill>
                  <a:srgbClr val="FFFFFF"/>
                </a:solidFill>
              </a:rPr>
              <a:t>Emerging</a:t>
            </a:r>
            <a:r>
              <a:rPr lang="en-US" altLang="en-US" sz="2000" b="1" i="1" smtClean="0">
                <a:solidFill>
                  <a:srgbClr val="FFFFFF"/>
                </a:solidFill>
              </a:rPr>
              <a:t>:</a:t>
            </a:r>
          </a:p>
        </p:txBody>
      </p:sp>
      <p:sp>
        <p:nvSpPr>
          <p:cNvPr id="61453" name="TextBox 11"/>
          <p:cNvSpPr txBox="1">
            <a:spLocks noChangeArrowheads="1"/>
          </p:cNvSpPr>
          <p:nvPr/>
        </p:nvSpPr>
        <p:spPr bwMode="auto">
          <a:xfrm>
            <a:off x="1841500" y="3505200"/>
            <a:ext cx="2806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800" b="1" smtClean="0">
                <a:solidFill>
                  <a:srgbClr val="FFFFFF"/>
                </a:solidFill>
                <a:latin typeface="Calibri" panose="020F0502020204030204" pitchFamily="34" charset="0"/>
                <a:ea typeface="Calibri" panose="020F0502020204030204" pitchFamily="34" charset="0"/>
                <a:cs typeface="Calibri" panose="020F0502020204030204" pitchFamily="34" charset="0"/>
              </a:rPr>
              <a:t>Illumina HiSeq 2500</a:t>
            </a:r>
          </a:p>
        </p:txBody>
      </p:sp>
      <p:sp>
        <p:nvSpPr>
          <p:cNvPr id="61454" name="TextBox 12"/>
          <p:cNvSpPr txBox="1">
            <a:spLocks noChangeArrowheads="1"/>
          </p:cNvSpPr>
          <p:nvPr/>
        </p:nvSpPr>
        <p:spPr bwMode="auto">
          <a:xfrm>
            <a:off x="5400675" y="3516313"/>
            <a:ext cx="2806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800" b="1" smtClean="0">
                <a:solidFill>
                  <a:srgbClr val="FFFFFF"/>
                </a:solidFill>
                <a:latin typeface="Calibri" panose="020F0502020204030204" pitchFamily="34" charset="0"/>
                <a:ea typeface="Calibri" panose="020F0502020204030204" pitchFamily="34" charset="0"/>
                <a:cs typeface="Calibri" panose="020F0502020204030204" pitchFamily="34" charset="0"/>
              </a:rPr>
              <a:t>Ion Torrent Proton</a:t>
            </a:r>
          </a:p>
        </p:txBody>
      </p:sp>
      <p:pic>
        <p:nvPicPr>
          <p:cNvPr id="61455" name="Picture 13" descr="C:\Users\bergerm1\Desktop\Captur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3930650"/>
            <a:ext cx="3581400"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2088" y="4191000"/>
            <a:ext cx="3109912"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57" name="TextBox 14"/>
          <p:cNvSpPr txBox="1">
            <a:spLocks noChangeArrowheads="1"/>
          </p:cNvSpPr>
          <p:nvPr/>
        </p:nvSpPr>
        <p:spPr bwMode="auto">
          <a:xfrm>
            <a:off x="2362200" y="6400800"/>
            <a:ext cx="5257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8" rIns="91291" bIns="4564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800" smtClean="0">
                <a:solidFill>
                  <a:srgbClr val="FFFFFF"/>
                </a:solidFill>
                <a:latin typeface="Calibri" panose="020F0502020204030204" pitchFamily="34" charset="0"/>
                <a:ea typeface="Calibri" panose="020F0502020204030204" pitchFamily="34" charset="0"/>
                <a:cs typeface="Calibri" panose="020F0502020204030204" pitchFamily="34" charset="0"/>
              </a:rPr>
              <a:t>Human Genome in a Day</a:t>
            </a:r>
          </a:p>
        </p:txBody>
      </p:sp>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Multi-institutional NGS Data Sharing: Differences in Coverage </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6831" b="9343"/>
          <a:stretch/>
        </p:blipFill>
        <p:spPr bwMode="auto">
          <a:xfrm>
            <a:off x="-1" y="671024"/>
            <a:ext cx="9144001" cy="5577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LCMC II Biomarker Targets</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9343"/>
          <a:stretch/>
        </p:blipFill>
        <p:spPr bwMode="auto">
          <a:xfrm>
            <a:off x="-1" y="671025"/>
            <a:ext cx="9143999" cy="4662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90600"/>
            <a:ext cx="9144000" cy="4736592"/>
          </a:xfrm>
          <a:prstGeom prst="rect">
            <a:avLst/>
          </a:prstGeom>
        </p:spPr>
      </p:pic>
    </p:spTree>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Patient Characteristics&lt;br /&gt;</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9343"/>
          <a:stretch/>
        </p:blipFill>
        <p:spPr bwMode="auto">
          <a:xfrm>
            <a:off x="0" y="671024"/>
            <a:ext cx="9144000" cy="5348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0" y="76200"/>
            <a:ext cx="9144000" cy="1143000"/>
          </a:xfrm>
        </p:spPr>
        <p:txBody>
          <a:bodyPr/>
          <a:lstStyle/>
          <a:p>
            <a:r>
              <a:rPr lang="en-US" altLang="en-US" sz="4400" dirty="0" smtClean="0"/>
              <a:t>Disclosures</a:t>
            </a:r>
          </a:p>
        </p:txBody>
      </p:sp>
      <p:sp>
        <p:nvSpPr>
          <p:cNvPr id="55300"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943875095"/>
              </p:ext>
            </p:extLst>
          </p:nvPr>
        </p:nvGraphicFramePr>
        <p:xfrm>
          <a:off x="1219200" y="2209800"/>
          <a:ext cx="6400800" cy="2362200"/>
        </p:xfrm>
        <a:graphic>
          <a:graphicData uri="http://schemas.openxmlformats.org/drawingml/2006/table">
            <a:tbl>
              <a:tblPr firstRow="1" bandRow="1">
                <a:tableStyleId>{5C22544A-7EE6-4342-B048-85BDC9FD1C3A}</a:tableStyleId>
              </a:tblPr>
              <a:tblGrid>
                <a:gridCol w="2160270"/>
                <a:gridCol w="4240530"/>
              </a:tblGrid>
              <a:tr h="718930">
                <a:tc>
                  <a:txBody>
                    <a:bodyPr/>
                    <a:lstStyle/>
                    <a:p>
                      <a:r>
                        <a:rPr lang="en-US" b="1" dirty="0" smtClean="0">
                          <a:solidFill>
                            <a:schemeClr val="tx1"/>
                          </a:solidFill>
                        </a:rPr>
                        <a:t>Advisory Committee</a:t>
                      </a:r>
                      <a:endParaRPr lang="en-US"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Genentech </a:t>
                      </a:r>
                      <a:r>
                        <a:rPr lang="en-US" b="0" dirty="0" err="1" smtClean="0">
                          <a:solidFill>
                            <a:schemeClr val="tx1"/>
                          </a:solidFill>
                        </a:rPr>
                        <a:t>BioOncology</a:t>
                      </a:r>
                      <a:r>
                        <a:rPr lang="en-US" b="0" dirty="0" smtClean="0">
                          <a:solidFill>
                            <a:schemeClr val="tx1"/>
                          </a:solidFill>
                        </a:rPr>
                        <a:t>, Lilly</a:t>
                      </a: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43270">
                <a:tc>
                  <a:txBody>
                    <a:bodyPr/>
                    <a:lstStyle/>
                    <a:p>
                      <a:r>
                        <a:rPr lang="en-US" b="1" dirty="0" smtClean="0">
                          <a:solidFill>
                            <a:schemeClr val="tx1"/>
                          </a:solidFill>
                        </a:rPr>
                        <a:t>Consulting Agreements</a:t>
                      </a:r>
                      <a:endParaRPr lang="en-US"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AstraZeneca Pharmaceuticals LP, Celgene Corporation, EMD </a:t>
                      </a:r>
                      <a:r>
                        <a:rPr lang="en-US" b="0" dirty="0" err="1" smtClean="0">
                          <a:solidFill>
                            <a:schemeClr val="tx1"/>
                          </a:solidFill>
                        </a:rPr>
                        <a:t>Serono</a:t>
                      </a:r>
                      <a:r>
                        <a:rPr lang="en-US" b="0" dirty="0" smtClean="0">
                          <a:solidFill>
                            <a:schemeClr val="tx1"/>
                          </a:solidFill>
                        </a:rPr>
                        <a:t> </a:t>
                      </a:r>
                      <a:r>
                        <a:rPr lang="en-US" b="0" dirty="0" err="1" smtClean="0">
                          <a:solidFill>
                            <a:schemeClr val="tx1"/>
                          </a:solidFill>
                        </a:rPr>
                        <a:t>Inc</a:t>
                      </a:r>
                      <a:r>
                        <a:rPr lang="en-US" b="0" dirty="0" smtClean="0">
                          <a:solidFill>
                            <a:schemeClr val="tx1"/>
                          </a:solidFill>
                        </a:rPr>
                        <a:t>, Genentech </a:t>
                      </a:r>
                      <a:r>
                        <a:rPr lang="en-US" b="0" dirty="0" err="1" smtClean="0">
                          <a:solidFill>
                            <a:schemeClr val="tx1"/>
                          </a:solidFill>
                        </a:rPr>
                        <a:t>BioOncology</a:t>
                      </a:r>
                      <a:r>
                        <a:rPr lang="en-US" b="0" dirty="0" smtClean="0">
                          <a:solidFill>
                            <a:schemeClr val="tx1"/>
                          </a:solidFill>
                        </a:rPr>
                        <a:t>, Lilly, Merck, Novartis Pharmaceuticals Corporation, Pfizer </a:t>
                      </a:r>
                      <a:r>
                        <a:rPr lang="en-US" b="0" dirty="0" err="1" smtClean="0">
                          <a:solidFill>
                            <a:schemeClr val="tx1"/>
                          </a:solidFill>
                        </a:rPr>
                        <a:t>Inc</a:t>
                      </a: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949938519"/>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Mutational Frequencies in LCMC II</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0824"/>
          <a:stretch/>
        </p:blipFill>
        <p:spPr bwMode="auto">
          <a:xfrm>
            <a:off x="0" y="21921"/>
            <a:ext cx="9143999" cy="5745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Doubleton Mutations in 4.1%&lt;br /&gt;n = 36/875 including PIK3CA</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9343"/>
          <a:stretch/>
        </p:blipFill>
        <p:spPr bwMode="auto">
          <a:xfrm>
            <a:off x="-1" y="0"/>
            <a:ext cx="9143999" cy="565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LCMC I vs. II Mutation Frequencies</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9343"/>
          <a:stretch/>
        </p:blipFill>
        <p:spPr bwMode="auto">
          <a:xfrm>
            <a:off x="-1" y="671025"/>
            <a:ext cx="9143999" cy="4662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92200"/>
            <a:ext cx="9144000" cy="4663440"/>
          </a:xfrm>
          <a:prstGeom prst="rect">
            <a:avLst/>
          </a:prstGeom>
        </p:spPr>
      </p:pic>
    </p:spTree>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0962" y="1520972"/>
            <a:ext cx="5743075" cy="4416425"/>
          </a:xfrm>
          <a:prstGeom prst="rect">
            <a:avLst/>
          </a:prstGeom>
        </p:spPr>
      </p:pic>
      <p:sp>
        <p:nvSpPr>
          <p:cNvPr id="2" name="Title 1"/>
          <p:cNvSpPr>
            <a:spLocks noGrp="1"/>
          </p:cNvSpPr>
          <p:nvPr>
            <p:ph type="title"/>
          </p:nvPr>
        </p:nvSpPr>
        <p:spPr>
          <a:xfrm>
            <a:off x="0" y="0"/>
            <a:ext cx="9144000" cy="1417638"/>
          </a:xfrm>
        </p:spPr>
        <p:txBody>
          <a:bodyPr/>
          <a:lstStyle/>
          <a:p>
            <a:r>
              <a:rPr lang="en-US" sz="2800" b="1" kern="1200" dirty="0" smtClean="0">
                <a:latin typeface="Arial" charset="0"/>
                <a:ea typeface="+mn-ea"/>
                <a:cs typeface="+mn-cs"/>
              </a:rPr>
              <a:t>LCMC II: Driver Mutation Treatment Leads to Improved Survival</a:t>
            </a:r>
            <a:endParaRPr lang="en-US" sz="2800" b="1" kern="1200" dirty="0">
              <a:latin typeface="Arial" charset="0"/>
              <a:ea typeface="+mn-ea"/>
              <a:cs typeface="+mn-cs"/>
            </a:endParaRPr>
          </a:p>
        </p:txBody>
      </p:sp>
      <p:sp>
        <p:nvSpPr>
          <p:cNvPr id="3" name="TextBox 2"/>
          <p:cNvSpPr txBox="1"/>
          <p:nvPr/>
        </p:nvSpPr>
        <p:spPr>
          <a:xfrm>
            <a:off x="5353503" y="1944992"/>
            <a:ext cx="1295400" cy="707886"/>
          </a:xfrm>
          <a:prstGeom prst="rect">
            <a:avLst/>
          </a:prstGeom>
          <a:noFill/>
        </p:spPr>
        <p:txBody>
          <a:bodyPr wrap="square" rtlCol="0">
            <a:spAutoFit/>
          </a:bodyPr>
          <a:lstStyle/>
          <a:p>
            <a:r>
              <a:rPr lang="en-US" sz="2000" dirty="0" smtClean="0">
                <a:solidFill>
                  <a:schemeClr val="tx1"/>
                </a:solidFill>
                <a:latin typeface="Arial" charset="0"/>
                <a:ea typeface="Arial" charset="0"/>
                <a:cs typeface="Arial" charset="0"/>
              </a:rPr>
              <a:t>Driver</a:t>
            </a:r>
            <a:br>
              <a:rPr lang="en-US" sz="2000" dirty="0" smtClean="0">
                <a:solidFill>
                  <a:schemeClr val="tx1"/>
                </a:solidFill>
                <a:latin typeface="Arial" charset="0"/>
                <a:ea typeface="Arial" charset="0"/>
                <a:cs typeface="Arial" charset="0"/>
              </a:rPr>
            </a:br>
            <a:r>
              <a:rPr lang="en-US" sz="2000" dirty="0" smtClean="0">
                <a:solidFill>
                  <a:schemeClr val="tx1"/>
                </a:solidFill>
                <a:latin typeface="Arial" charset="0"/>
                <a:ea typeface="Arial" charset="0"/>
                <a:cs typeface="Arial" charset="0"/>
              </a:rPr>
              <a:t>+ </a:t>
            </a:r>
            <a:r>
              <a:rPr lang="en-US" sz="2000" dirty="0" err="1" smtClean="0">
                <a:solidFill>
                  <a:schemeClr val="tx1"/>
                </a:solidFill>
                <a:latin typeface="Arial" charset="0"/>
                <a:ea typeface="Arial" charset="0"/>
                <a:cs typeface="Arial" charset="0"/>
              </a:rPr>
              <a:t>TTx</a:t>
            </a:r>
            <a:endParaRPr lang="en-US" sz="2000" dirty="0">
              <a:solidFill>
                <a:schemeClr val="tx1"/>
              </a:solidFill>
              <a:latin typeface="Arial" charset="0"/>
              <a:ea typeface="Arial" charset="0"/>
              <a:cs typeface="Arial" charset="0"/>
            </a:endParaRPr>
          </a:p>
        </p:txBody>
      </p:sp>
      <p:sp>
        <p:nvSpPr>
          <p:cNvPr id="5" name="TextBox 4"/>
          <p:cNvSpPr txBox="1"/>
          <p:nvPr/>
        </p:nvSpPr>
        <p:spPr>
          <a:xfrm>
            <a:off x="3304782" y="3481077"/>
            <a:ext cx="1295400" cy="707886"/>
          </a:xfrm>
          <a:prstGeom prst="rect">
            <a:avLst/>
          </a:prstGeom>
          <a:noFill/>
        </p:spPr>
        <p:txBody>
          <a:bodyPr wrap="square" rtlCol="0">
            <a:spAutoFit/>
          </a:bodyPr>
          <a:lstStyle/>
          <a:p>
            <a:r>
              <a:rPr lang="en-US" sz="2000" dirty="0" smtClean="0">
                <a:solidFill>
                  <a:srgbClr val="4DCF55"/>
                </a:solidFill>
                <a:latin typeface="Arial" charset="0"/>
                <a:ea typeface="Arial" charset="0"/>
                <a:cs typeface="Arial" charset="0"/>
              </a:rPr>
              <a:t>Driver</a:t>
            </a:r>
            <a:br>
              <a:rPr lang="en-US" sz="2000" dirty="0" smtClean="0">
                <a:solidFill>
                  <a:srgbClr val="4DCF55"/>
                </a:solidFill>
                <a:latin typeface="Arial" charset="0"/>
                <a:ea typeface="Arial" charset="0"/>
                <a:cs typeface="Arial" charset="0"/>
              </a:rPr>
            </a:br>
            <a:r>
              <a:rPr lang="en-US" sz="2000" dirty="0" smtClean="0">
                <a:solidFill>
                  <a:srgbClr val="4DCF55"/>
                </a:solidFill>
                <a:latin typeface="Arial" charset="0"/>
                <a:ea typeface="Arial" charset="0"/>
                <a:cs typeface="Arial" charset="0"/>
              </a:rPr>
              <a:t>no </a:t>
            </a:r>
            <a:r>
              <a:rPr lang="en-US" sz="2000" dirty="0" err="1" smtClean="0">
                <a:solidFill>
                  <a:srgbClr val="4DCF55"/>
                </a:solidFill>
                <a:latin typeface="Arial" charset="0"/>
                <a:ea typeface="Arial" charset="0"/>
                <a:cs typeface="Arial" charset="0"/>
              </a:rPr>
              <a:t>TTx</a:t>
            </a:r>
            <a:endParaRPr lang="en-US" sz="2000" dirty="0">
              <a:solidFill>
                <a:srgbClr val="4DCF55"/>
              </a:solidFill>
              <a:latin typeface="Arial" charset="0"/>
              <a:ea typeface="Arial" charset="0"/>
              <a:cs typeface="Arial" charset="0"/>
            </a:endParaRPr>
          </a:p>
        </p:txBody>
      </p:sp>
      <p:sp>
        <p:nvSpPr>
          <p:cNvPr id="6" name="TextBox 5"/>
          <p:cNvSpPr txBox="1"/>
          <p:nvPr/>
        </p:nvSpPr>
        <p:spPr>
          <a:xfrm>
            <a:off x="4799034" y="4090561"/>
            <a:ext cx="1527132" cy="400110"/>
          </a:xfrm>
          <a:prstGeom prst="rect">
            <a:avLst/>
          </a:prstGeom>
          <a:noFill/>
        </p:spPr>
        <p:txBody>
          <a:bodyPr wrap="square" rtlCol="0">
            <a:spAutoFit/>
          </a:bodyPr>
          <a:lstStyle/>
          <a:p>
            <a:r>
              <a:rPr lang="en-US" sz="2000" dirty="0" smtClean="0">
                <a:solidFill>
                  <a:srgbClr val="1F41FE"/>
                </a:solidFill>
                <a:latin typeface="Arial" charset="0"/>
                <a:ea typeface="Arial" charset="0"/>
                <a:cs typeface="Arial" charset="0"/>
              </a:rPr>
              <a:t>No driver</a:t>
            </a:r>
            <a:endParaRPr lang="en-US" sz="2000" dirty="0">
              <a:solidFill>
                <a:srgbClr val="1F41FE"/>
              </a:solidFill>
              <a:latin typeface="Arial" charset="0"/>
              <a:ea typeface="Arial" charset="0"/>
              <a:cs typeface="Arial" charset="0"/>
            </a:endParaRPr>
          </a:p>
        </p:txBody>
      </p:sp>
      <p:sp>
        <p:nvSpPr>
          <p:cNvPr id="7" name="TextBox 6"/>
          <p:cNvSpPr txBox="1"/>
          <p:nvPr/>
        </p:nvSpPr>
        <p:spPr>
          <a:xfrm>
            <a:off x="3188916" y="5614232"/>
            <a:ext cx="1527132" cy="323165"/>
          </a:xfrm>
          <a:prstGeom prst="rect">
            <a:avLst/>
          </a:prstGeom>
          <a:noFill/>
        </p:spPr>
        <p:txBody>
          <a:bodyPr wrap="square" rtlCol="0">
            <a:spAutoFit/>
          </a:bodyPr>
          <a:lstStyle/>
          <a:p>
            <a:r>
              <a:rPr lang="en-US" sz="1500" dirty="0" smtClean="0">
                <a:solidFill>
                  <a:schemeClr val="tx1"/>
                </a:solidFill>
                <a:latin typeface="Arial" charset="0"/>
                <a:ea typeface="Arial" charset="0"/>
                <a:cs typeface="Arial" charset="0"/>
              </a:rPr>
              <a:t>n=491</a:t>
            </a:r>
            <a:endParaRPr lang="en-US" sz="1500" dirty="0">
              <a:solidFill>
                <a:schemeClr val="tx1"/>
              </a:solidFill>
              <a:latin typeface="Arial" charset="0"/>
              <a:ea typeface="Arial" charset="0"/>
              <a:cs typeface="Arial" charset="0"/>
            </a:endParaRPr>
          </a:p>
        </p:txBody>
      </p:sp>
      <p:sp>
        <p:nvSpPr>
          <p:cNvPr id="8" name="TextBox 7"/>
          <p:cNvSpPr txBox="1"/>
          <p:nvPr/>
        </p:nvSpPr>
        <p:spPr>
          <a:xfrm rot="16200000">
            <a:off x="1024985" y="3292704"/>
            <a:ext cx="2362200" cy="323165"/>
          </a:xfrm>
          <a:prstGeom prst="rect">
            <a:avLst/>
          </a:prstGeom>
          <a:noFill/>
        </p:spPr>
        <p:txBody>
          <a:bodyPr wrap="square" rtlCol="0">
            <a:spAutoFit/>
          </a:bodyPr>
          <a:lstStyle/>
          <a:p>
            <a:pPr algn="ctr"/>
            <a:r>
              <a:rPr lang="en-US" sz="1500" b="1" dirty="0" smtClean="0">
                <a:solidFill>
                  <a:schemeClr val="tx1"/>
                </a:solidFill>
                <a:latin typeface="Arial" charset="0"/>
                <a:ea typeface="Arial" charset="0"/>
                <a:cs typeface="Arial" charset="0"/>
              </a:rPr>
              <a:t>Survival Probability</a:t>
            </a:r>
            <a:endParaRPr lang="en-US" sz="1500" b="1" dirty="0">
              <a:solidFill>
                <a:schemeClr val="tx1"/>
              </a:solidFill>
              <a:latin typeface="Arial" charset="0"/>
              <a:ea typeface="Arial" charset="0"/>
              <a:cs typeface="Arial" charset="0"/>
            </a:endParaRPr>
          </a:p>
        </p:txBody>
      </p:sp>
      <p:sp>
        <p:nvSpPr>
          <p:cNvPr id="9" name="TextBox 8"/>
          <p:cNvSpPr txBox="1"/>
          <p:nvPr/>
        </p:nvSpPr>
        <p:spPr>
          <a:xfrm>
            <a:off x="3597771" y="5266901"/>
            <a:ext cx="3200400" cy="323165"/>
          </a:xfrm>
          <a:prstGeom prst="rect">
            <a:avLst/>
          </a:prstGeom>
          <a:noFill/>
        </p:spPr>
        <p:txBody>
          <a:bodyPr wrap="square" rtlCol="0">
            <a:spAutoFit/>
          </a:bodyPr>
          <a:lstStyle/>
          <a:p>
            <a:pPr algn="ctr"/>
            <a:r>
              <a:rPr lang="en-US" sz="1500" b="1" dirty="0" smtClean="0">
                <a:solidFill>
                  <a:schemeClr val="tx1"/>
                </a:solidFill>
                <a:latin typeface="Arial" charset="0"/>
                <a:ea typeface="Arial" charset="0"/>
                <a:cs typeface="Arial" charset="0"/>
              </a:rPr>
              <a:t>Years</a:t>
            </a:r>
            <a:endParaRPr lang="en-US" sz="1500" b="1" dirty="0">
              <a:solidFill>
                <a:schemeClr val="tx1"/>
              </a:solidFill>
              <a:latin typeface="Arial" charset="0"/>
              <a:ea typeface="Arial" charset="0"/>
              <a:cs typeface="Arial" charset="0"/>
            </a:endParaRPr>
          </a:p>
        </p:txBody>
      </p:sp>
      <p:sp>
        <p:nvSpPr>
          <p:cNvPr id="10" name="TextBox 9"/>
          <p:cNvSpPr txBox="1"/>
          <p:nvPr/>
        </p:nvSpPr>
        <p:spPr>
          <a:xfrm>
            <a:off x="2589194" y="4635387"/>
            <a:ext cx="2362200" cy="323165"/>
          </a:xfrm>
          <a:prstGeom prst="rect">
            <a:avLst/>
          </a:prstGeom>
          <a:noFill/>
        </p:spPr>
        <p:txBody>
          <a:bodyPr wrap="square" rtlCol="0">
            <a:spAutoFit/>
          </a:bodyPr>
          <a:lstStyle/>
          <a:p>
            <a:pPr algn="ctr"/>
            <a:r>
              <a:rPr lang="en-US" sz="1500" smtClean="0">
                <a:solidFill>
                  <a:schemeClr val="tx1"/>
                </a:solidFill>
                <a:latin typeface="Arial" charset="0"/>
                <a:ea typeface="Arial" charset="0"/>
                <a:cs typeface="Arial" charset="0"/>
              </a:rPr>
              <a:t>p=0.021</a:t>
            </a:r>
            <a:endParaRPr lang="en-US" sz="1500" dirty="0">
              <a:solidFill>
                <a:schemeClr val="tx1"/>
              </a:solidFill>
              <a:latin typeface="Arial" charset="0"/>
              <a:ea typeface="Arial" charset="0"/>
              <a:cs typeface="Arial" charset="0"/>
            </a:endParaRPr>
          </a:p>
        </p:txBody>
      </p:sp>
      <p:sp>
        <p:nvSpPr>
          <p:cNvPr id="11" name="TextBox 10"/>
          <p:cNvSpPr txBox="1"/>
          <p:nvPr/>
        </p:nvSpPr>
        <p:spPr>
          <a:xfrm>
            <a:off x="3048000" y="5029200"/>
            <a:ext cx="363498" cy="323165"/>
          </a:xfrm>
          <a:prstGeom prst="rect">
            <a:avLst/>
          </a:prstGeom>
          <a:noFill/>
        </p:spPr>
        <p:txBody>
          <a:bodyPr wrap="square" rtlCol="0">
            <a:spAutoFit/>
          </a:bodyPr>
          <a:lstStyle/>
          <a:p>
            <a:pPr algn="ctr"/>
            <a:r>
              <a:rPr lang="en-US" sz="1500" dirty="0" smtClean="0">
                <a:solidFill>
                  <a:schemeClr val="tx1"/>
                </a:solidFill>
                <a:latin typeface="Arial" charset="0"/>
                <a:ea typeface="Arial" charset="0"/>
                <a:cs typeface="Arial" charset="0"/>
              </a:rPr>
              <a:t>0</a:t>
            </a:r>
            <a:endParaRPr lang="en-US" sz="1500" dirty="0">
              <a:solidFill>
                <a:schemeClr val="tx1"/>
              </a:solidFill>
              <a:latin typeface="Arial" charset="0"/>
              <a:ea typeface="Arial" charset="0"/>
              <a:cs typeface="Arial" charset="0"/>
            </a:endParaRPr>
          </a:p>
        </p:txBody>
      </p:sp>
      <p:sp>
        <p:nvSpPr>
          <p:cNvPr id="12" name="TextBox 11"/>
          <p:cNvSpPr txBox="1"/>
          <p:nvPr/>
        </p:nvSpPr>
        <p:spPr>
          <a:xfrm>
            <a:off x="4132302" y="5029200"/>
            <a:ext cx="363498" cy="323165"/>
          </a:xfrm>
          <a:prstGeom prst="rect">
            <a:avLst/>
          </a:prstGeom>
          <a:noFill/>
        </p:spPr>
        <p:txBody>
          <a:bodyPr wrap="square" rtlCol="0">
            <a:spAutoFit/>
          </a:bodyPr>
          <a:lstStyle/>
          <a:p>
            <a:pPr algn="ctr"/>
            <a:r>
              <a:rPr lang="en-US" sz="1500" dirty="0" smtClean="0">
                <a:solidFill>
                  <a:schemeClr val="tx1"/>
                </a:solidFill>
                <a:latin typeface="Arial" charset="0"/>
                <a:ea typeface="Arial" charset="0"/>
                <a:cs typeface="Arial" charset="0"/>
              </a:rPr>
              <a:t>1</a:t>
            </a:r>
            <a:endParaRPr lang="en-US" sz="1500" dirty="0">
              <a:solidFill>
                <a:schemeClr val="tx1"/>
              </a:solidFill>
              <a:latin typeface="Arial" charset="0"/>
              <a:ea typeface="Arial" charset="0"/>
              <a:cs typeface="Arial" charset="0"/>
            </a:endParaRPr>
          </a:p>
        </p:txBody>
      </p:sp>
      <p:sp>
        <p:nvSpPr>
          <p:cNvPr id="13" name="TextBox 12"/>
          <p:cNvSpPr txBox="1"/>
          <p:nvPr/>
        </p:nvSpPr>
        <p:spPr>
          <a:xfrm>
            <a:off x="5199102" y="5029200"/>
            <a:ext cx="363498" cy="323165"/>
          </a:xfrm>
          <a:prstGeom prst="rect">
            <a:avLst/>
          </a:prstGeom>
          <a:noFill/>
        </p:spPr>
        <p:txBody>
          <a:bodyPr wrap="square" rtlCol="0">
            <a:spAutoFit/>
          </a:bodyPr>
          <a:lstStyle/>
          <a:p>
            <a:pPr algn="ctr"/>
            <a:r>
              <a:rPr lang="en-US" sz="1500" dirty="0" smtClean="0">
                <a:solidFill>
                  <a:schemeClr val="tx1"/>
                </a:solidFill>
                <a:latin typeface="Arial" charset="0"/>
                <a:ea typeface="Arial" charset="0"/>
                <a:cs typeface="Arial" charset="0"/>
              </a:rPr>
              <a:t>2</a:t>
            </a:r>
            <a:endParaRPr lang="en-US" sz="1500" dirty="0">
              <a:solidFill>
                <a:schemeClr val="tx1"/>
              </a:solidFill>
              <a:latin typeface="Arial" charset="0"/>
              <a:ea typeface="Arial" charset="0"/>
              <a:cs typeface="Arial" charset="0"/>
            </a:endParaRPr>
          </a:p>
        </p:txBody>
      </p:sp>
      <p:sp>
        <p:nvSpPr>
          <p:cNvPr id="14" name="TextBox 13"/>
          <p:cNvSpPr txBox="1"/>
          <p:nvPr/>
        </p:nvSpPr>
        <p:spPr>
          <a:xfrm>
            <a:off x="6189702" y="5029200"/>
            <a:ext cx="363498" cy="323165"/>
          </a:xfrm>
          <a:prstGeom prst="rect">
            <a:avLst/>
          </a:prstGeom>
          <a:noFill/>
        </p:spPr>
        <p:txBody>
          <a:bodyPr wrap="square" rtlCol="0">
            <a:spAutoFit/>
          </a:bodyPr>
          <a:lstStyle/>
          <a:p>
            <a:pPr algn="ctr"/>
            <a:r>
              <a:rPr lang="en-US" sz="1500" dirty="0" smtClean="0">
                <a:solidFill>
                  <a:schemeClr val="tx1"/>
                </a:solidFill>
                <a:latin typeface="Arial" charset="0"/>
                <a:ea typeface="Arial" charset="0"/>
                <a:cs typeface="Arial" charset="0"/>
              </a:rPr>
              <a:t>3</a:t>
            </a:r>
            <a:endParaRPr lang="en-US" sz="1500" dirty="0">
              <a:solidFill>
                <a:schemeClr val="tx1"/>
              </a:solidFill>
              <a:latin typeface="Arial" charset="0"/>
              <a:ea typeface="Arial" charset="0"/>
              <a:cs typeface="Arial" charset="0"/>
            </a:endParaRPr>
          </a:p>
        </p:txBody>
      </p:sp>
      <p:sp>
        <p:nvSpPr>
          <p:cNvPr id="15" name="TextBox 14"/>
          <p:cNvSpPr txBox="1"/>
          <p:nvPr/>
        </p:nvSpPr>
        <p:spPr>
          <a:xfrm>
            <a:off x="2247900" y="4799686"/>
            <a:ext cx="613827" cy="323165"/>
          </a:xfrm>
          <a:prstGeom prst="rect">
            <a:avLst/>
          </a:prstGeom>
          <a:noFill/>
        </p:spPr>
        <p:txBody>
          <a:bodyPr wrap="square" rtlCol="0">
            <a:spAutoFit/>
          </a:bodyPr>
          <a:lstStyle/>
          <a:p>
            <a:pPr algn="r"/>
            <a:r>
              <a:rPr lang="en-US" sz="1500" dirty="0" smtClean="0">
                <a:solidFill>
                  <a:schemeClr val="tx1"/>
                </a:solidFill>
                <a:latin typeface="Arial" charset="0"/>
                <a:ea typeface="Arial" charset="0"/>
                <a:cs typeface="Arial" charset="0"/>
              </a:rPr>
              <a:t>0.0</a:t>
            </a:r>
            <a:endParaRPr lang="en-US" sz="1500" dirty="0">
              <a:solidFill>
                <a:schemeClr val="tx1"/>
              </a:solidFill>
              <a:latin typeface="Arial" charset="0"/>
              <a:ea typeface="Arial" charset="0"/>
              <a:cs typeface="Arial" charset="0"/>
            </a:endParaRPr>
          </a:p>
        </p:txBody>
      </p:sp>
      <p:sp>
        <p:nvSpPr>
          <p:cNvPr id="16" name="TextBox 15"/>
          <p:cNvSpPr txBox="1"/>
          <p:nvPr/>
        </p:nvSpPr>
        <p:spPr>
          <a:xfrm>
            <a:off x="2247900" y="4273897"/>
            <a:ext cx="613827" cy="323165"/>
          </a:xfrm>
          <a:prstGeom prst="rect">
            <a:avLst/>
          </a:prstGeom>
          <a:noFill/>
        </p:spPr>
        <p:txBody>
          <a:bodyPr wrap="square" rtlCol="0">
            <a:spAutoFit/>
          </a:bodyPr>
          <a:lstStyle/>
          <a:p>
            <a:pPr algn="r"/>
            <a:r>
              <a:rPr lang="en-US" sz="1500" dirty="0" smtClean="0">
                <a:solidFill>
                  <a:schemeClr val="tx1"/>
                </a:solidFill>
                <a:latin typeface="Arial" charset="0"/>
                <a:ea typeface="Arial" charset="0"/>
                <a:cs typeface="Arial" charset="0"/>
              </a:rPr>
              <a:t>0.2</a:t>
            </a:r>
            <a:endParaRPr lang="en-US" sz="1500" dirty="0">
              <a:solidFill>
                <a:schemeClr val="tx1"/>
              </a:solidFill>
              <a:latin typeface="Arial" charset="0"/>
              <a:ea typeface="Arial" charset="0"/>
              <a:cs typeface="Arial" charset="0"/>
            </a:endParaRPr>
          </a:p>
        </p:txBody>
      </p:sp>
      <p:sp>
        <p:nvSpPr>
          <p:cNvPr id="17" name="TextBox 16"/>
          <p:cNvSpPr txBox="1"/>
          <p:nvPr/>
        </p:nvSpPr>
        <p:spPr>
          <a:xfrm>
            <a:off x="2247900" y="3657600"/>
            <a:ext cx="613827" cy="323165"/>
          </a:xfrm>
          <a:prstGeom prst="rect">
            <a:avLst/>
          </a:prstGeom>
          <a:noFill/>
        </p:spPr>
        <p:txBody>
          <a:bodyPr wrap="square" rtlCol="0">
            <a:spAutoFit/>
          </a:bodyPr>
          <a:lstStyle/>
          <a:p>
            <a:pPr algn="r"/>
            <a:r>
              <a:rPr lang="en-US" sz="1500" dirty="0" smtClean="0">
                <a:solidFill>
                  <a:schemeClr val="tx1"/>
                </a:solidFill>
                <a:latin typeface="Arial" charset="0"/>
                <a:ea typeface="Arial" charset="0"/>
                <a:cs typeface="Arial" charset="0"/>
              </a:rPr>
              <a:t>0.4</a:t>
            </a:r>
            <a:endParaRPr lang="en-US" sz="1500" dirty="0">
              <a:solidFill>
                <a:schemeClr val="tx1"/>
              </a:solidFill>
              <a:latin typeface="Arial" charset="0"/>
              <a:ea typeface="Arial" charset="0"/>
              <a:cs typeface="Arial" charset="0"/>
            </a:endParaRPr>
          </a:p>
        </p:txBody>
      </p:sp>
      <p:sp>
        <p:nvSpPr>
          <p:cNvPr id="18" name="TextBox 17"/>
          <p:cNvSpPr txBox="1"/>
          <p:nvPr/>
        </p:nvSpPr>
        <p:spPr>
          <a:xfrm>
            <a:off x="2247900" y="3048000"/>
            <a:ext cx="613827" cy="323165"/>
          </a:xfrm>
          <a:prstGeom prst="rect">
            <a:avLst/>
          </a:prstGeom>
          <a:noFill/>
        </p:spPr>
        <p:txBody>
          <a:bodyPr wrap="square" rtlCol="0">
            <a:spAutoFit/>
          </a:bodyPr>
          <a:lstStyle/>
          <a:p>
            <a:pPr algn="r"/>
            <a:r>
              <a:rPr lang="en-US" sz="1500" dirty="0" smtClean="0">
                <a:solidFill>
                  <a:schemeClr val="tx1"/>
                </a:solidFill>
                <a:latin typeface="Arial" charset="0"/>
                <a:ea typeface="Arial" charset="0"/>
                <a:cs typeface="Arial" charset="0"/>
              </a:rPr>
              <a:t>0.6</a:t>
            </a:r>
            <a:endParaRPr lang="en-US" sz="1500" dirty="0">
              <a:solidFill>
                <a:schemeClr val="tx1"/>
              </a:solidFill>
              <a:latin typeface="Arial" charset="0"/>
              <a:ea typeface="Arial" charset="0"/>
              <a:cs typeface="Arial" charset="0"/>
            </a:endParaRPr>
          </a:p>
        </p:txBody>
      </p:sp>
      <p:sp>
        <p:nvSpPr>
          <p:cNvPr id="19" name="TextBox 18"/>
          <p:cNvSpPr txBox="1"/>
          <p:nvPr/>
        </p:nvSpPr>
        <p:spPr>
          <a:xfrm>
            <a:off x="2247900" y="2450097"/>
            <a:ext cx="613827" cy="323165"/>
          </a:xfrm>
          <a:prstGeom prst="rect">
            <a:avLst/>
          </a:prstGeom>
          <a:noFill/>
        </p:spPr>
        <p:txBody>
          <a:bodyPr wrap="square" rtlCol="0">
            <a:spAutoFit/>
          </a:bodyPr>
          <a:lstStyle/>
          <a:p>
            <a:pPr algn="r"/>
            <a:r>
              <a:rPr lang="en-US" sz="1500" dirty="0" smtClean="0">
                <a:solidFill>
                  <a:schemeClr val="tx1"/>
                </a:solidFill>
                <a:latin typeface="Arial" charset="0"/>
                <a:ea typeface="Arial" charset="0"/>
                <a:cs typeface="Arial" charset="0"/>
              </a:rPr>
              <a:t>0.8</a:t>
            </a:r>
            <a:endParaRPr lang="en-US" sz="1500" dirty="0">
              <a:solidFill>
                <a:schemeClr val="tx1"/>
              </a:solidFill>
              <a:latin typeface="Arial" charset="0"/>
              <a:ea typeface="Arial" charset="0"/>
              <a:cs typeface="Arial" charset="0"/>
            </a:endParaRPr>
          </a:p>
        </p:txBody>
      </p:sp>
      <p:sp>
        <p:nvSpPr>
          <p:cNvPr id="20" name="TextBox 19"/>
          <p:cNvSpPr txBox="1"/>
          <p:nvPr/>
        </p:nvSpPr>
        <p:spPr>
          <a:xfrm>
            <a:off x="2247900" y="1894840"/>
            <a:ext cx="613827" cy="323165"/>
          </a:xfrm>
          <a:prstGeom prst="rect">
            <a:avLst/>
          </a:prstGeom>
          <a:noFill/>
        </p:spPr>
        <p:txBody>
          <a:bodyPr wrap="square" rtlCol="0">
            <a:spAutoFit/>
          </a:bodyPr>
          <a:lstStyle/>
          <a:p>
            <a:pPr algn="r"/>
            <a:r>
              <a:rPr lang="en-US" sz="1500" dirty="0" smtClean="0">
                <a:solidFill>
                  <a:schemeClr val="tx1"/>
                </a:solidFill>
                <a:latin typeface="Arial" charset="0"/>
                <a:ea typeface="Arial" charset="0"/>
                <a:cs typeface="Arial" charset="0"/>
              </a:rPr>
              <a:t>1.0</a:t>
            </a:r>
            <a:endParaRPr lang="en-US" sz="150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4157126476"/>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Is There a Clear Modulator of Response?</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9343"/>
          <a:stretch/>
        </p:blipFill>
        <p:spPr bwMode="auto">
          <a:xfrm>
            <a:off x="-1" y="671024"/>
            <a:ext cx="9143999" cy="496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Some Modulators Can Be Identified</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2305"/>
          <a:stretch/>
        </p:blipFill>
        <p:spPr bwMode="auto">
          <a:xfrm>
            <a:off x="-1" y="264200"/>
            <a:ext cx="9143999" cy="550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KRAS in Never Smokers</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9343"/>
          <a:stretch/>
        </p:blipFill>
        <p:spPr bwMode="auto">
          <a:xfrm>
            <a:off x="-1" y="671025"/>
            <a:ext cx="9143999" cy="527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Drivers in Smokers</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7861"/>
          <a:stretch/>
        </p:blipFill>
        <p:spPr bwMode="auto">
          <a:xfrm>
            <a:off x="-1" y="671025"/>
            <a:ext cx="9143999" cy="504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112D5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Survival by Driver</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33" t="-6213" r="-894" b="8937"/>
          <a:stretch/>
        </p:blipFill>
        <p:spPr bwMode="auto">
          <a:xfrm>
            <a:off x="0" y="442425"/>
            <a:ext cx="9144000" cy="588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bg1"/>
                </a:solidFill>
                <a:latin typeface="Arial" charset="0"/>
                <a:ea typeface="+mn-ea"/>
                <a:cs typeface="+mn-cs"/>
              </a:rPr>
              <a:t>Presented By Dara Aisner at 2016 ASCO Annual Meeting</a:t>
            </a:r>
            <a:endParaRPr lang="en-US" sz="1200" kern="1200" dirty="0">
              <a:solidFill>
                <a:schemeClr val="bg1"/>
              </a:solidFill>
              <a:latin typeface="Arial" charset="0"/>
              <a:ea typeface="+mn-ea"/>
              <a:cs typeface="+mn-cs"/>
            </a:endParaRP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7"/>
          <p:cNvSpPr>
            <a:spLocks noGrp="1"/>
          </p:cNvSpPr>
          <p:nvPr>
            <p:ph type="title"/>
          </p:nvPr>
        </p:nvSpPr>
        <p:spPr>
          <a:xfrm>
            <a:off x="1485900" y="-76200"/>
            <a:ext cx="6172200" cy="857250"/>
          </a:xfrm>
        </p:spPr>
        <p:txBody>
          <a:bodyPr/>
          <a:lstStyle/>
          <a:p>
            <a:r>
              <a:rPr lang="en-US" altLang="en-US" sz="2700" dirty="0"/>
              <a:t>2017 Treatment Algorithm</a:t>
            </a:r>
          </a:p>
        </p:txBody>
      </p:sp>
      <p:graphicFrame>
        <p:nvGraphicFramePr>
          <p:cNvPr id="4" name="Content Placeholder 3"/>
          <p:cNvGraphicFramePr>
            <a:graphicFrameLocks noGrp="1"/>
          </p:cNvGraphicFramePr>
          <p:nvPr>
            <p:ph idx="1"/>
            <p:extLst/>
          </p:nvPr>
        </p:nvGraphicFramePr>
        <p:xfrm>
          <a:off x="203199" y="1295400"/>
          <a:ext cx="8712201" cy="4373817"/>
        </p:xfrm>
        <a:graphic>
          <a:graphicData uri="http://schemas.openxmlformats.org/drawingml/2006/table">
            <a:tbl>
              <a:tblPr firstRow="1" bandRow="1">
                <a:tableStyleId>{5C22544A-7EE6-4342-B048-85BDC9FD1C3A}</a:tableStyleId>
              </a:tblPr>
              <a:tblGrid>
                <a:gridCol w="1080697"/>
                <a:gridCol w="1882637"/>
                <a:gridCol w="1752852"/>
                <a:gridCol w="1572439"/>
                <a:gridCol w="1238243"/>
                <a:gridCol w="1185333"/>
              </a:tblGrid>
              <a:tr h="445047">
                <a:tc>
                  <a:txBody>
                    <a:bodyPr/>
                    <a:lstStyle/>
                    <a:p>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99CCFF"/>
                    </a:solidFill>
                  </a:tcPr>
                </a:tc>
                <a:tc>
                  <a:txBody>
                    <a:bodyPr/>
                    <a:lstStyle/>
                    <a:p>
                      <a:pPr algn="ctr"/>
                      <a:r>
                        <a:rPr lang="en-US" sz="1100" b="1" dirty="0" err="1" smtClean="0">
                          <a:solidFill>
                            <a:schemeClr val="tx1"/>
                          </a:solidFill>
                        </a:rPr>
                        <a:t>Adenoca</a:t>
                      </a:r>
                      <a:r>
                        <a:rPr lang="en-US" sz="1100" b="1" baseline="0" dirty="0" smtClean="0">
                          <a:solidFill>
                            <a:schemeClr val="tx1"/>
                          </a:solidFill>
                        </a:rPr>
                        <a:t> with </a:t>
                      </a:r>
                      <a:r>
                        <a:rPr lang="en-US" sz="1100" b="1" dirty="0" smtClean="0">
                          <a:solidFill>
                            <a:schemeClr val="tx1"/>
                          </a:solidFill>
                        </a:rPr>
                        <a:t>Driver</a:t>
                      </a:r>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99CCFF"/>
                    </a:solidFill>
                  </a:tcPr>
                </a:tc>
                <a:tc>
                  <a:txBody>
                    <a:bodyPr/>
                    <a:lstStyle/>
                    <a:p>
                      <a:pPr algn="ctr"/>
                      <a:r>
                        <a:rPr lang="en-US" sz="1100" b="1" dirty="0" smtClean="0">
                          <a:solidFill>
                            <a:schemeClr val="tx1"/>
                          </a:solidFill>
                        </a:rPr>
                        <a:t>Adeno PD-L1&gt;49%</a:t>
                      </a:r>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99CCFF"/>
                    </a:solidFill>
                  </a:tcPr>
                </a:tc>
                <a:tc>
                  <a:txBody>
                    <a:bodyPr/>
                    <a:lstStyle/>
                    <a:p>
                      <a:pPr algn="ctr"/>
                      <a:r>
                        <a:rPr lang="en-US" sz="1100" b="1" dirty="0" err="1" smtClean="0">
                          <a:solidFill>
                            <a:schemeClr val="tx1"/>
                          </a:solidFill>
                        </a:rPr>
                        <a:t>Adenoca</a:t>
                      </a:r>
                      <a:r>
                        <a:rPr lang="en-US" sz="1100" b="1" baseline="0" dirty="0" smtClean="0">
                          <a:solidFill>
                            <a:schemeClr val="tx1"/>
                          </a:solidFill>
                        </a:rPr>
                        <a:t> </a:t>
                      </a:r>
                      <a:r>
                        <a:rPr lang="en-US" sz="1100" b="1" dirty="0" smtClean="0">
                          <a:solidFill>
                            <a:schemeClr val="tx1"/>
                          </a:solidFill>
                        </a:rPr>
                        <a:t>No Driver PD-L1&lt;50%</a:t>
                      </a:r>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99CCFF"/>
                    </a:solidFill>
                  </a:tcPr>
                </a:tc>
                <a:tc>
                  <a:txBody>
                    <a:bodyPr/>
                    <a:lstStyle/>
                    <a:p>
                      <a:pPr algn="ctr"/>
                      <a:r>
                        <a:rPr lang="en-US" sz="1100" b="1" dirty="0" smtClean="0">
                          <a:solidFill>
                            <a:schemeClr val="tx1"/>
                          </a:solidFill>
                        </a:rPr>
                        <a:t>Squamous</a:t>
                      </a:r>
                    </a:p>
                    <a:p>
                      <a:pPr algn="ctr"/>
                      <a:r>
                        <a:rPr lang="en-US" sz="1100" b="1" dirty="0" smtClean="0">
                          <a:solidFill>
                            <a:schemeClr val="tx1"/>
                          </a:solidFill>
                        </a:rPr>
                        <a:t>PD-L1&lt;50</a:t>
                      </a:r>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99CCFF"/>
                    </a:solidFill>
                  </a:tcPr>
                </a:tc>
                <a:tc>
                  <a:txBody>
                    <a:bodyPr/>
                    <a:lstStyle/>
                    <a:p>
                      <a:pPr algn="ctr"/>
                      <a:r>
                        <a:rPr lang="en-US" sz="1100" b="1" dirty="0" smtClean="0">
                          <a:solidFill>
                            <a:schemeClr val="tx1"/>
                          </a:solidFill>
                        </a:rPr>
                        <a:t>Squamous</a:t>
                      </a:r>
                    </a:p>
                    <a:p>
                      <a:pPr algn="ctr"/>
                      <a:r>
                        <a:rPr lang="en-US" sz="1100" b="1" dirty="0" smtClean="0">
                          <a:solidFill>
                            <a:schemeClr val="tx1"/>
                          </a:solidFill>
                        </a:rPr>
                        <a:t>PD-L1&gt;49</a:t>
                      </a:r>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mpd="sng">
                      <a:noFill/>
                    </a:lnR>
                    <a:lnT w="381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99CCFF"/>
                    </a:solidFill>
                  </a:tcPr>
                </a:tc>
              </a:tr>
              <a:tr h="260308">
                <a:tc>
                  <a:txBody>
                    <a:bodyPr/>
                    <a:lstStyle/>
                    <a:p>
                      <a:pPr algn="ctr"/>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algn="ctr"/>
                      <a:r>
                        <a:rPr lang="en-US" sz="1100" b="1" dirty="0" smtClean="0">
                          <a:solidFill>
                            <a:schemeClr val="tx1"/>
                          </a:solidFill>
                        </a:rPr>
                        <a:t>PS 0-3</a:t>
                      </a:r>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algn="ctr"/>
                      <a:r>
                        <a:rPr lang="en-US" sz="1100" b="1" dirty="0" smtClean="0">
                          <a:solidFill>
                            <a:schemeClr val="tx1"/>
                          </a:solidFill>
                        </a:rPr>
                        <a:t>PS0-3?</a:t>
                      </a:r>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algn="ctr"/>
                      <a:r>
                        <a:rPr lang="en-US" sz="1100" b="1" dirty="0" smtClean="0">
                          <a:solidFill>
                            <a:schemeClr val="tx1"/>
                          </a:solidFill>
                        </a:rPr>
                        <a:t>PS</a:t>
                      </a:r>
                      <a:r>
                        <a:rPr lang="en-US" sz="1100" b="1" baseline="0" dirty="0" smtClean="0">
                          <a:solidFill>
                            <a:schemeClr val="tx1"/>
                          </a:solidFill>
                        </a:rPr>
                        <a:t> </a:t>
                      </a:r>
                      <a:r>
                        <a:rPr lang="en-US" sz="1100" b="1" dirty="0" smtClean="0">
                          <a:solidFill>
                            <a:schemeClr val="tx1"/>
                          </a:solidFill>
                        </a:rPr>
                        <a:t>0-2</a:t>
                      </a:r>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algn="ctr"/>
                      <a:r>
                        <a:rPr lang="en-US" sz="1100" b="1" dirty="0" smtClean="0">
                          <a:solidFill>
                            <a:schemeClr val="tx1"/>
                          </a:solidFill>
                        </a:rPr>
                        <a:t>PS</a:t>
                      </a:r>
                      <a:r>
                        <a:rPr lang="en-US" sz="1100" b="1" baseline="0" dirty="0" smtClean="0">
                          <a:solidFill>
                            <a:schemeClr val="tx1"/>
                          </a:solidFill>
                        </a:rPr>
                        <a:t> 0</a:t>
                      </a:r>
                      <a:r>
                        <a:rPr lang="en-US" sz="1100" b="1" dirty="0" smtClean="0">
                          <a:solidFill>
                            <a:schemeClr val="tx1"/>
                          </a:solidFill>
                        </a:rPr>
                        <a:t>-2</a:t>
                      </a:r>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algn="ctr"/>
                      <a:r>
                        <a:rPr lang="en-US" sz="1100" b="1" dirty="0" smtClean="0">
                          <a:solidFill>
                            <a:schemeClr val="tx1"/>
                          </a:solidFill>
                        </a:rPr>
                        <a:t>PS 0-23?</a:t>
                      </a:r>
                      <a:endParaRPr lang="en-US" sz="1100" b="1" dirty="0">
                        <a:solidFill>
                          <a:schemeClr val="tx1"/>
                        </a:solidFill>
                      </a:endParaRPr>
                    </a:p>
                  </a:txBody>
                  <a:tcPr marL="62768" marR="62768" marT="34288" marB="34288">
                    <a:lnL w="12700" cap="flat" cmpd="sng" algn="ctr">
                      <a:noFill/>
                      <a:prstDash val="solid"/>
                      <a:round/>
                      <a:headEnd type="none" w="med" len="med"/>
                      <a:tailEnd type="none" w="med" len="med"/>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r>
              <a:tr h="814523">
                <a:tc>
                  <a:txBody>
                    <a:bodyPr/>
                    <a:lstStyle/>
                    <a:p>
                      <a:pPr algn="ctr"/>
                      <a:r>
                        <a:rPr lang="en-US" sz="1100" b="1" dirty="0" smtClean="0">
                          <a:solidFill>
                            <a:schemeClr val="bg1"/>
                          </a:solidFill>
                        </a:rPr>
                        <a:t>1</a:t>
                      </a:r>
                      <a:r>
                        <a:rPr lang="en-US" sz="1100" b="1" baseline="30000" dirty="0" smtClean="0">
                          <a:solidFill>
                            <a:schemeClr val="bg1"/>
                          </a:solidFill>
                        </a:rPr>
                        <a:t>st</a:t>
                      </a:r>
                      <a:r>
                        <a:rPr lang="en-US" sz="1100" b="1" dirty="0" smtClean="0">
                          <a:solidFill>
                            <a:schemeClr val="bg1"/>
                          </a:solidFill>
                        </a:rPr>
                        <a:t> Line</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1100" b="1" dirty="0" smtClean="0">
                          <a:solidFill>
                            <a:schemeClr val="bg1"/>
                          </a:solidFill>
                        </a:rPr>
                        <a:t>EGFR</a:t>
                      </a:r>
                      <a:r>
                        <a:rPr lang="en-US" sz="1100" b="1" baseline="0" dirty="0" smtClean="0">
                          <a:solidFill>
                            <a:schemeClr val="bg1"/>
                          </a:solidFill>
                        </a:rPr>
                        <a:t> +</a:t>
                      </a:r>
                    </a:p>
                    <a:p>
                      <a:r>
                        <a:rPr lang="en-US" sz="1100" b="1" dirty="0" err="1" smtClean="0">
                          <a:solidFill>
                            <a:srgbClr val="FF6600"/>
                          </a:solidFill>
                        </a:rPr>
                        <a:t>Gefitinib</a:t>
                      </a:r>
                      <a:r>
                        <a:rPr lang="en-US" sz="1100" b="1" dirty="0" smtClean="0">
                          <a:solidFill>
                            <a:schemeClr val="bg1"/>
                          </a:solidFill>
                        </a:rPr>
                        <a:t>, </a:t>
                      </a:r>
                      <a:r>
                        <a:rPr lang="en-US" sz="1100" b="1" dirty="0" err="1" smtClean="0">
                          <a:solidFill>
                            <a:schemeClr val="bg1"/>
                          </a:solidFill>
                        </a:rPr>
                        <a:t>Erlotinib</a:t>
                      </a:r>
                      <a:r>
                        <a:rPr lang="en-US" sz="1100" b="1" dirty="0" smtClean="0">
                          <a:solidFill>
                            <a:schemeClr val="bg1"/>
                          </a:solidFill>
                        </a:rPr>
                        <a:t>, </a:t>
                      </a:r>
                      <a:r>
                        <a:rPr lang="en-US" sz="1100" b="1" dirty="0" err="1" smtClean="0">
                          <a:solidFill>
                            <a:schemeClr val="bg1"/>
                          </a:solidFill>
                        </a:rPr>
                        <a:t>Afatinib,osimertinib</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err="1" smtClean="0">
                          <a:solidFill>
                            <a:schemeClr val="bg1"/>
                          </a:solidFill>
                        </a:rPr>
                        <a:t>Pembrolizumab</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smtClean="0">
                          <a:solidFill>
                            <a:schemeClr val="bg1"/>
                          </a:solidFill>
                        </a:rPr>
                        <a:t>Platinum doublet (</a:t>
                      </a:r>
                      <a:r>
                        <a:rPr lang="en-US" sz="1100" b="1" dirty="0" err="1" smtClean="0">
                          <a:solidFill>
                            <a:schemeClr val="bg1"/>
                          </a:solidFill>
                        </a:rPr>
                        <a:t>Pem</a:t>
                      </a:r>
                      <a:r>
                        <a:rPr lang="en-US" sz="1100" b="1" baseline="0" dirty="0" err="1" smtClean="0">
                          <a:solidFill>
                            <a:schemeClr val="bg1"/>
                          </a:solidFill>
                        </a:rPr>
                        <a:t>,T</a:t>
                      </a:r>
                      <a:r>
                        <a:rPr lang="en-US" sz="1100" b="1" dirty="0" err="1" smtClean="0">
                          <a:solidFill>
                            <a:schemeClr val="bg1"/>
                          </a:solidFill>
                        </a:rPr>
                        <a:t>axane</a:t>
                      </a:r>
                      <a:r>
                        <a:rPr lang="en-US" sz="1100" b="1" dirty="0" smtClean="0">
                          <a:solidFill>
                            <a:schemeClr val="bg1"/>
                          </a:solidFill>
                        </a:rPr>
                        <a:t>)</a:t>
                      </a:r>
                      <a:r>
                        <a:rPr lang="en-US" sz="1100" b="1" baseline="0" dirty="0" smtClean="0">
                          <a:solidFill>
                            <a:schemeClr val="bg1"/>
                          </a:solidFill>
                        </a:rPr>
                        <a:t> </a:t>
                      </a:r>
                      <a:r>
                        <a:rPr lang="en-US" sz="1100" b="1" dirty="0" smtClean="0">
                          <a:solidFill>
                            <a:schemeClr val="bg1"/>
                          </a:solidFill>
                        </a:rPr>
                        <a:t>± Bevacizumab</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smtClean="0">
                          <a:solidFill>
                            <a:schemeClr val="bg1"/>
                          </a:solidFill>
                        </a:rPr>
                        <a:t>Platinum doublet (Gem,</a:t>
                      </a:r>
                      <a:r>
                        <a:rPr lang="en-US" sz="1100" b="1" baseline="0" dirty="0" smtClean="0">
                          <a:solidFill>
                            <a:schemeClr val="bg1"/>
                          </a:solidFill>
                        </a:rPr>
                        <a:t> </a:t>
                      </a:r>
                      <a:r>
                        <a:rPr lang="en-US" sz="1100" b="1" baseline="0" dirty="0" err="1" smtClean="0">
                          <a:solidFill>
                            <a:schemeClr val="bg1"/>
                          </a:solidFill>
                        </a:rPr>
                        <a:t>T</a:t>
                      </a:r>
                      <a:r>
                        <a:rPr lang="en-US" sz="1100" b="1" dirty="0" err="1" smtClean="0">
                          <a:solidFill>
                            <a:schemeClr val="bg1"/>
                          </a:solidFill>
                        </a:rPr>
                        <a:t>axane</a:t>
                      </a:r>
                      <a:r>
                        <a:rPr lang="en-US" sz="1100" b="1" dirty="0" smtClean="0">
                          <a:solidFill>
                            <a:schemeClr val="bg1"/>
                          </a:solidFill>
                        </a:rPr>
                        <a:t>) ± </a:t>
                      </a:r>
                      <a:r>
                        <a:rPr lang="en-US" sz="1100" b="1" baseline="0" dirty="0" smtClean="0">
                          <a:solidFill>
                            <a:schemeClr val="bg1"/>
                          </a:solidFill>
                        </a:rPr>
                        <a:t> </a:t>
                      </a:r>
                      <a:r>
                        <a:rPr lang="en-US" sz="1100" b="1" baseline="0" dirty="0" err="1" smtClean="0">
                          <a:solidFill>
                            <a:schemeClr val="bg1">
                              <a:lumMod val="65000"/>
                            </a:schemeClr>
                          </a:solidFill>
                        </a:rPr>
                        <a:t>Necitumumab</a:t>
                      </a:r>
                      <a:endParaRPr lang="en-US" sz="1100" b="1" dirty="0">
                        <a:solidFill>
                          <a:schemeClr val="bg1">
                            <a:lumMod val="65000"/>
                          </a:schemeClr>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err="1" smtClean="0">
                          <a:solidFill>
                            <a:schemeClr val="bg1"/>
                          </a:solidFill>
                        </a:rPr>
                        <a:t>Pembro</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445047">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100" b="1" dirty="0" smtClean="0">
                          <a:solidFill>
                            <a:schemeClr val="bg1"/>
                          </a:solidFill>
                        </a:rPr>
                        <a:t>ALK/ROS1+</a:t>
                      </a:r>
                      <a:r>
                        <a:rPr lang="en-US" sz="1100" b="1" baseline="0" dirty="0" smtClean="0">
                          <a:solidFill>
                            <a:schemeClr val="bg1"/>
                          </a:solidFill>
                        </a:rPr>
                        <a:t>  </a:t>
                      </a:r>
                      <a:r>
                        <a:rPr lang="en-US" sz="1100" b="1" dirty="0" err="1" smtClean="0">
                          <a:solidFill>
                            <a:schemeClr val="bg1"/>
                          </a:solidFill>
                        </a:rPr>
                        <a:t>Crizotinib,Alectinib</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mpd="sng">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445047">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100" b="1" dirty="0" smtClean="0">
                          <a:solidFill>
                            <a:schemeClr val="bg1"/>
                          </a:solidFill>
                        </a:rPr>
                        <a:t>BRAF+ </a:t>
                      </a:r>
                    </a:p>
                    <a:p>
                      <a:r>
                        <a:rPr lang="en-US" sz="1100" b="1" dirty="0" err="1" smtClean="0">
                          <a:solidFill>
                            <a:schemeClr val="bg1"/>
                          </a:solidFill>
                        </a:rPr>
                        <a:t>Debrafenib</a:t>
                      </a:r>
                      <a:r>
                        <a:rPr lang="en-US" sz="1100" b="1" dirty="0" smtClean="0">
                          <a:solidFill>
                            <a:schemeClr val="bg1"/>
                          </a:solidFill>
                        </a:rPr>
                        <a:t>/</a:t>
                      </a:r>
                      <a:r>
                        <a:rPr lang="en-US" sz="1100" b="1" baseline="0" dirty="0" err="1" smtClean="0">
                          <a:solidFill>
                            <a:schemeClr val="bg1"/>
                          </a:solidFill>
                        </a:rPr>
                        <a:t>T</a:t>
                      </a:r>
                      <a:r>
                        <a:rPr lang="en-US" sz="1100" b="1" dirty="0" err="1" smtClean="0">
                          <a:solidFill>
                            <a:schemeClr val="bg1"/>
                          </a:solidFill>
                        </a:rPr>
                        <a:t>rametinib</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mpd="sng">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456414">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smtClean="0">
                          <a:solidFill>
                            <a:schemeClr val="bg1"/>
                          </a:solidFill>
                        </a:rPr>
                        <a:t>RET, MET, HER2, NTRK</a:t>
                      </a:r>
                      <a:r>
                        <a:rPr lang="en-US" sz="1100" b="1" baseline="0" dirty="0" smtClean="0">
                          <a:solidFill>
                            <a:schemeClr val="bg1"/>
                          </a:solidFill>
                        </a:rPr>
                        <a:t>+ specific TKI</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mpd="sng">
                      <a:noFill/>
                    </a:lnR>
                    <a:lnT w="1270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692908">
                <a:tc>
                  <a:txBody>
                    <a:bodyPr/>
                    <a:lstStyle/>
                    <a:p>
                      <a:r>
                        <a:rPr lang="en-US" sz="1100" b="1" dirty="0" smtClean="0">
                          <a:solidFill>
                            <a:schemeClr val="bg1"/>
                          </a:solidFill>
                        </a:rPr>
                        <a:t>Maintenance</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smtClean="0">
                          <a:solidFill>
                            <a:schemeClr val="bg1"/>
                          </a:solidFill>
                        </a:rPr>
                        <a:t>Continue</a:t>
                      </a:r>
                      <a:r>
                        <a:rPr lang="en-US" sz="1100" b="1" baseline="0" dirty="0" smtClean="0">
                          <a:solidFill>
                            <a:schemeClr val="bg1"/>
                          </a:solidFill>
                        </a:rPr>
                        <a:t> TKI</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err="1" smtClean="0">
                          <a:solidFill>
                            <a:schemeClr val="bg1"/>
                          </a:solidFill>
                        </a:rPr>
                        <a:t>Pembrolizumab</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smtClean="0">
                          <a:solidFill>
                            <a:schemeClr val="bg1"/>
                          </a:solidFill>
                        </a:rPr>
                        <a:t>Bev, </a:t>
                      </a:r>
                      <a:r>
                        <a:rPr lang="en-US" sz="1100" b="1" dirty="0" err="1" smtClean="0">
                          <a:solidFill>
                            <a:schemeClr val="bg1"/>
                          </a:solidFill>
                        </a:rPr>
                        <a:t>Pem</a:t>
                      </a:r>
                      <a:r>
                        <a:rPr lang="en-US" sz="1100" b="1" dirty="0" smtClean="0">
                          <a:solidFill>
                            <a:schemeClr val="bg1"/>
                          </a:solidFill>
                        </a:rPr>
                        <a:t>, </a:t>
                      </a:r>
                      <a:r>
                        <a:rPr lang="en-US" sz="1100" b="1" dirty="0" err="1" smtClean="0">
                          <a:solidFill>
                            <a:schemeClr val="bg1"/>
                          </a:solidFill>
                        </a:rPr>
                        <a:t>Erlotinib</a:t>
                      </a:r>
                      <a:endParaRPr lang="en-US" sz="1100" b="1" dirty="0" smtClean="0">
                        <a:solidFill>
                          <a:schemeClr val="bg1"/>
                        </a:solidFill>
                      </a:endParaRPr>
                    </a:p>
                    <a:p>
                      <a:r>
                        <a:rPr lang="en-US" sz="1100" b="1" dirty="0" smtClean="0">
                          <a:solidFill>
                            <a:schemeClr val="bg1"/>
                          </a:solidFill>
                        </a:rPr>
                        <a:t>or none</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smtClean="0">
                          <a:solidFill>
                            <a:schemeClr val="bg1"/>
                          </a:solidFill>
                        </a:rPr>
                        <a:t>None? </a:t>
                      </a:r>
                    </a:p>
                    <a:p>
                      <a:r>
                        <a:rPr lang="en-US" sz="1100" b="1" dirty="0" err="1" smtClean="0">
                          <a:solidFill>
                            <a:schemeClr val="bg1"/>
                          </a:solidFill>
                        </a:rPr>
                        <a:t>Doce</a:t>
                      </a:r>
                      <a:r>
                        <a:rPr lang="en-US" sz="1100" b="1" dirty="0" smtClean="0">
                          <a:solidFill>
                            <a:schemeClr val="bg1"/>
                          </a:solidFill>
                        </a:rPr>
                        <a:t>,</a:t>
                      </a:r>
                      <a:r>
                        <a:rPr lang="en-US" sz="1100" b="1" baseline="0" dirty="0" smtClean="0">
                          <a:solidFill>
                            <a:schemeClr val="bg1"/>
                          </a:solidFill>
                        </a:rPr>
                        <a:t> Gem, </a:t>
                      </a:r>
                      <a:r>
                        <a:rPr lang="en-US" sz="1100" b="1" baseline="0" dirty="0" err="1" smtClean="0">
                          <a:solidFill>
                            <a:schemeClr val="bg1"/>
                          </a:solidFill>
                        </a:rPr>
                        <a:t>Erlotinib</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err="1" smtClean="0">
                          <a:solidFill>
                            <a:schemeClr val="bg1"/>
                          </a:solidFill>
                        </a:rPr>
                        <a:t>Pembro</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814523">
                <a:tc>
                  <a:txBody>
                    <a:bodyPr/>
                    <a:lstStyle/>
                    <a:p>
                      <a:r>
                        <a:rPr lang="en-US" sz="1100" b="1" dirty="0" smtClean="0">
                          <a:solidFill>
                            <a:schemeClr val="bg1"/>
                          </a:solidFill>
                        </a:rPr>
                        <a:t>2</a:t>
                      </a:r>
                      <a:r>
                        <a:rPr lang="en-US" sz="1100" b="1" baseline="30000" dirty="0" smtClean="0">
                          <a:solidFill>
                            <a:schemeClr val="bg1"/>
                          </a:solidFill>
                        </a:rPr>
                        <a:t>nd</a:t>
                      </a:r>
                      <a:r>
                        <a:rPr lang="en-US" sz="1100" b="1" baseline="0" dirty="0" smtClean="0">
                          <a:solidFill>
                            <a:schemeClr val="bg1"/>
                          </a:solidFill>
                        </a:rPr>
                        <a:t>/3</a:t>
                      </a:r>
                      <a:r>
                        <a:rPr lang="en-US" sz="1100" b="1" baseline="30000" dirty="0" smtClean="0">
                          <a:solidFill>
                            <a:schemeClr val="bg1"/>
                          </a:solidFill>
                        </a:rPr>
                        <a:t>rd </a:t>
                      </a:r>
                      <a:r>
                        <a:rPr lang="en-US" sz="1100" b="1" baseline="0" dirty="0" smtClean="0">
                          <a:solidFill>
                            <a:schemeClr val="bg1"/>
                          </a:solidFill>
                        </a:rPr>
                        <a:t>L</a:t>
                      </a:r>
                      <a:r>
                        <a:rPr lang="en-US" sz="1100" b="1" dirty="0" smtClean="0">
                          <a:solidFill>
                            <a:schemeClr val="bg1"/>
                          </a:solidFill>
                        </a:rPr>
                        <a:t>ine</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smtClean="0">
                          <a:solidFill>
                            <a:schemeClr val="bg1"/>
                          </a:solidFill>
                        </a:rPr>
                        <a:t>2</a:t>
                      </a:r>
                      <a:r>
                        <a:rPr lang="en-US" sz="1100" b="1" baseline="30000" dirty="0" smtClean="0">
                          <a:solidFill>
                            <a:schemeClr val="bg1"/>
                          </a:solidFill>
                        </a:rPr>
                        <a:t>nd</a:t>
                      </a:r>
                      <a:r>
                        <a:rPr lang="en-US" sz="1100" b="1" dirty="0" smtClean="0">
                          <a:solidFill>
                            <a:schemeClr val="bg1"/>
                          </a:solidFill>
                        </a:rPr>
                        <a:t>/3</a:t>
                      </a:r>
                      <a:r>
                        <a:rPr lang="en-US" sz="1100" b="1" baseline="30000" dirty="0" smtClean="0">
                          <a:solidFill>
                            <a:schemeClr val="bg1"/>
                          </a:solidFill>
                        </a:rPr>
                        <a:t>rd</a:t>
                      </a:r>
                      <a:r>
                        <a:rPr lang="en-US" sz="1100" b="1" dirty="0" smtClean="0">
                          <a:solidFill>
                            <a:schemeClr val="bg1"/>
                          </a:solidFill>
                        </a:rPr>
                        <a:t>-generation TKI              </a:t>
                      </a:r>
                    </a:p>
                    <a:p>
                      <a:r>
                        <a:rPr lang="en-US" sz="1100" b="1" dirty="0" smtClean="0">
                          <a:solidFill>
                            <a:schemeClr val="bg1"/>
                          </a:solidFill>
                        </a:rPr>
                        <a:t>then chemo</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smtClean="0">
                          <a:solidFill>
                            <a:schemeClr val="bg1"/>
                          </a:solidFill>
                        </a:rPr>
                        <a:t>Platinum Doublet</a:t>
                      </a:r>
                      <a:r>
                        <a:rPr lang="en-US" sz="1100" b="1" baseline="0" dirty="0" smtClean="0">
                          <a:solidFill>
                            <a:schemeClr val="bg1"/>
                          </a:solidFill>
                        </a:rPr>
                        <a:t> +/-</a:t>
                      </a:r>
                      <a:r>
                        <a:rPr lang="en-US" sz="1100" b="1" baseline="0" dirty="0" err="1" smtClean="0">
                          <a:solidFill>
                            <a:schemeClr val="bg1"/>
                          </a:solidFill>
                        </a:rPr>
                        <a:t>bev</a:t>
                      </a:r>
                      <a:r>
                        <a:rPr lang="en-US" sz="1100" b="1" baseline="0" dirty="0" smtClean="0">
                          <a:solidFill>
                            <a:schemeClr val="bg1"/>
                          </a:solidFill>
                        </a:rPr>
                        <a:t> </a:t>
                      </a:r>
                      <a:r>
                        <a:rPr lang="en-US" sz="1100" b="1" dirty="0" err="1" smtClean="0">
                          <a:solidFill>
                            <a:schemeClr val="bg1"/>
                          </a:solidFill>
                        </a:rPr>
                        <a:t>Doce</a:t>
                      </a:r>
                      <a:r>
                        <a:rPr lang="en-US" sz="1100" b="1" dirty="0" smtClean="0">
                          <a:solidFill>
                            <a:schemeClr val="bg1"/>
                          </a:solidFill>
                        </a:rPr>
                        <a:t>+/-ram</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err="1" smtClean="0">
                          <a:solidFill>
                            <a:schemeClr val="bg1"/>
                          </a:solidFill>
                        </a:rPr>
                        <a:t>Nivo,Pembro,Atezo</a:t>
                      </a:r>
                      <a:endParaRPr lang="en-US" sz="1100" b="1" dirty="0" smtClean="0">
                        <a:solidFill>
                          <a:schemeClr val="bg1"/>
                        </a:solidFill>
                      </a:endParaRPr>
                    </a:p>
                    <a:p>
                      <a:r>
                        <a:rPr lang="en-US" sz="1100" b="1" dirty="0" err="1" smtClean="0">
                          <a:solidFill>
                            <a:schemeClr val="bg1"/>
                          </a:solidFill>
                        </a:rPr>
                        <a:t>Doce</a:t>
                      </a:r>
                      <a:r>
                        <a:rPr lang="en-US" sz="1100" b="1" dirty="0" smtClean="0">
                          <a:solidFill>
                            <a:schemeClr val="bg1"/>
                          </a:solidFill>
                        </a:rPr>
                        <a:t> ± </a:t>
                      </a:r>
                      <a:r>
                        <a:rPr lang="en-US" sz="1100" b="1" dirty="0" err="1" smtClean="0">
                          <a:solidFill>
                            <a:schemeClr val="bg1"/>
                          </a:solidFill>
                        </a:rPr>
                        <a:t>Ramucirumab</a:t>
                      </a:r>
                      <a:endParaRPr lang="en-US" sz="1100" b="1" dirty="0" smtClean="0">
                        <a:solidFill>
                          <a:schemeClr val="bg1"/>
                        </a:solidFill>
                      </a:endParaRPr>
                    </a:p>
                    <a:p>
                      <a:endParaRPr lang="en-US" sz="1100" b="1" dirty="0">
                        <a:solidFill>
                          <a:srgbClr val="FF6600"/>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err="1" smtClean="0">
                          <a:solidFill>
                            <a:srgbClr val="FF6600"/>
                          </a:solidFill>
                        </a:rPr>
                        <a:t>Nivolumab</a:t>
                      </a:r>
                      <a:r>
                        <a:rPr lang="en-US" sz="1100" b="1" dirty="0" smtClean="0">
                          <a:solidFill>
                            <a:srgbClr val="FF6600"/>
                          </a:solidFill>
                        </a:rPr>
                        <a:t>,</a:t>
                      </a:r>
                    </a:p>
                    <a:p>
                      <a:r>
                        <a:rPr lang="en-US" sz="1100" b="1" dirty="0" err="1" smtClean="0">
                          <a:solidFill>
                            <a:srgbClr val="FF6600"/>
                          </a:solidFill>
                        </a:rPr>
                        <a:t>Doce</a:t>
                      </a:r>
                      <a:r>
                        <a:rPr lang="en-US" sz="1100" b="1" dirty="0" smtClean="0">
                          <a:solidFill>
                            <a:srgbClr val="FF6600"/>
                          </a:solidFill>
                        </a:rPr>
                        <a:t> ± Ram</a:t>
                      </a:r>
                    </a:p>
                    <a:p>
                      <a:endParaRPr lang="en-US" sz="1100" b="1" dirty="0">
                        <a:solidFill>
                          <a:srgbClr val="FF6600"/>
                        </a:solidFill>
                      </a:endParaRPr>
                    </a:p>
                  </a:txBody>
                  <a:tcPr marL="62768" marR="62768" marT="34288" marB="34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00" b="1" dirty="0" smtClean="0">
                          <a:solidFill>
                            <a:schemeClr val="bg1"/>
                          </a:solidFill>
                        </a:rPr>
                        <a:t>Plat.</a:t>
                      </a:r>
                      <a:r>
                        <a:rPr lang="en-US" sz="1100" b="1" baseline="0" dirty="0" smtClean="0">
                          <a:solidFill>
                            <a:schemeClr val="bg1"/>
                          </a:solidFill>
                        </a:rPr>
                        <a:t> Doublet+/-Bev</a:t>
                      </a:r>
                      <a:endParaRPr lang="en-US" sz="1100" b="1" dirty="0">
                        <a:solidFill>
                          <a:schemeClr val="bg1"/>
                        </a:solidFill>
                      </a:endParaRPr>
                    </a:p>
                  </a:txBody>
                  <a:tcPr marL="62768" marR="62768" marT="34288" marB="34288">
                    <a:lnL w="12700" cap="flat" cmpd="sng" algn="ctr">
                      <a:no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60465" name="TextBox 5"/>
          <p:cNvSpPr txBox="1">
            <a:spLocks noChangeArrowheads="1"/>
          </p:cNvSpPr>
          <p:nvPr/>
        </p:nvSpPr>
        <p:spPr bwMode="auto">
          <a:xfrm>
            <a:off x="914400" y="762000"/>
            <a:ext cx="7512368"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spcBef>
                <a:spcPct val="0"/>
              </a:spcBef>
              <a:buFontTx/>
              <a:buNone/>
            </a:pPr>
            <a:r>
              <a:rPr lang="en-US" altLang="nl-NL" sz="1350" b="1" dirty="0">
                <a:solidFill>
                  <a:srgbClr val="FFFF00"/>
                </a:solidFill>
              </a:rPr>
              <a:t>Determine Performance Status, Histology, PD-L1 status and Presence of Driver Mutations </a:t>
            </a:r>
            <a:endParaRPr lang="nl-NL" altLang="nl-NL" sz="1350" b="1" dirty="0">
              <a:solidFill>
                <a:srgbClr val="FFFF00"/>
              </a:solidFill>
            </a:endParaRPr>
          </a:p>
        </p:txBody>
      </p:sp>
      <p:sp>
        <p:nvSpPr>
          <p:cNvPr id="60466" name="TextBox 1"/>
          <p:cNvSpPr txBox="1">
            <a:spLocks noChangeArrowheads="1"/>
          </p:cNvSpPr>
          <p:nvPr/>
        </p:nvSpPr>
        <p:spPr bwMode="auto">
          <a:xfrm>
            <a:off x="1409700" y="6260068"/>
            <a:ext cx="6629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spcBef>
                <a:spcPct val="0"/>
              </a:spcBef>
              <a:buFontTx/>
              <a:buNone/>
            </a:pPr>
            <a:r>
              <a:rPr lang="fr-FR" altLang="nl-NL" sz="900" b="1" dirty="0">
                <a:solidFill>
                  <a:srgbClr val="FFFFFF"/>
                </a:solidFill>
              </a:rPr>
              <a:t>LCNE, Large </a:t>
            </a:r>
            <a:r>
              <a:rPr lang="fr-FR" altLang="nl-NL" sz="900" b="1" dirty="0" err="1">
                <a:solidFill>
                  <a:srgbClr val="FFFFFF"/>
                </a:solidFill>
              </a:rPr>
              <a:t>cell</a:t>
            </a:r>
            <a:r>
              <a:rPr lang="fr-FR" altLang="nl-NL" sz="900" b="1" dirty="0">
                <a:solidFill>
                  <a:srgbClr val="FFFFFF"/>
                </a:solidFill>
              </a:rPr>
              <a:t> neuroendocrine (LCNE) </a:t>
            </a:r>
            <a:r>
              <a:rPr lang="fr-FR" altLang="nl-NL" sz="900" b="1" dirty="0" err="1">
                <a:solidFill>
                  <a:srgbClr val="FFFFFF"/>
                </a:solidFill>
              </a:rPr>
              <a:t>carcinomas</a:t>
            </a:r>
            <a:r>
              <a:rPr lang="fr-FR" altLang="nl-NL" sz="900" b="1" dirty="0">
                <a:solidFill>
                  <a:srgbClr val="FFFFFF"/>
                </a:solidFill>
              </a:rPr>
              <a:t>; TKI, tyrosine kinase </a:t>
            </a:r>
            <a:r>
              <a:rPr lang="fr-FR" altLang="nl-NL" sz="900" b="1" dirty="0" err="1">
                <a:solidFill>
                  <a:srgbClr val="FFFFFF"/>
                </a:solidFill>
              </a:rPr>
              <a:t>inhibitor</a:t>
            </a:r>
            <a:r>
              <a:rPr lang="fr-FR" altLang="nl-NL" sz="900" b="1" dirty="0">
                <a:solidFill>
                  <a:srgbClr val="FFFFFF"/>
                </a:solidFill>
              </a:rPr>
              <a:t>; </a:t>
            </a:r>
            <a:r>
              <a:rPr lang="fr-FR" altLang="nl-NL" sz="900" b="1" dirty="0" err="1">
                <a:solidFill>
                  <a:srgbClr val="FFFFFF"/>
                </a:solidFill>
              </a:rPr>
              <a:t>Pem</a:t>
            </a:r>
            <a:r>
              <a:rPr lang="fr-FR" altLang="nl-NL" sz="900" b="1" dirty="0">
                <a:solidFill>
                  <a:srgbClr val="FFFFFF"/>
                </a:solidFill>
              </a:rPr>
              <a:t>, </a:t>
            </a:r>
            <a:r>
              <a:rPr lang="fr-FR" altLang="nl-NL" sz="900" b="1" dirty="0" err="1">
                <a:solidFill>
                  <a:srgbClr val="FFFFFF"/>
                </a:solidFill>
              </a:rPr>
              <a:t>pemetrexed</a:t>
            </a:r>
            <a:r>
              <a:rPr lang="fr-FR" altLang="nl-NL" sz="900" b="1" dirty="0">
                <a:solidFill>
                  <a:srgbClr val="FFFFFF"/>
                </a:solidFill>
              </a:rPr>
              <a:t>; Gem, </a:t>
            </a:r>
            <a:r>
              <a:rPr lang="fr-FR" altLang="nl-NL" sz="900" b="1" dirty="0" err="1">
                <a:solidFill>
                  <a:srgbClr val="FFFFFF"/>
                </a:solidFill>
              </a:rPr>
              <a:t>gemcitabine</a:t>
            </a:r>
            <a:r>
              <a:rPr lang="fr-FR" altLang="nl-NL" sz="900" b="1" dirty="0">
                <a:solidFill>
                  <a:srgbClr val="FFFFFF"/>
                </a:solidFill>
              </a:rPr>
              <a:t>; </a:t>
            </a:r>
            <a:r>
              <a:rPr lang="fr-FR" altLang="nl-NL" sz="900" b="1" dirty="0" err="1">
                <a:solidFill>
                  <a:srgbClr val="FFFFFF"/>
                </a:solidFill>
              </a:rPr>
              <a:t>Etop</a:t>
            </a:r>
            <a:r>
              <a:rPr lang="fr-FR" altLang="nl-NL" sz="900" b="1" dirty="0">
                <a:solidFill>
                  <a:srgbClr val="FFFFFF"/>
                </a:solidFill>
              </a:rPr>
              <a:t>, </a:t>
            </a:r>
            <a:r>
              <a:rPr lang="fr-FR" altLang="nl-NL" sz="900" b="1" dirty="0" err="1">
                <a:solidFill>
                  <a:srgbClr val="FFFFFF"/>
                </a:solidFill>
              </a:rPr>
              <a:t>etoposide</a:t>
            </a:r>
            <a:r>
              <a:rPr lang="fr-FR" altLang="nl-NL" sz="900" b="1" dirty="0">
                <a:solidFill>
                  <a:srgbClr val="FFFFFF"/>
                </a:solidFill>
              </a:rPr>
              <a:t>; </a:t>
            </a:r>
            <a:r>
              <a:rPr lang="fr-FR" altLang="nl-NL" sz="900" b="1" dirty="0" err="1">
                <a:solidFill>
                  <a:srgbClr val="FFFFFF"/>
                </a:solidFill>
              </a:rPr>
              <a:t>Doce</a:t>
            </a:r>
            <a:r>
              <a:rPr lang="fr-FR" altLang="nl-NL" sz="900" b="1" dirty="0">
                <a:solidFill>
                  <a:srgbClr val="FFFFFF"/>
                </a:solidFill>
              </a:rPr>
              <a:t>, </a:t>
            </a:r>
            <a:r>
              <a:rPr lang="fr-FR" altLang="nl-NL" sz="900" b="1" dirty="0" err="1">
                <a:solidFill>
                  <a:srgbClr val="FFFFFF"/>
                </a:solidFill>
              </a:rPr>
              <a:t>docetaxel</a:t>
            </a:r>
            <a:r>
              <a:rPr lang="fr-FR" altLang="nl-NL" sz="900" b="1" dirty="0">
                <a:solidFill>
                  <a:srgbClr val="FFFFFF"/>
                </a:solidFill>
              </a:rPr>
              <a:t>; Ram, </a:t>
            </a:r>
            <a:r>
              <a:rPr lang="fr-FR" altLang="nl-NL" sz="900" b="1" dirty="0" err="1">
                <a:solidFill>
                  <a:srgbClr val="FFFFFF"/>
                </a:solidFill>
              </a:rPr>
              <a:t>ramucirumab</a:t>
            </a:r>
            <a:endParaRPr lang="nl-NL" altLang="nl-NL" sz="900" b="1" dirty="0">
              <a:solidFill>
                <a:srgbClr val="FFFFFF"/>
              </a:solidFill>
            </a:endParaRPr>
          </a:p>
        </p:txBody>
      </p:sp>
      <p:sp>
        <p:nvSpPr>
          <p:cNvPr id="2" name="Rectangle 1"/>
          <p:cNvSpPr/>
          <p:nvPr/>
        </p:nvSpPr>
        <p:spPr bwMode="auto">
          <a:xfrm>
            <a:off x="1" y="1295400"/>
            <a:ext cx="3124200" cy="4417838"/>
          </a:xfrm>
          <a:prstGeom prst="rect">
            <a:avLst/>
          </a:prstGeom>
          <a:noFill/>
          <a:ln w="38100" cap="flat" cmpd="sng" algn="ctr">
            <a:solidFill>
              <a:srgbClr val="FF0000"/>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eaLnBrk="1" hangingPunct="1"/>
            <a:endParaRPr lang="en-US" sz="1350" b="1">
              <a:solidFill>
                <a:srgbClr val="000000"/>
              </a:solidFill>
              <a:latin typeface="Arial" charset="0"/>
            </a:endParaRPr>
          </a:p>
        </p:txBody>
      </p:sp>
      <p:sp>
        <p:nvSpPr>
          <p:cNvPr id="7" name="Line 16"/>
          <p:cNvSpPr>
            <a:spLocks noChangeShapeType="1"/>
          </p:cNvSpPr>
          <p:nvPr/>
        </p:nvSpPr>
        <p:spPr bwMode="auto">
          <a:xfrm>
            <a:off x="203200" y="609600"/>
            <a:ext cx="8669338"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202915504"/>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LCMC II: Conclusions</a:t>
            </a:r>
            <a:endParaRPr lang="en-US" sz="4800" dirty="0"/>
          </a:p>
        </p:txBody>
      </p:sp>
      <p:sp>
        <p:nvSpPr>
          <p:cNvPr id="3" name="Content Placeholder 2"/>
          <p:cNvSpPr>
            <a:spLocks noGrp="1"/>
          </p:cNvSpPr>
          <p:nvPr>
            <p:ph idx="1"/>
          </p:nvPr>
        </p:nvSpPr>
        <p:spPr/>
        <p:txBody>
          <a:bodyPr/>
          <a:lstStyle/>
          <a:p>
            <a:r>
              <a:rPr lang="en-US" dirty="0" err="1" smtClean="0"/>
              <a:t>Nex</a:t>
            </a:r>
            <a:r>
              <a:rPr lang="en-US" dirty="0" smtClean="0"/>
              <a:t> Gen Panel testing can easily (and should) be done in patients with advanced </a:t>
            </a:r>
            <a:r>
              <a:rPr lang="en-US" dirty="0" err="1" smtClean="0"/>
              <a:t>adenoca</a:t>
            </a:r>
            <a:r>
              <a:rPr lang="en-US" dirty="0" smtClean="0"/>
              <a:t> of lung with standard biopsies in a relevant time frame.</a:t>
            </a:r>
          </a:p>
          <a:p>
            <a:r>
              <a:rPr lang="en-US" dirty="0" smtClean="0"/>
              <a:t>First line molecularly targeted therapy improves survival.</a:t>
            </a:r>
          </a:p>
          <a:p>
            <a:r>
              <a:rPr lang="en-US" dirty="0" smtClean="0"/>
              <a:t>Passenger mutations do not influence outcome.</a:t>
            </a:r>
          </a:p>
          <a:p>
            <a:r>
              <a:rPr lang="en-US" dirty="0" smtClean="0"/>
              <a:t>Suppressor gene mutations such as p53 may worsen outcome from molecular therapy.</a:t>
            </a:r>
          </a:p>
          <a:p>
            <a:r>
              <a:rPr lang="en-US" dirty="0" smtClean="0"/>
              <a:t>KRAS mutations may impart a worse prognosis in </a:t>
            </a:r>
            <a:r>
              <a:rPr lang="en-US" smtClean="0"/>
              <a:t>never smokers.</a:t>
            </a:r>
            <a:endParaRPr lang="en-US" dirty="0" smtClean="0"/>
          </a:p>
          <a:p>
            <a:r>
              <a:rPr lang="en-US" dirty="0" smtClean="0"/>
              <a:t>New guidelines will likely recommend NGS panel testing and additional molecular therapies.</a:t>
            </a:r>
            <a:endParaRPr lang="en-US" dirty="0"/>
          </a:p>
        </p:txBody>
      </p:sp>
    </p:spTree>
    <p:extLst>
      <p:ext uri="{BB962C8B-B14F-4D97-AF65-F5344CB8AC3E}">
        <p14:creationId xmlns:p14="http://schemas.microsoft.com/office/powerpoint/2010/main" val="383284169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559560" y="4506362"/>
            <a:ext cx="8077518" cy="108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r>
              <a:rPr lang="en-US" altLang="zh-CN" sz="1100" dirty="0">
                <a:latin typeface="Arial" panose="020B0604020202020204" pitchFamily="34" charset="0"/>
                <a:ea typeface="SimSun" panose="02010600030101010101" pitchFamily="2" charset="-122"/>
                <a:cs typeface="Arial" panose="020B0604020202020204" pitchFamily="34" charset="0"/>
              </a:rPr>
              <a:t>CT </a:t>
            </a:r>
            <a:r>
              <a:rPr lang="en-US" altLang="zh-CN" sz="1100" dirty="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a:t>
            </a:r>
            <a:r>
              <a:rPr lang="en-US" altLang="zh-CN" sz="1100" dirty="0">
                <a:latin typeface="Arial" panose="020B0604020202020204" pitchFamily="34" charset="0"/>
                <a:ea typeface="SimSun" panose="02010600030101010101" pitchFamily="2" charset="-122"/>
                <a:cs typeface="Arial" panose="020B0604020202020204" pitchFamily="34" charset="0"/>
              </a:rPr>
              <a:t> </a:t>
            </a:r>
            <a:r>
              <a:rPr lang="en-US" altLang="zh-CN" sz="1100" dirty="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computed tomography; PET </a:t>
            </a:r>
            <a:r>
              <a:rPr lang="en-US" altLang="zh-CN" sz="1100" dirty="0">
                <a:latin typeface="Arial" panose="020B0604020202020204" pitchFamily="34" charset="0"/>
                <a:ea typeface="SimSun" panose="02010600030101010101" pitchFamily="2" charset="-122"/>
                <a:cs typeface="Arial" panose="020B0604020202020204" pitchFamily="34" charset="0"/>
              </a:rPr>
              <a:t> </a:t>
            </a:r>
            <a:r>
              <a:rPr lang="en-US" altLang="zh-CN" sz="1100" dirty="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positron emission tomography; SOC </a:t>
            </a:r>
            <a:r>
              <a:rPr lang="en-US" altLang="zh-CN" sz="1100" dirty="0">
                <a:latin typeface="Arial" panose="020B0604020202020204" pitchFamily="34" charset="0"/>
                <a:ea typeface="SimSun" panose="02010600030101010101" pitchFamily="2" charset="-122"/>
                <a:cs typeface="Arial" panose="020B0604020202020204" pitchFamily="34" charset="0"/>
              </a:rPr>
              <a:t> </a:t>
            </a:r>
            <a:r>
              <a:rPr lang="en-US" altLang="zh-CN" sz="1100" dirty="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standard of care.</a:t>
            </a:r>
            <a:endParaRPr lang="en-US" altLang="zh-CN" sz="1100" dirty="0">
              <a:latin typeface="Arial"/>
              <a:sym typeface="Symbol" panose="05050102010706020507" pitchFamily="18" charset="2"/>
            </a:endParaRPr>
          </a:p>
          <a:p>
            <a:r>
              <a:rPr lang="en-US" altLang="zh-CN" sz="1100" baseline="30000" dirty="0" err="1" smtClean="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a</a:t>
            </a:r>
            <a:r>
              <a:rPr lang="en-US" altLang="zh-CN" sz="1100" dirty="0" err="1" smtClean="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Part</a:t>
            </a:r>
            <a:r>
              <a:rPr lang="en-US" altLang="zh-CN" sz="1100" dirty="0" smtClean="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 </a:t>
            </a:r>
            <a:r>
              <a:rPr lang="en-US" altLang="zh-CN" sz="1100" dirty="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2 of this study is only for patients who demonstrate clinical benefit with neoadjuvant </a:t>
            </a:r>
            <a:r>
              <a:rPr lang="en-US" altLang="zh-CN" sz="1100" dirty="0" err="1">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atezolizumab</a:t>
            </a:r>
            <a:r>
              <a:rPr lang="en-US" altLang="zh-CN" sz="1100" dirty="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 therapy in Part 1.  </a:t>
            </a:r>
          </a:p>
          <a:p>
            <a:r>
              <a:rPr lang="en-US" altLang="zh-CN" sz="1100" dirty="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Adjuvant </a:t>
            </a:r>
            <a:r>
              <a:rPr lang="en-US" altLang="zh-CN" sz="1100" dirty="0" err="1" smtClean="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atezolizumab</a:t>
            </a:r>
            <a:r>
              <a:rPr lang="en-US" altLang="zh-CN" sz="1100" dirty="0" smtClean="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 </a:t>
            </a:r>
            <a:r>
              <a:rPr lang="en-US" altLang="zh-CN" sz="1100" dirty="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treatment may be started directly within 60 </a:t>
            </a:r>
            <a:r>
              <a:rPr lang="en-US" altLang="zh-CN" sz="1100" dirty="0">
                <a:latin typeface="Arial" panose="020B0604020202020204" pitchFamily="34" charset="0"/>
                <a:ea typeface="SimSun" panose="02010600030101010101" pitchFamily="2" charset="-122"/>
                <a:cs typeface="Arial" panose="020B0604020202020204" pitchFamily="34" charset="0"/>
              </a:rPr>
              <a:t> </a:t>
            </a:r>
            <a:r>
              <a:rPr lang="en-US" altLang="zh-CN" sz="1100" dirty="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90 days after surgery or within 30 days after adjuvant SOC chemotherapy (with or without radiation).  </a:t>
            </a:r>
          </a:p>
          <a:p>
            <a:r>
              <a:rPr lang="en-US" altLang="zh-CN" sz="1100" dirty="0">
                <a:latin typeface="Arial" panose="020B0604020202020204" pitchFamily="34" charset="0"/>
                <a:ea typeface="SimSun" panose="02010600030101010101" pitchFamily="2" charset="-122"/>
                <a:cs typeface="Arial" panose="020B0604020202020204" pitchFamily="34" charset="0"/>
                <a:sym typeface="Symbol" panose="05050102010706020507" pitchFamily="18" charset="2"/>
              </a:rPr>
              <a:t>Choice of adjuvant SOC chemotherapy will be at the discretion of the treating physician, depending on the disease stage, as deemed clinically appropriate.</a:t>
            </a:r>
          </a:p>
        </p:txBody>
      </p:sp>
      <p:grpSp>
        <p:nvGrpSpPr>
          <p:cNvPr id="6" name="Group 6"/>
          <p:cNvGrpSpPr>
            <a:grpSpLocks noChangeAspect="1"/>
          </p:cNvGrpSpPr>
          <p:nvPr/>
        </p:nvGrpSpPr>
        <p:grpSpPr bwMode="auto">
          <a:xfrm>
            <a:off x="598222" y="910829"/>
            <a:ext cx="8040370" cy="3330599"/>
            <a:chOff x="1005" y="920"/>
            <a:chExt cx="5311" cy="2200"/>
          </a:xfrm>
        </p:grpSpPr>
        <p:sp>
          <p:nvSpPr>
            <p:cNvPr id="7" name="AutoShape 5"/>
            <p:cNvSpPr>
              <a:spLocks noChangeAspect="1" noChangeArrowheads="1" noTextEdit="1"/>
            </p:cNvSpPr>
            <p:nvPr/>
          </p:nvSpPr>
          <p:spPr bwMode="auto">
            <a:xfrm>
              <a:off x="1005" y="920"/>
              <a:ext cx="5310" cy="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8" name="Rectangle 7"/>
            <p:cNvSpPr>
              <a:spLocks noChangeArrowheads="1"/>
            </p:cNvSpPr>
            <p:nvPr/>
          </p:nvSpPr>
          <p:spPr bwMode="auto">
            <a:xfrm>
              <a:off x="1039" y="1792"/>
              <a:ext cx="5141" cy="375"/>
            </a:xfrm>
            <a:prstGeom prst="rect">
              <a:avLst/>
            </a:prstGeom>
            <a:solidFill>
              <a:srgbClr val="FF923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9" name="Rectangle 8"/>
            <p:cNvSpPr>
              <a:spLocks noChangeArrowheads="1"/>
            </p:cNvSpPr>
            <p:nvPr/>
          </p:nvSpPr>
          <p:spPr bwMode="auto">
            <a:xfrm>
              <a:off x="1061" y="1818"/>
              <a:ext cx="368"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a:solidFill>
                    <a:srgbClr val="161616"/>
                  </a:solidFill>
                </a:rPr>
                <a:t>Treatment</a:t>
              </a:r>
              <a:endParaRPr lang="en-US" altLang="en-US" sz="1350">
                <a:solidFill>
                  <a:srgbClr val="000000"/>
                </a:solidFill>
              </a:endParaRPr>
            </a:p>
          </p:txBody>
        </p:sp>
        <p:sp>
          <p:nvSpPr>
            <p:cNvPr id="10" name="Rectangle 9"/>
            <p:cNvSpPr>
              <a:spLocks noChangeArrowheads="1"/>
            </p:cNvSpPr>
            <p:nvPr/>
          </p:nvSpPr>
          <p:spPr bwMode="auto">
            <a:xfrm>
              <a:off x="1039" y="2263"/>
              <a:ext cx="5141" cy="376"/>
            </a:xfrm>
            <a:prstGeom prst="rect">
              <a:avLst/>
            </a:prstGeom>
            <a:solidFill>
              <a:srgbClr val="9996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11" name="Rectangle 10"/>
            <p:cNvSpPr>
              <a:spLocks noChangeArrowheads="1"/>
            </p:cNvSpPr>
            <p:nvPr/>
          </p:nvSpPr>
          <p:spPr bwMode="auto">
            <a:xfrm>
              <a:off x="1061" y="2290"/>
              <a:ext cx="385"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a:solidFill>
                    <a:srgbClr val="000000"/>
                  </a:solidFill>
                </a:rPr>
                <a:t>Evaluation</a:t>
              </a:r>
              <a:endParaRPr lang="en-US" altLang="en-US" sz="1350">
                <a:solidFill>
                  <a:srgbClr val="000000"/>
                </a:solidFill>
              </a:endParaRPr>
            </a:p>
          </p:txBody>
        </p:sp>
        <p:sp>
          <p:nvSpPr>
            <p:cNvPr id="12" name="Rectangle 11"/>
            <p:cNvSpPr>
              <a:spLocks noChangeArrowheads="1"/>
            </p:cNvSpPr>
            <p:nvPr/>
          </p:nvSpPr>
          <p:spPr bwMode="auto">
            <a:xfrm>
              <a:off x="1039" y="2736"/>
              <a:ext cx="5141" cy="37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13" name="Rectangle 12"/>
            <p:cNvSpPr>
              <a:spLocks noChangeArrowheads="1"/>
            </p:cNvSpPr>
            <p:nvPr/>
          </p:nvSpPr>
          <p:spPr bwMode="auto">
            <a:xfrm>
              <a:off x="1061" y="2762"/>
              <a:ext cx="419"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a:solidFill>
                    <a:srgbClr val="000000"/>
                  </a:solidFill>
                </a:rPr>
                <a:t>Biomarkers</a:t>
              </a:r>
              <a:endParaRPr lang="en-US" altLang="en-US" sz="1350">
                <a:solidFill>
                  <a:srgbClr val="000000"/>
                </a:solidFill>
              </a:endParaRPr>
            </a:p>
          </p:txBody>
        </p:sp>
        <p:sp>
          <p:nvSpPr>
            <p:cNvPr id="14" name="Rectangle 13"/>
            <p:cNvSpPr>
              <a:spLocks noChangeArrowheads="1"/>
            </p:cNvSpPr>
            <p:nvPr/>
          </p:nvSpPr>
          <p:spPr bwMode="auto">
            <a:xfrm>
              <a:off x="1850" y="1863"/>
              <a:ext cx="694" cy="185"/>
            </a:xfrm>
            <a:prstGeom prst="rect">
              <a:avLst/>
            </a:prstGeom>
            <a:solidFill>
              <a:srgbClr val="6332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15" name="Rectangle 14"/>
            <p:cNvSpPr>
              <a:spLocks noChangeArrowheads="1"/>
            </p:cNvSpPr>
            <p:nvPr/>
          </p:nvSpPr>
          <p:spPr bwMode="auto">
            <a:xfrm>
              <a:off x="1925" y="1909"/>
              <a:ext cx="45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Atezolizumab</a:t>
              </a:r>
              <a:endParaRPr lang="en-US" altLang="en-US" sz="1350">
                <a:solidFill>
                  <a:srgbClr val="000000"/>
                </a:solidFill>
              </a:endParaRPr>
            </a:p>
          </p:txBody>
        </p:sp>
        <p:sp>
          <p:nvSpPr>
            <p:cNvPr id="16" name="Rectangle 15"/>
            <p:cNvSpPr>
              <a:spLocks noChangeArrowheads="1"/>
            </p:cNvSpPr>
            <p:nvPr/>
          </p:nvSpPr>
          <p:spPr bwMode="auto">
            <a:xfrm>
              <a:off x="1039" y="945"/>
              <a:ext cx="812" cy="380"/>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17" name="Rectangle 16"/>
            <p:cNvSpPr>
              <a:spLocks noChangeArrowheads="1"/>
            </p:cNvSpPr>
            <p:nvPr/>
          </p:nvSpPr>
          <p:spPr bwMode="auto">
            <a:xfrm>
              <a:off x="1345" y="974"/>
              <a:ext cx="18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a:solidFill>
                    <a:srgbClr val="FFFFFF"/>
                  </a:solidFill>
                </a:rPr>
                <a:t>SOC </a:t>
              </a:r>
              <a:endParaRPr lang="en-US" altLang="en-US" sz="1350">
                <a:solidFill>
                  <a:srgbClr val="000000"/>
                </a:solidFill>
              </a:endParaRPr>
            </a:p>
          </p:txBody>
        </p:sp>
        <p:sp>
          <p:nvSpPr>
            <p:cNvPr id="18" name="Rectangle 17"/>
            <p:cNvSpPr>
              <a:spLocks noChangeArrowheads="1"/>
            </p:cNvSpPr>
            <p:nvPr/>
          </p:nvSpPr>
          <p:spPr bwMode="auto">
            <a:xfrm>
              <a:off x="1165" y="1084"/>
              <a:ext cx="483"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a:solidFill>
                    <a:srgbClr val="FFFFFF"/>
                  </a:solidFill>
                </a:rPr>
                <a:t>Preoperative </a:t>
              </a:r>
              <a:endParaRPr lang="en-US" altLang="en-US" sz="1350">
                <a:solidFill>
                  <a:srgbClr val="000000"/>
                </a:solidFill>
              </a:endParaRPr>
            </a:p>
          </p:txBody>
        </p:sp>
        <p:sp>
          <p:nvSpPr>
            <p:cNvPr id="19" name="Rectangle 18"/>
            <p:cNvSpPr>
              <a:spLocks noChangeArrowheads="1"/>
            </p:cNvSpPr>
            <p:nvPr/>
          </p:nvSpPr>
          <p:spPr bwMode="auto">
            <a:xfrm>
              <a:off x="1212" y="1195"/>
              <a:ext cx="385"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a:solidFill>
                    <a:srgbClr val="FFFFFF"/>
                  </a:solidFill>
                </a:rPr>
                <a:t>Evaluation</a:t>
              </a:r>
              <a:endParaRPr lang="en-US" altLang="en-US" sz="1350">
                <a:solidFill>
                  <a:srgbClr val="000000"/>
                </a:solidFill>
              </a:endParaRPr>
            </a:p>
          </p:txBody>
        </p:sp>
        <p:sp>
          <p:nvSpPr>
            <p:cNvPr id="20" name="Rectangle 19"/>
            <p:cNvSpPr>
              <a:spLocks noChangeArrowheads="1"/>
            </p:cNvSpPr>
            <p:nvPr/>
          </p:nvSpPr>
          <p:spPr bwMode="auto">
            <a:xfrm>
              <a:off x="3967" y="937"/>
              <a:ext cx="996" cy="379"/>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21" name="Rectangle 20"/>
            <p:cNvSpPr>
              <a:spLocks noChangeArrowheads="1"/>
            </p:cNvSpPr>
            <p:nvPr/>
          </p:nvSpPr>
          <p:spPr bwMode="auto">
            <a:xfrm>
              <a:off x="4129" y="1020"/>
              <a:ext cx="712"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a:solidFill>
                    <a:srgbClr val="FFFFFF"/>
                  </a:solidFill>
                </a:rPr>
                <a:t>SOC Postoperative </a:t>
              </a:r>
              <a:endParaRPr lang="en-US" altLang="en-US" sz="1350">
                <a:solidFill>
                  <a:srgbClr val="000000"/>
                </a:solidFill>
              </a:endParaRPr>
            </a:p>
          </p:txBody>
        </p:sp>
        <p:sp>
          <p:nvSpPr>
            <p:cNvPr id="22" name="Rectangle 21"/>
            <p:cNvSpPr>
              <a:spLocks noChangeArrowheads="1"/>
            </p:cNvSpPr>
            <p:nvPr/>
          </p:nvSpPr>
          <p:spPr bwMode="auto">
            <a:xfrm>
              <a:off x="4083" y="1131"/>
              <a:ext cx="767"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smtClean="0">
                  <a:solidFill>
                    <a:srgbClr val="FFFFFF"/>
                  </a:solidFill>
                </a:rPr>
                <a:t>Evaluation/Follow-up</a:t>
              </a:r>
              <a:endParaRPr lang="en-US" altLang="en-US" sz="1350" dirty="0">
                <a:solidFill>
                  <a:srgbClr val="000000"/>
                </a:solidFill>
              </a:endParaRPr>
            </a:p>
          </p:txBody>
        </p:sp>
        <p:sp>
          <p:nvSpPr>
            <p:cNvPr id="25" name="Freeform 24"/>
            <p:cNvSpPr>
              <a:spLocks noEditPoints="1"/>
            </p:cNvSpPr>
            <p:nvPr/>
          </p:nvSpPr>
          <p:spPr bwMode="auto">
            <a:xfrm>
              <a:off x="1288" y="1479"/>
              <a:ext cx="4810" cy="53"/>
            </a:xfrm>
            <a:custGeom>
              <a:avLst/>
              <a:gdLst>
                <a:gd name="T0" fmla="*/ 0 w 4810"/>
                <a:gd name="T1" fmla="*/ 18 h 53"/>
                <a:gd name="T2" fmla="*/ 4766 w 4810"/>
                <a:gd name="T3" fmla="*/ 18 h 53"/>
                <a:gd name="T4" fmla="*/ 4766 w 4810"/>
                <a:gd name="T5" fmla="*/ 35 h 53"/>
                <a:gd name="T6" fmla="*/ 0 w 4810"/>
                <a:gd name="T7" fmla="*/ 35 h 53"/>
                <a:gd name="T8" fmla="*/ 0 w 4810"/>
                <a:gd name="T9" fmla="*/ 18 h 53"/>
                <a:gd name="T10" fmla="*/ 4757 w 4810"/>
                <a:gd name="T11" fmla="*/ 0 h 53"/>
                <a:gd name="T12" fmla="*/ 4810 w 4810"/>
                <a:gd name="T13" fmla="*/ 27 h 53"/>
                <a:gd name="T14" fmla="*/ 4757 w 4810"/>
                <a:gd name="T15" fmla="*/ 53 h 53"/>
                <a:gd name="T16" fmla="*/ 4757 w 4810"/>
                <a:gd name="T1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0" h="53">
                  <a:moveTo>
                    <a:pt x="0" y="18"/>
                  </a:moveTo>
                  <a:lnTo>
                    <a:pt x="4766" y="18"/>
                  </a:lnTo>
                  <a:lnTo>
                    <a:pt x="4766" y="35"/>
                  </a:lnTo>
                  <a:lnTo>
                    <a:pt x="0" y="35"/>
                  </a:lnTo>
                  <a:lnTo>
                    <a:pt x="0" y="18"/>
                  </a:lnTo>
                  <a:close/>
                  <a:moveTo>
                    <a:pt x="4757" y="0"/>
                  </a:moveTo>
                  <a:lnTo>
                    <a:pt x="4810" y="27"/>
                  </a:lnTo>
                  <a:lnTo>
                    <a:pt x="4757" y="53"/>
                  </a:lnTo>
                  <a:lnTo>
                    <a:pt x="4757" y="0"/>
                  </a:lnTo>
                  <a:close/>
                </a:path>
              </a:pathLst>
            </a:custGeom>
            <a:solidFill>
              <a:srgbClr val="060E9F"/>
            </a:solidFill>
            <a:ln w="0" cap="flat">
              <a:solidFill>
                <a:srgbClr val="060E9F"/>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26" name="Line 25"/>
            <p:cNvSpPr>
              <a:spLocks noChangeShapeType="1"/>
            </p:cNvSpPr>
            <p:nvPr/>
          </p:nvSpPr>
          <p:spPr bwMode="auto">
            <a:xfrm>
              <a:off x="2191" y="1464"/>
              <a:ext cx="0" cy="83"/>
            </a:xfrm>
            <a:prstGeom prst="line">
              <a:avLst/>
            </a:prstGeom>
            <a:noFill/>
            <a:ln w="28575" cap="flat">
              <a:solidFill>
                <a:srgbClr val="060E9F"/>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27" name="Line 26"/>
            <p:cNvSpPr>
              <a:spLocks noChangeShapeType="1"/>
            </p:cNvSpPr>
            <p:nvPr/>
          </p:nvSpPr>
          <p:spPr bwMode="auto">
            <a:xfrm>
              <a:off x="2926" y="1464"/>
              <a:ext cx="0" cy="83"/>
            </a:xfrm>
            <a:prstGeom prst="line">
              <a:avLst/>
            </a:prstGeom>
            <a:noFill/>
            <a:ln w="28575" cap="flat">
              <a:solidFill>
                <a:srgbClr val="060E9F"/>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28" name="Line 27"/>
            <p:cNvSpPr>
              <a:spLocks noChangeShapeType="1"/>
            </p:cNvSpPr>
            <p:nvPr/>
          </p:nvSpPr>
          <p:spPr bwMode="auto">
            <a:xfrm>
              <a:off x="3619" y="1464"/>
              <a:ext cx="0" cy="83"/>
            </a:xfrm>
            <a:prstGeom prst="line">
              <a:avLst/>
            </a:prstGeom>
            <a:noFill/>
            <a:ln w="28575" cap="flat">
              <a:solidFill>
                <a:srgbClr val="060E9F"/>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29" name="Freeform 28"/>
            <p:cNvSpPr>
              <a:spLocks noEditPoints="1"/>
            </p:cNvSpPr>
            <p:nvPr/>
          </p:nvSpPr>
          <p:spPr bwMode="auto">
            <a:xfrm>
              <a:off x="2171" y="1776"/>
              <a:ext cx="53" cy="87"/>
            </a:xfrm>
            <a:custGeom>
              <a:avLst/>
              <a:gdLst>
                <a:gd name="T0" fmla="*/ 18 w 53"/>
                <a:gd name="T1" fmla="*/ 87 h 87"/>
                <a:gd name="T2" fmla="*/ 18 w 53"/>
                <a:gd name="T3" fmla="*/ 43 h 87"/>
                <a:gd name="T4" fmla="*/ 35 w 53"/>
                <a:gd name="T5" fmla="*/ 43 h 87"/>
                <a:gd name="T6" fmla="*/ 36 w 53"/>
                <a:gd name="T7" fmla="*/ 87 h 87"/>
                <a:gd name="T8" fmla="*/ 18 w 53"/>
                <a:gd name="T9" fmla="*/ 87 h 87"/>
                <a:gd name="T10" fmla="*/ 0 w 53"/>
                <a:gd name="T11" fmla="*/ 52 h 87"/>
                <a:gd name="T12" fmla="*/ 26 w 53"/>
                <a:gd name="T13" fmla="*/ 0 h 87"/>
                <a:gd name="T14" fmla="*/ 53 w 53"/>
                <a:gd name="T15" fmla="*/ 52 h 87"/>
                <a:gd name="T16" fmla="*/ 0 w 53"/>
                <a:gd name="T17" fmla="*/ 5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7">
                  <a:moveTo>
                    <a:pt x="18" y="87"/>
                  </a:moveTo>
                  <a:lnTo>
                    <a:pt x="18" y="43"/>
                  </a:lnTo>
                  <a:lnTo>
                    <a:pt x="35" y="43"/>
                  </a:lnTo>
                  <a:lnTo>
                    <a:pt x="36" y="87"/>
                  </a:lnTo>
                  <a:lnTo>
                    <a:pt x="18" y="87"/>
                  </a:lnTo>
                  <a:close/>
                  <a:moveTo>
                    <a:pt x="0" y="52"/>
                  </a:moveTo>
                  <a:lnTo>
                    <a:pt x="26" y="0"/>
                  </a:lnTo>
                  <a:lnTo>
                    <a:pt x="53" y="52"/>
                  </a:lnTo>
                  <a:lnTo>
                    <a:pt x="0" y="52"/>
                  </a:lnTo>
                  <a:close/>
                </a:path>
              </a:pathLst>
            </a:custGeom>
            <a:solidFill>
              <a:srgbClr val="060E9F"/>
            </a:solidFill>
            <a:ln w="0" cap="flat">
              <a:solidFill>
                <a:srgbClr val="060E9F"/>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 name="Rectangle 29"/>
            <p:cNvSpPr>
              <a:spLocks noChangeArrowheads="1"/>
            </p:cNvSpPr>
            <p:nvPr/>
          </p:nvSpPr>
          <p:spPr bwMode="auto">
            <a:xfrm>
              <a:off x="2138" y="1640"/>
              <a:ext cx="97"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solidFill>
                    <a:srgbClr val="FFFFFF"/>
                  </a:solidFill>
                </a:rPr>
                <a:t>D1</a:t>
              </a:r>
              <a:endParaRPr lang="en-US" altLang="en-US" sz="1350" dirty="0">
                <a:solidFill>
                  <a:srgbClr val="FFFFFF"/>
                </a:solidFill>
              </a:endParaRPr>
            </a:p>
          </p:txBody>
        </p:sp>
        <p:sp>
          <p:nvSpPr>
            <p:cNvPr id="31" name="Freeform 30"/>
            <p:cNvSpPr>
              <a:spLocks noEditPoints="1"/>
            </p:cNvSpPr>
            <p:nvPr/>
          </p:nvSpPr>
          <p:spPr bwMode="auto">
            <a:xfrm>
              <a:off x="3600" y="1744"/>
              <a:ext cx="52" cy="124"/>
            </a:xfrm>
            <a:custGeom>
              <a:avLst/>
              <a:gdLst>
                <a:gd name="T0" fmla="*/ 35 w 52"/>
                <a:gd name="T1" fmla="*/ 124 h 124"/>
                <a:gd name="T2" fmla="*/ 35 w 52"/>
                <a:gd name="T3" fmla="*/ 44 h 124"/>
                <a:gd name="T4" fmla="*/ 17 w 52"/>
                <a:gd name="T5" fmla="*/ 44 h 124"/>
                <a:gd name="T6" fmla="*/ 17 w 52"/>
                <a:gd name="T7" fmla="*/ 124 h 124"/>
                <a:gd name="T8" fmla="*/ 35 w 52"/>
                <a:gd name="T9" fmla="*/ 124 h 124"/>
                <a:gd name="T10" fmla="*/ 52 w 52"/>
                <a:gd name="T11" fmla="*/ 53 h 124"/>
                <a:gd name="T12" fmla="*/ 26 w 52"/>
                <a:gd name="T13" fmla="*/ 0 h 124"/>
                <a:gd name="T14" fmla="*/ 0 w 52"/>
                <a:gd name="T15" fmla="*/ 53 h 124"/>
                <a:gd name="T16" fmla="*/ 52 w 52"/>
                <a:gd name="T17" fmla="*/ 5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4">
                  <a:moveTo>
                    <a:pt x="35" y="124"/>
                  </a:moveTo>
                  <a:lnTo>
                    <a:pt x="35" y="44"/>
                  </a:lnTo>
                  <a:lnTo>
                    <a:pt x="17" y="44"/>
                  </a:lnTo>
                  <a:lnTo>
                    <a:pt x="17" y="124"/>
                  </a:lnTo>
                  <a:lnTo>
                    <a:pt x="35" y="124"/>
                  </a:lnTo>
                  <a:close/>
                  <a:moveTo>
                    <a:pt x="52" y="53"/>
                  </a:moveTo>
                  <a:lnTo>
                    <a:pt x="26" y="0"/>
                  </a:lnTo>
                  <a:lnTo>
                    <a:pt x="0" y="53"/>
                  </a:lnTo>
                  <a:lnTo>
                    <a:pt x="52" y="53"/>
                  </a:lnTo>
                  <a:close/>
                </a:path>
              </a:pathLst>
            </a:custGeom>
            <a:solidFill>
              <a:srgbClr val="060E9F"/>
            </a:solidFill>
            <a:ln w="0" cap="flat">
              <a:solidFill>
                <a:srgbClr val="060E9F"/>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72" name="Rectangle 31"/>
            <p:cNvSpPr>
              <a:spLocks noChangeArrowheads="1"/>
            </p:cNvSpPr>
            <p:nvPr/>
          </p:nvSpPr>
          <p:spPr bwMode="auto">
            <a:xfrm>
              <a:off x="3461" y="1607"/>
              <a:ext cx="165"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solidFill>
                    <a:srgbClr val="FFFFFF"/>
                  </a:solidFill>
                </a:rPr>
                <a:t>D40-</a:t>
              </a:r>
              <a:endParaRPr lang="en-US" altLang="en-US" sz="1350" dirty="0">
                <a:solidFill>
                  <a:srgbClr val="FFFFFF"/>
                </a:solidFill>
              </a:endParaRPr>
            </a:p>
          </p:txBody>
        </p:sp>
        <p:sp>
          <p:nvSpPr>
            <p:cNvPr id="3074" name="Rectangle 32"/>
            <p:cNvSpPr>
              <a:spLocks noChangeArrowheads="1"/>
            </p:cNvSpPr>
            <p:nvPr/>
          </p:nvSpPr>
          <p:spPr bwMode="auto">
            <a:xfrm>
              <a:off x="3630" y="1607"/>
              <a:ext cx="25"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solidFill>
                    <a:srgbClr val="FFFFFF"/>
                  </a:solidFill>
                </a:rPr>
                <a:t>-</a:t>
              </a:r>
              <a:endParaRPr lang="en-US" altLang="en-US" sz="1350" dirty="0">
                <a:solidFill>
                  <a:srgbClr val="FFFFFF"/>
                </a:solidFill>
              </a:endParaRPr>
            </a:p>
          </p:txBody>
        </p:sp>
        <p:sp>
          <p:nvSpPr>
            <p:cNvPr id="3075" name="Rectangle 33"/>
            <p:cNvSpPr>
              <a:spLocks noChangeArrowheads="1"/>
            </p:cNvSpPr>
            <p:nvPr/>
          </p:nvSpPr>
          <p:spPr bwMode="auto">
            <a:xfrm>
              <a:off x="3661" y="1607"/>
              <a:ext cx="85"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solidFill>
                    <a:srgbClr val="FFFFFF"/>
                  </a:solidFill>
                </a:rPr>
                <a:t>45</a:t>
              </a:r>
              <a:endParaRPr lang="en-US" altLang="en-US" sz="1350" dirty="0">
                <a:solidFill>
                  <a:srgbClr val="FFFFFF"/>
                </a:solidFill>
              </a:endParaRPr>
            </a:p>
          </p:txBody>
        </p:sp>
        <p:sp>
          <p:nvSpPr>
            <p:cNvPr id="3076" name="Freeform 34"/>
            <p:cNvSpPr>
              <a:spLocks noEditPoints="1"/>
            </p:cNvSpPr>
            <p:nvPr/>
          </p:nvSpPr>
          <p:spPr bwMode="auto">
            <a:xfrm>
              <a:off x="1682" y="1596"/>
              <a:ext cx="52" cy="790"/>
            </a:xfrm>
            <a:custGeom>
              <a:avLst/>
              <a:gdLst>
                <a:gd name="T0" fmla="*/ 19 w 52"/>
                <a:gd name="T1" fmla="*/ 790 h 790"/>
                <a:gd name="T2" fmla="*/ 17 w 52"/>
                <a:gd name="T3" fmla="*/ 44 h 790"/>
                <a:gd name="T4" fmla="*/ 35 w 52"/>
                <a:gd name="T5" fmla="*/ 44 h 790"/>
                <a:gd name="T6" fmla="*/ 37 w 52"/>
                <a:gd name="T7" fmla="*/ 790 h 790"/>
                <a:gd name="T8" fmla="*/ 19 w 52"/>
                <a:gd name="T9" fmla="*/ 790 h 790"/>
                <a:gd name="T10" fmla="*/ 0 w 52"/>
                <a:gd name="T11" fmla="*/ 53 h 790"/>
                <a:gd name="T12" fmla="*/ 26 w 52"/>
                <a:gd name="T13" fmla="*/ 0 h 790"/>
                <a:gd name="T14" fmla="*/ 52 w 52"/>
                <a:gd name="T15" fmla="*/ 52 h 790"/>
                <a:gd name="T16" fmla="*/ 0 w 52"/>
                <a:gd name="T17" fmla="*/ 53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790">
                  <a:moveTo>
                    <a:pt x="19" y="790"/>
                  </a:moveTo>
                  <a:lnTo>
                    <a:pt x="17" y="44"/>
                  </a:lnTo>
                  <a:lnTo>
                    <a:pt x="35" y="44"/>
                  </a:lnTo>
                  <a:lnTo>
                    <a:pt x="37" y="790"/>
                  </a:lnTo>
                  <a:lnTo>
                    <a:pt x="19" y="790"/>
                  </a:lnTo>
                  <a:close/>
                  <a:moveTo>
                    <a:pt x="0" y="53"/>
                  </a:moveTo>
                  <a:lnTo>
                    <a:pt x="26" y="0"/>
                  </a:lnTo>
                  <a:lnTo>
                    <a:pt x="52" y="52"/>
                  </a:lnTo>
                  <a:lnTo>
                    <a:pt x="0" y="53"/>
                  </a:lnTo>
                  <a:close/>
                </a:path>
              </a:pathLst>
            </a:custGeom>
            <a:solidFill>
              <a:srgbClr val="060E9F"/>
            </a:solidFill>
            <a:ln w="0" cap="flat">
              <a:solidFill>
                <a:srgbClr val="060E9F"/>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77" name="Freeform 35"/>
            <p:cNvSpPr>
              <a:spLocks noEditPoints="1"/>
            </p:cNvSpPr>
            <p:nvPr/>
          </p:nvSpPr>
          <p:spPr bwMode="auto">
            <a:xfrm>
              <a:off x="3410" y="1608"/>
              <a:ext cx="53" cy="792"/>
            </a:xfrm>
            <a:custGeom>
              <a:avLst/>
              <a:gdLst>
                <a:gd name="T0" fmla="*/ 18 w 53"/>
                <a:gd name="T1" fmla="*/ 792 h 792"/>
                <a:gd name="T2" fmla="*/ 18 w 53"/>
                <a:gd name="T3" fmla="*/ 44 h 792"/>
                <a:gd name="T4" fmla="*/ 36 w 53"/>
                <a:gd name="T5" fmla="*/ 44 h 792"/>
                <a:gd name="T6" fmla="*/ 36 w 53"/>
                <a:gd name="T7" fmla="*/ 792 h 792"/>
                <a:gd name="T8" fmla="*/ 18 w 53"/>
                <a:gd name="T9" fmla="*/ 792 h 792"/>
                <a:gd name="T10" fmla="*/ 0 w 53"/>
                <a:gd name="T11" fmla="*/ 52 h 792"/>
                <a:gd name="T12" fmla="*/ 27 w 53"/>
                <a:gd name="T13" fmla="*/ 0 h 792"/>
                <a:gd name="T14" fmla="*/ 53 w 53"/>
                <a:gd name="T15" fmla="*/ 52 h 792"/>
                <a:gd name="T16" fmla="*/ 0 w 53"/>
                <a:gd name="T17" fmla="*/ 5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792">
                  <a:moveTo>
                    <a:pt x="18" y="792"/>
                  </a:moveTo>
                  <a:lnTo>
                    <a:pt x="18" y="44"/>
                  </a:lnTo>
                  <a:lnTo>
                    <a:pt x="36" y="44"/>
                  </a:lnTo>
                  <a:lnTo>
                    <a:pt x="36" y="792"/>
                  </a:lnTo>
                  <a:lnTo>
                    <a:pt x="18" y="792"/>
                  </a:lnTo>
                  <a:close/>
                  <a:moveTo>
                    <a:pt x="0" y="52"/>
                  </a:moveTo>
                  <a:lnTo>
                    <a:pt x="27" y="0"/>
                  </a:lnTo>
                  <a:lnTo>
                    <a:pt x="53" y="52"/>
                  </a:lnTo>
                  <a:lnTo>
                    <a:pt x="0" y="52"/>
                  </a:lnTo>
                  <a:close/>
                </a:path>
              </a:pathLst>
            </a:custGeom>
            <a:solidFill>
              <a:srgbClr val="060E9F"/>
            </a:solidFill>
            <a:ln w="0" cap="flat">
              <a:solidFill>
                <a:srgbClr val="060E9F"/>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78" name="Rectangle 36"/>
            <p:cNvSpPr>
              <a:spLocks noChangeArrowheads="1"/>
            </p:cNvSpPr>
            <p:nvPr/>
          </p:nvSpPr>
          <p:spPr bwMode="auto">
            <a:xfrm>
              <a:off x="1467" y="2851"/>
              <a:ext cx="741" cy="235"/>
            </a:xfrm>
            <a:prstGeom prst="rect">
              <a:avLst/>
            </a:prstGeom>
            <a:solidFill>
              <a:srgbClr val="6332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79" name="Rectangle 37"/>
            <p:cNvSpPr>
              <a:spLocks noChangeArrowheads="1"/>
            </p:cNvSpPr>
            <p:nvPr/>
          </p:nvSpPr>
          <p:spPr bwMode="auto">
            <a:xfrm>
              <a:off x="1554" y="2872"/>
              <a:ext cx="48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Tumor Biopsy </a:t>
              </a:r>
              <a:endParaRPr lang="en-US" altLang="en-US" sz="1350">
                <a:solidFill>
                  <a:srgbClr val="000000"/>
                </a:solidFill>
              </a:endParaRPr>
            </a:p>
          </p:txBody>
        </p:sp>
        <p:sp>
          <p:nvSpPr>
            <p:cNvPr id="3080" name="Rectangle 38"/>
            <p:cNvSpPr>
              <a:spLocks noChangeArrowheads="1"/>
            </p:cNvSpPr>
            <p:nvPr/>
          </p:nvSpPr>
          <p:spPr bwMode="auto">
            <a:xfrm>
              <a:off x="1532" y="2973"/>
              <a:ext cx="50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Blood Samples</a:t>
              </a:r>
              <a:endParaRPr lang="en-US" altLang="en-US" sz="1350">
                <a:solidFill>
                  <a:srgbClr val="000000"/>
                </a:solidFill>
              </a:endParaRPr>
            </a:p>
          </p:txBody>
        </p:sp>
        <p:sp>
          <p:nvSpPr>
            <p:cNvPr id="3081" name="Rectangle 39"/>
            <p:cNvSpPr>
              <a:spLocks noChangeArrowheads="1"/>
            </p:cNvSpPr>
            <p:nvPr/>
          </p:nvSpPr>
          <p:spPr bwMode="auto">
            <a:xfrm>
              <a:off x="3246" y="2851"/>
              <a:ext cx="740" cy="235"/>
            </a:xfrm>
            <a:prstGeom prst="rect">
              <a:avLst/>
            </a:prstGeom>
            <a:solidFill>
              <a:srgbClr val="6332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82" name="Rectangle 40"/>
            <p:cNvSpPr>
              <a:spLocks noChangeArrowheads="1"/>
            </p:cNvSpPr>
            <p:nvPr/>
          </p:nvSpPr>
          <p:spPr bwMode="auto">
            <a:xfrm>
              <a:off x="3333" y="2872"/>
              <a:ext cx="48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Tumor Biopsy </a:t>
              </a:r>
              <a:endParaRPr lang="en-US" altLang="en-US" sz="1350">
                <a:solidFill>
                  <a:srgbClr val="000000"/>
                </a:solidFill>
              </a:endParaRPr>
            </a:p>
          </p:txBody>
        </p:sp>
        <p:sp>
          <p:nvSpPr>
            <p:cNvPr id="3083" name="Rectangle 41"/>
            <p:cNvSpPr>
              <a:spLocks noChangeArrowheads="1"/>
            </p:cNvSpPr>
            <p:nvPr/>
          </p:nvSpPr>
          <p:spPr bwMode="auto">
            <a:xfrm>
              <a:off x="3310" y="2973"/>
              <a:ext cx="50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Blood Samples</a:t>
              </a:r>
              <a:endParaRPr lang="en-US" altLang="en-US" sz="1350">
                <a:solidFill>
                  <a:srgbClr val="000000"/>
                </a:solidFill>
              </a:endParaRPr>
            </a:p>
          </p:txBody>
        </p:sp>
        <p:sp>
          <p:nvSpPr>
            <p:cNvPr id="3084" name="Freeform 42"/>
            <p:cNvSpPr>
              <a:spLocks noEditPoints="1"/>
            </p:cNvSpPr>
            <p:nvPr/>
          </p:nvSpPr>
          <p:spPr bwMode="auto">
            <a:xfrm>
              <a:off x="1799" y="1598"/>
              <a:ext cx="53" cy="1243"/>
            </a:xfrm>
            <a:custGeom>
              <a:avLst/>
              <a:gdLst>
                <a:gd name="T0" fmla="*/ 30 w 53"/>
                <a:gd name="T1" fmla="*/ 1243 h 1243"/>
                <a:gd name="T2" fmla="*/ 18 w 53"/>
                <a:gd name="T3" fmla="*/ 44 h 1243"/>
                <a:gd name="T4" fmla="*/ 35 w 53"/>
                <a:gd name="T5" fmla="*/ 44 h 1243"/>
                <a:gd name="T6" fmla="*/ 47 w 53"/>
                <a:gd name="T7" fmla="*/ 1243 h 1243"/>
                <a:gd name="T8" fmla="*/ 30 w 53"/>
                <a:gd name="T9" fmla="*/ 1243 h 1243"/>
                <a:gd name="T10" fmla="*/ 0 w 53"/>
                <a:gd name="T11" fmla="*/ 53 h 1243"/>
                <a:gd name="T12" fmla="*/ 26 w 53"/>
                <a:gd name="T13" fmla="*/ 0 h 1243"/>
                <a:gd name="T14" fmla="*/ 53 w 53"/>
                <a:gd name="T15" fmla="*/ 52 h 1243"/>
                <a:gd name="T16" fmla="*/ 0 w 53"/>
                <a:gd name="T17" fmla="*/ 53 h 1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43">
                  <a:moveTo>
                    <a:pt x="30" y="1243"/>
                  </a:moveTo>
                  <a:lnTo>
                    <a:pt x="18" y="44"/>
                  </a:lnTo>
                  <a:lnTo>
                    <a:pt x="35" y="44"/>
                  </a:lnTo>
                  <a:lnTo>
                    <a:pt x="47" y="1243"/>
                  </a:lnTo>
                  <a:lnTo>
                    <a:pt x="30" y="1243"/>
                  </a:lnTo>
                  <a:close/>
                  <a:moveTo>
                    <a:pt x="0" y="53"/>
                  </a:moveTo>
                  <a:lnTo>
                    <a:pt x="26" y="0"/>
                  </a:lnTo>
                  <a:lnTo>
                    <a:pt x="53" y="52"/>
                  </a:lnTo>
                  <a:lnTo>
                    <a:pt x="0" y="53"/>
                  </a:lnTo>
                  <a:close/>
                </a:path>
              </a:pathLst>
            </a:custGeom>
            <a:solidFill>
              <a:srgbClr val="060E9F"/>
            </a:solidFill>
            <a:ln w="0" cap="flat">
              <a:solidFill>
                <a:srgbClr val="060E9F"/>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85" name="Freeform 43"/>
            <p:cNvSpPr>
              <a:spLocks noEditPoints="1"/>
            </p:cNvSpPr>
            <p:nvPr/>
          </p:nvSpPr>
          <p:spPr bwMode="auto">
            <a:xfrm>
              <a:off x="3590" y="2053"/>
              <a:ext cx="53" cy="798"/>
            </a:xfrm>
            <a:custGeom>
              <a:avLst/>
              <a:gdLst>
                <a:gd name="T0" fmla="*/ 18 w 53"/>
                <a:gd name="T1" fmla="*/ 798 h 798"/>
                <a:gd name="T2" fmla="*/ 18 w 53"/>
                <a:gd name="T3" fmla="*/ 43 h 798"/>
                <a:gd name="T4" fmla="*/ 35 w 53"/>
                <a:gd name="T5" fmla="*/ 43 h 798"/>
                <a:gd name="T6" fmla="*/ 35 w 53"/>
                <a:gd name="T7" fmla="*/ 798 h 798"/>
                <a:gd name="T8" fmla="*/ 18 w 53"/>
                <a:gd name="T9" fmla="*/ 798 h 798"/>
                <a:gd name="T10" fmla="*/ 0 w 53"/>
                <a:gd name="T11" fmla="*/ 52 h 798"/>
                <a:gd name="T12" fmla="*/ 27 w 53"/>
                <a:gd name="T13" fmla="*/ 0 h 798"/>
                <a:gd name="T14" fmla="*/ 53 w 53"/>
                <a:gd name="T15" fmla="*/ 52 h 798"/>
                <a:gd name="T16" fmla="*/ 0 w 53"/>
                <a:gd name="T17" fmla="*/ 52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798">
                  <a:moveTo>
                    <a:pt x="18" y="798"/>
                  </a:moveTo>
                  <a:lnTo>
                    <a:pt x="18" y="43"/>
                  </a:lnTo>
                  <a:lnTo>
                    <a:pt x="35" y="43"/>
                  </a:lnTo>
                  <a:lnTo>
                    <a:pt x="35" y="798"/>
                  </a:lnTo>
                  <a:lnTo>
                    <a:pt x="18" y="798"/>
                  </a:lnTo>
                  <a:close/>
                  <a:moveTo>
                    <a:pt x="0" y="52"/>
                  </a:moveTo>
                  <a:lnTo>
                    <a:pt x="27" y="0"/>
                  </a:lnTo>
                  <a:lnTo>
                    <a:pt x="53" y="52"/>
                  </a:lnTo>
                  <a:lnTo>
                    <a:pt x="0" y="52"/>
                  </a:lnTo>
                  <a:close/>
                </a:path>
              </a:pathLst>
            </a:custGeom>
            <a:solidFill>
              <a:srgbClr val="060E9F"/>
            </a:solidFill>
            <a:ln w="0" cap="flat">
              <a:solidFill>
                <a:srgbClr val="060E9F"/>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86" name="Rectangle 44"/>
            <p:cNvSpPr>
              <a:spLocks noChangeArrowheads="1"/>
            </p:cNvSpPr>
            <p:nvPr/>
          </p:nvSpPr>
          <p:spPr bwMode="auto">
            <a:xfrm>
              <a:off x="3341" y="1867"/>
              <a:ext cx="550" cy="185"/>
            </a:xfrm>
            <a:prstGeom prst="rect">
              <a:avLst/>
            </a:prstGeom>
            <a:solidFill>
              <a:srgbClr val="6332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87" name="Rectangle 45"/>
            <p:cNvSpPr>
              <a:spLocks noChangeArrowheads="1"/>
            </p:cNvSpPr>
            <p:nvPr/>
          </p:nvSpPr>
          <p:spPr bwMode="auto">
            <a:xfrm>
              <a:off x="3457" y="1914"/>
              <a:ext cx="265"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Surgery</a:t>
              </a:r>
              <a:endParaRPr lang="en-US" altLang="en-US" sz="1350">
                <a:solidFill>
                  <a:srgbClr val="000000"/>
                </a:solidFill>
              </a:endParaRPr>
            </a:p>
          </p:txBody>
        </p:sp>
        <p:sp>
          <p:nvSpPr>
            <p:cNvPr id="3088" name="Rectangle 46"/>
            <p:cNvSpPr>
              <a:spLocks noChangeArrowheads="1"/>
            </p:cNvSpPr>
            <p:nvPr/>
          </p:nvSpPr>
          <p:spPr bwMode="auto">
            <a:xfrm>
              <a:off x="3050" y="2399"/>
              <a:ext cx="936" cy="240"/>
            </a:xfrm>
            <a:prstGeom prst="rect">
              <a:avLst/>
            </a:prstGeom>
            <a:solidFill>
              <a:srgbClr val="6332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89" name="Rectangle 47"/>
            <p:cNvSpPr>
              <a:spLocks noChangeArrowheads="1"/>
            </p:cNvSpPr>
            <p:nvPr/>
          </p:nvSpPr>
          <p:spPr bwMode="auto">
            <a:xfrm>
              <a:off x="3136" y="2421"/>
              <a:ext cx="653"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CT Chest + PET/CT </a:t>
              </a:r>
              <a:endParaRPr lang="en-US" altLang="en-US" sz="1350">
                <a:solidFill>
                  <a:srgbClr val="000000"/>
                </a:solidFill>
              </a:endParaRPr>
            </a:p>
          </p:txBody>
        </p:sp>
        <p:sp>
          <p:nvSpPr>
            <p:cNvPr id="3090" name="Rectangle 48"/>
            <p:cNvSpPr>
              <a:spLocks noChangeArrowheads="1"/>
            </p:cNvSpPr>
            <p:nvPr/>
          </p:nvSpPr>
          <p:spPr bwMode="auto">
            <a:xfrm>
              <a:off x="3403" y="2524"/>
              <a:ext cx="192"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 PFT</a:t>
              </a:r>
              <a:endParaRPr lang="en-US" altLang="en-US" sz="1350">
                <a:solidFill>
                  <a:srgbClr val="000000"/>
                </a:solidFill>
              </a:endParaRPr>
            </a:p>
          </p:txBody>
        </p:sp>
        <p:sp>
          <p:nvSpPr>
            <p:cNvPr id="3091" name="Rectangle 49"/>
            <p:cNvSpPr>
              <a:spLocks noChangeArrowheads="1"/>
            </p:cNvSpPr>
            <p:nvPr/>
          </p:nvSpPr>
          <p:spPr bwMode="auto">
            <a:xfrm>
              <a:off x="1242" y="2399"/>
              <a:ext cx="955" cy="240"/>
            </a:xfrm>
            <a:prstGeom prst="rect">
              <a:avLst/>
            </a:prstGeom>
            <a:solidFill>
              <a:srgbClr val="6332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92" name="Rectangle 50"/>
            <p:cNvSpPr>
              <a:spLocks noChangeArrowheads="1"/>
            </p:cNvSpPr>
            <p:nvPr/>
          </p:nvSpPr>
          <p:spPr bwMode="auto">
            <a:xfrm>
              <a:off x="1325" y="2421"/>
              <a:ext cx="672"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CT Chest  + PET/CT </a:t>
              </a:r>
              <a:endParaRPr lang="en-US" altLang="en-US" sz="1350">
                <a:solidFill>
                  <a:srgbClr val="000000"/>
                </a:solidFill>
              </a:endParaRPr>
            </a:p>
          </p:txBody>
        </p:sp>
        <p:sp>
          <p:nvSpPr>
            <p:cNvPr id="3093" name="Rectangle 51"/>
            <p:cNvSpPr>
              <a:spLocks noChangeArrowheads="1"/>
            </p:cNvSpPr>
            <p:nvPr/>
          </p:nvSpPr>
          <p:spPr bwMode="auto">
            <a:xfrm>
              <a:off x="1360" y="2524"/>
              <a:ext cx="59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 Brain MRI + PFT</a:t>
              </a:r>
              <a:endParaRPr lang="en-US" altLang="en-US" sz="1350">
                <a:solidFill>
                  <a:srgbClr val="000000"/>
                </a:solidFill>
              </a:endParaRPr>
            </a:p>
          </p:txBody>
        </p:sp>
        <p:sp>
          <p:nvSpPr>
            <p:cNvPr id="3094" name="Rectangle 52"/>
            <p:cNvSpPr>
              <a:spLocks noChangeArrowheads="1"/>
            </p:cNvSpPr>
            <p:nvPr/>
          </p:nvSpPr>
          <p:spPr bwMode="auto">
            <a:xfrm>
              <a:off x="2594" y="1863"/>
              <a:ext cx="695" cy="185"/>
            </a:xfrm>
            <a:prstGeom prst="rect">
              <a:avLst/>
            </a:prstGeom>
            <a:solidFill>
              <a:srgbClr val="6332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95" name="Rectangle 53"/>
            <p:cNvSpPr>
              <a:spLocks noChangeArrowheads="1"/>
            </p:cNvSpPr>
            <p:nvPr/>
          </p:nvSpPr>
          <p:spPr bwMode="auto">
            <a:xfrm>
              <a:off x="2670" y="1909"/>
              <a:ext cx="45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Atezolizumab</a:t>
              </a:r>
              <a:endParaRPr lang="en-US" altLang="en-US" sz="1350">
                <a:solidFill>
                  <a:srgbClr val="000000"/>
                </a:solidFill>
              </a:endParaRPr>
            </a:p>
          </p:txBody>
        </p:sp>
        <p:sp>
          <p:nvSpPr>
            <p:cNvPr id="3096" name="Rectangle 54"/>
            <p:cNvSpPr>
              <a:spLocks noChangeArrowheads="1"/>
            </p:cNvSpPr>
            <p:nvPr/>
          </p:nvSpPr>
          <p:spPr bwMode="auto">
            <a:xfrm>
              <a:off x="2858" y="1640"/>
              <a:ext cx="140"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solidFill>
                    <a:srgbClr val="FFFFFF"/>
                  </a:solidFill>
                </a:rPr>
                <a:t>D22</a:t>
              </a:r>
              <a:endParaRPr lang="en-US" altLang="en-US" sz="1350" dirty="0">
                <a:solidFill>
                  <a:srgbClr val="FFFFFF"/>
                </a:solidFill>
              </a:endParaRPr>
            </a:p>
          </p:txBody>
        </p:sp>
        <p:sp>
          <p:nvSpPr>
            <p:cNvPr id="3097" name="Freeform 55"/>
            <p:cNvSpPr>
              <a:spLocks noEditPoints="1"/>
            </p:cNvSpPr>
            <p:nvPr/>
          </p:nvSpPr>
          <p:spPr bwMode="auto">
            <a:xfrm>
              <a:off x="2916" y="1787"/>
              <a:ext cx="52" cy="87"/>
            </a:xfrm>
            <a:custGeom>
              <a:avLst/>
              <a:gdLst>
                <a:gd name="T0" fmla="*/ 18 w 52"/>
                <a:gd name="T1" fmla="*/ 87 h 87"/>
                <a:gd name="T2" fmla="*/ 17 w 52"/>
                <a:gd name="T3" fmla="*/ 43 h 87"/>
                <a:gd name="T4" fmla="*/ 35 w 52"/>
                <a:gd name="T5" fmla="*/ 43 h 87"/>
                <a:gd name="T6" fmla="*/ 35 w 52"/>
                <a:gd name="T7" fmla="*/ 87 h 87"/>
                <a:gd name="T8" fmla="*/ 18 w 52"/>
                <a:gd name="T9" fmla="*/ 87 h 87"/>
                <a:gd name="T10" fmla="*/ 0 w 52"/>
                <a:gd name="T11" fmla="*/ 52 h 87"/>
                <a:gd name="T12" fmla="*/ 25 w 52"/>
                <a:gd name="T13" fmla="*/ 0 h 87"/>
                <a:gd name="T14" fmla="*/ 52 w 52"/>
                <a:gd name="T15" fmla="*/ 52 h 87"/>
                <a:gd name="T16" fmla="*/ 0 w 52"/>
                <a:gd name="T17" fmla="*/ 5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7">
                  <a:moveTo>
                    <a:pt x="18" y="87"/>
                  </a:moveTo>
                  <a:lnTo>
                    <a:pt x="17" y="43"/>
                  </a:lnTo>
                  <a:lnTo>
                    <a:pt x="35" y="43"/>
                  </a:lnTo>
                  <a:lnTo>
                    <a:pt x="35" y="87"/>
                  </a:lnTo>
                  <a:lnTo>
                    <a:pt x="18" y="87"/>
                  </a:lnTo>
                  <a:close/>
                  <a:moveTo>
                    <a:pt x="0" y="52"/>
                  </a:moveTo>
                  <a:lnTo>
                    <a:pt x="25" y="0"/>
                  </a:lnTo>
                  <a:lnTo>
                    <a:pt x="52" y="52"/>
                  </a:lnTo>
                  <a:lnTo>
                    <a:pt x="0" y="52"/>
                  </a:lnTo>
                  <a:close/>
                </a:path>
              </a:pathLst>
            </a:custGeom>
            <a:solidFill>
              <a:srgbClr val="060E9F"/>
            </a:solidFill>
            <a:ln w="0" cap="flat">
              <a:solidFill>
                <a:srgbClr val="060E9F"/>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98" name="Rectangle 56"/>
            <p:cNvSpPr>
              <a:spLocks noChangeArrowheads="1"/>
            </p:cNvSpPr>
            <p:nvPr/>
          </p:nvSpPr>
          <p:spPr bwMode="auto">
            <a:xfrm>
              <a:off x="4060" y="1822"/>
              <a:ext cx="721" cy="303"/>
            </a:xfrm>
            <a:prstGeom prst="rect">
              <a:avLst/>
            </a:prstGeom>
            <a:solidFill>
              <a:srgbClr val="6332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099" name="Rectangle 57"/>
            <p:cNvSpPr>
              <a:spLocks noChangeArrowheads="1"/>
            </p:cNvSpPr>
            <p:nvPr/>
          </p:nvSpPr>
          <p:spPr bwMode="auto">
            <a:xfrm>
              <a:off x="4139" y="1877"/>
              <a:ext cx="48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SOC Adjuvant </a:t>
              </a:r>
              <a:endParaRPr lang="en-US" altLang="en-US" sz="1350">
                <a:solidFill>
                  <a:srgbClr val="000000"/>
                </a:solidFill>
              </a:endParaRPr>
            </a:p>
          </p:txBody>
        </p:sp>
        <p:sp>
          <p:nvSpPr>
            <p:cNvPr id="3100" name="Rectangle 58"/>
            <p:cNvSpPr>
              <a:spLocks noChangeArrowheads="1"/>
            </p:cNvSpPr>
            <p:nvPr/>
          </p:nvSpPr>
          <p:spPr bwMode="auto">
            <a:xfrm>
              <a:off x="4258" y="1977"/>
              <a:ext cx="272"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Therapy</a:t>
              </a:r>
              <a:endParaRPr lang="en-US" altLang="en-US" sz="1350">
                <a:solidFill>
                  <a:srgbClr val="000000"/>
                </a:solidFill>
              </a:endParaRPr>
            </a:p>
          </p:txBody>
        </p:sp>
        <p:sp>
          <p:nvSpPr>
            <p:cNvPr id="3101" name="Rectangle 59"/>
            <p:cNvSpPr>
              <a:spLocks noChangeArrowheads="1"/>
            </p:cNvSpPr>
            <p:nvPr/>
          </p:nvSpPr>
          <p:spPr bwMode="auto">
            <a:xfrm>
              <a:off x="4963" y="1829"/>
              <a:ext cx="722" cy="303"/>
            </a:xfrm>
            <a:prstGeom prst="rect">
              <a:avLst/>
            </a:prstGeom>
            <a:solidFill>
              <a:srgbClr val="6332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02" name="Rectangle 60"/>
            <p:cNvSpPr>
              <a:spLocks noChangeArrowheads="1"/>
            </p:cNvSpPr>
            <p:nvPr/>
          </p:nvSpPr>
          <p:spPr bwMode="auto">
            <a:xfrm>
              <a:off x="5053" y="1833"/>
              <a:ext cx="46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Atezolizumab </a:t>
              </a:r>
              <a:endParaRPr lang="en-US" altLang="en-US" sz="1350">
                <a:solidFill>
                  <a:srgbClr val="000000"/>
                </a:solidFill>
              </a:endParaRPr>
            </a:p>
          </p:txBody>
        </p:sp>
        <p:sp>
          <p:nvSpPr>
            <p:cNvPr id="3103" name="Rectangle 61"/>
            <p:cNvSpPr>
              <a:spLocks noChangeArrowheads="1"/>
            </p:cNvSpPr>
            <p:nvPr/>
          </p:nvSpPr>
          <p:spPr bwMode="auto">
            <a:xfrm>
              <a:off x="5102" y="1933"/>
              <a:ext cx="38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Q3W for 12 </a:t>
              </a:r>
              <a:endParaRPr lang="en-US" altLang="en-US" sz="1350">
                <a:solidFill>
                  <a:srgbClr val="000000"/>
                </a:solidFill>
              </a:endParaRPr>
            </a:p>
          </p:txBody>
        </p:sp>
        <p:sp>
          <p:nvSpPr>
            <p:cNvPr id="3104" name="Rectangle 62"/>
            <p:cNvSpPr>
              <a:spLocks noChangeArrowheads="1"/>
            </p:cNvSpPr>
            <p:nvPr/>
          </p:nvSpPr>
          <p:spPr bwMode="auto">
            <a:xfrm>
              <a:off x="5148" y="2036"/>
              <a:ext cx="26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25" b="1">
                  <a:solidFill>
                    <a:srgbClr val="FFFFFF"/>
                  </a:solidFill>
                </a:rPr>
                <a:t>Months </a:t>
              </a:r>
              <a:endParaRPr lang="en-US" altLang="en-US" sz="1350">
                <a:solidFill>
                  <a:srgbClr val="000000"/>
                </a:solidFill>
              </a:endParaRPr>
            </a:p>
          </p:txBody>
        </p:sp>
        <p:sp>
          <p:nvSpPr>
            <p:cNvPr id="3105" name="Rectangle 63"/>
            <p:cNvSpPr>
              <a:spLocks noChangeArrowheads="1"/>
            </p:cNvSpPr>
            <p:nvPr/>
          </p:nvSpPr>
          <p:spPr bwMode="auto">
            <a:xfrm>
              <a:off x="5471" y="2038"/>
              <a:ext cx="24"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525" b="1">
                  <a:solidFill>
                    <a:srgbClr val="FFFFFF"/>
                  </a:solidFill>
                </a:rPr>
                <a:t>a</a:t>
              </a:r>
              <a:endParaRPr lang="en-US" altLang="en-US" sz="1350">
                <a:solidFill>
                  <a:srgbClr val="000000"/>
                </a:solidFill>
              </a:endParaRPr>
            </a:p>
          </p:txBody>
        </p:sp>
        <p:sp>
          <p:nvSpPr>
            <p:cNvPr id="3106" name="Line 64"/>
            <p:cNvSpPr>
              <a:spLocks noChangeShapeType="1"/>
            </p:cNvSpPr>
            <p:nvPr/>
          </p:nvSpPr>
          <p:spPr bwMode="auto">
            <a:xfrm>
              <a:off x="4421" y="1464"/>
              <a:ext cx="0" cy="83"/>
            </a:xfrm>
            <a:prstGeom prst="line">
              <a:avLst/>
            </a:prstGeom>
            <a:noFill/>
            <a:ln w="28575" cap="flat">
              <a:solidFill>
                <a:srgbClr val="060E9F"/>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07" name="Rectangle 65"/>
            <p:cNvSpPr>
              <a:spLocks noChangeArrowheads="1"/>
            </p:cNvSpPr>
            <p:nvPr/>
          </p:nvSpPr>
          <p:spPr bwMode="auto">
            <a:xfrm>
              <a:off x="4238" y="1607"/>
              <a:ext cx="140"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solidFill>
                    <a:srgbClr val="FFFFFF"/>
                  </a:solidFill>
                </a:rPr>
                <a:t>D80</a:t>
              </a:r>
              <a:endParaRPr lang="en-US" altLang="en-US" sz="1350" dirty="0">
                <a:solidFill>
                  <a:srgbClr val="FFFFFF"/>
                </a:solidFill>
              </a:endParaRPr>
            </a:p>
          </p:txBody>
        </p:sp>
        <p:sp>
          <p:nvSpPr>
            <p:cNvPr id="3108" name="Rectangle 66"/>
            <p:cNvSpPr>
              <a:spLocks noChangeArrowheads="1"/>
            </p:cNvSpPr>
            <p:nvPr/>
          </p:nvSpPr>
          <p:spPr bwMode="auto">
            <a:xfrm>
              <a:off x="4408" y="1607"/>
              <a:ext cx="51"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solidFill>
                    <a:srgbClr val="FFFFFF"/>
                  </a:solidFill>
                </a:rPr>
                <a:t>-</a:t>
              </a:r>
              <a:r>
                <a:rPr lang="en-US" altLang="en-US" sz="900" b="1" dirty="0">
                  <a:solidFill>
                    <a:srgbClr val="000000"/>
                  </a:solidFill>
                </a:rPr>
                <a:t>-</a:t>
              </a:r>
              <a:endParaRPr lang="en-US" altLang="en-US" sz="1350" dirty="0">
                <a:solidFill>
                  <a:srgbClr val="000000"/>
                </a:solidFill>
              </a:endParaRPr>
            </a:p>
          </p:txBody>
        </p:sp>
        <p:sp>
          <p:nvSpPr>
            <p:cNvPr id="3109" name="Rectangle 67"/>
            <p:cNvSpPr>
              <a:spLocks noChangeArrowheads="1"/>
            </p:cNvSpPr>
            <p:nvPr/>
          </p:nvSpPr>
          <p:spPr bwMode="auto">
            <a:xfrm>
              <a:off x="4438" y="1607"/>
              <a:ext cx="127"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solidFill>
                    <a:srgbClr val="FFFFFF"/>
                  </a:solidFill>
                </a:rPr>
                <a:t>200</a:t>
              </a:r>
              <a:endParaRPr lang="en-US" altLang="en-US" sz="1350" dirty="0">
                <a:solidFill>
                  <a:srgbClr val="FFFFFF"/>
                </a:solidFill>
              </a:endParaRPr>
            </a:p>
          </p:txBody>
        </p:sp>
        <p:sp>
          <p:nvSpPr>
            <p:cNvPr id="3110" name="Line 68"/>
            <p:cNvSpPr>
              <a:spLocks noChangeShapeType="1"/>
            </p:cNvSpPr>
            <p:nvPr/>
          </p:nvSpPr>
          <p:spPr bwMode="auto">
            <a:xfrm>
              <a:off x="5298" y="1463"/>
              <a:ext cx="0" cy="83"/>
            </a:xfrm>
            <a:prstGeom prst="line">
              <a:avLst/>
            </a:prstGeom>
            <a:noFill/>
            <a:ln w="28575" cap="flat">
              <a:solidFill>
                <a:srgbClr val="060E9F"/>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11" name="Rectangle 69"/>
            <p:cNvSpPr>
              <a:spLocks noChangeArrowheads="1"/>
            </p:cNvSpPr>
            <p:nvPr/>
          </p:nvSpPr>
          <p:spPr bwMode="auto">
            <a:xfrm>
              <a:off x="5109" y="1607"/>
              <a:ext cx="208"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solidFill>
                    <a:srgbClr val="FFFFFF"/>
                  </a:solidFill>
                </a:rPr>
                <a:t>D200-</a:t>
              </a:r>
              <a:endParaRPr lang="en-US" altLang="en-US" sz="1350" dirty="0">
                <a:solidFill>
                  <a:srgbClr val="FFFFFF"/>
                </a:solidFill>
              </a:endParaRPr>
            </a:p>
          </p:txBody>
        </p:sp>
        <p:sp>
          <p:nvSpPr>
            <p:cNvPr id="3112" name="Rectangle 70"/>
            <p:cNvSpPr>
              <a:spLocks noChangeArrowheads="1"/>
            </p:cNvSpPr>
            <p:nvPr/>
          </p:nvSpPr>
          <p:spPr bwMode="auto">
            <a:xfrm>
              <a:off x="5330" y="1607"/>
              <a:ext cx="25"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solidFill>
                    <a:srgbClr val="000000"/>
                  </a:solidFill>
                </a:rPr>
                <a:t>-</a:t>
              </a:r>
              <a:endParaRPr lang="en-US" altLang="en-US" sz="1350" dirty="0">
                <a:solidFill>
                  <a:srgbClr val="000000"/>
                </a:solidFill>
              </a:endParaRPr>
            </a:p>
          </p:txBody>
        </p:sp>
        <p:sp>
          <p:nvSpPr>
            <p:cNvPr id="3113" name="Rectangle 71"/>
            <p:cNvSpPr>
              <a:spLocks noChangeArrowheads="1"/>
            </p:cNvSpPr>
            <p:nvPr/>
          </p:nvSpPr>
          <p:spPr bwMode="auto">
            <a:xfrm>
              <a:off x="5361" y="1607"/>
              <a:ext cx="127"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solidFill>
                    <a:srgbClr val="FFFFFF"/>
                  </a:solidFill>
                </a:rPr>
                <a:t>57</a:t>
              </a:r>
              <a:r>
                <a:rPr lang="en-US" altLang="en-US" sz="900" b="1" dirty="0">
                  <a:solidFill>
                    <a:srgbClr val="000000"/>
                  </a:solidFill>
                </a:rPr>
                <a:t>5</a:t>
              </a:r>
              <a:endParaRPr lang="en-US" altLang="en-US" sz="1350" dirty="0">
                <a:solidFill>
                  <a:srgbClr val="000000"/>
                </a:solidFill>
              </a:endParaRPr>
            </a:p>
          </p:txBody>
        </p:sp>
        <p:sp>
          <p:nvSpPr>
            <p:cNvPr id="3114" name="Line 72"/>
            <p:cNvSpPr>
              <a:spLocks noChangeShapeType="1"/>
            </p:cNvSpPr>
            <p:nvPr/>
          </p:nvSpPr>
          <p:spPr bwMode="auto">
            <a:xfrm>
              <a:off x="3892" y="1310"/>
              <a:ext cx="0" cy="368"/>
            </a:xfrm>
            <a:prstGeom prst="line">
              <a:avLst/>
            </a:prstGeom>
            <a:noFill/>
            <a:ln w="28575" cap="flat">
              <a:solidFill>
                <a:srgbClr val="060E9F"/>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15" name="Freeform 73"/>
            <p:cNvSpPr>
              <a:spLocks noEditPoints="1"/>
            </p:cNvSpPr>
            <p:nvPr/>
          </p:nvSpPr>
          <p:spPr bwMode="auto">
            <a:xfrm>
              <a:off x="1637" y="1392"/>
              <a:ext cx="2254" cy="52"/>
            </a:xfrm>
            <a:custGeom>
              <a:avLst/>
              <a:gdLst>
                <a:gd name="T0" fmla="*/ 70 w 2254"/>
                <a:gd name="T1" fmla="*/ 17 h 52"/>
                <a:gd name="T2" fmla="*/ 0 w 2254"/>
                <a:gd name="T3" fmla="*/ 35 h 52"/>
                <a:gd name="T4" fmla="*/ 123 w 2254"/>
                <a:gd name="T5" fmla="*/ 17 h 52"/>
                <a:gd name="T6" fmla="*/ 193 w 2254"/>
                <a:gd name="T7" fmla="*/ 35 h 52"/>
                <a:gd name="T8" fmla="*/ 123 w 2254"/>
                <a:gd name="T9" fmla="*/ 17 h 52"/>
                <a:gd name="T10" fmla="*/ 315 w 2254"/>
                <a:gd name="T11" fmla="*/ 17 h 52"/>
                <a:gd name="T12" fmla="*/ 245 w 2254"/>
                <a:gd name="T13" fmla="*/ 35 h 52"/>
                <a:gd name="T14" fmla="*/ 368 w 2254"/>
                <a:gd name="T15" fmla="*/ 17 h 52"/>
                <a:gd name="T16" fmla="*/ 438 w 2254"/>
                <a:gd name="T17" fmla="*/ 35 h 52"/>
                <a:gd name="T18" fmla="*/ 368 w 2254"/>
                <a:gd name="T19" fmla="*/ 17 h 52"/>
                <a:gd name="T20" fmla="*/ 561 w 2254"/>
                <a:gd name="T21" fmla="*/ 17 h 52"/>
                <a:gd name="T22" fmla="*/ 491 w 2254"/>
                <a:gd name="T23" fmla="*/ 35 h 52"/>
                <a:gd name="T24" fmla="*/ 613 w 2254"/>
                <a:gd name="T25" fmla="*/ 17 h 52"/>
                <a:gd name="T26" fmla="*/ 684 w 2254"/>
                <a:gd name="T27" fmla="*/ 35 h 52"/>
                <a:gd name="T28" fmla="*/ 613 w 2254"/>
                <a:gd name="T29" fmla="*/ 17 h 52"/>
                <a:gd name="T30" fmla="*/ 806 w 2254"/>
                <a:gd name="T31" fmla="*/ 17 h 52"/>
                <a:gd name="T32" fmla="*/ 736 w 2254"/>
                <a:gd name="T33" fmla="*/ 35 h 52"/>
                <a:gd name="T34" fmla="*/ 859 w 2254"/>
                <a:gd name="T35" fmla="*/ 17 h 52"/>
                <a:gd name="T36" fmla="*/ 929 w 2254"/>
                <a:gd name="T37" fmla="*/ 35 h 52"/>
                <a:gd name="T38" fmla="*/ 859 w 2254"/>
                <a:gd name="T39" fmla="*/ 17 h 52"/>
                <a:gd name="T40" fmla="*/ 1052 w 2254"/>
                <a:gd name="T41" fmla="*/ 17 h 52"/>
                <a:gd name="T42" fmla="*/ 982 w 2254"/>
                <a:gd name="T43" fmla="*/ 35 h 52"/>
                <a:gd name="T44" fmla="*/ 1104 w 2254"/>
                <a:gd name="T45" fmla="*/ 17 h 52"/>
                <a:gd name="T46" fmla="*/ 1174 w 2254"/>
                <a:gd name="T47" fmla="*/ 35 h 52"/>
                <a:gd name="T48" fmla="*/ 1104 w 2254"/>
                <a:gd name="T49" fmla="*/ 17 h 52"/>
                <a:gd name="T50" fmla="*/ 1297 w 2254"/>
                <a:gd name="T51" fmla="*/ 17 h 52"/>
                <a:gd name="T52" fmla="*/ 1227 w 2254"/>
                <a:gd name="T53" fmla="*/ 35 h 52"/>
                <a:gd name="T54" fmla="*/ 1350 w 2254"/>
                <a:gd name="T55" fmla="*/ 17 h 52"/>
                <a:gd name="T56" fmla="*/ 1420 w 2254"/>
                <a:gd name="T57" fmla="*/ 35 h 52"/>
                <a:gd name="T58" fmla="*/ 1350 w 2254"/>
                <a:gd name="T59" fmla="*/ 17 h 52"/>
                <a:gd name="T60" fmla="*/ 1542 w 2254"/>
                <a:gd name="T61" fmla="*/ 17 h 52"/>
                <a:gd name="T62" fmla="*/ 1472 w 2254"/>
                <a:gd name="T63" fmla="*/ 35 h 52"/>
                <a:gd name="T64" fmla="*/ 1595 w 2254"/>
                <a:gd name="T65" fmla="*/ 17 h 52"/>
                <a:gd name="T66" fmla="*/ 1665 w 2254"/>
                <a:gd name="T67" fmla="*/ 35 h 52"/>
                <a:gd name="T68" fmla="*/ 1595 w 2254"/>
                <a:gd name="T69" fmla="*/ 17 h 52"/>
                <a:gd name="T70" fmla="*/ 1788 w 2254"/>
                <a:gd name="T71" fmla="*/ 17 h 52"/>
                <a:gd name="T72" fmla="*/ 1718 w 2254"/>
                <a:gd name="T73" fmla="*/ 35 h 52"/>
                <a:gd name="T74" fmla="*/ 1840 w 2254"/>
                <a:gd name="T75" fmla="*/ 17 h 52"/>
                <a:gd name="T76" fmla="*/ 1910 w 2254"/>
                <a:gd name="T77" fmla="*/ 35 h 52"/>
                <a:gd name="T78" fmla="*/ 1840 w 2254"/>
                <a:gd name="T79" fmla="*/ 17 h 52"/>
                <a:gd name="T80" fmla="*/ 2033 w 2254"/>
                <a:gd name="T81" fmla="*/ 17 h 52"/>
                <a:gd name="T82" fmla="*/ 1963 w 2254"/>
                <a:gd name="T83" fmla="*/ 35 h 52"/>
                <a:gd name="T84" fmla="*/ 2086 w 2254"/>
                <a:gd name="T85" fmla="*/ 17 h 52"/>
                <a:gd name="T86" fmla="*/ 2156 w 2254"/>
                <a:gd name="T87" fmla="*/ 35 h 52"/>
                <a:gd name="T88" fmla="*/ 2086 w 2254"/>
                <a:gd name="T89" fmla="*/ 17 h 52"/>
                <a:gd name="T90" fmla="*/ 2211 w 2254"/>
                <a:gd name="T91" fmla="*/ 17 h 52"/>
                <a:gd name="T92" fmla="*/ 2208 w 2254"/>
                <a:gd name="T93" fmla="*/ 35 h 52"/>
                <a:gd name="T94" fmla="*/ 2202 w 2254"/>
                <a:gd name="T95" fmla="*/ 0 h 52"/>
                <a:gd name="T96" fmla="*/ 2202 w 2254"/>
                <a:gd name="T9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54" h="52">
                  <a:moveTo>
                    <a:pt x="0" y="17"/>
                  </a:moveTo>
                  <a:lnTo>
                    <a:pt x="70" y="17"/>
                  </a:lnTo>
                  <a:lnTo>
                    <a:pt x="70" y="35"/>
                  </a:lnTo>
                  <a:lnTo>
                    <a:pt x="0" y="35"/>
                  </a:lnTo>
                  <a:lnTo>
                    <a:pt x="0" y="17"/>
                  </a:lnTo>
                  <a:close/>
                  <a:moveTo>
                    <a:pt x="123" y="17"/>
                  </a:moveTo>
                  <a:lnTo>
                    <a:pt x="193" y="17"/>
                  </a:lnTo>
                  <a:lnTo>
                    <a:pt x="193" y="35"/>
                  </a:lnTo>
                  <a:lnTo>
                    <a:pt x="123" y="35"/>
                  </a:lnTo>
                  <a:lnTo>
                    <a:pt x="123" y="17"/>
                  </a:lnTo>
                  <a:close/>
                  <a:moveTo>
                    <a:pt x="245" y="17"/>
                  </a:moveTo>
                  <a:lnTo>
                    <a:pt x="315" y="17"/>
                  </a:lnTo>
                  <a:lnTo>
                    <a:pt x="315" y="35"/>
                  </a:lnTo>
                  <a:lnTo>
                    <a:pt x="245" y="35"/>
                  </a:lnTo>
                  <a:lnTo>
                    <a:pt x="245" y="17"/>
                  </a:lnTo>
                  <a:close/>
                  <a:moveTo>
                    <a:pt x="368" y="17"/>
                  </a:moveTo>
                  <a:lnTo>
                    <a:pt x="438" y="17"/>
                  </a:lnTo>
                  <a:lnTo>
                    <a:pt x="438" y="35"/>
                  </a:lnTo>
                  <a:lnTo>
                    <a:pt x="368" y="35"/>
                  </a:lnTo>
                  <a:lnTo>
                    <a:pt x="368" y="17"/>
                  </a:lnTo>
                  <a:close/>
                  <a:moveTo>
                    <a:pt x="491" y="17"/>
                  </a:moveTo>
                  <a:lnTo>
                    <a:pt x="561" y="17"/>
                  </a:lnTo>
                  <a:lnTo>
                    <a:pt x="561" y="35"/>
                  </a:lnTo>
                  <a:lnTo>
                    <a:pt x="491" y="35"/>
                  </a:lnTo>
                  <a:lnTo>
                    <a:pt x="491" y="17"/>
                  </a:lnTo>
                  <a:close/>
                  <a:moveTo>
                    <a:pt x="613" y="17"/>
                  </a:moveTo>
                  <a:lnTo>
                    <a:pt x="684" y="17"/>
                  </a:lnTo>
                  <a:lnTo>
                    <a:pt x="684" y="35"/>
                  </a:lnTo>
                  <a:lnTo>
                    <a:pt x="613" y="35"/>
                  </a:lnTo>
                  <a:lnTo>
                    <a:pt x="613" y="17"/>
                  </a:lnTo>
                  <a:close/>
                  <a:moveTo>
                    <a:pt x="736" y="17"/>
                  </a:moveTo>
                  <a:lnTo>
                    <a:pt x="806" y="17"/>
                  </a:lnTo>
                  <a:lnTo>
                    <a:pt x="806" y="35"/>
                  </a:lnTo>
                  <a:lnTo>
                    <a:pt x="736" y="35"/>
                  </a:lnTo>
                  <a:lnTo>
                    <a:pt x="736" y="17"/>
                  </a:lnTo>
                  <a:close/>
                  <a:moveTo>
                    <a:pt x="859" y="17"/>
                  </a:moveTo>
                  <a:lnTo>
                    <a:pt x="929" y="17"/>
                  </a:lnTo>
                  <a:lnTo>
                    <a:pt x="929" y="35"/>
                  </a:lnTo>
                  <a:lnTo>
                    <a:pt x="859" y="35"/>
                  </a:lnTo>
                  <a:lnTo>
                    <a:pt x="859" y="17"/>
                  </a:lnTo>
                  <a:close/>
                  <a:moveTo>
                    <a:pt x="982" y="17"/>
                  </a:moveTo>
                  <a:lnTo>
                    <a:pt x="1052" y="17"/>
                  </a:lnTo>
                  <a:lnTo>
                    <a:pt x="1052" y="35"/>
                  </a:lnTo>
                  <a:lnTo>
                    <a:pt x="982" y="35"/>
                  </a:lnTo>
                  <a:lnTo>
                    <a:pt x="982" y="17"/>
                  </a:lnTo>
                  <a:close/>
                  <a:moveTo>
                    <a:pt x="1104" y="17"/>
                  </a:moveTo>
                  <a:lnTo>
                    <a:pt x="1174" y="17"/>
                  </a:lnTo>
                  <a:lnTo>
                    <a:pt x="1174" y="35"/>
                  </a:lnTo>
                  <a:lnTo>
                    <a:pt x="1104" y="35"/>
                  </a:lnTo>
                  <a:lnTo>
                    <a:pt x="1104" y="17"/>
                  </a:lnTo>
                  <a:close/>
                  <a:moveTo>
                    <a:pt x="1227" y="17"/>
                  </a:moveTo>
                  <a:lnTo>
                    <a:pt x="1297" y="17"/>
                  </a:lnTo>
                  <a:lnTo>
                    <a:pt x="1297" y="35"/>
                  </a:lnTo>
                  <a:lnTo>
                    <a:pt x="1227" y="35"/>
                  </a:lnTo>
                  <a:lnTo>
                    <a:pt x="1227" y="17"/>
                  </a:lnTo>
                  <a:close/>
                  <a:moveTo>
                    <a:pt x="1350" y="17"/>
                  </a:moveTo>
                  <a:lnTo>
                    <a:pt x="1420" y="17"/>
                  </a:lnTo>
                  <a:lnTo>
                    <a:pt x="1420" y="35"/>
                  </a:lnTo>
                  <a:lnTo>
                    <a:pt x="1350" y="35"/>
                  </a:lnTo>
                  <a:lnTo>
                    <a:pt x="1350" y="17"/>
                  </a:lnTo>
                  <a:close/>
                  <a:moveTo>
                    <a:pt x="1472" y="17"/>
                  </a:moveTo>
                  <a:lnTo>
                    <a:pt x="1542" y="17"/>
                  </a:lnTo>
                  <a:lnTo>
                    <a:pt x="1542" y="35"/>
                  </a:lnTo>
                  <a:lnTo>
                    <a:pt x="1472" y="35"/>
                  </a:lnTo>
                  <a:lnTo>
                    <a:pt x="1472" y="17"/>
                  </a:lnTo>
                  <a:close/>
                  <a:moveTo>
                    <a:pt x="1595" y="17"/>
                  </a:moveTo>
                  <a:lnTo>
                    <a:pt x="1665" y="17"/>
                  </a:lnTo>
                  <a:lnTo>
                    <a:pt x="1665" y="35"/>
                  </a:lnTo>
                  <a:lnTo>
                    <a:pt x="1595" y="35"/>
                  </a:lnTo>
                  <a:lnTo>
                    <a:pt x="1595" y="17"/>
                  </a:lnTo>
                  <a:close/>
                  <a:moveTo>
                    <a:pt x="1718" y="17"/>
                  </a:moveTo>
                  <a:lnTo>
                    <a:pt x="1788" y="17"/>
                  </a:lnTo>
                  <a:lnTo>
                    <a:pt x="1788" y="35"/>
                  </a:lnTo>
                  <a:lnTo>
                    <a:pt x="1718" y="35"/>
                  </a:lnTo>
                  <a:lnTo>
                    <a:pt x="1718" y="17"/>
                  </a:lnTo>
                  <a:close/>
                  <a:moveTo>
                    <a:pt x="1840" y="17"/>
                  </a:moveTo>
                  <a:lnTo>
                    <a:pt x="1910" y="17"/>
                  </a:lnTo>
                  <a:lnTo>
                    <a:pt x="1910" y="35"/>
                  </a:lnTo>
                  <a:lnTo>
                    <a:pt x="1840" y="35"/>
                  </a:lnTo>
                  <a:lnTo>
                    <a:pt x="1840" y="17"/>
                  </a:lnTo>
                  <a:close/>
                  <a:moveTo>
                    <a:pt x="1963" y="17"/>
                  </a:moveTo>
                  <a:lnTo>
                    <a:pt x="2033" y="17"/>
                  </a:lnTo>
                  <a:lnTo>
                    <a:pt x="2033" y="35"/>
                  </a:lnTo>
                  <a:lnTo>
                    <a:pt x="1963" y="35"/>
                  </a:lnTo>
                  <a:lnTo>
                    <a:pt x="1963" y="17"/>
                  </a:lnTo>
                  <a:close/>
                  <a:moveTo>
                    <a:pt x="2086" y="17"/>
                  </a:moveTo>
                  <a:lnTo>
                    <a:pt x="2156" y="17"/>
                  </a:lnTo>
                  <a:lnTo>
                    <a:pt x="2156" y="35"/>
                  </a:lnTo>
                  <a:lnTo>
                    <a:pt x="2086" y="35"/>
                  </a:lnTo>
                  <a:lnTo>
                    <a:pt x="2086" y="17"/>
                  </a:lnTo>
                  <a:close/>
                  <a:moveTo>
                    <a:pt x="2208" y="17"/>
                  </a:moveTo>
                  <a:lnTo>
                    <a:pt x="2211" y="17"/>
                  </a:lnTo>
                  <a:lnTo>
                    <a:pt x="2211" y="35"/>
                  </a:lnTo>
                  <a:lnTo>
                    <a:pt x="2208" y="35"/>
                  </a:lnTo>
                  <a:lnTo>
                    <a:pt x="2208" y="17"/>
                  </a:lnTo>
                  <a:close/>
                  <a:moveTo>
                    <a:pt x="2202" y="0"/>
                  </a:moveTo>
                  <a:lnTo>
                    <a:pt x="2254" y="26"/>
                  </a:lnTo>
                  <a:lnTo>
                    <a:pt x="2202" y="52"/>
                  </a:lnTo>
                  <a:lnTo>
                    <a:pt x="2202" y="0"/>
                  </a:lnTo>
                  <a:close/>
                </a:path>
              </a:pathLst>
            </a:custGeom>
            <a:solidFill>
              <a:srgbClr val="FF0000"/>
            </a:solidFill>
            <a:ln w="0" cap="flat">
              <a:solidFill>
                <a:srgbClr val="FF0000"/>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16" name="Freeform 74"/>
            <p:cNvSpPr>
              <a:spLocks noEditPoints="1"/>
            </p:cNvSpPr>
            <p:nvPr/>
          </p:nvSpPr>
          <p:spPr bwMode="auto">
            <a:xfrm>
              <a:off x="4936" y="1392"/>
              <a:ext cx="1162" cy="52"/>
            </a:xfrm>
            <a:custGeom>
              <a:avLst/>
              <a:gdLst>
                <a:gd name="T0" fmla="*/ 0 w 1162"/>
                <a:gd name="T1" fmla="*/ 17 h 52"/>
                <a:gd name="T2" fmla="*/ 70 w 1162"/>
                <a:gd name="T3" fmla="*/ 17 h 52"/>
                <a:gd name="T4" fmla="*/ 70 w 1162"/>
                <a:gd name="T5" fmla="*/ 35 h 52"/>
                <a:gd name="T6" fmla="*/ 0 w 1162"/>
                <a:gd name="T7" fmla="*/ 35 h 52"/>
                <a:gd name="T8" fmla="*/ 0 w 1162"/>
                <a:gd name="T9" fmla="*/ 17 h 52"/>
                <a:gd name="T10" fmla="*/ 123 w 1162"/>
                <a:gd name="T11" fmla="*/ 17 h 52"/>
                <a:gd name="T12" fmla="*/ 193 w 1162"/>
                <a:gd name="T13" fmla="*/ 17 h 52"/>
                <a:gd name="T14" fmla="*/ 193 w 1162"/>
                <a:gd name="T15" fmla="*/ 35 h 52"/>
                <a:gd name="T16" fmla="*/ 123 w 1162"/>
                <a:gd name="T17" fmla="*/ 35 h 52"/>
                <a:gd name="T18" fmla="*/ 123 w 1162"/>
                <a:gd name="T19" fmla="*/ 17 h 52"/>
                <a:gd name="T20" fmla="*/ 245 w 1162"/>
                <a:gd name="T21" fmla="*/ 17 h 52"/>
                <a:gd name="T22" fmla="*/ 315 w 1162"/>
                <a:gd name="T23" fmla="*/ 17 h 52"/>
                <a:gd name="T24" fmla="*/ 315 w 1162"/>
                <a:gd name="T25" fmla="*/ 35 h 52"/>
                <a:gd name="T26" fmla="*/ 245 w 1162"/>
                <a:gd name="T27" fmla="*/ 35 h 52"/>
                <a:gd name="T28" fmla="*/ 245 w 1162"/>
                <a:gd name="T29" fmla="*/ 17 h 52"/>
                <a:gd name="T30" fmla="*/ 368 w 1162"/>
                <a:gd name="T31" fmla="*/ 17 h 52"/>
                <a:gd name="T32" fmla="*/ 438 w 1162"/>
                <a:gd name="T33" fmla="*/ 17 h 52"/>
                <a:gd name="T34" fmla="*/ 438 w 1162"/>
                <a:gd name="T35" fmla="*/ 35 h 52"/>
                <a:gd name="T36" fmla="*/ 368 w 1162"/>
                <a:gd name="T37" fmla="*/ 35 h 52"/>
                <a:gd name="T38" fmla="*/ 368 w 1162"/>
                <a:gd name="T39" fmla="*/ 17 h 52"/>
                <a:gd name="T40" fmla="*/ 491 w 1162"/>
                <a:gd name="T41" fmla="*/ 17 h 52"/>
                <a:gd name="T42" fmla="*/ 561 w 1162"/>
                <a:gd name="T43" fmla="*/ 17 h 52"/>
                <a:gd name="T44" fmla="*/ 561 w 1162"/>
                <a:gd name="T45" fmla="*/ 35 h 52"/>
                <a:gd name="T46" fmla="*/ 491 w 1162"/>
                <a:gd name="T47" fmla="*/ 35 h 52"/>
                <a:gd name="T48" fmla="*/ 491 w 1162"/>
                <a:gd name="T49" fmla="*/ 17 h 52"/>
                <a:gd name="T50" fmla="*/ 613 w 1162"/>
                <a:gd name="T51" fmla="*/ 17 h 52"/>
                <a:gd name="T52" fmla="*/ 683 w 1162"/>
                <a:gd name="T53" fmla="*/ 17 h 52"/>
                <a:gd name="T54" fmla="*/ 683 w 1162"/>
                <a:gd name="T55" fmla="*/ 35 h 52"/>
                <a:gd name="T56" fmla="*/ 613 w 1162"/>
                <a:gd name="T57" fmla="*/ 35 h 52"/>
                <a:gd name="T58" fmla="*/ 613 w 1162"/>
                <a:gd name="T59" fmla="*/ 17 h 52"/>
                <a:gd name="T60" fmla="*/ 736 w 1162"/>
                <a:gd name="T61" fmla="*/ 17 h 52"/>
                <a:gd name="T62" fmla="*/ 806 w 1162"/>
                <a:gd name="T63" fmla="*/ 17 h 52"/>
                <a:gd name="T64" fmla="*/ 806 w 1162"/>
                <a:gd name="T65" fmla="*/ 35 h 52"/>
                <a:gd name="T66" fmla="*/ 736 w 1162"/>
                <a:gd name="T67" fmla="*/ 35 h 52"/>
                <a:gd name="T68" fmla="*/ 736 w 1162"/>
                <a:gd name="T69" fmla="*/ 17 h 52"/>
                <a:gd name="T70" fmla="*/ 859 w 1162"/>
                <a:gd name="T71" fmla="*/ 17 h 52"/>
                <a:gd name="T72" fmla="*/ 929 w 1162"/>
                <a:gd name="T73" fmla="*/ 17 h 52"/>
                <a:gd name="T74" fmla="*/ 929 w 1162"/>
                <a:gd name="T75" fmla="*/ 35 h 52"/>
                <a:gd name="T76" fmla="*/ 859 w 1162"/>
                <a:gd name="T77" fmla="*/ 35 h 52"/>
                <a:gd name="T78" fmla="*/ 859 w 1162"/>
                <a:gd name="T79" fmla="*/ 17 h 52"/>
                <a:gd name="T80" fmla="*/ 981 w 1162"/>
                <a:gd name="T81" fmla="*/ 17 h 52"/>
                <a:gd name="T82" fmla="*/ 1052 w 1162"/>
                <a:gd name="T83" fmla="*/ 17 h 52"/>
                <a:gd name="T84" fmla="*/ 1052 w 1162"/>
                <a:gd name="T85" fmla="*/ 35 h 52"/>
                <a:gd name="T86" fmla="*/ 981 w 1162"/>
                <a:gd name="T87" fmla="*/ 35 h 52"/>
                <a:gd name="T88" fmla="*/ 981 w 1162"/>
                <a:gd name="T89" fmla="*/ 17 h 52"/>
                <a:gd name="T90" fmla="*/ 1104 w 1162"/>
                <a:gd name="T91" fmla="*/ 17 h 52"/>
                <a:gd name="T92" fmla="*/ 1118 w 1162"/>
                <a:gd name="T93" fmla="*/ 17 h 52"/>
                <a:gd name="T94" fmla="*/ 1118 w 1162"/>
                <a:gd name="T95" fmla="*/ 35 h 52"/>
                <a:gd name="T96" fmla="*/ 1104 w 1162"/>
                <a:gd name="T97" fmla="*/ 35 h 52"/>
                <a:gd name="T98" fmla="*/ 1104 w 1162"/>
                <a:gd name="T99" fmla="*/ 17 h 52"/>
                <a:gd name="T100" fmla="*/ 1109 w 1162"/>
                <a:gd name="T101" fmla="*/ 0 h 52"/>
                <a:gd name="T102" fmla="*/ 1162 w 1162"/>
                <a:gd name="T103" fmla="*/ 26 h 52"/>
                <a:gd name="T104" fmla="*/ 1109 w 1162"/>
                <a:gd name="T105" fmla="*/ 52 h 52"/>
                <a:gd name="T106" fmla="*/ 1109 w 1162"/>
                <a:gd name="T10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2" h="52">
                  <a:moveTo>
                    <a:pt x="0" y="17"/>
                  </a:moveTo>
                  <a:lnTo>
                    <a:pt x="70" y="17"/>
                  </a:lnTo>
                  <a:lnTo>
                    <a:pt x="70" y="35"/>
                  </a:lnTo>
                  <a:lnTo>
                    <a:pt x="0" y="35"/>
                  </a:lnTo>
                  <a:lnTo>
                    <a:pt x="0" y="17"/>
                  </a:lnTo>
                  <a:close/>
                  <a:moveTo>
                    <a:pt x="123" y="17"/>
                  </a:moveTo>
                  <a:lnTo>
                    <a:pt x="193" y="17"/>
                  </a:lnTo>
                  <a:lnTo>
                    <a:pt x="193" y="35"/>
                  </a:lnTo>
                  <a:lnTo>
                    <a:pt x="123" y="35"/>
                  </a:lnTo>
                  <a:lnTo>
                    <a:pt x="123" y="17"/>
                  </a:lnTo>
                  <a:close/>
                  <a:moveTo>
                    <a:pt x="245" y="17"/>
                  </a:moveTo>
                  <a:lnTo>
                    <a:pt x="315" y="17"/>
                  </a:lnTo>
                  <a:lnTo>
                    <a:pt x="315" y="35"/>
                  </a:lnTo>
                  <a:lnTo>
                    <a:pt x="245" y="35"/>
                  </a:lnTo>
                  <a:lnTo>
                    <a:pt x="245" y="17"/>
                  </a:lnTo>
                  <a:close/>
                  <a:moveTo>
                    <a:pt x="368" y="17"/>
                  </a:moveTo>
                  <a:lnTo>
                    <a:pt x="438" y="17"/>
                  </a:lnTo>
                  <a:lnTo>
                    <a:pt x="438" y="35"/>
                  </a:lnTo>
                  <a:lnTo>
                    <a:pt x="368" y="35"/>
                  </a:lnTo>
                  <a:lnTo>
                    <a:pt x="368" y="17"/>
                  </a:lnTo>
                  <a:close/>
                  <a:moveTo>
                    <a:pt x="491" y="17"/>
                  </a:moveTo>
                  <a:lnTo>
                    <a:pt x="561" y="17"/>
                  </a:lnTo>
                  <a:lnTo>
                    <a:pt x="561" y="35"/>
                  </a:lnTo>
                  <a:lnTo>
                    <a:pt x="491" y="35"/>
                  </a:lnTo>
                  <a:lnTo>
                    <a:pt x="491" y="17"/>
                  </a:lnTo>
                  <a:close/>
                  <a:moveTo>
                    <a:pt x="613" y="17"/>
                  </a:moveTo>
                  <a:lnTo>
                    <a:pt x="683" y="17"/>
                  </a:lnTo>
                  <a:lnTo>
                    <a:pt x="683" y="35"/>
                  </a:lnTo>
                  <a:lnTo>
                    <a:pt x="613" y="35"/>
                  </a:lnTo>
                  <a:lnTo>
                    <a:pt x="613" y="17"/>
                  </a:lnTo>
                  <a:close/>
                  <a:moveTo>
                    <a:pt x="736" y="17"/>
                  </a:moveTo>
                  <a:lnTo>
                    <a:pt x="806" y="17"/>
                  </a:lnTo>
                  <a:lnTo>
                    <a:pt x="806" y="35"/>
                  </a:lnTo>
                  <a:lnTo>
                    <a:pt x="736" y="35"/>
                  </a:lnTo>
                  <a:lnTo>
                    <a:pt x="736" y="17"/>
                  </a:lnTo>
                  <a:close/>
                  <a:moveTo>
                    <a:pt x="859" y="17"/>
                  </a:moveTo>
                  <a:lnTo>
                    <a:pt x="929" y="17"/>
                  </a:lnTo>
                  <a:lnTo>
                    <a:pt x="929" y="35"/>
                  </a:lnTo>
                  <a:lnTo>
                    <a:pt x="859" y="35"/>
                  </a:lnTo>
                  <a:lnTo>
                    <a:pt x="859" y="17"/>
                  </a:lnTo>
                  <a:close/>
                  <a:moveTo>
                    <a:pt x="981" y="17"/>
                  </a:moveTo>
                  <a:lnTo>
                    <a:pt x="1052" y="17"/>
                  </a:lnTo>
                  <a:lnTo>
                    <a:pt x="1052" y="35"/>
                  </a:lnTo>
                  <a:lnTo>
                    <a:pt x="981" y="35"/>
                  </a:lnTo>
                  <a:lnTo>
                    <a:pt x="981" y="17"/>
                  </a:lnTo>
                  <a:close/>
                  <a:moveTo>
                    <a:pt x="1104" y="17"/>
                  </a:moveTo>
                  <a:lnTo>
                    <a:pt x="1118" y="17"/>
                  </a:lnTo>
                  <a:lnTo>
                    <a:pt x="1118" y="35"/>
                  </a:lnTo>
                  <a:lnTo>
                    <a:pt x="1104" y="35"/>
                  </a:lnTo>
                  <a:lnTo>
                    <a:pt x="1104" y="17"/>
                  </a:lnTo>
                  <a:close/>
                  <a:moveTo>
                    <a:pt x="1109" y="0"/>
                  </a:moveTo>
                  <a:lnTo>
                    <a:pt x="1162" y="26"/>
                  </a:lnTo>
                  <a:lnTo>
                    <a:pt x="1109" y="52"/>
                  </a:lnTo>
                  <a:lnTo>
                    <a:pt x="1109" y="0"/>
                  </a:lnTo>
                  <a:close/>
                </a:path>
              </a:pathLst>
            </a:custGeom>
            <a:solidFill>
              <a:srgbClr val="FF0000"/>
            </a:solidFill>
            <a:ln w="0" cap="flat">
              <a:solidFill>
                <a:srgbClr val="FF0000"/>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17" name="Rectangle 75"/>
            <p:cNvSpPr>
              <a:spLocks noChangeArrowheads="1"/>
            </p:cNvSpPr>
            <p:nvPr/>
          </p:nvSpPr>
          <p:spPr bwMode="auto">
            <a:xfrm>
              <a:off x="2227" y="1063"/>
              <a:ext cx="550" cy="25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18" name="Rectangle 76"/>
            <p:cNvSpPr>
              <a:spLocks noChangeArrowheads="1"/>
            </p:cNvSpPr>
            <p:nvPr/>
          </p:nvSpPr>
          <p:spPr bwMode="auto">
            <a:xfrm>
              <a:off x="2407" y="1103"/>
              <a:ext cx="194"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750" b="1">
                  <a:solidFill>
                    <a:srgbClr val="FFFFFF"/>
                  </a:solidFill>
                </a:rPr>
                <a:t>Part 1 </a:t>
              </a:r>
              <a:endParaRPr lang="en-US" altLang="en-US" sz="1350">
                <a:solidFill>
                  <a:srgbClr val="000000"/>
                </a:solidFill>
              </a:endParaRPr>
            </a:p>
          </p:txBody>
        </p:sp>
        <p:sp>
          <p:nvSpPr>
            <p:cNvPr id="3119" name="Rectangle 77"/>
            <p:cNvSpPr>
              <a:spLocks noChangeArrowheads="1"/>
            </p:cNvSpPr>
            <p:nvPr/>
          </p:nvSpPr>
          <p:spPr bwMode="auto">
            <a:xfrm>
              <a:off x="2335" y="1195"/>
              <a:ext cx="277"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750" b="1">
                  <a:solidFill>
                    <a:srgbClr val="FFFFFF"/>
                  </a:solidFill>
                </a:rPr>
                <a:t>(Primary)</a:t>
              </a:r>
              <a:endParaRPr lang="en-US" altLang="en-US" sz="1350">
                <a:solidFill>
                  <a:srgbClr val="000000"/>
                </a:solidFill>
              </a:endParaRPr>
            </a:p>
          </p:txBody>
        </p:sp>
        <p:sp>
          <p:nvSpPr>
            <p:cNvPr id="3120" name="Rectangle 78"/>
            <p:cNvSpPr>
              <a:spLocks noChangeArrowheads="1"/>
            </p:cNvSpPr>
            <p:nvPr/>
          </p:nvSpPr>
          <p:spPr bwMode="auto">
            <a:xfrm>
              <a:off x="5012" y="1057"/>
              <a:ext cx="615" cy="25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21" name="Rectangle 79"/>
            <p:cNvSpPr>
              <a:spLocks noChangeArrowheads="1"/>
            </p:cNvSpPr>
            <p:nvPr/>
          </p:nvSpPr>
          <p:spPr bwMode="auto">
            <a:xfrm>
              <a:off x="5214" y="1096"/>
              <a:ext cx="194"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750" b="1">
                  <a:solidFill>
                    <a:srgbClr val="FFFFFF"/>
                  </a:solidFill>
                </a:rPr>
                <a:t>Part 2 </a:t>
              </a:r>
              <a:endParaRPr lang="en-US" altLang="en-US" sz="1350">
                <a:solidFill>
                  <a:srgbClr val="000000"/>
                </a:solidFill>
              </a:endParaRPr>
            </a:p>
          </p:txBody>
        </p:sp>
        <p:sp>
          <p:nvSpPr>
            <p:cNvPr id="3122" name="Rectangle 80"/>
            <p:cNvSpPr>
              <a:spLocks noChangeArrowheads="1"/>
            </p:cNvSpPr>
            <p:nvPr/>
          </p:nvSpPr>
          <p:spPr bwMode="auto">
            <a:xfrm>
              <a:off x="5082" y="1188"/>
              <a:ext cx="395"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750" b="1" dirty="0">
                  <a:solidFill>
                    <a:srgbClr val="FFFFFF"/>
                  </a:solidFill>
                </a:rPr>
                <a:t>(Exploratory)</a:t>
              </a:r>
              <a:endParaRPr lang="en-US" altLang="en-US" sz="1350" dirty="0">
                <a:solidFill>
                  <a:srgbClr val="000000"/>
                </a:solidFill>
              </a:endParaRPr>
            </a:p>
          </p:txBody>
        </p:sp>
        <p:sp>
          <p:nvSpPr>
            <p:cNvPr id="3123" name="Rectangle 81"/>
            <p:cNvSpPr>
              <a:spLocks noChangeArrowheads="1"/>
            </p:cNvSpPr>
            <p:nvPr/>
          </p:nvSpPr>
          <p:spPr bwMode="auto">
            <a:xfrm>
              <a:off x="3212" y="945"/>
              <a:ext cx="662" cy="364"/>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24" name="Rectangle 82"/>
            <p:cNvSpPr>
              <a:spLocks noChangeArrowheads="1"/>
            </p:cNvSpPr>
            <p:nvPr/>
          </p:nvSpPr>
          <p:spPr bwMode="auto">
            <a:xfrm>
              <a:off x="3401" y="948"/>
              <a:ext cx="253"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750" b="1">
                  <a:solidFill>
                    <a:srgbClr val="FFFFFF"/>
                  </a:solidFill>
                </a:rPr>
                <a:t>Primary </a:t>
              </a:r>
              <a:endParaRPr lang="en-US" altLang="en-US" sz="1350">
                <a:solidFill>
                  <a:srgbClr val="000000"/>
                </a:solidFill>
              </a:endParaRPr>
            </a:p>
          </p:txBody>
        </p:sp>
        <p:sp>
          <p:nvSpPr>
            <p:cNvPr id="3125" name="Rectangle 83"/>
            <p:cNvSpPr>
              <a:spLocks noChangeArrowheads="1"/>
            </p:cNvSpPr>
            <p:nvPr/>
          </p:nvSpPr>
          <p:spPr bwMode="auto">
            <a:xfrm>
              <a:off x="3317" y="1040"/>
              <a:ext cx="392"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750" b="1">
                  <a:solidFill>
                    <a:srgbClr val="FFFFFF"/>
                  </a:solidFill>
                </a:rPr>
                <a:t>Efficacy and </a:t>
              </a:r>
              <a:endParaRPr lang="en-US" altLang="en-US" sz="1350">
                <a:solidFill>
                  <a:srgbClr val="000000"/>
                </a:solidFill>
              </a:endParaRPr>
            </a:p>
          </p:txBody>
        </p:sp>
        <p:sp>
          <p:nvSpPr>
            <p:cNvPr id="3126" name="Rectangle 84"/>
            <p:cNvSpPr>
              <a:spLocks noChangeArrowheads="1"/>
            </p:cNvSpPr>
            <p:nvPr/>
          </p:nvSpPr>
          <p:spPr bwMode="auto">
            <a:xfrm>
              <a:off x="3429" y="1132"/>
              <a:ext cx="20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750" b="1">
                  <a:solidFill>
                    <a:srgbClr val="FFFFFF"/>
                  </a:solidFill>
                </a:rPr>
                <a:t>Safety </a:t>
              </a:r>
              <a:endParaRPr lang="en-US" altLang="en-US" sz="1350">
                <a:solidFill>
                  <a:srgbClr val="000000"/>
                </a:solidFill>
              </a:endParaRPr>
            </a:p>
          </p:txBody>
        </p:sp>
        <p:sp>
          <p:nvSpPr>
            <p:cNvPr id="3127" name="Rectangle 85"/>
            <p:cNvSpPr>
              <a:spLocks noChangeArrowheads="1"/>
            </p:cNvSpPr>
            <p:nvPr/>
          </p:nvSpPr>
          <p:spPr bwMode="auto">
            <a:xfrm>
              <a:off x="3377" y="1224"/>
              <a:ext cx="277"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750" b="1">
                  <a:solidFill>
                    <a:srgbClr val="FFFFFF"/>
                  </a:solidFill>
                </a:rPr>
                <a:t>Analyses</a:t>
              </a:r>
              <a:endParaRPr lang="en-US" altLang="en-US" sz="1350">
                <a:solidFill>
                  <a:srgbClr val="000000"/>
                </a:solidFill>
              </a:endParaRPr>
            </a:p>
          </p:txBody>
        </p:sp>
        <p:sp>
          <p:nvSpPr>
            <p:cNvPr id="3128" name="Line 86"/>
            <p:cNvSpPr>
              <a:spLocks noChangeShapeType="1"/>
            </p:cNvSpPr>
            <p:nvPr/>
          </p:nvSpPr>
          <p:spPr bwMode="auto">
            <a:xfrm>
              <a:off x="4915" y="1310"/>
              <a:ext cx="0" cy="368"/>
            </a:xfrm>
            <a:prstGeom prst="line">
              <a:avLst/>
            </a:prstGeom>
            <a:noFill/>
            <a:ln w="28575" cap="flat">
              <a:solidFill>
                <a:srgbClr val="060E9F"/>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29" name="Freeform 87"/>
            <p:cNvSpPr>
              <a:spLocks noEditPoints="1"/>
            </p:cNvSpPr>
            <p:nvPr/>
          </p:nvSpPr>
          <p:spPr bwMode="auto">
            <a:xfrm>
              <a:off x="5717" y="1512"/>
              <a:ext cx="52" cy="656"/>
            </a:xfrm>
            <a:custGeom>
              <a:avLst/>
              <a:gdLst>
                <a:gd name="T0" fmla="*/ 35 w 52"/>
                <a:gd name="T1" fmla="*/ 656 h 656"/>
                <a:gd name="T2" fmla="*/ 35 w 52"/>
                <a:gd name="T3" fmla="*/ 44 h 656"/>
                <a:gd name="T4" fmla="*/ 17 w 52"/>
                <a:gd name="T5" fmla="*/ 44 h 656"/>
                <a:gd name="T6" fmla="*/ 17 w 52"/>
                <a:gd name="T7" fmla="*/ 656 h 656"/>
                <a:gd name="T8" fmla="*/ 35 w 52"/>
                <a:gd name="T9" fmla="*/ 656 h 656"/>
                <a:gd name="T10" fmla="*/ 52 w 52"/>
                <a:gd name="T11" fmla="*/ 53 h 656"/>
                <a:gd name="T12" fmla="*/ 26 w 52"/>
                <a:gd name="T13" fmla="*/ 0 h 656"/>
                <a:gd name="T14" fmla="*/ 0 w 52"/>
                <a:gd name="T15" fmla="*/ 53 h 656"/>
                <a:gd name="T16" fmla="*/ 52 w 52"/>
                <a:gd name="T17" fmla="*/ 53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56">
                  <a:moveTo>
                    <a:pt x="35" y="656"/>
                  </a:moveTo>
                  <a:lnTo>
                    <a:pt x="35" y="44"/>
                  </a:lnTo>
                  <a:lnTo>
                    <a:pt x="17" y="44"/>
                  </a:lnTo>
                  <a:lnTo>
                    <a:pt x="17" y="656"/>
                  </a:lnTo>
                  <a:lnTo>
                    <a:pt x="35" y="656"/>
                  </a:lnTo>
                  <a:close/>
                  <a:moveTo>
                    <a:pt x="52" y="53"/>
                  </a:moveTo>
                  <a:lnTo>
                    <a:pt x="26" y="0"/>
                  </a:lnTo>
                  <a:lnTo>
                    <a:pt x="0" y="53"/>
                  </a:lnTo>
                  <a:lnTo>
                    <a:pt x="52" y="53"/>
                  </a:lnTo>
                  <a:close/>
                </a:path>
              </a:pathLst>
            </a:custGeom>
            <a:solidFill>
              <a:srgbClr val="0070C0"/>
            </a:solidFill>
            <a:ln w="0" cap="flat">
              <a:solidFill>
                <a:srgbClr val="0070C0"/>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30" name="Rectangle 88"/>
            <p:cNvSpPr>
              <a:spLocks noChangeArrowheads="1"/>
            </p:cNvSpPr>
            <p:nvPr/>
          </p:nvSpPr>
          <p:spPr bwMode="auto">
            <a:xfrm>
              <a:off x="5518" y="2169"/>
              <a:ext cx="369" cy="186"/>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31" name="Rectangle 89"/>
            <p:cNvSpPr>
              <a:spLocks noChangeArrowheads="1"/>
            </p:cNvSpPr>
            <p:nvPr/>
          </p:nvSpPr>
          <p:spPr bwMode="auto">
            <a:xfrm>
              <a:off x="5592" y="2183"/>
              <a:ext cx="197"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675" b="1">
                  <a:solidFill>
                    <a:srgbClr val="FFFFFF"/>
                  </a:solidFill>
                </a:rPr>
                <a:t>Follow </a:t>
              </a:r>
              <a:endParaRPr lang="en-US" altLang="en-US" sz="1350">
                <a:solidFill>
                  <a:srgbClr val="000000"/>
                </a:solidFill>
              </a:endParaRPr>
            </a:p>
          </p:txBody>
        </p:sp>
        <p:sp>
          <p:nvSpPr>
            <p:cNvPr id="3132" name="Rectangle 90"/>
            <p:cNvSpPr>
              <a:spLocks noChangeArrowheads="1"/>
            </p:cNvSpPr>
            <p:nvPr/>
          </p:nvSpPr>
          <p:spPr bwMode="auto">
            <a:xfrm>
              <a:off x="5577" y="2266"/>
              <a:ext cx="206"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675" b="1">
                  <a:solidFill>
                    <a:srgbClr val="FFFFFF"/>
                  </a:solidFill>
                </a:rPr>
                <a:t>for DFS</a:t>
              </a:r>
              <a:endParaRPr lang="en-US" altLang="en-US" sz="1350">
                <a:solidFill>
                  <a:srgbClr val="000000"/>
                </a:solidFill>
              </a:endParaRPr>
            </a:p>
          </p:txBody>
        </p:sp>
        <p:sp>
          <p:nvSpPr>
            <p:cNvPr id="3133" name="Freeform 91"/>
            <p:cNvSpPr>
              <a:spLocks noEditPoints="1"/>
            </p:cNvSpPr>
            <p:nvPr/>
          </p:nvSpPr>
          <p:spPr bwMode="auto">
            <a:xfrm>
              <a:off x="6030" y="1515"/>
              <a:ext cx="52" cy="656"/>
            </a:xfrm>
            <a:custGeom>
              <a:avLst/>
              <a:gdLst>
                <a:gd name="T0" fmla="*/ 35 w 52"/>
                <a:gd name="T1" fmla="*/ 656 h 656"/>
                <a:gd name="T2" fmla="*/ 35 w 52"/>
                <a:gd name="T3" fmla="*/ 44 h 656"/>
                <a:gd name="T4" fmla="*/ 17 w 52"/>
                <a:gd name="T5" fmla="*/ 44 h 656"/>
                <a:gd name="T6" fmla="*/ 17 w 52"/>
                <a:gd name="T7" fmla="*/ 656 h 656"/>
                <a:gd name="T8" fmla="*/ 35 w 52"/>
                <a:gd name="T9" fmla="*/ 656 h 656"/>
                <a:gd name="T10" fmla="*/ 52 w 52"/>
                <a:gd name="T11" fmla="*/ 52 h 656"/>
                <a:gd name="T12" fmla="*/ 26 w 52"/>
                <a:gd name="T13" fmla="*/ 0 h 656"/>
                <a:gd name="T14" fmla="*/ 0 w 52"/>
                <a:gd name="T15" fmla="*/ 52 h 656"/>
                <a:gd name="T16" fmla="*/ 52 w 52"/>
                <a:gd name="T17" fmla="*/ 52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56">
                  <a:moveTo>
                    <a:pt x="35" y="656"/>
                  </a:moveTo>
                  <a:lnTo>
                    <a:pt x="35" y="44"/>
                  </a:lnTo>
                  <a:lnTo>
                    <a:pt x="17" y="44"/>
                  </a:lnTo>
                  <a:lnTo>
                    <a:pt x="17" y="656"/>
                  </a:lnTo>
                  <a:lnTo>
                    <a:pt x="35" y="656"/>
                  </a:lnTo>
                  <a:close/>
                  <a:moveTo>
                    <a:pt x="52" y="52"/>
                  </a:moveTo>
                  <a:lnTo>
                    <a:pt x="26" y="0"/>
                  </a:lnTo>
                  <a:lnTo>
                    <a:pt x="0" y="52"/>
                  </a:lnTo>
                  <a:lnTo>
                    <a:pt x="52" y="52"/>
                  </a:lnTo>
                  <a:close/>
                </a:path>
              </a:pathLst>
            </a:custGeom>
            <a:solidFill>
              <a:srgbClr val="0070C0"/>
            </a:solidFill>
            <a:ln w="0" cap="flat">
              <a:solidFill>
                <a:srgbClr val="0070C0"/>
              </a:solidFill>
              <a:prstDash val="solid"/>
              <a:round/>
              <a:headEnd/>
              <a:tailEnd/>
            </a:ln>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34" name="Rectangle 92"/>
            <p:cNvSpPr>
              <a:spLocks noChangeArrowheads="1"/>
            </p:cNvSpPr>
            <p:nvPr/>
          </p:nvSpPr>
          <p:spPr bwMode="auto">
            <a:xfrm>
              <a:off x="5946" y="2167"/>
              <a:ext cx="370" cy="186"/>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1" fontAlgn="auto" hangingPunct="1">
                <a:spcBef>
                  <a:spcPts val="0"/>
                </a:spcBef>
                <a:spcAft>
                  <a:spcPts val="0"/>
                </a:spcAft>
              </a:pPr>
              <a:endParaRPr lang="en-US" sz="1350">
                <a:solidFill>
                  <a:srgbClr val="000000"/>
                </a:solidFill>
                <a:latin typeface="Arial"/>
              </a:endParaRPr>
            </a:p>
          </p:txBody>
        </p:sp>
        <p:sp>
          <p:nvSpPr>
            <p:cNvPr id="3135" name="Rectangle 93"/>
            <p:cNvSpPr>
              <a:spLocks noChangeArrowheads="1"/>
            </p:cNvSpPr>
            <p:nvPr/>
          </p:nvSpPr>
          <p:spPr bwMode="auto">
            <a:xfrm>
              <a:off x="6020" y="2181"/>
              <a:ext cx="197"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675" b="1">
                  <a:solidFill>
                    <a:srgbClr val="FFFFFF"/>
                  </a:solidFill>
                </a:rPr>
                <a:t>Follow </a:t>
              </a:r>
              <a:endParaRPr lang="en-US" altLang="en-US" sz="1350">
                <a:solidFill>
                  <a:srgbClr val="000000"/>
                </a:solidFill>
              </a:endParaRPr>
            </a:p>
          </p:txBody>
        </p:sp>
        <p:sp>
          <p:nvSpPr>
            <p:cNvPr id="3136" name="Rectangle 94"/>
            <p:cNvSpPr>
              <a:spLocks noChangeArrowheads="1"/>
            </p:cNvSpPr>
            <p:nvPr/>
          </p:nvSpPr>
          <p:spPr bwMode="auto">
            <a:xfrm>
              <a:off x="6024" y="2264"/>
              <a:ext cx="175"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675" b="1">
                  <a:solidFill>
                    <a:srgbClr val="FFFFFF"/>
                  </a:solidFill>
                </a:rPr>
                <a:t>for OS</a:t>
              </a:r>
              <a:endParaRPr lang="en-US" altLang="en-US" sz="1350">
                <a:solidFill>
                  <a:srgbClr val="000000"/>
                </a:solidFill>
              </a:endParaRPr>
            </a:p>
          </p:txBody>
        </p:sp>
      </p:grpSp>
      <p:sp>
        <p:nvSpPr>
          <p:cNvPr id="2" name="Title 1"/>
          <p:cNvSpPr>
            <a:spLocks noGrp="1"/>
          </p:cNvSpPr>
          <p:nvPr>
            <p:ph type="title"/>
          </p:nvPr>
        </p:nvSpPr>
        <p:spPr>
          <a:xfrm>
            <a:off x="60511" y="14581"/>
            <a:ext cx="9083489" cy="896248"/>
          </a:xfrm>
        </p:spPr>
        <p:txBody>
          <a:bodyPr/>
          <a:lstStyle/>
          <a:p>
            <a:r>
              <a:rPr lang="en-US" dirty="0" smtClean="0"/>
              <a:t>LCMC 3: Neoadjuvant </a:t>
            </a:r>
            <a:r>
              <a:rPr lang="en-US" dirty="0" err="1" smtClean="0"/>
              <a:t>Atezolizumab</a:t>
            </a:r>
            <a:endParaRPr lang="en-US" dirty="0"/>
          </a:p>
        </p:txBody>
      </p:sp>
      <p:sp>
        <p:nvSpPr>
          <p:cNvPr id="3" name="TextBox 2"/>
          <p:cNvSpPr txBox="1"/>
          <p:nvPr/>
        </p:nvSpPr>
        <p:spPr>
          <a:xfrm>
            <a:off x="506226" y="4268646"/>
            <a:ext cx="1334027" cy="300082"/>
          </a:xfrm>
          <a:prstGeom prst="rect">
            <a:avLst/>
          </a:prstGeom>
          <a:noFill/>
        </p:spPr>
        <p:txBody>
          <a:bodyPr wrap="square" rtlCol="0">
            <a:spAutoFit/>
          </a:bodyPr>
          <a:lstStyle/>
          <a:p>
            <a:pPr eaLnBrk="1" fontAlgn="auto" hangingPunct="1">
              <a:spcBef>
                <a:spcPts val="0"/>
              </a:spcBef>
              <a:spcAft>
                <a:spcPts val="0"/>
              </a:spcAft>
            </a:pPr>
            <a:r>
              <a:rPr lang="en-US" sz="1350" dirty="0">
                <a:solidFill>
                  <a:srgbClr val="FFFFFF"/>
                </a:solidFill>
                <a:latin typeface="Arial"/>
              </a:rPr>
              <a:t>D. Carbone</a:t>
            </a:r>
            <a:r>
              <a:rPr lang="en-US" sz="1350" dirty="0" smtClean="0">
                <a:solidFill>
                  <a:srgbClr val="FFFFFF"/>
                </a:solidFill>
                <a:latin typeface="Arial"/>
              </a:rPr>
              <a:t>, PI</a:t>
            </a:r>
            <a:endParaRPr lang="en-US" sz="1350" dirty="0">
              <a:solidFill>
                <a:srgbClr val="FFFFFF"/>
              </a:solidFill>
              <a:latin typeface="Arial"/>
            </a:endParaRPr>
          </a:p>
        </p:txBody>
      </p:sp>
      <p:sp>
        <p:nvSpPr>
          <p:cNvPr id="4" name="TextBox 3"/>
          <p:cNvSpPr txBox="1"/>
          <p:nvPr/>
        </p:nvSpPr>
        <p:spPr>
          <a:xfrm>
            <a:off x="60511" y="5546727"/>
            <a:ext cx="9106935" cy="1077218"/>
          </a:xfrm>
          <a:prstGeom prst="rect">
            <a:avLst/>
          </a:prstGeom>
          <a:noFill/>
        </p:spPr>
        <p:txBody>
          <a:bodyPr wrap="square" rtlCol="0">
            <a:spAutoFit/>
          </a:bodyPr>
          <a:lstStyle/>
          <a:p>
            <a:pPr algn="ctr"/>
            <a:r>
              <a:rPr lang="en-US" sz="3200" b="1" dirty="0">
                <a:solidFill>
                  <a:srgbClr val="FFFF00"/>
                </a:solidFill>
                <a:latin typeface="Arial" panose="020B0604020202020204" pitchFamily="34" charset="0"/>
                <a:cs typeface="Arial" panose="020B0604020202020204" pitchFamily="34" charset="0"/>
              </a:rPr>
              <a:t>LCMC </a:t>
            </a:r>
            <a:r>
              <a:rPr lang="en-US" sz="3200" b="1" dirty="0" smtClean="0">
                <a:solidFill>
                  <a:srgbClr val="FFFF00"/>
                </a:solidFill>
                <a:latin typeface="Arial" panose="020B0604020202020204" pitchFamily="34" charset="0"/>
                <a:cs typeface="Arial" panose="020B0604020202020204" pitchFamily="34" charset="0"/>
              </a:rPr>
              <a:t>4: </a:t>
            </a:r>
            <a:r>
              <a:rPr lang="en-US" sz="3200" b="1" dirty="0">
                <a:solidFill>
                  <a:srgbClr val="FFFF00"/>
                </a:solidFill>
                <a:latin typeface="Arial" panose="020B0604020202020204" pitchFamily="34" charset="0"/>
                <a:cs typeface="Arial" panose="020B0604020202020204" pitchFamily="34" charset="0"/>
              </a:rPr>
              <a:t>Neoadjuvant </a:t>
            </a:r>
            <a:r>
              <a:rPr lang="en-US" sz="3200" b="1" dirty="0" smtClean="0">
                <a:solidFill>
                  <a:srgbClr val="FFFF00"/>
                </a:solidFill>
                <a:latin typeface="Arial" panose="020B0604020202020204" pitchFamily="34" charset="0"/>
                <a:cs typeface="Arial" panose="020B0604020202020204" pitchFamily="34" charset="0"/>
              </a:rPr>
              <a:t>TK</a:t>
            </a:r>
          </a:p>
          <a:p>
            <a:r>
              <a:rPr lang="en-US" sz="2000" dirty="0" smtClean="0">
                <a:latin typeface="Arial" panose="020B0604020202020204" pitchFamily="34" charset="0"/>
                <a:cs typeface="Arial" panose="020B0604020202020204" pitchFamily="34" charset="0"/>
              </a:rPr>
              <a:t>In planning for EGFR, ALK, ROS1, MET and </a:t>
            </a:r>
            <a:r>
              <a:rPr lang="en-US" sz="2000" dirty="0" err="1" smtClean="0">
                <a:latin typeface="Arial" panose="020B0604020202020204" pitchFamily="34" charset="0"/>
                <a:cs typeface="Arial" panose="020B0604020202020204" pitchFamily="34" charset="0"/>
              </a:rPr>
              <a:t>others</a:t>
            </a:r>
            <a:r>
              <a:rPr lang="en-US" sz="3200" b="1" dirty="0" err="1" smtClean="0">
                <a:solidFill>
                  <a:srgbClr val="FFFF00"/>
                </a:solidFill>
                <a:latin typeface="Arial" panose="020B0604020202020204" pitchFamily="34" charset="0"/>
                <a:cs typeface="Arial" panose="020B0604020202020204" pitchFamily="34" charset="0"/>
              </a:rPr>
              <a:t>I</a:t>
            </a:r>
            <a:endParaRPr lang="en-US" sz="3200" b="1" dirty="0">
              <a:solidFill>
                <a:srgbClr val="FFFF00"/>
              </a:solidFill>
              <a:latin typeface="Arial" panose="020B0604020202020204" pitchFamily="34" charset="0"/>
              <a:cs typeface="Arial" panose="020B0604020202020204" pitchFamily="34" charset="0"/>
            </a:endParaRPr>
          </a:p>
        </p:txBody>
      </p:sp>
      <p:sp>
        <p:nvSpPr>
          <p:cNvPr id="97" name="Line 146"/>
          <p:cNvSpPr>
            <a:spLocks noChangeShapeType="1"/>
          </p:cNvSpPr>
          <p:nvPr/>
        </p:nvSpPr>
        <p:spPr bwMode="auto">
          <a:xfrm>
            <a:off x="1699846" y="6080127"/>
            <a:ext cx="6400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lIns="68468" tIns="34235" rIns="68468" bIns="34235"/>
          <a:lstStyle/>
          <a:p>
            <a:endParaRPr lang="en-US" sz="1350">
              <a:solidFill>
                <a:srgbClr val="000000"/>
              </a:solidFill>
              <a:latin typeface="Arial"/>
            </a:endParaRPr>
          </a:p>
        </p:txBody>
      </p:sp>
    </p:spTree>
    <p:extLst>
      <p:ext uri="{BB962C8B-B14F-4D97-AF65-F5344CB8AC3E}">
        <p14:creationId xmlns:p14="http://schemas.microsoft.com/office/powerpoint/2010/main" val="23035454"/>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0"/>
            <a:ext cx="9220200" cy="6915150"/>
          </a:xfrm>
          <a:prstGeom prst="rect">
            <a:avLst/>
          </a:prstGeom>
        </p:spPr>
      </p:pic>
    </p:spTree>
    <p:extLst>
      <p:ext uri="{BB962C8B-B14F-4D97-AF65-F5344CB8AC3E}">
        <p14:creationId xmlns:p14="http://schemas.microsoft.com/office/powerpoint/2010/main" val="16713597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LCMC II Acknowledgements</a:t>
            </a:r>
            <a:br>
              <a:rPr lang="en-US" dirty="0" smtClean="0"/>
            </a:br>
            <a:endParaRPr lang="en-US" dirty="0"/>
          </a:p>
        </p:txBody>
      </p:sp>
      <p:sp>
        <p:nvSpPr>
          <p:cNvPr id="3" name="Content Placeholder 2"/>
          <p:cNvSpPr>
            <a:spLocks noGrp="1"/>
          </p:cNvSpPr>
          <p:nvPr>
            <p:ph idx="1"/>
          </p:nvPr>
        </p:nvSpPr>
        <p:spPr/>
        <p:txBody>
          <a:bodyPr/>
          <a:lstStyle/>
          <a:p>
            <a:r>
              <a:rPr lang="en-US" dirty="0" smtClean="0"/>
              <a:t>LCMC sites, coordinators, and investigators</a:t>
            </a:r>
          </a:p>
          <a:p>
            <a:r>
              <a:rPr lang="en-US" dirty="0" smtClean="0"/>
              <a:t>LCMC coordinating center staff</a:t>
            </a:r>
          </a:p>
          <a:p>
            <a:r>
              <a:rPr lang="en-US" dirty="0" smtClean="0"/>
              <a:t>LCMC executive committee</a:t>
            </a:r>
          </a:p>
          <a:p>
            <a:r>
              <a:rPr lang="en-US" dirty="0" smtClean="0"/>
              <a:t>LCMC Clinical committee chaired by M. Kris</a:t>
            </a:r>
          </a:p>
          <a:p>
            <a:r>
              <a:rPr lang="en-US" dirty="0" smtClean="0"/>
              <a:t>LCMC Pathology committee chaired by D. </a:t>
            </a:r>
            <a:r>
              <a:rPr lang="en-US" dirty="0" err="1" smtClean="0"/>
              <a:t>Kiatkowski</a:t>
            </a:r>
            <a:r>
              <a:rPr lang="en-US" dirty="0" smtClean="0"/>
              <a:t>, L. Scholl and D. Aisner</a:t>
            </a:r>
          </a:p>
          <a:p>
            <a:r>
              <a:rPr lang="en-US" dirty="0" smtClean="0"/>
              <a:t>LCMC statistical center with Y. Shyr and L. Berry</a:t>
            </a:r>
            <a:endParaRPr lang="en-US" dirty="0"/>
          </a:p>
          <a:p>
            <a:r>
              <a:rPr lang="en-US" dirty="0" smtClean="0"/>
              <a:t>Patients and family who volunteered for the studies</a:t>
            </a:r>
            <a:endParaRPr lang="en-US" dirty="0"/>
          </a:p>
        </p:txBody>
      </p:sp>
      <p:sp>
        <p:nvSpPr>
          <p:cNvPr id="5"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4167405815"/>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00" b="1" kern="1200" dirty="0" smtClean="0">
                <a:solidFill>
                  <a:schemeClr val="tx1"/>
                </a:solidFill>
                <a:latin typeface="Arial" charset="0"/>
                <a:ea typeface="+mn-ea"/>
                <a:cs typeface="+mn-cs"/>
              </a:rPr>
              <a:t>Thank You</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2700"/>
            <a:ext cx="9143999"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58674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dirty="0" smtClean="0"/>
              <a:t>Presented By Dara Aisner at 2016 ASCO Annual Meeting</a:t>
            </a:r>
            <a:endParaRPr lang="en-US" sz="1200" dirty="0"/>
          </a:p>
        </p:txBody>
      </p:sp>
      <p:sp>
        <p:nvSpPr>
          <p:cNvPr id="5" name="Line 146"/>
          <p:cNvSpPr>
            <a:spLocks noChangeShapeType="1"/>
          </p:cNvSpPr>
          <p:nvPr/>
        </p:nvSpPr>
        <p:spPr bwMode="auto">
          <a:xfrm>
            <a:off x="304800" y="1066800"/>
            <a:ext cx="6400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lIns="68468" tIns="34235" rIns="68468" bIns="34235"/>
          <a:lstStyle/>
          <a:p>
            <a:endParaRPr lang="en-US" sz="1350">
              <a:solidFill>
                <a:srgbClr val="000000"/>
              </a:solidFill>
              <a:latin typeface="Arial"/>
            </a:endParaRPr>
          </a:p>
        </p:txBody>
      </p:sp>
    </p:spTree>
    <p:extLst>
      <p:ext uri="{BB962C8B-B14F-4D97-AF65-F5344CB8AC3E}">
        <p14:creationId xmlns:p14="http://schemas.microsoft.com/office/powerpoint/2010/main" val="1061239116"/>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0" y="76200"/>
            <a:ext cx="9144000" cy="1143000"/>
          </a:xfrm>
        </p:spPr>
        <p:txBody>
          <a:bodyPr/>
          <a:lstStyle/>
          <a:p>
            <a:r>
              <a:rPr lang="en-US" altLang="en-US" sz="4400" dirty="0" smtClean="0"/>
              <a:t>Lung Cancer Mutation Consortium I</a:t>
            </a:r>
          </a:p>
        </p:txBody>
      </p:sp>
      <p:pic>
        <p:nvPicPr>
          <p:cNvPr id="55299"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381000" y="1295400"/>
            <a:ext cx="8382000" cy="5410200"/>
          </a:xfrm>
          <a:noFill/>
        </p:spPr>
      </p:pic>
      <p:sp>
        <p:nvSpPr>
          <p:cNvPr id="6"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0" y="76200"/>
            <a:ext cx="9144000" cy="1143000"/>
          </a:xfrm>
        </p:spPr>
        <p:txBody>
          <a:bodyPr/>
          <a:lstStyle/>
          <a:p>
            <a:r>
              <a:rPr lang="en-US" altLang="en-US" sz="4400" dirty="0" smtClean="0"/>
              <a:t>Lung Cancer </a:t>
            </a:r>
            <a:r>
              <a:rPr lang="en-US" altLang="en-US" sz="4400" smtClean="0"/>
              <a:t>Mutation Consortium I</a:t>
            </a:r>
            <a:endParaRPr lang="en-US" altLang="en-US" sz="4400" dirty="0" smtClean="0"/>
          </a:p>
        </p:txBody>
      </p:sp>
      <p:sp>
        <p:nvSpPr>
          <p:cNvPr id="2" name="Content Placeholder 1"/>
          <p:cNvSpPr>
            <a:spLocks noGrp="1"/>
          </p:cNvSpPr>
          <p:nvPr>
            <p:ph idx="1"/>
          </p:nvPr>
        </p:nvSpPr>
        <p:spPr/>
        <p:txBody>
          <a:bodyPr/>
          <a:lstStyle/>
          <a:p>
            <a:r>
              <a:rPr lang="en-US" dirty="0" smtClean="0"/>
              <a:t>Goals: Run a panel of molecular tests on consecutive patients with advanced lung adenocarcinoma and then put as many patients with molecular drivers on molecular therapy to determine the value of the testing and treatment.</a:t>
            </a:r>
            <a:endParaRPr lang="en-US" dirty="0"/>
          </a:p>
        </p:txBody>
      </p:sp>
      <p:sp>
        <p:nvSpPr>
          <p:cNvPr id="5"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301221241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
          <p:cNvSpPr>
            <a:spLocks noGrp="1" noChangeArrowheads="1"/>
          </p:cNvSpPr>
          <p:nvPr>
            <p:ph type="title"/>
          </p:nvPr>
        </p:nvSpPr>
        <p:spPr>
          <a:xfrm>
            <a:off x="152400" y="-228600"/>
            <a:ext cx="8839200" cy="1143000"/>
          </a:xfrm>
        </p:spPr>
        <p:txBody>
          <a:bodyPr/>
          <a:lstStyle/>
          <a:p>
            <a:pPr eaLnBrk="1" hangingPunct="1"/>
            <a:r>
              <a:rPr lang="en-US" altLang="en-US" sz="2400" dirty="0" smtClean="0"/>
              <a:t/>
            </a:r>
            <a:br>
              <a:rPr lang="en-US" altLang="en-US" sz="2400" dirty="0" smtClean="0"/>
            </a:br>
            <a:r>
              <a:rPr lang="en-US" altLang="en-US" sz="3200" b="1" dirty="0" smtClean="0"/>
              <a:t>LCMC protocols linked to specific </a:t>
            </a:r>
            <a:br>
              <a:rPr lang="en-US" altLang="en-US" sz="3200" b="1" dirty="0" smtClean="0"/>
            </a:br>
            <a:r>
              <a:rPr lang="en-US" altLang="en-US" sz="3200" b="1" dirty="0" smtClean="0"/>
              <a:t>molecular lesions detected </a:t>
            </a:r>
            <a:endParaRPr lang="en-US" altLang="en-US" sz="2400" b="1" dirty="0" smtClean="0"/>
          </a:p>
        </p:txBody>
      </p:sp>
      <p:graphicFrame>
        <p:nvGraphicFramePr>
          <p:cNvPr id="1257535" name="Group 63"/>
          <p:cNvGraphicFramePr>
            <a:graphicFrameLocks noGrp="1"/>
          </p:cNvGraphicFramePr>
          <p:nvPr>
            <p:ph type="tbl" idx="1"/>
            <p:extLst>
              <p:ext uri="{D42A27DB-BD31-4B8C-83A1-F6EECF244321}">
                <p14:modId xmlns:p14="http://schemas.microsoft.com/office/powerpoint/2010/main" val="1530073552"/>
              </p:ext>
            </p:extLst>
          </p:nvPr>
        </p:nvGraphicFramePr>
        <p:xfrm>
          <a:off x="457200" y="1143000"/>
          <a:ext cx="8229600" cy="2493965"/>
        </p:xfrm>
        <a:graphic>
          <a:graphicData uri="http://schemas.openxmlformats.org/drawingml/2006/table">
            <a:tbl>
              <a:tblPr/>
              <a:tblGrid>
                <a:gridCol w="2590800"/>
                <a:gridCol w="3327115"/>
                <a:gridCol w="2311685"/>
              </a:tblGrid>
              <a:tr h="39620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FFFF00"/>
                          </a:solidFill>
                          <a:effectLst/>
                          <a:latin typeface="Arial" charset="0"/>
                          <a:cs typeface="Arial" charset="0"/>
                        </a:rPr>
                        <a:t>Target</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cap="none" normalizeH="0" baseline="0" dirty="0" smtClean="0">
                          <a:ln>
                            <a:noFill/>
                          </a:ln>
                          <a:solidFill>
                            <a:srgbClr val="FFFF00"/>
                          </a:solidFill>
                          <a:effectLst/>
                          <a:latin typeface="Arial" charset="0"/>
                          <a:cs typeface="Arial" charset="0"/>
                        </a:rPr>
                        <a:t>Agent</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cap="none" normalizeH="0" baseline="0" dirty="0" smtClean="0">
                          <a:ln>
                            <a:noFill/>
                          </a:ln>
                          <a:solidFill>
                            <a:srgbClr val="FFFF00"/>
                          </a:solidFill>
                          <a:effectLst/>
                          <a:latin typeface="Arial" charset="0"/>
                          <a:cs typeface="Arial" charset="0"/>
                        </a:rPr>
                        <a:t>LCMC Lead</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39620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bg1"/>
                          </a:solidFill>
                          <a:effectLst/>
                          <a:latin typeface="Arial" charset="0"/>
                          <a:cs typeface="Arial" charset="0"/>
                        </a:rPr>
                        <a:t>MEK1</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cap="none" normalizeH="0" baseline="0" dirty="0" smtClean="0">
                          <a:ln>
                            <a:noFill/>
                          </a:ln>
                          <a:solidFill>
                            <a:schemeClr val="bg1"/>
                          </a:solidFill>
                          <a:effectLst/>
                          <a:latin typeface="Arial" charset="0"/>
                          <a:cs typeface="Arial" charset="0"/>
                        </a:rPr>
                        <a:t>GSK1120212 </a:t>
                      </a:r>
                      <a:r>
                        <a:rPr kumimoji="0" lang="en-US" sz="2000" b="0" i="0" u="none" strike="noStrike" cap="none" normalizeH="0" baseline="0" dirty="0" err="1" smtClean="0">
                          <a:ln>
                            <a:noFill/>
                          </a:ln>
                          <a:solidFill>
                            <a:schemeClr val="bg1"/>
                          </a:solidFill>
                          <a:effectLst/>
                          <a:latin typeface="Arial" charset="0"/>
                          <a:cs typeface="Arial" charset="0"/>
                        </a:rPr>
                        <a:t>Trametinib</a:t>
                      </a:r>
                      <a:endParaRPr kumimoji="0" lang="en-US" sz="2000" b="0" i="0" u="none" strike="noStrike" cap="none" normalizeH="0" baseline="0" dirty="0" smtClean="0">
                        <a:ln>
                          <a:noFill/>
                        </a:ln>
                        <a:solidFill>
                          <a:schemeClr val="bg1"/>
                        </a:solidFill>
                        <a:effectLst/>
                        <a:latin typeface="Arial" charset="0"/>
                        <a:cs typeface="Arial" charset="0"/>
                      </a:endParaRP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cap="none" normalizeH="0" baseline="0" dirty="0" smtClean="0">
                          <a:ln>
                            <a:noFill/>
                          </a:ln>
                          <a:solidFill>
                            <a:schemeClr val="bg1"/>
                          </a:solidFill>
                          <a:effectLst/>
                          <a:latin typeface="Arial" charset="0"/>
                          <a:cs typeface="Arial" charset="0"/>
                        </a:rPr>
                        <a:t>P </a:t>
                      </a:r>
                      <a:r>
                        <a:rPr kumimoji="0" lang="en-US" sz="2000" b="0" i="0" u="none" strike="noStrike" cap="none" normalizeH="0" baseline="0" dirty="0" err="1" smtClean="0">
                          <a:ln>
                            <a:noFill/>
                          </a:ln>
                          <a:solidFill>
                            <a:schemeClr val="bg1"/>
                          </a:solidFill>
                          <a:effectLst/>
                          <a:latin typeface="Arial" charset="0"/>
                          <a:cs typeface="Arial" charset="0"/>
                        </a:rPr>
                        <a:t>Jänne</a:t>
                      </a:r>
                      <a:endParaRPr kumimoji="0" lang="en-US" sz="2000" b="0" i="0" u="none" strike="noStrike" cap="none" normalizeH="0" baseline="0" dirty="0" smtClean="0">
                        <a:ln>
                          <a:noFill/>
                        </a:ln>
                        <a:solidFill>
                          <a:schemeClr val="bg1"/>
                        </a:solidFill>
                        <a:effectLst/>
                        <a:latin typeface="Arial" charset="0"/>
                        <a:cs typeface="Arial" charset="0"/>
                      </a:endParaRP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39620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bg1"/>
                          </a:solidFill>
                          <a:effectLst/>
                          <a:latin typeface="Arial" charset="0"/>
                          <a:cs typeface="Arial" charset="0"/>
                        </a:rPr>
                        <a:t>BRAF </a:t>
                      </a:r>
                      <a:r>
                        <a:rPr kumimoji="0" lang="en-US" sz="2000" b="0" i="0" u="none" strike="noStrike" cap="none" normalizeH="0" baseline="0" dirty="0" smtClean="0">
                          <a:ln>
                            <a:noFill/>
                          </a:ln>
                          <a:solidFill>
                            <a:schemeClr val="bg1"/>
                          </a:solidFill>
                          <a:effectLst/>
                          <a:latin typeface="Arial" charset="0"/>
                          <a:cs typeface="Arial" charset="0"/>
                        </a:rPr>
                        <a:t>(V600E)</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cap="none" normalizeH="0" baseline="0" dirty="0" smtClean="0">
                          <a:ln>
                            <a:noFill/>
                          </a:ln>
                          <a:solidFill>
                            <a:schemeClr val="bg1"/>
                          </a:solidFill>
                          <a:effectLst/>
                          <a:latin typeface="Arial" charset="0"/>
                          <a:cs typeface="Arial" charset="0"/>
                        </a:rPr>
                        <a:t>GSK2118434 </a:t>
                      </a:r>
                      <a:r>
                        <a:rPr kumimoji="0" lang="en-US" sz="2000" b="0" i="0" u="none" strike="noStrike" cap="none" normalizeH="0" baseline="0" dirty="0" err="1" smtClean="0">
                          <a:ln>
                            <a:noFill/>
                          </a:ln>
                          <a:solidFill>
                            <a:schemeClr val="bg1"/>
                          </a:solidFill>
                          <a:effectLst/>
                          <a:latin typeface="Arial" charset="0"/>
                          <a:cs typeface="Arial" charset="0"/>
                        </a:rPr>
                        <a:t>Dabrafenib</a:t>
                      </a:r>
                      <a:endParaRPr kumimoji="0" lang="en-US" sz="2000" b="0" i="0" u="none" strike="noStrike" cap="none" normalizeH="0" baseline="0" dirty="0" smtClean="0">
                        <a:ln>
                          <a:noFill/>
                        </a:ln>
                        <a:solidFill>
                          <a:schemeClr val="bg1"/>
                        </a:solidFill>
                        <a:effectLst/>
                        <a:latin typeface="Arial" charset="0"/>
                        <a:cs typeface="Arial" charset="0"/>
                      </a:endParaRP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B Johnson</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39620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bg1"/>
                          </a:solidFill>
                          <a:effectLst/>
                          <a:latin typeface="Arial" charset="0"/>
                          <a:cs typeface="Arial" charset="0"/>
                        </a:rPr>
                        <a:t>BRAF (not V600E)</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cap="none" normalizeH="0" baseline="0" dirty="0" smtClean="0">
                          <a:ln>
                            <a:noFill/>
                          </a:ln>
                          <a:solidFill>
                            <a:schemeClr val="bg1"/>
                          </a:solidFill>
                          <a:effectLst/>
                          <a:latin typeface="Arial" charset="0"/>
                          <a:cs typeface="Arial" charset="0"/>
                        </a:rPr>
                        <a:t>GSK1120212</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cap="none" normalizeH="0" baseline="0" dirty="0" smtClean="0">
                          <a:ln>
                            <a:noFill/>
                          </a:ln>
                          <a:solidFill>
                            <a:schemeClr val="bg1"/>
                          </a:solidFill>
                          <a:effectLst/>
                          <a:latin typeface="Arial" charset="0"/>
                          <a:cs typeface="Arial" charset="0"/>
                        </a:rPr>
                        <a:t>P </a:t>
                      </a:r>
                      <a:r>
                        <a:rPr kumimoji="0" lang="en-US" sz="2000" b="0" i="0" u="none" strike="noStrike" cap="none" normalizeH="0" baseline="0" dirty="0" err="1" smtClean="0">
                          <a:ln>
                            <a:noFill/>
                          </a:ln>
                          <a:solidFill>
                            <a:schemeClr val="bg1"/>
                          </a:solidFill>
                          <a:effectLst/>
                          <a:latin typeface="Arial" charset="0"/>
                          <a:cs typeface="Arial" charset="0"/>
                        </a:rPr>
                        <a:t>Jänne</a:t>
                      </a:r>
                      <a:endParaRPr kumimoji="0" lang="en-US" sz="2000" b="0" i="0" u="none" strike="noStrike" cap="none" normalizeH="0" baseline="0" dirty="0" smtClean="0">
                        <a:ln>
                          <a:noFill/>
                        </a:ln>
                        <a:solidFill>
                          <a:schemeClr val="bg1"/>
                        </a:solidFill>
                        <a:effectLst/>
                        <a:latin typeface="Arial" charset="0"/>
                        <a:cs typeface="Arial" charset="0"/>
                      </a:endParaRP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39620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bg1"/>
                          </a:solidFill>
                          <a:effectLst/>
                          <a:latin typeface="Arial" charset="0"/>
                          <a:cs typeface="Arial" charset="0"/>
                        </a:rPr>
                        <a:t>HER2</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chemeClr val="bg1"/>
                          </a:solidFill>
                          <a:effectLst/>
                          <a:latin typeface="Arial" charset="0"/>
                          <a:cs typeface="Arial" charset="0"/>
                        </a:rPr>
                        <a:t>Dacomitinib</a:t>
                      </a:r>
                      <a:endParaRPr kumimoji="0" lang="en-US" sz="2000" b="0" i="0" u="none" strike="noStrike" cap="none" normalizeH="0" baseline="0" dirty="0" smtClean="0">
                        <a:ln>
                          <a:noFill/>
                        </a:ln>
                        <a:solidFill>
                          <a:schemeClr val="bg1"/>
                        </a:solidFill>
                        <a:effectLst/>
                        <a:latin typeface="Arial" charset="0"/>
                        <a:cs typeface="Arial" charset="0"/>
                      </a:endParaRP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M Kris</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5129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bg1"/>
                          </a:solidFill>
                          <a:effectLst/>
                          <a:latin typeface="Arial" charset="0"/>
                          <a:cs typeface="Arial" charset="0"/>
                        </a:rPr>
                        <a:t>PIK3CA</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cap="none" normalizeH="0" baseline="0" dirty="0" smtClean="0">
                          <a:ln>
                            <a:noFill/>
                          </a:ln>
                          <a:solidFill>
                            <a:schemeClr val="bg1"/>
                          </a:solidFill>
                          <a:effectLst/>
                          <a:latin typeface="Arial" charset="0"/>
                          <a:cs typeface="Arial" charset="0"/>
                        </a:rPr>
                        <a:t>BKM120</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cap="none" normalizeH="0" baseline="0" dirty="0" smtClean="0">
                          <a:ln>
                            <a:noFill/>
                          </a:ln>
                          <a:solidFill>
                            <a:schemeClr val="bg1"/>
                          </a:solidFill>
                          <a:effectLst/>
                          <a:latin typeface="Arial" charset="0"/>
                          <a:cs typeface="Arial" charset="0"/>
                        </a:rPr>
                        <a:t>J Engelman</a:t>
                      </a:r>
                    </a:p>
                  </a:txBody>
                  <a:tcPr marL="81280" marR="81280" marT="45704" marB="4570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bl>
          </a:graphicData>
        </a:graphic>
      </p:graphicFrame>
      <p:graphicFrame>
        <p:nvGraphicFramePr>
          <p:cNvPr id="4" name="Group 63"/>
          <p:cNvGraphicFramePr>
            <a:graphicFrameLocks/>
          </p:cNvGraphicFramePr>
          <p:nvPr>
            <p:extLst>
              <p:ext uri="{D42A27DB-BD31-4B8C-83A1-F6EECF244321}">
                <p14:modId xmlns:p14="http://schemas.microsoft.com/office/powerpoint/2010/main" val="72532507"/>
              </p:ext>
            </p:extLst>
          </p:nvPr>
        </p:nvGraphicFramePr>
        <p:xfrm>
          <a:off x="457200" y="3657600"/>
          <a:ext cx="8229601" cy="2895600"/>
        </p:xfrm>
        <a:graphic>
          <a:graphicData uri="http://schemas.openxmlformats.org/drawingml/2006/table">
            <a:tbl>
              <a:tblPr/>
              <a:tblGrid>
                <a:gridCol w="2639683"/>
                <a:gridCol w="3303917"/>
                <a:gridCol w="2286001"/>
              </a:tblGrid>
              <a:tr h="78514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bg1"/>
                          </a:solidFill>
                          <a:effectLst/>
                          <a:latin typeface="Arial" charset="0"/>
                          <a:cs typeface="Arial" charset="0"/>
                        </a:rPr>
                        <a:t>EGFR</a:t>
                      </a: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Erlotinib + OSI 906</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chemeClr val="bg1"/>
                          </a:solidFill>
                          <a:effectLst/>
                          <a:latin typeface="Arial" charset="0"/>
                          <a:cs typeface="Arial" charset="0"/>
                        </a:rPr>
                        <a:t>Erlotinib</a:t>
                      </a:r>
                      <a:r>
                        <a:rPr kumimoji="0" lang="en-US" sz="2000" b="0" i="0" u="none" strike="noStrike" cap="none" normalizeH="0" baseline="0" dirty="0" smtClean="0">
                          <a:ln>
                            <a:noFill/>
                          </a:ln>
                          <a:solidFill>
                            <a:schemeClr val="bg1"/>
                          </a:solidFill>
                          <a:effectLst/>
                          <a:latin typeface="Arial" charset="0"/>
                          <a:cs typeface="Arial" charset="0"/>
                        </a:rPr>
                        <a:t> + MM 121</a:t>
                      </a: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C Rudin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L Sequist</a:t>
                      </a: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76210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bg1"/>
                          </a:solidFill>
                          <a:effectLst/>
                          <a:latin typeface="Arial" charset="0"/>
                          <a:cs typeface="Arial" charset="0"/>
                        </a:rPr>
                        <a:t>KRAS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bg1"/>
                          </a:solidFill>
                          <a:effectLst/>
                          <a:latin typeface="Arial" charset="0"/>
                          <a:cs typeface="Arial" charset="0"/>
                        </a:rPr>
                        <a:t>NRAS</a:t>
                      </a: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chemeClr val="bg1"/>
                          </a:solidFill>
                          <a:effectLst/>
                          <a:latin typeface="Arial" charset="0"/>
                          <a:cs typeface="Arial" charset="0"/>
                        </a:rPr>
                        <a:t>Tivantinib</a:t>
                      </a:r>
                      <a:r>
                        <a:rPr kumimoji="0" lang="en-US" sz="2000" b="0" i="0" u="none" strike="noStrike" cap="none" normalizeH="0" baseline="0" dirty="0" smtClean="0">
                          <a:ln>
                            <a:noFill/>
                          </a:ln>
                          <a:solidFill>
                            <a:schemeClr val="bg1"/>
                          </a:solidFill>
                          <a:effectLst/>
                          <a:latin typeface="Arial" charset="0"/>
                          <a:cs typeface="Arial" charset="0"/>
                        </a:rPr>
                        <a:t> + </a:t>
                      </a:r>
                      <a:r>
                        <a:rPr kumimoji="0" lang="en-US" sz="2000" b="0" i="0" u="none" strike="noStrike" cap="none" normalizeH="0" baseline="0" dirty="0" err="1" smtClean="0">
                          <a:ln>
                            <a:noFill/>
                          </a:ln>
                          <a:solidFill>
                            <a:schemeClr val="bg1"/>
                          </a:solidFill>
                          <a:effectLst/>
                          <a:latin typeface="Arial" charset="0"/>
                          <a:cs typeface="Arial" charset="0"/>
                        </a:rPr>
                        <a:t>Erlotinib</a:t>
                      </a:r>
                      <a:endParaRPr kumimoji="0" lang="en-US" sz="2000" b="0" i="0" u="none" strike="noStrike" cap="none" normalizeH="0" baseline="0" dirty="0" smtClean="0">
                        <a:ln>
                          <a:noFill/>
                        </a:ln>
                        <a:solidFill>
                          <a:schemeClr val="bg1"/>
                        </a:solidFill>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Trametinib</a:t>
                      </a: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J Schiller, P </a:t>
                      </a:r>
                      <a:r>
                        <a:rPr kumimoji="0" lang="en-US" sz="2000" b="0" i="0" u="none" strike="noStrike" cap="none" normalizeH="0" baseline="0" dirty="0" err="1" smtClean="0">
                          <a:ln>
                            <a:noFill/>
                          </a:ln>
                          <a:solidFill>
                            <a:schemeClr val="bg1"/>
                          </a:solidFill>
                          <a:effectLst/>
                          <a:latin typeface="Arial" charset="0"/>
                          <a:cs typeface="Arial" charset="0"/>
                        </a:rPr>
                        <a:t>Jänne</a:t>
                      </a:r>
                      <a:endParaRPr kumimoji="0" lang="en-US" sz="2000" b="0" i="0" u="none" strike="noStrike" cap="none" normalizeH="0" baseline="0" dirty="0" smtClean="0">
                        <a:ln>
                          <a:noFill/>
                        </a:ln>
                        <a:solidFill>
                          <a:schemeClr val="bg1"/>
                        </a:solidFill>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G </a:t>
                      </a:r>
                      <a:r>
                        <a:rPr kumimoji="0" lang="en-US" sz="2000" b="0" i="0" u="none" strike="noStrike" cap="none" normalizeH="0" baseline="0" dirty="0" err="1" smtClean="0">
                          <a:ln>
                            <a:noFill/>
                          </a:ln>
                          <a:solidFill>
                            <a:schemeClr val="bg1"/>
                          </a:solidFill>
                          <a:effectLst/>
                          <a:latin typeface="Arial" charset="0"/>
                          <a:cs typeface="Arial" charset="0"/>
                        </a:rPr>
                        <a:t>Blumenschein</a:t>
                      </a:r>
                      <a:endParaRPr kumimoji="0" lang="en-US" sz="2000" b="0" i="0" u="none" strike="noStrike" cap="none" normalizeH="0" baseline="0" dirty="0" smtClean="0">
                        <a:ln>
                          <a:noFill/>
                        </a:ln>
                        <a:solidFill>
                          <a:schemeClr val="bg1"/>
                        </a:solidFill>
                        <a:effectLst/>
                        <a:latin typeface="Arial" charset="0"/>
                        <a:cs typeface="Arial" charset="0"/>
                      </a:endParaRP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44944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bg1"/>
                          </a:solidFill>
                          <a:effectLst/>
                          <a:latin typeface="Arial" charset="0"/>
                          <a:cs typeface="Arial" charset="0"/>
                        </a:rPr>
                        <a:t>MET</a:t>
                      </a:r>
                      <a:r>
                        <a:rPr kumimoji="0" lang="en-US" sz="2000" b="0" i="0" u="none" strike="noStrike" cap="none" normalizeH="0" baseline="0" dirty="0" smtClean="0">
                          <a:ln>
                            <a:noFill/>
                          </a:ln>
                          <a:solidFill>
                            <a:schemeClr val="bg1"/>
                          </a:solidFill>
                          <a:effectLst/>
                          <a:latin typeface="Arial" charset="0"/>
                          <a:cs typeface="Arial" charset="0"/>
                        </a:rPr>
                        <a:t> Amplification</a:t>
                      </a: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chemeClr val="bg1"/>
                          </a:solidFill>
                          <a:effectLst/>
                          <a:latin typeface="Arial" charset="0"/>
                          <a:cs typeface="Arial" charset="0"/>
                        </a:rPr>
                        <a:t>Crizotinib</a:t>
                      </a:r>
                      <a:endParaRPr kumimoji="0" lang="en-US" sz="2000" b="0" i="0" u="none" strike="noStrike" cap="none" normalizeH="0" baseline="0" dirty="0" smtClean="0">
                        <a:ln>
                          <a:noFill/>
                        </a:ln>
                        <a:solidFill>
                          <a:schemeClr val="bg1"/>
                        </a:solidFill>
                        <a:effectLst/>
                        <a:latin typeface="Arial" charset="0"/>
                        <a:cs typeface="Arial" charset="0"/>
                      </a:endParaRP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R </a:t>
                      </a:r>
                      <a:r>
                        <a:rPr kumimoji="0" lang="en-US" sz="2000" b="0" i="0" u="none" strike="noStrike" cap="none" normalizeH="0" baseline="0" dirty="0" err="1" smtClean="0">
                          <a:ln>
                            <a:noFill/>
                          </a:ln>
                          <a:solidFill>
                            <a:schemeClr val="bg1"/>
                          </a:solidFill>
                          <a:effectLst/>
                          <a:latin typeface="Arial" charset="0"/>
                          <a:cs typeface="Arial" charset="0"/>
                        </a:rPr>
                        <a:t>Camidge</a:t>
                      </a:r>
                      <a:endParaRPr kumimoji="0" lang="en-US" sz="2000" b="0" i="0" u="none" strike="noStrike" cap="none" normalizeH="0" baseline="0" dirty="0" smtClean="0">
                        <a:ln>
                          <a:noFill/>
                        </a:ln>
                        <a:solidFill>
                          <a:schemeClr val="bg1"/>
                        </a:solidFill>
                        <a:effectLst/>
                        <a:latin typeface="Arial" charset="0"/>
                        <a:cs typeface="Arial" charset="0"/>
                      </a:endParaRP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44944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bg1"/>
                          </a:solidFill>
                          <a:effectLst/>
                          <a:latin typeface="Arial" charset="0"/>
                          <a:cs typeface="Arial" charset="0"/>
                        </a:rPr>
                        <a:t>ALK</a:t>
                      </a: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Crizotinib</a:t>
                      </a: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R Camidge</a:t>
                      </a: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44944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bg1"/>
                          </a:solidFill>
                          <a:effectLst/>
                          <a:latin typeface="Arial" charset="0"/>
                          <a:cs typeface="Arial" charset="0"/>
                        </a:rPr>
                        <a:t>ROS</a:t>
                      </a: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chemeClr val="bg1"/>
                          </a:solidFill>
                          <a:effectLst/>
                          <a:latin typeface="Arial" charset="0"/>
                          <a:cs typeface="Arial" charset="0"/>
                        </a:rPr>
                        <a:t>Crizotinib</a:t>
                      </a:r>
                      <a:endParaRPr kumimoji="0" lang="en-US" sz="2000" b="0" i="0" u="none" strike="noStrike" cap="none" normalizeH="0" baseline="0" dirty="0" smtClean="0">
                        <a:ln>
                          <a:noFill/>
                        </a:ln>
                        <a:solidFill>
                          <a:schemeClr val="bg1"/>
                        </a:solidFill>
                        <a:effectLst/>
                        <a:latin typeface="Arial" charset="0"/>
                        <a:cs typeface="Arial" charset="0"/>
                      </a:endParaRP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R Camidge</a:t>
                      </a:r>
                    </a:p>
                  </a:txBody>
                  <a:tcPr marL="81280" marR="81280" marT="45714" marB="45714"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57403" name="Line 16"/>
          <p:cNvSpPr>
            <a:spLocks noChangeShapeType="1"/>
          </p:cNvSpPr>
          <p:nvPr/>
        </p:nvSpPr>
        <p:spPr bwMode="auto">
          <a:xfrm>
            <a:off x="457200" y="9906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000000"/>
              </a:solidFill>
              <a:latin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5857" y="1432252"/>
            <a:ext cx="6553200" cy="46220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38244" name="Picture 2" descr="C:\Users\Bunnp\AppData\Local\Microsoft\Windows\Temporary Internet Files\Content.Outlook\BR9JORR2\slide.jpg"/>
          <p:cNvPicPr>
            <a:picLocks noChangeAspect="1" noChangeArrowheads="1"/>
          </p:cNvPicPr>
          <p:nvPr/>
        </p:nvPicPr>
        <p:blipFill>
          <a:blip r:embed="rId3">
            <a:extLst>
              <a:ext uri="{28A0092B-C50C-407E-A947-70E740481C1C}">
                <a14:useLocalDpi xmlns:a14="http://schemas.microsoft.com/office/drawing/2010/main" val="0"/>
              </a:ext>
            </a:extLst>
          </a:blip>
          <a:srcRect t="79712" r="77588" b="3577"/>
          <a:stretch>
            <a:fillRect/>
          </a:stretch>
        </p:blipFill>
        <p:spPr bwMode="auto">
          <a:xfrm>
            <a:off x="1167172" y="1432252"/>
            <a:ext cx="1557896" cy="69749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38245" name="TextBox 1"/>
          <p:cNvSpPr txBox="1">
            <a:spLocks noChangeArrowheads="1"/>
          </p:cNvSpPr>
          <p:nvPr/>
        </p:nvSpPr>
        <p:spPr bwMode="auto">
          <a:xfrm>
            <a:off x="346510" y="6400800"/>
            <a:ext cx="4225490" cy="253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4" tIns="34262" rIns="68524" bIns="34262">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auto" hangingPunct="1">
              <a:spcBef>
                <a:spcPts val="0"/>
              </a:spcBef>
              <a:spcAft>
                <a:spcPts val="0"/>
              </a:spcAft>
            </a:pPr>
            <a:r>
              <a:rPr lang="en-US" altLang="en-US" sz="1200" b="1" dirty="0">
                <a:solidFill>
                  <a:srgbClr val="FFFFFF"/>
                </a:solidFill>
                <a:ea typeface="MS PGothic" panose="020B0600070205080204" pitchFamily="34" charset="-128"/>
              </a:rPr>
              <a:t>Kris M, et al. </a:t>
            </a:r>
            <a:r>
              <a:rPr lang="en-US" altLang="nl-NL" sz="1200" b="1" i="1" dirty="0">
                <a:solidFill>
                  <a:srgbClr val="FFFFFF"/>
                </a:solidFill>
                <a:latin typeface="Calibri" panose="020F0502020204030204" pitchFamily="34" charset="0"/>
              </a:rPr>
              <a:t>JAMA</a:t>
            </a:r>
            <a:r>
              <a:rPr lang="en-US" altLang="nl-NL" sz="1200" b="1" dirty="0">
                <a:solidFill>
                  <a:srgbClr val="FFFFFF"/>
                </a:solidFill>
                <a:latin typeface="Calibri" panose="020F0502020204030204" pitchFamily="34" charset="0"/>
              </a:rPr>
              <a:t>. 2014 May 21; 311(19): 1998–2006</a:t>
            </a:r>
            <a:r>
              <a:rPr lang="en-US" altLang="nl-NL" sz="1200" b="1" dirty="0" smtClean="0">
                <a:solidFill>
                  <a:srgbClr val="FFFFFF"/>
                </a:solidFill>
                <a:latin typeface="Calibri" panose="020F0502020204030204" pitchFamily="34" charset="0"/>
              </a:rPr>
              <a:t>.</a:t>
            </a:r>
            <a:endParaRPr lang="en-US" altLang="en-US" sz="1050" b="1" dirty="0">
              <a:solidFill>
                <a:srgbClr val="FFFFFF"/>
              </a:solidFill>
            </a:endParaRPr>
          </a:p>
        </p:txBody>
      </p:sp>
      <p:sp>
        <p:nvSpPr>
          <p:cNvPr id="3" name="Title 2"/>
          <p:cNvSpPr>
            <a:spLocks noGrp="1"/>
          </p:cNvSpPr>
          <p:nvPr>
            <p:ph type="title"/>
          </p:nvPr>
        </p:nvSpPr>
        <p:spPr>
          <a:xfrm>
            <a:off x="457200" y="56827"/>
            <a:ext cx="8229600" cy="1143000"/>
          </a:xfrm>
        </p:spPr>
        <p:txBody>
          <a:bodyPr/>
          <a:lstStyle/>
          <a:p>
            <a:pPr eaLnBrk="1" hangingPunct="1"/>
            <a:r>
              <a:rPr lang="en-US" altLang="en-US" sz="1800" dirty="0">
                <a:cs typeface="Arial" panose="020B0604020202020204" pitchFamily="34" charset="0"/>
              </a:rPr>
              <a:t>Lung Cancer Mutation Consortium</a:t>
            </a:r>
            <a:br>
              <a:rPr lang="en-US" altLang="en-US" sz="1800" dirty="0">
                <a:cs typeface="Arial" panose="020B0604020202020204" pitchFamily="34" charset="0"/>
              </a:rPr>
            </a:br>
            <a:r>
              <a:rPr lang="en-US" altLang="en-US" sz="3600" dirty="0">
                <a:cs typeface="Arial" panose="020B0604020202020204" pitchFamily="34" charset="0"/>
              </a:rPr>
              <a:t>Incidence of Single Driver Mutations </a:t>
            </a:r>
          </a:p>
        </p:txBody>
      </p:sp>
      <p:sp>
        <p:nvSpPr>
          <p:cNvPr id="8" name="Line 16"/>
          <p:cNvSpPr>
            <a:spLocks noChangeShapeType="1"/>
          </p:cNvSpPr>
          <p:nvPr/>
        </p:nvSpPr>
        <p:spPr bwMode="auto">
          <a:xfrm>
            <a:off x="457200" y="12192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3813326871"/>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35"/>
          <p:cNvPicPr>
            <a:picLocks noChangeAspect="1" noChangeArrowheads="1"/>
          </p:cNvPicPr>
          <p:nvPr/>
        </p:nvPicPr>
        <p:blipFill rotWithShape="1">
          <a:blip r:embed="rId2">
            <a:extLst>
              <a:ext uri="{28A0092B-C50C-407E-A947-70E740481C1C}">
                <a14:useLocalDpi xmlns:a14="http://schemas.microsoft.com/office/drawing/2010/main" val="0"/>
              </a:ext>
            </a:extLst>
          </a:blip>
          <a:srcRect t="12804" b="2438"/>
          <a:stretch/>
        </p:blipFill>
        <p:spPr bwMode="auto">
          <a:xfrm>
            <a:off x="879475" y="1219200"/>
            <a:ext cx="7883525" cy="52213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97283" name="TextBox 1"/>
          <p:cNvSpPr txBox="1">
            <a:spLocks noChangeArrowheads="1"/>
          </p:cNvSpPr>
          <p:nvPr/>
        </p:nvSpPr>
        <p:spPr bwMode="auto">
          <a:xfrm>
            <a:off x="-66675" y="0"/>
            <a:ext cx="9210675"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dirty="0" smtClean="0">
                <a:solidFill>
                  <a:srgbClr val="FFFF00"/>
                </a:solidFill>
                <a:cs typeface="Arial" panose="020B0604020202020204" pitchFamily="34" charset="0"/>
              </a:rPr>
              <a:t>Lung Cancer Mutation Consortium I:  </a:t>
            </a:r>
            <a:br>
              <a:rPr lang="en-US" altLang="en-US" sz="3200" b="1" dirty="0" smtClean="0">
                <a:solidFill>
                  <a:srgbClr val="FFFF00"/>
                </a:solidFill>
                <a:cs typeface="Arial" panose="020B0604020202020204" pitchFamily="34" charset="0"/>
              </a:rPr>
            </a:br>
            <a:r>
              <a:rPr lang="en-US" altLang="en-US" sz="3200" b="1" dirty="0" smtClean="0">
                <a:solidFill>
                  <a:srgbClr val="FFFF00"/>
                </a:solidFill>
                <a:cs typeface="Arial" panose="020B0604020202020204" pitchFamily="34" charset="0"/>
              </a:rPr>
              <a:t>Survival by Group</a:t>
            </a:r>
            <a:r>
              <a:rPr lang="en-US" altLang="en-US" b="1" dirty="0" smtClean="0">
                <a:solidFill>
                  <a:srgbClr val="FFFF00"/>
                </a:solidFill>
                <a:cs typeface="Arial" panose="020B0604020202020204" pitchFamily="34" charset="0"/>
              </a:rPr>
              <a:t>  </a:t>
            </a:r>
          </a:p>
          <a:p>
            <a:pPr algn="ctr" eaLnBrk="1" hangingPunct="1"/>
            <a:endParaRPr lang="en-US" altLang="en-US" sz="1800" dirty="0" smtClean="0">
              <a:solidFill>
                <a:srgbClr val="000000"/>
              </a:solidFill>
            </a:endParaRPr>
          </a:p>
        </p:txBody>
      </p:sp>
      <p:sp>
        <p:nvSpPr>
          <p:cNvPr id="4" name="Rectangle 3"/>
          <p:cNvSpPr/>
          <p:nvPr/>
        </p:nvSpPr>
        <p:spPr>
          <a:xfrm>
            <a:off x="152400" y="6466472"/>
            <a:ext cx="8229600" cy="369332"/>
          </a:xfrm>
          <a:prstGeom prst="rect">
            <a:avLst/>
          </a:prstGeom>
        </p:spPr>
        <p:txBody>
          <a:bodyPr wrap="square">
            <a:spAutoFit/>
          </a:bodyPr>
          <a:lstStyle/>
          <a:p>
            <a:pPr eaLnBrk="1" fontAlgn="auto" hangingPunct="1">
              <a:spcBef>
                <a:spcPts val="0"/>
              </a:spcBef>
              <a:spcAft>
                <a:spcPts val="0"/>
              </a:spcAft>
            </a:pPr>
            <a:r>
              <a:rPr lang="en-US" altLang="en-US" sz="1800" dirty="0">
                <a:solidFill>
                  <a:srgbClr val="FFFFFF"/>
                </a:solidFill>
                <a:latin typeface="+mn-lt"/>
                <a:ea typeface="Arial Hebrew Scholar" charset="-79"/>
                <a:cs typeface="Arial Hebrew Scholar" charset="-79"/>
              </a:rPr>
              <a:t>Kris M, et al. </a:t>
            </a:r>
            <a:r>
              <a:rPr lang="en-US" altLang="nl-NL" sz="1800" i="1" dirty="0">
                <a:solidFill>
                  <a:srgbClr val="FFFFFF"/>
                </a:solidFill>
                <a:latin typeface="+mn-lt"/>
                <a:ea typeface="Arial Hebrew Scholar" charset="-79"/>
                <a:cs typeface="Arial Hebrew Scholar" charset="-79"/>
              </a:rPr>
              <a:t>JAMA</a:t>
            </a:r>
            <a:r>
              <a:rPr lang="en-US" altLang="nl-NL" sz="1800" dirty="0">
                <a:solidFill>
                  <a:srgbClr val="FFFFFF"/>
                </a:solidFill>
                <a:latin typeface="+mn-lt"/>
                <a:ea typeface="Arial Hebrew Scholar" charset="-79"/>
                <a:cs typeface="Arial Hebrew Scholar" charset="-79"/>
              </a:rPr>
              <a:t>. 2014 May 21; 311(19): </a:t>
            </a:r>
            <a:r>
              <a:rPr lang="en-US" altLang="nl-NL" sz="1800" dirty="0" smtClean="0">
                <a:solidFill>
                  <a:srgbClr val="FFFFFF"/>
                </a:solidFill>
                <a:latin typeface="+mn-lt"/>
                <a:ea typeface="Arial Hebrew Scholar" charset="-79"/>
                <a:cs typeface="Arial Hebrew Scholar" charset="-79"/>
              </a:rPr>
              <a:t>1998–2006</a:t>
            </a:r>
            <a:endParaRPr lang="nl-NL" altLang="nl-NL" sz="1800" dirty="0">
              <a:solidFill>
                <a:srgbClr val="FFFFFF"/>
              </a:solidFill>
              <a:latin typeface="+mn-lt"/>
              <a:ea typeface="Arial Hebrew Scholar" charset="-79"/>
              <a:cs typeface="Arial Hebrew Scholar" charset="-79"/>
            </a:endParaRPr>
          </a:p>
        </p:txBody>
      </p:sp>
      <p:sp>
        <p:nvSpPr>
          <p:cNvPr id="6" name="Line 16"/>
          <p:cNvSpPr>
            <a:spLocks noChangeShapeType="1"/>
          </p:cNvSpPr>
          <p:nvPr/>
        </p:nvSpPr>
        <p:spPr bwMode="auto">
          <a:xfrm>
            <a:off x="457200" y="1066800"/>
            <a:ext cx="82296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1" hangingPunct="1"/>
            <a:endParaRPr lang="en-US" sz="1800" smtClean="0">
              <a:solidFill>
                <a:srgbClr val="FFFFFF"/>
              </a:solidFill>
              <a:latin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3_Diseño predeterminado">
  <a:themeElements>
    <a:clrScheme name="">
      <a:dk1>
        <a:srgbClr val="919191"/>
      </a:dk1>
      <a:lt1>
        <a:srgbClr val="FFFFFF"/>
      </a:lt1>
      <a:dk2>
        <a:srgbClr val="001863"/>
      </a:dk2>
      <a:lt2>
        <a:srgbClr val="FAFD00"/>
      </a:lt2>
      <a:accent1>
        <a:srgbClr val="618FFD"/>
      </a:accent1>
      <a:accent2>
        <a:srgbClr val="00AE00"/>
      </a:accent2>
      <a:accent3>
        <a:srgbClr val="AAABB7"/>
      </a:accent3>
      <a:accent4>
        <a:srgbClr val="DADADA"/>
      </a:accent4>
      <a:accent5>
        <a:srgbClr val="B7C6FE"/>
      </a:accent5>
      <a:accent6>
        <a:srgbClr val="009D00"/>
      </a:accent6>
      <a:hlink>
        <a:srgbClr val="FC0128"/>
      </a:hlink>
      <a:folHlink>
        <a:srgbClr val="CECECE"/>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Diseño predeterminado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7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4_Diseño predeterminado">
  <a:themeElements>
    <a:clrScheme name="">
      <a:dk1>
        <a:srgbClr val="919191"/>
      </a:dk1>
      <a:lt1>
        <a:srgbClr val="FFFFFF"/>
      </a:lt1>
      <a:dk2>
        <a:srgbClr val="001863"/>
      </a:dk2>
      <a:lt2>
        <a:srgbClr val="FAFD00"/>
      </a:lt2>
      <a:accent1>
        <a:srgbClr val="618FFD"/>
      </a:accent1>
      <a:accent2>
        <a:srgbClr val="00AE00"/>
      </a:accent2>
      <a:accent3>
        <a:srgbClr val="AAABB7"/>
      </a:accent3>
      <a:accent4>
        <a:srgbClr val="DADADA"/>
      </a:accent4>
      <a:accent5>
        <a:srgbClr val="B7C6FE"/>
      </a:accent5>
      <a:accent6>
        <a:srgbClr val="009D00"/>
      </a:accent6>
      <a:hlink>
        <a:srgbClr val="FC0128"/>
      </a:hlink>
      <a:folHlink>
        <a:srgbClr val="CECECE"/>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Diseño predeterminado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8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9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7_Default Design">
  <a:themeElements>
    <a:clrScheme name="Default Design 14">
      <a:dk1>
        <a:srgbClr val="000000"/>
      </a:dk1>
      <a:lt1>
        <a:srgbClr val="FFFFFF"/>
      </a:lt1>
      <a:dk2>
        <a:srgbClr val="000066"/>
      </a:dk2>
      <a:lt2>
        <a:srgbClr val="F09828"/>
      </a:lt2>
      <a:accent1>
        <a:srgbClr val="DDDA68"/>
      </a:accent1>
      <a:accent2>
        <a:srgbClr val="99D0D7"/>
      </a:accent2>
      <a:accent3>
        <a:srgbClr val="AAAAB8"/>
      </a:accent3>
      <a:accent4>
        <a:srgbClr val="DADADA"/>
      </a:accent4>
      <a:accent5>
        <a:srgbClr val="EBEAB9"/>
      </a:accent5>
      <a:accent6>
        <a:srgbClr val="8ABCC3"/>
      </a:accent6>
      <a:hlink>
        <a:srgbClr val="7FE258"/>
      </a:hlink>
      <a:folHlink>
        <a:srgbClr val="DF9189"/>
      </a:folHlink>
    </a:clrScheme>
    <a:fontScheme name="Default Design">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6A737B"/>
        </a:dk2>
        <a:lt2>
          <a:srgbClr val="F09828"/>
        </a:lt2>
        <a:accent1>
          <a:srgbClr val="DDDA68"/>
        </a:accent1>
        <a:accent2>
          <a:srgbClr val="99D0D7"/>
        </a:accent2>
        <a:accent3>
          <a:srgbClr val="B9BCBF"/>
        </a:accent3>
        <a:accent4>
          <a:srgbClr val="DADADA"/>
        </a:accent4>
        <a:accent5>
          <a:srgbClr val="EBEAB9"/>
        </a:accent5>
        <a:accent6>
          <a:srgbClr val="8ABCC3"/>
        </a:accent6>
        <a:hlink>
          <a:srgbClr val="7FE258"/>
        </a:hlink>
        <a:folHlink>
          <a:srgbClr val="DF9189"/>
        </a:folHlink>
      </a:clrScheme>
      <a:clrMap bg1="dk2" tx1="lt1" bg2="dk1" tx2="lt2" accent1="accent1" accent2="accent2" accent3="accent3" accent4="accent4" accent5="accent5" accent6="accent6" hlink="hlink" folHlink="folHlink"/>
    </a:extraClrScheme>
    <a:extraClrScheme>
      <a:clrScheme name="Default Design 14">
        <a:dk1>
          <a:srgbClr val="000000"/>
        </a:dk1>
        <a:lt1>
          <a:srgbClr val="FFFFFF"/>
        </a:lt1>
        <a:dk2>
          <a:srgbClr val="000066"/>
        </a:dk2>
        <a:lt2>
          <a:srgbClr val="F09828"/>
        </a:lt2>
        <a:accent1>
          <a:srgbClr val="DDDA68"/>
        </a:accent1>
        <a:accent2>
          <a:srgbClr val="99D0D7"/>
        </a:accent2>
        <a:accent3>
          <a:srgbClr val="AAAAB8"/>
        </a:accent3>
        <a:accent4>
          <a:srgbClr val="DADADA"/>
        </a:accent4>
        <a:accent5>
          <a:srgbClr val="EBEAB9"/>
        </a:accent5>
        <a:accent6>
          <a:srgbClr val="8ABCC3"/>
        </a:accent6>
        <a:hlink>
          <a:srgbClr val="7FE258"/>
        </a:hlink>
        <a:folHlink>
          <a:srgbClr val="DF9189"/>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8_Default Design">
  <a:themeElements>
    <a:clrScheme name="Default Design 14">
      <a:dk1>
        <a:srgbClr val="000000"/>
      </a:dk1>
      <a:lt1>
        <a:srgbClr val="FFFFFF"/>
      </a:lt1>
      <a:dk2>
        <a:srgbClr val="000066"/>
      </a:dk2>
      <a:lt2>
        <a:srgbClr val="F09828"/>
      </a:lt2>
      <a:accent1>
        <a:srgbClr val="DDDA68"/>
      </a:accent1>
      <a:accent2>
        <a:srgbClr val="99D0D7"/>
      </a:accent2>
      <a:accent3>
        <a:srgbClr val="AAAAB8"/>
      </a:accent3>
      <a:accent4>
        <a:srgbClr val="DADADA"/>
      </a:accent4>
      <a:accent5>
        <a:srgbClr val="EBEAB9"/>
      </a:accent5>
      <a:accent6>
        <a:srgbClr val="8ABCC3"/>
      </a:accent6>
      <a:hlink>
        <a:srgbClr val="7FE258"/>
      </a:hlink>
      <a:folHlink>
        <a:srgbClr val="DF9189"/>
      </a:folHlink>
    </a:clrScheme>
    <a:fontScheme name="Default Design">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6A737B"/>
        </a:dk2>
        <a:lt2>
          <a:srgbClr val="F09828"/>
        </a:lt2>
        <a:accent1>
          <a:srgbClr val="DDDA68"/>
        </a:accent1>
        <a:accent2>
          <a:srgbClr val="99D0D7"/>
        </a:accent2>
        <a:accent3>
          <a:srgbClr val="B9BCBF"/>
        </a:accent3>
        <a:accent4>
          <a:srgbClr val="DADADA"/>
        </a:accent4>
        <a:accent5>
          <a:srgbClr val="EBEAB9"/>
        </a:accent5>
        <a:accent6>
          <a:srgbClr val="8ABCC3"/>
        </a:accent6>
        <a:hlink>
          <a:srgbClr val="7FE258"/>
        </a:hlink>
        <a:folHlink>
          <a:srgbClr val="DF9189"/>
        </a:folHlink>
      </a:clrScheme>
      <a:clrMap bg1="dk2" tx1="lt1" bg2="dk1" tx2="lt2" accent1="accent1" accent2="accent2" accent3="accent3" accent4="accent4" accent5="accent5" accent6="accent6" hlink="hlink" folHlink="folHlink"/>
    </a:extraClrScheme>
    <a:extraClrScheme>
      <a:clrScheme name="Default Design 14">
        <a:dk1>
          <a:srgbClr val="000000"/>
        </a:dk1>
        <a:lt1>
          <a:srgbClr val="FFFFFF"/>
        </a:lt1>
        <a:dk2>
          <a:srgbClr val="000066"/>
        </a:dk2>
        <a:lt2>
          <a:srgbClr val="F09828"/>
        </a:lt2>
        <a:accent1>
          <a:srgbClr val="DDDA68"/>
        </a:accent1>
        <a:accent2>
          <a:srgbClr val="99D0D7"/>
        </a:accent2>
        <a:accent3>
          <a:srgbClr val="AAAAB8"/>
        </a:accent3>
        <a:accent4>
          <a:srgbClr val="DADADA"/>
        </a:accent4>
        <a:accent5>
          <a:srgbClr val="EBEAB9"/>
        </a:accent5>
        <a:accent6>
          <a:srgbClr val="8ABCC3"/>
        </a:accent6>
        <a:hlink>
          <a:srgbClr val="7FE258"/>
        </a:hlink>
        <a:folHlink>
          <a:srgbClr val="DF9189"/>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0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2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iseño predeterminado">
  <a:themeElements>
    <a:clrScheme name="">
      <a:dk1>
        <a:srgbClr val="919191"/>
      </a:dk1>
      <a:lt1>
        <a:srgbClr val="FFFFFF"/>
      </a:lt1>
      <a:dk2>
        <a:srgbClr val="001863"/>
      </a:dk2>
      <a:lt2>
        <a:srgbClr val="FAFD00"/>
      </a:lt2>
      <a:accent1>
        <a:srgbClr val="618FFD"/>
      </a:accent1>
      <a:accent2>
        <a:srgbClr val="00AE00"/>
      </a:accent2>
      <a:accent3>
        <a:srgbClr val="AAABB7"/>
      </a:accent3>
      <a:accent4>
        <a:srgbClr val="DADADA"/>
      </a:accent4>
      <a:accent5>
        <a:srgbClr val="B7C6FE"/>
      </a:accent5>
      <a:accent6>
        <a:srgbClr val="009D00"/>
      </a:accent6>
      <a:hlink>
        <a:srgbClr val="FC0128"/>
      </a:hlink>
      <a:folHlink>
        <a:srgbClr val="CECECE"/>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Diseño predeterminado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3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4_MKtemplate">
  <a:themeElements>
    <a:clrScheme name="2_MK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MK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33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33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Arial" charset="0"/>
          </a:defRPr>
        </a:defPPr>
      </a:lstStyle>
    </a:lnDef>
  </a:objectDefaults>
  <a:extraClrSchemeLst>
    <a:extraClrScheme>
      <a:clrScheme name="2_MK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K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K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K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K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K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K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2_Diseño predeterminado">
  <a:themeElements>
    <a:clrScheme name="">
      <a:dk1>
        <a:srgbClr val="919191"/>
      </a:dk1>
      <a:lt1>
        <a:srgbClr val="FFFFFF"/>
      </a:lt1>
      <a:dk2>
        <a:srgbClr val="001863"/>
      </a:dk2>
      <a:lt2>
        <a:srgbClr val="FAFD00"/>
      </a:lt2>
      <a:accent1>
        <a:srgbClr val="618FFD"/>
      </a:accent1>
      <a:accent2>
        <a:srgbClr val="00AE00"/>
      </a:accent2>
      <a:accent3>
        <a:srgbClr val="AAABB7"/>
      </a:accent3>
      <a:accent4>
        <a:srgbClr val="DADADA"/>
      </a:accent4>
      <a:accent5>
        <a:srgbClr val="B7C6FE"/>
      </a:accent5>
      <a:accent6>
        <a:srgbClr val="009D00"/>
      </a:accent6>
      <a:hlink>
        <a:srgbClr val="FC0128"/>
      </a:hlink>
      <a:folHlink>
        <a:srgbClr val="CECECE"/>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Diseño predeterminado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303</TotalTime>
  <Words>1840</Words>
  <Application>Microsoft Macintosh PowerPoint</Application>
  <PresentationFormat>On-screen Show (4:3)</PresentationFormat>
  <Paragraphs>564</Paragraphs>
  <Slides>44</Slides>
  <Notes>6</Notes>
  <HiddenSlides>0</HiddenSlides>
  <MMClips>0</MMClips>
  <ScaleCrop>false</ScaleCrop>
  <HeadingPairs>
    <vt:vector size="6" baseType="variant">
      <vt:variant>
        <vt:lpstr>Fonts Used</vt:lpstr>
      </vt:variant>
      <vt:variant>
        <vt:i4>14</vt:i4>
      </vt:variant>
      <vt:variant>
        <vt:lpstr>Theme</vt:lpstr>
      </vt:variant>
      <vt:variant>
        <vt:i4>20</vt:i4>
      </vt:variant>
      <vt:variant>
        <vt:lpstr>Slide Titles</vt:lpstr>
      </vt:variant>
      <vt:variant>
        <vt:i4>44</vt:i4>
      </vt:variant>
    </vt:vector>
  </HeadingPairs>
  <TitlesOfParts>
    <vt:vector size="78" baseType="lpstr">
      <vt:lpstr>Arial Hebrew Scholar</vt:lpstr>
      <vt:lpstr>Arial Unicode MS</vt:lpstr>
      <vt:lpstr>Calibri</vt:lpstr>
      <vt:lpstr>Franklin Gothic Book</vt:lpstr>
      <vt:lpstr>MS PGothic</vt:lpstr>
      <vt:lpstr>ＭＳ Ｐゴシック</vt:lpstr>
      <vt:lpstr>msgothic</vt:lpstr>
      <vt:lpstr>SimSun</vt:lpstr>
      <vt:lpstr>StarSymbol</vt:lpstr>
      <vt:lpstr>Symbol</vt:lpstr>
      <vt:lpstr>Times New Roman</vt:lpstr>
      <vt:lpstr>Wingdings</vt:lpstr>
      <vt:lpstr>宋体</vt:lpstr>
      <vt:lpstr>Arial</vt:lpstr>
      <vt:lpstr>2_Default Design</vt:lpstr>
      <vt:lpstr>2_Diseño predeterminado</vt:lpstr>
      <vt:lpstr>14_MKtemplate</vt:lpstr>
      <vt:lpstr>4_Default Design</vt:lpstr>
      <vt:lpstr>1_Default Design</vt:lpstr>
      <vt:lpstr>3_Default Design</vt:lpstr>
      <vt:lpstr>5_Default Design</vt:lpstr>
      <vt:lpstr>6_Default Design</vt:lpstr>
      <vt:lpstr>12_Diseño predeterminado</vt:lpstr>
      <vt:lpstr>13_Diseño predeterminado</vt:lpstr>
      <vt:lpstr>7_Default Design</vt:lpstr>
      <vt:lpstr>14_Diseño predeterminado</vt:lpstr>
      <vt:lpstr>8_Default Design</vt:lpstr>
      <vt:lpstr>9_Default Design</vt:lpstr>
      <vt:lpstr>17_Default Design</vt:lpstr>
      <vt:lpstr>18_Default Design</vt:lpstr>
      <vt:lpstr>10_Default Design</vt:lpstr>
      <vt:lpstr>11_Default Design</vt:lpstr>
      <vt:lpstr>12_Default Design</vt:lpstr>
      <vt:lpstr>13_Default Design</vt:lpstr>
      <vt:lpstr>PowerPoint Presentation</vt:lpstr>
      <vt:lpstr> History, Major Findings and Lessons from LCMC</vt:lpstr>
      <vt:lpstr>Disclosures</vt:lpstr>
      <vt:lpstr>2017 Treatment Algorithm</vt:lpstr>
      <vt:lpstr>Lung Cancer Mutation Consortium I</vt:lpstr>
      <vt:lpstr>Lung Cancer Mutation Consortium I</vt:lpstr>
      <vt:lpstr> LCMC protocols linked to specific  molecular lesions detected </vt:lpstr>
      <vt:lpstr>Lung Cancer Mutation Consortium Incidence of Single Driver Mutations </vt:lpstr>
      <vt:lpstr>PowerPoint Presentation</vt:lpstr>
      <vt:lpstr>Lung Cancer Mutation Consortium I: Conclusions</vt:lpstr>
      <vt:lpstr>PowerPoint Presentation</vt:lpstr>
      <vt:lpstr>Post EGFR TKI Recist progression: Continue or Local Therapy </vt:lpstr>
      <vt:lpstr>PowerPoint Presentation</vt:lpstr>
      <vt:lpstr>PowerPoint Presentation</vt:lpstr>
      <vt:lpstr>Plasma T790M for 3rd generation EGFR TKI activity</vt:lpstr>
      <vt:lpstr>Osimertinib results in 1st line</vt:lpstr>
      <vt:lpstr>FLAURA: 1st Line 3rd Gen. EGFR TKI vs Soc TKI</vt:lpstr>
      <vt:lpstr>PowerPoint Presentation</vt:lpstr>
      <vt:lpstr>PowerPoint Presentation</vt:lpstr>
      <vt:lpstr>J-Alex: Primary Endpoint: PFS by IRF (ITT Population)</vt:lpstr>
      <vt:lpstr>PowerPoint Presentation</vt:lpstr>
      <vt:lpstr>PowerPoint Presentation</vt:lpstr>
      <vt:lpstr>LCMC II Goals: To determine the value of routine genomic panel testing and genomic therapy; more markers, sites and therapies</vt:lpstr>
      <vt:lpstr>LCMC I vs. II</vt:lpstr>
      <vt:lpstr>PowerPoint Presentation</vt:lpstr>
      <vt:lpstr>Multi-institutional NGS Data Sharing: Differences in Coverage </vt:lpstr>
      <vt:lpstr>LCMC II Biomarker Targets</vt:lpstr>
      <vt:lpstr>PowerPoint Presentation</vt:lpstr>
      <vt:lpstr>Patient Characteristics&lt;br /&gt;</vt:lpstr>
      <vt:lpstr>Mutational Frequencies in LCMC II</vt:lpstr>
      <vt:lpstr>Doubleton Mutations in 4.1%&lt;br /&gt;n = 36/875 including PIK3CA</vt:lpstr>
      <vt:lpstr>LCMC I vs. II Mutation Frequencies</vt:lpstr>
      <vt:lpstr>PowerPoint Presentation</vt:lpstr>
      <vt:lpstr>LCMC II: Driver Mutation Treatment Leads to Improved Survival</vt:lpstr>
      <vt:lpstr>Is There a Clear Modulator of Response?</vt:lpstr>
      <vt:lpstr>Some Modulators Can Be Identified</vt:lpstr>
      <vt:lpstr>KRAS in Never Smokers</vt:lpstr>
      <vt:lpstr>Drivers in Smokers</vt:lpstr>
      <vt:lpstr>Survival by Driver</vt:lpstr>
      <vt:lpstr>LCMC II: Conclusions</vt:lpstr>
      <vt:lpstr>LCMC 3: Neoadjuvant Atezolizumab</vt:lpstr>
      <vt:lpstr>PowerPoint Presentation</vt:lpstr>
      <vt:lpstr>LCMC II Acknowledgements </vt:lpstr>
      <vt:lpstr>Thank You</vt:lpstr>
    </vt:vector>
  </TitlesOfParts>
  <Manager/>
  <Company>Research To Practice</Company>
  <LinksUpToDate>false</LinksUpToDate>
  <SharedDoc>false</SharedDoc>
  <HyperlinkBase/>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Aura Herrmann</cp:lastModifiedBy>
  <cp:revision>84</cp:revision>
  <cp:lastPrinted>2017-02-10T23:45:10Z</cp:lastPrinted>
  <dcterms:modified xsi:type="dcterms:W3CDTF">2017-05-18T18:48:59Z</dcterms:modified>
  <cp:category/>
</cp:coreProperties>
</file>