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xls" ContentType="application/vnd.ms-excel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8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12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3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4.xml" ContentType="application/vnd.openxmlformats-officedocument.theme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4246" r:id="rId3"/>
    <p:sldMasterId id="2147484259" r:id="rId4"/>
    <p:sldMasterId id="2147484273" r:id="rId5"/>
    <p:sldMasterId id="2147484287" r:id="rId6"/>
    <p:sldMasterId id="2147484331" r:id="rId7"/>
    <p:sldMasterId id="2147484346" r:id="rId8"/>
    <p:sldMasterId id="2147484601" r:id="rId9"/>
    <p:sldMasterId id="2147484608" r:id="rId10"/>
    <p:sldMasterId id="2147484642" r:id="rId11"/>
    <p:sldMasterId id="2147487625" r:id="rId12"/>
    <p:sldMasterId id="2147488663" r:id="rId13"/>
    <p:sldMasterId id="2147488676" r:id="rId14"/>
    <p:sldMasterId id="2147488692" r:id="rId15"/>
  </p:sldMasterIdLst>
  <p:notesMasterIdLst>
    <p:notesMasterId r:id="rId39"/>
  </p:notesMasterIdLst>
  <p:handoutMasterIdLst>
    <p:handoutMasterId r:id="rId40"/>
  </p:handoutMasterIdLst>
  <p:sldIdLst>
    <p:sldId id="557" r:id="rId16"/>
    <p:sldId id="455" r:id="rId17"/>
    <p:sldId id="554" r:id="rId18"/>
    <p:sldId id="555" r:id="rId19"/>
    <p:sldId id="545" r:id="rId20"/>
    <p:sldId id="546" r:id="rId21"/>
    <p:sldId id="520" r:id="rId22"/>
    <p:sldId id="526" r:id="rId23"/>
    <p:sldId id="529" r:id="rId24"/>
    <p:sldId id="547" r:id="rId25"/>
    <p:sldId id="548" r:id="rId26"/>
    <p:sldId id="496" r:id="rId27"/>
    <p:sldId id="553" r:id="rId28"/>
    <p:sldId id="538" r:id="rId29"/>
    <p:sldId id="552" r:id="rId30"/>
    <p:sldId id="549" r:id="rId31"/>
    <p:sldId id="550" r:id="rId32"/>
    <p:sldId id="551" r:id="rId33"/>
    <p:sldId id="499" r:id="rId34"/>
    <p:sldId id="501" r:id="rId35"/>
    <p:sldId id="504" r:id="rId36"/>
    <p:sldId id="531" r:id="rId37"/>
    <p:sldId id="507" r:id="rId3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MS PGothic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MS PGothic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MS PGothic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MS PGothic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21C49"/>
    <a:srgbClr val="00008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5"/>
    <p:restoredTop sz="96047"/>
  </p:normalViewPr>
  <p:slideViewPr>
    <p:cSldViewPr snapToGrid="0" snapToObjects="1">
      <p:cViewPr>
        <p:scale>
          <a:sx n="100" d="100"/>
          <a:sy n="100" d="100"/>
        </p:scale>
        <p:origin x="1936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11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5.xml"/><Relationship Id="rId21" Type="http://schemas.openxmlformats.org/officeDocument/2006/relationships/slide" Target="slides/slide6.xml"/><Relationship Id="rId22" Type="http://schemas.openxmlformats.org/officeDocument/2006/relationships/slide" Target="slides/slide7.xml"/><Relationship Id="rId23" Type="http://schemas.openxmlformats.org/officeDocument/2006/relationships/slide" Target="slides/slide8.xml"/><Relationship Id="rId24" Type="http://schemas.openxmlformats.org/officeDocument/2006/relationships/slide" Target="slides/slide9.xml"/><Relationship Id="rId25" Type="http://schemas.openxmlformats.org/officeDocument/2006/relationships/slide" Target="slides/slide10.xml"/><Relationship Id="rId26" Type="http://schemas.openxmlformats.org/officeDocument/2006/relationships/slide" Target="slides/slide11.xml"/><Relationship Id="rId27" Type="http://schemas.openxmlformats.org/officeDocument/2006/relationships/slide" Target="slides/slide12.xml"/><Relationship Id="rId28" Type="http://schemas.openxmlformats.org/officeDocument/2006/relationships/slide" Target="slides/slide13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15.xml"/><Relationship Id="rId31" Type="http://schemas.openxmlformats.org/officeDocument/2006/relationships/slide" Target="slides/slide16.xml"/><Relationship Id="rId32" Type="http://schemas.openxmlformats.org/officeDocument/2006/relationships/slide" Target="slides/slide17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18.xml"/><Relationship Id="rId34" Type="http://schemas.openxmlformats.org/officeDocument/2006/relationships/slide" Target="slides/slide19.xml"/><Relationship Id="rId35" Type="http://schemas.openxmlformats.org/officeDocument/2006/relationships/slide" Target="slides/slide20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" Target="slides/slide1.xml"/><Relationship Id="rId17" Type="http://schemas.openxmlformats.org/officeDocument/2006/relationships/slide" Target="slides/slide2.xml"/><Relationship Id="rId18" Type="http://schemas.openxmlformats.org/officeDocument/2006/relationships/slide" Target="slides/slide3.xml"/><Relationship Id="rId19" Type="http://schemas.openxmlformats.org/officeDocument/2006/relationships/slide" Target="slides/slide4.xml"/><Relationship Id="rId37" Type="http://schemas.openxmlformats.org/officeDocument/2006/relationships/slide" Target="slides/slide22.xml"/><Relationship Id="rId38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40" Type="http://schemas.openxmlformats.org/officeDocument/2006/relationships/handoutMaster" Target="handoutMasters/handoutMaster1.xml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35B08F0-FB08-3B43-BA46-D85CDB76D60F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7DCACD8-A492-234F-8259-0873ED9A09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732BDA9C-FDFE-2B40-8FF6-00B16C3B78EE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91564A64-1F6A-6949-B16C-348F22384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913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3142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Notes Placeholder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73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>
              <a:ea typeface="MS PGothic" charset="-128"/>
            </a:endParaRPr>
          </a:p>
        </p:txBody>
      </p:sp>
      <p:sp>
        <p:nvSpPr>
          <p:cNvPr id="2273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fld id="{04F4C82E-8983-8447-B62A-26BB36CFEC22}" type="slidenum">
              <a:rPr lang="en-US" altLang="en-US"/>
              <a:pPr/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9379" name="Text Box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6163" y="4352925"/>
            <a:ext cx="4770437" cy="49291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spAutoFit/>
          </a:bodyPr>
          <a:lstStyle/>
          <a:p>
            <a:pPr marL="215900" indent="-215900" eaLnBrk="1">
              <a:lnSpc>
                <a:spcPct val="97000"/>
              </a:lnSpc>
              <a:spcBef>
                <a:spcPct val="0"/>
              </a:spcBef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en-GB" altLang="en-US" dirty="0">
              <a:solidFill>
                <a:srgbClr val="000000"/>
              </a:solidFill>
              <a:latin typeface="Arial" charset="0"/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16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>
              <a:ea typeface="MS PGothic" charset="-128"/>
            </a:endParaRPr>
          </a:p>
        </p:txBody>
      </p:sp>
      <p:sp>
        <p:nvSpPr>
          <p:cNvPr id="2416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fld id="{712FDBAC-BB4E-5C47-B9AA-CBE592EB474C}" type="slidenum">
              <a:rPr lang="en-US" altLang="en-US"/>
              <a:pPr/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37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>
              <a:ea typeface="MS PGothic" charset="-128"/>
            </a:endParaRPr>
          </a:p>
        </p:txBody>
      </p:sp>
      <p:sp>
        <p:nvSpPr>
          <p:cNvPr id="226307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5008B49F-EB8F-3D47-9ED2-12803FB0DA68}" type="slidenum">
              <a:rPr lang="en-US" altLang="en-US" sz="1200" kern="0" smtClean="0">
                <a:solidFill>
                  <a:srgbClr val="000000"/>
                </a:solidFill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US" altLang="en-US" sz="1200" ker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88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altLang="en-US" dirty="0">
              <a:ea typeface="MS PGothic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80565C0D-524F-2E4C-A2C6-C6AB88F4E620}" type="slidenum">
              <a:rPr lang="en-US" sz="1800" kern="0" smtClean="0">
                <a:solidFill>
                  <a:sysClr val="windowText" lastClr="000000"/>
                </a:solidFill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en-US" sz="1800" ker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3.jpeg"/><Relationship Id="rId3" Type="http://schemas.openxmlformats.org/officeDocument/2006/relationships/image" Target="../media/image15.png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3.jpeg"/><Relationship Id="rId3" Type="http://schemas.openxmlformats.org/officeDocument/2006/relationships/image" Target="../media/image15.png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2.png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4.png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D1851-9560-9243-A250-CDE4AAA1C86D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23318-5F73-B44A-89A2-2BDB36BFBF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63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77FBB-AE6F-ED45-A52D-147BB476B37B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A9513-FFF5-EB47-8C0E-30539DA639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49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91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81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741648" y="2285289"/>
            <a:ext cx="7659756" cy="18605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032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" y="357188"/>
            <a:ext cx="9144000" cy="4985374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368581" y="5567813"/>
            <a:ext cx="8406838" cy="7172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952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221126" y="997467"/>
            <a:ext cx="4922874" cy="4915394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393405" y="997467"/>
            <a:ext cx="3434316" cy="491539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4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864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71538" y="1800225"/>
            <a:ext cx="7400924" cy="411263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4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871538" y="785812"/>
            <a:ext cx="7400924" cy="81438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2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478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03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30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741648" y="2285289"/>
            <a:ext cx="7659756" cy="18605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03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" y="357188"/>
            <a:ext cx="9144000" cy="4985374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368581" y="5567813"/>
            <a:ext cx="8406838" cy="7172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193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41C82-6862-744A-AD51-5B840F33D01B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2E500-284D-D54E-8509-0D8FDFBE00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777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221126" y="997467"/>
            <a:ext cx="4922874" cy="4915394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393405" y="997467"/>
            <a:ext cx="3434316" cy="491539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4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958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71538" y="1800225"/>
            <a:ext cx="7400924" cy="411263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4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871538" y="785812"/>
            <a:ext cx="7400924" cy="81438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2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400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ternal Design Title Slide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wellpoint logo 4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41300"/>
            <a:ext cx="17176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7"/>
          <p:cNvSpPr>
            <a:spLocks/>
          </p:cNvSpPr>
          <p:nvPr userDrawn="1"/>
        </p:nvSpPr>
        <p:spPr bwMode="gray">
          <a:xfrm>
            <a:off x="0" y="914400"/>
            <a:ext cx="4530725" cy="239713"/>
          </a:xfrm>
          <a:custGeom>
            <a:avLst/>
            <a:gdLst>
              <a:gd name="T0" fmla="*/ 2147483646 w 4745"/>
              <a:gd name="T1" fmla="*/ 2147483646 h 250"/>
              <a:gd name="T2" fmla="*/ 2147483646 w 4745"/>
              <a:gd name="T3" fmla="*/ 2147483646 h 250"/>
              <a:gd name="T4" fmla="*/ 2147483646 w 4745"/>
              <a:gd name="T5" fmla="*/ 2147483646 h 250"/>
              <a:gd name="T6" fmla="*/ 2147483646 w 4745"/>
              <a:gd name="T7" fmla="*/ 2147483646 h 250"/>
              <a:gd name="T8" fmla="*/ 2147483646 w 4745"/>
              <a:gd name="T9" fmla="*/ 2147483646 h 250"/>
              <a:gd name="T10" fmla="*/ 2147483646 w 4745"/>
              <a:gd name="T11" fmla="*/ 2147483646 h 250"/>
              <a:gd name="T12" fmla="*/ 2147483646 w 4745"/>
              <a:gd name="T13" fmla="*/ 2147483646 h 250"/>
              <a:gd name="T14" fmla="*/ 2147483646 w 4745"/>
              <a:gd name="T15" fmla="*/ 2147483646 h 250"/>
              <a:gd name="T16" fmla="*/ 2147483646 w 4745"/>
              <a:gd name="T17" fmla="*/ 2147483646 h 250"/>
              <a:gd name="T18" fmla="*/ 2147483646 w 4745"/>
              <a:gd name="T19" fmla="*/ 2147483646 h 250"/>
              <a:gd name="T20" fmla="*/ 2147483646 w 4745"/>
              <a:gd name="T21" fmla="*/ 2147483646 h 250"/>
              <a:gd name="T22" fmla="*/ 2147483646 w 4745"/>
              <a:gd name="T23" fmla="*/ 2147483646 h 250"/>
              <a:gd name="T24" fmla="*/ 2147483646 w 4745"/>
              <a:gd name="T25" fmla="*/ 0 h 250"/>
              <a:gd name="T26" fmla="*/ 2147483646 w 4745"/>
              <a:gd name="T27" fmla="*/ 2147483646 h 250"/>
              <a:gd name="T28" fmla="*/ 2147483646 w 4745"/>
              <a:gd name="T29" fmla="*/ 2147483646 h 250"/>
              <a:gd name="T30" fmla="*/ 0 w 4745"/>
              <a:gd name="T31" fmla="*/ 2147483646 h 250"/>
              <a:gd name="T32" fmla="*/ 0 w 4745"/>
              <a:gd name="T33" fmla="*/ 2147483646 h 250"/>
              <a:gd name="T34" fmla="*/ 2147483646 w 4745"/>
              <a:gd name="T35" fmla="*/ 2147483646 h 2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45" h="250">
                <a:moveTo>
                  <a:pt x="2103" y="130"/>
                </a:moveTo>
                <a:lnTo>
                  <a:pt x="2103" y="130"/>
                </a:lnTo>
                <a:lnTo>
                  <a:pt x="4451" y="130"/>
                </a:lnTo>
                <a:cubicBezTo>
                  <a:pt x="4519" y="133"/>
                  <a:pt x="4578" y="140"/>
                  <a:pt x="4615" y="151"/>
                </a:cubicBezTo>
                <a:lnTo>
                  <a:pt x="4619" y="152"/>
                </a:lnTo>
                <a:cubicBezTo>
                  <a:pt x="4652" y="163"/>
                  <a:pt x="4720" y="186"/>
                  <a:pt x="4718" y="244"/>
                </a:cubicBezTo>
                <a:lnTo>
                  <a:pt x="4718" y="250"/>
                </a:lnTo>
                <a:lnTo>
                  <a:pt x="4744" y="250"/>
                </a:lnTo>
                <a:lnTo>
                  <a:pt x="4744" y="244"/>
                </a:lnTo>
                <a:cubicBezTo>
                  <a:pt x="4745" y="213"/>
                  <a:pt x="4743" y="164"/>
                  <a:pt x="4740" y="137"/>
                </a:cubicBezTo>
                <a:cubicBezTo>
                  <a:pt x="4731" y="77"/>
                  <a:pt x="4701" y="47"/>
                  <a:pt x="4628" y="24"/>
                </a:cubicBezTo>
                <a:cubicBezTo>
                  <a:pt x="4591" y="13"/>
                  <a:pt x="4532" y="5"/>
                  <a:pt x="4451" y="0"/>
                </a:cubicBezTo>
                <a:lnTo>
                  <a:pt x="4451" y="1"/>
                </a:lnTo>
                <a:lnTo>
                  <a:pt x="2159" y="1"/>
                </a:lnTo>
                <a:lnTo>
                  <a:pt x="0" y="1"/>
                </a:lnTo>
                <a:lnTo>
                  <a:pt x="0" y="130"/>
                </a:lnTo>
                <a:lnTo>
                  <a:pt x="2103" y="1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88720"/>
            <a:ext cx="4069080" cy="1234440"/>
          </a:xfrm>
        </p:spPr>
        <p:txBody>
          <a:bodyPr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600" b="0" i="0" kern="1200" dirty="0" smtClean="0">
                <a:solidFill>
                  <a:schemeClr val="accent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514600"/>
            <a:ext cx="4069080" cy="457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581400" y="6567488"/>
            <a:ext cx="5105400" cy="138112"/>
          </a:xfrm>
        </p:spPr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5E5E5E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4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ternal Design Title Slide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wellpoint logo 4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41300"/>
            <a:ext cx="17176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8"/>
          <p:cNvSpPr>
            <a:spLocks/>
          </p:cNvSpPr>
          <p:nvPr userDrawn="1"/>
        </p:nvSpPr>
        <p:spPr bwMode="gray">
          <a:xfrm>
            <a:off x="0" y="914400"/>
            <a:ext cx="6634163" cy="239713"/>
          </a:xfrm>
          <a:custGeom>
            <a:avLst/>
            <a:gdLst>
              <a:gd name="T0" fmla="*/ 2147483646 w 6947"/>
              <a:gd name="T1" fmla="*/ 2147483646 h 249"/>
              <a:gd name="T2" fmla="*/ 2147483646 w 6947"/>
              <a:gd name="T3" fmla="*/ 2147483646 h 249"/>
              <a:gd name="T4" fmla="*/ 2147483646 w 6947"/>
              <a:gd name="T5" fmla="*/ 2147483646 h 249"/>
              <a:gd name="T6" fmla="*/ 2147483646 w 6947"/>
              <a:gd name="T7" fmla="*/ 2147483646 h 249"/>
              <a:gd name="T8" fmla="*/ 2147483646 w 6947"/>
              <a:gd name="T9" fmla="*/ 0 h 249"/>
              <a:gd name="T10" fmla="*/ 2147483646 w 6947"/>
              <a:gd name="T11" fmla="*/ 0 h 249"/>
              <a:gd name="T12" fmla="*/ 2147483646 w 6947"/>
              <a:gd name="T13" fmla="*/ 0 h 249"/>
              <a:gd name="T14" fmla="*/ 0 w 6947"/>
              <a:gd name="T15" fmla="*/ 0 h 249"/>
              <a:gd name="T16" fmla="*/ 0 w 6947"/>
              <a:gd name="T17" fmla="*/ 2147483646 h 249"/>
              <a:gd name="T18" fmla="*/ 2147483646 w 6947"/>
              <a:gd name="T19" fmla="*/ 2147483646 h 249"/>
              <a:gd name="T20" fmla="*/ 2147483646 w 6947"/>
              <a:gd name="T21" fmla="*/ 2147483646 h 249"/>
              <a:gd name="T22" fmla="*/ 2147483646 w 6947"/>
              <a:gd name="T23" fmla="*/ 2147483646 h 249"/>
              <a:gd name="T24" fmla="*/ 2147483646 w 6947"/>
              <a:gd name="T25" fmla="*/ 2147483646 h 249"/>
              <a:gd name="T26" fmla="*/ 2147483646 w 6947"/>
              <a:gd name="T27" fmla="*/ 2147483646 h 249"/>
              <a:gd name="T28" fmla="*/ 2147483646 w 6947"/>
              <a:gd name="T29" fmla="*/ 2147483646 h 249"/>
              <a:gd name="T30" fmla="*/ 2147483646 w 6947"/>
              <a:gd name="T31" fmla="*/ 2147483646 h 249"/>
              <a:gd name="T32" fmla="*/ 2147483646 w 6947"/>
              <a:gd name="T33" fmla="*/ 2147483646 h 249"/>
              <a:gd name="T34" fmla="*/ 2147483646 w 6947"/>
              <a:gd name="T35" fmla="*/ 2147483646 h 24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947" h="249">
                <a:moveTo>
                  <a:pt x="6941" y="136"/>
                </a:moveTo>
                <a:lnTo>
                  <a:pt x="6941" y="136"/>
                </a:lnTo>
                <a:cubicBezTo>
                  <a:pt x="6932" y="76"/>
                  <a:pt x="6902" y="45"/>
                  <a:pt x="6830" y="22"/>
                </a:cubicBezTo>
                <a:cubicBezTo>
                  <a:pt x="6793" y="11"/>
                  <a:pt x="6734" y="3"/>
                  <a:pt x="6652" y="0"/>
                </a:cubicBezTo>
                <a:lnTo>
                  <a:pt x="4408" y="0"/>
                </a:lnTo>
                <a:lnTo>
                  <a:pt x="0" y="0"/>
                </a:lnTo>
                <a:lnTo>
                  <a:pt x="0" y="128"/>
                </a:lnTo>
                <a:lnTo>
                  <a:pt x="4353" y="128"/>
                </a:lnTo>
                <a:lnTo>
                  <a:pt x="6652" y="128"/>
                </a:lnTo>
                <a:cubicBezTo>
                  <a:pt x="6721" y="132"/>
                  <a:pt x="6780" y="138"/>
                  <a:pt x="6817" y="149"/>
                </a:cubicBezTo>
                <a:lnTo>
                  <a:pt x="6821" y="150"/>
                </a:lnTo>
                <a:cubicBezTo>
                  <a:pt x="6854" y="161"/>
                  <a:pt x="6922" y="184"/>
                  <a:pt x="6920" y="243"/>
                </a:cubicBezTo>
                <a:lnTo>
                  <a:pt x="6920" y="249"/>
                </a:lnTo>
                <a:lnTo>
                  <a:pt x="6946" y="248"/>
                </a:lnTo>
                <a:lnTo>
                  <a:pt x="6946" y="242"/>
                </a:lnTo>
                <a:cubicBezTo>
                  <a:pt x="6947" y="211"/>
                  <a:pt x="6945" y="162"/>
                  <a:pt x="6941" y="1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88720"/>
            <a:ext cx="6172200" cy="1234440"/>
          </a:xfrm>
        </p:spPr>
        <p:txBody>
          <a:bodyPr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600" b="0" i="0" kern="1200" dirty="0" smtClean="0">
                <a:solidFill>
                  <a:schemeClr val="accent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514600"/>
            <a:ext cx="6172200" cy="457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581400" y="6567488"/>
            <a:ext cx="5105400" cy="138112"/>
          </a:xfrm>
        </p:spPr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5E5E5E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60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ternal Design Title Slide 3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8"/>
          <p:cNvSpPr>
            <a:spLocks/>
          </p:cNvSpPr>
          <p:nvPr userDrawn="1"/>
        </p:nvSpPr>
        <p:spPr bwMode="gray">
          <a:xfrm>
            <a:off x="0" y="914400"/>
            <a:ext cx="6634163" cy="239713"/>
          </a:xfrm>
          <a:custGeom>
            <a:avLst/>
            <a:gdLst>
              <a:gd name="T0" fmla="*/ 2147483646 w 6947"/>
              <a:gd name="T1" fmla="*/ 2147483646 h 249"/>
              <a:gd name="T2" fmla="*/ 2147483646 w 6947"/>
              <a:gd name="T3" fmla="*/ 2147483646 h 249"/>
              <a:gd name="T4" fmla="*/ 2147483646 w 6947"/>
              <a:gd name="T5" fmla="*/ 2147483646 h 249"/>
              <a:gd name="T6" fmla="*/ 2147483646 w 6947"/>
              <a:gd name="T7" fmla="*/ 2147483646 h 249"/>
              <a:gd name="T8" fmla="*/ 2147483646 w 6947"/>
              <a:gd name="T9" fmla="*/ 0 h 249"/>
              <a:gd name="T10" fmla="*/ 2147483646 w 6947"/>
              <a:gd name="T11" fmla="*/ 0 h 249"/>
              <a:gd name="T12" fmla="*/ 2147483646 w 6947"/>
              <a:gd name="T13" fmla="*/ 0 h 249"/>
              <a:gd name="T14" fmla="*/ 0 w 6947"/>
              <a:gd name="T15" fmla="*/ 0 h 249"/>
              <a:gd name="T16" fmla="*/ 0 w 6947"/>
              <a:gd name="T17" fmla="*/ 2147483646 h 249"/>
              <a:gd name="T18" fmla="*/ 2147483646 w 6947"/>
              <a:gd name="T19" fmla="*/ 2147483646 h 249"/>
              <a:gd name="T20" fmla="*/ 2147483646 w 6947"/>
              <a:gd name="T21" fmla="*/ 2147483646 h 249"/>
              <a:gd name="T22" fmla="*/ 2147483646 w 6947"/>
              <a:gd name="T23" fmla="*/ 2147483646 h 249"/>
              <a:gd name="T24" fmla="*/ 2147483646 w 6947"/>
              <a:gd name="T25" fmla="*/ 2147483646 h 249"/>
              <a:gd name="T26" fmla="*/ 2147483646 w 6947"/>
              <a:gd name="T27" fmla="*/ 2147483646 h 249"/>
              <a:gd name="T28" fmla="*/ 2147483646 w 6947"/>
              <a:gd name="T29" fmla="*/ 2147483646 h 249"/>
              <a:gd name="T30" fmla="*/ 2147483646 w 6947"/>
              <a:gd name="T31" fmla="*/ 2147483646 h 249"/>
              <a:gd name="T32" fmla="*/ 2147483646 w 6947"/>
              <a:gd name="T33" fmla="*/ 2147483646 h 249"/>
              <a:gd name="T34" fmla="*/ 2147483646 w 6947"/>
              <a:gd name="T35" fmla="*/ 2147483646 h 24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947" h="249">
                <a:moveTo>
                  <a:pt x="6941" y="136"/>
                </a:moveTo>
                <a:lnTo>
                  <a:pt x="6941" y="136"/>
                </a:lnTo>
                <a:cubicBezTo>
                  <a:pt x="6932" y="76"/>
                  <a:pt x="6902" y="45"/>
                  <a:pt x="6830" y="22"/>
                </a:cubicBezTo>
                <a:cubicBezTo>
                  <a:pt x="6793" y="11"/>
                  <a:pt x="6734" y="3"/>
                  <a:pt x="6652" y="0"/>
                </a:cubicBezTo>
                <a:lnTo>
                  <a:pt x="4408" y="0"/>
                </a:lnTo>
                <a:lnTo>
                  <a:pt x="0" y="0"/>
                </a:lnTo>
                <a:lnTo>
                  <a:pt x="0" y="128"/>
                </a:lnTo>
                <a:lnTo>
                  <a:pt x="4353" y="128"/>
                </a:lnTo>
                <a:lnTo>
                  <a:pt x="6652" y="128"/>
                </a:lnTo>
                <a:cubicBezTo>
                  <a:pt x="6721" y="132"/>
                  <a:pt x="6780" y="138"/>
                  <a:pt x="6817" y="149"/>
                </a:cubicBezTo>
                <a:lnTo>
                  <a:pt x="6821" y="150"/>
                </a:lnTo>
                <a:cubicBezTo>
                  <a:pt x="6854" y="161"/>
                  <a:pt x="6922" y="184"/>
                  <a:pt x="6920" y="243"/>
                </a:cubicBezTo>
                <a:lnTo>
                  <a:pt x="6920" y="249"/>
                </a:lnTo>
                <a:lnTo>
                  <a:pt x="6946" y="248"/>
                </a:lnTo>
                <a:lnTo>
                  <a:pt x="6946" y="242"/>
                </a:lnTo>
                <a:cubicBezTo>
                  <a:pt x="6947" y="211"/>
                  <a:pt x="6945" y="162"/>
                  <a:pt x="6941" y="136"/>
                </a:cubicBez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" name="Picture 10" descr="WellPoint_logo-KO-red_flag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301625"/>
            <a:ext cx="16510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88720"/>
            <a:ext cx="6172200" cy="1234440"/>
          </a:xfrm>
        </p:spPr>
        <p:txBody>
          <a:bodyPr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600" b="0" i="0" kern="1200" dirty="0" smtClean="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514600"/>
            <a:ext cx="6172200" cy="457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581400" y="6567488"/>
            <a:ext cx="5105400" cy="138112"/>
          </a:xfrm>
        </p:spPr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5E5E5E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3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ternal Design Title Slide 4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 userDrawn="1"/>
        </p:nvSpPr>
        <p:spPr bwMode="gray">
          <a:xfrm>
            <a:off x="0" y="914400"/>
            <a:ext cx="4530725" cy="239713"/>
          </a:xfrm>
          <a:custGeom>
            <a:avLst/>
            <a:gdLst>
              <a:gd name="T0" fmla="*/ 2147483646 w 4745"/>
              <a:gd name="T1" fmla="*/ 2147483646 h 250"/>
              <a:gd name="T2" fmla="*/ 2147483646 w 4745"/>
              <a:gd name="T3" fmla="*/ 2147483646 h 250"/>
              <a:gd name="T4" fmla="*/ 2147483646 w 4745"/>
              <a:gd name="T5" fmla="*/ 2147483646 h 250"/>
              <a:gd name="T6" fmla="*/ 2147483646 w 4745"/>
              <a:gd name="T7" fmla="*/ 2147483646 h 250"/>
              <a:gd name="T8" fmla="*/ 2147483646 w 4745"/>
              <a:gd name="T9" fmla="*/ 2147483646 h 250"/>
              <a:gd name="T10" fmla="*/ 2147483646 w 4745"/>
              <a:gd name="T11" fmla="*/ 2147483646 h 250"/>
              <a:gd name="T12" fmla="*/ 2147483646 w 4745"/>
              <a:gd name="T13" fmla="*/ 2147483646 h 250"/>
              <a:gd name="T14" fmla="*/ 2147483646 w 4745"/>
              <a:gd name="T15" fmla="*/ 2147483646 h 250"/>
              <a:gd name="T16" fmla="*/ 2147483646 w 4745"/>
              <a:gd name="T17" fmla="*/ 2147483646 h 250"/>
              <a:gd name="T18" fmla="*/ 2147483646 w 4745"/>
              <a:gd name="T19" fmla="*/ 2147483646 h 250"/>
              <a:gd name="T20" fmla="*/ 2147483646 w 4745"/>
              <a:gd name="T21" fmla="*/ 2147483646 h 250"/>
              <a:gd name="T22" fmla="*/ 2147483646 w 4745"/>
              <a:gd name="T23" fmla="*/ 2147483646 h 250"/>
              <a:gd name="T24" fmla="*/ 2147483646 w 4745"/>
              <a:gd name="T25" fmla="*/ 0 h 250"/>
              <a:gd name="T26" fmla="*/ 2147483646 w 4745"/>
              <a:gd name="T27" fmla="*/ 2147483646 h 250"/>
              <a:gd name="T28" fmla="*/ 2147483646 w 4745"/>
              <a:gd name="T29" fmla="*/ 2147483646 h 250"/>
              <a:gd name="T30" fmla="*/ 0 w 4745"/>
              <a:gd name="T31" fmla="*/ 2147483646 h 250"/>
              <a:gd name="T32" fmla="*/ 0 w 4745"/>
              <a:gd name="T33" fmla="*/ 2147483646 h 250"/>
              <a:gd name="T34" fmla="*/ 2147483646 w 4745"/>
              <a:gd name="T35" fmla="*/ 2147483646 h 2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45" h="250">
                <a:moveTo>
                  <a:pt x="2103" y="130"/>
                </a:moveTo>
                <a:lnTo>
                  <a:pt x="2103" y="130"/>
                </a:lnTo>
                <a:lnTo>
                  <a:pt x="4451" y="130"/>
                </a:lnTo>
                <a:cubicBezTo>
                  <a:pt x="4519" y="133"/>
                  <a:pt x="4578" y="140"/>
                  <a:pt x="4615" y="151"/>
                </a:cubicBezTo>
                <a:lnTo>
                  <a:pt x="4619" y="152"/>
                </a:lnTo>
                <a:cubicBezTo>
                  <a:pt x="4652" y="163"/>
                  <a:pt x="4720" y="186"/>
                  <a:pt x="4718" y="244"/>
                </a:cubicBezTo>
                <a:lnTo>
                  <a:pt x="4718" y="250"/>
                </a:lnTo>
                <a:lnTo>
                  <a:pt x="4744" y="250"/>
                </a:lnTo>
                <a:lnTo>
                  <a:pt x="4744" y="244"/>
                </a:lnTo>
                <a:cubicBezTo>
                  <a:pt x="4745" y="213"/>
                  <a:pt x="4743" y="164"/>
                  <a:pt x="4740" y="137"/>
                </a:cubicBezTo>
                <a:cubicBezTo>
                  <a:pt x="4731" y="77"/>
                  <a:pt x="4701" y="47"/>
                  <a:pt x="4628" y="24"/>
                </a:cubicBezTo>
                <a:cubicBezTo>
                  <a:pt x="4591" y="13"/>
                  <a:pt x="4532" y="5"/>
                  <a:pt x="4451" y="0"/>
                </a:cubicBezTo>
                <a:lnTo>
                  <a:pt x="4451" y="1"/>
                </a:lnTo>
                <a:lnTo>
                  <a:pt x="2159" y="1"/>
                </a:lnTo>
                <a:lnTo>
                  <a:pt x="0" y="1"/>
                </a:lnTo>
                <a:lnTo>
                  <a:pt x="0" y="130"/>
                </a:lnTo>
                <a:lnTo>
                  <a:pt x="2103" y="13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" name="Picture 10" descr="WellPoint_logo-KO-red_flag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301625"/>
            <a:ext cx="16510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88720"/>
            <a:ext cx="4069080" cy="1234440"/>
          </a:xfrm>
        </p:spPr>
        <p:txBody>
          <a:bodyPr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600" b="0" i="0" kern="1200" dirty="0" smtClean="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514600"/>
            <a:ext cx="4069080" cy="457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581400" y="6567488"/>
            <a:ext cx="5105400" cy="138112"/>
          </a:xfrm>
        </p:spPr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5E5E5E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99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82880" indent="-18288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49E054BD-8F18-1545-BD35-6C8FC434E5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06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63040"/>
            <a:ext cx="3977640" cy="4525963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160" y="1463040"/>
            <a:ext cx="3977640" cy="4525963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CE1C861A-5A9D-0D45-81B7-7C479FECAC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743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 Lef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63040"/>
            <a:ext cx="3977640" cy="4525963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67C2FAD7-02DC-8646-9282-BA340042B0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572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 Righ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160" y="1463040"/>
            <a:ext cx="3977640" cy="4525963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3D729700-E100-9840-A121-DCD482DEFB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324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CO-Cover-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25"/>
          <a:stretch>
            <a:fillRect/>
          </a:stretch>
        </p:blipFill>
        <p:spPr bwMode="auto">
          <a:xfrm>
            <a:off x="0" y="0"/>
            <a:ext cx="9144000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CCO_ONC_RG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5262563" y="5876925"/>
            <a:ext cx="3671887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6"/>
          <p:cNvSpPr>
            <a:spLocks noGrp="1" noChangeArrowheads="1"/>
          </p:cNvSpPr>
          <p:nvPr>
            <p:ph type="subTitle" idx="1"/>
          </p:nvPr>
        </p:nvSpPr>
        <p:spPr>
          <a:xfrm>
            <a:off x="484632" y="2670048"/>
            <a:ext cx="38862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57"/>
          <p:cNvSpPr>
            <a:spLocks noGrp="1" noChangeArrowheads="1"/>
          </p:cNvSpPr>
          <p:nvPr>
            <p:ph type="ctrTitle"/>
          </p:nvPr>
        </p:nvSpPr>
        <p:spPr bwMode="invGray">
          <a:xfrm>
            <a:off x="457200" y="420624"/>
            <a:ext cx="8318373" cy="2057400"/>
          </a:xfrm>
        </p:spPr>
        <p:txBody>
          <a:bodyPr/>
          <a:lstStyle>
            <a:lvl1pPr>
              <a:defRPr sz="4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87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ACA4DB89-EB53-634C-B7A3-F785F79989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870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 userDrawn="1"/>
        </p:nvSpPr>
        <p:spPr bwMode="gray">
          <a:xfrm>
            <a:off x="452438" y="6153150"/>
            <a:ext cx="8240712" cy="123825"/>
          </a:xfrm>
          <a:custGeom>
            <a:avLst/>
            <a:gdLst/>
            <a:ahLst/>
            <a:cxnLst>
              <a:cxn ang="0">
                <a:pos x="8638" y="79"/>
              </a:cxn>
              <a:cxn ang="0">
                <a:pos x="8638" y="79"/>
              </a:cxn>
              <a:cxn ang="0">
                <a:pos x="8604" y="44"/>
              </a:cxn>
              <a:cxn ang="0">
                <a:pos x="8604" y="44"/>
              </a:cxn>
              <a:cxn ang="0">
                <a:pos x="8548" y="36"/>
              </a:cxn>
              <a:cxn ang="0">
                <a:pos x="8548" y="37"/>
              </a:cxn>
              <a:cxn ang="0">
                <a:pos x="91" y="37"/>
              </a:cxn>
              <a:cxn ang="0">
                <a:pos x="40" y="30"/>
              </a:cxn>
              <a:cxn ang="0">
                <a:pos x="39" y="30"/>
              </a:cxn>
              <a:cxn ang="0">
                <a:pos x="8" y="1"/>
              </a:cxn>
              <a:cxn ang="0">
                <a:pos x="8" y="0"/>
              </a:cxn>
              <a:cxn ang="0">
                <a:pos x="0" y="0"/>
              </a:cxn>
              <a:cxn ang="0">
                <a:pos x="0" y="1"/>
              </a:cxn>
              <a:cxn ang="0">
                <a:pos x="1" y="34"/>
              </a:cxn>
              <a:cxn ang="0">
                <a:pos x="36" y="70"/>
              </a:cxn>
              <a:cxn ang="0">
                <a:pos x="36" y="70"/>
              </a:cxn>
              <a:cxn ang="0">
                <a:pos x="91" y="77"/>
              </a:cxn>
              <a:cxn ang="0">
                <a:pos x="91" y="77"/>
              </a:cxn>
              <a:cxn ang="0">
                <a:pos x="8548" y="77"/>
              </a:cxn>
              <a:cxn ang="0">
                <a:pos x="8599" y="83"/>
              </a:cxn>
              <a:cxn ang="0">
                <a:pos x="8601" y="84"/>
              </a:cxn>
              <a:cxn ang="0">
                <a:pos x="8632" y="113"/>
              </a:cxn>
              <a:cxn ang="0">
                <a:pos x="8632" y="114"/>
              </a:cxn>
              <a:cxn ang="0">
                <a:pos x="8640" y="114"/>
              </a:cxn>
              <a:cxn ang="0">
                <a:pos x="8640" y="113"/>
              </a:cxn>
              <a:cxn ang="0">
                <a:pos x="8638" y="79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lnTo>
                  <a:pt x="8604" y="44"/>
                </a:ln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lnTo>
                  <a:pt x="36" y="70"/>
                </a:lnTo>
                <a:cubicBezTo>
                  <a:pt x="47" y="73"/>
                  <a:pt x="66" y="75"/>
                  <a:pt x="91" y="77"/>
                </a:cubicBezTo>
                <a:lnTo>
                  <a:pt x="91" y="77"/>
                </a:ln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pic>
        <p:nvPicPr>
          <p:cNvPr id="3" name="Picture 10" descr="wellpoint logo Gra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6400800"/>
            <a:ext cx="1096962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42514427-85DA-314C-8EA2-BACF551242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188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 userDrawn="1"/>
        </p:nvSpPr>
        <p:spPr bwMode="gray">
          <a:xfrm>
            <a:off x="452438" y="1125538"/>
            <a:ext cx="8240712" cy="123825"/>
          </a:xfrm>
          <a:custGeom>
            <a:avLst/>
            <a:gdLst/>
            <a:ahLst/>
            <a:cxnLst>
              <a:cxn ang="0">
                <a:pos x="8638" y="79"/>
              </a:cxn>
              <a:cxn ang="0">
                <a:pos x="8638" y="79"/>
              </a:cxn>
              <a:cxn ang="0">
                <a:pos x="8604" y="44"/>
              </a:cxn>
              <a:cxn ang="0">
                <a:pos x="8604" y="44"/>
              </a:cxn>
              <a:cxn ang="0">
                <a:pos x="8548" y="36"/>
              </a:cxn>
              <a:cxn ang="0">
                <a:pos x="8548" y="37"/>
              </a:cxn>
              <a:cxn ang="0">
                <a:pos x="91" y="37"/>
              </a:cxn>
              <a:cxn ang="0">
                <a:pos x="40" y="30"/>
              </a:cxn>
              <a:cxn ang="0">
                <a:pos x="39" y="30"/>
              </a:cxn>
              <a:cxn ang="0">
                <a:pos x="8" y="1"/>
              </a:cxn>
              <a:cxn ang="0">
                <a:pos x="8" y="0"/>
              </a:cxn>
              <a:cxn ang="0">
                <a:pos x="0" y="0"/>
              </a:cxn>
              <a:cxn ang="0">
                <a:pos x="0" y="1"/>
              </a:cxn>
              <a:cxn ang="0">
                <a:pos x="1" y="34"/>
              </a:cxn>
              <a:cxn ang="0">
                <a:pos x="36" y="70"/>
              </a:cxn>
              <a:cxn ang="0">
                <a:pos x="36" y="70"/>
              </a:cxn>
              <a:cxn ang="0">
                <a:pos x="91" y="77"/>
              </a:cxn>
              <a:cxn ang="0">
                <a:pos x="91" y="77"/>
              </a:cxn>
              <a:cxn ang="0">
                <a:pos x="8548" y="77"/>
              </a:cxn>
              <a:cxn ang="0">
                <a:pos x="8599" y="83"/>
              </a:cxn>
              <a:cxn ang="0">
                <a:pos x="8601" y="84"/>
              </a:cxn>
              <a:cxn ang="0">
                <a:pos x="8632" y="113"/>
              </a:cxn>
              <a:cxn ang="0">
                <a:pos x="8632" y="114"/>
              </a:cxn>
              <a:cxn ang="0">
                <a:pos x="8640" y="114"/>
              </a:cxn>
              <a:cxn ang="0">
                <a:pos x="8640" y="113"/>
              </a:cxn>
              <a:cxn ang="0">
                <a:pos x="8638" y="79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lnTo>
                  <a:pt x="8604" y="44"/>
                </a:ln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lnTo>
                  <a:pt x="36" y="70"/>
                </a:lnTo>
                <a:cubicBezTo>
                  <a:pt x="47" y="73"/>
                  <a:pt x="66" y="75"/>
                  <a:pt x="91" y="77"/>
                </a:cubicBezTo>
                <a:lnTo>
                  <a:pt x="91" y="77"/>
                </a:ln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3039"/>
            <a:ext cx="8229600" cy="4846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A3D2926D-5E6A-AB4D-B3E3-2AEA1921B1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887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 userDrawn="1"/>
        </p:nvSpPr>
        <p:spPr bwMode="gray">
          <a:xfrm>
            <a:off x="452438" y="1125538"/>
            <a:ext cx="8240712" cy="123825"/>
          </a:xfrm>
          <a:custGeom>
            <a:avLst/>
            <a:gdLst/>
            <a:ahLst/>
            <a:cxnLst>
              <a:cxn ang="0">
                <a:pos x="8638" y="79"/>
              </a:cxn>
              <a:cxn ang="0">
                <a:pos x="8638" y="79"/>
              </a:cxn>
              <a:cxn ang="0">
                <a:pos x="8604" y="44"/>
              </a:cxn>
              <a:cxn ang="0">
                <a:pos x="8604" y="44"/>
              </a:cxn>
              <a:cxn ang="0">
                <a:pos x="8548" y="36"/>
              </a:cxn>
              <a:cxn ang="0">
                <a:pos x="8548" y="37"/>
              </a:cxn>
              <a:cxn ang="0">
                <a:pos x="91" y="37"/>
              </a:cxn>
              <a:cxn ang="0">
                <a:pos x="40" y="30"/>
              </a:cxn>
              <a:cxn ang="0">
                <a:pos x="39" y="30"/>
              </a:cxn>
              <a:cxn ang="0">
                <a:pos x="8" y="1"/>
              </a:cxn>
              <a:cxn ang="0">
                <a:pos x="8" y="0"/>
              </a:cxn>
              <a:cxn ang="0">
                <a:pos x="0" y="0"/>
              </a:cxn>
              <a:cxn ang="0">
                <a:pos x="0" y="1"/>
              </a:cxn>
              <a:cxn ang="0">
                <a:pos x="1" y="34"/>
              </a:cxn>
              <a:cxn ang="0">
                <a:pos x="36" y="70"/>
              </a:cxn>
              <a:cxn ang="0">
                <a:pos x="36" y="70"/>
              </a:cxn>
              <a:cxn ang="0">
                <a:pos x="91" y="77"/>
              </a:cxn>
              <a:cxn ang="0">
                <a:pos x="91" y="77"/>
              </a:cxn>
              <a:cxn ang="0">
                <a:pos x="8548" y="77"/>
              </a:cxn>
              <a:cxn ang="0">
                <a:pos x="8599" y="83"/>
              </a:cxn>
              <a:cxn ang="0">
                <a:pos x="8601" y="84"/>
              </a:cxn>
              <a:cxn ang="0">
                <a:pos x="8632" y="113"/>
              </a:cxn>
              <a:cxn ang="0">
                <a:pos x="8632" y="114"/>
              </a:cxn>
              <a:cxn ang="0">
                <a:pos x="8640" y="114"/>
              </a:cxn>
              <a:cxn ang="0">
                <a:pos x="8640" y="113"/>
              </a:cxn>
              <a:cxn ang="0">
                <a:pos x="8638" y="79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lnTo>
                  <a:pt x="8604" y="44"/>
                </a:ln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lnTo>
                  <a:pt x="36" y="70"/>
                </a:lnTo>
                <a:cubicBezTo>
                  <a:pt x="47" y="73"/>
                  <a:pt x="66" y="75"/>
                  <a:pt x="91" y="77"/>
                </a:cubicBezTo>
                <a:lnTo>
                  <a:pt x="91" y="77"/>
                </a:ln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63039"/>
            <a:ext cx="3977640" cy="48463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160" y="1463039"/>
            <a:ext cx="3977640" cy="48463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89D91F42-ED34-7340-926B-27B7165283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590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on Left Only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 userDrawn="1"/>
        </p:nvSpPr>
        <p:spPr bwMode="gray">
          <a:xfrm>
            <a:off x="452438" y="1125538"/>
            <a:ext cx="8240712" cy="123825"/>
          </a:xfrm>
          <a:custGeom>
            <a:avLst/>
            <a:gdLst/>
            <a:ahLst/>
            <a:cxnLst>
              <a:cxn ang="0">
                <a:pos x="8638" y="79"/>
              </a:cxn>
              <a:cxn ang="0">
                <a:pos x="8638" y="79"/>
              </a:cxn>
              <a:cxn ang="0">
                <a:pos x="8604" y="44"/>
              </a:cxn>
              <a:cxn ang="0">
                <a:pos x="8604" y="44"/>
              </a:cxn>
              <a:cxn ang="0">
                <a:pos x="8548" y="36"/>
              </a:cxn>
              <a:cxn ang="0">
                <a:pos x="8548" y="37"/>
              </a:cxn>
              <a:cxn ang="0">
                <a:pos x="91" y="37"/>
              </a:cxn>
              <a:cxn ang="0">
                <a:pos x="40" y="30"/>
              </a:cxn>
              <a:cxn ang="0">
                <a:pos x="39" y="30"/>
              </a:cxn>
              <a:cxn ang="0">
                <a:pos x="8" y="1"/>
              </a:cxn>
              <a:cxn ang="0">
                <a:pos x="8" y="0"/>
              </a:cxn>
              <a:cxn ang="0">
                <a:pos x="0" y="0"/>
              </a:cxn>
              <a:cxn ang="0">
                <a:pos x="0" y="1"/>
              </a:cxn>
              <a:cxn ang="0">
                <a:pos x="1" y="34"/>
              </a:cxn>
              <a:cxn ang="0">
                <a:pos x="36" y="70"/>
              </a:cxn>
              <a:cxn ang="0">
                <a:pos x="36" y="70"/>
              </a:cxn>
              <a:cxn ang="0">
                <a:pos x="91" y="77"/>
              </a:cxn>
              <a:cxn ang="0">
                <a:pos x="91" y="77"/>
              </a:cxn>
              <a:cxn ang="0">
                <a:pos x="8548" y="77"/>
              </a:cxn>
              <a:cxn ang="0">
                <a:pos x="8599" y="83"/>
              </a:cxn>
              <a:cxn ang="0">
                <a:pos x="8601" y="84"/>
              </a:cxn>
              <a:cxn ang="0">
                <a:pos x="8632" y="113"/>
              </a:cxn>
              <a:cxn ang="0">
                <a:pos x="8632" y="114"/>
              </a:cxn>
              <a:cxn ang="0">
                <a:pos x="8640" y="114"/>
              </a:cxn>
              <a:cxn ang="0">
                <a:pos x="8640" y="113"/>
              </a:cxn>
              <a:cxn ang="0">
                <a:pos x="8638" y="79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lnTo>
                  <a:pt x="8604" y="44"/>
                </a:ln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lnTo>
                  <a:pt x="36" y="70"/>
                </a:lnTo>
                <a:cubicBezTo>
                  <a:pt x="47" y="73"/>
                  <a:pt x="66" y="75"/>
                  <a:pt x="91" y="77"/>
                </a:cubicBezTo>
                <a:lnTo>
                  <a:pt x="91" y="77"/>
                </a:ln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63039"/>
            <a:ext cx="3977640" cy="48463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5290448A-27F8-0742-B9FD-E9DA2BD607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50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on Right Only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 userDrawn="1"/>
        </p:nvSpPr>
        <p:spPr bwMode="gray">
          <a:xfrm>
            <a:off x="452438" y="1125538"/>
            <a:ext cx="8240712" cy="123825"/>
          </a:xfrm>
          <a:custGeom>
            <a:avLst/>
            <a:gdLst/>
            <a:ahLst/>
            <a:cxnLst>
              <a:cxn ang="0">
                <a:pos x="8638" y="79"/>
              </a:cxn>
              <a:cxn ang="0">
                <a:pos x="8638" y="79"/>
              </a:cxn>
              <a:cxn ang="0">
                <a:pos x="8604" y="44"/>
              </a:cxn>
              <a:cxn ang="0">
                <a:pos x="8604" y="44"/>
              </a:cxn>
              <a:cxn ang="0">
                <a:pos x="8548" y="36"/>
              </a:cxn>
              <a:cxn ang="0">
                <a:pos x="8548" y="37"/>
              </a:cxn>
              <a:cxn ang="0">
                <a:pos x="91" y="37"/>
              </a:cxn>
              <a:cxn ang="0">
                <a:pos x="40" y="30"/>
              </a:cxn>
              <a:cxn ang="0">
                <a:pos x="39" y="30"/>
              </a:cxn>
              <a:cxn ang="0">
                <a:pos x="8" y="1"/>
              </a:cxn>
              <a:cxn ang="0">
                <a:pos x="8" y="0"/>
              </a:cxn>
              <a:cxn ang="0">
                <a:pos x="0" y="0"/>
              </a:cxn>
              <a:cxn ang="0">
                <a:pos x="0" y="1"/>
              </a:cxn>
              <a:cxn ang="0">
                <a:pos x="1" y="34"/>
              </a:cxn>
              <a:cxn ang="0">
                <a:pos x="36" y="70"/>
              </a:cxn>
              <a:cxn ang="0">
                <a:pos x="36" y="70"/>
              </a:cxn>
              <a:cxn ang="0">
                <a:pos x="91" y="77"/>
              </a:cxn>
              <a:cxn ang="0">
                <a:pos x="91" y="77"/>
              </a:cxn>
              <a:cxn ang="0">
                <a:pos x="8548" y="77"/>
              </a:cxn>
              <a:cxn ang="0">
                <a:pos x="8599" y="83"/>
              </a:cxn>
              <a:cxn ang="0">
                <a:pos x="8601" y="84"/>
              </a:cxn>
              <a:cxn ang="0">
                <a:pos x="8632" y="113"/>
              </a:cxn>
              <a:cxn ang="0">
                <a:pos x="8632" y="114"/>
              </a:cxn>
              <a:cxn ang="0">
                <a:pos x="8640" y="114"/>
              </a:cxn>
              <a:cxn ang="0">
                <a:pos x="8640" y="113"/>
              </a:cxn>
              <a:cxn ang="0">
                <a:pos x="8638" y="79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lnTo>
                  <a:pt x="8604" y="44"/>
                </a:ln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lnTo>
                  <a:pt x="36" y="70"/>
                </a:lnTo>
                <a:cubicBezTo>
                  <a:pt x="47" y="73"/>
                  <a:pt x="66" y="75"/>
                  <a:pt x="91" y="77"/>
                </a:cubicBezTo>
                <a:lnTo>
                  <a:pt x="91" y="77"/>
                </a:ln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160" y="1463039"/>
            <a:ext cx="3977640" cy="48463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E00D090B-03D4-7441-A5AA-4DC3DB6466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132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>
            <a:spLocks/>
          </p:cNvSpPr>
          <p:nvPr userDrawn="1"/>
        </p:nvSpPr>
        <p:spPr bwMode="gray">
          <a:xfrm>
            <a:off x="452438" y="1125538"/>
            <a:ext cx="8240712" cy="123825"/>
          </a:xfrm>
          <a:custGeom>
            <a:avLst/>
            <a:gdLst/>
            <a:ahLst/>
            <a:cxnLst>
              <a:cxn ang="0">
                <a:pos x="8638" y="79"/>
              </a:cxn>
              <a:cxn ang="0">
                <a:pos x="8638" y="79"/>
              </a:cxn>
              <a:cxn ang="0">
                <a:pos x="8604" y="44"/>
              </a:cxn>
              <a:cxn ang="0">
                <a:pos x="8604" y="44"/>
              </a:cxn>
              <a:cxn ang="0">
                <a:pos x="8548" y="36"/>
              </a:cxn>
              <a:cxn ang="0">
                <a:pos x="8548" y="37"/>
              </a:cxn>
              <a:cxn ang="0">
                <a:pos x="91" y="37"/>
              </a:cxn>
              <a:cxn ang="0">
                <a:pos x="40" y="30"/>
              </a:cxn>
              <a:cxn ang="0">
                <a:pos x="39" y="30"/>
              </a:cxn>
              <a:cxn ang="0">
                <a:pos x="8" y="1"/>
              </a:cxn>
              <a:cxn ang="0">
                <a:pos x="8" y="0"/>
              </a:cxn>
              <a:cxn ang="0">
                <a:pos x="0" y="0"/>
              </a:cxn>
              <a:cxn ang="0">
                <a:pos x="0" y="1"/>
              </a:cxn>
              <a:cxn ang="0">
                <a:pos x="1" y="34"/>
              </a:cxn>
              <a:cxn ang="0">
                <a:pos x="36" y="70"/>
              </a:cxn>
              <a:cxn ang="0">
                <a:pos x="36" y="70"/>
              </a:cxn>
              <a:cxn ang="0">
                <a:pos x="91" y="77"/>
              </a:cxn>
              <a:cxn ang="0">
                <a:pos x="91" y="77"/>
              </a:cxn>
              <a:cxn ang="0">
                <a:pos x="8548" y="77"/>
              </a:cxn>
              <a:cxn ang="0">
                <a:pos x="8599" y="83"/>
              </a:cxn>
              <a:cxn ang="0">
                <a:pos x="8601" y="84"/>
              </a:cxn>
              <a:cxn ang="0">
                <a:pos x="8632" y="113"/>
              </a:cxn>
              <a:cxn ang="0">
                <a:pos x="8632" y="114"/>
              </a:cxn>
              <a:cxn ang="0">
                <a:pos x="8640" y="114"/>
              </a:cxn>
              <a:cxn ang="0">
                <a:pos x="8640" y="113"/>
              </a:cxn>
              <a:cxn ang="0">
                <a:pos x="8638" y="79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lnTo>
                  <a:pt x="8604" y="44"/>
                </a:ln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lnTo>
                  <a:pt x="36" y="70"/>
                </a:lnTo>
                <a:cubicBezTo>
                  <a:pt x="47" y="73"/>
                  <a:pt x="66" y="75"/>
                  <a:pt x="91" y="77"/>
                </a:cubicBezTo>
                <a:lnTo>
                  <a:pt x="91" y="77"/>
                </a:ln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40D271D8-6796-3446-9256-4DA415DF6C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50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E33D6F65-7487-1C4E-84E1-386E5CB7D1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051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 userDrawn="1"/>
        </p:nvSpPr>
        <p:spPr bwMode="gray">
          <a:xfrm>
            <a:off x="0" y="2940050"/>
            <a:ext cx="4530725" cy="239713"/>
          </a:xfrm>
          <a:custGeom>
            <a:avLst/>
            <a:gdLst>
              <a:gd name="T0" fmla="*/ 2147483646 w 4745"/>
              <a:gd name="T1" fmla="*/ 2147483646 h 250"/>
              <a:gd name="T2" fmla="*/ 2147483646 w 4745"/>
              <a:gd name="T3" fmla="*/ 2147483646 h 250"/>
              <a:gd name="T4" fmla="*/ 2147483646 w 4745"/>
              <a:gd name="T5" fmla="*/ 2147483646 h 250"/>
              <a:gd name="T6" fmla="*/ 2147483646 w 4745"/>
              <a:gd name="T7" fmla="*/ 2147483646 h 250"/>
              <a:gd name="T8" fmla="*/ 2147483646 w 4745"/>
              <a:gd name="T9" fmla="*/ 2147483646 h 250"/>
              <a:gd name="T10" fmla="*/ 2147483646 w 4745"/>
              <a:gd name="T11" fmla="*/ 2147483646 h 250"/>
              <a:gd name="T12" fmla="*/ 2147483646 w 4745"/>
              <a:gd name="T13" fmla="*/ 2147483646 h 250"/>
              <a:gd name="T14" fmla="*/ 2147483646 w 4745"/>
              <a:gd name="T15" fmla="*/ 2147483646 h 250"/>
              <a:gd name="T16" fmla="*/ 2147483646 w 4745"/>
              <a:gd name="T17" fmla="*/ 2147483646 h 250"/>
              <a:gd name="T18" fmla="*/ 2147483646 w 4745"/>
              <a:gd name="T19" fmla="*/ 2147483646 h 250"/>
              <a:gd name="T20" fmla="*/ 2147483646 w 4745"/>
              <a:gd name="T21" fmla="*/ 2147483646 h 250"/>
              <a:gd name="T22" fmla="*/ 2147483646 w 4745"/>
              <a:gd name="T23" fmla="*/ 2147483646 h 250"/>
              <a:gd name="T24" fmla="*/ 2147483646 w 4745"/>
              <a:gd name="T25" fmla="*/ 0 h 250"/>
              <a:gd name="T26" fmla="*/ 2147483646 w 4745"/>
              <a:gd name="T27" fmla="*/ 2147483646 h 250"/>
              <a:gd name="T28" fmla="*/ 2147483646 w 4745"/>
              <a:gd name="T29" fmla="*/ 2147483646 h 250"/>
              <a:gd name="T30" fmla="*/ 0 w 4745"/>
              <a:gd name="T31" fmla="*/ 2147483646 h 250"/>
              <a:gd name="T32" fmla="*/ 0 w 4745"/>
              <a:gd name="T33" fmla="*/ 2147483646 h 250"/>
              <a:gd name="T34" fmla="*/ 2147483646 w 4745"/>
              <a:gd name="T35" fmla="*/ 2147483646 h 2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45" h="250">
                <a:moveTo>
                  <a:pt x="2103" y="130"/>
                </a:moveTo>
                <a:lnTo>
                  <a:pt x="2103" y="130"/>
                </a:lnTo>
                <a:lnTo>
                  <a:pt x="4451" y="130"/>
                </a:lnTo>
                <a:cubicBezTo>
                  <a:pt x="4519" y="133"/>
                  <a:pt x="4578" y="140"/>
                  <a:pt x="4615" y="151"/>
                </a:cubicBezTo>
                <a:lnTo>
                  <a:pt x="4619" y="152"/>
                </a:lnTo>
                <a:cubicBezTo>
                  <a:pt x="4652" y="163"/>
                  <a:pt x="4720" y="186"/>
                  <a:pt x="4718" y="244"/>
                </a:cubicBezTo>
                <a:lnTo>
                  <a:pt x="4718" y="250"/>
                </a:lnTo>
                <a:lnTo>
                  <a:pt x="4744" y="250"/>
                </a:lnTo>
                <a:lnTo>
                  <a:pt x="4744" y="244"/>
                </a:lnTo>
                <a:cubicBezTo>
                  <a:pt x="4745" y="213"/>
                  <a:pt x="4743" y="164"/>
                  <a:pt x="4740" y="137"/>
                </a:cubicBezTo>
                <a:cubicBezTo>
                  <a:pt x="4731" y="77"/>
                  <a:pt x="4701" y="47"/>
                  <a:pt x="4628" y="24"/>
                </a:cubicBezTo>
                <a:cubicBezTo>
                  <a:pt x="4591" y="13"/>
                  <a:pt x="4532" y="5"/>
                  <a:pt x="4451" y="0"/>
                </a:cubicBezTo>
                <a:lnTo>
                  <a:pt x="4451" y="1"/>
                </a:lnTo>
                <a:lnTo>
                  <a:pt x="2159" y="1"/>
                </a:lnTo>
                <a:lnTo>
                  <a:pt x="0" y="1"/>
                </a:lnTo>
                <a:lnTo>
                  <a:pt x="0" y="130"/>
                </a:lnTo>
                <a:lnTo>
                  <a:pt x="2103" y="13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41148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41148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9D5605-BF99-6B46-923D-A7EA494A72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646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Light Blue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 userDrawn="1"/>
        </p:nvSpPr>
        <p:spPr bwMode="gray">
          <a:xfrm>
            <a:off x="0" y="2940050"/>
            <a:ext cx="4530725" cy="239713"/>
          </a:xfrm>
          <a:custGeom>
            <a:avLst/>
            <a:gdLst>
              <a:gd name="T0" fmla="*/ 2147483646 w 4745"/>
              <a:gd name="T1" fmla="*/ 2147483646 h 250"/>
              <a:gd name="T2" fmla="*/ 2147483646 w 4745"/>
              <a:gd name="T3" fmla="*/ 2147483646 h 250"/>
              <a:gd name="T4" fmla="*/ 2147483646 w 4745"/>
              <a:gd name="T5" fmla="*/ 2147483646 h 250"/>
              <a:gd name="T6" fmla="*/ 2147483646 w 4745"/>
              <a:gd name="T7" fmla="*/ 2147483646 h 250"/>
              <a:gd name="T8" fmla="*/ 2147483646 w 4745"/>
              <a:gd name="T9" fmla="*/ 2147483646 h 250"/>
              <a:gd name="T10" fmla="*/ 2147483646 w 4745"/>
              <a:gd name="T11" fmla="*/ 2147483646 h 250"/>
              <a:gd name="T12" fmla="*/ 2147483646 w 4745"/>
              <a:gd name="T13" fmla="*/ 2147483646 h 250"/>
              <a:gd name="T14" fmla="*/ 2147483646 w 4745"/>
              <a:gd name="T15" fmla="*/ 2147483646 h 250"/>
              <a:gd name="T16" fmla="*/ 2147483646 w 4745"/>
              <a:gd name="T17" fmla="*/ 2147483646 h 250"/>
              <a:gd name="T18" fmla="*/ 2147483646 w 4745"/>
              <a:gd name="T19" fmla="*/ 2147483646 h 250"/>
              <a:gd name="T20" fmla="*/ 2147483646 w 4745"/>
              <a:gd name="T21" fmla="*/ 2147483646 h 250"/>
              <a:gd name="T22" fmla="*/ 2147483646 w 4745"/>
              <a:gd name="T23" fmla="*/ 2147483646 h 250"/>
              <a:gd name="T24" fmla="*/ 2147483646 w 4745"/>
              <a:gd name="T25" fmla="*/ 0 h 250"/>
              <a:gd name="T26" fmla="*/ 2147483646 w 4745"/>
              <a:gd name="T27" fmla="*/ 2147483646 h 250"/>
              <a:gd name="T28" fmla="*/ 2147483646 w 4745"/>
              <a:gd name="T29" fmla="*/ 2147483646 h 250"/>
              <a:gd name="T30" fmla="*/ 0 w 4745"/>
              <a:gd name="T31" fmla="*/ 2147483646 h 250"/>
              <a:gd name="T32" fmla="*/ 0 w 4745"/>
              <a:gd name="T33" fmla="*/ 2147483646 h 250"/>
              <a:gd name="T34" fmla="*/ 2147483646 w 4745"/>
              <a:gd name="T35" fmla="*/ 2147483646 h 2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45" h="250">
                <a:moveTo>
                  <a:pt x="2103" y="130"/>
                </a:moveTo>
                <a:lnTo>
                  <a:pt x="2103" y="130"/>
                </a:lnTo>
                <a:lnTo>
                  <a:pt x="4451" y="130"/>
                </a:lnTo>
                <a:cubicBezTo>
                  <a:pt x="4519" y="133"/>
                  <a:pt x="4578" y="140"/>
                  <a:pt x="4615" y="151"/>
                </a:cubicBezTo>
                <a:lnTo>
                  <a:pt x="4619" y="152"/>
                </a:lnTo>
                <a:cubicBezTo>
                  <a:pt x="4652" y="163"/>
                  <a:pt x="4720" y="186"/>
                  <a:pt x="4718" y="244"/>
                </a:cubicBezTo>
                <a:lnTo>
                  <a:pt x="4718" y="250"/>
                </a:lnTo>
                <a:lnTo>
                  <a:pt x="4744" y="250"/>
                </a:lnTo>
                <a:lnTo>
                  <a:pt x="4744" y="244"/>
                </a:lnTo>
                <a:cubicBezTo>
                  <a:pt x="4745" y="213"/>
                  <a:pt x="4743" y="164"/>
                  <a:pt x="4740" y="137"/>
                </a:cubicBezTo>
                <a:cubicBezTo>
                  <a:pt x="4731" y="77"/>
                  <a:pt x="4701" y="47"/>
                  <a:pt x="4628" y="24"/>
                </a:cubicBezTo>
                <a:cubicBezTo>
                  <a:pt x="4591" y="13"/>
                  <a:pt x="4532" y="5"/>
                  <a:pt x="4451" y="0"/>
                </a:cubicBezTo>
                <a:lnTo>
                  <a:pt x="4451" y="1"/>
                </a:lnTo>
                <a:lnTo>
                  <a:pt x="2159" y="1"/>
                </a:lnTo>
                <a:lnTo>
                  <a:pt x="0" y="1"/>
                </a:lnTo>
                <a:lnTo>
                  <a:pt x="0" y="130"/>
                </a:lnTo>
                <a:lnTo>
                  <a:pt x="2103" y="13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41148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41148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4E162A2-6760-894C-A50D-8415C0088C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548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99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Green">
    <p:bg bwMode="gray">
      <p:bgPr>
        <a:solidFill>
          <a:srgbClr val="98B4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 userDrawn="1"/>
        </p:nvSpPr>
        <p:spPr bwMode="gray">
          <a:xfrm>
            <a:off x="0" y="2940050"/>
            <a:ext cx="4530725" cy="239713"/>
          </a:xfrm>
          <a:custGeom>
            <a:avLst/>
            <a:gdLst>
              <a:gd name="T0" fmla="*/ 2147483646 w 4745"/>
              <a:gd name="T1" fmla="*/ 2147483646 h 250"/>
              <a:gd name="T2" fmla="*/ 2147483646 w 4745"/>
              <a:gd name="T3" fmla="*/ 2147483646 h 250"/>
              <a:gd name="T4" fmla="*/ 2147483646 w 4745"/>
              <a:gd name="T5" fmla="*/ 2147483646 h 250"/>
              <a:gd name="T6" fmla="*/ 2147483646 w 4745"/>
              <a:gd name="T7" fmla="*/ 2147483646 h 250"/>
              <a:gd name="T8" fmla="*/ 2147483646 w 4745"/>
              <a:gd name="T9" fmla="*/ 2147483646 h 250"/>
              <a:gd name="T10" fmla="*/ 2147483646 w 4745"/>
              <a:gd name="T11" fmla="*/ 2147483646 h 250"/>
              <a:gd name="T12" fmla="*/ 2147483646 w 4745"/>
              <a:gd name="T13" fmla="*/ 2147483646 h 250"/>
              <a:gd name="T14" fmla="*/ 2147483646 w 4745"/>
              <a:gd name="T15" fmla="*/ 2147483646 h 250"/>
              <a:gd name="T16" fmla="*/ 2147483646 w 4745"/>
              <a:gd name="T17" fmla="*/ 2147483646 h 250"/>
              <a:gd name="T18" fmla="*/ 2147483646 w 4745"/>
              <a:gd name="T19" fmla="*/ 2147483646 h 250"/>
              <a:gd name="T20" fmla="*/ 2147483646 w 4745"/>
              <a:gd name="T21" fmla="*/ 2147483646 h 250"/>
              <a:gd name="T22" fmla="*/ 2147483646 w 4745"/>
              <a:gd name="T23" fmla="*/ 2147483646 h 250"/>
              <a:gd name="T24" fmla="*/ 2147483646 w 4745"/>
              <a:gd name="T25" fmla="*/ 0 h 250"/>
              <a:gd name="T26" fmla="*/ 2147483646 w 4745"/>
              <a:gd name="T27" fmla="*/ 2147483646 h 250"/>
              <a:gd name="T28" fmla="*/ 2147483646 w 4745"/>
              <a:gd name="T29" fmla="*/ 2147483646 h 250"/>
              <a:gd name="T30" fmla="*/ 0 w 4745"/>
              <a:gd name="T31" fmla="*/ 2147483646 h 250"/>
              <a:gd name="T32" fmla="*/ 0 w 4745"/>
              <a:gd name="T33" fmla="*/ 2147483646 h 250"/>
              <a:gd name="T34" fmla="*/ 2147483646 w 4745"/>
              <a:gd name="T35" fmla="*/ 2147483646 h 2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45" h="250">
                <a:moveTo>
                  <a:pt x="2103" y="130"/>
                </a:moveTo>
                <a:lnTo>
                  <a:pt x="2103" y="130"/>
                </a:lnTo>
                <a:lnTo>
                  <a:pt x="4451" y="130"/>
                </a:lnTo>
                <a:cubicBezTo>
                  <a:pt x="4519" y="133"/>
                  <a:pt x="4578" y="140"/>
                  <a:pt x="4615" y="151"/>
                </a:cubicBezTo>
                <a:lnTo>
                  <a:pt x="4619" y="152"/>
                </a:lnTo>
                <a:cubicBezTo>
                  <a:pt x="4652" y="163"/>
                  <a:pt x="4720" y="186"/>
                  <a:pt x="4718" y="244"/>
                </a:cubicBezTo>
                <a:lnTo>
                  <a:pt x="4718" y="250"/>
                </a:lnTo>
                <a:lnTo>
                  <a:pt x="4744" y="250"/>
                </a:lnTo>
                <a:lnTo>
                  <a:pt x="4744" y="244"/>
                </a:lnTo>
                <a:cubicBezTo>
                  <a:pt x="4745" y="213"/>
                  <a:pt x="4743" y="164"/>
                  <a:pt x="4740" y="137"/>
                </a:cubicBezTo>
                <a:cubicBezTo>
                  <a:pt x="4731" y="77"/>
                  <a:pt x="4701" y="47"/>
                  <a:pt x="4628" y="24"/>
                </a:cubicBezTo>
                <a:cubicBezTo>
                  <a:pt x="4591" y="13"/>
                  <a:pt x="4532" y="5"/>
                  <a:pt x="4451" y="0"/>
                </a:cubicBezTo>
                <a:lnTo>
                  <a:pt x="4451" y="1"/>
                </a:lnTo>
                <a:lnTo>
                  <a:pt x="2159" y="1"/>
                </a:lnTo>
                <a:lnTo>
                  <a:pt x="0" y="1"/>
                </a:lnTo>
                <a:lnTo>
                  <a:pt x="0" y="130"/>
                </a:lnTo>
                <a:lnTo>
                  <a:pt x="2103" y="13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41148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41148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925C423-DE8C-EC41-9599-4A8703F68E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355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Sand">
    <p:bg bwMode="gray">
      <p:bgPr>
        <a:solidFill>
          <a:srgbClr val="BA9D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 userDrawn="1"/>
        </p:nvSpPr>
        <p:spPr bwMode="gray">
          <a:xfrm>
            <a:off x="0" y="2940050"/>
            <a:ext cx="4530725" cy="239713"/>
          </a:xfrm>
          <a:custGeom>
            <a:avLst/>
            <a:gdLst>
              <a:gd name="T0" fmla="*/ 2147483646 w 4745"/>
              <a:gd name="T1" fmla="*/ 2147483646 h 250"/>
              <a:gd name="T2" fmla="*/ 2147483646 w 4745"/>
              <a:gd name="T3" fmla="*/ 2147483646 h 250"/>
              <a:gd name="T4" fmla="*/ 2147483646 w 4745"/>
              <a:gd name="T5" fmla="*/ 2147483646 h 250"/>
              <a:gd name="T6" fmla="*/ 2147483646 w 4745"/>
              <a:gd name="T7" fmla="*/ 2147483646 h 250"/>
              <a:gd name="T8" fmla="*/ 2147483646 w 4745"/>
              <a:gd name="T9" fmla="*/ 2147483646 h 250"/>
              <a:gd name="T10" fmla="*/ 2147483646 w 4745"/>
              <a:gd name="T11" fmla="*/ 2147483646 h 250"/>
              <a:gd name="T12" fmla="*/ 2147483646 w 4745"/>
              <a:gd name="T13" fmla="*/ 2147483646 h 250"/>
              <a:gd name="T14" fmla="*/ 2147483646 w 4745"/>
              <a:gd name="T15" fmla="*/ 2147483646 h 250"/>
              <a:gd name="T16" fmla="*/ 2147483646 w 4745"/>
              <a:gd name="T17" fmla="*/ 2147483646 h 250"/>
              <a:gd name="T18" fmla="*/ 2147483646 w 4745"/>
              <a:gd name="T19" fmla="*/ 2147483646 h 250"/>
              <a:gd name="T20" fmla="*/ 2147483646 w 4745"/>
              <a:gd name="T21" fmla="*/ 2147483646 h 250"/>
              <a:gd name="T22" fmla="*/ 2147483646 w 4745"/>
              <a:gd name="T23" fmla="*/ 2147483646 h 250"/>
              <a:gd name="T24" fmla="*/ 2147483646 w 4745"/>
              <a:gd name="T25" fmla="*/ 0 h 250"/>
              <a:gd name="T26" fmla="*/ 2147483646 w 4745"/>
              <a:gd name="T27" fmla="*/ 2147483646 h 250"/>
              <a:gd name="T28" fmla="*/ 2147483646 w 4745"/>
              <a:gd name="T29" fmla="*/ 2147483646 h 250"/>
              <a:gd name="T30" fmla="*/ 0 w 4745"/>
              <a:gd name="T31" fmla="*/ 2147483646 h 250"/>
              <a:gd name="T32" fmla="*/ 0 w 4745"/>
              <a:gd name="T33" fmla="*/ 2147483646 h 250"/>
              <a:gd name="T34" fmla="*/ 2147483646 w 4745"/>
              <a:gd name="T35" fmla="*/ 2147483646 h 2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45" h="250">
                <a:moveTo>
                  <a:pt x="2103" y="130"/>
                </a:moveTo>
                <a:lnTo>
                  <a:pt x="2103" y="130"/>
                </a:lnTo>
                <a:lnTo>
                  <a:pt x="4451" y="130"/>
                </a:lnTo>
                <a:cubicBezTo>
                  <a:pt x="4519" y="133"/>
                  <a:pt x="4578" y="140"/>
                  <a:pt x="4615" y="151"/>
                </a:cubicBezTo>
                <a:lnTo>
                  <a:pt x="4619" y="152"/>
                </a:lnTo>
                <a:cubicBezTo>
                  <a:pt x="4652" y="163"/>
                  <a:pt x="4720" y="186"/>
                  <a:pt x="4718" y="244"/>
                </a:cubicBezTo>
                <a:lnTo>
                  <a:pt x="4718" y="250"/>
                </a:lnTo>
                <a:lnTo>
                  <a:pt x="4744" y="250"/>
                </a:lnTo>
                <a:lnTo>
                  <a:pt x="4744" y="244"/>
                </a:lnTo>
                <a:cubicBezTo>
                  <a:pt x="4745" y="213"/>
                  <a:pt x="4743" y="164"/>
                  <a:pt x="4740" y="137"/>
                </a:cubicBezTo>
                <a:cubicBezTo>
                  <a:pt x="4731" y="77"/>
                  <a:pt x="4701" y="47"/>
                  <a:pt x="4628" y="24"/>
                </a:cubicBezTo>
                <a:cubicBezTo>
                  <a:pt x="4591" y="13"/>
                  <a:pt x="4532" y="5"/>
                  <a:pt x="4451" y="0"/>
                </a:cubicBezTo>
                <a:lnTo>
                  <a:pt x="4451" y="1"/>
                </a:lnTo>
                <a:lnTo>
                  <a:pt x="2159" y="1"/>
                </a:lnTo>
                <a:lnTo>
                  <a:pt x="0" y="1"/>
                </a:lnTo>
                <a:lnTo>
                  <a:pt x="0" y="130"/>
                </a:lnTo>
                <a:lnTo>
                  <a:pt x="2103" y="13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41148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41148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ACF028-C3B4-1E44-B832-7421A80593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213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Aqua">
    <p:bg bwMode="gray">
      <p:bgPr>
        <a:solidFill>
          <a:srgbClr val="5D96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 userDrawn="1"/>
        </p:nvSpPr>
        <p:spPr bwMode="gray">
          <a:xfrm>
            <a:off x="0" y="2940050"/>
            <a:ext cx="4530725" cy="239713"/>
          </a:xfrm>
          <a:custGeom>
            <a:avLst/>
            <a:gdLst>
              <a:gd name="T0" fmla="*/ 2147483646 w 4745"/>
              <a:gd name="T1" fmla="*/ 2147483646 h 250"/>
              <a:gd name="T2" fmla="*/ 2147483646 w 4745"/>
              <a:gd name="T3" fmla="*/ 2147483646 h 250"/>
              <a:gd name="T4" fmla="*/ 2147483646 w 4745"/>
              <a:gd name="T5" fmla="*/ 2147483646 h 250"/>
              <a:gd name="T6" fmla="*/ 2147483646 w 4745"/>
              <a:gd name="T7" fmla="*/ 2147483646 h 250"/>
              <a:gd name="T8" fmla="*/ 2147483646 w 4745"/>
              <a:gd name="T9" fmla="*/ 2147483646 h 250"/>
              <a:gd name="T10" fmla="*/ 2147483646 w 4745"/>
              <a:gd name="T11" fmla="*/ 2147483646 h 250"/>
              <a:gd name="T12" fmla="*/ 2147483646 w 4745"/>
              <a:gd name="T13" fmla="*/ 2147483646 h 250"/>
              <a:gd name="T14" fmla="*/ 2147483646 w 4745"/>
              <a:gd name="T15" fmla="*/ 2147483646 h 250"/>
              <a:gd name="T16" fmla="*/ 2147483646 w 4745"/>
              <a:gd name="T17" fmla="*/ 2147483646 h 250"/>
              <a:gd name="T18" fmla="*/ 2147483646 w 4745"/>
              <a:gd name="T19" fmla="*/ 2147483646 h 250"/>
              <a:gd name="T20" fmla="*/ 2147483646 w 4745"/>
              <a:gd name="T21" fmla="*/ 2147483646 h 250"/>
              <a:gd name="T22" fmla="*/ 2147483646 w 4745"/>
              <a:gd name="T23" fmla="*/ 2147483646 h 250"/>
              <a:gd name="T24" fmla="*/ 2147483646 w 4745"/>
              <a:gd name="T25" fmla="*/ 0 h 250"/>
              <a:gd name="T26" fmla="*/ 2147483646 w 4745"/>
              <a:gd name="T27" fmla="*/ 2147483646 h 250"/>
              <a:gd name="T28" fmla="*/ 2147483646 w 4745"/>
              <a:gd name="T29" fmla="*/ 2147483646 h 250"/>
              <a:gd name="T30" fmla="*/ 0 w 4745"/>
              <a:gd name="T31" fmla="*/ 2147483646 h 250"/>
              <a:gd name="T32" fmla="*/ 0 w 4745"/>
              <a:gd name="T33" fmla="*/ 2147483646 h 250"/>
              <a:gd name="T34" fmla="*/ 2147483646 w 4745"/>
              <a:gd name="T35" fmla="*/ 2147483646 h 2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45" h="250">
                <a:moveTo>
                  <a:pt x="2103" y="130"/>
                </a:moveTo>
                <a:lnTo>
                  <a:pt x="2103" y="130"/>
                </a:lnTo>
                <a:lnTo>
                  <a:pt x="4451" y="130"/>
                </a:lnTo>
                <a:cubicBezTo>
                  <a:pt x="4519" y="133"/>
                  <a:pt x="4578" y="140"/>
                  <a:pt x="4615" y="151"/>
                </a:cubicBezTo>
                <a:lnTo>
                  <a:pt x="4619" y="152"/>
                </a:lnTo>
                <a:cubicBezTo>
                  <a:pt x="4652" y="163"/>
                  <a:pt x="4720" y="186"/>
                  <a:pt x="4718" y="244"/>
                </a:cubicBezTo>
                <a:lnTo>
                  <a:pt x="4718" y="250"/>
                </a:lnTo>
                <a:lnTo>
                  <a:pt x="4744" y="250"/>
                </a:lnTo>
                <a:lnTo>
                  <a:pt x="4744" y="244"/>
                </a:lnTo>
                <a:cubicBezTo>
                  <a:pt x="4745" y="213"/>
                  <a:pt x="4743" y="164"/>
                  <a:pt x="4740" y="137"/>
                </a:cubicBezTo>
                <a:cubicBezTo>
                  <a:pt x="4731" y="77"/>
                  <a:pt x="4701" y="47"/>
                  <a:pt x="4628" y="24"/>
                </a:cubicBezTo>
                <a:cubicBezTo>
                  <a:pt x="4591" y="13"/>
                  <a:pt x="4532" y="5"/>
                  <a:pt x="4451" y="0"/>
                </a:cubicBezTo>
                <a:lnTo>
                  <a:pt x="4451" y="1"/>
                </a:lnTo>
                <a:lnTo>
                  <a:pt x="2159" y="1"/>
                </a:lnTo>
                <a:lnTo>
                  <a:pt x="0" y="1"/>
                </a:lnTo>
                <a:lnTo>
                  <a:pt x="0" y="130"/>
                </a:lnTo>
                <a:lnTo>
                  <a:pt x="2103" y="13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41148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41148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E1289C3-C919-1442-8F87-94A0DC4C1C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630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urple">
    <p:bg bwMode="gray">
      <p:bgPr>
        <a:solidFill>
          <a:srgbClr val="815E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 userDrawn="1"/>
        </p:nvSpPr>
        <p:spPr bwMode="gray">
          <a:xfrm>
            <a:off x="0" y="2940050"/>
            <a:ext cx="4530725" cy="239713"/>
          </a:xfrm>
          <a:custGeom>
            <a:avLst/>
            <a:gdLst>
              <a:gd name="T0" fmla="*/ 2147483646 w 4745"/>
              <a:gd name="T1" fmla="*/ 2147483646 h 250"/>
              <a:gd name="T2" fmla="*/ 2147483646 w 4745"/>
              <a:gd name="T3" fmla="*/ 2147483646 h 250"/>
              <a:gd name="T4" fmla="*/ 2147483646 w 4745"/>
              <a:gd name="T5" fmla="*/ 2147483646 h 250"/>
              <a:gd name="T6" fmla="*/ 2147483646 w 4745"/>
              <a:gd name="T7" fmla="*/ 2147483646 h 250"/>
              <a:gd name="T8" fmla="*/ 2147483646 w 4745"/>
              <a:gd name="T9" fmla="*/ 2147483646 h 250"/>
              <a:gd name="T10" fmla="*/ 2147483646 w 4745"/>
              <a:gd name="T11" fmla="*/ 2147483646 h 250"/>
              <a:gd name="T12" fmla="*/ 2147483646 w 4745"/>
              <a:gd name="T13" fmla="*/ 2147483646 h 250"/>
              <a:gd name="T14" fmla="*/ 2147483646 w 4745"/>
              <a:gd name="T15" fmla="*/ 2147483646 h 250"/>
              <a:gd name="T16" fmla="*/ 2147483646 w 4745"/>
              <a:gd name="T17" fmla="*/ 2147483646 h 250"/>
              <a:gd name="T18" fmla="*/ 2147483646 w 4745"/>
              <a:gd name="T19" fmla="*/ 2147483646 h 250"/>
              <a:gd name="T20" fmla="*/ 2147483646 w 4745"/>
              <a:gd name="T21" fmla="*/ 2147483646 h 250"/>
              <a:gd name="T22" fmla="*/ 2147483646 w 4745"/>
              <a:gd name="T23" fmla="*/ 2147483646 h 250"/>
              <a:gd name="T24" fmla="*/ 2147483646 w 4745"/>
              <a:gd name="T25" fmla="*/ 0 h 250"/>
              <a:gd name="T26" fmla="*/ 2147483646 w 4745"/>
              <a:gd name="T27" fmla="*/ 2147483646 h 250"/>
              <a:gd name="T28" fmla="*/ 2147483646 w 4745"/>
              <a:gd name="T29" fmla="*/ 2147483646 h 250"/>
              <a:gd name="T30" fmla="*/ 0 w 4745"/>
              <a:gd name="T31" fmla="*/ 2147483646 h 250"/>
              <a:gd name="T32" fmla="*/ 0 w 4745"/>
              <a:gd name="T33" fmla="*/ 2147483646 h 250"/>
              <a:gd name="T34" fmla="*/ 2147483646 w 4745"/>
              <a:gd name="T35" fmla="*/ 2147483646 h 2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45" h="250">
                <a:moveTo>
                  <a:pt x="2103" y="130"/>
                </a:moveTo>
                <a:lnTo>
                  <a:pt x="2103" y="130"/>
                </a:lnTo>
                <a:lnTo>
                  <a:pt x="4451" y="130"/>
                </a:lnTo>
                <a:cubicBezTo>
                  <a:pt x="4519" y="133"/>
                  <a:pt x="4578" y="140"/>
                  <a:pt x="4615" y="151"/>
                </a:cubicBezTo>
                <a:lnTo>
                  <a:pt x="4619" y="152"/>
                </a:lnTo>
                <a:cubicBezTo>
                  <a:pt x="4652" y="163"/>
                  <a:pt x="4720" y="186"/>
                  <a:pt x="4718" y="244"/>
                </a:cubicBezTo>
                <a:lnTo>
                  <a:pt x="4718" y="250"/>
                </a:lnTo>
                <a:lnTo>
                  <a:pt x="4744" y="250"/>
                </a:lnTo>
                <a:lnTo>
                  <a:pt x="4744" y="244"/>
                </a:lnTo>
                <a:cubicBezTo>
                  <a:pt x="4745" y="213"/>
                  <a:pt x="4743" y="164"/>
                  <a:pt x="4740" y="137"/>
                </a:cubicBezTo>
                <a:cubicBezTo>
                  <a:pt x="4731" y="77"/>
                  <a:pt x="4701" y="47"/>
                  <a:pt x="4628" y="24"/>
                </a:cubicBezTo>
                <a:cubicBezTo>
                  <a:pt x="4591" y="13"/>
                  <a:pt x="4532" y="5"/>
                  <a:pt x="4451" y="0"/>
                </a:cubicBezTo>
                <a:lnTo>
                  <a:pt x="4451" y="1"/>
                </a:lnTo>
                <a:lnTo>
                  <a:pt x="2159" y="1"/>
                </a:lnTo>
                <a:lnTo>
                  <a:pt x="0" y="1"/>
                </a:lnTo>
                <a:lnTo>
                  <a:pt x="0" y="130"/>
                </a:lnTo>
                <a:lnTo>
                  <a:pt x="2103" y="13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41148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41148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F745DEA-6675-E44C-81C1-FC3CA74A77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41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 Section Header Dark Blu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 userDrawn="1"/>
        </p:nvSpPr>
        <p:spPr bwMode="gray">
          <a:xfrm>
            <a:off x="452438" y="2941638"/>
            <a:ext cx="8240712" cy="123825"/>
          </a:xfrm>
          <a:custGeom>
            <a:avLst/>
            <a:gdLst>
              <a:gd name="T0" fmla="*/ 2147483646 w 8640"/>
              <a:gd name="T1" fmla="*/ 2147483646 h 114"/>
              <a:gd name="T2" fmla="*/ 2147483646 w 8640"/>
              <a:gd name="T3" fmla="*/ 2147483646 h 114"/>
              <a:gd name="T4" fmla="*/ 2147483646 w 8640"/>
              <a:gd name="T5" fmla="*/ 2147483646 h 114"/>
              <a:gd name="T6" fmla="*/ 2147483646 w 8640"/>
              <a:gd name="T7" fmla="*/ 2147483646 h 114"/>
              <a:gd name="T8" fmla="*/ 2147483646 w 8640"/>
              <a:gd name="T9" fmla="*/ 2147483646 h 114"/>
              <a:gd name="T10" fmla="*/ 2147483646 w 8640"/>
              <a:gd name="T11" fmla="*/ 2147483646 h 114"/>
              <a:gd name="T12" fmla="*/ 2147483646 w 8640"/>
              <a:gd name="T13" fmla="*/ 2147483646 h 114"/>
              <a:gd name="T14" fmla="*/ 2147483646 w 8640"/>
              <a:gd name="T15" fmla="*/ 2147483646 h 114"/>
              <a:gd name="T16" fmla="*/ 2147483646 w 8640"/>
              <a:gd name="T17" fmla="*/ 2147483646 h 114"/>
              <a:gd name="T18" fmla="*/ 2147483646 w 8640"/>
              <a:gd name="T19" fmla="*/ 2147483646 h 114"/>
              <a:gd name="T20" fmla="*/ 2147483646 w 8640"/>
              <a:gd name="T21" fmla="*/ 0 h 114"/>
              <a:gd name="T22" fmla="*/ 0 w 8640"/>
              <a:gd name="T23" fmla="*/ 0 h 114"/>
              <a:gd name="T24" fmla="*/ 0 w 8640"/>
              <a:gd name="T25" fmla="*/ 2147483646 h 114"/>
              <a:gd name="T26" fmla="*/ 2147483646 w 8640"/>
              <a:gd name="T27" fmla="*/ 2147483646 h 114"/>
              <a:gd name="T28" fmla="*/ 2147483646 w 8640"/>
              <a:gd name="T29" fmla="*/ 2147483646 h 114"/>
              <a:gd name="T30" fmla="*/ 2147483646 w 8640"/>
              <a:gd name="T31" fmla="*/ 2147483646 h 114"/>
              <a:gd name="T32" fmla="*/ 2147483646 w 8640"/>
              <a:gd name="T33" fmla="*/ 2147483646 h 114"/>
              <a:gd name="T34" fmla="*/ 2147483646 w 8640"/>
              <a:gd name="T35" fmla="*/ 2147483646 h 114"/>
              <a:gd name="T36" fmla="*/ 2147483646 w 8640"/>
              <a:gd name="T37" fmla="*/ 2147483646 h 114"/>
              <a:gd name="T38" fmla="*/ 2147483646 w 8640"/>
              <a:gd name="T39" fmla="*/ 2147483646 h 114"/>
              <a:gd name="T40" fmla="*/ 2147483646 w 8640"/>
              <a:gd name="T41" fmla="*/ 2147483646 h 114"/>
              <a:gd name="T42" fmla="*/ 2147483646 w 8640"/>
              <a:gd name="T43" fmla="*/ 2147483646 h 114"/>
              <a:gd name="T44" fmla="*/ 2147483646 w 8640"/>
              <a:gd name="T45" fmla="*/ 2147483646 h 114"/>
              <a:gd name="T46" fmla="*/ 2147483646 w 8640"/>
              <a:gd name="T47" fmla="*/ 2147483646 h 114"/>
              <a:gd name="T48" fmla="*/ 2147483646 w 8640"/>
              <a:gd name="T49" fmla="*/ 2147483646 h 114"/>
              <a:gd name="T50" fmla="*/ 2147483646 w 8640"/>
              <a:gd name="T51" fmla="*/ 2147483646 h 11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cubicBezTo>
                  <a:pt x="47" y="73"/>
                  <a:pt x="66" y="75"/>
                  <a:pt x="91" y="77"/>
                </a:cubicBez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82296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54864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34BF206-4FB6-1746-B024-7A0DF41392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402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 Section Header Light Blue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 userDrawn="1"/>
        </p:nvSpPr>
        <p:spPr bwMode="gray">
          <a:xfrm>
            <a:off x="452438" y="2941638"/>
            <a:ext cx="8240712" cy="123825"/>
          </a:xfrm>
          <a:custGeom>
            <a:avLst/>
            <a:gdLst>
              <a:gd name="T0" fmla="*/ 2147483646 w 8640"/>
              <a:gd name="T1" fmla="*/ 2147483646 h 114"/>
              <a:gd name="T2" fmla="*/ 2147483646 w 8640"/>
              <a:gd name="T3" fmla="*/ 2147483646 h 114"/>
              <a:gd name="T4" fmla="*/ 2147483646 w 8640"/>
              <a:gd name="T5" fmla="*/ 2147483646 h 114"/>
              <a:gd name="T6" fmla="*/ 2147483646 w 8640"/>
              <a:gd name="T7" fmla="*/ 2147483646 h 114"/>
              <a:gd name="T8" fmla="*/ 2147483646 w 8640"/>
              <a:gd name="T9" fmla="*/ 2147483646 h 114"/>
              <a:gd name="T10" fmla="*/ 2147483646 w 8640"/>
              <a:gd name="T11" fmla="*/ 2147483646 h 114"/>
              <a:gd name="T12" fmla="*/ 2147483646 w 8640"/>
              <a:gd name="T13" fmla="*/ 2147483646 h 114"/>
              <a:gd name="T14" fmla="*/ 2147483646 w 8640"/>
              <a:gd name="T15" fmla="*/ 2147483646 h 114"/>
              <a:gd name="T16" fmla="*/ 2147483646 w 8640"/>
              <a:gd name="T17" fmla="*/ 2147483646 h 114"/>
              <a:gd name="T18" fmla="*/ 2147483646 w 8640"/>
              <a:gd name="T19" fmla="*/ 2147483646 h 114"/>
              <a:gd name="T20" fmla="*/ 2147483646 w 8640"/>
              <a:gd name="T21" fmla="*/ 0 h 114"/>
              <a:gd name="T22" fmla="*/ 0 w 8640"/>
              <a:gd name="T23" fmla="*/ 0 h 114"/>
              <a:gd name="T24" fmla="*/ 0 w 8640"/>
              <a:gd name="T25" fmla="*/ 2147483646 h 114"/>
              <a:gd name="T26" fmla="*/ 2147483646 w 8640"/>
              <a:gd name="T27" fmla="*/ 2147483646 h 114"/>
              <a:gd name="T28" fmla="*/ 2147483646 w 8640"/>
              <a:gd name="T29" fmla="*/ 2147483646 h 114"/>
              <a:gd name="T30" fmla="*/ 2147483646 w 8640"/>
              <a:gd name="T31" fmla="*/ 2147483646 h 114"/>
              <a:gd name="T32" fmla="*/ 2147483646 w 8640"/>
              <a:gd name="T33" fmla="*/ 2147483646 h 114"/>
              <a:gd name="T34" fmla="*/ 2147483646 w 8640"/>
              <a:gd name="T35" fmla="*/ 2147483646 h 114"/>
              <a:gd name="T36" fmla="*/ 2147483646 w 8640"/>
              <a:gd name="T37" fmla="*/ 2147483646 h 114"/>
              <a:gd name="T38" fmla="*/ 2147483646 w 8640"/>
              <a:gd name="T39" fmla="*/ 2147483646 h 114"/>
              <a:gd name="T40" fmla="*/ 2147483646 w 8640"/>
              <a:gd name="T41" fmla="*/ 2147483646 h 114"/>
              <a:gd name="T42" fmla="*/ 2147483646 w 8640"/>
              <a:gd name="T43" fmla="*/ 2147483646 h 114"/>
              <a:gd name="T44" fmla="*/ 2147483646 w 8640"/>
              <a:gd name="T45" fmla="*/ 2147483646 h 114"/>
              <a:gd name="T46" fmla="*/ 2147483646 w 8640"/>
              <a:gd name="T47" fmla="*/ 2147483646 h 114"/>
              <a:gd name="T48" fmla="*/ 2147483646 w 8640"/>
              <a:gd name="T49" fmla="*/ 2147483646 h 114"/>
              <a:gd name="T50" fmla="*/ 2147483646 w 8640"/>
              <a:gd name="T51" fmla="*/ 2147483646 h 11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cubicBezTo>
                  <a:pt x="47" y="73"/>
                  <a:pt x="66" y="75"/>
                  <a:pt x="91" y="77"/>
                </a:cubicBez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82296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54864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A463141-2F59-EE4B-810D-C7B88C7C68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817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 Section Header Green">
    <p:bg bwMode="gray">
      <p:bgPr>
        <a:solidFill>
          <a:srgbClr val="98B4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 userDrawn="1"/>
        </p:nvSpPr>
        <p:spPr bwMode="gray">
          <a:xfrm>
            <a:off x="452438" y="2941638"/>
            <a:ext cx="8240712" cy="123825"/>
          </a:xfrm>
          <a:custGeom>
            <a:avLst/>
            <a:gdLst>
              <a:gd name="T0" fmla="*/ 2147483646 w 8640"/>
              <a:gd name="T1" fmla="*/ 2147483646 h 114"/>
              <a:gd name="T2" fmla="*/ 2147483646 w 8640"/>
              <a:gd name="T3" fmla="*/ 2147483646 h 114"/>
              <a:gd name="T4" fmla="*/ 2147483646 w 8640"/>
              <a:gd name="T5" fmla="*/ 2147483646 h 114"/>
              <a:gd name="T6" fmla="*/ 2147483646 w 8640"/>
              <a:gd name="T7" fmla="*/ 2147483646 h 114"/>
              <a:gd name="T8" fmla="*/ 2147483646 w 8640"/>
              <a:gd name="T9" fmla="*/ 2147483646 h 114"/>
              <a:gd name="T10" fmla="*/ 2147483646 w 8640"/>
              <a:gd name="T11" fmla="*/ 2147483646 h 114"/>
              <a:gd name="T12" fmla="*/ 2147483646 w 8640"/>
              <a:gd name="T13" fmla="*/ 2147483646 h 114"/>
              <a:gd name="T14" fmla="*/ 2147483646 w 8640"/>
              <a:gd name="T15" fmla="*/ 2147483646 h 114"/>
              <a:gd name="T16" fmla="*/ 2147483646 w 8640"/>
              <a:gd name="T17" fmla="*/ 2147483646 h 114"/>
              <a:gd name="T18" fmla="*/ 2147483646 w 8640"/>
              <a:gd name="T19" fmla="*/ 2147483646 h 114"/>
              <a:gd name="T20" fmla="*/ 2147483646 w 8640"/>
              <a:gd name="T21" fmla="*/ 0 h 114"/>
              <a:gd name="T22" fmla="*/ 0 w 8640"/>
              <a:gd name="T23" fmla="*/ 0 h 114"/>
              <a:gd name="T24" fmla="*/ 0 w 8640"/>
              <a:gd name="T25" fmla="*/ 2147483646 h 114"/>
              <a:gd name="T26" fmla="*/ 2147483646 w 8640"/>
              <a:gd name="T27" fmla="*/ 2147483646 h 114"/>
              <a:gd name="T28" fmla="*/ 2147483646 w 8640"/>
              <a:gd name="T29" fmla="*/ 2147483646 h 114"/>
              <a:gd name="T30" fmla="*/ 2147483646 w 8640"/>
              <a:gd name="T31" fmla="*/ 2147483646 h 114"/>
              <a:gd name="T32" fmla="*/ 2147483646 w 8640"/>
              <a:gd name="T33" fmla="*/ 2147483646 h 114"/>
              <a:gd name="T34" fmla="*/ 2147483646 w 8640"/>
              <a:gd name="T35" fmla="*/ 2147483646 h 114"/>
              <a:gd name="T36" fmla="*/ 2147483646 w 8640"/>
              <a:gd name="T37" fmla="*/ 2147483646 h 114"/>
              <a:gd name="T38" fmla="*/ 2147483646 w 8640"/>
              <a:gd name="T39" fmla="*/ 2147483646 h 114"/>
              <a:gd name="T40" fmla="*/ 2147483646 w 8640"/>
              <a:gd name="T41" fmla="*/ 2147483646 h 114"/>
              <a:gd name="T42" fmla="*/ 2147483646 w 8640"/>
              <a:gd name="T43" fmla="*/ 2147483646 h 114"/>
              <a:gd name="T44" fmla="*/ 2147483646 w 8640"/>
              <a:gd name="T45" fmla="*/ 2147483646 h 114"/>
              <a:gd name="T46" fmla="*/ 2147483646 w 8640"/>
              <a:gd name="T47" fmla="*/ 2147483646 h 114"/>
              <a:gd name="T48" fmla="*/ 2147483646 w 8640"/>
              <a:gd name="T49" fmla="*/ 2147483646 h 114"/>
              <a:gd name="T50" fmla="*/ 2147483646 w 8640"/>
              <a:gd name="T51" fmla="*/ 2147483646 h 11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cubicBezTo>
                  <a:pt x="47" y="73"/>
                  <a:pt x="66" y="75"/>
                  <a:pt x="91" y="77"/>
                </a:cubicBez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82296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54864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1E43CA4-E420-B149-8C81-212E46A921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30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 Section Header Sand">
    <p:bg bwMode="gray">
      <p:bgPr>
        <a:solidFill>
          <a:srgbClr val="BA9D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 userDrawn="1"/>
        </p:nvSpPr>
        <p:spPr bwMode="gray">
          <a:xfrm>
            <a:off x="452438" y="2941638"/>
            <a:ext cx="8240712" cy="123825"/>
          </a:xfrm>
          <a:custGeom>
            <a:avLst/>
            <a:gdLst>
              <a:gd name="T0" fmla="*/ 2147483646 w 8640"/>
              <a:gd name="T1" fmla="*/ 2147483646 h 114"/>
              <a:gd name="T2" fmla="*/ 2147483646 w 8640"/>
              <a:gd name="T3" fmla="*/ 2147483646 h 114"/>
              <a:gd name="T4" fmla="*/ 2147483646 w 8640"/>
              <a:gd name="T5" fmla="*/ 2147483646 h 114"/>
              <a:gd name="T6" fmla="*/ 2147483646 w 8640"/>
              <a:gd name="T7" fmla="*/ 2147483646 h 114"/>
              <a:gd name="T8" fmla="*/ 2147483646 w 8640"/>
              <a:gd name="T9" fmla="*/ 2147483646 h 114"/>
              <a:gd name="T10" fmla="*/ 2147483646 w 8640"/>
              <a:gd name="T11" fmla="*/ 2147483646 h 114"/>
              <a:gd name="T12" fmla="*/ 2147483646 w 8640"/>
              <a:gd name="T13" fmla="*/ 2147483646 h 114"/>
              <a:gd name="T14" fmla="*/ 2147483646 w 8640"/>
              <a:gd name="T15" fmla="*/ 2147483646 h 114"/>
              <a:gd name="T16" fmla="*/ 2147483646 w 8640"/>
              <a:gd name="T17" fmla="*/ 2147483646 h 114"/>
              <a:gd name="T18" fmla="*/ 2147483646 w 8640"/>
              <a:gd name="T19" fmla="*/ 2147483646 h 114"/>
              <a:gd name="T20" fmla="*/ 2147483646 w 8640"/>
              <a:gd name="T21" fmla="*/ 0 h 114"/>
              <a:gd name="T22" fmla="*/ 0 w 8640"/>
              <a:gd name="T23" fmla="*/ 0 h 114"/>
              <a:gd name="T24" fmla="*/ 0 w 8640"/>
              <a:gd name="T25" fmla="*/ 2147483646 h 114"/>
              <a:gd name="T26" fmla="*/ 2147483646 w 8640"/>
              <a:gd name="T27" fmla="*/ 2147483646 h 114"/>
              <a:gd name="T28" fmla="*/ 2147483646 w 8640"/>
              <a:gd name="T29" fmla="*/ 2147483646 h 114"/>
              <a:gd name="T30" fmla="*/ 2147483646 w 8640"/>
              <a:gd name="T31" fmla="*/ 2147483646 h 114"/>
              <a:gd name="T32" fmla="*/ 2147483646 w 8640"/>
              <a:gd name="T33" fmla="*/ 2147483646 h 114"/>
              <a:gd name="T34" fmla="*/ 2147483646 w 8640"/>
              <a:gd name="T35" fmla="*/ 2147483646 h 114"/>
              <a:gd name="T36" fmla="*/ 2147483646 w 8640"/>
              <a:gd name="T37" fmla="*/ 2147483646 h 114"/>
              <a:gd name="T38" fmla="*/ 2147483646 w 8640"/>
              <a:gd name="T39" fmla="*/ 2147483646 h 114"/>
              <a:gd name="T40" fmla="*/ 2147483646 w 8640"/>
              <a:gd name="T41" fmla="*/ 2147483646 h 114"/>
              <a:gd name="T42" fmla="*/ 2147483646 w 8640"/>
              <a:gd name="T43" fmla="*/ 2147483646 h 114"/>
              <a:gd name="T44" fmla="*/ 2147483646 w 8640"/>
              <a:gd name="T45" fmla="*/ 2147483646 h 114"/>
              <a:gd name="T46" fmla="*/ 2147483646 w 8640"/>
              <a:gd name="T47" fmla="*/ 2147483646 h 114"/>
              <a:gd name="T48" fmla="*/ 2147483646 w 8640"/>
              <a:gd name="T49" fmla="*/ 2147483646 h 114"/>
              <a:gd name="T50" fmla="*/ 2147483646 w 8640"/>
              <a:gd name="T51" fmla="*/ 2147483646 h 11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cubicBezTo>
                  <a:pt x="47" y="73"/>
                  <a:pt x="66" y="75"/>
                  <a:pt x="91" y="77"/>
                </a:cubicBez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82296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54864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7743235-CB80-DA4C-BC35-0F0F13F7DC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37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 Section Header Aqua">
    <p:bg bwMode="gray">
      <p:bgPr>
        <a:solidFill>
          <a:srgbClr val="5D96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 userDrawn="1"/>
        </p:nvSpPr>
        <p:spPr bwMode="gray">
          <a:xfrm>
            <a:off x="452438" y="2941638"/>
            <a:ext cx="8240712" cy="123825"/>
          </a:xfrm>
          <a:custGeom>
            <a:avLst/>
            <a:gdLst>
              <a:gd name="T0" fmla="*/ 2147483646 w 8640"/>
              <a:gd name="T1" fmla="*/ 2147483646 h 114"/>
              <a:gd name="T2" fmla="*/ 2147483646 w 8640"/>
              <a:gd name="T3" fmla="*/ 2147483646 h 114"/>
              <a:gd name="T4" fmla="*/ 2147483646 w 8640"/>
              <a:gd name="T5" fmla="*/ 2147483646 h 114"/>
              <a:gd name="T6" fmla="*/ 2147483646 w 8640"/>
              <a:gd name="T7" fmla="*/ 2147483646 h 114"/>
              <a:gd name="T8" fmla="*/ 2147483646 w 8640"/>
              <a:gd name="T9" fmla="*/ 2147483646 h 114"/>
              <a:gd name="T10" fmla="*/ 2147483646 w 8640"/>
              <a:gd name="T11" fmla="*/ 2147483646 h 114"/>
              <a:gd name="T12" fmla="*/ 2147483646 w 8640"/>
              <a:gd name="T13" fmla="*/ 2147483646 h 114"/>
              <a:gd name="T14" fmla="*/ 2147483646 w 8640"/>
              <a:gd name="T15" fmla="*/ 2147483646 h 114"/>
              <a:gd name="T16" fmla="*/ 2147483646 w 8640"/>
              <a:gd name="T17" fmla="*/ 2147483646 h 114"/>
              <a:gd name="T18" fmla="*/ 2147483646 w 8640"/>
              <a:gd name="T19" fmla="*/ 2147483646 h 114"/>
              <a:gd name="T20" fmla="*/ 2147483646 w 8640"/>
              <a:gd name="T21" fmla="*/ 0 h 114"/>
              <a:gd name="T22" fmla="*/ 0 w 8640"/>
              <a:gd name="T23" fmla="*/ 0 h 114"/>
              <a:gd name="T24" fmla="*/ 0 w 8640"/>
              <a:gd name="T25" fmla="*/ 2147483646 h 114"/>
              <a:gd name="T26" fmla="*/ 2147483646 w 8640"/>
              <a:gd name="T27" fmla="*/ 2147483646 h 114"/>
              <a:gd name="T28" fmla="*/ 2147483646 w 8640"/>
              <a:gd name="T29" fmla="*/ 2147483646 h 114"/>
              <a:gd name="T30" fmla="*/ 2147483646 w 8640"/>
              <a:gd name="T31" fmla="*/ 2147483646 h 114"/>
              <a:gd name="T32" fmla="*/ 2147483646 w 8640"/>
              <a:gd name="T33" fmla="*/ 2147483646 h 114"/>
              <a:gd name="T34" fmla="*/ 2147483646 w 8640"/>
              <a:gd name="T35" fmla="*/ 2147483646 h 114"/>
              <a:gd name="T36" fmla="*/ 2147483646 w 8640"/>
              <a:gd name="T37" fmla="*/ 2147483646 h 114"/>
              <a:gd name="T38" fmla="*/ 2147483646 w 8640"/>
              <a:gd name="T39" fmla="*/ 2147483646 h 114"/>
              <a:gd name="T40" fmla="*/ 2147483646 w 8640"/>
              <a:gd name="T41" fmla="*/ 2147483646 h 114"/>
              <a:gd name="T42" fmla="*/ 2147483646 w 8640"/>
              <a:gd name="T43" fmla="*/ 2147483646 h 114"/>
              <a:gd name="T44" fmla="*/ 2147483646 w 8640"/>
              <a:gd name="T45" fmla="*/ 2147483646 h 114"/>
              <a:gd name="T46" fmla="*/ 2147483646 w 8640"/>
              <a:gd name="T47" fmla="*/ 2147483646 h 114"/>
              <a:gd name="T48" fmla="*/ 2147483646 w 8640"/>
              <a:gd name="T49" fmla="*/ 2147483646 h 114"/>
              <a:gd name="T50" fmla="*/ 2147483646 w 8640"/>
              <a:gd name="T51" fmla="*/ 2147483646 h 11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cubicBezTo>
                  <a:pt x="47" y="73"/>
                  <a:pt x="66" y="75"/>
                  <a:pt x="91" y="77"/>
                </a:cubicBez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82296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54864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061DBB8-6F62-C044-A5A4-3F5C075034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478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 Section Header Purple">
    <p:bg bwMode="gray">
      <p:bgPr>
        <a:solidFill>
          <a:srgbClr val="815E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 userDrawn="1"/>
        </p:nvSpPr>
        <p:spPr bwMode="gray">
          <a:xfrm>
            <a:off x="452438" y="2941638"/>
            <a:ext cx="8240712" cy="123825"/>
          </a:xfrm>
          <a:custGeom>
            <a:avLst/>
            <a:gdLst>
              <a:gd name="T0" fmla="*/ 2147483646 w 8640"/>
              <a:gd name="T1" fmla="*/ 2147483646 h 114"/>
              <a:gd name="T2" fmla="*/ 2147483646 w 8640"/>
              <a:gd name="T3" fmla="*/ 2147483646 h 114"/>
              <a:gd name="T4" fmla="*/ 2147483646 w 8640"/>
              <a:gd name="T5" fmla="*/ 2147483646 h 114"/>
              <a:gd name="T6" fmla="*/ 2147483646 w 8640"/>
              <a:gd name="T7" fmla="*/ 2147483646 h 114"/>
              <a:gd name="T8" fmla="*/ 2147483646 w 8640"/>
              <a:gd name="T9" fmla="*/ 2147483646 h 114"/>
              <a:gd name="T10" fmla="*/ 2147483646 w 8640"/>
              <a:gd name="T11" fmla="*/ 2147483646 h 114"/>
              <a:gd name="T12" fmla="*/ 2147483646 w 8640"/>
              <a:gd name="T13" fmla="*/ 2147483646 h 114"/>
              <a:gd name="T14" fmla="*/ 2147483646 w 8640"/>
              <a:gd name="T15" fmla="*/ 2147483646 h 114"/>
              <a:gd name="T16" fmla="*/ 2147483646 w 8640"/>
              <a:gd name="T17" fmla="*/ 2147483646 h 114"/>
              <a:gd name="T18" fmla="*/ 2147483646 w 8640"/>
              <a:gd name="T19" fmla="*/ 2147483646 h 114"/>
              <a:gd name="T20" fmla="*/ 2147483646 w 8640"/>
              <a:gd name="T21" fmla="*/ 0 h 114"/>
              <a:gd name="T22" fmla="*/ 0 w 8640"/>
              <a:gd name="T23" fmla="*/ 0 h 114"/>
              <a:gd name="T24" fmla="*/ 0 w 8640"/>
              <a:gd name="T25" fmla="*/ 2147483646 h 114"/>
              <a:gd name="T26" fmla="*/ 2147483646 w 8640"/>
              <a:gd name="T27" fmla="*/ 2147483646 h 114"/>
              <a:gd name="T28" fmla="*/ 2147483646 w 8640"/>
              <a:gd name="T29" fmla="*/ 2147483646 h 114"/>
              <a:gd name="T30" fmla="*/ 2147483646 w 8640"/>
              <a:gd name="T31" fmla="*/ 2147483646 h 114"/>
              <a:gd name="T32" fmla="*/ 2147483646 w 8640"/>
              <a:gd name="T33" fmla="*/ 2147483646 h 114"/>
              <a:gd name="T34" fmla="*/ 2147483646 w 8640"/>
              <a:gd name="T35" fmla="*/ 2147483646 h 114"/>
              <a:gd name="T36" fmla="*/ 2147483646 w 8640"/>
              <a:gd name="T37" fmla="*/ 2147483646 h 114"/>
              <a:gd name="T38" fmla="*/ 2147483646 w 8640"/>
              <a:gd name="T39" fmla="*/ 2147483646 h 114"/>
              <a:gd name="T40" fmla="*/ 2147483646 w 8640"/>
              <a:gd name="T41" fmla="*/ 2147483646 h 114"/>
              <a:gd name="T42" fmla="*/ 2147483646 w 8640"/>
              <a:gd name="T43" fmla="*/ 2147483646 h 114"/>
              <a:gd name="T44" fmla="*/ 2147483646 w 8640"/>
              <a:gd name="T45" fmla="*/ 2147483646 h 114"/>
              <a:gd name="T46" fmla="*/ 2147483646 w 8640"/>
              <a:gd name="T47" fmla="*/ 2147483646 h 114"/>
              <a:gd name="T48" fmla="*/ 2147483646 w 8640"/>
              <a:gd name="T49" fmla="*/ 2147483646 h 114"/>
              <a:gd name="T50" fmla="*/ 2147483646 w 8640"/>
              <a:gd name="T51" fmla="*/ 2147483646 h 11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cubicBezTo>
                  <a:pt x="47" y="73"/>
                  <a:pt x="66" y="75"/>
                  <a:pt x="91" y="77"/>
                </a:cubicBez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60"/>
            <a:ext cx="8229600" cy="1499616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5400" b="0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91839"/>
            <a:ext cx="5486400" cy="182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22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082715E-6C89-8248-836A-4B72FAE54D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43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Transition Slide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5763" y="330201"/>
            <a:ext cx="8462962" cy="5250792"/>
          </a:xfrm>
        </p:spPr>
        <p:txBody>
          <a:bodyPr anchorCtr="1"/>
          <a:lstStyle>
            <a:lvl1pPr algn="ctr">
              <a:defRPr sz="4000" b="1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38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with Ima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 userDrawn="1"/>
        </p:nvSpPr>
        <p:spPr bwMode="gray">
          <a:xfrm>
            <a:off x="4510088" y="412750"/>
            <a:ext cx="125412" cy="6032500"/>
          </a:xfrm>
          <a:custGeom>
            <a:avLst/>
            <a:gdLst>
              <a:gd name="T0" fmla="*/ 2147483646 w 115"/>
              <a:gd name="T1" fmla="*/ 2147483646 h 6319"/>
              <a:gd name="T2" fmla="*/ 2147483646 w 115"/>
              <a:gd name="T3" fmla="*/ 2147483646 h 6319"/>
              <a:gd name="T4" fmla="*/ 2147483646 w 115"/>
              <a:gd name="T5" fmla="*/ 2147483646 h 6319"/>
              <a:gd name="T6" fmla="*/ 2147483646 w 115"/>
              <a:gd name="T7" fmla="*/ 2147483646 h 6319"/>
              <a:gd name="T8" fmla="*/ 2147483646 w 115"/>
              <a:gd name="T9" fmla="*/ 2147483646 h 6319"/>
              <a:gd name="T10" fmla="*/ 2147483646 w 115"/>
              <a:gd name="T11" fmla="*/ 2147483646 h 6319"/>
              <a:gd name="T12" fmla="*/ 2147483646 w 115"/>
              <a:gd name="T13" fmla="*/ 2147483646 h 6319"/>
              <a:gd name="T14" fmla="*/ 2147483646 w 115"/>
              <a:gd name="T15" fmla="*/ 2147483646 h 6319"/>
              <a:gd name="T16" fmla="*/ 2147483646 w 115"/>
              <a:gd name="T17" fmla="*/ 2147483646 h 6319"/>
              <a:gd name="T18" fmla="*/ 2147483646 w 115"/>
              <a:gd name="T19" fmla="*/ 2147483646 h 6319"/>
              <a:gd name="T20" fmla="*/ 2147483646 w 115"/>
              <a:gd name="T21" fmla="*/ 2147483646 h 6319"/>
              <a:gd name="T22" fmla="*/ 0 w 115"/>
              <a:gd name="T23" fmla="*/ 2147483646 h 6319"/>
              <a:gd name="T24" fmla="*/ 0 w 115"/>
              <a:gd name="T25" fmla="*/ 2147483646 h 6319"/>
              <a:gd name="T26" fmla="*/ 2147483646 w 115"/>
              <a:gd name="T27" fmla="*/ 2147483646 h 6319"/>
              <a:gd name="T28" fmla="*/ 2147483646 w 115"/>
              <a:gd name="T29" fmla="*/ 2147483646 h 6319"/>
              <a:gd name="T30" fmla="*/ 2147483646 w 115"/>
              <a:gd name="T31" fmla="*/ 2147483646 h 6319"/>
              <a:gd name="T32" fmla="*/ 2147483646 w 115"/>
              <a:gd name="T33" fmla="*/ 2147483646 h 6319"/>
              <a:gd name="T34" fmla="*/ 2147483646 w 115"/>
              <a:gd name="T35" fmla="*/ 2147483646 h 6319"/>
              <a:gd name="T36" fmla="*/ 2147483646 w 115"/>
              <a:gd name="T37" fmla="*/ 2147483646 h 6319"/>
              <a:gd name="T38" fmla="*/ 2147483646 w 115"/>
              <a:gd name="T39" fmla="*/ 2147483646 h 6319"/>
              <a:gd name="T40" fmla="*/ 2147483646 w 115"/>
              <a:gd name="T41" fmla="*/ 2147483646 h 6319"/>
              <a:gd name="T42" fmla="*/ 2147483646 w 115"/>
              <a:gd name="T43" fmla="*/ 2147483646 h 6319"/>
              <a:gd name="T44" fmla="*/ 2147483646 w 115"/>
              <a:gd name="T45" fmla="*/ 2147483646 h 6319"/>
              <a:gd name="T46" fmla="*/ 2147483646 w 115"/>
              <a:gd name="T47" fmla="*/ 2147483646 h 6319"/>
              <a:gd name="T48" fmla="*/ 2147483646 w 115"/>
              <a:gd name="T49" fmla="*/ 2147483646 h 6319"/>
              <a:gd name="T50" fmla="*/ 2147483646 w 115"/>
              <a:gd name="T51" fmla="*/ 2147483646 h 6319"/>
              <a:gd name="T52" fmla="*/ 2147483646 w 115"/>
              <a:gd name="T53" fmla="*/ 2147483646 h 6319"/>
              <a:gd name="T54" fmla="*/ 2147483646 w 115"/>
              <a:gd name="T55" fmla="*/ 2147483646 h 631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5" h="6319">
                <a:moveTo>
                  <a:pt x="80" y="2"/>
                </a:moveTo>
                <a:lnTo>
                  <a:pt x="80" y="2"/>
                </a:lnTo>
                <a:cubicBezTo>
                  <a:pt x="61" y="4"/>
                  <a:pt x="51" y="13"/>
                  <a:pt x="44" y="36"/>
                </a:cubicBezTo>
                <a:cubicBezTo>
                  <a:pt x="41" y="48"/>
                  <a:pt x="39" y="66"/>
                  <a:pt x="37" y="91"/>
                </a:cubicBezTo>
                <a:lnTo>
                  <a:pt x="37" y="3071"/>
                </a:lnTo>
                <a:lnTo>
                  <a:pt x="37" y="6227"/>
                </a:lnTo>
                <a:cubicBezTo>
                  <a:pt x="36" y="6248"/>
                  <a:pt x="34" y="6267"/>
                  <a:pt x="31" y="6278"/>
                </a:cubicBezTo>
                <a:lnTo>
                  <a:pt x="30" y="6279"/>
                </a:lnTo>
                <a:cubicBezTo>
                  <a:pt x="27" y="6290"/>
                  <a:pt x="20" y="6311"/>
                  <a:pt x="1" y="6310"/>
                </a:cubicBezTo>
                <a:lnTo>
                  <a:pt x="0" y="6310"/>
                </a:lnTo>
                <a:lnTo>
                  <a:pt x="0" y="6318"/>
                </a:lnTo>
                <a:lnTo>
                  <a:pt x="1" y="6318"/>
                </a:lnTo>
                <a:cubicBezTo>
                  <a:pt x="11" y="6319"/>
                  <a:pt x="26" y="6318"/>
                  <a:pt x="35" y="6317"/>
                </a:cubicBezTo>
                <a:cubicBezTo>
                  <a:pt x="54" y="6314"/>
                  <a:pt x="63" y="6305"/>
                  <a:pt x="70" y="6282"/>
                </a:cubicBezTo>
                <a:cubicBezTo>
                  <a:pt x="74" y="6271"/>
                  <a:pt x="76" y="6252"/>
                  <a:pt x="78" y="6227"/>
                </a:cubicBezTo>
                <a:lnTo>
                  <a:pt x="77" y="6227"/>
                </a:lnTo>
                <a:lnTo>
                  <a:pt x="77" y="3138"/>
                </a:lnTo>
                <a:lnTo>
                  <a:pt x="77" y="91"/>
                </a:lnTo>
                <a:cubicBezTo>
                  <a:pt x="79" y="70"/>
                  <a:pt x="81" y="52"/>
                  <a:pt x="84" y="40"/>
                </a:cubicBezTo>
                <a:lnTo>
                  <a:pt x="84" y="39"/>
                </a:lnTo>
                <a:cubicBezTo>
                  <a:pt x="88" y="29"/>
                  <a:pt x="95" y="7"/>
                  <a:pt x="113" y="8"/>
                </a:cubicBezTo>
                <a:lnTo>
                  <a:pt x="115" y="8"/>
                </a:lnTo>
                <a:lnTo>
                  <a:pt x="115" y="1"/>
                </a:lnTo>
                <a:lnTo>
                  <a:pt x="113" y="1"/>
                </a:lnTo>
                <a:cubicBezTo>
                  <a:pt x="103" y="0"/>
                  <a:pt x="88" y="1"/>
                  <a:pt x="80" y="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846320" y="1149013"/>
            <a:ext cx="4114800" cy="954107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846320" y="2286000"/>
            <a:ext cx="4114800" cy="3931920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0" y="457200"/>
            <a:ext cx="3931920" cy="5943600"/>
          </a:xfrm>
          <a:prstGeom prst="roundRect">
            <a:avLst>
              <a:gd name="adj" fmla="val 4237"/>
            </a:avLst>
          </a:prstGeom>
        </p:spPr>
        <p:txBody>
          <a:bodyPr rtlCol="0">
            <a:normAutofit/>
          </a:bodyPr>
          <a:lstStyle>
            <a:lvl1pPr>
              <a:defRPr sz="2000" baseline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70FB7568-B5FF-6C42-8983-7F16001F68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538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Two Column Sec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/>
          <p:cNvSpPr>
            <a:spLocks/>
          </p:cNvSpPr>
          <p:nvPr userDrawn="1"/>
        </p:nvSpPr>
        <p:spPr bwMode="gray">
          <a:xfrm>
            <a:off x="4506913" y="1219200"/>
            <a:ext cx="130175" cy="4406900"/>
          </a:xfrm>
          <a:custGeom>
            <a:avLst/>
            <a:gdLst>
              <a:gd name="T0" fmla="*/ 2147483646 w 119"/>
              <a:gd name="T1" fmla="*/ 2147483646 h 4611"/>
              <a:gd name="T2" fmla="*/ 2147483646 w 119"/>
              <a:gd name="T3" fmla="*/ 2147483646 h 4611"/>
              <a:gd name="T4" fmla="*/ 2147483646 w 119"/>
              <a:gd name="T5" fmla="*/ 2147483646 h 4611"/>
              <a:gd name="T6" fmla="*/ 2147483646 w 119"/>
              <a:gd name="T7" fmla="*/ 2147483646 h 4611"/>
              <a:gd name="T8" fmla="*/ 2147483646 w 119"/>
              <a:gd name="T9" fmla="*/ 2147483646 h 4611"/>
              <a:gd name="T10" fmla="*/ 2147483646 w 119"/>
              <a:gd name="T11" fmla="*/ 2147483646 h 4611"/>
              <a:gd name="T12" fmla="*/ 2147483646 w 119"/>
              <a:gd name="T13" fmla="*/ 2147483646 h 4611"/>
              <a:gd name="T14" fmla="*/ 2147483646 w 119"/>
              <a:gd name="T15" fmla="*/ 2147483646 h 4611"/>
              <a:gd name="T16" fmla="*/ 2147483646 w 119"/>
              <a:gd name="T17" fmla="*/ 2147483646 h 4611"/>
              <a:gd name="T18" fmla="*/ 2147483646 w 119"/>
              <a:gd name="T19" fmla="*/ 2147483646 h 4611"/>
              <a:gd name="T20" fmla="*/ 2147483646 w 119"/>
              <a:gd name="T21" fmla="*/ 2147483646 h 4611"/>
              <a:gd name="T22" fmla="*/ 0 w 119"/>
              <a:gd name="T23" fmla="*/ 2147483646 h 4611"/>
              <a:gd name="T24" fmla="*/ 0 w 119"/>
              <a:gd name="T25" fmla="*/ 2147483646 h 4611"/>
              <a:gd name="T26" fmla="*/ 2147483646 w 119"/>
              <a:gd name="T27" fmla="*/ 2147483646 h 4611"/>
              <a:gd name="T28" fmla="*/ 2147483646 w 119"/>
              <a:gd name="T29" fmla="*/ 2147483646 h 4611"/>
              <a:gd name="T30" fmla="*/ 2147483646 w 119"/>
              <a:gd name="T31" fmla="*/ 2147483646 h 4611"/>
              <a:gd name="T32" fmla="*/ 2147483646 w 119"/>
              <a:gd name="T33" fmla="*/ 2147483646 h 4611"/>
              <a:gd name="T34" fmla="*/ 2147483646 w 119"/>
              <a:gd name="T35" fmla="*/ 2147483646 h 4611"/>
              <a:gd name="T36" fmla="*/ 2147483646 w 119"/>
              <a:gd name="T37" fmla="*/ 2147483646 h 4611"/>
              <a:gd name="T38" fmla="*/ 2147483646 w 119"/>
              <a:gd name="T39" fmla="*/ 2147483646 h 4611"/>
              <a:gd name="T40" fmla="*/ 2147483646 w 119"/>
              <a:gd name="T41" fmla="*/ 2147483646 h 4611"/>
              <a:gd name="T42" fmla="*/ 2147483646 w 119"/>
              <a:gd name="T43" fmla="*/ 2147483646 h 4611"/>
              <a:gd name="T44" fmla="*/ 2147483646 w 119"/>
              <a:gd name="T45" fmla="*/ 2147483646 h 4611"/>
              <a:gd name="T46" fmla="*/ 2147483646 w 119"/>
              <a:gd name="T47" fmla="*/ 2147483646 h 4611"/>
              <a:gd name="T48" fmla="*/ 2147483646 w 119"/>
              <a:gd name="T49" fmla="*/ 2147483646 h 4611"/>
              <a:gd name="T50" fmla="*/ 2147483646 w 119"/>
              <a:gd name="T51" fmla="*/ 2147483646 h 4611"/>
              <a:gd name="T52" fmla="*/ 2147483646 w 119"/>
              <a:gd name="T53" fmla="*/ 0 h 4611"/>
              <a:gd name="T54" fmla="*/ 2147483646 w 119"/>
              <a:gd name="T55" fmla="*/ 2147483646 h 46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9" h="4611">
                <a:moveTo>
                  <a:pt x="82" y="2"/>
                </a:moveTo>
                <a:lnTo>
                  <a:pt x="82" y="2"/>
                </a:lnTo>
                <a:cubicBezTo>
                  <a:pt x="63" y="4"/>
                  <a:pt x="53" y="14"/>
                  <a:pt x="46" y="37"/>
                </a:cubicBezTo>
                <a:cubicBezTo>
                  <a:pt x="42" y="49"/>
                  <a:pt x="40" y="68"/>
                  <a:pt x="38" y="94"/>
                </a:cubicBezTo>
                <a:lnTo>
                  <a:pt x="38" y="1990"/>
                </a:lnTo>
                <a:lnTo>
                  <a:pt x="38" y="4516"/>
                </a:lnTo>
                <a:cubicBezTo>
                  <a:pt x="37" y="4538"/>
                  <a:pt x="35" y="4557"/>
                  <a:pt x="32" y="4569"/>
                </a:cubicBezTo>
                <a:lnTo>
                  <a:pt x="31" y="4570"/>
                </a:lnTo>
                <a:cubicBezTo>
                  <a:pt x="28" y="4581"/>
                  <a:pt x="20" y="4603"/>
                  <a:pt x="2" y="4602"/>
                </a:cubicBezTo>
                <a:lnTo>
                  <a:pt x="0" y="4602"/>
                </a:lnTo>
                <a:lnTo>
                  <a:pt x="0" y="4610"/>
                </a:lnTo>
                <a:lnTo>
                  <a:pt x="2" y="4610"/>
                </a:lnTo>
                <a:cubicBezTo>
                  <a:pt x="12" y="4611"/>
                  <a:pt x="27" y="4610"/>
                  <a:pt x="36" y="4609"/>
                </a:cubicBezTo>
                <a:cubicBezTo>
                  <a:pt x="55" y="4606"/>
                  <a:pt x="65" y="4596"/>
                  <a:pt x="72" y="4573"/>
                </a:cubicBezTo>
                <a:cubicBezTo>
                  <a:pt x="76" y="4561"/>
                  <a:pt x="78" y="4542"/>
                  <a:pt x="80" y="4516"/>
                </a:cubicBezTo>
                <a:lnTo>
                  <a:pt x="80" y="2059"/>
                </a:lnTo>
                <a:lnTo>
                  <a:pt x="80" y="94"/>
                </a:lnTo>
                <a:cubicBezTo>
                  <a:pt x="81" y="72"/>
                  <a:pt x="83" y="53"/>
                  <a:pt x="87" y="41"/>
                </a:cubicBezTo>
                <a:lnTo>
                  <a:pt x="87" y="40"/>
                </a:lnTo>
                <a:cubicBezTo>
                  <a:pt x="91" y="29"/>
                  <a:pt x="98" y="7"/>
                  <a:pt x="117" y="8"/>
                </a:cubicBezTo>
                <a:lnTo>
                  <a:pt x="119" y="8"/>
                </a:lnTo>
                <a:lnTo>
                  <a:pt x="118" y="1"/>
                </a:lnTo>
                <a:lnTo>
                  <a:pt x="117" y="0"/>
                </a:lnTo>
                <a:cubicBezTo>
                  <a:pt x="107" y="0"/>
                  <a:pt x="91" y="1"/>
                  <a:pt x="82" y="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0" y="3749040"/>
            <a:ext cx="4389120" cy="1920240"/>
          </a:xfrm>
        </p:spPr>
        <p:txBody>
          <a:bodyPr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754880" y="1188720"/>
            <a:ext cx="4114800" cy="3291840"/>
          </a:xfrm>
        </p:spPr>
        <p:txBody>
          <a:bodyPr>
            <a:noAutofit/>
          </a:bodyPr>
          <a:lstStyle>
            <a:lvl1pPr>
              <a:buClr>
                <a:schemeClr val="accent1"/>
              </a:buClr>
              <a:defRPr sz="2000">
                <a:solidFill>
                  <a:schemeClr val="tx2"/>
                </a:solidFill>
                <a:latin typeface="+mn-lt"/>
              </a:defRPr>
            </a:lvl1pPr>
            <a:lvl2pPr>
              <a:buClr>
                <a:schemeClr val="accent1"/>
              </a:buClr>
              <a:defRPr sz="2000"/>
            </a:lvl2pPr>
            <a:lvl3pPr>
              <a:buClr>
                <a:schemeClr val="accent1"/>
              </a:buClr>
              <a:defRPr sz="1800"/>
            </a:lvl3pPr>
            <a:lvl4pPr>
              <a:buClr>
                <a:schemeClr val="accent1"/>
              </a:buClr>
              <a:defRPr sz="1600"/>
            </a:lvl4pPr>
            <a:lvl5pPr>
              <a:buClr>
                <a:schemeClr val="accent1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70FB18C3-4324-134A-A54F-6840F331DC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413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Blue Two Column Sec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/>
          <p:cNvSpPr>
            <a:spLocks/>
          </p:cNvSpPr>
          <p:nvPr userDrawn="1"/>
        </p:nvSpPr>
        <p:spPr bwMode="gray">
          <a:xfrm>
            <a:off x="4506913" y="1219200"/>
            <a:ext cx="130175" cy="4406900"/>
          </a:xfrm>
          <a:custGeom>
            <a:avLst/>
            <a:gdLst>
              <a:gd name="T0" fmla="*/ 2147483646 w 119"/>
              <a:gd name="T1" fmla="*/ 2147483646 h 4611"/>
              <a:gd name="T2" fmla="*/ 2147483646 w 119"/>
              <a:gd name="T3" fmla="*/ 2147483646 h 4611"/>
              <a:gd name="T4" fmla="*/ 2147483646 w 119"/>
              <a:gd name="T5" fmla="*/ 2147483646 h 4611"/>
              <a:gd name="T6" fmla="*/ 2147483646 w 119"/>
              <a:gd name="T7" fmla="*/ 2147483646 h 4611"/>
              <a:gd name="T8" fmla="*/ 2147483646 w 119"/>
              <a:gd name="T9" fmla="*/ 2147483646 h 4611"/>
              <a:gd name="T10" fmla="*/ 2147483646 w 119"/>
              <a:gd name="T11" fmla="*/ 2147483646 h 4611"/>
              <a:gd name="T12" fmla="*/ 2147483646 w 119"/>
              <a:gd name="T13" fmla="*/ 2147483646 h 4611"/>
              <a:gd name="T14" fmla="*/ 2147483646 w 119"/>
              <a:gd name="T15" fmla="*/ 2147483646 h 4611"/>
              <a:gd name="T16" fmla="*/ 2147483646 w 119"/>
              <a:gd name="T17" fmla="*/ 2147483646 h 4611"/>
              <a:gd name="T18" fmla="*/ 2147483646 w 119"/>
              <a:gd name="T19" fmla="*/ 2147483646 h 4611"/>
              <a:gd name="T20" fmla="*/ 2147483646 w 119"/>
              <a:gd name="T21" fmla="*/ 2147483646 h 4611"/>
              <a:gd name="T22" fmla="*/ 0 w 119"/>
              <a:gd name="T23" fmla="*/ 2147483646 h 4611"/>
              <a:gd name="T24" fmla="*/ 0 w 119"/>
              <a:gd name="T25" fmla="*/ 2147483646 h 4611"/>
              <a:gd name="T26" fmla="*/ 2147483646 w 119"/>
              <a:gd name="T27" fmla="*/ 2147483646 h 4611"/>
              <a:gd name="T28" fmla="*/ 2147483646 w 119"/>
              <a:gd name="T29" fmla="*/ 2147483646 h 4611"/>
              <a:gd name="T30" fmla="*/ 2147483646 w 119"/>
              <a:gd name="T31" fmla="*/ 2147483646 h 4611"/>
              <a:gd name="T32" fmla="*/ 2147483646 w 119"/>
              <a:gd name="T33" fmla="*/ 2147483646 h 4611"/>
              <a:gd name="T34" fmla="*/ 2147483646 w 119"/>
              <a:gd name="T35" fmla="*/ 2147483646 h 4611"/>
              <a:gd name="T36" fmla="*/ 2147483646 w 119"/>
              <a:gd name="T37" fmla="*/ 2147483646 h 4611"/>
              <a:gd name="T38" fmla="*/ 2147483646 w 119"/>
              <a:gd name="T39" fmla="*/ 2147483646 h 4611"/>
              <a:gd name="T40" fmla="*/ 2147483646 w 119"/>
              <a:gd name="T41" fmla="*/ 2147483646 h 4611"/>
              <a:gd name="T42" fmla="*/ 2147483646 w 119"/>
              <a:gd name="T43" fmla="*/ 2147483646 h 4611"/>
              <a:gd name="T44" fmla="*/ 2147483646 w 119"/>
              <a:gd name="T45" fmla="*/ 2147483646 h 4611"/>
              <a:gd name="T46" fmla="*/ 2147483646 w 119"/>
              <a:gd name="T47" fmla="*/ 2147483646 h 4611"/>
              <a:gd name="T48" fmla="*/ 2147483646 w 119"/>
              <a:gd name="T49" fmla="*/ 2147483646 h 4611"/>
              <a:gd name="T50" fmla="*/ 2147483646 w 119"/>
              <a:gd name="T51" fmla="*/ 2147483646 h 4611"/>
              <a:gd name="T52" fmla="*/ 2147483646 w 119"/>
              <a:gd name="T53" fmla="*/ 0 h 4611"/>
              <a:gd name="T54" fmla="*/ 2147483646 w 119"/>
              <a:gd name="T55" fmla="*/ 2147483646 h 46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9" h="4611">
                <a:moveTo>
                  <a:pt x="82" y="2"/>
                </a:moveTo>
                <a:lnTo>
                  <a:pt x="82" y="2"/>
                </a:lnTo>
                <a:cubicBezTo>
                  <a:pt x="63" y="4"/>
                  <a:pt x="53" y="14"/>
                  <a:pt x="46" y="37"/>
                </a:cubicBezTo>
                <a:cubicBezTo>
                  <a:pt x="42" y="49"/>
                  <a:pt x="40" y="68"/>
                  <a:pt x="38" y="94"/>
                </a:cubicBezTo>
                <a:lnTo>
                  <a:pt x="38" y="1990"/>
                </a:lnTo>
                <a:lnTo>
                  <a:pt x="38" y="4516"/>
                </a:lnTo>
                <a:cubicBezTo>
                  <a:pt x="37" y="4538"/>
                  <a:pt x="35" y="4557"/>
                  <a:pt x="32" y="4569"/>
                </a:cubicBezTo>
                <a:lnTo>
                  <a:pt x="31" y="4570"/>
                </a:lnTo>
                <a:cubicBezTo>
                  <a:pt x="28" y="4581"/>
                  <a:pt x="20" y="4603"/>
                  <a:pt x="2" y="4602"/>
                </a:cubicBezTo>
                <a:lnTo>
                  <a:pt x="0" y="4602"/>
                </a:lnTo>
                <a:lnTo>
                  <a:pt x="0" y="4610"/>
                </a:lnTo>
                <a:lnTo>
                  <a:pt x="2" y="4610"/>
                </a:lnTo>
                <a:cubicBezTo>
                  <a:pt x="12" y="4611"/>
                  <a:pt x="27" y="4610"/>
                  <a:pt x="36" y="4609"/>
                </a:cubicBezTo>
                <a:cubicBezTo>
                  <a:pt x="55" y="4606"/>
                  <a:pt x="65" y="4596"/>
                  <a:pt x="72" y="4573"/>
                </a:cubicBezTo>
                <a:cubicBezTo>
                  <a:pt x="76" y="4561"/>
                  <a:pt x="78" y="4542"/>
                  <a:pt x="80" y="4516"/>
                </a:cubicBezTo>
                <a:lnTo>
                  <a:pt x="80" y="2059"/>
                </a:lnTo>
                <a:lnTo>
                  <a:pt x="80" y="94"/>
                </a:lnTo>
                <a:cubicBezTo>
                  <a:pt x="81" y="72"/>
                  <a:pt x="83" y="53"/>
                  <a:pt x="87" y="41"/>
                </a:cubicBezTo>
                <a:lnTo>
                  <a:pt x="87" y="40"/>
                </a:lnTo>
                <a:cubicBezTo>
                  <a:pt x="91" y="29"/>
                  <a:pt x="98" y="7"/>
                  <a:pt x="117" y="8"/>
                </a:cubicBezTo>
                <a:lnTo>
                  <a:pt x="119" y="8"/>
                </a:lnTo>
                <a:lnTo>
                  <a:pt x="118" y="1"/>
                </a:lnTo>
                <a:lnTo>
                  <a:pt x="117" y="0"/>
                </a:lnTo>
                <a:cubicBezTo>
                  <a:pt x="107" y="0"/>
                  <a:pt x="91" y="1"/>
                  <a:pt x="82" y="2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0" y="3749040"/>
            <a:ext cx="4389120" cy="1920240"/>
          </a:xfrm>
        </p:spPr>
        <p:txBody>
          <a:bodyPr>
            <a:noAutofit/>
          </a:bodyPr>
          <a:lstStyle>
            <a:lvl1pPr algn="r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754880" y="1188720"/>
            <a:ext cx="4114800" cy="3291840"/>
          </a:xfrm>
        </p:spPr>
        <p:txBody>
          <a:bodyPr>
            <a:noAutofit/>
          </a:bodyPr>
          <a:lstStyle>
            <a:lvl1pPr>
              <a:buClr>
                <a:schemeClr val="accent2"/>
              </a:buClr>
              <a:defRPr sz="2000">
                <a:solidFill>
                  <a:schemeClr val="tx2"/>
                </a:solidFill>
                <a:latin typeface="+mn-lt"/>
              </a:defRPr>
            </a:lvl1pPr>
            <a:lvl2pPr>
              <a:buClr>
                <a:schemeClr val="accent2"/>
              </a:buClr>
              <a:defRPr sz="2000"/>
            </a:lvl2pPr>
            <a:lvl3pPr>
              <a:buClr>
                <a:schemeClr val="accent2"/>
              </a:buClr>
              <a:defRPr sz="1800"/>
            </a:lvl3pPr>
            <a:lvl4pPr>
              <a:buClr>
                <a:schemeClr val="accent2"/>
              </a:buClr>
              <a:defRPr sz="1600"/>
            </a:lvl4pPr>
            <a:lvl5pPr>
              <a:buClr>
                <a:schemeClr val="accent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1932BA09-CC72-C140-82C0-E7A612B57D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021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Two Column Sec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/>
          <p:cNvSpPr>
            <a:spLocks/>
          </p:cNvSpPr>
          <p:nvPr userDrawn="1"/>
        </p:nvSpPr>
        <p:spPr bwMode="gray">
          <a:xfrm>
            <a:off x="4506913" y="1219200"/>
            <a:ext cx="130175" cy="4406900"/>
          </a:xfrm>
          <a:custGeom>
            <a:avLst/>
            <a:gdLst/>
            <a:ahLst/>
            <a:cxnLst>
              <a:cxn ang="0">
                <a:pos x="82" y="2"/>
              </a:cxn>
              <a:cxn ang="0">
                <a:pos x="82" y="2"/>
              </a:cxn>
              <a:cxn ang="0">
                <a:pos x="46" y="37"/>
              </a:cxn>
              <a:cxn ang="0">
                <a:pos x="46" y="37"/>
              </a:cxn>
              <a:cxn ang="0">
                <a:pos x="38" y="94"/>
              </a:cxn>
              <a:cxn ang="0">
                <a:pos x="38" y="94"/>
              </a:cxn>
              <a:cxn ang="0">
                <a:pos x="38" y="1990"/>
              </a:cxn>
              <a:cxn ang="0">
                <a:pos x="38" y="4516"/>
              </a:cxn>
              <a:cxn ang="0">
                <a:pos x="32" y="4569"/>
              </a:cxn>
              <a:cxn ang="0">
                <a:pos x="31" y="4570"/>
              </a:cxn>
              <a:cxn ang="0">
                <a:pos x="2" y="4602"/>
              </a:cxn>
              <a:cxn ang="0">
                <a:pos x="0" y="4602"/>
              </a:cxn>
              <a:cxn ang="0">
                <a:pos x="0" y="4610"/>
              </a:cxn>
              <a:cxn ang="0">
                <a:pos x="2" y="4610"/>
              </a:cxn>
              <a:cxn ang="0">
                <a:pos x="36" y="4609"/>
              </a:cxn>
              <a:cxn ang="0">
                <a:pos x="72" y="4573"/>
              </a:cxn>
              <a:cxn ang="0">
                <a:pos x="72" y="4573"/>
              </a:cxn>
              <a:cxn ang="0">
                <a:pos x="80" y="4516"/>
              </a:cxn>
              <a:cxn ang="0">
                <a:pos x="80" y="4516"/>
              </a:cxn>
              <a:cxn ang="0">
                <a:pos x="80" y="2059"/>
              </a:cxn>
              <a:cxn ang="0">
                <a:pos x="80" y="94"/>
              </a:cxn>
              <a:cxn ang="0">
                <a:pos x="87" y="41"/>
              </a:cxn>
              <a:cxn ang="0">
                <a:pos x="87" y="40"/>
              </a:cxn>
              <a:cxn ang="0">
                <a:pos x="117" y="8"/>
              </a:cxn>
              <a:cxn ang="0">
                <a:pos x="119" y="8"/>
              </a:cxn>
              <a:cxn ang="0">
                <a:pos x="118" y="1"/>
              </a:cxn>
              <a:cxn ang="0">
                <a:pos x="117" y="0"/>
              </a:cxn>
              <a:cxn ang="0">
                <a:pos x="82" y="2"/>
              </a:cxn>
            </a:cxnLst>
            <a:rect l="0" t="0" r="r" b="b"/>
            <a:pathLst>
              <a:path w="119" h="4611">
                <a:moveTo>
                  <a:pt x="82" y="2"/>
                </a:moveTo>
                <a:lnTo>
                  <a:pt x="82" y="2"/>
                </a:lnTo>
                <a:cubicBezTo>
                  <a:pt x="63" y="4"/>
                  <a:pt x="53" y="14"/>
                  <a:pt x="46" y="37"/>
                </a:cubicBezTo>
                <a:lnTo>
                  <a:pt x="46" y="37"/>
                </a:lnTo>
                <a:cubicBezTo>
                  <a:pt x="42" y="49"/>
                  <a:pt x="40" y="68"/>
                  <a:pt x="38" y="94"/>
                </a:cubicBezTo>
                <a:lnTo>
                  <a:pt x="38" y="94"/>
                </a:lnTo>
                <a:lnTo>
                  <a:pt x="38" y="1990"/>
                </a:lnTo>
                <a:lnTo>
                  <a:pt x="38" y="4516"/>
                </a:lnTo>
                <a:cubicBezTo>
                  <a:pt x="37" y="4538"/>
                  <a:pt x="35" y="4557"/>
                  <a:pt x="32" y="4569"/>
                </a:cubicBezTo>
                <a:lnTo>
                  <a:pt x="31" y="4570"/>
                </a:lnTo>
                <a:cubicBezTo>
                  <a:pt x="28" y="4581"/>
                  <a:pt x="20" y="4603"/>
                  <a:pt x="2" y="4602"/>
                </a:cubicBezTo>
                <a:lnTo>
                  <a:pt x="0" y="4602"/>
                </a:lnTo>
                <a:lnTo>
                  <a:pt x="0" y="4610"/>
                </a:lnTo>
                <a:lnTo>
                  <a:pt x="2" y="4610"/>
                </a:lnTo>
                <a:cubicBezTo>
                  <a:pt x="12" y="4611"/>
                  <a:pt x="27" y="4610"/>
                  <a:pt x="36" y="4609"/>
                </a:cubicBezTo>
                <a:cubicBezTo>
                  <a:pt x="55" y="4606"/>
                  <a:pt x="65" y="4596"/>
                  <a:pt x="72" y="4573"/>
                </a:cubicBezTo>
                <a:lnTo>
                  <a:pt x="72" y="4573"/>
                </a:lnTo>
                <a:cubicBezTo>
                  <a:pt x="76" y="4561"/>
                  <a:pt x="78" y="4542"/>
                  <a:pt x="80" y="4516"/>
                </a:cubicBezTo>
                <a:lnTo>
                  <a:pt x="80" y="4516"/>
                </a:lnTo>
                <a:lnTo>
                  <a:pt x="80" y="2059"/>
                </a:lnTo>
                <a:lnTo>
                  <a:pt x="80" y="94"/>
                </a:lnTo>
                <a:cubicBezTo>
                  <a:pt x="81" y="72"/>
                  <a:pt x="83" y="53"/>
                  <a:pt x="87" y="41"/>
                </a:cubicBezTo>
                <a:lnTo>
                  <a:pt x="87" y="40"/>
                </a:lnTo>
                <a:cubicBezTo>
                  <a:pt x="91" y="29"/>
                  <a:pt x="98" y="7"/>
                  <a:pt x="117" y="8"/>
                </a:cubicBezTo>
                <a:lnTo>
                  <a:pt x="119" y="8"/>
                </a:lnTo>
                <a:lnTo>
                  <a:pt x="118" y="1"/>
                </a:lnTo>
                <a:lnTo>
                  <a:pt x="117" y="0"/>
                </a:lnTo>
                <a:cubicBezTo>
                  <a:pt x="107" y="0"/>
                  <a:pt x="91" y="1"/>
                  <a:pt x="82" y="2"/>
                </a:cubicBezTo>
                <a:close/>
              </a:path>
            </a:pathLst>
          </a:custGeom>
          <a:solidFill>
            <a:schemeClr val="accent4"/>
          </a:solidFill>
          <a:ln w="12700">
            <a:solidFill>
              <a:schemeClr val="accent4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0" y="3749040"/>
            <a:ext cx="4389120" cy="1920240"/>
          </a:xfrm>
        </p:spPr>
        <p:txBody>
          <a:bodyPr>
            <a:noAutofit/>
          </a:bodyPr>
          <a:lstStyle>
            <a:lvl1pPr algn="r">
              <a:defRPr sz="54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754880" y="1188720"/>
            <a:ext cx="4114800" cy="3291840"/>
          </a:xfrm>
        </p:spPr>
        <p:txBody>
          <a:bodyPr>
            <a:noAutofit/>
          </a:bodyPr>
          <a:lstStyle>
            <a:lvl1pPr>
              <a:buClr>
                <a:schemeClr val="accent4"/>
              </a:buClr>
              <a:defRPr sz="2000">
                <a:solidFill>
                  <a:schemeClr val="tx2"/>
                </a:solidFill>
                <a:latin typeface="+mn-lt"/>
              </a:defRPr>
            </a:lvl1pPr>
            <a:lvl2pPr>
              <a:buClr>
                <a:schemeClr val="accent4"/>
              </a:buClr>
              <a:defRPr sz="2000"/>
            </a:lvl2pPr>
            <a:lvl3pPr>
              <a:buClr>
                <a:schemeClr val="accent4"/>
              </a:buClr>
              <a:defRPr sz="1800"/>
            </a:lvl3pPr>
            <a:lvl4pPr>
              <a:buClr>
                <a:schemeClr val="accent4"/>
              </a:buClr>
              <a:defRPr sz="1600"/>
            </a:lvl4pPr>
            <a:lvl5pPr>
              <a:buClr>
                <a:schemeClr val="accent4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CA90FC73-62CE-7749-B5BC-A62A0C728C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73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and Two Column Sec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/>
          <p:cNvSpPr>
            <a:spLocks/>
          </p:cNvSpPr>
          <p:nvPr userDrawn="1"/>
        </p:nvSpPr>
        <p:spPr bwMode="gray">
          <a:xfrm>
            <a:off x="4506913" y="1219200"/>
            <a:ext cx="130175" cy="4406900"/>
          </a:xfrm>
          <a:custGeom>
            <a:avLst/>
            <a:gdLst>
              <a:gd name="T0" fmla="*/ 2147483646 w 119"/>
              <a:gd name="T1" fmla="*/ 2147483646 h 4611"/>
              <a:gd name="T2" fmla="*/ 2147483646 w 119"/>
              <a:gd name="T3" fmla="*/ 2147483646 h 4611"/>
              <a:gd name="T4" fmla="*/ 2147483646 w 119"/>
              <a:gd name="T5" fmla="*/ 2147483646 h 4611"/>
              <a:gd name="T6" fmla="*/ 2147483646 w 119"/>
              <a:gd name="T7" fmla="*/ 2147483646 h 4611"/>
              <a:gd name="T8" fmla="*/ 2147483646 w 119"/>
              <a:gd name="T9" fmla="*/ 2147483646 h 4611"/>
              <a:gd name="T10" fmla="*/ 2147483646 w 119"/>
              <a:gd name="T11" fmla="*/ 2147483646 h 4611"/>
              <a:gd name="T12" fmla="*/ 2147483646 w 119"/>
              <a:gd name="T13" fmla="*/ 2147483646 h 4611"/>
              <a:gd name="T14" fmla="*/ 2147483646 w 119"/>
              <a:gd name="T15" fmla="*/ 2147483646 h 4611"/>
              <a:gd name="T16" fmla="*/ 2147483646 w 119"/>
              <a:gd name="T17" fmla="*/ 2147483646 h 4611"/>
              <a:gd name="T18" fmla="*/ 2147483646 w 119"/>
              <a:gd name="T19" fmla="*/ 2147483646 h 4611"/>
              <a:gd name="T20" fmla="*/ 2147483646 w 119"/>
              <a:gd name="T21" fmla="*/ 2147483646 h 4611"/>
              <a:gd name="T22" fmla="*/ 0 w 119"/>
              <a:gd name="T23" fmla="*/ 2147483646 h 4611"/>
              <a:gd name="T24" fmla="*/ 0 w 119"/>
              <a:gd name="T25" fmla="*/ 2147483646 h 4611"/>
              <a:gd name="T26" fmla="*/ 2147483646 w 119"/>
              <a:gd name="T27" fmla="*/ 2147483646 h 4611"/>
              <a:gd name="T28" fmla="*/ 2147483646 w 119"/>
              <a:gd name="T29" fmla="*/ 2147483646 h 4611"/>
              <a:gd name="T30" fmla="*/ 2147483646 w 119"/>
              <a:gd name="T31" fmla="*/ 2147483646 h 4611"/>
              <a:gd name="T32" fmla="*/ 2147483646 w 119"/>
              <a:gd name="T33" fmla="*/ 2147483646 h 4611"/>
              <a:gd name="T34" fmla="*/ 2147483646 w 119"/>
              <a:gd name="T35" fmla="*/ 2147483646 h 4611"/>
              <a:gd name="T36" fmla="*/ 2147483646 w 119"/>
              <a:gd name="T37" fmla="*/ 2147483646 h 4611"/>
              <a:gd name="T38" fmla="*/ 2147483646 w 119"/>
              <a:gd name="T39" fmla="*/ 2147483646 h 4611"/>
              <a:gd name="T40" fmla="*/ 2147483646 w 119"/>
              <a:gd name="T41" fmla="*/ 2147483646 h 4611"/>
              <a:gd name="T42" fmla="*/ 2147483646 w 119"/>
              <a:gd name="T43" fmla="*/ 2147483646 h 4611"/>
              <a:gd name="T44" fmla="*/ 2147483646 w 119"/>
              <a:gd name="T45" fmla="*/ 2147483646 h 4611"/>
              <a:gd name="T46" fmla="*/ 2147483646 w 119"/>
              <a:gd name="T47" fmla="*/ 2147483646 h 4611"/>
              <a:gd name="T48" fmla="*/ 2147483646 w 119"/>
              <a:gd name="T49" fmla="*/ 2147483646 h 4611"/>
              <a:gd name="T50" fmla="*/ 2147483646 w 119"/>
              <a:gd name="T51" fmla="*/ 2147483646 h 4611"/>
              <a:gd name="T52" fmla="*/ 2147483646 w 119"/>
              <a:gd name="T53" fmla="*/ 0 h 4611"/>
              <a:gd name="T54" fmla="*/ 2147483646 w 119"/>
              <a:gd name="T55" fmla="*/ 2147483646 h 46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9" h="4611">
                <a:moveTo>
                  <a:pt x="82" y="2"/>
                </a:moveTo>
                <a:lnTo>
                  <a:pt x="82" y="2"/>
                </a:lnTo>
                <a:cubicBezTo>
                  <a:pt x="63" y="4"/>
                  <a:pt x="53" y="14"/>
                  <a:pt x="46" y="37"/>
                </a:cubicBezTo>
                <a:cubicBezTo>
                  <a:pt x="42" y="49"/>
                  <a:pt x="40" y="68"/>
                  <a:pt x="38" y="94"/>
                </a:cubicBezTo>
                <a:lnTo>
                  <a:pt x="38" y="1990"/>
                </a:lnTo>
                <a:lnTo>
                  <a:pt x="38" y="4516"/>
                </a:lnTo>
                <a:cubicBezTo>
                  <a:pt x="37" y="4538"/>
                  <a:pt x="35" y="4557"/>
                  <a:pt x="32" y="4569"/>
                </a:cubicBezTo>
                <a:lnTo>
                  <a:pt x="31" y="4570"/>
                </a:lnTo>
                <a:cubicBezTo>
                  <a:pt x="28" y="4581"/>
                  <a:pt x="20" y="4603"/>
                  <a:pt x="2" y="4602"/>
                </a:cubicBezTo>
                <a:lnTo>
                  <a:pt x="0" y="4602"/>
                </a:lnTo>
                <a:lnTo>
                  <a:pt x="0" y="4610"/>
                </a:lnTo>
                <a:lnTo>
                  <a:pt x="2" y="4610"/>
                </a:lnTo>
                <a:cubicBezTo>
                  <a:pt x="12" y="4611"/>
                  <a:pt x="27" y="4610"/>
                  <a:pt x="36" y="4609"/>
                </a:cubicBezTo>
                <a:cubicBezTo>
                  <a:pt x="55" y="4606"/>
                  <a:pt x="65" y="4596"/>
                  <a:pt x="72" y="4573"/>
                </a:cubicBezTo>
                <a:cubicBezTo>
                  <a:pt x="76" y="4561"/>
                  <a:pt x="78" y="4542"/>
                  <a:pt x="80" y="4516"/>
                </a:cubicBezTo>
                <a:lnTo>
                  <a:pt x="80" y="2059"/>
                </a:lnTo>
                <a:lnTo>
                  <a:pt x="80" y="94"/>
                </a:lnTo>
                <a:cubicBezTo>
                  <a:pt x="81" y="72"/>
                  <a:pt x="83" y="53"/>
                  <a:pt x="87" y="41"/>
                </a:cubicBezTo>
                <a:lnTo>
                  <a:pt x="87" y="40"/>
                </a:lnTo>
                <a:cubicBezTo>
                  <a:pt x="91" y="29"/>
                  <a:pt x="98" y="7"/>
                  <a:pt x="117" y="8"/>
                </a:cubicBezTo>
                <a:lnTo>
                  <a:pt x="119" y="8"/>
                </a:lnTo>
                <a:lnTo>
                  <a:pt x="118" y="1"/>
                </a:lnTo>
                <a:lnTo>
                  <a:pt x="117" y="0"/>
                </a:lnTo>
                <a:cubicBezTo>
                  <a:pt x="107" y="0"/>
                  <a:pt x="91" y="1"/>
                  <a:pt x="82" y="2"/>
                </a:cubicBezTo>
                <a:close/>
              </a:path>
            </a:pathLst>
          </a:custGeom>
          <a:solidFill>
            <a:srgbClr val="BA9D80"/>
          </a:solidFill>
          <a:ln w="12700">
            <a:solidFill>
              <a:srgbClr val="BA9D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0" y="3749040"/>
            <a:ext cx="4389120" cy="1920240"/>
          </a:xfrm>
        </p:spPr>
        <p:txBody>
          <a:bodyPr>
            <a:noAutofit/>
          </a:bodyPr>
          <a:lstStyle>
            <a:lvl1pPr algn="r">
              <a:defRPr sz="5400">
                <a:solidFill>
                  <a:srgbClr val="BA9D8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754880" y="1188720"/>
            <a:ext cx="4114800" cy="3291840"/>
          </a:xfrm>
        </p:spPr>
        <p:txBody>
          <a:bodyPr>
            <a:noAutofit/>
          </a:bodyPr>
          <a:lstStyle>
            <a:lvl1pPr>
              <a:buClr>
                <a:srgbClr val="BA9D80"/>
              </a:buClr>
              <a:defRPr sz="2000">
                <a:solidFill>
                  <a:schemeClr val="tx2"/>
                </a:solidFill>
                <a:latin typeface="+mn-lt"/>
              </a:defRPr>
            </a:lvl1pPr>
            <a:lvl2pPr>
              <a:buClr>
                <a:srgbClr val="BA9D80"/>
              </a:buClr>
              <a:defRPr sz="2000"/>
            </a:lvl2pPr>
            <a:lvl3pPr>
              <a:buClr>
                <a:srgbClr val="BA9D80"/>
              </a:buClr>
              <a:defRPr sz="1800"/>
            </a:lvl3pPr>
            <a:lvl4pPr>
              <a:buClr>
                <a:srgbClr val="BA9D80"/>
              </a:buClr>
              <a:defRPr sz="1600"/>
            </a:lvl4pPr>
            <a:lvl5pPr>
              <a:buClr>
                <a:srgbClr val="BA9D80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1F7865CE-FF09-7748-9E1C-210E7D9647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0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qua Two Column Sec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/>
          <p:cNvSpPr>
            <a:spLocks/>
          </p:cNvSpPr>
          <p:nvPr userDrawn="1"/>
        </p:nvSpPr>
        <p:spPr bwMode="gray">
          <a:xfrm>
            <a:off x="4506913" y="1219200"/>
            <a:ext cx="130175" cy="4406900"/>
          </a:xfrm>
          <a:custGeom>
            <a:avLst/>
            <a:gdLst>
              <a:gd name="T0" fmla="*/ 2147483646 w 119"/>
              <a:gd name="T1" fmla="*/ 2147483646 h 4611"/>
              <a:gd name="T2" fmla="*/ 2147483646 w 119"/>
              <a:gd name="T3" fmla="*/ 2147483646 h 4611"/>
              <a:gd name="T4" fmla="*/ 2147483646 w 119"/>
              <a:gd name="T5" fmla="*/ 2147483646 h 4611"/>
              <a:gd name="T6" fmla="*/ 2147483646 w 119"/>
              <a:gd name="T7" fmla="*/ 2147483646 h 4611"/>
              <a:gd name="T8" fmla="*/ 2147483646 w 119"/>
              <a:gd name="T9" fmla="*/ 2147483646 h 4611"/>
              <a:gd name="T10" fmla="*/ 2147483646 w 119"/>
              <a:gd name="T11" fmla="*/ 2147483646 h 4611"/>
              <a:gd name="T12" fmla="*/ 2147483646 w 119"/>
              <a:gd name="T13" fmla="*/ 2147483646 h 4611"/>
              <a:gd name="T14" fmla="*/ 2147483646 w 119"/>
              <a:gd name="T15" fmla="*/ 2147483646 h 4611"/>
              <a:gd name="T16" fmla="*/ 2147483646 w 119"/>
              <a:gd name="T17" fmla="*/ 2147483646 h 4611"/>
              <a:gd name="T18" fmla="*/ 2147483646 w 119"/>
              <a:gd name="T19" fmla="*/ 2147483646 h 4611"/>
              <a:gd name="T20" fmla="*/ 2147483646 w 119"/>
              <a:gd name="T21" fmla="*/ 2147483646 h 4611"/>
              <a:gd name="T22" fmla="*/ 0 w 119"/>
              <a:gd name="T23" fmla="*/ 2147483646 h 4611"/>
              <a:gd name="T24" fmla="*/ 0 w 119"/>
              <a:gd name="T25" fmla="*/ 2147483646 h 4611"/>
              <a:gd name="T26" fmla="*/ 2147483646 w 119"/>
              <a:gd name="T27" fmla="*/ 2147483646 h 4611"/>
              <a:gd name="T28" fmla="*/ 2147483646 w 119"/>
              <a:gd name="T29" fmla="*/ 2147483646 h 4611"/>
              <a:gd name="T30" fmla="*/ 2147483646 w 119"/>
              <a:gd name="T31" fmla="*/ 2147483646 h 4611"/>
              <a:gd name="T32" fmla="*/ 2147483646 w 119"/>
              <a:gd name="T33" fmla="*/ 2147483646 h 4611"/>
              <a:gd name="T34" fmla="*/ 2147483646 w 119"/>
              <a:gd name="T35" fmla="*/ 2147483646 h 4611"/>
              <a:gd name="T36" fmla="*/ 2147483646 w 119"/>
              <a:gd name="T37" fmla="*/ 2147483646 h 4611"/>
              <a:gd name="T38" fmla="*/ 2147483646 w 119"/>
              <a:gd name="T39" fmla="*/ 2147483646 h 4611"/>
              <a:gd name="T40" fmla="*/ 2147483646 w 119"/>
              <a:gd name="T41" fmla="*/ 2147483646 h 4611"/>
              <a:gd name="T42" fmla="*/ 2147483646 w 119"/>
              <a:gd name="T43" fmla="*/ 2147483646 h 4611"/>
              <a:gd name="T44" fmla="*/ 2147483646 w 119"/>
              <a:gd name="T45" fmla="*/ 2147483646 h 4611"/>
              <a:gd name="T46" fmla="*/ 2147483646 w 119"/>
              <a:gd name="T47" fmla="*/ 2147483646 h 4611"/>
              <a:gd name="T48" fmla="*/ 2147483646 w 119"/>
              <a:gd name="T49" fmla="*/ 2147483646 h 4611"/>
              <a:gd name="T50" fmla="*/ 2147483646 w 119"/>
              <a:gd name="T51" fmla="*/ 2147483646 h 4611"/>
              <a:gd name="T52" fmla="*/ 2147483646 w 119"/>
              <a:gd name="T53" fmla="*/ 0 h 4611"/>
              <a:gd name="T54" fmla="*/ 2147483646 w 119"/>
              <a:gd name="T55" fmla="*/ 2147483646 h 46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9" h="4611">
                <a:moveTo>
                  <a:pt x="82" y="2"/>
                </a:moveTo>
                <a:lnTo>
                  <a:pt x="82" y="2"/>
                </a:lnTo>
                <a:cubicBezTo>
                  <a:pt x="63" y="4"/>
                  <a:pt x="53" y="14"/>
                  <a:pt x="46" y="37"/>
                </a:cubicBezTo>
                <a:cubicBezTo>
                  <a:pt x="42" y="49"/>
                  <a:pt x="40" y="68"/>
                  <a:pt x="38" y="94"/>
                </a:cubicBezTo>
                <a:lnTo>
                  <a:pt x="38" y="1990"/>
                </a:lnTo>
                <a:lnTo>
                  <a:pt x="38" y="4516"/>
                </a:lnTo>
                <a:cubicBezTo>
                  <a:pt x="37" y="4538"/>
                  <a:pt x="35" y="4557"/>
                  <a:pt x="32" y="4569"/>
                </a:cubicBezTo>
                <a:lnTo>
                  <a:pt x="31" y="4570"/>
                </a:lnTo>
                <a:cubicBezTo>
                  <a:pt x="28" y="4581"/>
                  <a:pt x="20" y="4603"/>
                  <a:pt x="2" y="4602"/>
                </a:cubicBezTo>
                <a:lnTo>
                  <a:pt x="0" y="4602"/>
                </a:lnTo>
                <a:lnTo>
                  <a:pt x="0" y="4610"/>
                </a:lnTo>
                <a:lnTo>
                  <a:pt x="2" y="4610"/>
                </a:lnTo>
                <a:cubicBezTo>
                  <a:pt x="12" y="4611"/>
                  <a:pt x="27" y="4610"/>
                  <a:pt x="36" y="4609"/>
                </a:cubicBezTo>
                <a:cubicBezTo>
                  <a:pt x="55" y="4606"/>
                  <a:pt x="65" y="4596"/>
                  <a:pt x="72" y="4573"/>
                </a:cubicBezTo>
                <a:cubicBezTo>
                  <a:pt x="76" y="4561"/>
                  <a:pt x="78" y="4542"/>
                  <a:pt x="80" y="4516"/>
                </a:cubicBezTo>
                <a:lnTo>
                  <a:pt x="80" y="2059"/>
                </a:lnTo>
                <a:lnTo>
                  <a:pt x="80" y="94"/>
                </a:lnTo>
                <a:cubicBezTo>
                  <a:pt x="81" y="72"/>
                  <a:pt x="83" y="53"/>
                  <a:pt x="87" y="41"/>
                </a:cubicBezTo>
                <a:lnTo>
                  <a:pt x="87" y="40"/>
                </a:lnTo>
                <a:cubicBezTo>
                  <a:pt x="91" y="29"/>
                  <a:pt x="98" y="7"/>
                  <a:pt x="117" y="8"/>
                </a:cubicBezTo>
                <a:lnTo>
                  <a:pt x="119" y="8"/>
                </a:lnTo>
                <a:lnTo>
                  <a:pt x="118" y="1"/>
                </a:lnTo>
                <a:lnTo>
                  <a:pt x="117" y="0"/>
                </a:lnTo>
                <a:cubicBezTo>
                  <a:pt x="107" y="0"/>
                  <a:pt x="91" y="1"/>
                  <a:pt x="82" y="2"/>
                </a:cubicBezTo>
                <a:close/>
              </a:path>
            </a:pathLst>
          </a:custGeom>
          <a:solidFill>
            <a:srgbClr val="5D9674"/>
          </a:solidFill>
          <a:ln w="12700">
            <a:solidFill>
              <a:srgbClr val="5D9674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0" y="3749040"/>
            <a:ext cx="4389120" cy="1920240"/>
          </a:xfrm>
        </p:spPr>
        <p:txBody>
          <a:bodyPr>
            <a:noAutofit/>
          </a:bodyPr>
          <a:lstStyle>
            <a:lvl1pPr algn="r">
              <a:defRPr sz="5400">
                <a:solidFill>
                  <a:srgbClr val="5D967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754880" y="1188720"/>
            <a:ext cx="4114800" cy="3291840"/>
          </a:xfrm>
        </p:spPr>
        <p:txBody>
          <a:bodyPr>
            <a:noAutofit/>
          </a:bodyPr>
          <a:lstStyle>
            <a:lvl1pPr>
              <a:buClr>
                <a:srgbClr val="5D9674"/>
              </a:buClr>
              <a:defRPr sz="2000">
                <a:solidFill>
                  <a:schemeClr val="tx2"/>
                </a:solidFill>
                <a:latin typeface="+mn-lt"/>
              </a:defRPr>
            </a:lvl1pPr>
            <a:lvl2pPr>
              <a:buClr>
                <a:srgbClr val="5D9674"/>
              </a:buClr>
              <a:defRPr sz="2000"/>
            </a:lvl2pPr>
            <a:lvl3pPr>
              <a:buClr>
                <a:srgbClr val="5D9674"/>
              </a:buClr>
              <a:defRPr sz="1800"/>
            </a:lvl3pPr>
            <a:lvl4pPr>
              <a:buClr>
                <a:srgbClr val="5D9674"/>
              </a:buClr>
              <a:defRPr sz="1600"/>
            </a:lvl4pPr>
            <a:lvl5pPr>
              <a:buClr>
                <a:srgbClr val="5D9674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F9FDDC11-1EE7-6B41-94B8-C6B37C26D6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484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Two Column Sec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/>
          <p:cNvSpPr>
            <a:spLocks/>
          </p:cNvSpPr>
          <p:nvPr userDrawn="1"/>
        </p:nvSpPr>
        <p:spPr bwMode="gray">
          <a:xfrm>
            <a:off x="4506913" y="1219200"/>
            <a:ext cx="130175" cy="4406900"/>
          </a:xfrm>
          <a:custGeom>
            <a:avLst/>
            <a:gdLst>
              <a:gd name="T0" fmla="*/ 2147483646 w 119"/>
              <a:gd name="T1" fmla="*/ 2147483646 h 4611"/>
              <a:gd name="T2" fmla="*/ 2147483646 w 119"/>
              <a:gd name="T3" fmla="*/ 2147483646 h 4611"/>
              <a:gd name="T4" fmla="*/ 2147483646 w 119"/>
              <a:gd name="T5" fmla="*/ 2147483646 h 4611"/>
              <a:gd name="T6" fmla="*/ 2147483646 w 119"/>
              <a:gd name="T7" fmla="*/ 2147483646 h 4611"/>
              <a:gd name="T8" fmla="*/ 2147483646 w 119"/>
              <a:gd name="T9" fmla="*/ 2147483646 h 4611"/>
              <a:gd name="T10" fmla="*/ 2147483646 w 119"/>
              <a:gd name="T11" fmla="*/ 2147483646 h 4611"/>
              <a:gd name="T12" fmla="*/ 2147483646 w 119"/>
              <a:gd name="T13" fmla="*/ 2147483646 h 4611"/>
              <a:gd name="T14" fmla="*/ 2147483646 w 119"/>
              <a:gd name="T15" fmla="*/ 2147483646 h 4611"/>
              <a:gd name="T16" fmla="*/ 2147483646 w 119"/>
              <a:gd name="T17" fmla="*/ 2147483646 h 4611"/>
              <a:gd name="T18" fmla="*/ 2147483646 w 119"/>
              <a:gd name="T19" fmla="*/ 2147483646 h 4611"/>
              <a:gd name="T20" fmla="*/ 2147483646 w 119"/>
              <a:gd name="T21" fmla="*/ 2147483646 h 4611"/>
              <a:gd name="T22" fmla="*/ 0 w 119"/>
              <a:gd name="T23" fmla="*/ 2147483646 h 4611"/>
              <a:gd name="T24" fmla="*/ 0 w 119"/>
              <a:gd name="T25" fmla="*/ 2147483646 h 4611"/>
              <a:gd name="T26" fmla="*/ 2147483646 w 119"/>
              <a:gd name="T27" fmla="*/ 2147483646 h 4611"/>
              <a:gd name="T28" fmla="*/ 2147483646 w 119"/>
              <a:gd name="T29" fmla="*/ 2147483646 h 4611"/>
              <a:gd name="T30" fmla="*/ 2147483646 w 119"/>
              <a:gd name="T31" fmla="*/ 2147483646 h 4611"/>
              <a:gd name="T32" fmla="*/ 2147483646 w 119"/>
              <a:gd name="T33" fmla="*/ 2147483646 h 4611"/>
              <a:gd name="T34" fmla="*/ 2147483646 w 119"/>
              <a:gd name="T35" fmla="*/ 2147483646 h 4611"/>
              <a:gd name="T36" fmla="*/ 2147483646 w 119"/>
              <a:gd name="T37" fmla="*/ 2147483646 h 4611"/>
              <a:gd name="T38" fmla="*/ 2147483646 w 119"/>
              <a:gd name="T39" fmla="*/ 2147483646 h 4611"/>
              <a:gd name="T40" fmla="*/ 2147483646 w 119"/>
              <a:gd name="T41" fmla="*/ 2147483646 h 4611"/>
              <a:gd name="T42" fmla="*/ 2147483646 w 119"/>
              <a:gd name="T43" fmla="*/ 2147483646 h 4611"/>
              <a:gd name="T44" fmla="*/ 2147483646 w 119"/>
              <a:gd name="T45" fmla="*/ 2147483646 h 4611"/>
              <a:gd name="T46" fmla="*/ 2147483646 w 119"/>
              <a:gd name="T47" fmla="*/ 2147483646 h 4611"/>
              <a:gd name="T48" fmla="*/ 2147483646 w 119"/>
              <a:gd name="T49" fmla="*/ 2147483646 h 4611"/>
              <a:gd name="T50" fmla="*/ 2147483646 w 119"/>
              <a:gd name="T51" fmla="*/ 2147483646 h 4611"/>
              <a:gd name="T52" fmla="*/ 2147483646 w 119"/>
              <a:gd name="T53" fmla="*/ 0 h 4611"/>
              <a:gd name="T54" fmla="*/ 2147483646 w 119"/>
              <a:gd name="T55" fmla="*/ 2147483646 h 46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9" h="4611">
                <a:moveTo>
                  <a:pt x="82" y="2"/>
                </a:moveTo>
                <a:lnTo>
                  <a:pt x="82" y="2"/>
                </a:lnTo>
                <a:cubicBezTo>
                  <a:pt x="63" y="4"/>
                  <a:pt x="53" y="14"/>
                  <a:pt x="46" y="37"/>
                </a:cubicBezTo>
                <a:cubicBezTo>
                  <a:pt x="42" y="49"/>
                  <a:pt x="40" y="68"/>
                  <a:pt x="38" y="94"/>
                </a:cubicBezTo>
                <a:lnTo>
                  <a:pt x="38" y="1990"/>
                </a:lnTo>
                <a:lnTo>
                  <a:pt x="38" y="4516"/>
                </a:lnTo>
                <a:cubicBezTo>
                  <a:pt x="37" y="4538"/>
                  <a:pt x="35" y="4557"/>
                  <a:pt x="32" y="4569"/>
                </a:cubicBezTo>
                <a:lnTo>
                  <a:pt x="31" y="4570"/>
                </a:lnTo>
                <a:cubicBezTo>
                  <a:pt x="28" y="4581"/>
                  <a:pt x="20" y="4603"/>
                  <a:pt x="2" y="4602"/>
                </a:cubicBezTo>
                <a:lnTo>
                  <a:pt x="0" y="4602"/>
                </a:lnTo>
                <a:lnTo>
                  <a:pt x="0" y="4610"/>
                </a:lnTo>
                <a:lnTo>
                  <a:pt x="2" y="4610"/>
                </a:lnTo>
                <a:cubicBezTo>
                  <a:pt x="12" y="4611"/>
                  <a:pt x="27" y="4610"/>
                  <a:pt x="36" y="4609"/>
                </a:cubicBezTo>
                <a:cubicBezTo>
                  <a:pt x="55" y="4606"/>
                  <a:pt x="65" y="4596"/>
                  <a:pt x="72" y="4573"/>
                </a:cubicBezTo>
                <a:cubicBezTo>
                  <a:pt x="76" y="4561"/>
                  <a:pt x="78" y="4542"/>
                  <a:pt x="80" y="4516"/>
                </a:cubicBezTo>
                <a:lnTo>
                  <a:pt x="80" y="2059"/>
                </a:lnTo>
                <a:lnTo>
                  <a:pt x="80" y="94"/>
                </a:lnTo>
                <a:cubicBezTo>
                  <a:pt x="81" y="72"/>
                  <a:pt x="83" y="53"/>
                  <a:pt x="87" y="41"/>
                </a:cubicBezTo>
                <a:lnTo>
                  <a:pt x="87" y="40"/>
                </a:lnTo>
                <a:cubicBezTo>
                  <a:pt x="91" y="29"/>
                  <a:pt x="98" y="7"/>
                  <a:pt x="117" y="8"/>
                </a:cubicBezTo>
                <a:lnTo>
                  <a:pt x="119" y="8"/>
                </a:lnTo>
                <a:lnTo>
                  <a:pt x="118" y="1"/>
                </a:lnTo>
                <a:lnTo>
                  <a:pt x="117" y="0"/>
                </a:lnTo>
                <a:cubicBezTo>
                  <a:pt x="107" y="0"/>
                  <a:pt x="91" y="1"/>
                  <a:pt x="82" y="2"/>
                </a:cubicBezTo>
                <a:close/>
              </a:path>
            </a:pathLst>
          </a:custGeom>
          <a:solidFill>
            <a:srgbClr val="815E90"/>
          </a:solidFill>
          <a:ln w="12700">
            <a:solidFill>
              <a:srgbClr val="815E9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0" y="3749040"/>
            <a:ext cx="4389120" cy="1920240"/>
          </a:xfrm>
        </p:spPr>
        <p:txBody>
          <a:bodyPr>
            <a:noAutofit/>
          </a:bodyPr>
          <a:lstStyle>
            <a:lvl1pPr algn="r">
              <a:defRPr sz="5400">
                <a:solidFill>
                  <a:srgbClr val="815E9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754880" y="1188720"/>
            <a:ext cx="4114800" cy="3291840"/>
          </a:xfrm>
        </p:spPr>
        <p:txBody>
          <a:bodyPr>
            <a:noAutofit/>
          </a:bodyPr>
          <a:lstStyle>
            <a:lvl1pPr>
              <a:buClr>
                <a:srgbClr val="815E90"/>
              </a:buClr>
              <a:defRPr sz="2000">
                <a:solidFill>
                  <a:schemeClr val="tx2"/>
                </a:solidFill>
                <a:latin typeface="+mn-lt"/>
              </a:defRPr>
            </a:lvl1pPr>
            <a:lvl2pPr>
              <a:buClr>
                <a:srgbClr val="815E90"/>
              </a:buClr>
              <a:defRPr sz="2000"/>
            </a:lvl2pPr>
            <a:lvl3pPr>
              <a:buClr>
                <a:srgbClr val="815E90"/>
              </a:buClr>
              <a:defRPr sz="1800"/>
            </a:lvl3pPr>
            <a:lvl4pPr>
              <a:buClr>
                <a:srgbClr val="815E90"/>
              </a:buClr>
              <a:defRPr sz="1600"/>
            </a:lvl4pPr>
            <a:lvl5pPr>
              <a:buClr>
                <a:srgbClr val="815E90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8355C9BD-24D3-6144-9A5B-2E74B0D8F6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989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Two Column with Text +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457200" y="457200"/>
            <a:ext cx="3932238" cy="5943600"/>
          </a:xfrm>
          <a:prstGeom prst="roundRect">
            <a:avLst>
              <a:gd name="adj" fmla="val 45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4510088" y="412750"/>
            <a:ext cx="125412" cy="6032500"/>
          </a:xfrm>
          <a:custGeom>
            <a:avLst/>
            <a:gdLst/>
            <a:ahLst/>
            <a:cxnLst>
              <a:cxn ang="0">
                <a:pos x="80" y="2"/>
              </a:cxn>
              <a:cxn ang="0">
                <a:pos x="80" y="2"/>
              </a:cxn>
              <a:cxn ang="0">
                <a:pos x="44" y="36"/>
              </a:cxn>
              <a:cxn ang="0">
                <a:pos x="44" y="36"/>
              </a:cxn>
              <a:cxn ang="0">
                <a:pos x="37" y="91"/>
              </a:cxn>
              <a:cxn ang="0">
                <a:pos x="37" y="91"/>
              </a:cxn>
              <a:cxn ang="0">
                <a:pos x="37" y="3071"/>
              </a:cxn>
              <a:cxn ang="0">
                <a:pos x="37" y="6227"/>
              </a:cxn>
              <a:cxn ang="0">
                <a:pos x="31" y="6278"/>
              </a:cxn>
              <a:cxn ang="0">
                <a:pos x="30" y="6279"/>
              </a:cxn>
              <a:cxn ang="0">
                <a:pos x="1" y="6310"/>
              </a:cxn>
              <a:cxn ang="0">
                <a:pos x="0" y="6310"/>
              </a:cxn>
              <a:cxn ang="0">
                <a:pos x="0" y="6318"/>
              </a:cxn>
              <a:cxn ang="0">
                <a:pos x="1" y="6318"/>
              </a:cxn>
              <a:cxn ang="0">
                <a:pos x="35" y="6317"/>
              </a:cxn>
              <a:cxn ang="0">
                <a:pos x="70" y="6282"/>
              </a:cxn>
              <a:cxn ang="0">
                <a:pos x="70" y="6282"/>
              </a:cxn>
              <a:cxn ang="0">
                <a:pos x="78" y="6227"/>
              </a:cxn>
              <a:cxn ang="0">
                <a:pos x="77" y="6227"/>
              </a:cxn>
              <a:cxn ang="0">
                <a:pos x="77" y="3138"/>
              </a:cxn>
              <a:cxn ang="0">
                <a:pos x="77" y="91"/>
              </a:cxn>
              <a:cxn ang="0">
                <a:pos x="84" y="40"/>
              </a:cxn>
              <a:cxn ang="0">
                <a:pos x="84" y="39"/>
              </a:cxn>
              <a:cxn ang="0">
                <a:pos x="113" y="8"/>
              </a:cxn>
              <a:cxn ang="0">
                <a:pos x="115" y="8"/>
              </a:cxn>
              <a:cxn ang="0">
                <a:pos x="115" y="1"/>
              </a:cxn>
              <a:cxn ang="0">
                <a:pos x="113" y="1"/>
              </a:cxn>
              <a:cxn ang="0">
                <a:pos x="80" y="2"/>
              </a:cxn>
            </a:cxnLst>
            <a:rect l="0" t="0" r="r" b="b"/>
            <a:pathLst>
              <a:path w="115" h="6319">
                <a:moveTo>
                  <a:pt x="80" y="2"/>
                </a:moveTo>
                <a:lnTo>
                  <a:pt x="80" y="2"/>
                </a:lnTo>
                <a:cubicBezTo>
                  <a:pt x="61" y="4"/>
                  <a:pt x="51" y="13"/>
                  <a:pt x="44" y="36"/>
                </a:cubicBezTo>
                <a:lnTo>
                  <a:pt x="44" y="36"/>
                </a:lnTo>
                <a:cubicBezTo>
                  <a:pt x="41" y="48"/>
                  <a:pt x="39" y="66"/>
                  <a:pt x="37" y="91"/>
                </a:cubicBezTo>
                <a:lnTo>
                  <a:pt x="37" y="91"/>
                </a:lnTo>
                <a:lnTo>
                  <a:pt x="37" y="3071"/>
                </a:lnTo>
                <a:lnTo>
                  <a:pt x="37" y="6227"/>
                </a:lnTo>
                <a:cubicBezTo>
                  <a:pt x="36" y="6248"/>
                  <a:pt x="34" y="6267"/>
                  <a:pt x="31" y="6278"/>
                </a:cubicBezTo>
                <a:lnTo>
                  <a:pt x="30" y="6279"/>
                </a:lnTo>
                <a:cubicBezTo>
                  <a:pt x="27" y="6290"/>
                  <a:pt x="20" y="6311"/>
                  <a:pt x="1" y="6310"/>
                </a:cubicBezTo>
                <a:lnTo>
                  <a:pt x="0" y="6310"/>
                </a:lnTo>
                <a:lnTo>
                  <a:pt x="0" y="6318"/>
                </a:lnTo>
                <a:lnTo>
                  <a:pt x="1" y="6318"/>
                </a:lnTo>
                <a:cubicBezTo>
                  <a:pt x="11" y="6319"/>
                  <a:pt x="26" y="6318"/>
                  <a:pt x="35" y="6317"/>
                </a:cubicBezTo>
                <a:cubicBezTo>
                  <a:pt x="54" y="6314"/>
                  <a:pt x="63" y="6305"/>
                  <a:pt x="70" y="6282"/>
                </a:cubicBezTo>
                <a:lnTo>
                  <a:pt x="70" y="6282"/>
                </a:lnTo>
                <a:cubicBezTo>
                  <a:pt x="74" y="6271"/>
                  <a:pt x="76" y="6252"/>
                  <a:pt x="78" y="6227"/>
                </a:cubicBezTo>
                <a:lnTo>
                  <a:pt x="77" y="6227"/>
                </a:lnTo>
                <a:lnTo>
                  <a:pt x="77" y="3138"/>
                </a:lnTo>
                <a:lnTo>
                  <a:pt x="77" y="91"/>
                </a:lnTo>
                <a:cubicBezTo>
                  <a:pt x="79" y="70"/>
                  <a:pt x="81" y="52"/>
                  <a:pt x="84" y="40"/>
                </a:cubicBezTo>
                <a:lnTo>
                  <a:pt x="84" y="39"/>
                </a:lnTo>
                <a:cubicBezTo>
                  <a:pt x="88" y="29"/>
                  <a:pt x="95" y="7"/>
                  <a:pt x="113" y="8"/>
                </a:cubicBezTo>
                <a:lnTo>
                  <a:pt x="115" y="8"/>
                </a:lnTo>
                <a:lnTo>
                  <a:pt x="115" y="1"/>
                </a:lnTo>
                <a:lnTo>
                  <a:pt x="113" y="1"/>
                </a:lnTo>
                <a:cubicBezTo>
                  <a:pt x="103" y="0"/>
                  <a:pt x="88" y="1"/>
                  <a:pt x="80" y="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846320" y="1645920"/>
            <a:ext cx="4114800" cy="100584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846320" y="2834640"/>
            <a:ext cx="4114800" cy="3291840"/>
          </a:xfrm>
        </p:spPr>
        <p:txBody>
          <a:bodyPr>
            <a:noAutofit/>
          </a:bodyPr>
          <a:lstStyle>
            <a:lvl1pPr>
              <a:buClr>
                <a:schemeClr val="accent1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chemeClr val="accent1"/>
              </a:buClr>
              <a:defRPr sz="2000"/>
            </a:lvl2pPr>
            <a:lvl3pPr>
              <a:buClr>
                <a:schemeClr val="accent1"/>
              </a:buClr>
              <a:defRPr sz="1800"/>
            </a:lvl3pPr>
            <a:lvl4pPr>
              <a:buClr>
                <a:schemeClr val="accent1"/>
              </a:buClr>
              <a:defRPr sz="1600"/>
            </a:lvl4pPr>
            <a:lvl5pPr>
              <a:buClr>
                <a:schemeClr val="accent1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548640" y="100584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548640" y="219456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548640" y="384048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48640" y="502920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72DC68F3-11AB-8F49-9FB7-127476B030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475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Blue Two Column with Text +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457200" y="457200"/>
            <a:ext cx="3932238" cy="5943600"/>
          </a:xfrm>
          <a:prstGeom prst="roundRect">
            <a:avLst>
              <a:gd name="adj" fmla="val 45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4510088" y="412750"/>
            <a:ext cx="125412" cy="6032500"/>
          </a:xfrm>
          <a:custGeom>
            <a:avLst/>
            <a:gdLst>
              <a:gd name="T0" fmla="*/ 2147483646 w 115"/>
              <a:gd name="T1" fmla="*/ 2147483646 h 6319"/>
              <a:gd name="T2" fmla="*/ 2147483646 w 115"/>
              <a:gd name="T3" fmla="*/ 2147483646 h 6319"/>
              <a:gd name="T4" fmla="*/ 2147483646 w 115"/>
              <a:gd name="T5" fmla="*/ 2147483646 h 6319"/>
              <a:gd name="T6" fmla="*/ 2147483646 w 115"/>
              <a:gd name="T7" fmla="*/ 2147483646 h 6319"/>
              <a:gd name="T8" fmla="*/ 2147483646 w 115"/>
              <a:gd name="T9" fmla="*/ 2147483646 h 6319"/>
              <a:gd name="T10" fmla="*/ 2147483646 w 115"/>
              <a:gd name="T11" fmla="*/ 2147483646 h 6319"/>
              <a:gd name="T12" fmla="*/ 2147483646 w 115"/>
              <a:gd name="T13" fmla="*/ 2147483646 h 6319"/>
              <a:gd name="T14" fmla="*/ 2147483646 w 115"/>
              <a:gd name="T15" fmla="*/ 2147483646 h 6319"/>
              <a:gd name="T16" fmla="*/ 2147483646 w 115"/>
              <a:gd name="T17" fmla="*/ 2147483646 h 6319"/>
              <a:gd name="T18" fmla="*/ 2147483646 w 115"/>
              <a:gd name="T19" fmla="*/ 2147483646 h 6319"/>
              <a:gd name="T20" fmla="*/ 2147483646 w 115"/>
              <a:gd name="T21" fmla="*/ 2147483646 h 6319"/>
              <a:gd name="T22" fmla="*/ 0 w 115"/>
              <a:gd name="T23" fmla="*/ 2147483646 h 6319"/>
              <a:gd name="T24" fmla="*/ 0 w 115"/>
              <a:gd name="T25" fmla="*/ 2147483646 h 6319"/>
              <a:gd name="T26" fmla="*/ 2147483646 w 115"/>
              <a:gd name="T27" fmla="*/ 2147483646 h 6319"/>
              <a:gd name="T28" fmla="*/ 2147483646 w 115"/>
              <a:gd name="T29" fmla="*/ 2147483646 h 6319"/>
              <a:gd name="T30" fmla="*/ 2147483646 w 115"/>
              <a:gd name="T31" fmla="*/ 2147483646 h 6319"/>
              <a:gd name="T32" fmla="*/ 2147483646 w 115"/>
              <a:gd name="T33" fmla="*/ 2147483646 h 6319"/>
              <a:gd name="T34" fmla="*/ 2147483646 w 115"/>
              <a:gd name="T35" fmla="*/ 2147483646 h 6319"/>
              <a:gd name="T36" fmla="*/ 2147483646 w 115"/>
              <a:gd name="T37" fmla="*/ 2147483646 h 6319"/>
              <a:gd name="T38" fmla="*/ 2147483646 w 115"/>
              <a:gd name="T39" fmla="*/ 2147483646 h 6319"/>
              <a:gd name="T40" fmla="*/ 2147483646 w 115"/>
              <a:gd name="T41" fmla="*/ 2147483646 h 6319"/>
              <a:gd name="T42" fmla="*/ 2147483646 w 115"/>
              <a:gd name="T43" fmla="*/ 2147483646 h 6319"/>
              <a:gd name="T44" fmla="*/ 2147483646 w 115"/>
              <a:gd name="T45" fmla="*/ 2147483646 h 6319"/>
              <a:gd name="T46" fmla="*/ 2147483646 w 115"/>
              <a:gd name="T47" fmla="*/ 2147483646 h 6319"/>
              <a:gd name="T48" fmla="*/ 2147483646 w 115"/>
              <a:gd name="T49" fmla="*/ 2147483646 h 6319"/>
              <a:gd name="T50" fmla="*/ 2147483646 w 115"/>
              <a:gd name="T51" fmla="*/ 2147483646 h 6319"/>
              <a:gd name="T52" fmla="*/ 2147483646 w 115"/>
              <a:gd name="T53" fmla="*/ 2147483646 h 6319"/>
              <a:gd name="T54" fmla="*/ 2147483646 w 115"/>
              <a:gd name="T55" fmla="*/ 2147483646 h 631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5" h="6319">
                <a:moveTo>
                  <a:pt x="80" y="2"/>
                </a:moveTo>
                <a:lnTo>
                  <a:pt x="80" y="2"/>
                </a:lnTo>
                <a:cubicBezTo>
                  <a:pt x="61" y="4"/>
                  <a:pt x="51" y="13"/>
                  <a:pt x="44" y="36"/>
                </a:cubicBezTo>
                <a:cubicBezTo>
                  <a:pt x="41" y="48"/>
                  <a:pt x="39" y="66"/>
                  <a:pt x="37" y="91"/>
                </a:cubicBezTo>
                <a:lnTo>
                  <a:pt x="37" y="3071"/>
                </a:lnTo>
                <a:lnTo>
                  <a:pt x="37" y="6227"/>
                </a:lnTo>
                <a:cubicBezTo>
                  <a:pt x="36" y="6248"/>
                  <a:pt x="34" y="6267"/>
                  <a:pt x="31" y="6278"/>
                </a:cubicBezTo>
                <a:lnTo>
                  <a:pt x="30" y="6279"/>
                </a:lnTo>
                <a:cubicBezTo>
                  <a:pt x="27" y="6290"/>
                  <a:pt x="20" y="6311"/>
                  <a:pt x="1" y="6310"/>
                </a:cubicBezTo>
                <a:lnTo>
                  <a:pt x="0" y="6310"/>
                </a:lnTo>
                <a:lnTo>
                  <a:pt x="0" y="6318"/>
                </a:lnTo>
                <a:lnTo>
                  <a:pt x="1" y="6318"/>
                </a:lnTo>
                <a:cubicBezTo>
                  <a:pt x="11" y="6319"/>
                  <a:pt x="26" y="6318"/>
                  <a:pt x="35" y="6317"/>
                </a:cubicBezTo>
                <a:cubicBezTo>
                  <a:pt x="54" y="6314"/>
                  <a:pt x="63" y="6305"/>
                  <a:pt x="70" y="6282"/>
                </a:cubicBezTo>
                <a:cubicBezTo>
                  <a:pt x="74" y="6271"/>
                  <a:pt x="76" y="6252"/>
                  <a:pt x="78" y="6227"/>
                </a:cubicBezTo>
                <a:lnTo>
                  <a:pt x="77" y="6227"/>
                </a:lnTo>
                <a:lnTo>
                  <a:pt x="77" y="3138"/>
                </a:lnTo>
                <a:lnTo>
                  <a:pt x="77" y="91"/>
                </a:lnTo>
                <a:cubicBezTo>
                  <a:pt x="79" y="70"/>
                  <a:pt x="81" y="52"/>
                  <a:pt x="84" y="40"/>
                </a:cubicBezTo>
                <a:lnTo>
                  <a:pt x="84" y="39"/>
                </a:lnTo>
                <a:cubicBezTo>
                  <a:pt x="88" y="29"/>
                  <a:pt x="95" y="7"/>
                  <a:pt x="113" y="8"/>
                </a:cubicBezTo>
                <a:lnTo>
                  <a:pt x="115" y="8"/>
                </a:lnTo>
                <a:lnTo>
                  <a:pt x="115" y="1"/>
                </a:lnTo>
                <a:lnTo>
                  <a:pt x="113" y="1"/>
                </a:lnTo>
                <a:cubicBezTo>
                  <a:pt x="103" y="0"/>
                  <a:pt x="88" y="1"/>
                  <a:pt x="80" y="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846320" y="1645920"/>
            <a:ext cx="4114800" cy="1005840"/>
          </a:xfrm>
        </p:spPr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846320" y="2834640"/>
            <a:ext cx="4114800" cy="3291840"/>
          </a:xfrm>
        </p:spPr>
        <p:txBody>
          <a:bodyPr>
            <a:noAutofit/>
          </a:bodyPr>
          <a:lstStyle>
            <a:lvl1pPr>
              <a:buClr>
                <a:schemeClr val="accent2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chemeClr val="accent2"/>
              </a:buClr>
              <a:defRPr sz="2000"/>
            </a:lvl2pPr>
            <a:lvl3pPr>
              <a:buClr>
                <a:schemeClr val="accent2"/>
              </a:buClr>
              <a:defRPr sz="1800"/>
            </a:lvl3pPr>
            <a:lvl4pPr>
              <a:buClr>
                <a:schemeClr val="accent2"/>
              </a:buClr>
              <a:defRPr sz="1600"/>
            </a:lvl4pPr>
            <a:lvl5pPr>
              <a:buClr>
                <a:schemeClr val="accent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548640" y="100584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548640" y="219456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548640" y="384048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48640" y="502920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213081E1-E1C8-154A-9016-BB4A94E6A7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740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Two Column with Text +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457200" y="457200"/>
            <a:ext cx="3932238" cy="5943600"/>
          </a:xfrm>
          <a:prstGeom prst="roundRect">
            <a:avLst>
              <a:gd name="adj" fmla="val 45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4510088" y="412750"/>
            <a:ext cx="125412" cy="6032500"/>
          </a:xfrm>
          <a:custGeom>
            <a:avLst/>
            <a:gdLst>
              <a:gd name="T0" fmla="*/ 2147483646 w 115"/>
              <a:gd name="T1" fmla="*/ 2147483646 h 6319"/>
              <a:gd name="T2" fmla="*/ 2147483646 w 115"/>
              <a:gd name="T3" fmla="*/ 2147483646 h 6319"/>
              <a:gd name="T4" fmla="*/ 2147483646 w 115"/>
              <a:gd name="T5" fmla="*/ 2147483646 h 6319"/>
              <a:gd name="T6" fmla="*/ 2147483646 w 115"/>
              <a:gd name="T7" fmla="*/ 2147483646 h 6319"/>
              <a:gd name="T8" fmla="*/ 2147483646 w 115"/>
              <a:gd name="T9" fmla="*/ 2147483646 h 6319"/>
              <a:gd name="T10" fmla="*/ 2147483646 w 115"/>
              <a:gd name="T11" fmla="*/ 2147483646 h 6319"/>
              <a:gd name="T12" fmla="*/ 2147483646 w 115"/>
              <a:gd name="T13" fmla="*/ 2147483646 h 6319"/>
              <a:gd name="T14" fmla="*/ 2147483646 w 115"/>
              <a:gd name="T15" fmla="*/ 2147483646 h 6319"/>
              <a:gd name="T16" fmla="*/ 2147483646 w 115"/>
              <a:gd name="T17" fmla="*/ 2147483646 h 6319"/>
              <a:gd name="T18" fmla="*/ 2147483646 w 115"/>
              <a:gd name="T19" fmla="*/ 2147483646 h 6319"/>
              <a:gd name="T20" fmla="*/ 2147483646 w 115"/>
              <a:gd name="T21" fmla="*/ 2147483646 h 6319"/>
              <a:gd name="T22" fmla="*/ 0 w 115"/>
              <a:gd name="T23" fmla="*/ 2147483646 h 6319"/>
              <a:gd name="T24" fmla="*/ 0 w 115"/>
              <a:gd name="T25" fmla="*/ 2147483646 h 6319"/>
              <a:gd name="T26" fmla="*/ 2147483646 w 115"/>
              <a:gd name="T27" fmla="*/ 2147483646 h 6319"/>
              <a:gd name="T28" fmla="*/ 2147483646 w 115"/>
              <a:gd name="T29" fmla="*/ 2147483646 h 6319"/>
              <a:gd name="T30" fmla="*/ 2147483646 w 115"/>
              <a:gd name="T31" fmla="*/ 2147483646 h 6319"/>
              <a:gd name="T32" fmla="*/ 2147483646 w 115"/>
              <a:gd name="T33" fmla="*/ 2147483646 h 6319"/>
              <a:gd name="T34" fmla="*/ 2147483646 w 115"/>
              <a:gd name="T35" fmla="*/ 2147483646 h 6319"/>
              <a:gd name="T36" fmla="*/ 2147483646 w 115"/>
              <a:gd name="T37" fmla="*/ 2147483646 h 6319"/>
              <a:gd name="T38" fmla="*/ 2147483646 w 115"/>
              <a:gd name="T39" fmla="*/ 2147483646 h 6319"/>
              <a:gd name="T40" fmla="*/ 2147483646 w 115"/>
              <a:gd name="T41" fmla="*/ 2147483646 h 6319"/>
              <a:gd name="T42" fmla="*/ 2147483646 w 115"/>
              <a:gd name="T43" fmla="*/ 2147483646 h 6319"/>
              <a:gd name="T44" fmla="*/ 2147483646 w 115"/>
              <a:gd name="T45" fmla="*/ 2147483646 h 6319"/>
              <a:gd name="T46" fmla="*/ 2147483646 w 115"/>
              <a:gd name="T47" fmla="*/ 2147483646 h 6319"/>
              <a:gd name="T48" fmla="*/ 2147483646 w 115"/>
              <a:gd name="T49" fmla="*/ 2147483646 h 6319"/>
              <a:gd name="T50" fmla="*/ 2147483646 w 115"/>
              <a:gd name="T51" fmla="*/ 2147483646 h 6319"/>
              <a:gd name="T52" fmla="*/ 2147483646 w 115"/>
              <a:gd name="T53" fmla="*/ 2147483646 h 6319"/>
              <a:gd name="T54" fmla="*/ 2147483646 w 115"/>
              <a:gd name="T55" fmla="*/ 2147483646 h 631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5" h="6319">
                <a:moveTo>
                  <a:pt x="80" y="2"/>
                </a:moveTo>
                <a:lnTo>
                  <a:pt x="80" y="2"/>
                </a:lnTo>
                <a:cubicBezTo>
                  <a:pt x="61" y="4"/>
                  <a:pt x="51" y="13"/>
                  <a:pt x="44" y="36"/>
                </a:cubicBezTo>
                <a:cubicBezTo>
                  <a:pt x="41" y="48"/>
                  <a:pt x="39" y="66"/>
                  <a:pt x="37" y="91"/>
                </a:cubicBezTo>
                <a:lnTo>
                  <a:pt x="37" y="3071"/>
                </a:lnTo>
                <a:lnTo>
                  <a:pt x="37" y="6227"/>
                </a:lnTo>
                <a:cubicBezTo>
                  <a:pt x="36" y="6248"/>
                  <a:pt x="34" y="6267"/>
                  <a:pt x="31" y="6278"/>
                </a:cubicBezTo>
                <a:lnTo>
                  <a:pt x="30" y="6279"/>
                </a:lnTo>
                <a:cubicBezTo>
                  <a:pt x="27" y="6290"/>
                  <a:pt x="20" y="6311"/>
                  <a:pt x="1" y="6310"/>
                </a:cubicBezTo>
                <a:lnTo>
                  <a:pt x="0" y="6310"/>
                </a:lnTo>
                <a:lnTo>
                  <a:pt x="0" y="6318"/>
                </a:lnTo>
                <a:lnTo>
                  <a:pt x="1" y="6318"/>
                </a:lnTo>
                <a:cubicBezTo>
                  <a:pt x="11" y="6319"/>
                  <a:pt x="26" y="6318"/>
                  <a:pt x="35" y="6317"/>
                </a:cubicBezTo>
                <a:cubicBezTo>
                  <a:pt x="54" y="6314"/>
                  <a:pt x="63" y="6305"/>
                  <a:pt x="70" y="6282"/>
                </a:cubicBezTo>
                <a:cubicBezTo>
                  <a:pt x="74" y="6271"/>
                  <a:pt x="76" y="6252"/>
                  <a:pt x="78" y="6227"/>
                </a:cubicBezTo>
                <a:lnTo>
                  <a:pt x="77" y="6227"/>
                </a:lnTo>
                <a:lnTo>
                  <a:pt x="77" y="3138"/>
                </a:lnTo>
                <a:lnTo>
                  <a:pt x="77" y="91"/>
                </a:lnTo>
                <a:cubicBezTo>
                  <a:pt x="79" y="70"/>
                  <a:pt x="81" y="52"/>
                  <a:pt x="84" y="40"/>
                </a:cubicBezTo>
                <a:lnTo>
                  <a:pt x="84" y="39"/>
                </a:lnTo>
                <a:cubicBezTo>
                  <a:pt x="88" y="29"/>
                  <a:pt x="95" y="7"/>
                  <a:pt x="113" y="8"/>
                </a:cubicBezTo>
                <a:lnTo>
                  <a:pt x="115" y="8"/>
                </a:lnTo>
                <a:lnTo>
                  <a:pt x="115" y="1"/>
                </a:lnTo>
                <a:lnTo>
                  <a:pt x="113" y="1"/>
                </a:lnTo>
                <a:cubicBezTo>
                  <a:pt x="103" y="0"/>
                  <a:pt x="88" y="1"/>
                  <a:pt x="80" y="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846320" y="1645920"/>
            <a:ext cx="4114800" cy="1005840"/>
          </a:xfrm>
        </p:spPr>
        <p:txBody>
          <a:bodyPr>
            <a:noAutofit/>
          </a:bodyPr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4846320" y="2834640"/>
            <a:ext cx="4114800" cy="3291840"/>
          </a:xfrm>
        </p:spPr>
        <p:txBody>
          <a:bodyPr>
            <a:noAutofit/>
          </a:bodyPr>
          <a:lstStyle>
            <a:lvl1pPr>
              <a:buClr>
                <a:schemeClr val="accent4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chemeClr val="accent4"/>
              </a:buClr>
              <a:defRPr sz="2000"/>
            </a:lvl2pPr>
            <a:lvl3pPr>
              <a:buClr>
                <a:schemeClr val="accent4"/>
              </a:buClr>
              <a:defRPr sz="1800"/>
            </a:lvl3pPr>
            <a:lvl4pPr>
              <a:buClr>
                <a:schemeClr val="accent4"/>
              </a:buClr>
              <a:defRPr sz="1600"/>
            </a:lvl4pPr>
            <a:lvl5pPr>
              <a:buClr>
                <a:schemeClr val="accent4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548640" y="100584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548640" y="219456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548640" y="384048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48640" y="502920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69BB9A37-E0E6-3B4A-9EDC-85527F4682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53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5763" y="1828800"/>
            <a:ext cx="4151312" cy="45466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9475" y="1828800"/>
            <a:ext cx="4151313" cy="45466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79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and Two Column with Text +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457200" y="457200"/>
            <a:ext cx="3932238" cy="5943600"/>
          </a:xfrm>
          <a:prstGeom prst="roundRect">
            <a:avLst>
              <a:gd name="adj" fmla="val 4567"/>
            </a:avLst>
          </a:prstGeom>
          <a:solidFill>
            <a:srgbClr val="BA9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4510088" y="412750"/>
            <a:ext cx="125412" cy="6032500"/>
          </a:xfrm>
          <a:custGeom>
            <a:avLst/>
            <a:gdLst>
              <a:gd name="T0" fmla="*/ 2147483646 w 115"/>
              <a:gd name="T1" fmla="*/ 2147483646 h 6319"/>
              <a:gd name="T2" fmla="*/ 2147483646 w 115"/>
              <a:gd name="T3" fmla="*/ 2147483646 h 6319"/>
              <a:gd name="T4" fmla="*/ 2147483646 w 115"/>
              <a:gd name="T5" fmla="*/ 2147483646 h 6319"/>
              <a:gd name="T6" fmla="*/ 2147483646 w 115"/>
              <a:gd name="T7" fmla="*/ 2147483646 h 6319"/>
              <a:gd name="T8" fmla="*/ 2147483646 w 115"/>
              <a:gd name="T9" fmla="*/ 2147483646 h 6319"/>
              <a:gd name="T10" fmla="*/ 2147483646 w 115"/>
              <a:gd name="T11" fmla="*/ 2147483646 h 6319"/>
              <a:gd name="T12" fmla="*/ 2147483646 w 115"/>
              <a:gd name="T13" fmla="*/ 2147483646 h 6319"/>
              <a:gd name="T14" fmla="*/ 2147483646 w 115"/>
              <a:gd name="T15" fmla="*/ 2147483646 h 6319"/>
              <a:gd name="T16" fmla="*/ 2147483646 w 115"/>
              <a:gd name="T17" fmla="*/ 2147483646 h 6319"/>
              <a:gd name="T18" fmla="*/ 2147483646 w 115"/>
              <a:gd name="T19" fmla="*/ 2147483646 h 6319"/>
              <a:gd name="T20" fmla="*/ 2147483646 w 115"/>
              <a:gd name="T21" fmla="*/ 2147483646 h 6319"/>
              <a:gd name="T22" fmla="*/ 0 w 115"/>
              <a:gd name="T23" fmla="*/ 2147483646 h 6319"/>
              <a:gd name="T24" fmla="*/ 0 w 115"/>
              <a:gd name="T25" fmla="*/ 2147483646 h 6319"/>
              <a:gd name="T26" fmla="*/ 2147483646 w 115"/>
              <a:gd name="T27" fmla="*/ 2147483646 h 6319"/>
              <a:gd name="T28" fmla="*/ 2147483646 w 115"/>
              <a:gd name="T29" fmla="*/ 2147483646 h 6319"/>
              <a:gd name="T30" fmla="*/ 2147483646 w 115"/>
              <a:gd name="T31" fmla="*/ 2147483646 h 6319"/>
              <a:gd name="T32" fmla="*/ 2147483646 w 115"/>
              <a:gd name="T33" fmla="*/ 2147483646 h 6319"/>
              <a:gd name="T34" fmla="*/ 2147483646 w 115"/>
              <a:gd name="T35" fmla="*/ 2147483646 h 6319"/>
              <a:gd name="T36" fmla="*/ 2147483646 w 115"/>
              <a:gd name="T37" fmla="*/ 2147483646 h 6319"/>
              <a:gd name="T38" fmla="*/ 2147483646 w 115"/>
              <a:gd name="T39" fmla="*/ 2147483646 h 6319"/>
              <a:gd name="T40" fmla="*/ 2147483646 w 115"/>
              <a:gd name="T41" fmla="*/ 2147483646 h 6319"/>
              <a:gd name="T42" fmla="*/ 2147483646 w 115"/>
              <a:gd name="T43" fmla="*/ 2147483646 h 6319"/>
              <a:gd name="T44" fmla="*/ 2147483646 w 115"/>
              <a:gd name="T45" fmla="*/ 2147483646 h 6319"/>
              <a:gd name="T46" fmla="*/ 2147483646 w 115"/>
              <a:gd name="T47" fmla="*/ 2147483646 h 6319"/>
              <a:gd name="T48" fmla="*/ 2147483646 w 115"/>
              <a:gd name="T49" fmla="*/ 2147483646 h 6319"/>
              <a:gd name="T50" fmla="*/ 2147483646 w 115"/>
              <a:gd name="T51" fmla="*/ 2147483646 h 6319"/>
              <a:gd name="T52" fmla="*/ 2147483646 w 115"/>
              <a:gd name="T53" fmla="*/ 2147483646 h 6319"/>
              <a:gd name="T54" fmla="*/ 2147483646 w 115"/>
              <a:gd name="T55" fmla="*/ 2147483646 h 631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5" h="6319">
                <a:moveTo>
                  <a:pt x="80" y="2"/>
                </a:moveTo>
                <a:lnTo>
                  <a:pt x="80" y="2"/>
                </a:lnTo>
                <a:cubicBezTo>
                  <a:pt x="61" y="4"/>
                  <a:pt x="51" y="13"/>
                  <a:pt x="44" y="36"/>
                </a:cubicBezTo>
                <a:cubicBezTo>
                  <a:pt x="41" y="48"/>
                  <a:pt x="39" y="66"/>
                  <a:pt x="37" y="91"/>
                </a:cubicBezTo>
                <a:lnTo>
                  <a:pt x="37" y="3071"/>
                </a:lnTo>
                <a:lnTo>
                  <a:pt x="37" y="6227"/>
                </a:lnTo>
                <a:cubicBezTo>
                  <a:pt x="36" y="6248"/>
                  <a:pt x="34" y="6267"/>
                  <a:pt x="31" y="6278"/>
                </a:cubicBezTo>
                <a:lnTo>
                  <a:pt x="30" y="6279"/>
                </a:lnTo>
                <a:cubicBezTo>
                  <a:pt x="27" y="6290"/>
                  <a:pt x="20" y="6311"/>
                  <a:pt x="1" y="6310"/>
                </a:cubicBezTo>
                <a:lnTo>
                  <a:pt x="0" y="6310"/>
                </a:lnTo>
                <a:lnTo>
                  <a:pt x="0" y="6318"/>
                </a:lnTo>
                <a:lnTo>
                  <a:pt x="1" y="6318"/>
                </a:lnTo>
                <a:cubicBezTo>
                  <a:pt x="11" y="6319"/>
                  <a:pt x="26" y="6318"/>
                  <a:pt x="35" y="6317"/>
                </a:cubicBezTo>
                <a:cubicBezTo>
                  <a:pt x="54" y="6314"/>
                  <a:pt x="63" y="6305"/>
                  <a:pt x="70" y="6282"/>
                </a:cubicBezTo>
                <a:cubicBezTo>
                  <a:pt x="74" y="6271"/>
                  <a:pt x="76" y="6252"/>
                  <a:pt x="78" y="6227"/>
                </a:cubicBezTo>
                <a:lnTo>
                  <a:pt x="77" y="6227"/>
                </a:lnTo>
                <a:lnTo>
                  <a:pt x="77" y="3138"/>
                </a:lnTo>
                <a:lnTo>
                  <a:pt x="77" y="91"/>
                </a:lnTo>
                <a:cubicBezTo>
                  <a:pt x="79" y="70"/>
                  <a:pt x="81" y="52"/>
                  <a:pt x="84" y="40"/>
                </a:cubicBezTo>
                <a:lnTo>
                  <a:pt x="84" y="39"/>
                </a:lnTo>
                <a:cubicBezTo>
                  <a:pt x="88" y="29"/>
                  <a:pt x="95" y="7"/>
                  <a:pt x="113" y="8"/>
                </a:cubicBezTo>
                <a:lnTo>
                  <a:pt x="115" y="8"/>
                </a:lnTo>
                <a:lnTo>
                  <a:pt x="115" y="1"/>
                </a:lnTo>
                <a:lnTo>
                  <a:pt x="113" y="1"/>
                </a:lnTo>
                <a:cubicBezTo>
                  <a:pt x="103" y="0"/>
                  <a:pt x="88" y="1"/>
                  <a:pt x="80" y="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846320" y="1645920"/>
            <a:ext cx="4114800" cy="1005840"/>
          </a:xfrm>
        </p:spPr>
        <p:txBody>
          <a:bodyPr>
            <a:noAutofit/>
          </a:bodyPr>
          <a:lstStyle>
            <a:lvl1pPr>
              <a:defRPr>
                <a:solidFill>
                  <a:srgbClr val="BA9D8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6320" y="2834640"/>
            <a:ext cx="4114800" cy="3291840"/>
          </a:xfrm>
        </p:spPr>
        <p:txBody>
          <a:bodyPr>
            <a:noAutofit/>
          </a:bodyPr>
          <a:lstStyle>
            <a:lvl1pPr>
              <a:buClr>
                <a:srgbClr val="BA9D80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rgbClr val="BA9D80"/>
              </a:buClr>
              <a:defRPr sz="2000"/>
            </a:lvl2pPr>
            <a:lvl3pPr>
              <a:buClr>
                <a:srgbClr val="BA9D80"/>
              </a:buClr>
              <a:defRPr sz="1800"/>
            </a:lvl3pPr>
            <a:lvl4pPr>
              <a:buClr>
                <a:srgbClr val="BA9D80"/>
              </a:buClr>
              <a:defRPr sz="1600"/>
            </a:lvl4pPr>
            <a:lvl5pPr>
              <a:buClr>
                <a:srgbClr val="BA9D80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548640" y="100584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548640" y="219456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548640" y="384048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48640" y="502920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6A9FEBC1-0983-0144-A69C-F4CB574299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47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qua Two Column with Text +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457200" y="457200"/>
            <a:ext cx="3932238" cy="5943600"/>
          </a:xfrm>
          <a:prstGeom prst="roundRect">
            <a:avLst>
              <a:gd name="adj" fmla="val 4567"/>
            </a:avLst>
          </a:prstGeom>
          <a:solidFill>
            <a:srgbClr val="5D96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4510088" y="412750"/>
            <a:ext cx="125412" cy="6032500"/>
          </a:xfrm>
          <a:custGeom>
            <a:avLst/>
            <a:gdLst>
              <a:gd name="T0" fmla="*/ 2147483646 w 115"/>
              <a:gd name="T1" fmla="*/ 2147483646 h 6319"/>
              <a:gd name="T2" fmla="*/ 2147483646 w 115"/>
              <a:gd name="T3" fmla="*/ 2147483646 h 6319"/>
              <a:gd name="T4" fmla="*/ 2147483646 w 115"/>
              <a:gd name="T5" fmla="*/ 2147483646 h 6319"/>
              <a:gd name="T6" fmla="*/ 2147483646 w 115"/>
              <a:gd name="T7" fmla="*/ 2147483646 h 6319"/>
              <a:gd name="T8" fmla="*/ 2147483646 w 115"/>
              <a:gd name="T9" fmla="*/ 2147483646 h 6319"/>
              <a:gd name="T10" fmla="*/ 2147483646 w 115"/>
              <a:gd name="T11" fmla="*/ 2147483646 h 6319"/>
              <a:gd name="T12" fmla="*/ 2147483646 w 115"/>
              <a:gd name="T13" fmla="*/ 2147483646 h 6319"/>
              <a:gd name="T14" fmla="*/ 2147483646 w 115"/>
              <a:gd name="T15" fmla="*/ 2147483646 h 6319"/>
              <a:gd name="T16" fmla="*/ 2147483646 w 115"/>
              <a:gd name="T17" fmla="*/ 2147483646 h 6319"/>
              <a:gd name="T18" fmla="*/ 2147483646 w 115"/>
              <a:gd name="T19" fmla="*/ 2147483646 h 6319"/>
              <a:gd name="T20" fmla="*/ 2147483646 w 115"/>
              <a:gd name="T21" fmla="*/ 2147483646 h 6319"/>
              <a:gd name="T22" fmla="*/ 0 w 115"/>
              <a:gd name="T23" fmla="*/ 2147483646 h 6319"/>
              <a:gd name="T24" fmla="*/ 0 w 115"/>
              <a:gd name="T25" fmla="*/ 2147483646 h 6319"/>
              <a:gd name="T26" fmla="*/ 2147483646 w 115"/>
              <a:gd name="T27" fmla="*/ 2147483646 h 6319"/>
              <a:gd name="T28" fmla="*/ 2147483646 w 115"/>
              <a:gd name="T29" fmla="*/ 2147483646 h 6319"/>
              <a:gd name="T30" fmla="*/ 2147483646 w 115"/>
              <a:gd name="T31" fmla="*/ 2147483646 h 6319"/>
              <a:gd name="T32" fmla="*/ 2147483646 w 115"/>
              <a:gd name="T33" fmla="*/ 2147483646 h 6319"/>
              <a:gd name="T34" fmla="*/ 2147483646 w 115"/>
              <a:gd name="T35" fmla="*/ 2147483646 h 6319"/>
              <a:gd name="T36" fmla="*/ 2147483646 w 115"/>
              <a:gd name="T37" fmla="*/ 2147483646 h 6319"/>
              <a:gd name="T38" fmla="*/ 2147483646 w 115"/>
              <a:gd name="T39" fmla="*/ 2147483646 h 6319"/>
              <a:gd name="T40" fmla="*/ 2147483646 w 115"/>
              <a:gd name="T41" fmla="*/ 2147483646 h 6319"/>
              <a:gd name="T42" fmla="*/ 2147483646 w 115"/>
              <a:gd name="T43" fmla="*/ 2147483646 h 6319"/>
              <a:gd name="T44" fmla="*/ 2147483646 w 115"/>
              <a:gd name="T45" fmla="*/ 2147483646 h 6319"/>
              <a:gd name="T46" fmla="*/ 2147483646 w 115"/>
              <a:gd name="T47" fmla="*/ 2147483646 h 6319"/>
              <a:gd name="T48" fmla="*/ 2147483646 w 115"/>
              <a:gd name="T49" fmla="*/ 2147483646 h 6319"/>
              <a:gd name="T50" fmla="*/ 2147483646 w 115"/>
              <a:gd name="T51" fmla="*/ 2147483646 h 6319"/>
              <a:gd name="T52" fmla="*/ 2147483646 w 115"/>
              <a:gd name="T53" fmla="*/ 2147483646 h 6319"/>
              <a:gd name="T54" fmla="*/ 2147483646 w 115"/>
              <a:gd name="T55" fmla="*/ 2147483646 h 631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5" h="6319">
                <a:moveTo>
                  <a:pt x="80" y="2"/>
                </a:moveTo>
                <a:lnTo>
                  <a:pt x="80" y="2"/>
                </a:lnTo>
                <a:cubicBezTo>
                  <a:pt x="61" y="4"/>
                  <a:pt x="51" y="13"/>
                  <a:pt x="44" y="36"/>
                </a:cubicBezTo>
                <a:cubicBezTo>
                  <a:pt x="41" y="48"/>
                  <a:pt x="39" y="66"/>
                  <a:pt x="37" y="91"/>
                </a:cubicBezTo>
                <a:lnTo>
                  <a:pt x="37" y="3071"/>
                </a:lnTo>
                <a:lnTo>
                  <a:pt x="37" y="6227"/>
                </a:lnTo>
                <a:cubicBezTo>
                  <a:pt x="36" y="6248"/>
                  <a:pt x="34" y="6267"/>
                  <a:pt x="31" y="6278"/>
                </a:cubicBezTo>
                <a:lnTo>
                  <a:pt x="30" y="6279"/>
                </a:lnTo>
                <a:cubicBezTo>
                  <a:pt x="27" y="6290"/>
                  <a:pt x="20" y="6311"/>
                  <a:pt x="1" y="6310"/>
                </a:cubicBezTo>
                <a:lnTo>
                  <a:pt x="0" y="6310"/>
                </a:lnTo>
                <a:lnTo>
                  <a:pt x="0" y="6318"/>
                </a:lnTo>
                <a:lnTo>
                  <a:pt x="1" y="6318"/>
                </a:lnTo>
                <a:cubicBezTo>
                  <a:pt x="11" y="6319"/>
                  <a:pt x="26" y="6318"/>
                  <a:pt x="35" y="6317"/>
                </a:cubicBezTo>
                <a:cubicBezTo>
                  <a:pt x="54" y="6314"/>
                  <a:pt x="63" y="6305"/>
                  <a:pt x="70" y="6282"/>
                </a:cubicBezTo>
                <a:cubicBezTo>
                  <a:pt x="74" y="6271"/>
                  <a:pt x="76" y="6252"/>
                  <a:pt x="78" y="6227"/>
                </a:cubicBezTo>
                <a:lnTo>
                  <a:pt x="77" y="6227"/>
                </a:lnTo>
                <a:lnTo>
                  <a:pt x="77" y="3138"/>
                </a:lnTo>
                <a:lnTo>
                  <a:pt x="77" y="91"/>
                </a:lnTo>
                <a:cubicBezTo>
                  <a:pt x="79" y="70"/>
                  <a:pt x="81" y="52"/>
                  <a:pt x="84" y="40"/>
                </a:cubicBezTo>
                <a:lnTo>
                  <a:pt x="84" y="39"/>
                </a:lnTo>
                <a:cubicBezTo>
                  <a:pt x="88" y="29"/>
                  <a:pt x="95" y="7"/>
                  <a:pt x="113" y="8"/>
                </a:cubicBezTo>
                <a:lnTo>
                  <a:pt x="115" y="8"/>
                </a:lnTo>
                <a:lnTo>
                  <a:pt x="115" y="1"/>
                </a:lnTo>
                <a:lnTo>
                  <a:pt x="113" y="1"/>
                </a:lnTo>
                <a:cubicBezTo>
                  <a:pt x="103" y="0"/>
                  <a:pt x="88" y="1"/>
                  <a:pt x="80" y="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846320" y="1645920"/>
            <a:ext cx="4114800" cy="1005840"/>
          </a:xfrm>
        </p:spPr>
        <p:txBody>
          <a:bodyPr>
            <a:noAutofit/>
          </a:bodyPr>
          <a:lstStyle>
            <a:lvl1pPr>
              <a:defRPr>
                <a:solidFill>
                  <a:srgbClr val="5D967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6320" y="2834640"/>
            <a:ext cx="4114800" cy="3291840"/>
          </a:xfrm>
        </p:spPr>
        <p:txBody>
          <a:bodyPr>
            <a:noAutofit/>
          </a:bodyPr>
          <a:lstStyle>
            <a:lvl1pPr>
              <a:buClr>
                <a:srgbClr val="5D9674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rgbClr val="5D9674"/>
              </a:buClr>
              <a:defRPr sz="2000"/>
            </a:lvl2pPr>
            <a:lvl3pPr>
              <a:buClr>
                <a:srgbClr val="5D9674"/>
              </a:buClr>
              <a:defRPr sz="1800"/>
            </a:lvl3pPr>
            <a:lvl4pPr>
              <a:buClr>
                <a:srgbClr val="5D9674"/>
              </a:buClr>
              <a:defRPr sz="1600"/>
            </a:lvl4pPr>
            <a:lvl5pPr>
              <a:buClr>
                <a:srgbClr val="5D9674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548640" y="100584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548640" y="219456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548640" y="384048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48640" y="502920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F393256D-691C-4A49-913E-B52A92FE7A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823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Two Column with Text +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457200" y="457200"/>
            <a:ext cx="3932238" cy="5943600"/>
          </a:xfrm>
          <a:prstGeom prst="roundRect">
            <a:avLst>
              <a:gd name="adj" fmla="val 4567"/>
            </a:avLst>
          </a:prstGeom>
          <a:solidFill>
            <a:srgbClr val="815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4510088" y="412750"/>
            <a:ext cx="125412" cy="6032500"/>
          </a:xfrm>
          <a:custGeom>
            <a:avLst/>
            <a:gdLst>
              <a:gd name="T0" fmla="*/ 2147483646 w 115"/>
              <a:gd name="T1" fmla="*/ 2147483646 h 6319"/>
              <a:gd name="T2" fmla="*/ 2147483646 w 115"/>
              <a:gd name="T3" fmla="*/ 2147483646 h 6319"/>
              <a:gd name="T4" fmla="*/ 2147483646 w 115"/>
              <a:gd name="T5" fmla="*/ 2147483646 h 6319"/>
              <a:gd name="T6" fmla="*/ 2147483646 w 115"/>
              <a:gd name="T7" fmla="*/ 2147483646 h 6319"/>
              <a:gd name="T8" fmla="*/ 2147483646 w 115"/>
              <a:gd name="T9" fmla="*/ 2147483646 h 6319"/>
              <a:gd name="T10" fmla="*/ 2147483646 w 115"/>
              <a:gd name="T11" fmla="*/ 2147483646 h 6319"/>
              <a:gd name="T12" fmla="*/ 2147483646 w 115"/>
              <a:gd name="T13" fmla="*/ 2147483646 h 6319"/>
              <a:gd name="T14" fmla="*/ 2147483646 w 115"/>
              <a:gd name="T15" fmla="*/ 2147483646 h 6319"/>
              <a:gd name="T16" fmla="*/ 2147483646 w 115"/>
              <a:gd name="T17" fmla="*/ 2147483646 h 6319"/>
              <a:gd name="T18" fmla="*/ 2147483646 w 115"/>
              <a:gd name="T19" fmla="*/ 2147483646 h 6319"/>
              <a:gd name="T20" fmla="*/ 2147483646 w 115"/>
              <a:gd name="T21" fmla="*/ 2147483646 h 6319"/>
              <a:gd name="T22" fmla="*/ 0 w 115"/>
              <a:gd name="T23" fmla="*/ 2147483646 h 6319"/>
              <a:gd name="T24" fmla="*/ 0 w 115"/>
              <a:gd name="T25" fmla="*/ 2147483646 h 6319"/>
              <a:gd name="T26" fmla="*/ 2147483646 w 115"/>
              <a:gd name="T27" fmla="*/ 2147483646 h 6319"/>
              <a:gd name="T28" fmla="*/ 2147483646 w 115"/>
              <a:gd name="T29" fmla="*/ 2147483646 h 6319"/>
              <a:gd name="T30" fmla="*/ 2147483646 w 115"/>
              <a:gd name="T31" fmla="*/ 2147483646 h 6319"/>
              <a:gd name="T32" fmla="*/ 2147483646 w 115"/>
              <a:gd name="T33" fmla="*/ 2147483646 h 6319"/>
              <a:gd name="T34" fmla="*/ 2147483646 w 115"/>
              <a:gd name="T35" fmla="*/ 2147483646 h 6319"/>
              <a:gd name="T36" fmla="*/ 2147483646 w 115"/>
              <a:gd name="T37" fmla="*/ 2147483646 h 6319"/>
              <a:gd name="T38" fmla="*/ 2147483646 w 115"/>
              <a:gd name="T39" fmla="*/ 2147483646 h 6319"/>
              <a:gd name="T40" fmla="*/ 2147483646 w 115"/>
              <a:gd name="T41" fmla="*/ 2147483646 h 6319"/>
              <a:gd name="T42" fmla="*/ 2147483646 w 115"/>
              <a:gd name="T43" fmla="*/ 2147483646 h 6319"/>
              <a:gd name="T44" fmla="*/ 2147483646 w 115"/>
              <a:gd name="T45" fmla="*/ 2147483646 h 6319"/>
              <a:gd name="T46" fmla="*/ 2147483646 w 115"/>
              <a:gd name="T47" fmla="*/ 2147483646 h 6319"/>
              <a:gd name="T48" fmla="*/ 2147483646 w 115"/>
              <a:gd name="T49" fmla="*/ 2147483646 h 6319"/>
              <a:gd name="T50" fmla="*/ 2147483646 w 115"/>
              <a:gd name="T51" fmla="*/ 2147483646 h 6319"/>
              <a:gd name="T52" fmla="*/ 2147483646 w 115"/>
              <a:gd name="T53" fmla="*/ 2147483646 h 6319"/>
              <a:gd name="T54" fmla="*/ 2147483646 w 115"/>
              <a:gd name="T55" fmla="*/ 2147483646 h 631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5" h="6319">
                <a:moveTo>
                  <a:pt x="80" y="2"/>
                </a:moveTo>
                <a:lnTo>
                  <a:pt x="80" y="2"/>
                </a:lnTo>
                <a:cubicBezTo>
                  <a:pt x="61" y="4"/>
                  <a:pt x="51" y="13"/>
                  <a:pt x="44" y="36"/>
                </a:cubicBezTo>
                <a:cubicBezTo>
                  <a:pt x="41" y="48"/>
                  <a:pt x="39" y="66"/>
                  <a:pt x="37" y="91"/>
                </a:cubicBezTo>
                <a:lnTo>
                  <a:pt x="37" y="3071"/>
                </a:lnTo>
                <a:lnTo>
                  <a:pt x="37" y="6227"/>
                </a:lnTo>
                <a:cubicBezTo>
                  <a:pt x="36" y="6248"/>
                  <a:pt x="34" y="6267"/>
                  <a:pt x="31" y="6278"/>
                </a:cubicBezTo>
                <a:lnTo>
                  <a:pt x="30" y="6279"/>
                </a:lnTo>
                <a:cubicBezTo>
                  <a:pt x="27" y="6290"/>
                  <a:pt x="20" y="6311"/>
                  <a:pt x="1" y="6310"/>
                </a:cubicBezTo>
                <a:lnTo>
                  <a:pt x="0" y="6310"/>
                </a:lnTo>
                <a:lnTo>
                  <a:pt x="0" y="6318"/>
                </a:lnTo>
                <a:lnTo>
                  <a:pt x="1" y="6318"/>
                </a:lnTo>
                <a:cubicBezTo>
                  <a:pt x="11" y="6319"/>
                  <a:pt x="26" y="6318"/>
                  <a:pt x="35" y="6317"/>
                </a:cubicBezTo>
                <a:cubicBezTo>
                  <a:pt x="54" y="6314"/>
                  <a:pt x="63" y="6305"/>
                  <a:pt x="70" y="6282"/>
                </a:cubicBezTo>
                <a:cubicBezTo>
                  <a:pt x="74" y="6271"/>
                  <a:pt x="76" y="6252"/>
                  <a:pt x="78" y="6227"/>
                </a:cubicBezTo>
                <a:lnTo>
                  <a:pt x="77" y="6227"/>
                </a:lnTo>
                <a:lnTo>
                  <a:pt x="77" y="3138"/>
                </a:lnTo>
                <a:lnTo>
                  <a:pt x="77" y="91"/>
                </a:lnTo>
                <a:cubicBezTo>
                  <a:pt x="79" y="70"/>
                  <a:pt x="81" y="52"/>
                  <a:pt x="84" y="40"/>
                </a:cubicBezTo>
                <a:lnTo>
                  <a:pt x="84" y="39"/>
                </a:lnTo>
                <a:cubicBezTo>
                  <a:pt x="88" y="29"/>
                  <a:pt x="95" y="7"/>
                  <a:pt x="113" y="8"/>
                </a:cubicBezTo>
                <a:lnTo>
                  <a:pt x="115" y="8"/>
                </a:lnTo>
                <a:lnTo>
                  <a:pt x="115" y="1"/>
                </a:lnTo>
                <a:lnTo>
                  <a:pt x="113" y="1"/>
                </a:lnTo>
                <a:cubicBezTo>
                  <a:pt x="103" y="0"/>
                  <a:pt x="88" y="1"/>
                  <a:pt x="80" y="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846320" y="1645920"/>
            <a:ext cx="4114800" cy="1005840"/>
          </a:xfrm>
        </p:spPr>
        <p:txBody>
          <a:bodyPr>
            <a:noAutofit/>
          </a:bodyPr>
          <a:lstStyle>
            <a:lvl1pPr>
              <a:defRPr>
                <a:solidFill>
                  <a:srgbClr val="815E9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6320" y="2834640"/>
            <a:ext cx="4114800" cy="3291840"/>
          </a:xfrm>
        </p:spPr>
        <p:txBody>
          <a:bodyPr>
            <a:noAutofit/>
          </a:bodyPr>
          <a:lstStyle>
            <a:lvl1pPr>
              <a:buClr>
                <a:srgbClr val="815E90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rgbClr val="815E90"/>
              </a:buClr>
              <a:defRPr sz="2000"/>
            </a:lvl2pPr>
            <a:lvl3pPr>
              <a:buClr>
                <a:srgbClr val="815E90"/>
              </a:buClr>
              <a:defRPr sz="1800"/>
            </a:lvl3pPr>
            <a:lvl4pPr>
              <a:buClr>
                <a:srgbClr val="815E90"/>
              </a:buClr>
              <a:defRPr sz="1600"/>
            </a:lvl4pPr>
            <a:lvl5pPr>
              <a:buClr>
                <a:srgbClr val="815E90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548640" y="100584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548640" y="219456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548640" y="3840480"/>
            <a:ext cx="3931920" cy="1188720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8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48640" y="5029200"/>
            <a:ext cx="3749040" cy="8229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7CFD4C4C-4295-5140-A4A4-A51E9C7C3B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680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with Text +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gray">
          <a:xfrm>
            <a:off x="4754563" y="457200"/>
            <a:ext cx="3932237" cy="5943600"/>
          </a:xfrm>
          <a:prstGeom prst="roundRect">
            <a:avLst>
              <a:gd name="adj" fmla="val 45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reeform 9"/>
          <p:cNvSpPr>
            <a:spLocks/>
          </p:cNvSpPr>
          <p:nvPr userDrawn="1"/>
        </p:nvSpPr>
        <p:spPr bwMode="gray">
          <a:xfrm>
            <a:off x="4510088" y="412750"/>
            <a:ext cx="125412" cy="6032500"/>
          </a:xfrm>
          <a:custGeom>
            <a:avLst/>
            <a:gdLst>
              <a:gd name="T0" fmla="*/ 2147483646 w 115"/>
              <a:gd name="T1" fmla="*/ 2147483646 h 6319"/>
              <a:gd name="T2" fmla="*/ 2147483646 w 115"/>
              <a:gd name="T3" fmla="*/ 2147483646 h 6319"/>
              <a:gd name="T4" fmla="*/ 2147483646 w 115"/>
              <a:gd name="T5" fmla="*/ 2147483646 h 6319"/>
              <a:gd name="T6" fmla="*/ 2147483646 w 115"/>
              <a:gd name="T7" fmla="*/ 2147483646 h 6319"/>
              <a:gd name="T8" fmla="*/ 2147483646 w 115"/>
              <a:gd name="T9" fmla="*/ 2147483646 h 6319"/>
              <a:gd name="T10" fmla="*/ 2147483646 w 115"/>
              <a:gd name="T11" fmla="*/ 2147483646 h 6319"/>
              <a:gd name="T12" fmla="*/ 2147483646 w 115"/>
              <a:gd name="T13" fmla="*/ 2147483646 h 6319"/>
              <a:gd name="T14" fmla="*/ 2147483646 w 115"/>
              <a:gd name="T15" fmla="*/ 2147483646 h 6319"/>
              <a:gd name="T16" fmla="*/ 2147483646 w 115"/>
              <a:gd name="T17" fmla="*/ 2147483646 h 6319"/>
              <a:gd name="T18" fmla="*/ 2147483646 w 115"/>
              <a:gd name="T19" fmla="*/ 2147483646 h 6319"/>
              <a:gd name="T20" fmla="*/ 2147483646 w 115"/>
              <a:gd name="T21" fmla="*/ 2147483646 h 6319"/>
              <a:gd name="T22" fmla="*/ 0 w 115"/>
              <a:gd name="T23" fmla="*/ 2147483646 h 6319"/>
              <a:gd name="T24" fmla="*/ 0 w 115"/>
              <a:gd name="T25" fmla="*/ 2147483646 h 6319"/>
              <a:gd name="T26" fmla="*/ 2147483646 w 115"/>
              <a:gd name="T27" fmla="*/ 2147483646 h 6319"/>
              <a:gd name="T28" fmla="*/ 2147483646 w 115"/>
              <a:gd name="T29" fmla="*/ 2147483646 h 6319"/>
              <a:gd name="T30" fmla="*/ 2147483646 w 115"/>
              <a:gd name="T31" fmla="*/ 2147483646 h 6319"/>
              <a:gd name="T32" fmla="*/ 2147483646 w 115"/>
              <a:gd name="T33" fmla="*/ 2147483646 h 6319"/>
              <a:gd name="T34" fmla="*/ 2147483646 w 115"/>
              <a:gd name="T35" fmla="*/ 2147483646 h 6319"/>
              <a:gd name="T36" fmla="*/ 2147483646 w 115"/>
              <a:gd name="T37" fmla="*/ 2147483646 h 6319"/>
              <a:gd name="T38" fmla="*/ 2147483646 w 115"/>
              <a:gd name="T39" fmla="*/ 2147483646 h 6319"/>
              <a:gd name="T40" fmla="*/ 2147483646 w 115"/>
              <a:gd name="T41" fmla="*/ 2147483646 h 6319"/>
              <a:gd name="T42" fmla="*/ 2147483646 w 115"/>
              <a:gd name="T43" fmla="*/ 2147483646 h 6319"/>
              <a:gd name="T44" fmla="*/ 2147483646 w 115"/>
              <a:gd name="T45" fmla="*/ 2147483646 h 6319"/>
              <a:gd name="T46" fmla="*/ 2147483646 w 115"/>
              <a:gd name="T47" fmla="*/ 2147483646 h 6319"/>
              <a:gd name="T48" fmla="*/ 2147483646 w 115"/>
              <a:gd name="T49" fmla="*/ 2147483646 h 6319"/>
              <a:gd name="T50" fmla="*/ 2147483646 w 115"/>
              <a:gd name="T51" fmla="*/ 2147483646 h 6319"/>
              <a:gd name="T52" fmla="*/ 2147483646 w 115"/>
              <a:gd name="T53" fmla="*/ 2147483646 h 6319"/>
              <a:gd name="T54" fmla="*/ 2147483646 w 115"/>
              <a:gd name="T55" fmla="*/ 2147483646 h 631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5" h="6319">
                <a:moveTo>
                  <a:pt x="80" y="2"/>
                </a:moveTo>
                <a:lnTo>
                  <a:pt x="80" y="2"/>
                </a:lnTo>
                <a:cubicBezTo>
                  <a:pt x="61" y="4"/>
                  <a:pt x="51" y="13"/>
                  <a:pt x="44" y="36"/>
                </a:cubicBezTo>
                <a:cubicBezTo>
                  <a:pt x="41" y="48"/>
                  <a:pt x="39" y="66"/>
                  <a:pt x="37" y="91"/>
                </a:cubicBezTo>
                <a:lnTo>
                  <a:pt x="37" y="3071"/>
                </a:lnTo>
                <a:lnTo>
                  <a:pt x="37" y="6227"/>
                </a:lnTo>
                <a:cubicBezTo>
                  <a:pt x="36" y="6248"/>
                  <a:pt x="34" y="6267"/>
                  <a:pt x="31" y="6278"/>
                </a:cubicBezTo>
                <a:lnTo>
                  <a:pt x="30" y="6279"/>
                </a:lnTo>
                <a:cubicBezTo>
                  <a:pt x="27" y="6290"/>
                  <a:pt x="20" y="6311"/>
                  <a:pt x="1" y="6310"/>
                </a:cubicBezTo>
                <a:lnTo>
                  <a:pt x="0" y="6310"/>
                </a:lnTo>
                <a:lnTo>
                  <a:pt x="0" y="6318"/>
                </a:lnTo>
                <a:lnTo>
                  <a:pt x="1" y="6318"/>
                </a:lnTo>
                <a:cubicBezTo>
                  <a:pt x="11" y="6319"/>
                  <a:pt x="26" y="6318"/>
                  <a:pt x="35" y="6317"/>
                </a:cubicBezTo>
                <a:cubicBezTo>
                  <a:pt x="54" y="6314"/>
                  <a:pt x="63" y="6305"/>
                  <a:pt x="70" y="6282"/>
                </a:cubicBezTo>
                <a:cubicBezTo>
                  <a:pt x="74" y="6271"/>
                  <a:pt x="76" y="6252"/>
                  <a:pt x="78" y="6227"/>
                </a:cubicBezTo>
                <a:lnTo>
                  <a:pt x="77" y="6227"/>
                </a:lnTo>
                <a:lnTo>
                  <a:pt x="77" y="3138"/>
                </a:lnTo>
                <a:lnTo>
                  <a:pt x="77" y="91"/>
                </a:lnTo>
                <a:cubicBezTo>
                  <a:pt x="79" y="70"/>
                  <a:pt x="81" y="52"/>
                  <a:pt x="84" y="40"/>
                </a:cubicBezTo>
                <a:lnTo>
                  <a:pt x="84" y="39"/>
                </a:lnTo>
                <a:cubicBezTo>
                  <a:pt x="88" y="29"/>
                  <a:pt x="95" y="7"/>
                  <a:pt x="113" y="8"/>
                </a:cubicBezTo>
                <a:lnTo>
                  <a:pt x="115" y="8"/>
                </a:lnTo>
                <a:lnTo>
                  <a:pt x="115" y="1"/>
                </a:lnTo>
                <a:lnTo>
                  <a:pt x="113" y="1"/>
                </a:lnTo>
                <a:cubicBezTo>
                  <a:pt x="103" y="0"/>
                  <a:pt x="88" y="1"/>
                  <a:pt x="80" y="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57200" y="1645920"/>
            <a:ext cx="3977640" cy="1005840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4640"/>
            <a:ext cx="3977640" cy="3291840"/>
          </a:xfrm>
        </p:spPr>
        <p:txBody>
          <a:bodyPr>
            <a:noAutofit/>
          </a:bodyPr>
          <a:lstStyle>
            <a:lvl1pPr>
              <a:buClr>
                <a:schemeClr val="accent1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chemeClr val="accent1"/>
              </a:buClr>
              <a:defRPr sz="2000"/>
            </a:lvl2pPr>
            <a:lvl3pPr>
              <a:buClr>
                <a:schemeClr val="accent1"/>
              </a:buClr>
              <a:defRPr sz="1800"/>
            </a:lvl3pPr>
            <a:lvl4pPr>
              <a:buClr>
                <a:schemeClr val="accent1"/>
              </a:buClr>
              <a:defRPr sz="1600"/>
            </a:lvl4pPr>
            <a:lvl5pPr>
              <a:buClr>
                <a:schemeClr val="accent1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 bwMode="gray">
          <a:xfrm>
            <a:off x="4754880" y="4572000"/>
            <a:ext cx="3840480" cy="150876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E478CC8F-1DC5-BF40-8495-7CBEEDF29C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12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GRAY background">
    <p:bg bwMode="gray"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63040"/>
            <a:ext cx="5943600" cy="1828706"/>
          </a:xfrm>
        </p:spPr>
        <p:txBody>
          <a:bodyPr>
            <a:spAutoFit/>
          </a:bodyPr>
          <a:lstStyle>
            <a:lvl2pPr marL="182880" indent="-18288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eaLnBrk="0" hangingPunct="0">
              <a:defRPr/>
            </a:lvl1pPr>
          </a:lstStyle>
          <a:p>
            <a:pPr>
              <a:defRPr/>
            </a:pPr>
            <a:fld id="{046760EF-85C8-6949-9C4C-70A2AAF42F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60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70674"/>
            <a:ext cx="5717117" cy="4225326"/>
          </a:xfrm>
        </p:spPr>
        <p:txBody>
          <a:bodyPr/>
          <a:lstStyle>
            <a:lvl1pPr>
              <a:defRPr sz="1800" b="1" cap="none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58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8691563" y="6450013"/>
            <a:ext cx="339725" cy="295275"/>
          </a:xfrm>
          <a:ln>
            <a:miter lim="800000"/>
            <a:headEnd/>
            <a:tailEnd/>
          </a:ln>
        </p:spPr>
        <p:txBody>
          <a:bodyPr lIns="91440" tIns="45720" rIns="91440" bIns="45720"/>
          <a:lstStyle>
            <a:lvl1pPr defTabSz="457200"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CEF2C9D-6712-084A-8346-A81A3DC7DD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084888"/>
            <a:ext cx="5570538" cy="635000"/>
          </a:xfrm>
        </p:spPr>
        <p:txBody>
          <a:bodyPr lIns="91440" tIns="45720" rIns="91440" bIns="45720" anchor="b"/>
          <a:lstStyle>
            <a:lvl1pPr algn="r" defTabSz="4572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Proprietary and Confidential. 2014</a:t>
            </a:r>
          </a:p>
        </p:txBody>
      </p:sp>
    </p:spTree>
    <p:extLst>
      <p:ext uri="{BB962C8B-B14F-4D97-AF65-F5344CB8AC3E}">
        <p14:creationId xmlns:p14="http://schemas.microsoft.com/office/powerpoint/2010/main" val="20405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514" y="228600"/>
            <a:ext cx="8230410" cy="576262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42839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634978" y="1333500"/>
            <a:ext cx="7969615" cy="463550"/>
          </a:xfrm>
          <a:prstGeom prst="rect">
            <a:avLst/>
          </a:prstGeom>
        </p:spPr>
        <p:txBody>
          <a:bodyPr/>
          <a:lstStyle>
            <a:lvl1pPr>
              <a:buNone/>
              <a:defRPr sz="1600" b="1" i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23639" y="1938338"/>
            <a:ext cx="8057087" cy="4379912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  <a:lvl2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2pPr>
            <a:lvl3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3pPr>
            <a:lvl4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4pPr>
            <a:lvl5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58"/>
          <p:cNvSpPr>
            <a:spLocks noGrp="1" noChangeArrowheads="1"/>
          </p:cNvSpPr>
          <p:nvPr>
            <p:ph type="sldNum" sz="quarter" idx="15"/>
          </p:nvPr>
        </p:nvSpPr>
        <p:spPr bwMode="auto">
          <a:xfrm>
            <a:off x="8691563" y="6450013"/>
            <a:ext cx="339725" cy="295275"/>
          </a:xfrm>
          <a:ln>
            <a:miter lim="800000"/>
            <a:headEnd/>
            <a:tailEnd/>
          </a:ln>
        </p:spPr>
        <p:txBody>
          <a:bodyPr lIns="91440" tIns="45720" rIns="91440" bIns="45720"/>
          <a:lstStyle>
            <a:lvl1pPr defTabSz="457200"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3F700D5-1065-3646-857B-7D782CF991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6"/>
          </p:nvPr>
        </p:nvSpPr>
        <p:spPr>
          <a:xfrm>
            <a:off x="3124200" y="6084888"/>
            <a:ext cx="5570538" cy="635000"/>
          </a:xfrm>
        </p:spPr>
        <p:txBody>
          <a:bodyPr lIns="91440" tIns="45720" rIns="91440" bIns="45720" anchor="b"/>
          <a:lstStyle>
            <a:lvl1pPr algn="r" defTabSz="4572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Proprietary and Confidential. 2014</a:t>
            </a:r>
          </a:p>
        </p:txBody>
      </p:sp>
    </p:spTree>
    <p:extLst>
      <p:ext uri="{BB962C8B-B14F-4D97-AF65-F5344CB8AC3E}">
        <p14:creationId xmlns:p14="http://schemas.microsoft.com/office/powerpoint/2010/main" val="75789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"/>
          <p:cNvSpPr>
            <a:spLocks/>
          </p:cNvSpPr>
          <p:nvPr userDrawn="1"/>
        </p:nvSpPr>
        <p:spPr bwMode="gray">
          <a:xfrm>
            <a:off x="476250" y="914400"/>
            <a:ext cx="6154738" cy="123825"/>
          </a:xfrm>
          <a:custGeom>
            <a:avLst/>
            <a:gdLst>
              <a:gd name="T0" fmla="*/ 2147483646 w 6458"/>
              <a:gd name="T1" fmla="*/ 2147483646 h 114"/>
              <a:gd name="T2" fmla="*/ 2147483646 w 6458"/>
              <a:gd name="T3" fmla="*/ 2147483646 h 114"/>
              <a:gd name="T4" fmla="*/ 2147483646 w 6458"/>
              <a:gd name="T5" fmla="*/ 2147483646 h 114"/>
              <a:gd name="T6" fmla="*/ 2147483646 w 6458"/>
              <a:gd name="T7" fmla="*/ 2147483646 h 114"/>
              <a:gd name="T8" fmla="*/ 2147483646 w 6458"/>
              <a:gd name="T9" fmla="*/ 2147483646 h 114"/>
              <a:gd name="T10" fmla="*/ 2147483646 w 6458"/>
              <a:gd name="T11" fmla="*/ 2147483646 h 114"/>
              <a:gd name="T12" fmla="*/ 2147483646 w 6458"/>
              <a:gd name="T13" fmla="*/ 2147483646 h 114"/>
              <a:gd name="T14" fmla="*/ 2147483646 w 6458"/>
              <a:gd name="T15" fmla="*/ 2147483646 h 114"/>
              <a:gd name="T16" fmla="*/ 2147483646 w 6458"/>
              <a:gd name="T17" fmla="*/ 2147483646 h 114"/>
              <a:gd name="T18" fmla="*/ 2147483646 w 6458"/>
              <a:gd name="T19" fmla="*/ 2147483646 h 114"/>
              <a:gd name="T20" fmla="*/ 2147483646 w 6458"/>
              <a:gd name="T21" fmla="*/ 2147483646 h 114"/>
              <a:gd name="T22" fmla="*/ 2147483646 w 6458"/>
              <a:gd name="T23" fmla="*/ 0 h 114"/>
              <a:gd name="T24" fmla="*/ 0 w 6458"/>
              <a:gd name="T25" fmla="*/ 0 h 114"/>
              <a:gd name="T26" fmla="*/ 0 w 6458"/>
              <a:gd name="T27" fmla="*/ 2147483646 h 114"/>
              <a:gd name="T28" fmla="*/ 2147483646 w 6458"/>
              <a:gd name="T29" fmla="*/ 2147483646 h 114"/>
              <a:gd name="T30" fmla="*/ 2147483646 w 6458"/>
              <a:gd name="T31" fmla="*/ 2147483646 h 114"/>
              <a:gd name="T32" fmla="*/ 2147483646 w 6458"/>
              <a:gd name="T33" fmla="*/ 2147483646 h 114"/>
              <a:gd name="T34" fmla="*/ 2147483646 w 6458"/>
              <a:gd name="T35" fmla="*/ 2147483646 h 114"/>
              <a:gd name="T36" fmla="*/ 2147483646 w 6458"/>
              <a:gd name="T37" fmla="*/ 2147483646 h 114"/>
              <a:gd name="T38" fmla="*/ 2147483646 w 6458"/>
              <a:gd name="T39" fmla="*/ 2147483646 h 114"/>
              <a:gd name="T40" fmla="*/ 2147483646 w 6458"/>
              <a:gd name="T41" fmla="*/ 2147483646 h 114"/>
              <a:gd name="T42" fmla="*/ 2147483646 w 6458"/>
              <a:gd name="T43" fmla="*/ 2147483646 h 114"/>
              <a:gd name="T44" fmla="*/ 2147483646 w 6458"/>
              <a:gd name="T45" fmla="*/ 2147483646 h 114"/>
              <a:gd name="T46" fmla="*/ 2147483646 w 6458"/>
              <a:gd name="T47" fmla="*/ 2147483646 h 114"/>
              <a:gd name="T48" fmla="*/ 2147483646 w 6458"/>
              <a:gd name="T49" fmla="*/ 2147483646 h 114"/>
              <a:gd name="T50" fmla="*/ 2147483646 w 6458"/>
              <a:gd name="T51" fmla="*/ 2147483646 h 114"/>
              <a:gd name="T52" fmla="*/ 2147483646 w 6458"/>
              <a:gd name="T53" fmla="*/ 2147483646 h 114"/>
              <a:gd name="T54" fmla="*/ 2147483646 w 6458"/>
              <a:gd name="T55" fmla="*/ 2147483646 h 11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458" h="114">
                <a:moveTo>
                  <a:pt x="6456" y="79"/>
                </a:moveTo>
                <a:lnTo>
                  <a:pt x="6456" y="79"/>
                </a:lnTo>
                <a:cubicBezTo>
                  <a:pt x="6454" y="60"/>
                  <a:pt x="6444" y="51"/>
                  <a:pt x="6422" y="44"/>
                </a:cubicBezTo>
                <a:cubicBezTo>
                  <a:pt x="6410" y="40"/>
                  <a:pt x="6391" y="38"/>
                  <a:pt x="6366" y="36"/>
                </a:cubicBezTo>
                <a:lnTo>
                  <a:pt x="6366" y="37"/>
                </a:lnTo>
                <a:lnTo>
                  <a:pt x="3247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cubicBezTo>
                  <a:pt x="47" y="73"/>
                  <a:pt x="66" y="75"/>
                  <a:pt x="91" y="77"/>
                </a:cubicBezTo>
                <a:lnTo>
                  <a:pt x="3180" y="77"/>
                </a:lnTo>
                <a:lnTo>
                  <a:pt x="6366" y="77"/>
                </a:lnTo>
                <a:cubicBezTo>
                  <a:pt x="6388" y="78"/>
                  <a:pt x="6406" y="80"/>
                  <a:pt x="6417" y="83"/>
                </a:cubicBezTo>
                <a:lnTo>
                  <a:pt x="6419" y="84"/>
                </a:lnTo>
                <a:cubicBezTo>
                  <a:pt x="6429" y="87"/>
                  <a:pt x="6450" y="94"/>
                  <a:pt x="6450" y="113"/>
                </a:cubicBezTo>
                <a:lnTo>
                  <a:pt x="6450" y="114"/>
                </a:lnTo>
                <a:lnTo>
                  <a:pt x="6458" y="114"/>
                </a:lnTo>
                <a:lnTo>
                  <a:pt x="6458" y="113"/>
                </a:lnTo>
                <a:cubicBezTo>
                  <a:pt x="6458" y="103"/>
                  <a:pt x="6457" y="87"/>
                  <a:pt x="6456" y="79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9"/>
          <p:cNvSpPr>
            <a:spLocks/>
          </p:cNvSpPr>
          <p:nvPr userDrawn="1"/>
        </p:nvSpPr>
        <p:spPr bwMode="gray">
          <a:xfrm>
            <a:off x="476250" y="2419350"/>
            <a:ext cx="6154738" cy="123825"/>
          </a:xfrm>
          <a:custGeom>
            <a:avLst/>
            <a:gdLst>
              <a:gd name="T0" fmla="*/ 2147483646 w 6458"/>
              <a:gd name="T1" fmla="*/ 2147483646 h 114"/>
              <a:gd name="T2" fmla="*/ 2147483646 w 6458"/>
              <a:gd name="T3" fmla="*/ 2147483646 h 114"/>
              <a:gd name="T4" fmla="*/ 2147483646 w 6458"/>
              <a:gd name="T5" fmla="*/ 2147483646 h 114"/>
              <a:gd name="T6" fmla="*/ 2147483646 w 6458"/>
              <a:gd name="T7" fmla="*/ 2147483646 h 114"/>
              <a:gd name="T8" fmla="*/ 2147483646 w 6458"/>
              <a:gd name="T9" fmla="*/ 2147483646 h 114"/>
              <a:gd name="T10" fmla="*/ 2147483646 w 6458"/>
              <a:gd name="T11" fmla="*/ 2147483646 h 114"/>
              <a:gd name="T12" fmla="*/ 2147483646 w 6458"/>
              <a:gd name="T13" fmla="*/ 2147483646 h 114"/>
              <a:gd name="T14" fmla="*/ 2147483646 w 6458"/>
              <a:gd name="T15" fmla="*/ 2147483646 h 114"/>
              <a:gd name="T16" fmla="*/ 2147483646 w 6458"/>
              <a:gd name="T17" fmla="*/ 2147483646 h 114"/>
              <a:gd name="T18" fmla="*/ 2147483646 w 6458"/>
              <a:gd name="T19" fmla="*/ 2147483646 h 114"/>
              <a:gd name="T20" fmla="*/ 2147483646 w 6458"/>
              <a:gd name="T21" fmla="*/ 2147483646 h 114"/>
              <a:gd name="T22" fmla="*/ 2147483646 w 6458"/>
              <a:gd name="T23" fmla="*/ 0 h 114"/>
              <a:gd name="T24" fmla="*/ 0 w 6458"/>
              <a:gd name="T25" fmla="*/ 0 h 114"/>
              <a:gd name="T26" fmla="*/ 0 w 6458"/>
              <a:gd name="T27" fmla="*/ 2147483646 h 114"/>
              <a:gd name="T28" fmla="*/ 2147483646 w 6458"/>
              <a:gd name="T29" fmla="*/ 2147483646 h 114"/>
              <a:gd name="T30" fmla="*/ 2147483646 w 6458"/>
              <a:gd name="T31" fmla="*/ 2147483646 h 114"/>
              <a:gd name="T32" fmla="*/ 2147483646 w 6458"/>
              <a:gd name="T33" fmla="*/ 2147483646 h 114"/>
              <a:gd name="T34" fmla="*/ 2147483646 w 6458"/>
              <a:gd name="T35" fmla="*/ 2147483646 h 114"/>
              <a:gd name="T36" fmla="*/ 2147483646 w 6458"/>
              <a:gd name="T37" fmla="*/ 2147483646 h 114"/>
              <a:gd name="T38" fmla="*/ 2147483646 w 6458"/>
              <a:gd name="T39" fmla="*/ 2147483646 h 114"/>
              <a:gd name="T40" fmla="*/ 2147483646 w 6458"/>
              <a:gd name="T41" fmla="*/ 2147483646 h 114"/>
              <a:gd name="T42" fmla="*/ 2147483646 w 6458"/>
              <a:gd name="T43" fmla="*/ 2147483646 h 114"/>
              <a:gd name="T44" fmla="*/ 2147483646 w 6458"/>
              <a:gd name="T45" fmla="*/ 2147483646 h 114"/>
              <a:gd name="T46" fmla="*/ 2147483646 w 6458"/>
              <a:gd name="T47" fmla="*/ 2147483646 h 114"/>
              <a:gd name="T48" fmla="*/ 2147483646 w 6458"/>
              <a:gd name="T49" fmla="*/ 2147483646 h 114"/>
              <a:gd name="T50" fmla="*/ 2147483646 w 6458"/>
              <a:gd name="T51" fmla="*/ 2147483646 h 114"/>
              <a:gd name="T52" fmla="*/ 2147483646 w 6458"/>
              <a:gd name="T53" fmla="*/ 2147483646 h 114"/>
              <a:gd name="T54" fmla="*/ 2147483646 w 6458"/>
              <a:gd name="T55" fmla="*/ 2147483646 h 11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458" h="114">
                <a:moveTo>
                  <a:pt x="6456" y="79"/>
                </a:moveTo>
                <a:lnTo>
                  <a:pt x="6456" y="79"/>
                </a:lnTo>
                <a:cubicBezTo>
                  <a:pt x="6454" y="60"/>
                  <a:pt x="6444" y="51"/>
                  <a:pt x="6422" y="44"/>
                </a:cubicBezTo>
                <a:cubicBezTo>
                  <a:pt x="6410" y="40"/>
                  <a:pt x="6391" y="38"/>
                  <a:pt x="6366" y="36"/>
                </a:cubicBezTo>
                <a:lnTo>
                  <a:pt x="6366" y="37"/>
                </a:lnTo>
                <a:lnTo>
                  <a:pt x="3247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cubicBezTo>
                  <a:pt x="47" y="73"/>
                  <a:pt x="66" y="75"/>
                  <a:pt x="91" y="77"/>
                </a:cubicBezTo>
                <a:lnTo>
                  <a:pt x="3180" y="77"/>
                </a:lnTo>
                <a:lnTo>
                  <a:pt x="6366" y="77"/>
                </a:lnTo>
                <a:cubicBezTo>
                  <a:pt x="6388" y="78"/>
                  <a:pt x="6406" y="80"/>
                  <a:pt x="6417" y="83"/>
                </a:cubicBezTo>
                <a:lnTo>
                  <a:pt x="6419" y="84"/>
                </a:lnTo>
                <a:cubicBezTo>
                  <a:pt x="6429" y="87"/>
                  <a:pt x="6450" y="94"/>
                  <a:pt x="6450" y="113"/>
                </a:cubicBezTo>
                <a:lnTo>
                  <a:pt x="6450" y="114"/>
                </a:lnTo>
                <a:lnTo>
                  <a:pt x="6458" y="114"/>
                </a:lnTo>
                <a:lnTo>
                  <a:pt x="6458" y="113"/>
                </a:lnTo>
                <a:cubicBezTo>
                  <a:pt x="6458" y="103"/>
                  <a:pt x="6457" y="87"/>
                  <a:pt x="6456" y="79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" name="Picture 11" descr="wellpoint logo 4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41300"/>
            <a:ext cx="17176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 bwMode="gray">
          <a:xfrm>
            <a:off x="0" y="3200400"/>
            <a:ext cx="9144000" cy="3657600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095375"/>
            <a:ext cx="6217920" cy="1234440"/>
          </a:xfrm>
        </p:spPr>
        <p:txBody>
          <a:bodyPr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600" b="0" i="0" kern="1200" dirty="0" smtClean="0">
                <a:solidFill>
                  <a:schemeClr val="accent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604135"/>
            <a:ext cx="6126480" cy="457200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1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3581400" y="6567488"/>
            <a:ext cx="5105400" cy="138112"/>
          </a:xfrm>
        </p:spPr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</p:spTree>
    <p:extLst>
      <p:ext uri="{BB962C8B-B14F-4D97-AF65-F5344CB8AC3E}">
        <p14:creationId xmlns:p14="http://schemas.microsoft.com/office/powerpoint/2010/main" val="127967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8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8691563" y="6364288"/>
            <a:ext cx="339725" cy="295275"/>
          </a:xfrm>
          <a:ln>
            <a:miter lim="800000"/>
            <a:headEnd/>
            <a:tailEnd/>
          </a:ln>
        </p:spPr>
        <p:txBody>
          <a:bodyPr lIns="91440" tIns="45720" rIns="91440" bIns="45720"/>
          <a:lstStyle>
            <a:lvl1pPr defTabSz="457200"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1A1AAE2-A117-5043-9D29-EB622239A2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113463"/>
            <a:ext cx="5570538" cy="635000"/>
          </a:xfrm>
        </p:spPr>
        <p:txBody>
          <a:bodyPr lIns="91440" tIns="45720" rIns="91440" bIns="45720" anchor="b"/>
          <a:lstStyle>
            <a:lvl1pPr algn="r" defTabSz="4572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r>
              <a:rPr lang="en-US"/>
              <a:t>Proprietary and Confidential. 2014 </a:t>
            </a:r>
          </a:p>
        </p:txBody>
      </p:sp>
    </p:spTree>
    <p:extLst>
      <p:ext uri="{BB962C8B-B14F-4D97-AF65-F5344CB8AC3E}">
        <p14:creationId xmlns:p14="http://schemas.microsoft.com/office/powerpoint/2010/main" val="39293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A1C15-5D76-E043-9D1E-4E8E59F01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667512"/>
            <a:ext cx="8464550" cy="110331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5763" y="1828800"/>
            <a:ext cx="4151312" cy="4546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89475" y="1828800"/>
            <a:ext cx="4151313" cy="4546600"/>
          </a:xfrm>
        </p:spPr>
        <p:txBody>
          <a:bodyPr/>
          <a:lstStyle/>
          <a:p>
            <a:pPr lvl="0"/>
            <a:r>
              <a:rPr lang="en-US" noProof="0" dirty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86512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99E6F-BBF5-4179-B352-6F4B11653E9A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111D4C2-90D3-8A4B-AE78-828C50CB58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31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4E591-C2C4-A64E-8460-DBCB72BBA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8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6DD05-5E2F-0148-B12A-6CFB99535C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06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2F32D-EF2F-EF4D-8076-E673D1A111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6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9AE18-42CB-CD4D-80FD-482CFE6B2C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80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28D91-56C2-FB41-B056-21B2318D2A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E652-3EE4-B64C-911A-F157DAA619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03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2BD22-66E4-8543-AB99-0F3AEBC16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4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5BA8B-7BC6-2044-99A4-D140E201CC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7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2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2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FF297-2ED7-B94D-BA3F-EE2FD7E8E8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4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72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2B96B-AF85-B745-BAB9-135D5856A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8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85800"/>
            <a:ext cx="77724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350EF-A9DB-E946-9FAA-3BE5B9FD47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86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3429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FEA57-04E6-934A-8384-1126F8401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64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C4D0FE6-C4CF-D04E-B4D4-0BBBFAC9B3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76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09A95A3A-1F68-644E-AB7B-66F118038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15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7355E16-9E7F-B247-BA20-F9EF3E20C3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5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54176E6-0F42-DA4B-8A6B-38A1BFA111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9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834680F-065E-2043-9D16-4D25393794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09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5FBF57E-FEE3-A14E-8158-0D4369812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22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9403276-568E-724B-BD7C-FF490F901D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6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974E1EC-2012-BC4B-BE9B-BDFCD77893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59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230903C-29A9-BC45-851B-D9F0530862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51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60A811B-A2F3-1A4D-80C2-9EC7C73445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5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2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2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0512EA2-D86E-DD4E-AD6E-CF692689F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1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8FD8BCC-5846-4E43-9D6A-EC75246B7E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1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EB8B5-6304-474C-B977-ABFB47A50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80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99E6F-BBF5-4179-B352-6F4B11653E9A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BE3DF19-42E9-D346-9A89-545BE4C6C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1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7DA24-B6A1-5045-AA44-FD9A3B6DC5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4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D2323-455E-FE4C-9E2E-CFAB66778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5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54EB5-6BD8-8D49-A1FB-919A95B2F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66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Transition Slide 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5763" y="330201"/>
            <a:ext cx="8462962" cy="5250792"/>
          </a:xfrm>
        </p:spPr>
        <p:txBody>
          <a:bodyPr anchorCtr="1"/>
          <a:lstStyle>
            <a:lvl1pPr algn="ctr">
              <a:defRPr sz="4000" b="1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723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01F15-F2BD-E344-89A2-F901BD355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24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46848-0E3E-5B4C-9627-3D3BB23AB5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6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6121E-4346-FD41-B939-FBF533251A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09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8BBD2-0778-E247-9459-D6D7BF0BD3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36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ABD61-8DC5-9F48-8532-20BC13F80D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80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2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2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82EBA-078C-FB4E-B5DF-D853657681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11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0A394-D30A-C24E-8BED-29FD371F78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9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85800"/>
            <a:ext cx="77724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196A7-ED1A-7D44-A92C-996F4738E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5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3429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3249B-CC66-A048-8924-A23B9A3361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741648" y="2285289"/>
            <a:ext cx="7659756" cy="18605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452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65E1A-380A-2240-BEF7-FF468C14D448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EFEB7-F27B-4B4C-AC43-7199FFACFA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98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CO-Cover-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25"/>
          <a:stretch>
            <a:fillRect/>
          </a:stretch>
        </p:blipFill>
        <p:spPr bwMode="auto">
          <a:xfrm>
            <a:off x="0" y="0"/>
            <a:ext cx="9144000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 descr="CCO_ONC_RG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5262563" y="5876925"/>
            <a:ext cx="3671887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330200"/>
            <a:ext cx="8464550" cy="1584326"/>
          </a:xfrm>
        </p:spPr>
        <p:txBody>
          <a:bodyPr/>
          <a:lstStyle>
            <a:lvl1pPr algn="ctr">
              <a:defRPr sz="39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385763" y="1914525"/>
            <a:ext cx="8462962" cy="2605717"/>
          </a:xfr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3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385763" y="4856672"/>
            <a:ext cx="8462962" cy="1155939"/>
          </a:xfrm>
        </p:spPr>
        <p:txBody>
          <a:bodyPr/>
          <a:lstStyle>
            <a:lvl1pPr>
              <a:buFontTx/>
              <a:buNone/>
              <a:defRPr sz="2400" b="1">
                <a:solidFill>
                  <a:schemeClr val="accent6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2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64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08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741648" y="2285289"/>
            <a:ext cx="7659756" cy="18605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900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" y="357188"/>
            <a:ext cx="9144000" cy="4985374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368581" y="5567813"/>
            <a:ext cx="8406838" cy="7172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130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221126" y="997467"/>
            <a:ext cx="4922874" cy="4915394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393405" y="997467"/>
            <a:ext cx="3434316" cy="491539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4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280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71538" y="1800225"/>
            <a:ext cx="7400924" cy="411263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4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871538" y="785812"/>
            <a:ext cx="7400924" cy="81438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200" b="0" i="0"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758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5853" indent="0" algn="ctr">
              <a:buNone/>
              <a:defRPr/>
            </a:lvl2pPr>
            <a:lvl3pPr marL="911714" indent="0" algn="ctr">
              <a:buNone/>
              <a:defRPr/>
            </a:lvl3pPr>
            <a:lvl4pPr marL="1367568" indent="0" algn="ctr">
              <a:buNone/>
              <a:defRPr/>
            </a:lvl4pPr>
            <a:lvl5pPr marL="1823427" indent="0" algn="ctr">
              <a:buNone/>
              <a:defRPr/>
            </a:lvl5pPr>
            <a:lvl6pPr marL="2279285" indent="0" algn="ctr">
              <a:buNone/>
              <a:defRPr/>
            </a:lvl6pPr>
            <a:lvl7pPr marL="2735141" indent="0" algn="ctr">
              <a:buNone/>
              <a:defRPr/>
            </a:lvl7pPr>
            <a:lvl8pPr marL="3190992" indent="0" algn="ctr">
              <a:buNone/>
              <a:defRPr/>
            </a:lvl8pPr>
            <a:lvl9pPr marL="364685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15D3CDD-2BD9-474A-90EA-BC2483E351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382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4EA41C6-8495-A94E-B422-F7FCBB7316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909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5853" indent="0">
              <a:buNone/>
              <a:defRPr sz="1800"/>
            </a:lvl2pPr>
            <a:lvl3pPr marL="911714" indent="0">
              <a:buNone/>
              <a:defRPr sz="1600"/>
            </a:lvl3pPr>
            <a:lvl4pPr marL="1367568" indent="0">
              <a:buNone/>
              <a:defRPr sz="1400"/>
            </a:lvl4pPr>
            <a:lvl5pPr marL="1823427" indent="0">
              <a:buNone/>
              <a:defRPr sz="1400"/>
            </a:lvl5pPr>
            <a:lvl6pPr marL="2279285" indent="0">
              <a:buNone/>
              <a:defRPr sz="1400"/>
            </a:lvl6pPr>
            <a:lvl7pPr marL="2735141" indent="0">
              <a:buNone/>
              <a:defRPr sz="1400"/>
            </a:lvl7pPr>
            <a:lvl8pPr marL="3190992" indent="0">
              <a:buNone/>
              <a:defRPr sz="1400"/>
            </a:lvl8pPr>
            <a:lvl9pPr marL="364685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E636E-D69C-4145-9553-8871A03517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96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B99249A-61F1-864D-82DD-527FE45E8A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3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53" indent="0">
              <a:buNone/>
              <a:defRPr sz="2000" b="1"/>
            </a:lvl2pPr>
            <a:lvl3pPr marL="911714" indent="0">
              <a:buNone/>
              <a:defRPr sz="1800" b="1"/>
            </a:lvl3pPr>
            <a:lvl4pPr marL="1367568" indent="0">
              <a:buNone/>
              <a:defRPr sz="1600" b="1"/>
            </a:lvl4pPr>
            <a:lvl5pPr marL="1823427" indent="0">
              <a:buNone/>
              <a:defRPr sz="1600" b="1"/>
            </a:lvl5pPr>
            <a:lvl6pPr marL="2279285" indent="0">
              <a:buNone/>
              <a:defRPr sz="1600" b="1"/>
            </a:lvl6pPr>
            <a:lvl7pPr marL="2735141" indent="0">
              <a:buNone/>
              <a:defRPr sz="1600" b="1"/>
            </a:lvl7pPr>
            <a:lvl8pPr marL="3190992" indent="0">
              <a:buNone/>
              <a:defRPr sz="1600" b="1"/>
            </a:lvl8pPr>
            <a:lvl9pPr marL="364685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4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53" indent="0">
              <a:buNone/>
              <a:defRPr sz="2000" b="1"/>
            </a:lvl2pPr>
            <a:lvl3pPr marL="911714" indent="0">
              <a:buNone/>
              <a:defRPr sz="1800" b="1"/>
            </a:lvl3pPr>
            <a:lvl4pPr marL="1367568" indent="0">
              <a:buNone/>
              <a:defRPr sz="1600" b="1"/>
            </a:lvl4pPr>
            <a:lvl5pPr marL="1823427" indent="0">
              <a:buNone/>
              <a:defRPr sz="1600" b="1"/>
            </a:lvl5pPr>
            <a:lvl6pPr marL="2279285" indent="0">
              <a:buNone/>
              <a:defRPr sz="1600" b="1"/>
            </a:lvl6pPr>
            <a:lvl7pPr marL="2735141" indent="0">
              <a:buNone/>
              <a:defRPr sz="1600" b="1"/>
            </a:lvl7pPr>
            <a:lvl8pPr marL="3190992" indent="0">
              <a:buNone/>
              <a:defRPr sz="1600" b="1"/>
            </a:lvl8pPr>
            <a:lvl9pPr marL="364685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EA5937F-2C50-E84D-8BFB-9B1EC53263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39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127E4E-7F7F-6744-A950-D1934FC2F2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242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8FAFB8E-882D-3C48-9951-ED5F48C032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60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4" y="27308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853" indent="0">
              <a:buNone/>
              <a:defRPr sz="1200"/>
            </a:lvl2pPr>
            <a:lvl3pPr marL="911714" indent="0">
              <a:buNone/>
              <a:defRPr sz="1000"/>
            </a:lvl3pPr>
            <a:lvl4pPr marL="1367568" indent="0">
              <a:buNone/>
              <a:defRPr sz="900"/>
            </a:lvl4pPr>
            <a:lvl5pPr marL="1823427" indent="0">
              <a:buNone/>
              <a:defRPr sz="900"/>
            </a:lvl5pPr>
            <a:lvl6pPr marL="2279285" indent="0">
              <a:buNone/>
              <a:defRPr sz="900"/>
            </a:lvl6pPr>
            <a:lvl7pPr marL="2735141" indent="0">
              <a:buNone/>
              <a:defRPr sz="900"/>
            </a:lvl7pPr>
            <a:lvl8pPr marL="3190992" indent="0">
              <a:buNone/>
              <a:defRPr sz="900"/>
            </a:lvl8pPr>
            <a:lvl9pPr marL="364685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9F2DD14-9FA1-F84C-8A09-71F1C02BC6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693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853" indent="0">
              <a:buNone/>
              <a:defRPr sz="2800"/>
            </a:lvl2pPr>
            <a:lvl3pPr marL="911714" indent="0">
              <a:buNone/>
              <a:defRPr sz="2400"/>
            </a:lvl3pPr>
            <a:lvl4pPr marL="1367568" indent="0">
              <a:buNone/>
              <a:defRPr sz="2000"/>
            </a:lvl4pPr>
            <a:lvl5pPr marL="1823427" indent="0">
              <a:buNone/>
              <a:defRPr sz="2000"/>
            </a:lvl5pPr>
            <a:lvl6pPr marL="2279285" indent="0">
              <a:buNone/>
              <a:defRPr sz="2000"/>
            </a:lvl6pPr>
            <a:lvl7pPr marL="2735141" indent="0">
              <a:buNone/>
              <a:defRPr sz="2000"/>
            </a:lvl7pPr>
            <a:lvl8pPr marL="3190992" indent="0">
              <a:buNone/>
              <a:defRPr sz="2000"/>
            </a:lvl8pPr>
            <a:lvl9pPr marL="364685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853" indent="0">
              <a:buNone/>
              <a:defRPr sz="1200"/>
            </a:lvl2pPr>
            <a:lvl3pPr marL="911714" indent="0">
              <a:buNone/>
              <a:defRPr sz="1000"/>
            </a:lvl3pPr>
            <a:lvl4pPr marL="1367568" indent="0">
              <a:buNone/>
              <a:defRPr sz="900"/>
            </a:lvl4pPr>
            <a:lvl5pPr marL="1823427" indent="0">
              <a:buNone/>
              <a:defRPr sz="900"/>
            </a:lvl5pPr>
            <a:lvl6pPr marL="2279285" indent="0">
              <a:buNone/>
              <a:defRPr sz="900"/>
            </a:lvl6pPr>
            <a:lvl7pPr marL="2735141" indent="0">
              <a:buNone/>
              <a:defRPr sz="900"/>
            </a:lvl7pPr>
            <a:lvl8pPr marL="3190992" indent="0">
              <a:buNone/>
              <a:defRPr sz="900"/>
            </a:lvl8pPr>
            <a:lvl9pPr marL="364685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482ABBA-5AC8-0442-9F9A-398A522A38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710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AE57-8090-E044-B0F2-33964795E46F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7F8A1-B54A-D548-AF7B-541844FEDA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54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976C597-799A-F945-8DF4-20A5E3B26A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30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2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1" y="685800"/>
            <a:ext cx="5676900" cy="472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B0FF40-3D60-0D4E-A6EE-0444817C69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969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3CD9B95-ADDA-C54C-994C-F7D95F94D2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720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486004F-D323-4947-A171-7DC5D395AB58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DE7B086-A868-9F4E-8B92-A88C1A4524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242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3E3100-BA95-A449-8C16-197F9DAF5B95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3CE48EF-3CD4-7844-AABC-9AA8C21DD7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41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04C063-EF81-8E4F-BE7B-C1FFE67E1D40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CA66B9A-65A1-EA43-AAEB-156389892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157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AC23EC9-5F1D-2742-AC69-5793123208D9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3A0159B-8393-0641-A71D-0439DD17BB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073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22A7A0C-3A78-3C41-BFA2-86E8CE5D7BE1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F5D883D-59B4-5E4A-B604-7777B0F0D2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23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9E1B97B-3166-7942-BD89-5BA94A2A83DD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B1E61BE-4105-624C-BC40-5F2909626C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267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CAC7BD-C158-FB45-908E-078362C1769A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65EA49D-D4EE-FB4D-8ED4-C87F106481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749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9ABD8-F2C1-1846-B19A-20A4B11D7307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2A08D-7E74-7348-A40D-D10AA14464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376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EA60003-DF32-7F43-A6C4-387FBD412E8E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13E7FBA-9541-EF45-9D8A-D2C990FD59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240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78B4D0A-4C87-DE4B-B29B-FBD7520AE02E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FE81FD1-F487-494F-8573-73F2B2B0DD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057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2376E95-0FCB-A44F-A934-C3DE4518E760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44CA10-720C-C949-9AB7-35B6FE2A00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83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19C4D5F-3614-FD4C-A99C-C84464BBFAB3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A7ED5B7-2175-8B46-A15E-8F9E5F4116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7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19267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7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000504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000504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 rtlCol="0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3698"/>
                </a:solidFill>
                <a:latin typeface="Calibri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3698"/>
                </a:solidFill>
                <a:latin typeface="Calibri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 eaLnBrk="0" hangingPunct="0">
              <a:defRPr>
                <a:solidFill>
                  <a:srgbClr val="003698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306F902-7F2C-CC4E-A268-A8E0C6CE96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414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 rtlCol="0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CB1FE9B-B00C-2947-B3CE-62E48FDA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062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0A830F1-5EBE-8546-A451-6E1340924733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0F8933-1533-5941-9555-0DCBFE2516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83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89CF9F-3E20-FA4C-B9B8-87B9A5117A1E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44B41B2-1A12-154A-8393-6841156A3E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787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E33AC21-DA3C-8945-9CDE-CA54BAF2BD01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A641DE3-7BF0-F946-BED6-38C40CED73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138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5CB10A4-9557-0844-8B6A-59D92CF3530B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73C6EDD-5B77-864E-93AA-75D81034C8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8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85E2C-2740-C04F-B006-24960CD5882A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C1A0-195F-6B4A-9BA2-63A8939DBA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20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B9DF16-3064-EE42-9911-3A65BF829F4E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095738A-FF5A-674B-A112-F39C6BBEF4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920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8C3290D-B274-E248-9E39-A593759E29B8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311F403-3673-874C-A761-7CEF6D7AEF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76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159D429-C6DA-0C45-A596-141E24916ECF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88D4DCC-41FC-7546-B42E-8F5AEEF509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863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E145950-07FB-684A-BD97-486B40DC1B0F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FDC67F-279C-7543-B23F-27C42A513B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93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32774F-AED0-2747-B5FB-400BAEC06B78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D3B79D3-1237-7D4E-AC44-DD87C9D0F1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471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F00D53-DC04-DB46-BF57-6B638DD7FDBD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9E92D7-3114-3E4C-9647-1F2636C37A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558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978B3A3-481F-054B-B166-EF6C576E81FB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6A42B-9A7A-B940-AF79-814D9503F9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827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19267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7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000504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000504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 rtlCol="0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3698"/>
                </a:solidFill>
                <a:latin typeface="Calibri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3698"/>
                </a:solidFill>
                <a:latin typeface="Calibri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 eaLnBrk="0" hangingPunct="0">
              <a:defRPr>
                <a:solidFill>
                  <a:srgbClr val="003698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AE3D1AB-DBB8-EC4A-95D3-C83B6AD5E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82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 rtlCol="0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CB6C4CD-712E-FB4B-A89E-57FF65AA38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520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A856419-C445-F34F-836D-487A41EC5F0F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665FA84-A0AF-BA46-B04D-0EC98F3007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773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42278-073B-5C4A-BDCD-A0270E7ED501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BE502-C9C5-C24D-9260-C39960B5AA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734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13FA9D8-7B64-BE49-BFF0-3DE1502FE620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F3DD00A-F679-2D47-A143-00AB049FEA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388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774F9C9-7B41-DD47-BFC8-12667FEB899B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0F670D9-B36E-C64D-974B-008073305E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634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ED664C5-BE2C-1F49-AB7D-59E4A6E3217C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53DB707-579E-4C44-AAA6-0B721462EE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951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ECC9ECF-17BA-EB4F-AE96-9662824D3F9D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158AE0-6AB2-3A47-8BA9-C41956B319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74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A62CB-411E-6547-9ED8-DDB86C26409E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76EA9C9-D4CE-7243-AB6A-59C9201F43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113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4C52657-BC4F-1E4A-AF7A-79B9687E1771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8F0E59C-FF1D-3B4F-BED2-C3901D9AA5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776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6880361-29D8-5641-A16C-72DFE55563F4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788E495-DAC5-3C42-85E8-8DA805656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5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4092A14-96DC-7641-B7D1-10D0A3A37B0C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5D9477C-AC03-1745-9926-6579CC9350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067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AA01430-CB16-374A-9CEF-148D398D8E10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98532F9-9719-9B47-8F7B-E1362BD649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1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DCE70C-842C-F94B-B66E-4B9F4FCD85DD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2107887-39A1-B84E-A966-44F2804345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479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39491-2EF8-D740-8CFC-B8973B66C17F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3D4D1-DE4B-6943-B7F3-D0AD3C5C20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10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19267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7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000504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000504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 rtlCol="0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3698"/>
                </a:solidFill>
                <a:latin typeface="Calibri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3698"/>
                </a:solidFill>
                <a:latin typeface="Calibri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 eaLnBrk="0" hangingPunct="0">
              <a:defRPr>
                <a:solidFill>
                  <a:srgbClr val="003698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2238F4F-6435-0043-A342-773249F629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648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 rtlCol="0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DDE3F8-A24F-1E4D-9E03-52F2B4F5FA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01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4654E21-8831-475D-BE8F-27AFA8CCDC96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D7E4B42-89BD-B448-8166-9549B5C3E7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505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B7E0226-4EA1-4244-A5C3-BF30F022FFDB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002B5C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2208779-A520-894F-9CFF-770B6F40C6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29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0FD8074-9DB8-41DC-86F9-AA866ECF96D9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6AA0389-E0A3-E742-8312-21DEEA35D4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39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D7163AA-AA3B-4F71-92CB-19C559AAEC15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7F54E3B-007A-B240-9875-3C625E11BB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689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8674FE0-9B33-4F8E-A145-A33C68111397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BA15E3-BF3D-9344-8078-50E5F5FC09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172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6BF990-678B-455A-80F6-6622298CF191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30A4DF4-8C4E-2243-9C24-E9FEBFFE59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318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5BE252F-92D5-438A-90E9-2073DC143FAD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181E815-744C-B444-88B8-6FB4465FBE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578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93FB1D4-44E3-40A5-B109-75041CD1CE78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C49E464-BA4D-D74E-94C4-EF4C3E2A56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017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A76AB-B172-0245-839B-53256D6559A0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9EF29-4978-874B-BD50-26FBDF0083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929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46E5F87-4605-4593-ABAE-A657DE4A8E99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0BCB340-142D-F046-ABA1-93E620B92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24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CF6D91C-CF3C-4B4B-948C-80B1B81F14A8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BA8FD8C-07E2-574C-BFB3-B1A1ECB959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06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2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2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327E5B0-E1D7-4679-9CF0-B0957A7F5467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B4B9CE6-0EB1-604B-8B6E-D2004FFA29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28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A2B1A21-A702-4977-B2E9-F0E8E265E030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9FE2A4B-59D0-124A-9766-B466B97176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85800"/>
            <a:ext cx="77724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22D2374-97F8-427F-A1B8-005A575BBDE2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CEBD281-6D36-6B49-8AA7-9EA6CC71E2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822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3429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E230D3E-50CC-4C68-A3F6-9E337AFF3816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7ABAA81-2D83-304B-BBEE-BCD59D4001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638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EC833E-1B68-44B1-B864-50DF68E955A8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58670E-3062-BE4D-9A82-D3F576DF02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31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6C8E151-83D6-4845-8DC2-9541094C453B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solidFill>
                  <a:srgbClr val="002B5C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98E0ED3-3A49-344D-B865-3B2A95CFE0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62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F0E3A6D-3C60-43EC-BA02-F6A3716BE981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6C654E2-A155-0049-B859-531F4A33A6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90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7580730-F7C8-4D63-96C7-0E09678A64EA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1EBB269-5BD6-3749-A838-19E0B5A946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32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3E033-C193-C540-9758-48CBF4252D95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F2EBA-0258-F246-8829-E6A8C6FD10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9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1279DA8-7347-4C78-9E65-07C54AA4F657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370BB39-01BE-2A4C-93F2-34B9163DD6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299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F40A16B-5D76-4105-BA89-49885DE61D25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EDCBE31-672D-4A4D-A1C4-AC8AECB189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811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C89B2D-195C-41D2-85A8-FA73CCFA8196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AF96273-3526-7C4A-9CDF-D505D11A73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99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A84EE73-D59A-4B8C-8859-E5DEB280B72D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B7795DC-D299-B042-92C7-64CC6B2BC2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89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6782D2D-575E-479D-8E2E-B2C25E05C0A5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BB4F1E3-31BF-3941-8382-D5C720CA2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998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A81BE4B-3A2C-42B6-A15B-B21E06B0250D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6A8976F-12E4-A847-B94A-720D418C07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866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2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2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3CE57E9-6E2F-499F-ACE1-A0EED9E950F8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F6EB22D-82C6-C94B-AA60-37C6F8AF6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104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3429000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863AB5B-75F7-49F0-9390-1BCCDFD1518D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598F322-84A9-B146-B4F9-AAD58B45C9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739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85800"/>
            <a:ext cx="77724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DA018F-DFDA-4FCC-AC34-19A029BAE74B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56E2BE-9B2A-9D4C-B9FA-8808666D2D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272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3429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10CF227-1A5B-49FC-BA60-CD461A7CA6B6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hangingPunct="0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F973009-259B-4042-BF33-1BD370146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40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1.xml"/><Relationship Id="rId7" Type="http://schemas.openxmlformats.org/officeDocument/2006/relationships/theme" Target="../theme/theme10.xml"/><Relationship Id="rId8" Type="http://schemas.openxmlformats.org/officeDocument/2006/relationships/image" Target="../media/image6.emf"/><Relationship Id="rId9" Type="http://schemas.openxmlformats.org/officeDocument/2006/relationships/image" Target="../media/image7.emf"/><Relationship Id="rId10" Type="http://schemas.openxmlformats.org/officeDocument/2006/relationships/image" Target="../media/image8.png"/></Relationships>
</file>

<file path=ppt/slideMasters/_rels/slideMaster11.xml.rels><?xml version="1.0" encoding="UTF-8" standalone="yes"?>
<Relationships xmlns="http://schemas.openxmlformats.org/package/2006/relationships"><Relationship Id="rId46" Type="http://schemas.openxmlformats.org/officeDocument/2006/relationships/slideLayout" Target="../slideLayouts/slideLayout157.xml"/><Relationship Id="rId47" Type="http://schemas.openxmlformats.org/officeDocument/2006/relationships/slideLayout" Target="../slideLayouts/slideLayout158.xml"/><Relationship Id="rId48" Type="http://schemas.openxmlformats.org/officeDocument/2006/relationships/theme" Target="../theme/theme11.xml"/><Relationship Id="rId49" Type="http://schemas.openxmlformats.org/officeDocument/2006/relationships/image" Target="../media/image12.png"/><Relationship Id="rId20" Type="http://schemas.openxmlformats.org/officeDocument/2006/relationships/slideLayout" Target="../slideLayouts/slideLayout131.xml"/><Relationship Id="rId21" Type="http://schemas.openxmlformats.org/officeDocument/2006/relationships/slideLayout" Target="../slideLayouts/slideLayout132.xml"/><Relationship Id="rId22" Type="http://schemas.openxmlformats.org/officeDocument/2006/relationships/slideLayout" Target="../slideLayouts/slideLayout133.xml"/><Relationship Id="rId23" Type="http://schemas.openxmlformats.org/officeDocument/2006/relationships/slideLayout" Target="../slideLayouts/slideLayout134.xml"/><Relationship Id="rId24" Type="http://schemas.openxmlformats.org/officeDocument/2006/relationships/slideLayout" Target="../slideLayouts/slideLayout135.xml"/><Relationship Id="rId25" Type="http://schemas.openxmlformats.org/officeDocument/2006/relationships/slideLayout" Target="../slideLayouts/slideLayout136.xml"/><Relationship Id="rId26" Type="http://schemas.openxmlformats.org/officeDocument/2006/relationships/slideLayout" Target="../slideLayouts/slideLayout137.xml"/><Relationship Id="rId27" Type="http://schemas.openxmlformats.org/officeDocument/2006/relationships/slideLayout" Target="../slideLayouts/slideLayout138.xml"/><Relationship Id="rId28" Type="http://schemas.openxmlformats.org/officeDocument/2006/relationships/slideLayout" Target="../slideLayouts/slideLayout139.xml"/><Relationship Id="rId29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16.xml"/><Relationship Id="rId30" Type="http://schemas.openxmlformats.org/officeDocument/2006/relationships/slideLayout" Target="../slideLayouts/slideLayout141.xml"/><Relationship Id="rId31" Type="http://schemas.openxmlformats.org/officeDocument/2006/relationships/slideLayout" Target="../slideLayouts/slideLayout142.xml"/><Relationship Id="rId32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18.xml"/><Relationship Id="rId8" Type="http://schemas.openxmlformats.org/officeDocument/2006/relationships/slideLayout" Target="../slideLayouts/slideLayout119.xml"/><Relationship Id="rId33" Type="http://schemas.openxmlformats.org/officeDocument/2006/relationships/slideLayout" Target="../slideLayouts/slideLayout144.xml"/><Relationship Id="rId34" Type="http://schemas.openxmlformats.org/officeDocument/2006/relationships/slideLayout" Target="../slideLayouts/slideLayout145.xml"/><Relationship Id="rId35" Type="http://schemas.openxmlformats.org/officeDocument/2006/relationships/slideLayout" Target="../slideLayouts/slideLayout146.xml"/><Relationship Id="rId36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3.xml"/><Relationship Id="rId13" Type="http://schemas.openxmlformats.org/officeDocument/2006/relationships/slideLayout" Target="../slideLayouts/slideLayout124.xml"/><Relationship Id="rId14" Type="http://schemas.openxmlformats.org/officeDocument/2006/relationships/slideLayout" Target="../slideLayouts/slideLayout125.xml"/><Relationship Id="rId15" Type="http://schemas.openxmlformats.org/officeDocument/2006/relationships/slideLayout" Target="../slideLayouts/slideLayout126.xml"/><Relationship Id="rId16" Type="http://schemas.openxmlformats.org/officeDocument/2006/relationships/slideLayout" Target="../slideLayouts/slideLayout127.xml"/><Relationship Id="rId17" Type="http://schemas.openxmlformats.org/officeDocument/2006/relationships/slideLayout" Target="../slideLayouts/slideLayout128.xml"/><Relationship Id="rId18" Type="http://schemas.openxmlformats.org/officeDocument/2006/relationships/slideLayout" Target="../slideLayouts/slideLayout129.xml"/><Relationship Id="rId19" Type="http://schemas.openxmlformats.org/officeDocument/2006/relationships/slideLayout" Target="../slideLayouts/slideLayout130.xml"/><Relationship Id="rId37" Type="http://schemas.openxmlformats.org/officeDocument/2006/relationships/slideLayout" Target="../slideLayouts/slideLayout148.xml"/><Relationship Id="rId38" Type="http://schemas.openxmlformats.org/officeDocument/2006/relationships/slideLayout" Target="../slideLayouts/slideLayout149.xml"/><Relationship Id="rId39" Type="http://schemas.openxmlformats.org/officeDocument/2006/relationships/slideLayout" Target="../slideLayouts/slideLayout150.xml"/><Relationship Id="rId40" Type="http://schemas.openxmlformats.org/officeDocument/2006/relationships/slideLayout" Target="../slideLayouts/slideLayout151.xml"/><Relationship Id="rId41" Type="http://schemas.openxmlformats.org/officeDocument/2006/relationships/slideLayout" Target="../slideLayouts/slideLayout152.xml"/><Relationship Id="rId42" Type="http://schemas.openxmlformats.org/officeDocument/2006/relationships/slideLayout" Target="../slideLayouts/slideLayout153.xml"/><Relationship Id="rId43" Type="http://schemas.openxmlformats.org/officeDocument/2006/relationships/slideLayout" Target="../slideLayouts/slideLayout154.xml"/><Relationship Id="rId44" Type="http://schemas.openxmlformats.org/officeDocument/2006/relationships/slideLayout" Target="../slideLayouts/slideLayout155.xml"/><Relationship Id="rId45" Type="http://schemas.openxmlformats.org/officeDocument/2006/relationships/slideLayout" Target="../slideLayouts/slideLayout156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0.xml"/><Relationship Id="rId13" Type="http://schemas.openxmlformats.org/officeDocument/2006/relationships/slideLayout" Target="../slideLayouts/slideLayout171.xml"/><Relationship Id="rId14" Type="http://schemas.openxmlformats.org/officeDocument/2006/relationships/slideLayout" Target="../slideLayouts/slideLayout172.xml"/><Relationship Id="rId15" Type="http://schemas.openxmlformats.org/officeDocument/2006/relationships/theme" Target="../theme/theme1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65.xml"/><Relationship Id="rId8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68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3.xml"/><Relationship Id="rId12" Type="http://schemas.openxmlformats.org/officeDocument/2006/relationships/slideLayout" Target="../slideLayouts/slideLayout184.xml"/><Relationship Id="rId13" Type="http://schemas.openxmlformats.org/officeDocument/2006/relationships/theme" Target="../theme/theme13.xml"/><Relationship Id="rId14" Type="http://schemas.openxmlformats.org/officeDocument/2006/relationships/image" Target="../media/image16.png"/><Relationship Id="rId1" Type="http://schemas.openxmlformats.org/officeDocument/2006/relationships/slideLayout" Target="../slideLayouts/slideLayout173.xml"/><Relationship Id="rId2" Type="http://schemas.openxmlformats.org/officeDocument/2006/relationships/slideLayout" Target="../slideLayouts/slideLayout174.xml"/><Relationship Id="rId3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79.xml"/><Relationship Id="rId8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2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5.xml"/><Relationship Id="rId12" Type="http://schemas.openxmlformats.org/officeDocument/2006/relationships/slideLayout" Target="../slideLayouts/slideLayout196.xml"/><Relationship Id="rId13" Type="http://schemas.openxmlformats.org/officeDocument/2006/relationships/slideLayout" Target="../slideLayouts/slideLayout197.xml"/><Relationship Id="rId14" Type="http://schemas.openxmlformats.org/officeDocument/2006/relationships/slideLayout" Target="../slideLayouts/slideLayout198.xml"/><Relationship Id="rId15" Type="http://schemas.openxmlformats.org/officeDocument/2006/relationships/slideLayout" Target="../slideLayouts/slideLayout199.xml"/><Relationship Id="rId16" Type="http://schemas.openxmlformats.org/officeDocument/2006/relationships/theme" Target="../theme/theme14.xml"/><Relationship Id="rId17" Type="http://schemas.openxmlformats.org/officeDocument/2006/relationships/image" Target="../media/image5.png"/><Relationship Id="rId1" Type="http://schemas.openxmlformats.org/officeDocument/2006/relationships/slideLayout" Target="../slideLayouts/slideLayout185.xml"/><Relationship Id="rId2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7.xml"/><Relationship Id="rId4" Type="http://schemas.openxmlformats.org/officeDocument/2006/relationships/slideLayout" Target="../slideLayouts/slideLayout188.xml"/><Relationship Id="rId5" Type="http://schemas.openxmlformats.org/officeDocument/2006/relationships/slideLayout" Target="../slideLayouts/slideLayout189.xml"/><Relationship Id="rId6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1.xml"/><Relationship Id="rId8" Type="http://schemas.openxmlformats.org/officeDocument/2006/relationships/slideLayout" Target="../slideLayouts/slideLayout192.xml"/><Relationship Id="rId9" Type="http://schemas.openxmlformats.org/officeDocument/2006/relationships/slideLayout" Target="../slideLayouts/slideLayout193.xml"/><Relationship Id="rId10" Type="http://schemas.openxmlformats.org/officeDocument/2006/relationships/slideLayout" Target="../slideLayouts/slideLayout194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8.png"/><Relationship Id="rId12" Type="http://schemas.openxmlformats.org/officeDocument/2006/relationships/image" Target="../media/image19.png"/><Relationship Id="rId13" Type="http://schemas.openxmlformats.org/officeDocument/2006/relationships/image" Target="../media/image20.png"/><Relationship Id="rId1" Type="http://schemas.openxmlformats.org/officeDocument/2006/relationships/slideLayout" Target="../slideLayouts/slideLayout200.xml"/><Relationship Id="rId2" Type="http://schemas.openxmlformats.org/officeDocument/2006/relationships/slideLayout" Target="../slideLayouts/slideLayout201.xml"/><Relationship Id="rId3" Type="http://schemas.openxmlformats.org/officeDocument/2006/relationships/slideLayout" Target="../slideLayouts/slideLayout202.xml"/><Relationship Id="rId4" Type="http://schemas.openxmlformats.org/officeDocument/2006/relationships/slideLayout" Target="../slideLayouts/slideLayout203.xml"/><Relationship Id="rId5" Type="http://schemas.openxmlformats.org/officeDocument/2006/relationships/slideLayout" Target="../slideLayouts/slideLayout204.xml"/><Relationship Id="rId6" Type="http://schemas.openxmlformats.org/officeDocument/2006/relationships/slideLayout" Target="../slideLayouts/slideLayout205.xml"/><Relationship Id="rId7" Type="http://schemas.openxmlformats.org/officeDocument/2006/relationships/theme" Target="../theme/theme15.xml"/><Relationship Id="rId8" Type="http://schemas.openxmlformats.org/officeDocument/2006/relationships/image" Target="../media/image6.emf"/><Relationship Id="rId9" Type="http://schemas.openxmlformats.org/officeDocument/2006/relationships/image" Target="../media/image7.emf"/><Relationship Id="rId10" Type="http://schemas.openxmlformats.org/officeDocument/2006/relationships/image" Target="../media/image17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theme" Target="../theme/theme2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14" Type="http://schemas.openxmlformats.org/officeDocument/2006/relationships/image" Target="../media/image5.png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Relationship Id="rId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5.xml"/><Relationship Id="rId14" Type="http://schemas.openxmlformats.org/officeDocument/2006/relationships/theme" Target="../theme/theme4.xml"/><Relationship Id="rId1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9.xml"/><Relationship Id="rId8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58.xml"/><Relationship Id="rId14" Type="http://schemas.openxmlformats.org/officeDocument/2006/relationships/theme" Target="../theme/theme5.xml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1.xml"/><Relationship Id="rId14" Type="http://schemas.openxmlformats.org/officeDocument/2006/relationships/theme" Target="../theme/theme6.xml"/><Relationship Id="rId1" Type="http://schemas.openxmlformats.org/officeDocument/2006/relationships/slideLayout" Target="../slideLayouts/slideLayout59.xml"/><Relationship Id="rId2" Type="http://schemas.openxmlformats.org/officeDocument/2006/relationships/slideLayout" Target="../slideLayouts/slideLayout60.xml"/><Relationship Id="rId3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6.xml"/><Relationship Id="rId9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5.xml"/><Relationship Id="rId15" Type="http://schemas.openxmlformats.org/officeDocument/2006/relationships/theme" Target="../theme/theme7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99.xml"/><Relationship Id="rId15" Type="http://schemas.openxmlformats.org/officeDocument/2006/relationships/theme" Target="../theme/theme8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9.xml"/><Relationship Id="rId5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2.xml"/><Relationship Id="rId8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5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theme" Target="../theme/theme9.xml"/><Relationship Id="rId8" Type="http://schemas.openxmlformats.org/officeDocument/2006/relationships/image" Target="../media/image6.emf"/><Relationship Id="rId9" Type="http://schemas.openxmlformats.org/officeDocument/2006/relationships/image" Target="../media/image7.emf"/><Relationship Id="rId10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121C49"/>
            </a:gs>
            <a:gs pos="66000">
              <a:srgbClr val="000080"/>
            </a:gs>
            <a:gs pos="100000">
              <a:srgbClr val="00008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EE5E0C19-7124-3349-8851-3CE92A55668A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F17B49A7-B2B4-5741-9B07-3A421B4DE8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36" r:id="rId1"/>
    <p:sldLayoutId id="2147489237" r:id="rId2"/>
    <p:sldLayoutId id="2147489238" r:id="rId3"/>
    <p:sldLayoutId id="2147489239" r:id="rId4"/>
    <p:sldLayoutId id="2147489240" r:id="rId5"/>
    <p:sldLayoutId id="2147489241" r:id="rId6"/>
    <p:sldLayoutId id="2147489242" r:id="rId7"/>
    <p:sldLayoutId id="2147489243" r:id="rId8"/>
    <p:sldLayoutId id="2147489244" r:id="rId9"/>
    <p:sldLayoutId id="2147489245" r:id="rId10"/>
    <p:sldLayoutId id="2147489246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4532313" y="6492875"/>
            <a:ext cx="4611687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</a:rPr>
              <a:t>National Symposium on Value Innovation at </a:t>
            </a:r>
            <a:r>
              <a:rPr lang="en-US" sz="1600" b="1" dirty="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</a:rPr>
              <a:t>Yale</a:t>
            </a:r>
          </a:p>
        </p:txBody>
      </p:sp>
      <p:sp>
        <p:nvSpPr>
          <p:cNvPr id="9" name="Rectangle 8"/>
          <p:cNvSpPr>
            <a:spLocks noChangeAspect="1"/>
          </p:cNvSpPr>
          <p:nvPr userDrawn="1"/>
        </p:nvSpPr>
        <p:spPr>
          <a:xfrm>
            <a:off x="368300" y="0"/>
            <a:ext cx="369888" cy="369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-1588" y="0"/>
            <a:ext cx="369888" cy="3698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21861" name="Picture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466726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2" name="Picture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0"/>
            <a:ext cx="4667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 userDrawn="1"/>
        </p:nvSpPr>
        <p:spPr>
          <a:xfrm>
            <a:off x="0" y="6492875"/>
            <a:ext cx="4532313" cy="365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21864" name="Picture 1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8" y="6573838"/>
            <a:ext cx="754062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5" name="Picture 2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74"/>
          <a:stretch>
            <a:fillRect/>
          </a:stretch>
        </p:blipFill>
        <p:spPr bwMode="auto">
          <a:xfrm>
            <a:off x="2459038" y="6572250"/>
            <a:ext cx="88265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6" name="Picture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3" y="6573838"/>
            <a:ext cx="46672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7" name="Picture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6573838"/>
            <a:ext cx="1270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59" r:id="rId2"/>
    <p:sldLayoutId id="2147489260" r:id="rId3"/>
    <p:sldLayoutId id="2147489261" r:id="rId4"/>
    <p:sldLayoutId id="2147489262" r:id="rId5"/>
    <p:sldLayoutId id="2147489263" r:id="rId6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73025"/>
            <a:ext cx="8229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2288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4636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567488"/>
            <a:ext cx="5105400" cy="13811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rgbClr val="000000">
                    <a:lumMod val="50000"/>
                    <a:lumOff val="50000"/>
                  </a:srgb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COMPANY CONFIDENTIAL  |  FOR INTERNAL USE ONLY  |  DO NOT COPY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8305800" y="6567488"/>
            <a:ext cx="381000" cy="138112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defTabSz="914400" eaLnBrk="1" hangingPunct="1">
              <a:defRPr sz="900">
                <a:solidFill>
                  <a:srgbClr val="7F7F7F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E9EDE6A-50B7-8F41-8BB3-89688F1CDD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gray">
          <a:xfrm>
            <a:off x="452438" y="1125538"/>
            <a:ext cx="8240712" cy="123825"/>
          </a:xfrm>
          <a:custGeom>
            <a:avLst/>
            <a:gdLst/>
            <a:ahLst/>
            <a:cxnLst>
              <a:cxn ang="0">
                <a:pos x="8638" y="79"/>
              </a:cxn>
              <a:cxn ang="0">
                <a:pos x="8638" y="79"/>
              </a:cxn>
              <a:cxn ang="0">
                <a:pos x="8604" y="44"/>
              </a:cxn>
              <a:cxn ang="0">
                <a:pos x="8604" y="44"/>
              </a:cxn>
              <a:cxn ang="0">
                <a:pos x="8548" y="36"/>
              </a:cxn>
              <a:cxn ang="0">
                <a:pos x="8548" y="37"/>
              </a:cxn>
              <a:cxn ang="0">
                <a:pos x="91" y="37"/>
              </a:cxn>
              <a:cxn ang="0">
                <a:pos x="40" y="30"/>
              </a:cxn>
              <a:cxn ang="0">
                <a:pos x="39" y="30"/>
              </a:cxn>
              <a:cxn ang="0">
                <a:pos x="8" y="1"/>
              </a:cxn>
              <a:cxn ang="0">
                <a:pos x="8" y="0"/>
              </a:cxn>
              <a:cxn ang="0">
                <a:pos x="0" y="0"/>
              </a:cxn>
              <a:cxn ang="0">
                <a:pos x="0" y="1"/>
              </a:cxn>
              <a:cxn ang="0">
                <a:pos x="1" y="34"/>
              </a:cxn>
              <a:cxn ang="0">
                <a:pos x="36" y="70"/>
              </a:cxn>
              <a:cxn ang="0">
                <a:pos x="36" y="70"/>
              </a:cxn>
              <a:cxn ang="0">
                <a:pos x="91" y="77"/>
              </a:cxn>
              <a:cxn ang="0">
                <a:pos x="91" y="77"/>
              </a:cxn>
              <a:cxn ang="0">
                <a:pos x="8548" y="77"/>
              </a:cxn>
              <a:cxn ang="0">
                <a:pos x="8599" y="83"/>
              </a:cxn>
              <a:cxn ang="0">
                <a:pos x="8601" y="84"/>
              </a:cxn>
              <a:cxn ang="0">
                <a:pos x="8632" y="113"/>
              </a:cxn>
              <a:cxn ang="0">
                <a:pos x="8632" y="114"/>
              </a:cxn>
              <a:cxn ang="0">
                <a:pos x="8640" y="114"/>
              </a:cxn>
              <a:cxn ang="0">
                <a:pos x="8640" y="113"/>
              </a:cxn>
              <a:cxn ang="0">
                <a:pos x="8638" y="79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lnTo>
                  <a:pt x="8604" y="44"/>
                </a:ln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lnTo>
                  <a:pt x="36" y="70"/>
                </a:lnTo>
                <a:cubicBezTo>
                  <a:pt x="47" y="73"/>
                  <a:pt x="66" y="75"/>
                  <a:pt x="91" y="77"/>
                </a:cubicBezTo>
                <a:lnTo>
                  <a:pt x="91" y="77"/>
                </a:ln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gray">
          <a:xfrm>
            <a:off x="452438" y="6153150"/>
            <a:ext cx="8240712" cy="123825"/>
          </a:xfrm>
          <a:custGeom>
            <a:avLst/>
            <a:gdLst/>
            <a:ahLst/>
            <a:cxnLst>
              <a:cxn ang="0">
                <a:pos x="8638" y="79"/>
              </a:cxn>
              <a:cxn ang="0">
                <a:pos x="8638" y="79"/>
              </a:cxn>
              <a:cxn ang="0">
                <a:pos x="8604" y="44"/>
              </a:cxn>
              <a:cxn ang="0">
                <a:pos x="8604" y="44"/>
              </a:cxn>
              <a:cxn ang="0">
                <a:pos x="8548" y="36"/>
              </a:cxn>
              <a:cxn ang="0">
                <a:pos x="8548" y="37"/>
              </a:cxn>
              <a:cxn ang="0">
                <a:pos x="91" y="37"/>
              </a:cxn>
              <a:cxn ang="0">
                <a:pos x="40" y="30"/>
              </a:cxn>
              <a:cxn ang="0">
                <a:pos x="39" y="30"/>
              </a:cxn>
              <a:cxn ang="0">
                <a:pos x="8" y="1"/>
              </a:cxn>
              <a:cxn ang="0">
                <a:pos x="8" y="0"/>
              </a:cxn>
              <a:cxn ang="0">
                <a:pos x="0" y="0"/>
              </a:cxn>
              <a:cxn ang="0">
                <a:pos x="0" y="1"/>
              </a:cxn>
              <a:cxn ang="0">
                <a:pos x="1" y="34"/>
              </a:cxn>
              <a:cxn ang="0">
                <a:pos x="36" y="70"/>
              </a:cxn>
              <a:cxn ang="0">
                <a:pos x="36" y="70"/>
              </a:cxn>
              <a:cxn ang="0">
                <a:pos x="91" y="77"/>
              </a:cxn>
              <a:cxn ang="0">
                <a:pos x="91" y="77"/>
              </a:cxn>
              <a:cxn ang="0">
                <a:pos x="8548" y="77"/>
              </a:cxn>
              <a:cxn ang="0">
                <a:pos x="8599" y="83"/>
              </a:cxn>
              <a:cxn ang="0">
                <a:pos x="8601" y="84"/>
              </a:cxn>
              <a:cxn ang="0">
                <a:pos x="8632" y="113"/>
              </a:cxn>
              <a:cxn ang="0">
                <a:pos x="8632" y="114"/>
              </a:cxn>
              <a:cxn ang="0">
                <a:pos x="8640" y="114"/>
              </a:cxn>
              <a:cxn ang="0">
                <a:pos x="8640" y="113"/>
              </a:cxn>
              <a:cxn ang="0">
                <a:pos x="8638" y="79"/>
              </a:cxn>
            </a:cxnLst>
            <a:rect l="0" t="0" r="r" b="b"/>
            <a:pathLst>
              <a:path w="8640" h="114">
                <a:moveTo>
                  <a:pt x="8638" y="79"/>
                </a:moveTo>
                <a:lnTo>
                  <a:pt x="8638" y="79"/>
                </a:lnTo>
                <a:cubicBezTo>
                  <a:pt x="8635" y="60"/>
                  <a:pt x="8626" y="51"/>
                  <a:pt x="8604" y="44"/>
                </a:cubicBezTo>
                <a:lnTo>
                  <a:pt x="8604" y="44"/>
                </a:lnTo>
                <a:cubicBezTo>
                  <a:pt x="8592" y="40"/>
                  <a:pt x="8573" y="38"/>
                  <a:pt x="8548" y="36"/>
                </a:cubicBezTo>
                <a:lnTo>
                  <a:pt x="8548" y="37"/>
                </a:lnTo>
                <a:lnTo>
                  <a:pt x="91" y="37"/>
                </a:lnTo>
                <a:cubicBezTo>
                  <a:pt x="70" y="35"/>
                  <a:pt x="51" y="33"/>
                  <a:pt x="40" y="30"/>
                </a:cubicBezTo>
                <a:lnTo>
                  <a:pt x="39" y="30"/>
                </a:lnTo>
                <a:cubicBezTo>
                  <a:pt x="28" y="26"/>
                  <a:pt x="7" y="19"/>
                  <a:pt x="8" y="1"/>
                </a:cubicBez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cubicBezTo>
                  <a:pt x="0" y="11"/>
                  <a:pt x="0" y="26"/>
                  <a:pt x="1" y="34"/>
                </a:cubicBezTo>
                <a:cubicBezTo>
                  <a:pt x="4" y="53"/>
                  <a:pt x="13" y="63"/>
                  <a:pt x="36" y="70"/>
                </a:cubicBezTo>
                <a:lnTo>
                  <a:pt x="36" y="70"/>
                </a:lnTo>
                <a:cubicBezTo>
                  <a:pt x="47" y="73"/>
                  <a:pt x="66" y="75"/>
                  <a:pt x="91" y="77"/>
                </a:cubicBezTo>
                <a:lnTo>
                  <a:pt x="91" y="77"/>
                </a:lnTo>
                <a:lnTo>
                  <a:pt x="8548" y="77"/>
                </a:lnTo>
                <a:cubicBezTo>
                  <a:pt x="8570" y="78"/>
                  <a:pt x="8588" y="80"/>
                  <a:pt x="8599" y="83"/>
                </a:cubicBezTo>
                <a:lnTo>
                  <a:pt x="8601" y="84"/>
                </a:lnTo>
                <a:cubicBezTo>
                  <a:pt x="8611" y="87"/>
                  <a:pt x="8632" y="94"/>
                  <a:pt x="8632" y="113"/>
                </a:cubicBezTo>
                <a:lnTo>
                  <a:pt x="8632" y="114"/>
                </a:lnTo>
                <a:lnTo>
                  <a:pt x="8640" y="114"/>
                </a:lnTo>
                <a:lnTo>
                  <a:pt x="8640" y="113"/>
                </a:lnTo>
                <a:cubicBezTo>
                  <a:pt x="8640" y="103"/>
                  <a:pt x="8639" y="87"/>
                  <a:pt x="8638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Calibri"/>
              <a:ea typeface="+mn-ea"/>
            </a:endParaRPr>
          </a:p>
        </p:txBody>
      </p:sp>
      <p:pic>
        <p:nvPicPr>
          <p:cNvPr id="122888" name="Picture 8" descr="wellpoint logo Gray.png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6400800"/>
            <a:ext cx="1096962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393" r:id="rId1"/>
    <p:sldLayoutId id="2147489394" r:id="rId2"/>
    <p:sldLayoutId id="2147489395" r:id="rId3"/>
    <p:sldLayoutId id="2147489396" r:id="rId4"/>
    <p:sldLayoutId id="2147489397" r:id="rId5"/>
    <p:sldLayoutId id="2147489398" r:id="rId6"/>
    <p:sldLayoutId id="2147489399" r:id="rId7"/>
    <p:sldLayoutId id="2147489400" r:id="rId8"/>
    <p:sldLayoutId id="2147489401" r:id="rId9"/>
    <p:sldLayoutId id="2147489402" r:id="rId10"/>
    <p:sldLayoutId id="2147489403" r:id="rId11"/>
    <p:sldLayoutId id="2147489404" r:id="rId12"/>
    <p:sldLayoutId id="2147489405" r:id="rId13"/>
    <p:sldLayoutId id="2147489406" r:id="rId14"/>
    <p:sldLayoutId id="2147489407" r:id="rId15"/>
    <p:sldLayoutId id="2147489408" r:id="rId16"/>
    <p:sldLayoutId id="2147489409" r:id="rId17"/>
    <p:sldLayoutId id="2147489410" r:id="rId18"/>
    <p:sldLayoutId id="2147489411" r:id="rId19"/>
    <p:sldLayoutId id="2147489412" r:id="rId20"/>
    <p:sldLayoutId id="2147489413" r:id="rId21"/>
    <p:sldLayoutId id="2147489414" r:id="rId22"/>
    <p:sldLayoutId id="2147489415" r:id="rId23"/>
    <p:sldLayoutId id="2147489416" r:id="rId24"/>
    <p:sldLayoutId id="2147489417" r:id="rId25"/>
    <p:sldLayoutId id="2147489418" r:id="rId26"/>
    <p:sldLayoutId id="2147489419" r:id="rId27"/>
    <p:sldLayoutId id="2147489420" r:id="rId28"/>
    <p:sldLayoutId id="2147489421" r:id="rId29"/>
    <p:sldLayoutId id="2147489422" r:id="rId30"/>
    <p:sldLayoutId id="2147489423" r:id="rId31"/>
    <p:sldLayoutId id="2147489424" r:id="rId32"/>
    <p:sldLayoutId id="2147489425" r:id="rId33"/>
    <p:sldLayoutId id="2147489426" r:id="rId34"/>
    <p:sldLayoutId id="2147489427" r:id="rId35"/>
    <p:sldLayoutId id="2147489428" r:id="rId36"/>
    <p:sldLayoutId id="2147489429" r:id="rId37"/>
    <p:sldLayoutId id="2147489430" r:id="rId38"/>
    <p:sldLayoutId id="2147489431" r:id="rId39"/>
    <p:sldLayoutId id="2147489432" r:id="rId40"/>
    <p:sldLayoutId id="2147489433" r:id="rId41"/>
    <p:sldLayoutId id="2147489434" r:id="rId42"/>
    <p:sldLayoutId id="2147489435" r:id="rId43"/>
    <p:sldLayoutId id="2147489436" r:id="rId44"/>
    <p:sldLayoutId id="2147489437" r:id="rId45"/>
    <p:sldLayoutId id="2147489438" r:id="rId46"/>
    <p:sldLayoutId id="2147489439" r:id="rId47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accent1"/>
          </a:solidFill>
          <a:latin typeface="Georgia" pitchFamily="18" charset="0"/>
          <a:ea typeface="MS PGothic" panose="020B0600070205080204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Georgia" panose="02040502050405020303" pitchFamily="18" charset="0"/>
          <a:ea typeface="MS PGothic" panose="020B060007020508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Georgia" panose="02040502050405020303" pitchFamily="18" charset="0"/>
          <a:ea typeface="MS PGothic" panose="020B060007020508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Georgia" panose="02040502050405020303" pitchFamily="18" charset="0"/>
          <a:ea typeface="MS PGothic" panose="020B060007020508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Georgia" panose="02040502050405020303" pitchFamily="18" charset="0"/>
          <a:ea typeface="MS PGothic" panose="020B0600070205080204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Georgia" panose="02040502050405020303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Georgia" panose="02040502050405020303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Georgia" panose="02040502050405020303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Georgia" panose="02040502050405020303" pitchFamily="18" charset="0"/>
        </a:defRPr>
      </a:lvl9pPr>
    </p:titleStyle>
    <p:bodyStyle>
      <a:lvl1pPr marL="342900" indent="-342900" algn="l" rtl="0" eaLnBrk="0" fontAlgn="base" hangingPunct="0">
        <a:spcBef>
          <a:spcPts val="1800"/>
        </a:spcBef>
        <a:spcAft>
          <a:spcPct val="0"/>
        </a:spcAft>
        <a:buFont typeface="Arial" charset="0"/>
        <a:defRPr sz="2400" kern="1200">
          <a:solidFill>
            <a:schemeClr val="accent2"/>
          </a:solidFill>
          <a:latin typeface="Georgia" pitchFamily="18" charset="0"/>
          <a:ea typeface="MS PGothic" panose="020B0600070205080204" pitchFamily="34" charset="-128"/>
          <a:cs typeface="+mn-cs"/>
        </a:defRPr>
      </a:lvl1pPr>
      <a:lvl2pPr marL="182563" indent="-182563" algn="l" rtl="0" eaLnBrk="0" fontAlgn="base" hangingPunct="0"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2pPr>
      <a:lvl3pPr marL="547688" indent="-22860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–"/>
        <a:defRPr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3pPr>
      <a:lvl4pPr marL="822325" indent="-182563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4pPr>
      <a:lvl5pPr marL="1096963" indent="-228600" algn="l" rtl="0" eaLnBrk="0" fontAlgn="base" hangingPunct="0">
        <a:spcBef>
          <a:spcPts val="300"/>
        </a:spcBef>
        <a:spcAft>
          <a:spcPct val="0"/>
        </a:spcAft>
        <a:buClr>
          <a:schemeClr val="tx2"/>
        </a:buClr>
        <a:buFont typeface="Arial" charset="0"/>
        <a:buChar char="–"/>
        <a:defRPr sz="14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5686519-A63B-F144-9866-2E5D25F5EE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72037" name="Picture 12" descr="yccsmilowbackgrndwhite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038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720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64" r:id="rId1"/>
    <p:sldLayoutId id="2147489440" r:id="rId2"/>
    <p:sldLayoutId id="2147489265" r:id="rId3"/>
    <p:sldLayoutId id="2147489266" r:id="rId4"/>
    <p:sldLayoutId id="2147489267" r:id="rId5"/>
    <p:sldLayoutId id="2147489268" r:id="rId6"/>
    <p:sldLayoutId id="2147489269" r:id="rId7"/>
    <p:sldLayoutId id="2147489270" r:id="rId8"/>
    <p:sldLayoutId id="2147489271" r:id="rId9"/>
    <p:sldLayoutId id="2147489272" r:id="rId10"/>
    <p:sldLayoutId id="2147489273" r:id="rId11"/>
    <p:sldLayoutId id="2147489274" r:id="rId12"/>
    <p:sldLayoutId id="2147489275" r:id="rId13"/>
    <p:sldLayoutId id="2147489276" r:id="rId14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Arial" pitchFamily="-111" charset="0"/>
                <a:ea typeface="ヒラギノ角ゴ Pro W3" pitchFamily="-111" charset="-128"/>
                <a:cs typeface="ヒラギノ角ゴ Pro W3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Arial" pitchFamily="-111" charset="0"/>
                <a:ea typeface="ヒラギノ角ゴ Pro W3" pitchFamily="-111" charset="-128"/>
                <a:cs typeface="ヒラギノ角ゴ Pro W3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Arial" pitchFamily="34" charset="0"/>
                <a:ea typeface="ヒラギノ角ゴ Pro W3" charset="-128"/>
                <a:cs typeface="ヒラギノ角ゴ Pro W3"/>
              </a:defRPr>
            </a:lvl1pPr>
          </a:lstStyle>
          <a:p>
            <a:pPr>
              <a:defRPr/>
            </a:pPr>
            <a:fld id="{C2525EA6-4FAB-7B42-9797-62374FB08D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87397" name="Picture 12" descr="yccsmilowbackgrndwhite"/>
          <p:cNvPicPr>
            <a:picLocks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334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398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1873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441" r:id="rId1"/>
    <p:sldLayoutId id="2147489442" r:id="rId2"/>
    <p:sldLayoutId id="2147489443" r:id="rId3"/>
    <p:sldLayoutId id="2147489444" r:id="rId4"/>
    <p:sldLayoutId id="2147489445" r:id="rId5"/>
    <p:sldLayoutId id="2147489446" r:id="rId6"/>
    <p:sldLayoutId id="2147489447" r:id="rId7"/>
    <p:sldLayoutId id="2147489448" r:id="rId8"/>
    <p:sldLayoutId id="2147489449" r:id="rId9"/>
    <p:sldLayoutId id="2147489450" r:id="rId10"/>
    <p:sldLayoutId id="2147489451" r:id="rId11"/>
    <p:sldLayoutId id="2147489452" r:id="rId12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E22DB94-D0B2-487E-823F-6A5F29220CCD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D4C14A5-72F3-F44C-A06E-0B21AF05CA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0709" name="Picture 12" descr="yccsmilowbackgrndwhite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710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2007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77" r:id="rId1"/>
    <p:sldLayoutId id="2147489453" r:id="rId2"/>
    <p:sldLayoutId id="2147489278" r:id="rId3"/>
    <p:sldLayoutId id="2147489279" r:id="rId4"/>
    <p:sldLayoutId id="2147489280" r:id="rId5"/>
    <p:sldLayoutId id="2147489281" r:id="rId6"/>
    <p:sldLayoutId id="2147489282" r:id="rId7"/>
    <p:sldLayoutId id="2147489283" r:id="rId8"/>
    <p:sldLayoutId id="2147489284" r:id="rId9"/>
    <p:sldLayoutId id="2147489285" r:id="rId10"/>
    <p:sldLayoutId id="2147489286" r:id="rId11"/>
    <p:sldLayoutId id="2147489287" r:id="rId12"/>
    <p:sldLayoutId id="2147489288" r:id="rId13"/>
    <p:sldLayoutId id="2147489289" r:id="rId14"/>
    <p:sldLayoutId id="2147489454" r:id="rId15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4532313" y="6492875"/>
            <a:ext cx="4611687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</a:rPr>
              <a:t>National Symposium on Value Innovation at </a:t>
            </a:r>
            <a:r>
              <a:rPr lang="en-US" sz="1600" b="1" dirty="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</a:rPr>
              <a:t>Yale</a:t>
            </a:r>
          </a:p>
        </p:txBody>
      </p:sp>
      <p:sp>
        <p:nvSpPr>
          <p:cNvPr id="9" name="Rectangle 8"/>
          <p:cNvSpPr>
            <a:spLocks noChangeAspect="1"/>
          </p:cNvSpPr>
          <p:nvPr userDrawn="1"/>
        </p:nvSpPr>
        <p:spPr>
          <a:xfrm>
            <a:off x="368300" y="0"/>
            <a:ext cx="369888" cy="369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-1588" y="0"/>
            <a:ext cx="369888" cy="3698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216069" name="Picture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466726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70" name="Picture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0"/>
            <a:ext cx="4667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 userDrawn="1"/>
        </p:nvSpPr>
        <p:spPr>
          <a:xfrm>
            <a:off x="0" y="6492875"/>
            <a:ext cx="4532313" cy="365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216072" name="Picture 1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8" y="6573838"/>
            <a:ext cx="754062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73" name="Picture 2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74"/>
          <a:stretch>
            <a:fillRect/>
          </a:stretch>
        </p:blipFill>
        <p:spPr bwMode="auto">
          <a:xfrm>
            <a:off x="2459038" y="6572250"/>
            <a:ext cx="88265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74" name="Picture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3" y="6573838"/>
            <a:ext cx="46672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75" name="Picture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6573838"/>
            <a:ext cx="1270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290" r:id="rId1"/>
    <p:sldLayoutId id="2147489291" r:id="rId2"/>
    <p:sldLayoutId id="2147489292" r:id="rId3"/>
    <p:sldLayoutId id="2147489293" r:id="rId4"/>
    <p:sldLayoutId id="2147489294" r:id="rId5"/>
    <p:sldLayoutId id="2147489295" r:id="rId6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121C49"/>
            </a:gs>
            <a:gs pos="66000">
              <a:srgbClr val="000080"/>
            </a:gs>
            <a:gs pos="100000">
              <a:srgbClr val="00008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auto">
          <a:xfrm>
            <a:off x="0" y="0"/>
            <a:ext cx="9144000" cy="64135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60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pic>
        <p:nvPicPr>
          <p:cNvPr id="13315" name="Picture 7" descr="CCO_ONC_ForPPT.gi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788" y="92075"/>
            <a:ext cx="130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666750"/>
            <a:ext cx="846455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5763" y="1828800"/>
            <a:ext cx="8455025" cy="45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287338" y="307975"/>
            <a:ext cx="2125662" cy="276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1200">
                <a:solidFill>
                  <a:schemeClr val="bg2"/>
                </a:solidFill>
                <a:latin typeface="Arial" pitchFamily="34" charset="0"/>
              </a:rPr>
              <a:t>clinicaloptions.com/oncology</a:t>
            </a:r>
          </a:p>
        </p:txBody>
      </p:sp>
      <p:sp>
        <p:nvSpPr>
          <p:cNvPr id="1031" name="Text Box 13"/>
          <p:cNvSpPr txBox="1">
            <a:spLocks noChangeArrowheads="1"/>
          </p:cNvSpPr>
          <p:nvPr/>
        </p:nvSpPr>
        <p:spPr bwMode="auto">
          <a:xfrm>
            <a:off x="284163" y="69850"/>
            <a:ext cx="7164387" cy="3238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charset="0"/>
              <a:buChar char="•"/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charset="0"/>
              <a:buChar char="•"/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charset="0"/>
              <a:buChar char="•"/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charset="0"/>
              <a:buChar char="•"/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buFont typeface="Arial" charset="0"/>
              <a:buNone/>
              <a:defRPr/>
            </a:pPr>
            <a:r>
              <a:rPr lang="en-US" sz="1500" b="0" dirty="0">
                <a:ea typeface="+mn-ea"/>
              </a:rPr>
              <a:t>An Update on Metastatic Breast Cancer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96" r:id="rId1"/>
    <p:sldLayoutId id="2147489247" r:id="rId2"/>
    <p:sldLayoutId id="2147489297" r:id="rId3"/>
    <p:sldLayoutId id="2147489248" r:id="rId4"/>
    <p:sldLayoutId id="2147489249" r:id="rId5"/>
    <p:sldLayoutId id="2147489250" r:id="rId6"/>
    <p:sldLayoutId id="2147489251" r:id="rId7"/>
    <p:sldLayoutId id="2147489298" r:id="rId8"/>
    <p:sldLayoutId id="2147489299" r:id="rId9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MS PGothic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MS PGothic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MS PGothic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MS PGothic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rgbClr val="8B3D9A"/>
        </a:buClr>
        <a:buFont typeface="Wingdings" charset="2"/>
        <a:buChar char="§"/>
        <a:defRPr sz="2400">
          <a:solidFill>
            <a:srgbClr val="FEFDDE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rgbClr val="8B3D9A"/>
        </a:buClr>
        <a:buFont typeface="Arial" charset="0"/>
        <a:buChar char="–"/>
        <a:defRPr sz="2200">
          <a:solidFill>
            <a:srgbClr val="FEFDDE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rgbClr val="8B3D9A"/>
        </a:buClr>
        <a:buFont typeface="Arial" charset="0"/>
        <a:buChar char="–"/>
        <a:defRPr sz="2000">
          <a:solidFill>
            <a:srgbClr val="FEFDDE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rgbClr val="8B3D9A"/>
        </a:buClr>
        <a:buFont typeface="Arial" charset="0"/>
        <a:buChar char="–"/>
        <a:defRPr>
          <a:solidFill>
            <a:srgbClr val="FEFDDE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rgbClr val="8B3D9A"/>
        </a:buClr>
        <a:buFont typeface="Arial" charset="0"/>
        <a:buChar char="–"/>
        <a:defRPr sz="1600">
          <a:solidFill>
            <a:srgbClr val="FEFDDE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64" tIns="45584" rIns="91164" bIns="45584" numCol="1" anchor="t" anchorCtr="0" compatLnSpc="1">
            <a:prstTxWarp prst="textNoShape">
              <a:avLst/>
            </a:prstTxWarp>
          </a:bodyPr>
          <a:lstStyle>
            <a:lvl1pPr defTabSz="914400">
              <a:defRPr sz="1400">
                <a:solidFill>
                  <a:srgbClr val="FFFFFF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64" tIns="45584" rIns="91164" bIns="45584" numCol="1" anchor="t" anchorCtr="0" compatLnSpc="1">
            <a:prstTxWarp prst="textNoShape">
              <a:avLst/>
            </a:prstTxWarp>
          </a:bodyPr>
          <a:lstStyle>
            <a:lvl1pPr algn="ctr" defTabSz="914400">
              <a:defRPr sz="1400">
                <a:solidFill>
                  <a:srgbClr val="FFFFFF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64" tIns="45584" rIns="91164" bIns="45584" numCol="1" anchor="t" anchorCtr="0" compatLnSpc="1">
            <a:prstTxWarp prst="textNoShape">
              <a:avLst/>
            </a:prstTxWarp>
          </a:bodyPr>
          <a:lstStyle>
            <a:lvl1pPr algn="r" defTabSz="914400">
              <a:defRPr sz="1400">
                <a:solidFill>
                  <a:srgbClr val="FFFFFF"/>
                </a:solidFill>
                <a:latin typeface="Arial" panose="020B0604020202020204" pitchFamily="34" charset="0"/>
                <a:ea typeface="ヒラギノ角ゴ Pro W3" charset="-128"/>
              </a:defRPr>
            </a:lvl1pPr>
          </a:lstStyle>
          <a:p>
            <a:pPr>
              <a:defRPr/>
            </a:pPr>
            <a:fld id="{8A7D35DE-E8C1-6749-8986-0128BA755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8437" name="Picture 12" descr="yccsmilowbackgrndwhit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164" tIns="45584" rIns="91164" bIns="455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84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164" tIns="45584" rIns="91164" bIns="455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300" r:id="rId1"/>
    <p:sldLayoutId id="2147489301" r:id="rId2"/>
    <p:sldLayoutId id="2147489302" r:id="rId3"/>
    <p:sldLayoutId id="2147489303" r:id="rId4"/>
    <p:sldLayoutId id="2147489304" r:id="rId5"/>
    <p:sldLayoutId id="2147489305" r:id="rId6"/>
    <p:sldLayoutId id="2147489306" r:id="rId7"/>
    <p:sldLayoutId id="2147489307" r:id="rId8"/>
    <p:sldLayoutId id="2147489308" r:id="rId9"/>
    <p:sldLayoutId id="2147489309" r:id="rId10"/>
    <p:sldLayoutId id="2147489310" r:id="rId11"/>
    <p:sldLayoutId id="2147489311" r:id="rId12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455853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911714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367568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823427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338138" indent="-338138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38188" indent="-28098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ea typeface="+mn-ea"/>
          <a:cs typeface="+mn-cs"/>
        </a:defRPr>
      </a:lvl2pPr>
      <a:lvl3pPr marL="1136650" indent="-22383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+mn-ea"/>
          <a:cs typeface="+mn-cs"/>
        </a:defRPr>
      </a:lvl3pPr>
      <a:lvl4pPr marL="1593850" indent="-223838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2049463" indent="-223838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5pPr>
      <a:lvl6pPr marL="2507210" indent="-227927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6pPr>
      <a:lvl7pPr marL="2963069" indent="-227927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7pPr>
      <a:lvl8pPr marL="3418923" indent="-227927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8pPr>
      <a:lvl9pPr marL="3874780" indent="-227927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58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853" algn="l" defTabSz="4558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714" algn="l" defTabSz="4558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568" algn="l" defTabSz="4558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427" algn="l" defTabSz="4558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285" algn="l" defTabSz="4558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141" algn="l" defTabSz="4558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992" algn="l" defTabSz="4558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851" algn="l" defTabSz="4558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17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C8D0C172-DBF9-C24E-8674-E9420FE7AE2B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95C606DE-233E-7E4F-ADA0-08AB8AB365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312" r:id="rId1"/>
    <p:sldLayoutId id="2147489313" r:id="rId2"/>
    <p:sldLayoutId id="2147489314" r:id="rId3"/>
    <p:sldLayoutId id="2147489315" r:id="rId4"/>
    <p:sldLayoutId id="2147489316" r:id="rId5"/>
    <p:sldLayoutId id="2147489317" r:id="rId6"/>
    <p:sldLayoutId id="2147489318" r:id="rId7"/>
    <p:sldLayoutId id="2147489319" r:id="rId8"/>
    <p:sldLayoutId id="2147489320" r:id="rId9"/>
    <p:sldLayoutId id="2147489321" r:id="rId10"/>
    <p:sldLayoutId id="2147489322" r:id="rId11"/>
    <p:sldLayoutId id="2147489323" r:id="rId12"/>
    <p:sldLayoutId id="2147489324" r:id="rId13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3429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2pPr>
      <a:lvl3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3pPr>
      <a:lvl4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4pPr>
      <a:lvl5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5pPr>
      <a:lvl6pPr marL="4572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6pPr>
      <a:lvl7pPr marL="9144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7pPr>
      <a:lvl8pPr marL="13716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8pPr>
      <a:lvl9pPr marL="18288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57175" indent="-257175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557213" indent="-214313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857250" indent="-171450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200150" indent="-171450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543050" indent="-171450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608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88077701-3B4A-8441-A80F-C766CDFBAFF7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E5014CAD-274D-9848-9ABC-FCF8EBBEB1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325" r:id="rId1"/>
    <p:sldLayoutId id="2147489326" r:id="rId2"/>
    <p:sldLayoutId id="2147489327" r:id="rId3"/>
    <p:sldLayoutId id="2147489328" r:id="rId4"/>
    <p:sldLayoutId id="2147489329" r:id="rId5"/>
    <p:sldLayoutId id="2147489330" r:id="rId6"/>
    <p:sldLayoutId id="2147489331" r:id="rId7"/>
    <p:sldLayoutId id="2147489332" r:id="rId8"/>
    <p:sldLayoutId id="2147489333" r:id="rId9"/>
    <p:sldLayoutId id="2147489334" r:id="rId10"/>
    <p:sldLayoutId id="2147489335" r:id="rId11"/>
    <p:sldLayoutId id="2147489336" r:id="rId12"/>
    <p:sldLayoutId id="2147489337" r:id="rId13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3429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2pPr>
      <a:lvl3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3pPr>
      <a:lvl4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4pPr>
      <a:lvl5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5pPr>
      <a:lvl6pPr marL="4572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6pPr>
      <a:lvl7pPr marL="9144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7pPr>
      <a:lvl8pPr marL="13716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8pPr>
      <a:lvl9pPr marL="18288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57175" indent="-257175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557213" indent="-214313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857250" indent="-171450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200150" indent="-171450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543050" indent="-171450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04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29179C81-0F75-804D-963C-597F3DDFD88D}" type="datetimeFigureOut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C1CF935B-9EC0-924E-9A68-E1860050AF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338" r:id="rId1"/>
    <p:sldLayoutId id="2147489339" r:id="rId2"/>
    <p:sldLayoutId id="2147489340" r:id="rId3"/>
    <p:sldLayoutId id="2147489341" r:id="rId4"/>
    <p:sldLayoutId id="2147489342" r:id="rId5"/>
    <p:sldLayoutId id="2147489343" r:id="rId6"/>
    <p:sldLayoutId id="2147489344" r:id="rId7"/>
    <p:sldLayoutId id="2147489345" r:id="rId8"/>
    <p:sldLayoutId id="2147489346" r:id="rId9"/>
    <p:sldLayoutId id="2147489347" r:id="rId10"/>
    <p:sldLayoutId id="2147489348" r:id="rId11"/>
    <p:sldLayoutId id="2147489349" r:id="rId12"/>
    <p:sldLayoutId id="2147489350" r:id="rId13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3429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2pPr>
      <a:lvl3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3pPr>
      <a:lvl4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4pPr>
      <a:lvl5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</a:defRPr>
      </a:lvl5pPr>
      <a:lvl6pPr marL="4572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6pPr>
      <a:lvl7pPr marL="9144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7pPr>
      <a:lvl8pPr marL="13716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8pPr>
      <a:lvl9pPr marL="18288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57175" indent="-257175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557213" indent="-214313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857250" indent="-171450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200150" indent="-171450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543050" indent="-171450" algn="l" defTabSz="3429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eaLnBrk="1" hangingPunct="1">
              <a:defRPr sz="1400">
                <a:solidFill>
                  <a:srgbClr val="FFFFFF"/>
                </a:solidFill>
                <a:latin typeface="Arial" panose="020B0604020202020204" pitchFamily="34" charset="0"/>
                <a:ea typeface="ヒラギノ角ゴ Pro W3" charset="-128"/>
              </a:defRPr>
            </a:lvl1pPr>
          </a:lstStyle>
          <a:p>
            <a:pPr>
              <a:defRPr/>
            </a:pPr>
            <a:fld id="{AA80A10C-F88D-440C-84D8-4F1F46740493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eaLnBrk="1" hangingPunct="1">
              <a:defRPr sz="14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defRPr sz="1400">
                <a:solidFill>
                  <a:srgbClr val="FFFFFF"/>
                </a:solidFill>
                <a:latin typeface="Arial" panose="020B0604020202020204" pitchFamily="34" charset="0"/>
                <a:ea typeface="ヒラギノ角ゴ Pro W3" charset="-128"/>
              </a:defRPr>
            </a:lvl1pPr>
          </a:lstStyle>
          <a:p>
            <a:pPr>
              <a:defRPr/>
            </a:pPr>
            <a:fld id="{88D14E8D-F4F4-AE49-86DE-22785DC8BC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90117" name="Picture 12" descr="yccsmilowbackgrndwhite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8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01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365" r:id="rId1"/>
    <p:sldLayoutId id="2147489366" r:id="rId2"/>
    <p:sldLayoutId id="2147489367" r:id="rId3"/>
    <p:sldLayoutId id="2147489368" r:id="rId4"/>
    <p:sldLayoutId id="2147489369" r:id="rId5"/>
    <p:sldLayoutId id="2147489370" r:id="rId6"/>
    <p:sldLayoutId id="2147489371" r:id="rId7"/>
    <p:sldLayoutId id="2147489372" r:id="rId8"/>
    <p:sldLayoutId id="2147489373" r:id="rId9"/>
    <p:sldLayoutId id="2147489374" r:id="rId10"/>
    <p:sldLayoutId id="2147489375" r:id="rId11"/>
    <p:sldLayoutId id="2147489376" r:id="rId12"/>
    <p:sldLayoutId id="2147489377" r:id="rId13"/>
    <p:sldLayoutId id="2147489378" r:id="rId14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eaLnBrk="1" hangingPunct="1">
              <a:defRPr sz="1400">
                <a:solidFill>
                  <a:srgbClr val="FFFFFF"/>
                </a:solidFill>
                <a:latin typeface="Arial" panose="020B0604020202020204" pitchFamily="34" charset="0"/>
                <a:ea typeface="ヒラギノ角ゴ Pro W3" charset="-128"/>
              </a:defRPr>
            </a:lvl1pPr>
          </a:lstStyle>
          <a:p>
            <a:pPr>
              <a:defRPr/>
            </a:pPr>
            <a:fld id="{AE6594DC-230E-4DFA-8246-A289B682D2F3}" type="datetime1">
              <a:rPr lang="en-US" altLang="en-US"/>
              <a:pPr>
                <a:defRPr/>
              </a:pPr>
              <a:t>5/18/17</a:t>
            </a:fld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eaLnBrk="1" hangingPunct="1">
              <a:defRPr sz="14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defRPr sz="1400">
                <a:solidFill>
                  <a:srgbClr val="FFFFFF"/>
                </a:solidFill>
                <a:latin typeface="Arial" panose="020B0604020202020204" pitchFamily="34" charset="0"/>
                <a:ea typeface="ヒラギノ角ゴ Pro W3" charset="-128"/>
              </a:defRPr>
            </a:lvl1pPr>
          </a:lstStyle>
          <a:p>
            <a:pPr>
              <a:defRPr/>
            </a:pPr>
            <a:fld id="{3CB1E982-8FA9-E44C-916C-A3ABAD3D4C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5477" name="Picture 12" descr="yccsmilowbackgrndwhite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8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54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379" r:id="rId1"/>
    <p:sldLayoutId id="2147489380" r:id="rId2"/>
    <p:sldLayoutId id="2147489381" r:id="rId3"/>
    <p:sldLayoutId id="2147489382" r:id="rId4"/>
    <p:sldLayoutId id="2147489383" r:id="rId5"/>
    <p:sldLayoutId id="2147489384" r:id="rId6"/>
    <p:sldLayoutId id="2147489385" r:id="rId7"/>
    <p:sldLayoutId id="2147489386" r:id="rId8"/>
    <p:sldLayoutId id="2147489387" r:id="rId9"/>
    <p:sldLayoutId id="2147489388" r:id="rId10"/>
    <p:sldLayoutId id="2147489389" r:id="rId11"/>
    <p:sldLayoutId id="2147489390" r:id="rId12"/>
    <p:sldLayoutId id="2147489391" r:id="rId13"/>
    <p:sldLayoutId id="2147489392" r:id="rId14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4532313" y="6492875"/>
            <a:ext cx="4611687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</a:rPr>
              <a:t>National Symposium on Value Innovation at </a:t>
            </a:r>
            <a:r>
              <a:rPr lang="en-US" sz="1600" b="1" dirty="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</a:rPr>
              <a:t>Yale</a:t>
            </a:r>
          </a:p>
        </p:txBody>
      </p:sp>
      <p:sp>
        <p:nvSpPr>
          <p:cNvPr id="9" name="Rectangle 8"/>
          <p:cNvSpPr>
            <a:spLocks noChangeAspect="1"/>
          </p:cNvSpPr>
          <p:nvPr userDrawn="1"/>
        </p:nvSpPr>
        <p:spPr>
          <a:xfrm>
            <a:off x="368300" y="0"/>
            <a:ext cx="369888" cy="369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-1588" y="0"/>
            <a:ext cx="369888" cy="3698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20837" name="Picture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466726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8" name="Picture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0"/>
            <a:ext cx="4667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 userDrawn="1"/>
        </p:nvSpPr>
        <p:spPr>
          <a:xfrm>
            <a:off x="0" y="6492875"/>
            <a:ext cx="4532313" cy="365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20840" name="Picture 1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8" y="6573838"/>
            <a:ext cx="754062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41" name="Picture 2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74"/>
          <a:stretch>
            <a:fillRect/>
          </a:stretch>
        </p:blipFill>
        <p:spPr bwMode="auto">
          <a:xfrm>
            <a:off x="2459038" y="6572250"/>
            <a:ext cx="88265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42" name="Picture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3" y="6573838"/>
            <a:ext cx="46672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43" name="Picture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6573838"/>
            <a:ext cx="1270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252" r:id="rId1"/>
    <p:sldLayoutId id="2147489253" r:id="rId2"/>
    <p:sldLayoutId id="2147489254" r:id="rId3"/>
    <p:sldLayoutId id="2147489255" r:id="rId4"/>
    <p:sldLayoutId id="2147489256" r:id="rId5"/>
    <p:sldLayoutId id="2147489257" r:id="rId6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0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Relationship Id="rId2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4.xml"/><Relationship Id="rId2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4" Type="http://schemas.openxmlformats.org/officeDocument/2006/relationships/image" Target="../media/image42.emf"/><Relationship Id="rId1" Type="http://schemas.openxmlformats.org/officeDocument/2006/relationships/slideLayout" Target="../slideLayouts/slideLayout160.xml"/><Relationship Id="rId2" Type="http://schemas.openxmlformats.org/officeDocument/2006/relationships/notesSlide" Target="../notesSlides/notesSlide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oleObject" Target="../embeddings/Microsoft_Excel_97_-_2004_Worksheet1.xls"/><Relationship Id="rId5" Type="http://schemas.openxmlformats.org/officeDocument/2006/relationships/image" Target="../media/image2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solidFill>
                  <a:srgbClr val="000000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>actual</a:t>
            </a:r>
            <a:b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600" b="1" i="0" dirty="0">
                <a:solidFill>
                  <a:srgbClr val="000000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rgbClr val="000000"/>
                </a:solidFill>
                <a:latin typeface="Arial"/>
                <a:cs typeface="Arial"/>
              </a:rPr>
              <a:t>live </a:t>
            </a:r>
            <a:r>
              <a:rPr lang="en-US" sz="2600" b="1" i="0" dirty="0">
                <a:solidFill>
                  <a:srgbClr val="000000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752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Title 1"/>
          <p:cNvSpPr>
            <a:spLocks noGrp="1"/>
          </p:cNvSpPr>
          <p:nvPr>
            <p:ph type="title"/>
          </p:nvPr>
        </p:nvSpPr>
        <p:spPr>
          <a:xfrm>
            <a:off x="457200" y="163513"/>
            <a:ext cx="8229600" cy="1143000"/>
          </a:xfrm>
        </p:spPr>
        <p:txBody>
          <a:bodyPr/>
          <a:lstStyle/>
          <a:p>
            <a:r>
              <a:rPr lang="en-US" altLang="x-none">
                <a:latin typeface="Calibri" charset="0"/>
                <a:ea typeface="MS PGothic" charset="-128"/>
              </a:rPr>
              <a:t>END OF LIFE CARE</a:t>
            </a:r>
          </a:p>
        </p:txBody>
      </p:sp>
      <p:sp>
        <p:nvSpPr>
          <p:cNvPr id="222210" name="Content Placeholder 2"/>
          <p:cNvSpPr>
            <a:spLocks noGrp="1"/>
          </p:cNvSpPr>
          <p:nvPr>
            <p:ph idx="1"/>
          </p:nvPr>
        </p:nvSpPr>
        <p:spPr>
          <a:xfrm>
            <a:off x="228600" y="928688"/>
            <a:ext cx="8686800" cy="5562600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altLang="x-none" sz="2400" dirty="0">
                <a:ea typeface="MS PGothic" charset="-128"/>
              </a:rPr>
              <a:t>Patients with metastatic solid tumors admitted to an acute care hospital die on average of 3.4 months after discharge, with 75% of patients deceased by one year (Wisconsin)</a:t>
            </a:r>
          </a:p>
          <a:p>
            <a:pPr>
              <a:spcAft>
                <a:spcPts val="1800"/>
              </a:spcAft>
            </a:pPr>
            <a:r>
              <a:rPr lang="en-US" altLang="x-none" sz="2400" dirty="0">
                <a:ea typeface="MS PGothic" charset="-128"/>
              </a:rPr>
              <a:t>Most patients state that they prefer to die at home and that quality of life is their </a:t>
            </a:r>
            <a:r>
              <a:rPr lang="en-US" altLang="x-none" sz="2400" dirty="0" smtClean="0">
                <a:ea typeface="MS PGothic" charset="-128"/>
              </a:rPr>
              <a:t>priority</a:t>
            </a:r>
            <a:endParaRPr lang="en-US" altLang="x-none" sz="2400" dirty="0">
              <a:ea typeface="MS PGothic" charset="-128"/>
            </a:endParaRPr>
          </a:p>
          <a:p>
            <a:pPr>
              <a:spcAft>
                <a:spcPts val="1800"/>
              </a:spcAft>
            </a:pPr>
            <a:r>
              <a:rPr lang="en-US" altLang="x-none" sz="2400" dirty="0">
                <a:ea typeface="MS PGothic" charset="-128"/>
              </a:rPr>
              <a:t>Despite this, among 2009 Medicare beneficiaries with cancer:</a:t>
            </a:r>
          </a:p>
          <a:p>
            <a:pPr lvl="1"/>
            <a:r>
              <a:rPr lang="en-US" altLang="x-none" dirty="0">
                <a:ea typeface="MS PGothic" charset="-128"/>
              </a:rPr>
              <a:t>80% were hospitalized within 90 days of death</a:t>
            </a:r>
          </a:p>
          <a:p>
            <a:pPr lvl="1"/>
            <a:r>
              <a:rPr lang="en-US" altLang="x-none" dirty="0">
                <a:ea typeface="MS PGothic" charset="-128"/>
              </a:rPr>
              <a:t>27% were admitted to the ICU in the last month of life </a:t>
            </a:r>
          </a:p>
          <a:p>
            <a:pPr lvl="1"/>
            <a:r>
              <a:rPr lang="en-US" altLang="x-none" dirty="0">
                <a:ea typeface="MS PGothic" charset="-128"/>
              </a:rPr>
              <a:t>20% transitioned to hospice in their last 3 days </a:t>
            </a:r>
            <a:r>
              <a:rPr lang="en-US" altLang="x-none">
                <a:ea typeface="MS PGothic" charset="-128"/>
              </a:rPr>
              <a:t>of </a:t>
            </a:r>
            <a:r>
              <a:rPr lang="en-US" altLang="x-none" smtClean="0">
                <a:ea typeface="MS PGothic" charset="-128"/>
              </a:rPr>
              <a:t>life</a:t>
            </a:r>
            <a:endParaRPr lang="en-US" altLang="x-none" sz="3200" dirty="0">
              <a:ea typeface="MS PGothic" charset="-128"/>
            </a:endParaRPr>
          </a:p>
          <a:p>
            <a:pPr lvl="1">
              <a:buFontTx/>
              <a:buNone/>
            </a:pPr>
            <a:endParaRPr lang="en-US" altLang="x-none" sz="1800" dirty="0">
              <a:solidFill>
                <a:srgbClr val="FFFF00"/>
              </a:solidFill>
              <a:ea typeface="MS PGothic" charset="-128"/>
            </a:endParaRPr>
          </a:p>
          <a:p>
            <a:pPr lvl="1">
              <a:buFontTx/>
              <a:buNone/>
            </a:pPr>
            <a:r>
              <a:rPr lang="en-US" altLang="x-none" sz="1800" dirty="0">
                <a:solidFill>
                  <a:srgbClr val="FFFF00"/>
                </a:solidFill>
                <a:ea typeface="MS PGothic" charset="-128"/>
              </a:rPr>
              <a:t>														    </a:t>
            </a:r>
            <a:r>
              <a:rPr lang="en-US" altLang="x-none" sz="1800" dirty="0" err="1">
                <a:ea typeface="MS PGothic" charset="-128"/>
              </a:rPr>
              <a:t>Teno</a:t>
            </a:r>
            <a:r>
              <a:rPr lang="en-US" altLang="x-none" sz="1800" dirty="0">
                <a:ea typeface="MS PGothic" charset="-128"/>
              </a:rPr>
              <a:t> J et al, JAMA 309:470-7, 2013</a:t>
            </a:r>
            <a:endParaRPr lang="en-US" altLang="x-none" sz="3200" dirty="0">
              <a:ea typeface="MS PGothic" charset="-128"/>
            </a:endParaRPr>
          </a:p>
          <a:p>
            <a:pPr>
              <a:spcAft>
                <a:spcPts val="1800"/>
              </a:spcAft>
            </a:pPr>
            <a:endParaRPr lang="en-US" altLang="x-none" sz="2400" dirty="0">
              <a:ea typeface="MS PGothic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Rectangle 4"/>
          <p:cNvSpPr>
            <a:spLocks noGrp="1" noChangeArrowheads="1"/>
          </p:cNvSpPr>
          <p:nvPr>
            <p:ph type="title"/>
          </p:nvPr>
        </p:nvSpPr>
        <p:spPr>
          <a:xfrm>
            <a:off x="1300163" y="381000"/>
            <a:ext cx="6629400" cy="762000"/>
          </a:xfrm>
        </p:spPr>
        <p:txBody>
          <a:bodyPr/>
          <a:lstStyle/>
          <a:p>
            <a:pPr eaLnBrk="1" hangingPunct="1"/>
            <a:r>
              <a:rPr lang="en-US" altLang="x-none">
                <a:latin typeface="Calibri" charset="0"/>
                <a:ea typeface="MS PGothic" charset="-128"/>
              </a:rPr>
              <a:t>Costs of End-of-Life Cancer Care</a:t>
            </a:r>
          </a:p>
        </p:txBody>
      </p:sp>
      <p:sp>
        <p:nvSpPr>
          <p:cNvPr id="204802" name="Text Box 6"/>
          <p:cNvSpPr txBox="1">
            <a:spLocks noChangeArrowheads="1"/>
          </p:cNvSpPr>
          <p:nvPr/>
        </p:nvSpPr>
        <p:spPr bwMode="auto">
          <a:xfrm>
            <a:off x="6873875" y="6080125"/>
            <a:ext cx="1898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>
                <a:solidFill>
                  <a:schemeClr val="bg1"/>
                </a:solidFill>
              </a:rPr>
              <a:t>Source:  Innovus</a:t>
            </a:r>
          </a:p>
        </p:txBody>
      </p:sp>
      <p:pic>
        <p:nvPicPr>
          <p:cNvPr id="22323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8315325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3200400" y="2667000"/>
            <a:ext cx="1295400" cy="25146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/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defTabSz="914400" eaLnBrk="1" hangingPunct="1"/>
            <a:endParaRPr lang="x-none" altLang="x-none">
              <a:solidFill>
                <a:srgbClr val="000000"/>
              </a:solidFill>
              <a:ea typeface="ヒラギノ角ゴ Pro W3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object 2"/>
          <p:cNvSpPr>
            <a:spLocks noGrp="1"/>
          </p:cNvSpPr>
          <p:nvPr>
            <p:ph type="title"/>
          </p:nvPr>
        </p:nvSpPr>
        <p:spPr>
          <a:xfrm>
            <a:off x="430213" y="722313"/>
            <a:ext cx="8277225" cy="371475"/>
          </a:xfrm>
        </p:spPr>
        <p:txBody>
          <a:bodyPr lIns="0" tIns="0" rIns="0" bIns="0">
            <a:spAutoFit/>
          </a:bodyPr>
          <a:lstStyle/>
          <a:p>
            <a:pPr marL="12700">
              <a:lnSpc>
                <a:spcPts val="2850"/>
              </a:lnSpc>
            </a:pPr>
            <a:r>
              <a:rPr lang="en-US" altLang="en-US"/>
              <a:t>Hospice use and end-of-life spending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41438" y="1719263"/>
            <a:ext cx="6186487" cy="2444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lnSpc>
                <a:spcPts val="1905"/>
              </a:lnSpc>
              <a:defRPr/>
            </a:pPr>
            <a:r>
              <a:rPr sz="1600" spc="-1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D</a:t>
            </a:r>
            <a:r>
              <a:rPr sz="1600" spc="-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ist</a:t>
            </a:r>
            <a:r>
              <a:rPr sz="1600" spc="-1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r</a:t>
            </a:r>
            <a:r>
              <a:rPr sz="160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but</a:t>
            </a:r>
            <a:r>
              <a:rPr sz="160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on</a:t>
            </a:r>
            <a:r>
              <a:rPr sz="1600" spc="-1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of</a:t>
            </a:r>
            <a:r>
              <a:rPr sz="1600" spc="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Med</a:t>
            </a:r>
            <a:r>
              <a:rPr sz="1600" spc="-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ic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a</a:t>
            </a:r>
            <a:r>
              <a:rPr sz="1600" spc="-1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r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e</a:t>
            </a:r>
            <a:r>
              <a:rPr sz="1600" spc="1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s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pend</a:t>
            </a:r>
            <a:r>
              <a:rPr sz="160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ng for</a:t>
            </a:r>
            <a:r>
              <a:rPr sz="1600" spc="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AMC</a:t>
            </a:r>
            <a:r>
              <a:rPr sz="1600" spc="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c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hemothe</a:t>
            </a:r>
            <a:r>
              <a:rPr sz="1600" spc="-1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r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apy</a:t>
            </a:r>
            <a:r>
              <a:rPr sz="1600" spc="1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ep</a:t>
            </a:r>
            <a:r>
              <a:rPr sz="1600" spc="-5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is</a:t>
            </a: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odes</a:t>
            </a:r>
            <a:endParaRPr sz="1600" dirty="0"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224259" name="object 4"/>
          <p:cNvSpPr txBox="1">
            <a:spLocks noChangeArrowheads="1"/>
          </p:cNvSpPr>
          <p:nvPr/>
        </p:nvSpPr>
        <p:spPr bwMode="auto">
          <a:xfrm>
            <a:off x="6916738" y="2365375"/>
            <a:ext cx="1222375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8750" indent="-147638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lnSpc>
                <a:spcPts val="1625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190800"/>
                </a:solidFill>
                <a:ea typeface="MS PGothic" charset="-128"/>
                <a:cs typeface="Arial" charset="0"/>
              </a:rPr>
              <a:t>Avg. Episode </a:t>
            </a:r>
            <a:r>
              <a:rPr lang="en-US" altLang="en-US" sz="1600" u="sng">
                <a:solidFill>
                  <a:srgbClr val="190800"/>
                </a:solidFill>
                <a:ea typeface="MS PGothic" charset="-128"/>
                <a:cs typeface="Arial" charset="0"/>
              </a:rPr>
              <a:t>Payments</a:t>
            </a:r>
            <a:endParaRPr lang="en-US" altLang="en-US" sz="1600">
              <a:solidFill>
                <a:schemeClr val="tx1"/>
              </a:solidFill>
              <a:ea typeface="MS PGothic" charset="-128"/>
              <a:cs typeface="Arial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48513" y="2986088"/>
            <a:ext cx="758825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$53,574</a:t>
            </a:r>
            <a:endParaRPr sz="1600"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48513" y="3779838"/>
            <a:ext cx="758825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$47,447</a:t>
            </a:r>
            <a:endParaRPr sz="1600"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48513" y="4575175"/>
            <a:ext cx="758825" cy="2460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0" dirty="0">
                <a:solidFill>
                  <a:srgbClr val="190800"/>
                </a:solidFill>
                <a:latin typeface="Arial"/>
                <a:ea typeface="MS PGothic" panose="020B0600070205080204" pitchFamily="34" charset="-128"/>
                <a:cs typeface="Arial"/>
              </a:rPr>
              <a:t>$41,431</a:t>
            </a:r>
            <a:endParaRPr sz="1600"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224263" name="object 8"/>
          <p:cNvSpPr>
            <a:spLocks noChangeArrowheads="1"/>
          </p:cNvSpPr>
          <p:nvPr/>
        </p:nvSpPr>
        <p:spPr bwMode="auto">
          <a:xfrm>
            <a:off x="3833813" y="2700338"/>
            <a:ext cx="3209925" cy="238918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Calibri" charset="0"/>
            </a:endParaRPr>
          </a:p>
        </p:txBody>
      </p:sp>
      <p:sp>
        <p:nvSpPr>
          <p:cNvPr id="224264" name="object 9"/>
          <p:cNvSpPr>
            <a:spLocks/>
          </p:cNvSpPr>
          <p:nvPr/>
        </p:nvSpPr>
        <p:spPr bwMode="auto">
          <a:xfrm>
            <a:off x="3860800" y="5064125"/>
            <a:ext cx="0" cy="61913"/>
          </a:xfrm>
          <a:custGeom>
            <a:avLst/>
            <a:gdLst>
              <a:gd name="T0" fmla="*/ 0 h 60960"/>
              <a:gd name="T1" fmla="*/ 68825 h 60960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60960">
                <a:moveTo>
                  <a:pt x="0" y="0"/>
                </a:moveTo>
                <a:lnTo>
                  <a:pt x="0" y="60794"/>
                </a:lnTo>
              </a:path>
            </a:pathLst>
          </a:custGeom>
          <a:noFill/>
          <a:ln w="9525">
            <a:solidFill>
              <a:srgbClr val="190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4265" name="object 10"/>
          <p:cNvSpPr>
            <a:spLocks/>
          </p:cNvSpPr>
          <p:nvPr/>
        </p:nvSpPr>
        <p:spPr bwMode="auto">
          <a:xfrm>
            <a:off x="4913313" y="5064125"/>
            <a:ext cx="0" cy="61913"/>
          </a:xfrm>
          <a:custGeom>
            <a:avLst/>
            <a:gdLst>
              <a:gd name="T0" fmla="*/ 0 h 60960"/>
              <a:gd name="T1" fmla="*/ 68825 h 60960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60960">
                <a:moveTo>
                  <a:pt x="0" y="0"/>
                </a:moveTo>
                <a:lnTo>
                  <a:pt x="0" y="60794"/>
                </a:lnTo>
              </a:path>
            </a:pathLst>
          </a:custGeom>
          <a:noFill/>
          <a:ln w="9525">
            <a:solidFill>
              <a:srgbClr val="190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4266" name="object 11"/>
          <p:cNvSpPr>
            <a:spLocks/>
          </p:cNvSpPr>
          <p:nvPr/>
        </p:nvSpPr>
        <p:spPr bwMode="auto">
          <a:xfrm>
            <a:off x="5965825" y="5064125"/>
            <a:ext cx="0" cy="61913"/>
          </a:xfrm>
          <a:custGeom>
            <a:avLst/>
            <a:gdLst>
              <a:gd name="T0" fmla="*/ 0 h 60960"/>
              <a:gd name="T1" fmla="*/ 68825 h 60960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60960">
                <a:moveTo>
                  <a:pt x="0" y="0"/>
                </a:moveTo>
                <a:lnTo>
                  <a:pt x="0" y="60794"/>
                </a:lnTo>
              </a:path>
            </a:pathLst>
          </a:custGeom>
          <a:noFill/>
          <a:ln w="9525">
            <a:solidFill>
              <a:srgbClr val="190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4267" name="object 12"/>
          <p:cNvSpPr>
            <a:spLocks/>
          </p:cNvSpPr>
          <p:nvPr/>
        </p:nvSpPr>
        <p:spPr bwMode="auto">
          <a:xfrm>
            <a:off x="7018338" y="5064125"/>
            <a:ext cx="0" cy="61913"/>
          </a:xfrm>
          <a:custGeom>
            <a:avLst/>
            <a:gdLst>
              <a:gd name="T0" fmla="*/ 0 h 60960"/>
              <a:gd name="T1" fmla="*/ 68825 h 60960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60960">
                <a:moveTo>
                  <a:pt x="0" y="0"/>
                </a:moveTo>
                <a:lnTo>
                  <a:pt x="0" y="60794"/>
                </a:lnTo>
              </a:path>
            </a:pathLst>
          </a:custGeom>
          <a:noFill/>
          <a:ln w="9525">
            <a:solidFill>
              <a:srgbClr val="190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object 13"/>
          <p:cNvSpPr txBox="1"/>
          <p:nvPr/>
        </p:nvSpPr>
        <p:spPr>
          <a:xfrm>
            <a:off x="3706813" y="5194300"/>
            <a:ext cx="250825" cy="2460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0" dirty="0">
                <a:latin typeface="Arial"/>
                <a:ea typeface="MS PGothic" panose="020B0600070205080204" pitchFamily="34" charset="-128"/>
                <a:cs typeface="Arial"/>
              </a:rPr>
              <a:t>$0</a:t>
            </a:r>
            <a:endParaRPr sz="1600"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505325" y="5194300"/>
            <a:ext cx="760413" cy="2460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0" dirty="0">
                <a:latin typeface="Arial"/>
                <a:ea typeface="MS PGothic" panose="020B0600070205080204" pitchFamily="34" charset="-128"/>
                <a:cs typeface="Arial"/>
              </a:rPr>
              <a:t>$2</a:t>
            </a:r>
            <a:r>
              <a:rPr sz="1600" dirty="0">
                <a:latin typeface="Arial"/>
                <a:ea typeface="MS PGothic" panose="020B0600070205080204" pitchFamily="34" charset="-128"/>
                <a:cs typeface="Arial"/>
              </a:rPr>
              <a:t>0</a:t>
            </a:r>
            <a:r>
              <a:rPr sz="1600" spc="-10" dirty="0">
                <a:latin typeface="Arial"/>
                <a:ea typeface="MS PGothic" panose="020B0600070205080204" pitchFamily="34" charset="-128"/>
                <a:cs typeface="Arial"/>
              </a:rPr>
              <a:t>,000</a:t>
            </a:r>
            <a:endParaRPr sz="1600"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57838" y="5194300"/>
            <a:ext cx="760412" cy="2460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0" dirty="0">
                <a:latin typeface="Arial"/>
                <a:ea typeface="MS PGothic" panose="020B0600070205080204" pitchFamily="34" charset="-128"/>
                <a:cs typeface="Arial"/>
              </a:rPr>
              <a:t>$4</a:t>
            </a:r>
            <a:r>
              <a:rPr sz="1600" dirty="0">
                <a:latin typeface="Arial"/>
                <a:ea typeface="MS PGothic" panose="020B0600070205080204" pitchFamily="34" charset="-128"/>
                <a:cs typeface="Arial"/>
              </a:rPr>
              <a:t>0</a:t>
            </a:r>
            <a:r>
              <a:rPr sz="1600" spc="-10" dirty="0">
                <a:latin typeface="Arial"/>
                <a:ea typeface="MS PGothic" panose="020B0600070205080204" pitchFamily="34" charset="-128"/>
                <a:cs typeface="Arial"/>
              </a:rPr>
              <a:t>,000</a:t>
            </a:r>
            <a:endParaRPr sz="1600"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610350" y="5194300"/>
            <a:ext cx="758825" cy="2460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0" dirty="0">
                <a:latin typeface="Arial"/>
                <a:ea typeface="MS PGothic" panose="020B0600070205080204" pitchFamily="34" charset="-128"/>
                <a:cs typeface="Arial"/>
              </a:rPr>
              <a:t>$6</a:t>
            </a:r>
            <a:r>
              <a:rPr sz="1600" dirty="0">
                <a:latin typeface="Arial"/>
                <a:ea typeface="MS PGothic" panose="020B0600070205080204" pitchFamily="34" charset="-128"/>
                <a:cs typeface="Arial"/>
              </a:rPr>
              <a:t>0</a:t>
            </a:r>
            <a:r>
              <a:rPr sz="1600" spc="-10" dirty="0">
                <a:latin typeface="Arial"/>
                <a:ea typeface="MS PGothic" panose="020B0600070205080204" pitchFamily="34" charset="-128"/>
                <a:cs typeface="Arial"/>
              </a:rPr>
              <a:t>,000</a:t>
            </a:r>
            <a:endParaRPr sz="1600"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6913" y="4567238"/>
            <a:ext cx="3000375" cy="2476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x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p</a:t>
            </a: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r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ed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w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th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1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5+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da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y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s of</a:t>
            </a:r>
            <a:r>
              <a:rPr sz="1600" spc="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ho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s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p</a:t>
            </a: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c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</a:t>
            </a:r>
            <a:endParaRPr sz="1600" dirty="0">
              <a:solidFill>
                <a:schemeClr val="bg1"/>
              </a:solidFill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9100" y="3789363"/>
            <a:ext cx="3278188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x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p</a:t>
            </a: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r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ed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w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th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3</a:t>
            </a:r>
            <a:r>
              <a:rPr sz="1600" spc="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to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14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d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a</a:t>
            </a:r>
            <a:r>
              <a:rPr sz="1600" spc="-2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y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s</a:t>
            </a:r>
            <a:r>
              <a:rPr sz="1600" spc="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of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ho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s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p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ic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</a:t>
            </a:r>
            <a:endParaRPr sz="1600" dirty="0">
              <a:solidFill>
                <a:schemeClr val="bg1"/>
              </a:solidFill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52475" y="3009900"/>
            <a:ext cx="2944813" cy="2460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x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p</a:t>
            </a: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r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ed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w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th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&lt;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3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d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a</a:t>
            </a:r>
            <a:r>
              <a:rPr sz="1600" spc="-2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y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s</a:t>
            </a:r>
            <a:r>
              <a:rPr sz="1600" spc="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of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h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o</a:t>
            </a:r>
            <a:r>
              <a:rPr sz="1600" spc="-2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s</a:t>
            </a:r>
            <a:r>
              <a:rPr sz="16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p</a:t>
            </a:r>
            <a:r>
              <a:rPr sz="16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6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c</a:t>
            </a:r>
            <a:r>
              <a:rPr sz="16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</a:t>
            </a:r>
            <a:endParaRPr sz="1600" dirty="0">
              <a:solidFill>
                <a:schemeClr val="bg1"/>
              </a:solidFill>
              <a:latin typeface="Arial"/>
              <a:ea typeface="MS PGothic" panose="020B0600070205080204" pitchFamily="34" charset="-128"/>
              <a:cs typeface="Arial"/>
            </a:endParaRPr>
          </a:p>
        </p:txBody>
      </p:sp>
      <p:sp>
        <p:nvSpPr>
          <p:cNvPr id="224275" name="object 20"/>
          <p:cNvSpPr>
            <a:spLocks noChangeArrowheads="1"/>
          </p:cNvSpPr>
          <p:nvPr/>
        </p:nvSpPr>
        <p:spPr bwMode="auto">
          <a:xfrm>
            <a:off x="577850" y="2352675"/>
            <a:ext cx="95250" cy="952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Calibri" charset="0"/>
            </a:endParaRPr>
          </a:p>
        </p:txBody>
      </p:sp>
      <p:sp>
        <p:nvSpPr>
          <p:cNvPr id="224276" name="object 21"/>
          <p:cNvSpPr>
            <a:spLocks noChangeArrowheads="1"/>
          </p:cNvSpPr>
          <p:nvPr/>
        </p:nvSpPr>
        <p:spPr bwMode="auto">
          <a:xfrm>
            <a:off x="1425575" y="2352675"/>
            <a:ext cx="96838" cy="9525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Calibri" charset="0"/>
            </a:endParaRPr>
          </a:p>
        </p:txBody>
      </p:sp>
      <p:sp>
        <p:nvSpPr>
          <p:cNvPr id="224277" name="object 22"/>
          <p:cNvSpPr>
            <a:spLocks noChangeArrowheads="1"/>
          </p:cNvSpPr>
          <p:nvPr/>
        </p:nvSpPr>
        <p:spPr bwMode="auto">
          <a:xfrm>
            <a:off x="3043238" y="2352675"/>
            <a:ext cx="98425" cy="9525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Calibri" charset="0"/>
            </a:endParaRPr>
          </a:p>
        </p:txBody>
      </p:sp>
      <p:sp>
        <p:nvSpPr>
          <p:cNvPr id="224278" name="object 23"/>
          <p:cNvSpPr>
            <a:spLocks noChangeArrowheads="1"/>
          </p:cNvSpPr>
          <p:nvPr/>
        </p:nvSpPr>
        <p:spPr bwMode="auto">
          <a:xfrm>
            <a:off x="4692650" y="2352675"/>
            <a:ext cx="96838" cy="95250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Calibri" charset="0"/>
            </a:endParaRPr>
          </a:p>
        </p:txBody>
      </p:sp>
      <p:sp>
        <p:nvSpPr>
          <p:cNvPr id="224279" name="object 24"/>
          <p:cNvSpPr>
            <a:spLocks noChangeArrowheads="1"/>
          </p:cNvSpPr>
          <p:nvPr/>
        </p:nvSpPr>
        <p:spPr bwMode="auto">
          <a:xfrm>
            <a:off x="5203825" y="2352675"/>
            <a:ext cx="96838" cy="95250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Calibri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96913" y="2300288"/>
            <a:ext cx="5938837" cy="2159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tabLst>
                <a:tab pos="860425" algn="l"/>
                <a:tab pos="2479040" algn="l"/>
                <a:tab pos="4127500" algn="l"/>
                <a:tab pos="4639310" algn="l"/>
              </a:tabLst>
              <a:defRPr/>
            </a:pP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C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he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m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o	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npa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en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 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M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ed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c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a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l	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npa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en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 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Su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r</a:t>
            </a:r>
            <a:r>
              <a:rPr sz="1400" spc="-1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g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i</a:t>
            </a:r>
            <a:r>
              <a:rPr sz="1400" spc="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c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a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l	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R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	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O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he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r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 Pa</a:t>
            </a:r>
            <a:r>
              <a:rPr sz="1400" spc="-1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ym</a:t>
            </a:r>
            <a:r>
              <a:rPr sz="1400" spc="-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en</a:t>
            </a:r>
            <a:r>
              <a:rPr sz="1400" spc="5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t</a:t>
            </a:r>
            <a:r>
              <a:rPr sz="1400" dirty="0">
                <a:solidFill>
                  <a:schemeClr val="bg1"/>
                </a:solidFill>
                <a:latin typeface="Arial"/>
                <a:ea typeface="MS PGothic" panose="020B0600070205080204" pitchFamily="34" charset="-128"/>
                <a:cs typeface="Arial"/>
              </a:rPr>
              <a:t>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Title 1"/>
          <p:cNvSpPr>
            <a:spLocks noGrp="1"/>
          </p:cNvSpPr>
          <p:nvPr>
            <p:ph type="title"/>
          </p:nvPr>
        </p:nvSpPr>
        <p:spPr>
          <a:xfrm>
            <a:off x="685800" y="255588"/>
            <a:ext cx="7772400" cy="1344612"/>
          </a:xfrm>
        </p:spPr>
        <p:txBody>
          <a:bodyPr/>
          <a:lstStyle/>
          <a:p>
            <a:r>
              <a:rPr lang="en-US" altLang="en-US" sz="2800"/>
              <a:t>AGGRESSIVE INTERVENTIONS WITHIN 30 DAYS OF DEATH AMONG SMILOW LUNG CANCER PATIENTS</a:t>
            </a:r>
          </a:p>
        </p:txBody>
      </p:sp>
      <p:pic>
        <p:nvPicPr>
          <p:cNvPr id="226306" name="Content Placeholder 1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08" b="-3008"/>
          <a:stretch>
            <a:fillRect/>
          </a:stretch>
        </p:blipFill>
        <p:spPr>
          <a:xfrm>
            <a:off x="338203" y="1981199"/>
            <a:ext cx="8654930" cy="3818352"/>
          </a:xfrm>
        </p:spPr>
      </p:pic>
      <p:sp>
        <p:nvSpPr>
          <p:cNvPr id="226307" name="TextBox 1"/>
          <p:cNvSpPr txBox="1">
            <a:spLocks noChangeArrowheads="1"/>
          </p:cNvSpPr>
          <p:nvPr/>
        </p:nvSpPr>
        <p:spPr bwMode="auto">
          <a:xfrm>
            <a:off x="2333625" y="6035675"/>
            <a:ext cx="64389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>
                <a:latin typeface="Calibri" charset="0"/>
                <a:ea typeface="MS PGothic" charset="-128"/>
              </a:rPr>
              <a:t>Zhang B., Adelson K.,  Velji S., Rimar J., Longley P., Keane B., Chiang A., Lilenbaum R. ASCO Quality Care Symposium 2014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Text Box 1"/>
          <p:cNvSpPr txBox="1">
            <a:spLocks noChangeArrowheads="1"/>
          </p:cNvSpPr>
          <p:nvPr/>
        </p:nvSpPr>
        <p:spPr bwMode="auto">
          <a:xfrm>
            <a:off x="328613" y="304800"/>
            <a:ext cx="849471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 eaLnBrk="1">
              <a:lnSpc>
                <a:spcPct val="97000"/>
              </a:lnSpc>
              <a:spcBef>
                <a:spcPct val="0"/>
              </a:spcBef>
              <a:buClr>
                <a:srgbClr val="FFFFFF"/>
              </a:buClr>
              <a:buSzPct val="45000"/>
              <a:buFont typeface="StarSymbol" charset="0"/>
              <a:buNone/>
            </a:pPr>
            <a:r>
              <a:rPr lang="en-US" altLang="en-US" sz="4000">
                <a:solidFill>
                  <a:srgbClr val="F66400"/>
                </a:solidFill>
                <a:latin typeface="Calibri" charset="0"/>
                <a:ea typeface="MS PGothic" charset="-128"/>
              </a:rPr>
              <a:t>EARLY PALLIATIVE CARE</a:t>
            </a:r>
            <a:endParaRPr lang="en-GB" altLang="en-US" sz="1500" b="1" i="1">
              <a:solidFill>
                <a:srgbClr val="FFFFFF"/>
              </a:solidFill>
              <a:ea typeface="Gothic" charset="0"/>
              <a:cs typeface="Gothic" charset="0"/>
            </a:endParaRPr>
          </a:p>
        </p:txBody>
      </p:sp>
      <p:pic>
        <p:nvPicPr>
          <p:cNvPr id="228354" name="Picture 5" descr="Imag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30" y="901699"/>
            <a:ext cx="2482349" cy="490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8355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479" y="1137376"/>
            <a:ext cx="4346532" cy="373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56" name="Rectangle 9"/>
          <p:cNvSpPr>
            <a:spLocks noChangeArrowheads="1"/>
          </p:cNvSpPr>
          <p:nvPr/>
        </p:nvSpPr>
        <p:spPr bwMode="auto">
          <a:xfrm>
            <a:off x="4003196" y="4948225"/>
            <a:ext cx="4437563" cy="856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0525" indent="-293688">
              <a:spcBef>
                <a:spcPct val="20000"/>
              </a:spcBef>
              <a:buChar char="•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</a:tabLst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</a:tabLs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</a:tabLst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</a:tabLst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lnSpc>
                <a:spcPct val="92000"/>
              </a:lnSpc>
              <a:spcBef>
                <a:spcPct val="0"/>
              </a:spcBef>
              <a:spcAft>
                <a:spcPts val="800"/>
              </a:spcAft>
            </a:pPr>
            <a:r>
              <a:rPr lang="en-GB" altLang="en-US" sz="1800">
                <a:ea typeface="MS PGothic" charset="-128"/>
              </a:rPr>
              <a:t>Patients receiving early palliative care had less aggressive care at the end of life but longer survival.</a:t>
            </a:r>
          </a:p>
        </p:txBody>
      </p:sp>
      <p:sp>
        <p:nvSpPr>
          <p:cNvPr id="228357" name="Text Box 4"/>
          <p:cNvSpPr txBox="1">
            <a:spLocks noChangeArrowheads="1"/>
          </p:cNvSpPr>
          <p:nvPr/>
        </p:nvSpPr>
        <p:spPr bwMode="auto">
          <a:xfrm>
            <a:off x="6704013" y="6248400"/>
            <a:ext cx="2214562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 eaLnBrk="1">
              <a:lnSpc>
                <a:spcPct val="97000"/>
              </a:lnSpc>
              <a:spcBef>
                <a:spcPct val="0"/>
              </a:spcBef>
              <a:buClr>
                <a:srgbClr val="FFFFFF"/>
              </a:buClr>
              <a:buSzPct val="45000"/>
              <a:buFont typeface="StarSymbol" charset="0"/>
              <a:buNone/>
            </a:pPr>
            <a:r>
              <a:rPr lang="en-GB" altLang="en-US" sz="1400" b="1" i="1">
                <a:ea typeface="Gothic" charset="0"/>
                <a:cs typeface="Gothic" charset="0"/>
              </a:rPr>
              <a:t>Temel JS et al. NEJM2010</a:t>
            </a:r>
          </a:p>
        </p:txBody>
      </p:sp>
      <p:sp>
        <p:nvSpPr>
          <p:cNvPr id="228358" name="TextBox 7"/>
          <p:cNvSpPr txBox="1">
            <a:spLocks noChangeArrowheads="1"/>
          </p:cNvSpPr>
          <p:nvPr/>
        </p:nvSpPr>
        <p:spPr bwMode="auto">
          <a:xfrm>
            <a:off x="5787025" y="1195175"/>
            <a:ext cx="2793304" cy="10833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 eaLnBrk="1" hangingPunct="1">
              <a:buClr>
                <a:srgbClr val="99CCFF"/>
              </a:buClr>
              <a:buFont typeface="Wingdings" charset="2"/>
              <a:buNone/>
            </a:pPr>
            <a:r>
              <a:rPr lang="en-US" altLang="en-US" sz="1400" dirty="0">
                <a:solidFill>
                  <a:srgbClr val="FFFFFF"/>
                </a:solidFill>
                <a:ea typeface="MS PGothic" charset="-128"/>
              </a:rPr>
              <a:t>Median Survival</a:t>
            </a:r>
          </a:p>
          <a:p>
            <a:pPr eaLnBrk="1" hangingPunct="1">
              <a:buClr>
                <a:srgbClr val="99CCFF"/>
              </a:buClr>
              <a:buFont typeface="Wingdings" charset="2"/>
              <a:buNone/>
            </a:pPr>
            <a:r>
              <a:rPr lang="en-US" altLang="en-US" sz="1400" dirty="0">
                <a:solidFill>
                  <a:srgbClr val="F66400"/>
                </a:solidFill>
                <a:ea typeface="MS PGothic" charset="-128"/>
              </a:rPr>
              <a:t>Early palliative care -  11.6 </a:t>
            </a:r>
            <a:r>
              <a:rPr lang="en-US" altLang="en-US" sz="1400" dirty="0" err="1">
                <a:solidFill>
                  <a:srgbClr val="F66400"/>
                </a:solidFill>
                <a:ea typeface="MS PGothic" charset="-128"/>
              </a:rPr>
              <a:t>mo</a:t>
            </a:r>
            <a:endParaRPr lang="en-US" altLang="en-US" sz="1400" dirty="0">
              <a:solidFill>
                <a:srgbClr val="F66400"/>
              </a:solidFill>
              <a:ea typeface="MS PGothic" charset="-128"/>
            </a:endParaRPr>
          </a:p>
          <a:p>
            <a:pPr eaLnBrk="1" hangingPunct="1">
              <a:buClr>
                <a:srgbClr val="99CCFF"/>
              </a:buClr>
              <a:buFont typeface="Wingdings" charset="2"/>
              <a:buNone/>
            </a:pPr>
            <a:r>
              <a:rPr lang="en-US" altLang="en-US" sz="1400" dirty="0">
                <a:solidFill>
                  <a:srgbClr val="FFFFFF"/>
                </a:solidFill>
                <a:ea typeface="MS PGothic" charset="-128"/>
              </a:rPr>
              <a:t>Standard care -  8.9 </a:t>
            </a:r>
            <a:r>
              <a:rPr lang="en-US" altLang="en-US" sz="1400" dirty="0" err="1">
                <a:solidFill>
                  <a:srgbClr val="FFFFFF"/>
                </a:solidFill>
                <a:ea typeface="MS PGothic" charset="-128"/>
              </a:rPr>
              <a:t>mo</a:t>
            </a:r>
            <a:endParaRPr lang="en-US" altLang="en-US" sz="1400" dirty="0">
              <a:solidFill>
                <a:srgbClr val="FFFFFF"/>
              </a:solidFill>
              <a:ea typeface="MS PGothic" charset="-128"/>
            </a:endParaRPr>
          </a:p>
          <a:p>
            <a:pPr algn="ctr" eaLnBrk="1" hangingPunct="1">
              <a:buClr>
                <a:srgbClr val="99CCFF"/>
              </a:buClr>
              <a:buFont typeface="Wingdings" charset="2"/>
              <a:buNone/>
            </a:pPr>
            <a:r>
              <a:rPr lang="en-US" altLang="en-US" sz="1400" dirty="0">
                <a:solidFill>
                  <a:srgbClr val="FFFFFF"/>
                </a:solidFill>
                <a:ea typeface="MS PGothic" charset="-128"/>
              </a:rPr>
              <a:t>p=0.02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>
                <a:ea typeface="MS PGothic" charset="-128"/>
              </a:rPr>
              <a:t>AGGRESSIVE INTERVENTIONS WITHIN 30 DAYS OF DEATH AMONG SMILOW LUNG CANCER PATIENTS</a:t>
            </a:r>
          </a:p>
        </p:txBody>
      </p:sp>
      <p:pic>
        <p:nvPicPr>
          <p:cNvPr id="240642" name="Picture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682" y="1519369"/>
            <a:ext cx="8999915" cy="4605859"/>
          </a:xfr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163" y="765175"/>
            <a:ext cx="6850062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1426" name="TextBox 8"/>
          <p:cNvSpPr txBox="1">
            <a:spLocks noChangeArrowheads="1"/>
          </p:cNvSpPr>
          <p:nvPr/>
        </p:nvSpPr>
        <p:spPr bwMode="auto">
          <a:xfrm>
            <a:off x="5359400" y="5653088"/>
            <a:ext cx="3886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>
                <a:solidFill>
                  <a:schemeClr val="bg1"/>
                </a:solidFill>
              </a:rPr>
              <a:t>Over the past decade, monthly costs for new anticancer drugs have more than doubled, from $4,500 to$10,000</a:t>
            </a:r>
            <a:r>
              <a:rPr lang="en-US" sz="2000" b="1" kern="0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231427" name="TextBox 9"/>
          <p:cNvSpPr txBox="1">
            <a:spLocks noChangeArrowheads="1"/>
          </p:cNvSpPr>
          <p:nvPr/>
        </p:nvSpPr>
        <p:spPr bwMode="auto">
          <a:xfrm>
            <a:off x="877888" y="119063"/>
            <a:ext cx="74406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solidFill>
                  <a:schemeClr val="bg1"/>
                </a:solidFill>
              </a:rPr>
              <a:t>DRUG PRICES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Title 1"/>
          <p:cNvSpPr>
            <a:spLocks noGrp="1"/>
          </p:cNvSpPr>
          <p:nvPr>
            <p:ph type="title"/>
          </p:nvPr>
        </p:nvSpPr>
        <p:spPr>
          <a:xfrm>
            <a:off x="0" y="358775"/>
            <a:ext cx="9144000" cy="762000"/>
          </a:xfrm>
        </p:spPr>
        <p:txBody>
          <a:bodyPr/>
          <a:lstStyle/>
          <a:p>
            <a:r>
              <a:rPr lang="en-US" altLang="en-US" b="1"/>
              <a:t>FINANCIAL BURDEN TO PATIENTS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0775"/>
            <a:ext cx="8686800" cy="2346325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Font typeface="Arial"/>
              <a:buChar char="•"/>
              <a:defRPr/>
            </a:pPr>
            <a:r>
              <a:rPr lang="en-US" dirty="0"/>
              <a:t>An increasing proportion of the financial burden of cancer-care has shifted to patients.  </a:t>
            </a:r>
          </a:p>
          <a:p>
            <a:pPr marL="457200" indent="-457200">
              <a:spcAft>
                <a:spcPts val="1200"/>
              </a:spcAft>
              <a:buFont typeface="Arial"/>
              <a:buChar char="•"/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Out of pocket expenses can reach 20% to 30% which may result in $20-30,000 a year for one drug</a:t>
            </a:r>
          </a:p>
          <a:p>
            <a:pPr marL="457200" indent="-457200">
              <a:spcAft>
                <a:spcPts val="1200"/>
              </a:spcAft>
              <a:buFont typeface="Arial"/>
              <a:buChar char="•"/>
              <a:defRPr/>
            </a:pPr>
            <a:endParaRPr lang="en-US" dirty="0"/>
          </a:p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214019" name="TextBox 15"/>
          <p:cNvSpPr txBox="1">
            <a:spLocks noChangeArrowheads="1"/>
          </p:cNvSpPr>
          <p:nvPr/>
        </p:nvSpPr>
        <p:spPr bwMode="auto">
          <a:xfrm>
            <a:off x="6096000" y="3495675"/>
            <a:ext cx="2508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32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2.65 x risk of</a:t>
            </a: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32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bankruptcy</a:t>
            </a:r>
          </a:p>
        </p:txBody>
      </p:sp>
      <p:pic>
        <p:nvPicPr>
          <p:cNvPr id="23962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495675"/>
            <a:ext cx="3736975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021" name="TextBox 15"/>
          <p:cNvSpPr txBox="1">
            <a:spLocks noChangeArrowheads="1"/>
          </p:cNvSpPr>
          <p:nvPr/>
        </p:nvSpPr>
        <p:spPr bwMode="auto">
          <a:xfrm>
            <a:off x="5983288" y="4724400"/>
            <a:ext cx="26209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32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 are</a:t>
            </a: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32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non-adherent</a:t>
            </a:r>
          </a:p>
        </p:txBody>
      </p:sp>
      <p:sp>
        <p:nvSpPr>
          <p:cNvPr id="214022" name="Rectangle 11"/>
          <p:cNvSpPr>
            <a:spLocks noChangeArrowheads="1"/>
          </p:cNvSpPr>
          <p:nvPr/>
        </p:nvSpPr>
        <p:spPr bwMode="auto">
          <a:xfrm>
            <a:off x="6913563" y="6581775"/>
            <a:ext cx="22494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>
                <a:solidFill>
                  <a:srgbClr val="FFFFFF"/>
                </a:solidFill>
              </a:rPr>
              <a:t>Ramsey et al, Health Affairs 2013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96" y="1116587"/>
            <a:ext cx="8919744" cy="2277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Rectangular Callout 1"/>
          <p:cNvSpPr/>
          <p:nvPr/>
        </p:nvSpPr>
        <p:spPr>
          <a:xfrm>
            <a:off x="911225" y="3817938"/>
            <a:ext cx="6564313" cy="2030412"/>
          </a:xfrm>
          <a:prstGeom prst="wedgeRectCallout">
            <a:avLst>
              <a:gd name="adj1" fmla="val 14530"/>
              <a:gd name="adj2" fmla="val -702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i="1" kern="0" dirty="0">
                <a:solidFill>
                  <a:srgbClr val="FFFFFF"/>
                </a:solidFill>
              </a:rPr>
              <a:t>“</a:t>
            </a:r>
            <a:r>
              <a:rPr lang="en-US" altLang="ja-JP" sz="1600" i="1" kern="0" dirty="0">
                <a:solidFill>
                  <a:srgbClr val="FFFFFF"/>
                </a:solidFill>
              </a:rPr>
              <a:t>At Memorial Sloan-Kettering Cancer Center, we recently made a decision that should have been a no-brainer: we are not going to give a phenomenally expensive new cancer drug to our patients. The reasons are simple: The drug, </a:t>
            </a:r>
            <a:r>
              <a:rPr lang="en-US" altLang="ja-JP" sz="1600" i="1" kern="0" dirty="0" err="1" smtClean="0">
                <a:solidFill>
                  <a:srgbClr val="FFFFFF"/>
                </a:solidFill>
              </a:rPr>
              <a:t>ziv-aflibercept</a:t>
            </a:r>
            <a:r>
              <a:rPr lang="en-US" altLang="ja-JP" sz="1600" i="1" kern="0" dirty="0" smtClean="0">
                <a:solidFill>
                  <a:srgbClr val="FFFFFF"/>
                </a:solidFill>
              </a:rPr>
              <a:t>, </a:t>
            </a:r>
            <a:r>
              <a:rPr lang="en-US" altLang="ja-JP" sz="1600" i="1" kern="0" dirty="0">
                <a:solidFill>
                  <a:srgbClr val="FFFFFF"/>
                </a:solidFill>
              </a:rPr>
              <a:t>has proved to be no better than a similar medicine we already have for advanced colorectal cancer, while its price — at $11,063 on average for a month of treatment — is more than twice as high.</a:t>
            </a:r>
            <a:r>
              <a:rPr lang="ja-JP" altLang="en-US" sz="1600" i="1" kern="0" dirty="0">
                <a:solidFill>
                  <a:srgbClr val="FFFFFF"/>
                </a:solidFill>
              </a:rPr>
              <a:t>”</a:t>
            </a:r>
            <a:endParaRPr lang="en-US" altLang="en-US" sz="1600" i="1" kern="0" dirty="0">
              <a:solidFill>
                <a:srgbClr val="FFFFFF"/>
              </a:solidFill>
            </a:endParaRPr>
          </a:p>
        </p:txBody>
      </p:sp>
      <p:sp>
        <p:nvSpPr>
          <p:cNvPr id="225283" name="TextBox 3"/>
          <p:cNvSpPr txBox="1">
            <a:spLocks noChangeArrowheads="1"/>
          </p:cNvSpPr>
          <p:nvPr/>
        </p:nvSpPr>
        <p:spPr bwMode="auto">
          <a:xfrm>
            <a:off x="1044575" y="180975"/>
            <a:ext cx="7335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3600" b="1" kern="0">
                <a:solidFill>
                  <a:srgbClr val="000000"/>
                </a:solidFill>
              </a:rPr>
              <a:t>“</a:t>
            </a:r>
            <a:r>
              <a:rPr lang="en-US" altLang="ja-JP" sz="3600" b="1" kern="0">
                <a:solidFill>
                  <a:srgbClr val="000000"/>
                </a:solidFill>
              </a:rPr>
              <a:t>At Memorial, we are not going to…</a:t>
            </a:r>
            <a:r>
              <a:rPr lang="ja-JP" altLang="en-US" sz="3600" b="1" kern="0">
                <a:solidFill>
                  <a:srgbClr val="000000"/>
                </a:solidFill>
              </a:rPr>
              <a:t>”</a:t>
            </a:r>
            <a:endParaRPr lang="en-US" altLang="en-US" sz="3600" b="1" kern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TextBox 3"/>
          <p:cNvSpPr txBox="1">
            <a:spLocks noChangeArrowheads="1"/>
          </p:cNvSpPr>
          <p:nvPr/>
        </p:nvSpPr>
        <p:spPr bwMode="auto">
          <a:xfrm>
            <a:off x="204788" y="457200"/>
            <a:ext cx="876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200">
                <a:latin typeface="Calibri" charset="0"/>
              </a:rPr>
              <a:t>The Clinical Pathways Value Proposition </a:t>
            </a:r>
          </a:p>
        </p:txBody>
      </p:sp>
      <p:pic>
        <p:nvPicPr>
          <p:cNvPr id="24473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6329363"/>
            <a:ext cx="31813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7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2" y="1219200"/>
            <a:ext cx="905631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533400"/>
            <a:ext cx="8001000" cy="1846263"/>
          </a:xfrm>
        </p:spPr>
        <p:txBody>
          <a:bodyPr/>
          <a:lstStyle/>
          <a:p>
            <a:pPr eaLnBrk="1" hangingPunct="1"/>
            <a:r>
              <a:rPr lang="en-US" altLang="en-US" sz="4000" b="1">
                <a:latin typeface="Arial" charset="0"/>
              </a:rPr>
              <a:t>COSTS OF CANCER CARE </a:t>
            </a:r>
            <a:r>
              <a:rPr lang="en-US" altLang="en-US" sz="4000">
                <a:latin typeface="Arial" charset="0"/>
              </a:rPr>
              <a:t/>
            </a:r>
            <a:br>
              <a:rPr lang="en-US" altLang="en-US" sz="4000">
                <a:latin typeface="Arial" charset="0"/>
              </a:rPr>
            </a:br>
            <a:r>
              <a:rPr lang="en-US" altLang="en-US">
                <a:latin typeface="Arial" charset="0"/>
              </a:rPr>
              <a:t>What Clinicians Can Do</a:t>
            </a:r>
            <a:br>
              <a:rPr lang="en-US" altLang="en-US">
                <a:latin typeface="Arial" charset="0"/>
              </a:rPr>
            </a:br>
            <a:r>
              <a:rPr lang="en-US" altLang="en-US" sz="3200">
                <a:latin typeface="Arial" charset="0"/>
              </a:rPr>
              <a:t>Winter Lung, 2017 </a:t>
            </a:r>
            <a:r>
              <a:rPr lang="en-US" altLang="en-US">
                <a:ea typeface="MS PGothic" charset="-128"/>
              </a:rPr>
              <a:t/>
            </a:r>
            <a:br>
              <a:rPr lang="en-US" altLang="en-US">
                <a:ea typeface="MS PGothic" charset="-128"/>
              </a:rPr>
            </a:br>
            <a:endParaRPr lang="en-US" altLang="en-US">
              <a:ea typeface="MS PGothic" charset="-128"/>
            </a:endParaRPr>
          </a:p>
        </p:txBody>
      </p:sp>
      <p:sp>
        <p:nvSpPr>
          <p:cNvPr id="2181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2690813"/>
            <a:ext cx="4800600" cy="2514600"/>
          </a:xfrm>
        </p:spPr>
        <p:txBody>
          <a:bodyPr/>
          <a:lstStyle/>
          <a:p>
            <a:pPr eaLnBrk="1" hangingPunct="1"/>
            <a:r>
              <a:rPr lang="en-US" altLang="en-US">
                <a:ea typeface="MS PGothic" charset="-128"/>
              </a:rPr>
              <a:t>Rogerio C. Lilenbaum, M.D.</a:t>
            </a:r>
          </a:p>
          <a:p>
            <a:pPr eaLnBrk="1" hangingPunct="1"/>
            <a:r>
              <a:rPr lang="en-US" altLang="en-US">
                <a:ea typeface="MS PGothic" charset="-128"/>
              </a:rPr>
              <a:t>Professor of Medicine </a:t>
            </a:r>
          </a:p>
          <a:p>
            <a:pPr eaLnBrk="1" hangingPunct="1"/>
            <a:r>
              <a:rPr lang="en-US" altLang="en-US">
                <a:ea typeface="MS PGothic" charset="-128"/>
              </a:rPr>
              <a:t>Chief Medical Officer</a:t>
            </a:r>
          </a:p>
          <a:p>
            <a:pPr eaLnBrk="1" hangingPunct="1"/>
            <a:r>
              <a:rPr lang="en-US" altLang="en-US">
                <a:ea typeface="MS PGothic" charset="-128"/>
              </a:rPr>
              <a:t> Smilow Cancer Hospital</a:t>
            </a:r>
          </a:p>
          <a:p>
            <a:pPr eaLnBrk="1" hangingPunct="1"/>
            <a:r>
              <a:rPr lang="en-US" altLang="en-US">
                <a:ea typeface="MS PGothic" charset="-128"/>
              </a:rPr>
              <a:t>Yale Cancer Center</a:t>
            </a:r>
          </a:p>
          <a:p>
            <a:pPr eaLnBrk="1" hangingPunct="1"/>
            <a:endParaRPr lang="en-US" altLang="en-US">
              <a:ea typeface="MS PGothic" charset="-128"/>
            </a:endParaRPr>
          </a:p>
          <a:p>
            <a:pPr eaLnBrk="1" hangingPunct="1"/>
            <a:endParaRPr lang="en-US" altLang="en-US">
              <a:ea typeface="MS PGothic" charset="-128"/>
            </a:endParaRPr>
          </a:p>
          <a:p>
            <a:pPr eaLnBrk="1" hangingPunct="1"/>
            <a:endParaRPr lang="en-US" altLang="en-US">
              <a:ea typeface="MS PGothic" charset="-128"/>
            </a:endParaRPr>
          </a:p>
        </p:txBody>
      </p:sp>
      <p:pic>
        <p:nvPicPr>
          <p:cNvPr id="218115" name="Picture 4" descr="Smilow_YNHH_photo credit Anton Grassl-Esto4x4 COPYWRITED Do Not Reprin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379663"/>
            <a:ext cx="3787775" cy="394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TextBox 3"/>
          <p:cNvSpPr txBox="1">
            <a:spLocks noChangeArrowheads="1"/>
          </p:cNvSpPr>
          <p:nvPr/>
        </p:nvSpPr>
        <p:spPr bwMode="auto">
          <a:xfrm>
            <a:off x="204788" y="269310"/>
            <a:ext cx="876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Calibri" charset="0"/>
              </a:rPr>
              <a:t>Significant Cost Savings in Multiple Categories</a:t>
            </a:r>
          </a:p>
        </p:txBody>
      </p:sp>
      <p:pic>
        <p:nvPicPr>
          <p:cNvPr id="2457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"/>
          <a:stretch>
            <a:fillRect/>
          </a:stretch>
        </p:blipFill>
        <p:spPr bwMode="auto">
          <a:xfrm>
            <a:off x="381000" y="887400"/>
            <a:ext cx="8374693" cy="563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914400"/>
          </a:xfrm>
        </p:spPr>
        <p:txBody>
          <a:bodyPr/>
          <a:lstStyle/>
          <a:p>
            <a:r>
              <a:rPr lang="en-US" altLang="en-US"/>
              <a:t>New Payment Models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4925" y="1066800"/>
          <a:ext cx="8991600" cy="5499100"/>
        </p:xfrm>
        <a:graphic>
          <a:graphicData uri="http://schemas.openxmlformats.org/drawingml/2006/table">
            <a:tbl>
              <a:tblPr/>
              <a:tblGrid>
                <a:gridCol w="1717675"/>
                <a:gridCol w="1863725"/>
                <a:gridCol w="2413000"/>
                <a:gridCol w="2997200"/>
              </a:tblGrid>
              <a:tr h="538163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Confronting a Changing Paradigm: The Evolution of Incentives for Providers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9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Fee for Service</a:t>
                      </a:r>
                    </a:p>
                  </a:txBody>
                  <a:tcPr marT="45718" marB="457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DRG/Quality Cost Incentives</a:t>
                      </a:r>
                    </a:p>
                  </a:txBody>
                  <a:tcPr marT="45718" marB="457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Accountable Care</a:t>
                      </a:r>
                    </a:p>
                  </a:txBody>
                  <a:tcPr marT="45718" marB="457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66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Patient Volume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73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Length of Stay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539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Ancillary Testing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600" b="0" i="0" u="none" strike="noStrike" cap="none" normalizeH="0" baseline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29019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Health Care Environmental Paradigm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285750" indent="-28575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285750" marR="0" lvl="0" indent="-2857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System formation and expansion, market consolidation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Volume driven primary and specialty care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285750" indent="-28575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285750" marR="0" lvl="0" indent="-2857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Continued expansion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Emergence of quality and safety processes and metrics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Increased transparency on pricing and outcomes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285750" indent="-28575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bg1"/>
                          </a:solidFill>
                          <a:latin typeface="Arial" charset="0"/>
                          <a:ea typeface="ヒラギノ角ゴ Pro W3" charset="-128"/>
                        </a:defRPr>
                      </a:lvl9pPr>
                    </a:lstStyle>
                    <a:p>
                      <a:pPr marL="285750" marR="0" lvl="0" indent="-2857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Improve the individual experience of care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Improve the health of populations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Reduce the per capita costs of health care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161616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Appropriate utilization 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pSp>
        <p:nvGrpSpPr>
          <p:cNvPr id="246821" name="Group 18"/>
          <p:cNvGrpSpPr>
            <a:grpSpLocks/>
          </p:cNvGrpSpPr>
          <p:nvPr/>
        </p:nvGrpSpPr>
        <p:grpSpPr bwMode="auto">
          <a:xfrm>
            <a:off x="206375" y="4783138"/>
            <a:ext cx="1385888" cy="1066800"/>
            <a:chOff x="457200" y="6934200"/>
            <a:chExt cx="1385454" cy="1066800"/>
          </a:xfrm>
        </p:grpSpPr>
        <p:sp>
          <p:nvSpPr>
            <p:cNvPr id="14" name="Rectangle 13"/>
            <p:cNvSpPr/>
            <p:nvPr/>
          </p:nvSpPr>
          <p:spPr bwMode="auto">
            <a:xfrm>
              <a:off x="457200" y="6934200"/>
              <a:ext cx="1385454" cy="10668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rgbClr val="FFFFFF"/>
                </a:solidFill>
                <a:latin typeface="Arial" pitchFamily="-107" charset="0"/>
                <a:ea typeface="ヒラギノ角ゴ Pro W3" pitchFamily="-107" charset="-128"/>
              </a:endParaRPr>
            </a:p>
          </p:txBody>
        </p:sp>
        <p:sp>
          <p:nvSpPr>
            <p:cNvPr id="246834" name="TextBox 14"/>
            <p:cNvSpPr txBox="1">
              <a:spLocks noChangeArrowheads="1"/>
            </p:cNvSpPr>
            <p:nvPr/>
          </p:nvSpPr>
          <p:spPr bwMode="auto">
            <a:xfrm>
              <a:off x="990433" y="7162800"/>
              <a:ext cx="68558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rgbClr val="161616"/>
                  </a:solidFill>
                  <a:latin typeface="Calibri" charset="0"/>
                </a:rPr>
                <a:t>Up</a:t>
              </a:r>
            </a:p>
          </p:txBody>
        </p:sp>
        <p:sp>
          <p:nvSpPr>
            <p:cNvPr id="246835" name="TextBox 15"/>
            <p:cNvSpPr txBox="1">
              <a:spLocks noChangeArrowheads="1"/>
            </p:cNvSpPr>
            <p:nvPr/>
          </p:nvSpPr>
          <p:spPr bwMode="auto">
            <a:xfrm>
              <a:off x="990433" y="7504112"/>
              <a:ext cx="852221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rgbClr val="161616"/>
                  </a:solidFill>
                  <a:latin typeface="Calibri" charset="0"/>
                </a:rPr>
                <a:t>Down</a:t>
              </a:r>
            </a:p>
          </p:txBody>
        </p:sp>
        <p:sp>
          <p:nvSpPr>
            <p:cNvPr id="246836" name="Isosceles Triangle 16"/>
            <p:cNvSpPr>
              <a:spLocks noChangeArrowheads="1"/>
            </p:cNvSpPr>
            <p:nvPr/>
          </p:nvSpPr>
          <p:spPr bwMode="auto">
            <a:xfrm>
              <a:off x="609600" y="7198426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46837" name="Isosceles Triangle 17"/>
            <p:cNvSpPr>
              <a:spLocks noChangeArrowheads="1"/>
            </p:cNvSpPr>
            <p:nvPr/>
          </p:nvSpPr>
          <p:spPr bwMode="auto">
            <a:xfrm rot="10800000">
              <a:off x="609105" y="7604397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46822" name="Group 21"/>
          <p:cNvGrpSpPr>
            <a:grpSpLocks/>
          </p:cNvGrpSpPr>
          <p:nvPr/>
        </p:nvGrpSpPr>
        <p:grpSpPr bwMode="auto">
          <a:xfrm>
            <a:off x="2209800" y="2236788"/>
            <a:ext cx="5715000" cy="1274762"/>
            <a:chOff x="2209800" y="2236520"/>
            <a:chExt cx="5715000" cy="1274629"/>
          </a:xfrm>
        </p:grpSpPr>
        <p:sp>
          <p:nvSpPr>
            <p:cNvPr id="246824" name="Isosceles Triangle 4"/>
            <p:cNvSpPr>
              <a:spLocks noChangeArrowheads="1"/>
            </p:cNvSpPr>
            <p:nvPr/>
          </p:nvSpPr>
          <p:spPr bwMode="auto">
            <a:xfrm>
              <a:off x="2209800" y="2236520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46825" name="Isosceles Triangle 5"/>
            <p:cNvSpPr>
              <a:spLocks noChangeArrowheads="1"/>
            </p:cNvSpPr>
            <p:nvPr/>
          </p:nvSpPr>
          <p:spPr bwMode="auto">
            <a:xfrm>
              <a:off x="2216232" y="2707575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46826" name="Isosceles Triangle 7"/>
            <p:cNvSpPr>
              <a:spLocks noChangeArrowheads="1"/>
            </p:cNvSpPr>
            <p:nvPr/>
          </p:nvSpPr>
          <p:spPr bwMode="auto">
            <a:xfrm>
              <a:off x="4648200" y="2248395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46827" name="Isosceles Triangle 8"/>
            <p:cNvSpPr>
              <a:spLocks noChangeArrowheads="1"/>
            </p:cNvSpPr>
            <p:nvPr/>
          </p:nvSpPr>
          <p:spPr bwMode="auto">
            <a:xfrm rot="10800000">
              <a:off x="4648200" y="2759036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46828" name="Isosceles Triangle 9"/>
            <p:cNvSpPr>
              <a:spLocks noChangeArrowheads="1"/>
            </p:cNvSpPr>
            <p:nvPr/>
          </p:nvSpPr>
          <p:spPr bwMode="auto">
            <a:xfrm rot="10800000">
              <a:off x="4648200" y="3241975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46829" name="Isosceles Triangle 10"/>
            <p:cNvSpPr>
              <a:spLocks noChangeArrowheads="1"/>
            </p:cNvSpPr>
            <p:nvPr/>
          </p:nvSpPr>
          <p:spPr bwMode="auto">
            <a:xfrm rot="10800000">
              <a:off x="7543800" y="2256312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46830" name="Isosceles Triangle 11"/>
            <p:cNvSpPr>
              <a:spLocks noChangeArrowheads="1"/>
            </p:cNvSpPr>
            <p:nvPr/>
          </p:nvSpPr>
          <p:spPr bwMode="auto">
            <a:xfrm rot="10800000">
              <a:off x="7523513" y="2747160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46831" name="Isosceles Triangle 12"/>
            <p:cNvSpPr>
              <a:spLocks noChangeArrowheads="1"/>
            </p:cNvSpPr>
            <p:nvPr/>
          </p:nvSpPr>
          <p:spPr bwMode="auto">
            <a:xfrm rot="10800000">
              <a:off x="7543800" y="3241975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46832" name="Isosceles Triangle 19"/>
            <p:cNvSpPr>
              <a:spLocks noChangeArrowheads="1"/>
            </p:cNvSpPr>
            <p:nvPr/>
          </p:nvSpPr>
          <p:spPr bwMode="auto">
            <a:xfrm>
              <a:off x="2216232" y="3194466"/>
              <a:ext cx="381000" cy="26917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bg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FFFFFF"/>
                </a:solidFill>
              </a:endParaRPr>
            </a:p>
          </p:txBody>
        </p:sp>
      </p:grpSp>
      <p:sp>
        <p:nvSpPr>
          <p:cNvPr id="246823" name="TextBox 20"/>
          <p:cNvSpPr txBox="1">
            <a:spLocks noChangeArrowheads="1"/>
          </p:cNvSpPr>
          <p:nvPr/>
        </p:nvSpPr>
        <p:spPr bwMode="auto">
          <a:xfrm>
            <a:off x="127000" y="6596063"/>
            <a:ext cx="85566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100">
                <a:solidFill>
                  <a:srgbClr val="FFFFFF"/>
                </a:solidFill>
                <a:latin typeface="Calibri" charset="0"/>
              </a:rPr>
              <a:t>Source: http://www.dartmouth-hitchcock.org/about_dh/new_reimbursement_models.html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Title 1"/>
          <p:cNvSpPr>
            <a:spLocks noGrp="1"/>
          </p:cNvSpPr>
          <p:nvPr>
            <p:ph type="title"/>
          </p:nvPr>
        </p:nvSpPr>
        <p:spPr>
          <a:xfrm>
            <a:off x="12526" y="228600"/>
            <a:ext cx="9044836" cy="914400"/>
          </a:xfrm>
        </p:spPr>
        <p:txBody>
          <a:bodyPr/>
          <a:lstStyle/>
          <a:p>
            <a:r>
              <a:rPr lang="en-US" altLang="en-US" sz="2100"/>
              <a:t>In MIPS, Payment Adjustments Based on Composite Score including Quality, Resource Use, EHR &amp; Clinical Improvement Activities</a:t>
            </a:r>
          </a:p>
        </p:txBody>
      </p:sp>
      <p:pic>
        <p:nvPicPr>
          <p:cNvPr id="247811" name="Picture 9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8062913" cy="466248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7812" name="Picture 9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638800"/>
            <a:ext cx="76200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Title 3"/>
          <p:cNvSpPr>
            <a:spLocks noGrp="1"/>
          </p:cNvSpPr>
          <p:nvPr>
            <p:ph type="title"/>
          </p:nvPr>
        </p:nvSpPr>
        <p:spPr>
          <a:xfrm>
            <a:off x="685800" y="457200"/>
            <a:ext cx="8077200" cy="914400"/>
          </a:xfrm>
        </p:spPr>
        <p:txBody>
          <a:bodyPr/>
          <a:lstStyle/>
          <a:p>
            <a:r>
              <a:rPr lang="en-US" altLang="en-US" sz="3200" b="1">
                <a:ea typeface="MS PGothic" charset="-128"/>
              </a:rPr>
              <a:t>CMMI - OCM </a:t>
            </a:r>
          </a:p>
        </p:txBody>
      </p:sp>
      <p:sp>
        <p:nvSpPr>
          <p:cNvPr id="258051" name="Content Placeholder 1"/>
          <p:cNvSpPr>
            <a:spLocks noGrp="1"/>
          </p:cNvSpPr>
          <p:nvPr>
            <p:ph idx="1"/>
          </p:nvPr>
        </p:nvSpPr>
        <p:spPr>
          <a:xfrm>
            <a:off x="685800" y="1273175"/>
            <a:ext cx="7772400" cy="4381500"/>
          </a:xfrm>
        </p:spPr>
        <p:txBody>
          <a:bodyPr/>
          <a:lstStyle/>
          <a:p>
            <a:pPr>
              <a:defRPr/>
            </a:pPr>
            <a:r>
              <a:rPr lang="en-US" altLang="en-US" sz="2400" dirty="0"/>
              <a:t>The Oncology Care Model (OCM) is a new payment model, which encourages practices to improve care and lower costs through an episode-based payment model that incentivizes high-quality, coordinated care</a:t>
            </a:r>
          </a:p>
          <a:p>
            <a:pPr marL="0" indent="0">
              <a:buFontTx/>
              <a:buNone/>
              <a:defRPr/>
            </a:pPr>
            <a:endParaRPr lang="en-US" altLang="en-US" sz="2400" dirty="0"/>
          </a:p>
          <a:p>
            <a:pPr>
              <a:defRPr/>
            </a:pPr>
            <a:r>
              <a:rPr lang="en-US" altLang="en-US" sz="2400" dirty="0"/>
              <a:t>OCM incorporates a two-part payment system, including a monthly per-beneficiary-per-month (PBPM) payment for the duration of the episode and the potential for a performance-based payment for episodes of chemotherapy care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Disclosures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310098"/>
              </p:ext>
            </p:extLst>
          </p:nvPr>
        </p:nvGraphicFramePr>
        <p:xfrm>
          <a:off x="984337" y="2035825"/>
          <a:ext cx="7473863" cy="2283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8816"/>
                <a:gridCol w="4835047"/>
              </a:tblGrid>
              <a:tr h="920317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121C49"/>
                          </a:solidFill>
                        </a:rPr>
                        <a:t>Advisory Committee</a:t>
                      </a:r>
                      <a:endParaRPr lang="en-US" b="1" dirty="0">
                        <a:solidFill>
                          <a:srgbClr val="121C4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rgbClr val="121C49"/>
                          </a:solidFill>
                        </a:rPr>
                        <a:t>AstraZeneca Pharmaceuticals LP, Celgene Corporation, Genentech </a:t>
                      </a:r>
                      <a:r>
                        <a:rPr lang="en-US" b="0" dirty="0" err="1" smtClean="0">
                          <a:solidFill>
                            <a:srgbClr val="121C49"/>
                          </a:solidFill>
                        </a:rPr>
                        <a:t>BioOncology</a:t>
                      </a:r>
                      <a:endParaRPr lang="en-US" b="0" dirty="0">
                        <a:solidFill>
                          <a:srgbClr val="121C4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1427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121C49"/>
                          </a:solidFill>
                        </a:rPr>
                        <a:t>Consulting Agreement</a:t>
                      </a:r>
                      <a:endParaRPr lang="en-US" b="1" dirty="0">
                        <a:solidFill>
                          <a:srgbClr val="121C4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rgbClr val="121C49"/>
                          </a:solidFill>
                        </a:rPr>
                        <a:t>Roche Laboratories </a:t>
                      </a:r>
                      <a:r>
                        <a:rPr lang="en-US" b="0" dirty="0" err="1" smtClean="0">
                          <a:solidFill>
                            <a:srgbClr val="121C49"/>
                          </a:solidFill>
                        </a:rPr>
                        <a:t>Inc</a:t>
                      </a:r>
                      <a:endParaRPr lang="en-US" b="0" dirty="0">
                        <a:solidFill>
                          <a:srgbClr val="121C4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1427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121C49"/>
                          </a:solidFill>
                        </a:rPr>
                        <a:t>Contracted Research</a:t>
                      </a:r>
                      <a:endParaRPr lang="en-US" b="1" dirty="0">
                        <a:solidFill>
                          <a:srgbClr val="121C4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rgbClr val="121C49"/>
                          </a:solidFill>
                        </a:rPr>
                        <a:t>Celgene Corporation</a:t>
                      </a:r>
                      <a:endParaRPr lang="en-US" b="0" dirty="0">
                        <a:solidFill>
                          <a:srgbClr val="121C4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1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Title 1"/>
          <p:cNvSpPr>
            <a:spLocks noGrp="1"/>
          </p:cNvSpPr>
          <p:nvPr>
            <p:ph type="title"/>
          </p:nvPr>
        </p:nvSpPr>
        <p:spPr>
          <a:xfrm>
            <a:off x="487363" y="404813"/>
            <a:ext cx="8229600" cy="647700"/>
          </a:xfrm>
        </p:spPr>
        <p:txBody>
          <a:bodyPr/>
          <a:lstStyle/>
          <a:p>
            <a:r>
              <a:rPr lang="en-US" altLang="x-none" sz="4000">
                <a:latin typeface="Calibri" charset="0"/>
                <a:ea typeface="MS PGothic" charset="-128"/>
              </a:rPr>
              <a:t>CANCER CARE IN THE US</a:t>
            </a:r>
          </a:p>
        </p:txBody>
      </p:sp>
      <p:sp>
        <p:nvSpPr>
          <p:cNvPr id="186371" name="Content Placeholder 2"/>
          <p:cNvSpPr>
            <a:spLocks noGrp="1"/>
          </p:cNvSpPr>
          <p:nvPr>
            <p:ph idx="1"/>
          </p:nvPr>
        </p:nvSpPr>
        <p:spPr>
          <a:xfrm>
            <a:off x="487363" y="1471613"/>
            <a:ext cx="8229600" cy="5332412"/>
          </a:xfrm>
        </p:spPr>
        <p:txBody>
          <a:bodyPr/>
          <a:lstStyle/>
          <a:p>
            <a:pPr marL="514350" indent="-514350">
              <a:lnSpc>
                <a:spcPct val="120000"/>
              </a:lnSpc>
              <a:buFont typeface="Calibri" charset="0"/>
              <a:buAutoNum type="arabicPeriod"/>
            </a:pPr>
            <a:r>
              <a:rPr lang="en-US" altLang="x-none">
                <a:latin typeface="Calibri" charset="0"/>
                <a:ea typeface="MS PGothic" charset="-128"/>
              </a:rPr>
              <a:t>Costs continue to escalate exponentially</a:t>
            </a:r>
          </a:p>
          <a:p>
            <a:pPr marL="514350" indent="-514350">
              <a:lnSpc>
                <a:spcPct val="120000"/>
              </a:lnSpc>
              <a:buFont typeface="Calibri" charset="0"/>
              <a:buAutoNum type="arabicPeriod"/>
            </a:pPr>
            <a:r>
              <a:rPr lang="en-US" altLang="x-none">
                <a:latin typeface="Calibri" charset="0"/>
                <a:ea typeface="MS PGothic" charset="-128"/>
              </a:rPr>
              <a:t>There  are no mandated quality standards</a:t>
            </a:r>
          </a:p>
          <a:p>
            <a:pPr marL="514350" indent="-514350">
              <a:lnSpc>
                <a:spcPct val="120000"/>
              </a:lnSpc>
              <a:buFont typeface="Calibri" charset="0"/>
              <a:buAutoNum type="arabicPeriod"/>
            </a:pPr>
            <a:r>
              <a:rPr lang="en-US" altLang="x-none">
                <a:latin typeface="Calibri" charset="0"/>
                <a:ea typeface="MS PGothic" charset="-128"/>
              </a:rPr>
              <a:t>Fee-for-service system rewards overutilization</a:t>
            </a:r>
          </a:p>
          <a:p>
            <a:pPr marL="514350" indent="-514350">
              <a:lnSpc>
                <a:spcPct val="120000"/>
              </a:lnSpc>
              <a:buFont typeface="Calibri" charset="0"/>
              <a:buAutoNum type="arabicPeriod"/>
            </a:pPr>
            <a:r>
              <a:rPr lang="en-US" altLang="x-none">
                <a:latin typeface="Calibri" charset="0"/>
                <a:ea typeface="MS PGothic" charset="-128"/>
              </a:rPr>
              <a:t>Aggressive end-of-life care is costly, potentially harmful and inconsistent with patients’ wishes</a:t>
            </a:r>
          </a:p>
          <a:p>
            <a:pPr marL="514350" indent="-514350">
              <a:lnSpc>
                <a:spcPct val="120000"/>
              </a:lnSpc>
              <a:buFontTx/>
              <a:buNone/>
            </a:pPr>
            <a:r>
              <a:rPr lang="en-US" altLang="x-none">
                <a:latin typeface="Calibri" charset="0"/>
                <a:ea typeface="MS PGothic" charset="-128"/>
              </a:rPr>
              <a:t>5.	Drug prices are unsustainable </a:t>
            </a:r>
          </a:p>
          <a:p>
            <a:pPr marL="514350" indent="-514350">
              <a:buFont typeface="Calibri" charset="0"/>
              <a:buAutoNum type="arabicPeriod"/>
            </a:pPr>
            <a:endParaRPr lang="en-US" altLang="x-none">
              <a:latin typeface="Calibri" charset="0"/>
              <a:ea typeface="MS PGothic" charset="-128"/>
            </a:endParaRPr>
          </a:p>
          <a:p>
            <a:pPr marL="514350" indent="-514350">
              <a:buFont typeface="Calibri" charset="0"/>
              <a:buAutoNum type="arabicPeriod"/>
            </a:pPr>
            <a:endParaRPr lang="en-US" altLang="x-none">
              <a:latin typeface="Calibri" charset="0"/>
              <a:ea typeface="MS PGothic" charset="-128"/>
            </a:endParaRPr>
          </a:p>
          <a:p>
            <a:pPr marL="514350" indent="-514350">
              <a:buFont typeface="Calibri" charset="0"/>
              <a:buAutoNum type="arabicPeriod"/>
            </a:pPr>
            <a:endParaRPr lang="en-US" altLang="x-none">
              <a:latin typeface="Calibri" charset="0"/>
              <a:ea typeface="MS PGothic" charset="-128"/>
            </a:endParaRPr>
          </a:p>
          <a:p>
            <a:pPr marL="514350" indent="-514350">
              <a:buFontTx/>
              <a:buNone/>
            </a:pPr>
            <a:endParaRPr lang="en-US" altLang="x-none">
              <a:latin typeface="Calibri" charset="0"/>
              <a:ea typeface="MS PGothic" charset="-128"/>
            </a:endParaRPr>
          </a:p>
          <a:p>
            <a:pPr marL="514350" indent="-514350">
              <a:buFontTx/>
              <a:buNone/>
            </a:pPr>
            <a:endParaRPr lang="en-US" altLang="x-none">
              <a:latin typeface="Calibri" charset="0"/>
              <a:ea typeface="MS PGothic" charset="-128"/>
            </a:endParaRPr>
          </a:p>
          <a:p>
            <a:pPr marL="514350" indent="-514350">
              <a:buFontTx/>
              <a:buNone/>
            </a:pPr>
            <a:endParaRPr lang="en-US" altLang="x-none">
              <a:latin typeface="Calibri" charset="0"/>
              <a:ea typeface="MS PGothic" charset="-128"/>
            </a:endParaRPr>
          </a:p>
          <a:p>
            <a:pPr marL="514350" indent="-514350">
              <a:buFontTx/>
              <a:buNone/>
            </a:pPr>
            <a:r>
              <a:rPr lang="en-US" altLang="x-none">
                <a:latin typeface="Calibri" charset="0"/>
                <a:ea typeface="MS PGothic" charset="-128"/>
              </a:rPr>
              <a:t>														</a:t>
            </a:r>
          </a:p>
          <a:p>
            <a:pPr marL="514350" indent="-514350">
              <a:buFontTx/>
              <a:buNone/>
            </a:pPr>
            <a:endParaRPr lang="en-US" altLang="x-none">
              <a:latin typeface="Calibri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734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Title 1"/>
          <p:cNvSpPr>
            <a:spLocks noGrp="1"/>
          </p:cNvSpPr>
          <p:nvPr>
            <p:ph type="title"/>
          </p:nvPr>
        </p:nvSpPr>
        <p:spPr>
          <a:xfrm>
            <a:off x="487363" y="328613"/>
            <a:ext cx="8229600" cy="1268412"/>
          </a:xfrm>
        </p:spPr>
        <p:txBody>
          <a:bodyPr/>
          <a:lstStyle/>
          <a:p>
            <a:r>
              <a:rPr lang="en-US" altLang="x-none" sz="4000">
                <a:latin typeface="Calibri" charset="0"/>
                <a:ea typeface="MS PGothic" charset="-128"/>
              </a:rPr>
              <a:t>HIGH CANCER CARE COSTS</a:t>
            </a:r>
            <a:br>
              <a:rPr lang="en-US" altLang="x-none" sz="4000">
                <a:latin typeface="Calibri" charset="0"/>
                <a:ea typeface="MS PGothic" charset="-128"/>
              </a:rPr>
            </a:br>
            <a:r>
              <a:rPr lang="en-US" altLang="x-none" sz="4000">
                <a:latin typeface="Calibri" charset="0"/>
                <a:ea typeface="MS PGothic" charset="-128"/>
              </a:rPr>
              <a:t>What is in the clinicians’ control </a:t>
            </a:r>
          </a:p>
        </p:txBody>
      </p:sp>
      <p:sp>
        <p:nvSpPr>
          <p:cNvPr id="220162" name="Content Placeholder 2"/>
          <p:cNvSpPr>
            <a:spLocks noGrp="1"/>
          </p:cNvSpPr>
          <p:nvPr>
            <p:ph idx="1"/>
          </p:nvPr>
        </p:nvSpPr>
        <p:spPr>
          <a:xfrm>
            <a:off x="487363" y="2166938"/>
            <a:ext cx="8229600" cy="4327525"/>
          </a:xfrm>
        </p:spPr>
        <p:txBody>
          <a:bodyPr/>
          <a:lstStyle/>
          <a:p>
            <a:pPr marL="514350" indent="-514350">
              <a:lnSpc>
                <a:spcPct val="120000"/>
              </a:lnSpc>
              <a:buFont typeface="Arial Bold" charset="0"/>
              <a:buAutoNum type="arabicPeriod"/>
            </a:pPr>
            <a:r>
              <a:rPr lang="en-US" altLang="x-none">
                <a:ea typeface="MS PGothic" charset="-128"/>
              </a:rPr>
              <a:t>Evidence-based Care</a:t>
            </a:r>
          </a:p>
          <a:p>
            <a:pPr marL="514350" indent="-514350">
              <a:lnSpc>
                <a:spcPct val="120000"/>
              </a:lnSpc>
              <a:buFont typeface="Arial Bold" charset="0"/>
              <a:buAutoNum type="arabicPeriod"/>
            </a:pPr>
            <a:r>
              <a:rPr lang="en-US" altLang="x-none">
                <a:ea typeface="MS PGothic" charset="-128"/>
              </a:rPr>
              <a:t>End of Life Care</a:t>
            </a:r>
          </a:p>
          <a:p>
            <a:pPr marL="514350" indent="-514350">
              <a:lnSpc>
                <a:spcPct val="120000"/>
              </a:lnSpc>
              <a:buFontTx/>
              <a:buAutoNum type="arabicPeriod" startAt="3"/>
            </a:pPr>
            <a:r>
              <a:rPr lang="en-US" altLang="x-none">
                <a:ea typeface="MS PGothic" charset="-128"/>
              </a:rPr>
              <a:t>ED Visits, Admissions and Readmissions  </a:t>
            </a:r>
          </a:p>
          <a:p>
            <a:pPr marL="514350" indent="-514350">
              <a:lnSpc>
                <a:spcPct val="120000"/>
              </a:lnSpc>
              <a:buFontTx/>
              <a:buAutoNum type="arabicPeriod" startAt="3"/>
            </a:pPr>
            <a:r>
              <a:rPr lang="en-US" altLang="x-none">
                <a:ea typeface="MS PGothic" charset="-128"/>
              </a:rPr>
              <a:t>Clinical Pathways </a:t>
            </a:r>
          </a:p>
          <a:p>
            <a:pPr marL="514350" indent="-514350">
              <a:lnSpc>
                <a:spcPct val="120000"/>
              </a:lnSpc>
              <a:buFontTx/>
              <a:buNone/>
            </a:pPr>
            <a:r>
              <a:rPr lang="en-US" altLang="x-none">
                <a:ea typeface="MS PGothic" charset="-128"/>
              </a:rPr>
              <a:t>5.  Care Coordination 										</a:t>
            </a:r>
          </a:p>
          <a:p>
            <a:pPr marL="514350" indent="-514350">
              <a:buFontTx/>
              <a:buNone/>
            </a:pPr>
            <a:endParaRPr lang="en-US" altLang="x-none">
              <a:ea typeface="MS PGothic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Title 1"/>
          <p:cNvSpPr>
            <a:spLocks noGrp="1"/>
          </p:cNvSpPr>
          <p:nvPr>
            <p:ph type="title"/>
          </p:nvPr>
        </p:nvSpPr>
        <p:spPr>
          <a:xfrm>
            <a:off x="457200" y="265113"/>
            <a:ext cx="8229600" cy="647700"/>
          </a:xfrm>
        </p:spPr>
        <p:txBody>
          <a:bodyPr/>
          <a:lstStyle/>
          <a:p>
            <a:r>
              <a:rPr lang="en-US" altLang="en-US"/>
              <a:t>CLINICAL CARE IS INCONSISTENT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71588"/>
            <a:ext cx="8229600" cy="4003675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Up to 1 in 3 people treated with chemotherapy do not receive a treatment regimen that is consistent with current medical evidence and best practices</a:t>
            </a:r>
          </a:p>
          <a:p>
            <a:pPr>
              <a:defRPr/>
            </a:pPr>
            <a:r>
              <a:rPr lang="en-US" sz="2400" dirty="0"/>
              <a:t>Patients are often hospitalized because of side-effects which could be avoided by using less toxic treatment regimens and appropriate supportive care</a:t>
            </a:r>
            <a:endParaRPr lang="en-US" sz="2400" baseline="30000" dirty="0"/>
          </a:p>
          <a:p>
            <a:pPr>
              <a:defRPr/>
            </a:pPr>
            <a:r>
              <a:rPr lang="en-US" sz="2400" dirty="0"/>
              <a:t>Patients frequently receive tests and treatment that they do not need, putting them at risk of side-effects, and imposing an additional care burden and </a:t>
            </a:r>
            <a:r>
              <a:rPr lang="en-US" dirty="0"/>
              <a:t>cost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221187" name="Rectangle 6"/>
          <p:cNvSpPr>
            <a:spLocks noChangeArrowheads="1"/>
          </p:cNvSpPr>
          <p:nvPr/>
        </p:nvSpPr>
        <p:spPr bwMode="auto">
          <a:xfrm>
            <a:off x="774700" y="5449888"/>
            <a:ext cx="7588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200">
                <a:latin typeface="Calibri" charset="0"/>
                <a:ea typeface="MS PGothic" charset="-128"/>
              </a:rPr>
              <a:t>J Clin Oncol 2011, 30:142-50; J Clin Oncol 2012, 30:3800-09; </a:t>
            </a:r>
            <a:r>
              <a:rPr lang="en-US" altLang="en-US" sz="1200">
                <a:latin typeface="Calibri" charset="0"/>
                <a:ea typeface="MS PGothic" charset="-128"/>
              </a:rPr>
              <a:t>J Clin Oncol 2006, 24:626-34; Oncologist 2011;16:378-87;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en-US" sz="1200">
                <a:latin typeface="Calibri" charset="0"/>
                <a:ea typeface="MS PGothic" charset="-128"/>
              </a:rPr>
              <a:t>J Clin Oncol 2002 20:4636-42. </a:t>
            </a:r>
            <a:r>
              <a:rPr lang="en-US" altLang="en-US" sz="1200">
                <a:latin typeface="Calibri" charset="0"/>
                <a:ea typeface="MS PGothic" charset="-128"/>
                <a:sym typeface="Arial" charset="0"/>
              </a:rPr>
              <a:t>JACR 2012, 9:33-41; </a:t>
            </a:r>
            <a:r>
              <a:rPr lang="en-US" altLang="en-US" sz="1200">
                <a:latin typeface="Calibri" charset="0"/>
                <a:ea typeface="MS PGothic" charset="-128"/>
              </a:rPr>
              <a:t>JAMA 2013, 309:2587-95; </a:t>
            </a:r>
            <a:r>
              <a:rPr lang="it-IT" altLang="en-US" sz="1200">
                <a:latin typeface="Calibri" charset="0"/>
                <a:ea typeface="MS PGothic" charset="-128"/>
              </a:rPr>
              <a:t>J Clin Oncol 2013; 31:epub.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200">
                <a:latin typeface="Calibri" charset="0"/>
                <a:ea typeface="MS PGothic" charset="-128"/>
              </a:rPr>
              <a:t>Barr et al. J Oncol Pract. 2011;7: 2s-15s. </a:t>
            </a:r>
            <a:endParaRPr lang="en-US" altLang="en-US" sz="1200">
              <a:latin typeface="Calibri" charset="0"/>
              <a:ea typeface="MS PGothic" charset="-128"/>
              <a:sym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>
          <a:xfrm>
            <a:off x="369888" y="274638"/>
            <a:ext cx="8229600" cy="114300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latin typeface="+mn-lt"/>
                <a:cs typeface="Arial" charset="0"/>
              </a:rPr>
              <a:t>ER use by chemotherapy patients</a:t>
            </a:r>
          </a:p>
        </p:txBody>
      </p:sp>
      <p:pic>
        <p:nvPicPr>
          <p:cNvPr id="230402" name="Picture 4" descr="Figure 12 v2-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15607" r="4279" b="4453"/>
          <a:stretch>
            <a:fillRect/>
          </a:stretch>
        </p:blipFill>
        <p:spPr bwMode="auto">
          <a:xfrm>
            <a:off x="239147" y="1290180"/>
            <a:ext cx="8579985" cy="436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403" name="TextBox 3"/>
          <p:cNvSpPr txBox="1">
            <a:spLocks noChangeArrowheads="1"/>
          </p:cNvSpPr>
          <p:nvPr/>
        </p:nvSpPr>
        <p:spPr bwMode="auto">
          <a:xfrm>
            <a:off x="133350" y="5432425"/>
            <a:ext cx="6062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800" dirty="0" err="1">
                <a:solidFill>
                  <a:srgbClr val="000000"/>
                </a:solidFill>
                <a:latin typeface="Calibri" charset="0"/>
              </a:rPr>
              <a:t>Milliman</a:t>
            </a:r>
            <a:r>
              <a:rPr lang="en-US" altLang="en-US" sz="800" dirty="0">
                <a:solidFill>
                  <a:srgbClr val="000000"/>
                </a:solidFill>
                <a:latin typeface="Calibri" charset="0"/>
              </a:rPr>
              <a:t> Analysis of </a:t>
            </a:r>
            <a:r>
              <a:rPr lang="en-US" altLang="en-US" sz="800" dirty="0" err="1">
                <a:solidFill>
                  <a:srgbClr val="000000"/>
                </a:solidFill>
                <a:latin typeface="Calibri" charset="0"/>
              </a:rPr>
              <a:t>Medstat</a:t>
            </a:r>
            <a:r>
              <a:rPr lang="en-US" altLang="en-US" sz="800" dirty="0">
                <a:solidFill>
                  <a:srgbClr val="000000"/>
                </a:solidFill>
                <a:latin typeface="Calibri" charset="0"/>
              </a:rPr>
              <a:t> 2007, 14 million commercially insured lives, 104,473 cancer patients, </a:t>
            </a:r>
            <a:r>
              <a:rPr lang="en-US" altLang="en-US" sz="800" dirty="0" err="1">
                <a:solidFill>
                  <a:srgbClr val="000000"/>
                </a:solidFill>
                <a:latin typeface="Calibri" charset="0"/>
              </a:rPr>
              <a:t>Milliman</a:t>
            </a:r>
            <a:r>
              <a:rPr lang="en-US" altLang="en-US" sz="800" dirty="0">
                <a:solidFill>
                  <a:srgbClr val="000000"/>
                </a:solidFill>
                <a:latin typeface="Calibri" charset="0"/>
              </a:rPr>
              <a:t> Health Cost Guidelines 2009, Fitch K, Iwasaki K, </a:t>
            </a:r>
            <a:r>
              <a:rPr lang="en-US" altLang="en-US" sz="800" dirty="0" err="1">
                <a:solidFill>
                  <a:srgbClr val="000000"/>
                </a:solidFill>
                <a:latin typeface="Calibri" charset="0"/>
              </a:rPr>
              <a:t>Pyenson</a:t>
            </a:r>
            <a:r>
              <a:rPr lang="en-US" altLang="en-US" sz="800" dirty="0">
                <a:solidFill>
                  <a:srgbClr val="000000"/>
                </a:solidFill>
                <a:latin typeface="Calibri" charset="0"/>
              </a:rPr>
              <a:t> B. Cancer Patients Receiving Chemotherapy: Opportunities for Better Management.  March 30</a:t>
            </a:r>
            <a:r>
              <a:rPr lang="en-US" altLang="en-US" sz="800" baseline="30000" dirty="0">
                <a:solidFill>
                  <a:srgbClr val="000000"/>
                </a:solidFill>
                <a:latin typeface="Calibri" charset="0"/>
              </a:rPr>
              <a:t>th</a:t>
            </a:r>
            <a:r>
              <a:rPr lang="en-US" altLang="en-US" sz="800" dirty="0">
                <a:solidFill>
                  <a:srgbClr val="000000"/>
                </a:solidFill>
                <a:latin typeface="Calibri" charset="0"/>
              </a:rPr>
              <a:t>, 2010, </a:t>
            </a:r>
            <a:r>
              <a:rPr lang="en-US" altLang="en-US" sz="800" dirty="0" err="1">
                <a:solidFill>
                  <a:srgbClr val="000000"/>
                </a:solidFill>
                <a:latin typeface="Calibri" charset="0"/>
              </a:rPr>
              <a:t>Milliman</a:t>
            </a:r>
            <a:endParaRPr lang="en-US" altLang="en-US" sz="800" dirty="0">
              <a:solidFill>
                <a:srgbClr val="000000"/>
              </a:solidFill>
              <a:latin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Title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914400"/>
          </a:xfrm>
        </p:spPr>
        <p:txBody>
          <a:bodyPr/>
          <a:lstStyle/>
          <a:p>
            <a:r>
              <a:rPr lang="en-US" altLang="en-US"/>
              <a:t>Analysis</a:t>
            </a:r>
          </a:p>
        </p:txBody>
      </p:sp>
      <p:sp>
        <p:nvSpPr>
          <p:cNvPr id="235522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772400" cy="3429000"/>
          </a:xfrm>
        </p:spPr>
        <p:txBody>
          <a:bodyPr/>
          <a:lstStyle/>
          <a:p>
            <a:r>
              <a:rPr lang="en-US" altLang="en-US" sz="3000"/>
              <a:t>391 oncology patients presented to the ED between 01-01-14 to 05-31-14</a:t>
            </a:r>
          </a:p>
          <a:p>
            <a:pPr lvl="1"/>
            <a:r>
              <a:rPr lang="en-US" altLang="en-US" sz="2800"/>
              <a:t>90% were admitted </a:t>
            </a:r>
          </a:p>
          <a:p>
            <a:pPr lvl="1"/>
            <a:r>
              <a:rPr lang="en-US" altLang="en-US" sz="2800"/>
              <a:t>6.74 average length of stay </a:t>
            </a:r>
          </a:p>
          <a:p>
            <a:pPr lvl="1"/>
            <a:r>
              <a:rPr lang="en-US" altLang="en-US" sz="2800"/>
              <a:t>62% patients arrived btw 9-5P</a:t>
            </a:r>
          </a:p>
          <a:p>
            <a:pPr lvl="1"/>
            <a:endParaRPr lang="en-US" altLang="en-US" sz="2600"/>
          </a:p>
          <a:p>
            <a:pPr lvl="1"/>
            <a:endParaRPr lang="en-US" altLang="en-US" sz="2600"/>
          </a:p>
          <a:p>
            <a:pPr lvl="1"/>
            <a:endParaRPr lang="en-US" altLang="en-US"/>
          </a:p>
          <a:p>
            <a:endParaRPr lang="en-US" altLang="en-US"/>
          </a:p>
        </p:txBody>
      </p:sp>
      <p:sp>
        <p:nvSpPr>
          <p:cNvPr id="235523" name="TextBox 5"/>
          <p:cNvSpPr txBox="1">
            <a:spLocks noChangeArrowheads="1"/>
          </p:cNvSpPr>
          <p:nvPr/>
        </p:nvSpPr>
        <p:spPr bwMode="auto">
          <a:xfrm>
            <a:off x="228600" y="6584950"/>
            <a:ext cx="6248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i="1">
                <a:solidFill>
                  <a:schemeClr val="tx1"/>
                </a:solidFill>
                <a:latin typeface="Calibri" charset="0"/>
              </a:rPr>
              <a:t>*List of Oncology patients presenting to the ED obtained by YNHH Decision Support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077200" cy="914400"/>
          </a:xfrm>
        </p:spPr>
        <p:txBody>
          <a:bodyPr/>
          <a:lstStyle/>
          <a:p>
            <a:r>
              <a:rPr lang="en-US" altLang="en-US" sz="3200"/>
              <a:t>Oncology Presentation Diagnoses at ED</a:t>
            </a:r>
          </a:p>
        </p:txBody>
      </p:sp>
      <p:graphicFrame>
        <p:nvGraphicFramePr>
          <p:cNvPr id="237570" name="Content Placeholder 3"/>
          <p:cNvGraphicFramePr>
            <a:graphicFrameLocks noGrp="1"/>
          </p:cNvGraphicFramePr>
          <p:nvPr>
            <p:ph idx="1"/>
          </p:nvPr>
        </p:nvGraphicFramePr>
        <p:xfrm>
          <a:off x="635000" y="1473200"/>
          <a:ext cx="8331200" cy="429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99" name="Chart" r:id="rId4" imgW="8333954" imgH="4298052" progId="Excel.Chart.8">
                  <p:embed/>
                </p:oleObj>
              </mc:Choice>
              <mc:Fallback>
                <p:oleObj name="Chart" r:id="rId4" imgW="8333954" imgH="4298052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" y="1473200"/>
                        <a:ext cx="8331200" cy="429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ounded Rectangle 4"/>
          <p:cNvSpPr/>
          <p:nvPr/>
        </p:nvSpPr>
        <p:spPr bwMode="auto">
          <a:xfrm>
            <a:off x="531313" y="5475962"/>
            <a:ext cx="8079287" cy="1013564"/>
          </a:xfrm>
          <a:prstGeom prst="roundRect">
            <a:avLst/>
          </a:prstGeom>
          <a:solidFill>
            <a:schemeClr val="tx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900" i="1" dirty="0">
                <a:latin typeface="Arial" pitchFamily="-107" charset="0"/>
                <a:ea typeface="ヒラギノ角ゴ Pro W3" pitchFamily="-107" charset="-128"/>
              </a:rPr>
              <a:t>At least 50% of these presentations could have been addressed in the ambulatory setting including but not limited to dehydration, abdominal pain and failure-to-thrive.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2_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04A7E1"/>
      </a:accent2>
      <a:accent3>
        <a:srgbClr val="D8EEFF"/>
      </a:accent3>
      <a:accent4>
        <a:srgbClr val="FFC000"/>
      </a:accent4>
      <a:accent5>
        <a:srgbClr val="08894D"/>
      </a:accent5>
      <a:accent6>
        <a:srgbClr val="2D3E4D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WellPoint_External_Design">
  <a:themeElements>
    <a:clrScheme name="WellPoint Palette">
      <a:dk1>
        <a:srgbClr val="000000"/>
      </a:dk1>
      <a:lt1>
        <a:sysClr val="window" lastClr="FFFFFF"/>
      </a:lt1>
      <a:dk2>
        <a:srgbClr val="5E5E5E"/>
      </a:dk2>
      <a:lt2>
        <a:srgbClr val="FFFFFF"/>
      </a:lt2>
      <a:accent1>
        <a:srgbClr val="0C2577"/>
      </a:accent1>
      <a:accent2>
        <a:srgbClr val="3D719C"/>
      </a:accent2>
      <a:accent3>
        <a:srgbClr val="FEC246"/>
      </a:accent3>
      <a:accent4>
        <a:srgbClr val="98B460"/>
      </a:accent4>
      <a:accent5>
        <a:srgbClr val="D9D9D9"/>
      </a:accent5>
      <a:accent6>
        <a:srgbClr val="D90026"/>
      </a:accent6>
      <a:hlink>
        <a:srgbClr val="3D719C"/>
      </a:hlink>
      <a:folHlink>
        <a:srgbClr val="FEC246"/>
      </a:folHlink>
    </a:clrScheme>
    <a:fontScheme name="WellPoint">
      <a:majorFont>
        <a:latin typeface="Georg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sz="2000" dirty="0" err="1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2.xml><?xml version="1.0" encoding="utf-8"?>
<a:theme xmlns:a="http://schemas.openxmlformats.org/drawingml/2006/main" name="4_YCC SCH ppt Theme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Blank Presentation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5_YCC SCH ppt Theme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4_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04A7E1"/>
      </a:accent2>
      <a:accent3>
        <a:srgbClr val="D8EEFF"/>
      </a:accent3>
      <a:accent4>
        <a:srgbClr val="FFC000"/>
      </a:accent4>
      <a:accent5>
        <a:srgbClr val="08894D"/>
      </a:accent5>
      <a:accent6>
        <a:srgbClr val="2D3E4D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Custom Design">
  <a:themeElements>
    <a:clrScheme name="ONC Theme">
      <a:dk1>
        <a:srgbClr val="CDCDCF"/>
      </a:dk1>
      <a:lt1>
        <a:srgbClr val="FFFFFF"/>
      </a:lt1>
      <a:dk2>
        <a:srgbClr val="00003E"/>
      </a:dk2>
      <a:lt2>
        <a:srgbClr val="F8F45A"/>
      </a:lt2>
      <a:accent1>
        <a:srgbClr val="12AD2B"/>
      </a:accent1>
      <a:accent2>
        <a:srgbClr val="5AAACE"/>
      </a:accent2>
      <a:accent3>
        <a:srgbClr val="F6A108"/>
      </a:accent3>
      <a:accent4>
        <a:srgbClr val="4FAD26"/>
      </a:accent4>
      <a:accent5>
        <a:srgbClr val="2B85B8"/>
      </a:accent5>
      <a:accent6>
        <a:srgbClr val="8B3D9A"/>
      </a:accent6>
      <a:hlink>
        <a:srgbClr val="F6A108"/>
      </a:hlink>
      <a:folHlink>
        <a:srgbClr val="8B3D9A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35000"/>
          </a:spcBef>
          <a:spcAft>
            <a:spcPct val="25000"/>
          </a:spcAft>
          <a:buClr>
            <a:schemeClr val="folHlink"/>
          </a:buClr>
          <a:buSzTx/>
          <a:buFont typeface="Arial" charset="0"/>
          <a:buChar char="•"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noFill/>
        <a:ln w="28575" cap="flat" cmpd="sng" algn="ctr">
          <a:solidFill>
            <a:schemeClr val="accent3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 defTabSz="457200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sz="1400" b="0" dirty="0">
            <a:ea typeface="ＭＳ Ｐゴシック" pitchFamily="34" charset="-128"/>
            <a:cs typeface="Arial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ank Presentation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lean modern">
  <a:themeElements>
    <a:clrScheme name="Custom 7">
      <a:dk1>
        <a:sysClr val="windowText" lastClr="000000"/>
      </a:dk1>
      <a:lt1>
        <a:sysClr val="window" lastClr="FFFFFF"/>
      </a:lt1>
      <a:dk2>
        <a:srgbClr val="3E4A4F"/>
      </a:dk2>
      <a:lt2>
        <a:srgbClr val="9FD7E5"/>
      </a:lt2>
      <a:accent1>
        <a:srgbClr val="89A47C"/>
      </a:accent1>
      <a:accent2>
        <a:srgbClr val="DAEAEF"/>
      </a:accent2>
      <a:accent3>
        <a:srgbClr val="7F8FA9"/>
      </a:accent3>
      <a:accent4>
        <a:srgbClr val="4A66AC"/>
      </a:accent4>
      <a:accent5>
        <a:srgbClr val="FFF5DB"/>
      </a:accent5>
      <a:accent6>
        <a:srgbClr val="9D90A0"/>
      </a:accent6>
      <a:hlink>
        <a:srgbClr val="FF3D2E"/>
      </a:hlink>
      <a:folHlink>
        <a:srgbClr val="3EBBF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clean modern">
  <a:themeElements>
    <a:clrScheme name="Custom 7">
      <a:dk1>
        <a:sysClr val="windowText" lastClr="000000"/>
      </a:dk1>
      <a:lt1>
        <a:sysClr val="window" lastClr="FFFFFF"/>
      </a:lt1>
      <a:dk2>
        <a:srgbClr val="3E4A4F"/>
      </a:dk2>
      <a:lt2>
        <a:srgbClr val="9FD7E5"/>
      </a:lt2>
      <a:accent1>
        <a:srgbClr val="89A47C"/>
      </a:accent1>
      <a:accent2>
        <a:srgbClr val="DAEAEF"/>
      </a:accent2>
      <a:accent3>
        <a:srgbClr val="7F8FA9"/>
      </a:accent3>
      <a:accent4>
        <a:srgbClr val="4A66AC"/>
      </a:accent4>
      <a:accent5>
        <a:srgbClr val="FFF5DB"/>
      </a:accent5>
      <a:accent6>
        <a:srgbClr val="9D90A0"/>
      </a:accent6>
      <a:hlink>
        <a:srgbClr val="FF3D2E"/>
      </a:hlink>
      <a:folHlink>
        <a:srgbClr val="3EBBF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lean modern">
  <a:themeElements>
    <a:clrScheme name="Custom 7">
      <a:dk1>
        <a:sysClr val="windowText" lastClr="000000"/>
      </a:dk1>
      <a:lt1>
        <a:sysClr val="window" lastClr="FFFFFF"/>
      </a:lt1>
      <a:dk2>
        <a:srgbClr val="3E4A4F"/>
      </a:dk2>
      <a:lt2>
        <a:srgbClr val="9FD7E5"/>
      </a:lt2>
      <a:accent1>
        <a:srgbClr val="89A47C"/>
      </a:accent1>
      <a:accent2>
        <a:srgbClr val="DAEAEF"/>
      </a:accent2>
      <a:accent3>
        <a:srgbClr val="7F8FA9"/>
      </a:accent3>
      <a:accent4>
        <a:srgbClr val="4A66AC"/>
      </a:accent4>
      <a:accent5>
        <a:srgbClr val="FFF5DB"/>
      </a:accent5>
      <a:accent6>
        <a:srgbClr val="9D90A0"/>
      </a:accent6>
      <a:hlink>
        <a:srgbClr val="FF3D2E"/>
      </a:hlink>
      <a:folHlink>
        <a:srgbClr val="3EBBF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2_YCC SCH ppt Theme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YCC SCH ppt Theme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04A7E1"/>
      </a:accent2>
      <a:accent3>
        <a:srgbClr val="D8EEFF"/>
      </a:accent3>
      <a:accent4>
        <a:srgbClr val="FFC000"/>
      </a:accent4>
      <a:accent5>
        <a:srgbClr val="08894D"/>
      </a:accent5>
      <a:accent6>
        <a:srgbClr val="2D3E4D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26515</TotalTime>
  <Words>971</Words>
  <Application>Microsoft Macintosh PowerPoint</Application>
  <PresentationFormat>On-screen Show (4:3)</PresentationFormat>
  <Paragraphs>133</Paragraphs>
  <Slides>23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51" baseType="lpstr">
      <vt:lpstr>Arial</vt:lpstr>
      <vt:lpstr>Arial Bold</vt:lpstr>
      <vt:lpstr>Calibri</vt:lpstr>
      <vt:lpstr>Calibri Light</vt:lpstr>
      <vt:lpstr>Georgia</vt:lpstr>
      <vt:lpstr>Gothic</vt:lpstr>
      <vt:lpstr>Helvetica Light</vt:lpstr>
      <vt:lpstr>MS PGothic</vt:lpstr>
      <vt:lpstr>ＭＳ Ｐゴシック</vt:lpstr>
      <vt:lpstr>StarSymbol</vt:lpstr>
      <vt:lpstr>Wingdings</vt:lpstr>
      <vt:lpstr>ヒラギノ角ゴ Pro W3</vt:lpstr>
      <vt:lpstr>Office Theme</vt:lpstr>
      <vt:lpstr>5_Custom Design</vt:lpstr>
      <vt:lpstr>Blank Presentation</vt:lpstr>
      <vt:lpstr>clean modern</vt:lpstr>
      <vt:lpstr>1_clean modern</vt:lpstr>
      <vt:lpstr>2_clean modern</vt:lpstr>
      <vt:lpstr>2_YCC SCH ppt Theme</vt:lpstr>
      <vt:lpstr>3_YCC SCH ppt Theme</vt:lpstr>
      <vt:lpstr>1_Office Theme</vt:lpstr>
      <vt:lpstr>2_Office Theme</vt:lpstr>
      <vt:lpstr>WellPoint_External_Design</vt:lpstr>
      <vt:lpstr>4_YCC SCH ppt Theme</vt:lpstr>
      <vt:lpstr>6_Blank Presentation</vt:lpstr>
      <vt:lpstr>5_YCC SCH ppt Theme</vt:lpstr>
      <vt:lpstr>4_Office Theme</vt:lpstr>
      <vt:lpstr>Chart</vt:lpstr>
      <vt:lpstr>PowerPoint Presentation</vt:lpstr>
      <vt:lpstr>COSTS OF CANCER CARE  What Clinicians Can Do Winter Lung, 2017  </vt:lpstr>
      <vt:lpstr>Disclosures</vt:lpstr>
      <vt:lpstr>CANCER CARE IN THE US</vt:lpstr>
      <vt:lpstr>HIGH CANCER CARE COSTS What is in the clinicians’ control </vt:lpstr>
      <vt:lpstr>CLINICAL CARE IS INCONSISTENT</vt:lpstr>
      <vt:lpstr>ER use by chemotherapy patients</vt:lpstr>
      <vt:lpstr>Analysis</vt:lpstr>
      <vt:lpstr>Oncology Presentation Diagnoses at ED</vt:lpstr>
      <vt:lpstr>END OF LIFE CARE</vt:lpstr>
      <vt:lpstr>Costs of End-of-Life Cancer Care</vt:lpstr>
      <vt:lpstr>Hospice use and end-of-life spending</vt:lpstr>
      <vt:lpstr>AGGRESSIVE INTERVENTIONS WITHIN 30 DAYS OF DEATH AMONG SMILOW LUNG CANCER PATIENTS</vt:lpstr>
      <vt:lpstr>PowerPoint Presentation</vt:lpstr>
      <vt:lpstr>AGGRESSIVE INTERVENTIONS WITHIN 30 DAYS OF DEATH AMONG SMILOW LUNG CANCER PATIENTS</vt:lpstr>
      <vt:lpstr>PowerPoint Presentation</vt:lpstr>
      <vt:lpstr>FINANCIAL BURDEN TO PATIENTS</vt:lpstr>
      <vt:lpstr>PowerPoint Presentation</vt:lpstr>
      <vt:lpstr>PowerPoint Presentation</vt:lpstr>
      <vt:lpstr>PowerPoint Presentation</vt:lpstr>
      <vt:lpstr>New Payment Models</vt:lpstr>
      <vt:lpstr>In MIPS, Payment Adjustments Based on Composite Score including Quality, Resource Use, EHR &amp; Clinical Improvement Activities</vt:lpstr>
      <vt:lpstr>CMMI - OCM 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328</cp:revision>
  <cp:lastPrinted>2017-02-12T12:07:46Z</cp:lastPrinted>
  <dcterms:created xsi:type="dcterms:W3CDTF">2012-03-29T01:46:22Z</dcterms:created>
  <dcterms:modified xsi:type="dcterms:W3CDTF">2017-05-18T19:06:08Z</dcterms:modified>
  <cp:category/>
</cp:coreProperties>
</file>