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</p:sldMasterIdLst>
  <p:notesMasterIdLst>
    <p:notesMasterId r:id="rId9"/>
  </p:notesMasterIdLst>
  <p:handoutMasterIdLst>
    <p:handoutMasterId r:id="rId10"/>
  </p:handoutMasterIdLst>
  <p:sldIdLst>
    <p:sldId id="505" r:id="rId3"/>
    <p:sldId id="501" r:id="rId4"/>
    <p:sldId id="503" r:id="rId5"/>
    <p:sldId id="490" r:id="rId6"/>
    <p:sldId id="504" r:id="rId7"/>
    <p:sldId id="50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796"/>
    <a:srgbClr val="052D5B"/>
    <a:srgbClr val="FD8520"/>
    <a:srgbClr val="0025A7"/>
    <a:srgbClr val="FF9A27"/>
    <a:srgbClr val="FF40FF"/>
    <a:srgbClr val="BBE0E3"/>
    <a:srgbClr val="CDE7F3"/>
    <a:srgbClr val="EFC53D"/>
    <a:srgbClr val="009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09"/>
    <p:restoredTop sz="86420" autoAdjust="0"/>
  </p:normalViewPr>
  <p:slideViewPr>
    <p:cSldViewPr>
      <p:cViewPr>
        <p:scale>
          <a:sx n="100" d="100"/>
          <a:sy n="100" d="100"/>
        </p:scale>
        <p:origin x="1736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643287780479453"/>
          <c:y val="0.144167781110715"/>
          <c:w val="0.913986891947286"/>
          <c:h val="0.7282323965438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CR/nCR</c:v>
                </c:pt>
              </c:strCache>
            </c:strRef>
          </c:tx>
          <c:spPr>
            <a:solidFill>
              <a:schemeClr val="bg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5D6B4F55-F708-0B4D-AEEC-A8263BAEB050}" type="VALUE">
                      <a:rPr lang="mr-IN" smtClean="0"/>
                      <a:pPr/>
                      <a:t>[VALUE]</a:t>
                    </a:fld>
                    <a:r>
                      <a:rPr lang="mr-IN" smtClean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latin typeface="Arial" charset="0"/>
                    <a:ea typeface="Arial" charset="0"/>
                    <a:cs typeface="Arial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Foglio1!$A$2</c:f>
              <c:numCache>
                <c:formatCode>General</c:formatCode>
                <c:ptCount val="1"/>
              </c:numCache>
            </c:numRef>
          </c:cat>
          <c:val>
            <c:numRef>
              <c:f>Foglio1!$B$2</c:f>
              <c:numCache>
                <c:formatCode>General</c:formatCode>
                <c:ptCount val="1"/>
                <c:pt idx="0">
                  <c:v>6.0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&gt;VGPR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04DB4F08-57FB-3342-A0D8-3E1B2A29AA4F}" type="VALUE">
                      <a:rPr lang="mr-IN" smtClean="0"/>
                      <a:pPr/>
                      <a:t>[VALUE]</a:t>
                    </a:fld>
                    <a:r>
                      <a:rPr lang="mr-IN" smtClean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latin typeface="Arial" charset="0"/>
                    <a:ea typeface="Arial" charset="0"/>
                    <a:cs typeface="Arial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Foglio1!$A$2</c:f>
              <c:numCache>
                <c:formatCode>General</c:formatCode>
                <c:ptCount val="1"/>
              </c:numCache>
            </c:numRef>
          </c:cat>
          <c:val>
            <c:numRef>
              <c:f>Foglio1!$C$2</c:f>
              <c:numCache>
                <c:formatCode>General</c:formatCode>
                <c:ptCount val="1"/>
                <c:pt idx="0">
                  <c:v>26.0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ORR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882910E9-B0F3-DF4C-B4C0-EDFD0940D6F6}" type="VALUE">
                      <a:rPr lang="mr-IN" smtClean="0"/>
                      <a:pPr/>
                      <a:t>[VALUE]</a:t>
                    </a:fld>
                    <a:r>
                      <a:rPr lang="mr-IN" smtClean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latin typeface="Arial" charset="0"/>
                    <a:ea typeface="Arial" charset="0"/>
                    <a:cs typeface="Arial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Foglio1!$A$2</c:f>
              <c:numCache>
                <c:formatCode>General</c:formatCode>
                <c:ptCount val="1"/>
              </c:numCache>
            </c:numRef>
          </c:cat>
          <c:val>
            <c:numRef>
              <c:f>Foglio1!$D$2</c:f>
              <c:numCache>
                <c:formatCode>General</c:formatCode>
                <c:ptCount val="1"/>
                <c:pt idx="0">
                  <c:v>64.0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CBR</c:v>
                </c:pt>
              </c:strCache>
            </c:strRef>
          </c:tx>
          <c:spPr>
            <a:solidFill>
              <a:srgbClr val="FD8520"/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CE83442E-6B19-994B-9AB2-9D15ACAB9708}" type="VALUE">
                      <a:rPr lang="mr-IN" smtClean="0"/>
                      <a:pPr/>
                      <a:t>[VALUE]</a:t>
                    </a:fld>
                    <a:r>
                      <a:rPr lang="mr-IN" smtClean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latin typeface="Arial" charset="0"/>
                    <a:ea typeface="Arial" charset="0"/>
                    <a:cs typeface="Arial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Foglio1!$A$2</c:f>
              <c:numCache>
                <c:formatCode>General</c:formatCode>
                <c:ptCount val="1"/>
              </c:numCache>
            </c:numRef>
          </c:cat>
          <c:val>
            <c:numRef>
              <c:f>Foglio1!$E$2</c:f>
              <c:numCache>
                <c:formatCode>General</c:formatCode>
                <c:ptCount val="1"/>
                <c:pt idx="0">
                  <c:v>85.0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1260456800"/>
        <c:axId val="-1262555360"/>
      </c:barChart>
      <c:catAx>
        <c:axId val="-1260456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700" b="1">
                <a:solidFill>
                  <a:schemeClr val="tx1"/>
                </a:solidFill>
              </a:defRPr>
            </a:pPr>
            <a:endParaRPr lang="en-US"/>
          </a:p>
        </c:txPr>
        <c:crossAx val="-1262555360"/>
        <c:crosses val="autoZero"/>
        <c:auto val="1"/>
        <c:lblAlgn val="ctr"/>
        <c:lblOffset val="100"/>
        <c:noMultiLvlLbl val="0"/>
      </c:catAx>
      <c:valAx>
        <c:axId val="-12625553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-1260456800"/>
        <c:crosses val="autoZero"/>
        <c:crossBetween val="between"/>
      </c:valAx>
      <c:spPr>
        <a:noFill/>
        <a:ln w="25406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9337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Multicenter, Open Label Phase I/II Study of Carfilzomib, </a:t>
            </a:r>
            <a:r>
              <a:rPr lang="en-US" dirty="0" err="1"/>
              <a:t>Pomalidomide</a:t>
            </a:r>
            <a:r>
              <a:rPr lang="en-US" dirty="0"/>
              <a:t> and Dexamethasone in Relapsed and/or Refractory Multiple Myeloma (MM) Patients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err="1"/>
              <a:t>Bringhen</a:t>
            </a:r>
            <a:r>
              <a:rPr lang="en-US" i="0" dirty="0"/>
              <a:t> S et al.</a:t>
            </a:r>
          </a:p>
          <a:p>
            <a:pPr lvl="0"/>
            <a:r>
              <a:rPr lang="en-US" dirty="0"/>
              <a:t>Proc ASH </a:t>
            </a:r>
            <a:r>
              <a:rPr lang="en-US" i="0" dirty="0"/>
              <a:t>2016;Abstract 1145.</a:t>
            </a:r>
          </a:p>
        </p:txBody>
      </p:sp>
    </p:spTree>
    <p:extLst>
      <p:ext uri="{BB962C8B-B14F-4D97-AF65-F5344CB8AC3E}">
        <p14:creationId xmlns:p14="http://schemas.microsoft.com/office/powerpoint/2010/main" val="58132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55700"/>
            <a:ext cx="7772400" cy="5027612"/>
          </a:xfrm>
        </p:spPr>
        <p:txBody>
          <a:bodyPr/>
          <a:lstStyle/>
          <a:p>
            <a:r>
              <a:rPr lang="en-US" sz="2300" dirty="0"/>
              <a:t>Survival rates </a:t>
            </a:r>
            <a:r>
              <a:rPr lang="en-US" sz="2300" dirty="0" smtClean="0"/>
              <a:t>with MM have </a:t>
            </a:r>
            <a:r>
              <a:rPr lang="en-US" sz="2300" dirty="0"/>
              <a:t>improved over the past few years, but patients inevitably experience </a:t>
            </a:r>
            <a:r>
              <a:rPr lang="en-US" sz="2300" dirty="0" smtClean="0"/>
              <a:t>relapse </a:t>
            </a:r>
            <a:r>
              <a:rPr lang="en-US" sz="2300" dirty="0"/>
              <a:t>and become more resistant to subsequent </a:t>
            </a:r>
            <a:r>
              <a:rPr lang="en-US" sz="2300" dirty="0" smtClean="0"/>
              <a:t>treatments.</a:t>
            </a:r>
          </a:p>
          <a:p>
            <a:r>
              <a:rPr lang="en-US" sz="2300" dirty="0"/>
              <a:t>Combinations including a proteasome </a:t>
            </a:r>
            <a:r>
              <a:rPr lang="en-US" sz="2300" dirty="0" smtClean="0"/>
              <a:t>inhibitor with </a:t>
            </a:r>
            <a:r>
              <a:rPr lang="en-US" sz="2300" dirty="0"/>
              <a:t>an </a:t>
            </a:r>
            <a:r>
              <a:rPr lang="en-US" sz="2300" dirty="0" smtClean="0"/>
              <a:t>immunomodulatory agent have demonstrated activity with acceptable toxicity in MM.</a:t>
            </a:r>
          </a:p>
          <a:p>
            <a:r>
              <a:rPr lang="en-US" sz="2300" dirty="0" smtClean="0"/>
              <a:t>In the CHAMPION-1 trial for patients with relapsed/refractory MM</a:t>
            </a:r>
            <a:r>
              <a:rPr lang="de-DE" sz="2300" dirty="0"/>
              <a:t> (RRMM</a:t>
            </a:r>
            <a:r>
              <a:rPr lang="de-DE" sz="2300" dirty="0" smtClean="0"/>
              <a:t>)</a:t>
            </a:r>
            <a:r>
              <a:rPr lang="en-US" sz="2300" dirty="0" smtClean="0"/>
              <a:t>, weekly carfilzomib with low-dose dexamethasone (</a:t>
            </a:r>
            <a:r>
              <a:rPr lang="en-US" sz="2300" dirty="0" err="1" smtClean="0"/>
              <a:t>wKd</a:t>
            </a:r>
            <a:r>
              <a:rPr lang="en-US" sz="2300" dirty="0" smtClean="0"/>
              <a:t>) demonstrated efficacy similar to that of the twice-weekly carfilzomib schedule (Berenson et al. </a:t>
            </a:r>
            <a:r>
              <a:rPr lang="en-US" sz="2300" i="1" dirty="0" smtClean="0"/>
              <a:t>Blood</a:t>
            </a:r>
            <a:r>
              <a:rPr lang="en-US" sz="2300" dirty="0" smtClean="0"/>
              <a:t> 2016;127(26):3360). </a:t>
            </a:r>
          </a:p>
          <a:p>
            <a:r>
              <a:rPr lang="en-US" sz="2300" b="1" u="sng" dirty="0" smtClean="0"/>
              <a:t>Study objective:</a:t>
            </a:r>
            <a:r>
              <a:rPr lang="en-US" sz="2300" dirty="0" smtClean="0"/>
              <a:t> To </a:t>
            </a:r>
            <a:r>
              <a:rPr lang="en-US" sz="2300" dirty="0"/>
              <a:t>assess the </a:t>
            </a:r>
            <a:r>
              <a:rPr lang="en-US" sz="2300" dirty="0" smtClean="0"/>
              <a:t>safety</a:t>
            </a:r>
            <a:r>
              <a:rPr lang="en-US" sz="2300" dirty="0"/>
              <a:t> </a:t>
            </a:r>
            <a:r>
              <a:rPr lang="en-US" sz="2300" dirty="0" smtClean="0"/>
              <a:t>and efficacy of the combination </a:t>
            </a:r>
            <a:r>
              <a:rPr lang="en-US" sz="2300" dirty="0"/>
              <a:t>of </a:t>
            </a:r>
            <a:r>
              <a:rPr lang="en-US" sz="2300" dirty="0" err="1" smtClean="0"/>
              <a:t>wKd</a:t>
            </a:r>
            <a:r>
              <a:rPr lang="en-US" sz="2300" dirty="0" smtClean="0"/>
              <a:t> </a:t>
            </a:r>
            <a:r>
              <a:rPr lang="en-US" sz="2300" dirty="0" smtClean="0"/>
              <a:t>with </a:t>
            </a:r>
            <a:r>
              <a:rPr lang="en-US" sz="2300" dirty="0" err="1" smtClean="0"/>
              <a:t>pomalidomide</a:t>
            </a:r>
            <a:r>
              <a:rPr lang="en-US" sz="2300" dirty="0" smtClean="0"/>
              <a:t> </a:t>
            </a:r>
            <a:r>
              <a:rPr lang="en-US" sz="2300" dirty="0"/>
              <a:t>(</a:t>
            </a:r>
            <a:r>
              <a:rPr lang="en-US" sz="2300" dirty="0" err="1" smtClean="0"/>
              <a:t>wKPd</a:t>
            </a:r>
            <a:r>
              <a:rPr lang="en-US" sz="2300" dirty="0" smtClean="0"/>
              <a:t>) in patients with RRMM after 1 to 3 prior lines of therapy.</a:t>
            </a:r>
            <a:endParaRPr lang="en-US" sz="23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530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Bringhen 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1145.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7988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I/II Trial Design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14338" y="5385375"/>
            <a:ext cx="8389964" cy="12440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r>
              <a:rPr lang="en-US" sz="1800" b="1" kern="0" dirty="0" smtClean="0"/>
              <a:t>Primary endpoints:</a:t>
            </a:r>
            <a:r>
              <a:rPr lang="en-US" sz="1800" kern="0" dirty="0" smtClean="0"/>
              <a:t> </a:t>
            </a:r>
          </a:p>
          <a:p>
            <a:pPr lvl="1"/>
            <a:r>
              <a:rPr lang="en-US" sz="1800" kern="0" dirty="0"/>
              <a:t>Phase </a:t>
            </a:r>
            <a:r>
              <a:rPr lang="en-US" sz="1800" kern="0" dirty="0" smtClean="0"/>
              <a:t>I: Maximum tolerated dose (MTD)</a:t>
            </a:r>
          </a:p>
          <a:p>
            <a:pPr lvl="1"/>
            <a:r>
              <a:rPr lang="en-US" sz="1800" kern="0" dirty="0"/>
              <a:t>Phase </a:t>
            </a:r>
            <a:r>
              <a:rPr lang="en-US" sz="1800" kern="0" dirty="0" smtClean="0"/>
              <a:t>II: Response rate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6519446"/>
            <a:ext cx="4530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Bringhen 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1145.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217487" y="4244113"/>
            <a:ext cx="8658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</a:t>
            </a:r>
            <a:r>
              <a:rPr lang="en-US" sz="1600" baseline="30000" dirty="0" smtClean="0"/>
              <a:t> </a:t>
            </a:r>
            <a:r>
              <a:rPr lang="en-US" sz="1600" dirty="0" smtClean="0">
                <a:solidFill>
                  <a:srgbClr val="FFFFFF"/>
                </a:solidFill>
              </a:rPr>
              <a:t>All </a:t>
            </a:r>
            <a:r>
              <a:rPr lang="en-US" sz="1600" dirty="0">
                <a:solidFill>
                  <a:srgbClr val="FFFFFF"/>
                </a:solidFill>
              </a:rPr>
              <a:t>patients received carfilzomib </a:t>
            </a:r>
            <a:r>
              <a:rPr lang="en-US" sz="1600" dirty="0" smtClean="0">
                <a:solidFill>
                  <a:srgbClr val="FFFFFF"/>
                </a:solidFill>
              </a:rPr>
              <a:t>20 mg/m</a:t>
            </a:r>
            <a:r>
              <a:rPr lang="en-US" sz="1600" baseline="30000" dirty="0" smtClean="0">
                <a:solidFill>
                  <a:srgbClr val="FFFFFF"/>
                </a:solidFill>
              </a:rPr>
              <a:t>2</a:t>
            </a:r>
            <a:r>
              <a:rPr lang="en-US" sz="1600" dirty="0" smtClean="0">
                <a:solidFill>
                  <a:srgbClr val="FFFFFF"/>
                </a:solidFill>
              </a:rPr>
              <a:t> </a:t>
            </a:r>
            <a:r>
              <a:rPr lang="en-US" sz="1600" dirty="0">
                <a:solidFill>
                  <a:srgbClr val="FFFFFF"/>
                </a:solidFill>
              </a:rPr>
              <a:t>on </a:t>
            </a:r>
            <a:r>
              <a:rPr lang="en-US" sz="1600" dirty="0" smtClean="0">
                <a:solidFill>
                  <a:srgbClr val="FFFFFF"/>
                </a:solidFill>
              </a:rPr>
              <a:t>day 1 </a:t>
            </a:r>
            <a:r>
              <a:rPr lang="en-US" sz="1600" dirty="0">
                <a:solidFill>
                  <a:srgbClr val="FFFFFF"/>
                </a:solidFill>
              </a:rPr>
              <a:t>of cycle 1; subsequent doses were escalated to 27, 36, 45 and 56 mg/m</a:t>
            </a:r>
            <a:r>
              <a:rPr lang="en-US" sz="1600" baseline="30000" dirty="0">
                <a:solidFill>
                  <a:srgbClr val="FFFFFF"/>
                </a:solidFill>
              </a:rPr>
              <a:t>2</a:t>
            </a:r>
            <a:r>
              <a:rPr lang="en-US" sz="1600" dirty="0">
                <a:solidFill>
                  <a:srgbClr val="FFFFFF"/>
                </a:solidFill>
              </a:rPr>
              <a:t> for separate cohorts.</a:t>
            </a:r>
          </a:p>
        </p:txBody>
      </p:sp>
      <p:sp>
        <p:nvSpPr>
          <p:cNvPr id="11" name="Freeform 67"/>
          <p:cNvSpPr>
            <a:spLocks/>
          </p:cNvSpPr>
          <p:nvPr/>
        </p:nvSpPr>
        <p:spPr bwMode="auto">
          <a:xfrm>
            <a:off x="2849563" y="4953000"/>
            <a:ext cx="49212" cy="53975"/>
          </a:xfrm>
          <a:custGeom>
            <a:avLst/>
            <a:gdLst>
              <a:gd name="T0" fmla="*/ 2147483647 w 62"/>
              <a:gd name="T1" fmla="*/ 0 h 92"/>
              <a:gd name="T2" fmla="*/ 2147483647 w 62"/>
              <a:gd name="T3" fmla="*/ 0 h 92"/>
              <a:gd name="T4" fmla="*/ 2147483647 w 62"/>
              <a:gd name="T5" fmla="*/ 2147483647 h 92"/>
              <a:gd name="T6" fmla="*/ 2147483647 w 62"/>
              <a:gd name="T7" fmla="*/ 2147483647 h 92"/>
              <a:gd name="T8" fmla="*/ 2147483647 w 62"/>
              <a:gd name="T9" fmla="*/ 2147483647 h 92"/>
              <a:gd name="T10" fmla="*/ 2147483647 w 62"/>
              <a:gd name="T11" fmla="*/ 2147483647 h 92"/>
              <a:gd name="T12" fmla="*/ 2147483647 w 62"/>
              <a:gd name="T13" fmla="*/ 2147483647 h 92"/>
              <a:gd name="T14" fmla="*/ 2147483647 w 62"/>
              <a:gd name="T15" fmla="*/ 2147483647 h 92"/>
              <a:gd name="T16" fmla="*/ 0 w 62"/>
              <a:gd name="T17" fmla="*/ 2147483647 h 92"/>
              <a:gd name="T18" fmla="*/ 0 w 62"/>
              <a:gd name="T19" fmla="*/ 2147483647 h 92"/>
              <a:gd name="T20" fmla="*/ 0 w 62"/>
              <a:gd name="T21" fmla="*/ 2147483647 h 92"/>
              <a:gd name="T22" fmla="*/ 2147483647 w 62"/>
              <a:gd name="T23" fmla="*/ 2147483647 h 92"/>
              <a:gd name="T24" fmla="*/ 2147483647 w 62"/>
              <a:gd name="T25" fmla="*/ 2147483647 h 92"/>
              <a:gd name="T26" fmla="*/ 2147483647 w 62"/>
              <a:gd name="T27" fmla="*/ 2147483647 h 92"/>
              <a:gd name="T28" fmla="*/ 2147483647 w 62"/>
              <a:gd name="T29" fmla="*/ 2147483647 h 92"/>
              <a:gd name="T30" fmla="*/ 2147483647 w 62"/>
              <a:gd name="T31" fmla="*/ 2147483647 h 92"/>
              <a:gd name="T32" fmla="*/ 2147483647 w 62"/>
              <a:gd name="T33" fmla="*/ 2147483647 h 92"/>
              <a:gd name="T34" fmla="*/ 2147483647 w 62"/>
              <a:gd name="T35" fmla="*/ 2147483647 h 92"/>
              <a:gd name="T36" fmla="*/ 2147483647 w 62"/>
              <a:gd name="T37" fmla="*/ 2147483647 h 92"/>
              <a:gd name="T38" fmla="*/ 2147483647 w 62"/>
              <a:gd name="T39" fmla="*/ 2147483647 h 92"/>
              <a:gd name="T40" fmla="*/ 2147483647 w 62"/>
              <a:gd name="T41" fmla="*/ 2147483647 h 92"/>
              <a:gd name="T42" fmla="*/ 2147483647 w 62"/>
              <a:gd name="T43" fmla="*/ 2147483647 h 92"/>
              <a:gd name="T44" fmla="*/ 2147483647 w 62"/>
              <a:gd name="T45" fmla="*/ 2147483647 h 92"/>
              <a:gd name="T46" fmla="*/ 2147483647 w 62"/>
              <a:gd name="T47" fmla="*/ 2147483647 h 92"/>
              <a:gd name="T48" fmla="*/ 2147483647 w 62"/>
              <a:gd name="T49" fmla="*/ 2147483647 h 92"/>
              <a:gd name="T50" fmla="*/ 2147483647 w 62"/>
              <a:gd name="T51" fmla="*/ 2147483647 h 92"/>
              <a:gd name="T52" fmla="*/ 2147483647 w 62"/>
              <a:gd name="T53" fmla="*/ 2147483647 h 92"/>
              <a:gd name="T54" fmla="*/ 2147483647 w 62"/>
              <a:gd name="T55" fmla="*/ 2147483647 h 92"/>
              <a:gd name="T56" fmla="*/ 2147483647 w 62"/>
              <a:gd name="T57" fmla="*/ 2147483647 h 92"/>
              <a:gd name="T58" fmla="*/ 2147483647 w 62"/>
              <a:gd name="T59" fmla="*/ 2147483647 h 92"/>
              <a:gd name="T60" fmla="*/ 2147483647 w 62"/>
              <a:gd name="T61" fmla="*/ 2147483647 h 92"/>
              <a:gd name="T62" fmla="*/ 2147483647 w 62"/>
              <a:gd name="T63" fmla="*/ 2147483647 h 92"/>
              <a:gd name="T64" fmla="*/ 2147483647 w 62"/>
              <a:gd name="T65" fmla="*/ 2147483647 h 92"/>
              <a:gd name="T66" fmla="*/ 2147483647 w 62"/>
              <a:gd name="T67" fmla="*/ 2147483647 h 92"/>
              <a:gd name="T68" fmla="*/ 2147483647 w 62"/>
              <a:gd name="T69" fmla="*/ 2147483647 h 92"/>
              <a:gd name="T70" fmla="*/ 2147483647 w 62"/>
              <a:gd name="T71" fmla="*/ 0 h 92"/>
              <a:gd name="T72" fmla="*/ 2147483647 w 62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2"/>
              <a:gd name="T112" fmla="*/ 0 h 92"/>
              <a:gd name="T113" fmla="*/ 62 w 62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2" h="92">
                <a:moveTo>
                  <a:pt x="30" y="0"/>
                </a:moveTo>
                <a:lnTo>
                  <a:pt x="28" y="0"/>
                </a:lnTo>
                <a:lnTo>
                  <a:pt x="24" y="2"/>
                </a:lnTo>
                <a:lnTo>
                  <a:pt x="19" y="4"/>
                </a:lnTo>
                <a:lnTo>
                  <a:pt x="13" y="7"/>
                </a:lnTo>
                <a:lnTo>
                  <a:pt x="9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9" y="79"/>
                </a:lnTo>
                <a:lnTo>
                  <a:pt x="13" y="84"/>
                </a:lnTo>
                <a:lnTo>
                  <a:pt x="19" y="88"/>
                </a:lnTo>
                <a:lnTo>
                  <a:pt x="24" y="92"/>
                </a:lnTo>
                <a:lnTo>
                  <a:pt x="28" y="92"/>
                </a:lnTo>
                <a:lnTo>
                  <a:pt x="30" y="92"/>
                </a:lnTo>
                <a:lnTo>
                  <a:pt x="34" y="92"/>
                </a:lnTo>
                <a:lnTo>
                  <a:pt x="38" y="92"/>
                </a:lnTo>
                <a:lnTo>
                  <a:pt x="43" y="88"/>
                </a:lnTo>
                <a:lnTo>
                  <a:pt x="49" y="84"/>
                </a:lnTo>
                <a:lnTo>
                  <a:pt x="52" y="79"/>
                </a:lnTo>
                <a:lnTo>
                  <a:pt x="56" y="71"/>
                </a:lnTo>
                <a:lnTo>
                  <a:pt x="60" y="64"/>
                </a:lnTo>
                <a:lnTo>
                  <a:pt x="62" y="54"/>
                </a:lnTo>
                <a:lnTo>
                  <a:pt x="62" y="47"/>
                </a:lnTo>
                <a:lnTo>
                  <a:pt x="62" y="37"/>
                </a:lnTo>
                <a:lnTo>
                  <a:pt x="60" y="28"/>
                </a:lnTo>
                <a:lnTo>
                  <a:pt x="56" y="20"/>
                </a:lnTo>
                <a:lnTo>
                  <a:pt x="52" y="13"/>
                </a:lnTo>
                <a:lnTo>
                  <a:pt x="49" y="7"/>
                </a:lnTo>
                <a:lnTo>
                  <a:pt x="43" y="4"/>
                </a:lnTo>
                <a:lnTo>
                  <a:pt x="38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2" name="Freeform 69"/>
          <p:cNvSpPr>
            <a:spLocks/>
          </p:cNvSpPr>
          <p:nvPr/>
        </p:nvSpPr>
        <p:spPr bwMode="auto">
          <a:xfrm>
            <a:off x="3443288" y="4953000"/>
            <a:ext cx="47625" cy="53975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6" y="0"/>
                </a:lnTo>
                <a:lnTo>
                  <a:pt x="24" y="2"/>
                </a:lnTo>
                <a:lnTo>
                  <a:pt x="19" y="4"/>
                </a:lnTo>
                <a:lnTo>
                  <a:pt x="13" y="7"/>
                </a:lnTo>
                <a:lnTo>
                  <a:pt x="9" y="13"/>
                </a:lnTo>
                <a:lnTo>
                  <a:pt x="5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5" y="71"/>
                </a:lnTo>
                <a:lnTo>
                  <a:pt x="9" y="79"/>
                </a:lnTo>
                <a:lnTo>
                  <a:pt x="13" y="84"/>
                </a:lnTo>
                <a:lnTo>
                  <a:pt x="19" y="88"/>
                </a:lnTo>
                <a:lnTo>
                  <a:pt x="24" y="92"/>
                </a:lnTo>
                <a:lnTo>
                  <a:pt x="26" y="92"/>
                </a:lnTo>
                <a:lnTo>
                  <a:pt x="30" y="92"/>
                </a:lnTo>
                <a:lnTo>
                  <a:pt x="34" y="92"/>
                </a:lnTo>
                <a:lnTo>
                  <a:pt x="35" y="92"/>
                </a:lnTo>
                <a:lnTo>
                  <a:pt x="41" y="88"/>
                </a:lnTo>
                <a:lnTo>
                  <a:pt x="47" y="84"/>
                </a:lnTo>
                <a:lnTo>
                  <a:pt x="50" y="79"/>
                </a:lnTo>
                <a:lnTo>
                  <a:pt x="54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4" y="20"/>
                </a:lnTo>
                <a:lnTo>
                  <a:pt x="50" y="13"/>
                </a:lnTo>
                <a:lnTo>
                  <a:pt x="47" y="7"/>
                </a:lnTo>
                <a:lnTo>
                  <a:pt x="41" y="4"/>
                </a:lnTo>
                <a:lnTo>
                  <a:pt x="35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3" name="Freeform 73"/>
          <p:cNvSpPr>
            <a:spLocks/>
          </p:cNvSpPr>
          <p:nvPr/>
        </p:nvSpPr>
        <p:spPr bwMode="auto">
          <a:xfrm>
            <a:off x="3149600" y="4953000"/>
            <a:ext cx="47625" cy="53975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6" y="0"/>
                </a:lnTo>
                <a:lnTo>
                  <a:pt x="25" y="2"/>
                </a:lnTo>
                <a:lnTo>
                  <a:pt x="19" y="4"/>
                </a:lnTo>
                <a:lnTo>
                  <a:pt x="13" y="7"/>
                </a:lnTo>
                <a:lnTo>
                  <a:pt x="10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10" y="79"/>
                </a:lnTo>
                <a:lnTo>
                  <a:pt x="13" y="84"/>
                </a:lnTo>
                <a:lnTo>
                  <a:pt x="19" y="88"/>
                </a:lnTo>
                <a:lnTo>
                  <a:pt x="25" y="92"/>
                </a:lnTo>
                <a:lnTo>
                  <a:pt x="26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1" y="88"/>
                </a:lnTo>
                <a:lnTo>
                  <a:pt x="47" y="84"/>
                </a:lnTo>
                <a:lnTo>
                  <a:pt x="51" y="79"/>
                </a:lnTo>
                <a:lnTo>
                  <a:pt x="55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5" y="20"/>
                </a:lnTo>
                <a:lnTo>
                  <a:pt x="51" y="13"/>
                </a:lnTo>
                <a:lnTo>
                  <a:pt x="47" y="7"/>
                </a:lnTo>
                <a:lnTo>
                  <a:pt x="41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4" name="Freeform 75"/>
          <p:cNvSpPr>
            <a:spLocks/>
          </p:cNvSpPr>
          <p:nvPr/>
        </p:nvSpPr>
        <p:spPr bwMode="auto">
          <a:xfrm>
            <a:off x="4046538" y="4953000"/>
            <a:ext cx="47625" cy="53975"/>
          </a:xfrm>
          <a:custGeom>
            <a:avLst/>
            <a:gdLst>
              <a:gd name="T0" fmla="*/ 0 w 62"/>
              <a:gd name="T1" fmla="*/ 0 h 92"/>
              <a:gd name="T2" fmla="*/ 0 w 62"/>
              <a:gd name="T3" fmla="*/ 0 h 92"/>
              <a:gd name="T4" fmla="*/ 0 w 62"/>
              <a:gd name="T5" fmla="*/ 2147483647 h 92"/>
              <a:gd name="T6" fmla="*/ 0 w 62"/>
              <a:gd name="T7" fmla="*/ 2147483647 h 92"/>
              <a:gd name="T8" fmla="*/ 0 w 62"/>
              <a:gd name="T9" fmla="*/ 2147483647 h 92"/>
              <a:gd name="T10" fmla="*/ 0 w 62"/>
              <a:gd name="T11" fmla="*/ 2147483647 h 92"/>
              <a:gd name="T12" fmla="*/ 0 w 62"/>
              <a:gd name="T13" fmla="*/ 2147483647 h 92"/>
              <a:gd name="T14" fmla="*/ 0 w 62"/>
              <a:gd name="T15" fmla="*/ 2147483647 h 92"/>
              <a:gd name="T16" fmla="*/ 0 w 62"/>
              <a:gd name="T17" fmla="*/ 2147483647 h 92"/>
              <a:gd name="T18" fmla="*/ 0 w 62"/>
              <a:gd name="T19" fmla="*/ 2147483647 h 92"/>
              <a:gd name="T20" fmla="*/ 0 w 62"/>
              <a:gd name="T21" fmla="*/ 2147483647 h 92"/>
              <a:gd name="T22" fmla="*/ 0 w 62"/>
              <a:gd name="T23" fmla="*/ 2147483647 h 92"/>
              <a:gd name="T24" fmla="*/ 0 w 62"/>
              <a:gd name="T25" fmla="*/ 2147483647 h 92"/>
              <a:gd name="T26" fmla="*/ 0 w 62"/>
              <a:gd name="T27" fmla="*/ 2147483647 h 92"/>
              <a:gd name="T28" fmla="*/ 0 w 62"/>
              <a:gd name="T29" fmla="*/ 2147483647 h 92"/>
              <a:gd name="T30" fmla="*/ 0 w 62"/>
              <a:gd name="T31" fmla="*/ 2147483647 h 92"/>
              <a:gd name="T32" fmla="*/ 0 w 62"/>
              <a:gd name="T33" fmla="*/ 2147483647 h 92"/>
              <a:gd name="T34" fmla="*/ 0 w 62"/>
              <a:gd name="T35" fmla="*/ 2147483647 h 92"/>
              <a:gd name="T36" fmla="*/ 0 w 62"/>
              <a:gd name="T37" fmla="*/ 2147483647 h 92"/>
              <a:gd name="T38" fmla="*/ 0 w 62"/>
              <a:gd name="T39" fmla="*/ 2147483647 h 92"/>
              <a:gd name="T40" fmla="*/ 0 w 62"/>
              <a:gd name="T41" fmla="*/ 2147483647 h 92"/>
              <a:gd name="T42" fmla="*/ 0 w 62"/>
              <a:gd name="T43" fmla="*/ 2147483647 h 92"/>
              <a:gd name="T44" fmla="*/ 0 w 62"/>
              <a:gd name="T45" fmla="*/ 2147483647 h 92"/>
              <a:gd name="T46" fmla="*/ 0 w 62"/>
              <a:gd name="T47" fmla="*/ 2147483647 h 92"/>
              <a:gd name="T48" fmla="*/ 0 w 62"/>
              <a:gd name="T49" fmla="*/ 2147483647 h 92"/>
              <a:gd name="T50" fmla="*/ 0 w 62"/>
              <a:gd name="T51" fmla="*/ 2147483647 h 92"/>
              <a:gd name="T52" fmla="*/ 0 w 62"/>
              <a:gd name="T53" fmla="*/ 2147483647 h 92"/>
              <a:gd name="T54" fmla="*/ 0 w 62"/>
              <a:gd name="T55" fmla="*/ 2147483647 h 92"/>
              <a:gd name="T56" fmla="*/ 0 w 62"/>
              <a:gd name="T57" fmla="*/ 2147483647 h 92"/>
              <a:gd name="T58" fmla="*/ 0 w 62"/>
              <a:gd name="T59" fmla="*/ 2147483647 h 92"/>
              <a:gd name="T60" fmla="*/ 0 w 62"/>
              <a:gd name="T61" fmla="*/ 2147483647 h 92"/>
              <a:gd name="T62" fmla="*/ 0 w 62"/>
              <a:gd name="T63" fmla="*/ 2147483647 h 92"/>
              <a:gd name="T64" fmla="*/ 0 w 62"/>
              <a:gd name="T65" fmla="*/ 2147483647 h 92"/>
              <a:gd name="T66" fmla="*/ 0 w 62"/>
              <a:gd name="T67" fmla="*/ 2147483647 h 92"/>
              <a:gd name="T68" fmla="*/ 0 w 62"/>
              <a:gd name="T69" fmla="*/ 2147483647 h 92"/>
              <a:gd name="T70" fmla="*/ 0 w 62"/>
              <a:gd name="T71" fmla="*/ 0 h 92"/>
              <a:gd name="T72" fmla="*/ 0 w 62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2"/>
              <a:gd name="T112" fmla="*/ 0 h 92"/>
              <a:gd name="T113" fmla="*/ 62 w 62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2" h="92">
                <a:moveTo>
                  <a:pt x="32" y="0"/>
                </a:moveTo>
                <a:lnTo>
                  <a:pt x="28" y="0"/>
                </a:lnTo>
                <a:lnTo>
                  <a:pt x="24" y="2"/>
                </a:lnTo>
                <a:lnTo>
                  <a:pt x="19" y="4"/>
                </a:lnTo>
                <a:lnTo>
                  <a:pt x="13" y="7"/>
                </a:lnTo>
                <a:lnTo>
                  <a:pt x="9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9" y="79"/>
                </a:lnTo>
                <a:lnTo>
                  <a:pt x="13" y="84"/>
                </a:lnTo>
                <a:lnTo>
                  <a:pt x="19" y="88"/>
                </a:lnTo>
                <a:lnTo>
                  <a:pt x="24" y="92"/>
                </a:lnTo>
                <a:lnTo>
                  <a:pt x="28" y="92"/>
                </a:lnTo>
                <a:lnTo>
                  <a:pt x="32" y="92"/>
                </a:lnTo>
                <a:lnTo>
                  <a:pt x="34" y="92"/>
                </a:lnTo>
                <a:lnTo>
                  <a:pt x="37" y="92"/>
                </a:lnTo>
                <a:lnTo>
                  <a:pt x="43" y="88"/>
                </a:lnTo>
                <a:lnTo>
                  <a:pt x="49" y="84"/>
                </a:lnTo>
                <a:lnTo>
                  <a:pt x="52" y="79"/>
                </a:lnTo>
                <a:lnTo>
                  <a:pt x="56" y="71"/>
                </a:lnTo>
                <a:lnTo>
                  <a:pt x="60" y="64"/>
                </a:lnTo>
                <a:lnTo>
                  <a:pt x="62" y="54"/>
                </a:lnTo>
                <a:lnTo>
                  <a:pt x="62" y="47"/>
                </a:lnTo>
                <a:lnTo>
                  <a:pt x="62" y="37"/>
                </a:lnTo>
                <a:lnTo>
                  <a:pt x="60" y="28"/>
                </a:lnTo>
                <a:lnTo>
                  <a:pt x="56" y="20"/>
                </a:lnTo>
                <a:lnTo>
                  <a:pt x="52" y="13"/>
                </a:lnTo>
                <a:lnTo>
                  <a:pt x="49" y="7"/>
                </a:lnTo>
                <a:lnTo>
                  <a:pt x="43" y="4"/>
                </a:lnTo>
                <a:lnTo>
                  <a:pt x="37" y="2"/>
                </a:lnTo>
                <a:lnTo>
                  <a:pt x="34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5" name="Freeform 77"/>
          <p:cNvSpPr>
            <a:spLocks/>
          </p:cNvSpPr>
          <p:nvPr/>
        </p:nvSpPr>
        <p:spPr bwMode="auto">
          <a:xfrm>
            <a:off x="4638675" y="4953000"/>
            <a:ext cx="47625" cy="53975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6" y="0"/>
                </a:lnTo>
                <a:lnTo>
                  <a:pt x="24" y="2"/>
                </a:lnTo>
                <a:lnTo>
                  <a:pt x="19" y="4"/>
                </a:lnTo>
                <a:lnTo>
                  <a:pt x="13" y="7"/>
                </a:lnTo>
                <a:lnTo>
                  <a:pt x="9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9" y="79"/>
                </a:lnTo>
                <a:lnTo>
                  <a:pt x="13" y="84"/>
                </a:lnTo>
                <a:lnTo>
                  <a:pt x="19" y="88"/>
                </a:lnTo>
                <a:lnTo>
                  <a:pt x="24" y="92"/>
                </a:lnTo>
                <a:lnTo>
                  <a:pt x="26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1" y="88"/>
                </a:lnTo>
                <a:lnTo>
                  <a:pt x="47" y="84"/>
                </a:lnTo>
                <a:lnTo>
                  <a:pt x="51" y="79"/>
                </a:lnTo>
                <a:lnTo>
                  <a:pt x="54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4" y="20"/>
                </a:lnTo>
                <a:lnTo>
                  <a:pt x="51" y="13"/>
                </a:lnTo>
                <a:lnTo>
                  <a:pt x="47" y="7"/>
                </a:lnTo>
                <a:lnTo>
                  <a:pt x="41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6" name="Freeform 79"/>
          <p:cNvSpPr>
            <a:spLocks/>
          </p:cNvSpPr>
          <p:nvPr/>
        </p:nvSpPr>
        <p:spPr bwMode="auto">
          <a:xfrm>
            <a:off x="4935538" y="4953000"/>
            <a:ext cx="47625" cy="53975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7" y="0"/>
                </a:lnTo>
                <a:lnTo>
                  <a:pt x="25" y="2"/>
                </a:lnTo>
                <a:lnTo>
                  <a:pt x="19" y="4"/>
                </a:lnTo>
                <a:lnTo>
                  <a:pt x="14" y="7"/>
                </a:lnTo>
                <a:lnTo>
                  <a:pt x="10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10" y="79"/>
                </a:lnTo>
                <a:lnTo>
                  <a:pt x="14" y="84"/>
                </a:lnTo>
                <a:lnTo>
                  <a:pt x="19" y="88"/>
                </a:lnTo>
                <a:lnTo>
                  <a:pt x="25" y="92"/>
                </a:lnTo>
                <a:lnTo>
                  <a:pt x="27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2" y="88"/>
                </a:lnTo>
                <a:lnTo>
                  <a:pt x="47" y="84"/>
                </a:lnTo>
                <a:lnTo>
                  <a:pt x="51" y="79"/>
                </a:lnTo>
                <a:lnTo>
                  <a:pt x="55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5" y="20"/>
                </a:lnTo>
                <a:lnTo>
                  <a:pt x="51" y="13"/>
                </a:lnTo>
                <a:lnTo>
                  <a:pt x="47" y="7"/>
                </a:lnTo>
                <a:lnTo>
                  <a:pt x="42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7" name="Freeform 81"/>
          <p:cNvSpPr>
            <a:spLocks/>
          </p:cNvSpPr>
          <p:nvPr/>
        </p:nvSpPr>
        <p:spPr bwMode="auto">
          <a:xfrm>
            <a:off x="4344988" y="4953000"/>
            <a:ext cx="47625" cy="53975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8" y="0"/>
                </a:lnTo>
                <a:lnTo>
                  <a:pt x="25" y="2"/>
                </a:lnTo>
                <a:lnTo>
                  <a:pt x="19" y="4"/>
                </a:lnTo>
                <a:lnTo>
                  <a:pt x="13" y="7"/>
                </a:lnTo>
                <a:lnTo>
                  <a:pt x="10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10" y="79"/>
                </a:lnTo>
                <a:lnTo>
                  <a:pt x="13" y="84"/>
                </a:lnTo>
                <a:lnTo>
                  <a:pt x="19" y="88"/>
                </a:lnTo>
                <a:lnTo>
                  <a:pt x="25" y="92"/>
                </a:lnTo>
                <a:lnTo>
                  <a:pt x="28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2" y="88"/>
                </a:lnTo>
                <a:lnTo>
                  <a:pt x="47" y="84"/>
                </a:lnTo>
                <a:lnTo>
                  <a:pt x="53" y="79"/>
                </a:lnTo>
                <a:lnTo>
                  <a:pt x="56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6" y="20"/>
                </a:lnTo>
                <a:lnTo>
                  <a:pt x="53" y="13"/>
                </a:lnTo>
                <a:lnTo>
                  <a:pt x="47" y="7"/>
                </a:lnTo>
                <a:lnTo>
                  <a:pt x="42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8" name="Freeform 146"/>
          <p:cNvSpPr>
            <a:spLocks/>
          </p:cNvSpPr>
          <p:nvPr/>
        </p:nvSpPr>
        <p:spPr bwMode="auto">
          <a:xfrm>
            <a:off x="1958975" y="4953000"/>
            <a:ext cx="47625" cy="53975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6" y="0"/>
                </a:lnTo>
                <a:lnTo>
                  <a:pt x="24" y="2"/>
                </a:lnTo>
                <a:lnTo>
                  <a:pt x="18" y="4"/>
                </a:lnTo>
                <a:lnTo>
                  <a:pt x="13" y="7"/>
                </a:lnTo>
                <a:lnTo>
                  <a:pt x="9" y="13"/>
                </a:lnTo>
                <a:lnTo>
                  <a:pt x="5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5" y="71"/>
                </a:lnTo>
                <a:lnTo>
                  <a:pt x="9" y="79"/>
                </a:lnTo>
                <a:lnTo>
                  <a:pt x="13" y="84"/>
                </a:lnTo>
                <a:lnTo>
                  <a:pt x="18" y="88"/>
                </a:lnTo>
                <a:lnTo>
                  <a:pt x="24" y="92"/>
                </a:lnTo>
                <a:lnTo>
                  <a:pt x="26" y="92"/>
                </a:lnTo>
                <a:lnTo>
                  <a:pt x="30" y="92"/>
                </a:lnTo>
                <a:lnTo>
                  <a:pt x="33" y="92"/>
                </a:lnTo>
                <a:lnTo>
                  <a:pt x="35" y="92"/>
                </a:lnTo>
                <a:lnTo>
                  <a:pt x="41" y="88"/>
                </a:lnTo>
                <a:lnTo>
                  <a:pt x="47" y="84"/>
                </a:lnTo>
                <a:lnTo>
                  <a:pt x="50" y="79"/>
                </a:lnTo>
                <a:lnTo>
                  <a:pt x="54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4" y="20"/>
                </a:lnTo>
                <a:lnTo>
                  <a:pt x="50" y="13"/>
                </a:lnTo>
                <a:lnTo>
                  <a:pt x="47" y="7"/>
                </a:lnTo>
                <a:lnTo>
                  <a:pt x="41" y="4"/>
                </a:lnTo>
                <a:lnTo>
                  <a:pt x="35" y="2"/>
                </a:lnTo>
                <a:lnTo>
                  <a:pt x="33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9" name="Freeform 148"/>
          <p:cNvSpPr>
            <a:spLocks/>
          </p:cNvSpPr>
          <p:nvPr/>
        </p:nvSpPr>
        <p:spPr bwMode="auto">
          <a:xfrm>
            <a:off x="2233613" y="4953000"/>
            <a:ext cx="47625" cy="53975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8" y="0"/>
                </a:lnTo>
                <a:lnTo>
                  <a:pt x="25" y="2"/>
                </a:lnTo>
                <a:lnTo>
                  <a:pt x="19" y="4"/>
                </a:lnTo>
                <a:lnTo>
                  <a:pt x="13" y="7"/>
                </a:lnTo>
                <a:lnTo>
                  <a:pt x="10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10" y="79"/>
                </a:lnTo>
                <a:lnTo>
                  <a:pt x="13" y="84"/>
                </a:lnTo>
                <a:lnTo>
                  <a:pt x="19" y="88"/>
                </a:lnTo>
                <a:lnTo>
                  <a:pt x="25" y="92"/>
                </a:lnTo>
                <a:lnTo>
                  <a:pt x="28" y="92"/>
                </a:lnTo>
                <a:lnTo>
                  <a:pt x="30" y="92"/>
                </a:lnTo>
                <a:lnTo>
                  <a:pt x="34" y="92"/>
                </a:lnTo>
                <a:lnTo>
                  <a:pt x="38" y="92"/>
                </a:lnTo>
                <a:lnTo>
                  <a:pt x="43" y="88"/>
                </a:lnTo>
                <a:lnTo>
                  <a:pt x="47" y="84"/>
                </a:lnTo>
                <a:lnTo>
                  <a:pt x="53" y="79"/>
                </a:lnTo>
                <a:lnTo>
                  <a:pt x="56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6" y="20"/>
                </a:lnTo>
                <a:lnTo>
                  <a:pt x="53" y="13"/>
                </a:lnTo>
                <a:lnTo>
                  <a:pt x="47" y="7"/>
                </a:lnTo>
                <a:lnTo>
                  <a:pt x="43" y="4"/>
                </a:lnTo>
                <a:lnTo>
                  <a:pt x="38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0" name="Freeform 150"/>
          <p:cNvSpPr>
            <a:spLocks/>
          </p:cNvSpPr>
          <p:nvPr/>
        </p:nvSpPr>
        <p:spPr bwMode="auto">
          <a:xfrm>
            <a:off x="2525713" y="4960937"/>
            <a:ext cx="47625" cy="52388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8" y="0"/>
                </a:lnTo>
                <a:lnTo>
                  <a:pt x="24" y="2"/>
                </a:lnTo>
                <a:lnTo>
                  <a:pt x="19" y="4"/>
                </a:lnTo>
                <a:lnTo>
                  <a:pt x="13" y="8"/>
                </a:lnTo>
                <a:lnTo>
                  <a:pt x="9" y="13"/>
                </a:lnTo>
                <a:lnTo>
                  <a:pt x="6" y="21"/>
                </a:lnTo>
                <a:lnTo>
                  <a:pt x="2" y="28"/>
                </a:lnTo>
                <a:lnTo>
                  <a:pt x="0" y="38"/>
                </a:lnTo>
                <a:lnTo>
                  <a:pt x="0" y="47"/>
                </a:lnTo>
                <a:lnTo>
                  <a:pt x="0" y="56"/>
                </a:lnTo>
                <a:lnTo>
                  <a:pt x="2" y="64"/>
                </a:lnTo>
                <a:lnTo>
                  <a:pt x="6" y="71"/>
                </a:lnTo>
                <a:lnTo>
                  <a:pt x="9" y="79"/>
                </a:lnTo>
                <a:lnTo>
                  <a:pt x="13" y="84"/>
                </a:lnTo>
                <a:lnTo>
                  <a:pt x="19" y="88"/>
                </a:lnTo>
                <a:lnTo>
                  <a:pt x="24" y="92"/>
                </a:lnTo>
                <a:lnTo>
                  <a:pt x="28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1" y="88"/>
                </a:lnTo>
                <a:lnTo>
                  <a:pt x="47" y="84"/>
                </a:lnTo>
                <a:lnTo>
                  <a:pt x="52" y="79"/>
                </a:lnTo>
                <a:lnTo>
                  <a:pt x="56" y="71"/>
                </a:lnTo>
                <a:lnTo>
                  <a:pt x="58" y="64"/>
                </a:lnTo>
                <a:lnTo>
                  <a:pt x="60" y="56"/>
                </a:lnTo>
                <a:lnTo>
                  <a:pt x="60" y="47"/>
                </a:lnTo>
                <a:lnTo>
                  <a:pt x="60" y="38"/>
                </a:lnTo>
                <a:lnTo>
                  <a:pt x="58" y="28"/>
                </a:lnTo>
                <a:lnTo>
                  <a:pt x="56" y="21"/>
                </a:lnTo>
                <a:lnTo>
                  <a:pt x="52" y="13"/>
                </a:lnTo>
                <a:lnTo>
                  <a:pt x="47" y="8"/>
                </a:lnTo>
                <a:lnTo>
                  <a:pt x="41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1" name="Freeform 220"/>
          <p:cNvSpPr>
            <a:spLocks/>
          </p:cNvSpPr>
          <p:nvPr/>
        </p:nvSpPr>
        <p:spPr bwMode="auto">
          <a:xfrm>
            <a:off x="2849563" y="4953000"/>
            <a:ext cx="49212" cy="53975"/>
          </a:xfrm>
          <a:custGeom>
            <a:avLst/>
            <a:gdLst>
              <a:gd name="T0" fmla="*/ 2147483647 w 62"/>
              <a:gd name="T1" fmla="*/ 0 h 92"/>
              <a:gd name="T2" fmla="*/ 2147483647 w 62"/>
              <a:gd name="T3" fmla="*/ 0 h 92"/>
              <a:gd name="T4" fmla="*/ 2147483647 w 62"/>
              <a:gd name="T5" fmla="*/ 2147483647 h 92"/>
              <a:gd name="T6" fmla="*/ 2147483647 w 62"/>
              <a:gd name="T7" fmla="*/ 2147483647 h 92"/>
              <a:gd name="T8" fmla="*/ 2147483647 w 62"/>
              <a:gd name="T9" fmla="*/ 2147483647 h 92"/>
              <a:gd name="T10" fmla="*/ 2147483647 w 62"/>
              <a:gd name="T11" fmla="*/ 2147483647 h 92"/>
              <a:gd name="T12" fmla="*/ 2147483647 w 62"/>
              <a:gd name="T13" fmla="*/ 2147483647 h 92"/>
              <a:gd name="T14" fmla="*/ 2147483647 w 62"/>
              <a:gd name="T15" fmla="*/ 2147483647 h 92"/>
              <a:gd name="T16" fmla="*/ 0 w 62"/>
              <a:gd name="T17" fmla="*/ 2147483647 h 92"/>
              <a:gd name="T18" fmla="*/ 0 w 62"/>
              <a:gd name="T19" fmla="*/ 2147483647 h 92"/>
              <a:gd name="T20" fmla="*/ 0 w 62"/>
              <a:gd name="T21" fmla="*/ 2147483647 h 92"/>
              <a:gd name="T22" fmla="*/ 2147483647 w 62"/>
              <a:gd name="T23" fmla="*/ 2147483647 h 92"/>
              <a:gd name="T24" fmla="*/ 2147483647 w 62"/>
              <a:gd name="T25" fmla="*/ 2147483647 h 92"/>
              <a:gd name="T26" fmla="*/ 2147483647 w 62"/>
              <a:gd name="T27" fmla="*/ 2147483647 h 92"/>
              <a:gd name="T28" fmla="*/ 2147483647 w 62"/>
              <a:gd name="T29" fmla="*/ 2147483647 h 92"/>
              <a:gd name="T30" fmla="*/ 2147483647 w 62"/>
              <a:gd name="T31" fmla="*/ 2147483647 h 92"/>
              <a:gd name="T32" fmla="*/ 2147483647 w 62"/>
              <a:gd name="T33" fmla="*/ 2147483647 h 92"/>
              <a:gd name="T34" fmla="*/ 2147483647 w 62"/>
              <a:gd name="T35" fmla="*/ 2147483647 h 92"/>
              <a:gd name="T36" fmla="*/ 2147483647 w 62"/>
              <a:gd name="T37" fmla="*/ 2147483647 h 92"/>
              <a:gd name="T38" fmla="*/ 2147483647 w 62"/>
              <a:gd name="T39" fmla="*/ 2147483647 h 92"/>
              <a:gd name="T40" fmla="*/ 2147483647 w 62"/>
              <a:gd name="T41" fmla="*/ 2147483647 h 92"/>
              <a:gd name="T42" fmla="*/ 2147483647 w 62"/>
              <a:gd name="T43" fmla="*/ 2147483647 h 92"/>
              <a:gd name="T44" fmla="*/ 2147483647 w 62"/>
              <a:gd name="T45" fmla="*/ 2147483647 h 92"/>
              <a:gd name="T46" fmla="*/ 2147483647 w 62"/>
              <a:gd name="T47" fmla="*/ 2147483647 h 92"/>
              <a:gd name="T48" fmla="*/ 2147483647 w 62"/>
              <a:gd name="T49" fmla="*/ 2147483647 h 92"/>
              <a:gd name="T50" fmla="*/ 2147483647 w 62"/>
              <a:gd name="T51" fmla="*/ 2147483647 h 92"/>
              <a:gd name="T52" fmla="*/ 2147483647 w 62"/>
              <a:gd name="T53" fmla="*/ 2147483647 h 92"/>
              <a:gd name="T54" fmla="*/ 2147483647 w 62"/>
              <a:gd name="T55" fmla="*/ 2147483647 h 92"/>
              <a:gd name="T56" fmla="*/ 2147483647 w 62"/>
              <a:gd name="T57" fmla="*/ 2147483647 h 92"/>
              <a:gd name="T58" fmla="*/ 2147483647 w 62"/>
              <a:gd name="T59" fmla="*/ 2147483647 h 92"/>
              <a:gd name="T60" fmla="*/ 2147483647 w 62"/>
              <a:gd name="T61" fmla="*/ 2147483647 h 92"/>
              <a:gd name="T62" fmla="*/ 2147483647 w 62"/>
              <a:gd name="T63" fmla="*/ 2147483647 h 92"/>
              <a:gd name="T64" fmla="*/ 2147483647 w 62"/>
              <a:gd name="T65" fmla="*/ 2147483647 h 92"/>
              <a:gd name="T66" fmla="*/ 2147483647 w 62"/>
              <a:gd name="T67" fmla="*/ 2147483647 h 92"/>
              <a:gd name="T68" fmla="*/ 2147483647 w 62"/>
              <a:gd name="T69" fmla="*/ 2147483647 h 92"/>
              <a:gd name="T70" fmla="*/ 2147483647 w 62"/>
              <a:gd name="T71" fmla="*/ 0 h 92"/>
              <a:gd name="T72" fmla="*/ 2147483647 w 62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2"/>
              <a:gd name="T112" fmla="*/ 0 h 92"/>
              <a:gd name="T113" fmla="*/ 62 w 62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2" h="92">
                <a:moveTo>
                  <a:pt x="30" y="0"/>
                </a:moveTo>
                <a:lnTo>
                  <a:pt x="28" y="0"/>
                </a:lnTo>
                <a:lnTo>
                  <a:pt x="24" y="2"/>
                </a:lnTo>
                <a:lnTo>
                  <a:pt x="19" y="4"/>
                </a:lnTo>
                <a:lnTo>
                  <a:pt x="13" y="7"/>
                </a:lnTo>
                <a:lnTo>
                  <a:pt x="9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9" y="79"/>
                </a:lnTo>
                <a:lnTo>
                  <a:pt x="13" y="84"/>
                </a:lnTo>
                <a:lnTo>
                  <a:pt x="19" y="88"/>
                </a:lnTo>
                <a:lnTo>
                  <a:pt x="24" y="92"/>
                </a:lnTo>
                <a:lnTo>
                  <a:pt x="28" y="92"/>
                </a:lnTo>
                <a:lnTo>
                  <a:pt x="30" y="92"/>
                </a:lnTo>
                <a:lnTo>
                  <a:pt x="34" y="92"/>
                </a:lnTo>
                <a:lnTo>
                  <a:pt x="38" y="92"/>
                </a:lnTo>
                <a:lnTo>
                  <a:pt x="43" y="88"/>
                </a:lnTo>
                <a:lnTo>
                  <a:pt x="49" y="84"/>
                </a:lnTo>
                <a:lnTo>
                  <a:pt x="52" y="79"/>
                </a:lnTo>
                <a:lnTo>
                  <a:pt x="56" y="71"/>
                </a:lnTo>
                <a:lnTo>
                  <a:pt x="60" y="64"/>
                </a:lnTo>
                <a:lnTo>
                  <a:pt x="62" y="54"/>
                </a:lnTo>
                <a:lnTo>
                  <a:pt x="62" y="47"/>
                </a:lnTo>
                <a:lnTo>
                  <a:pt x="62" y="37"/>
                </a:lnTo>
                <a:lnTo>
                  <a:pt x="60" y="28"/>
                </a:lnTo>
                <a:lnTo>
                  <a:pt x="56" y="20"/>
                </a:lnTo>
                <a:lnTo>
                  <a:pt x="52" y="13"/>
                </a:lnTo>
                <a:lnTo>
                  <a:pt x="49" y="7"/>
                </a:lnTo>
                <a:lnTo>
                  <a:pt x="43" y="4"/>
                </a:lnTo>
                <a:lnTo>
                  <a:pt x="38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2" name="Freeform 222"/>
          <p:cNvSpPr>
            <a:spLocks/>
          </p:cNvSpPr>
          <p:nvPr/>
        </p:nvSpPr>
        <p:spPr bwMode="auto">
          <a:xfrm>
            <a:off x="3443288" y="4953000"/>
            <a:ext cx="47625" cy="53975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6" y="0"/>
                </a:lnTo>
                <a:lnTo>
                  <a:pt x="24" y="2"/>
                </a:lnTo>
                <a:lnTo>
                  <a:pt x="19" y="4"/>
                </a:lnTo>
                <a:lnTo>
                  <a:pt x="13" y="7"/>
                </a:lnTo>
                <a:lnTo>
                  <a:pt x="9" y="13"/>
                </a:lnTo>
                <a:lnTo>
                  <a:pt x="5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5" y="71"/>
                </a:lnTo>
                <a:lnTo>
                  <a:pt x="9" y="79"/>
                </a:lnTo>
                <a:lnTo>
                  <a:pt x="13" y="84"/>
                </a:lnTo>
                <a:lnTo>
                  <a:pt x="19" y="88"/>
                </a:lnTo>
                <a:lnTo>
                  <a:pt x="24" y="92"/>
                </a:lnTo>
                <a:lnTo>
                  <a:pt x="26" y="92"/>
                </a:lnTo>
                <a:lnTo>
                  <a:pt x="30" y="92"/>
                </a:lnTo>
                <a:lnTo>
                  <a:pt x="34" y="92"/>
                </a:lnTo>
                <a:lnTo>
                  <a:pt x="35" y="92"/>
                </a:lnTo>
                <a:lnTo>
                  <a:pt x="41" y="88"/>
                </a:lnTo>
                <a:lnTo>
                  <a:pt x="47" y="84"/>
                </a:lnTo>
                <a:lnTo>
                  <a:pt x="50" y="79"/>
                </a:lnTo>
                <a:lnTo>
                  <a:pt x="54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4" y="20"/>
                </a:lnTo>
                <a:lnTo>
                  <a:pt x="50" y="13"/>
                </a:lnTo>
                <a:lnTo>
                  <a:pt x="47" y="7"/>
                </a:lnTo>
                <a:lnTo>
                  <a:pt x="41" y="4"/>
                </a:lnTo>
                <a:lnTo>
                  <a:pt x="35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3" name="Freeform 226"/>
          <p:cNvSpPr>
            <a:spLocks/>
          </p:cNvSpPr>
          <p:nvPr/>
        </p:nvSpPr>
        <p:spPr bwMode="auto">
          <a:xfrm>
            <a:off x="3149600" y="4953000"/>
            <a:ext cx="47625" cy="53975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6" y="0"/>
                </a:lnTo>
                <a:lnTo>
                  <a:pt x="25" y="2"/>
                </a:lnTo>
                <a:lnTo>
                  <a:pt x="19" y="4"/>
                </a:lnTo>
                <a:lnTo>
                  <a:pt x="13" y="7"/>
                </a:lnTo>
                <a:lnTo>
                  <a:pt x="10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10" y="79"/>
                </a:lnTo>
                <a:lnTo>
                  <a:pt x="13" y="84"/>
                </a:lnTo>
                <a:lnTo>
                  <a:pt x="19" y="88"/>
                </a:lnTo>
                <a:lnTo>
                  <a:pt x="25" y="92"/>
                </a:lnTo>
                <a:lnTo>
                  <a:pt x="26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1" y="88"/>
                </a:lnTo>
                <a:lnTo>
                  <a:pt x="47" y="84"/>
                </a:lnTo>
                <a:lnTo>
                  <a:pt x="51" y="79"/>
                </a:lnTo>
                <a:lnTo>
                  <a:pt x="55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5" y="20"/>
                </a:lnTo>
                <a:lnTo>
                  <a:pt x="51" y="13"/>
                </a:lnTo>
                <a:lnTo>
                  <a:pt x="47" y="7"/>
                </a:lnTo>
                <a:lnTo>
                  <a:pt x="41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4" name="Freeform 236"/>
          <p:cNvSpPr>
            <a:spLocks/>
          </p:cNvSpPr>
          <p:nvPr/>
        </p:nvSpPr>
        <p:spPr bwMode="auto">
          <a:xfrm>
            <a:off x="4046538" y="4953000"/>
            <a:ext cx="47625" cy="53975"/>
          </a:xfrm>
          <a:custGeom>
            <a:avLst/>
            <a:gdLst>
              <a:gd name="T0" fmla="*/ 0 w 62"/>
              <a:gd name="T1" fmla="*/ 0 h 92"/>
              <a:gd name="T2" fmla="*/ 0 w 62"/>
              <a:gd name="T3" fmla="*/ 0 h 92"/>
              <a:gd name="T4" fmla="*/ 0 w 62"/>
              <a:gd name="T5" fmla="*/ 2147483647 h 92"/>
              <a:gd name="T6" fmla="*/ 0 w 62"/>
              <a:gd name="T7" fmla="*/ 2147483647 h 92"/>
              <a:gd name="T8" fmla="*/ 0 w 62"/>
              <a:gd name="T9" fmla="*/ 2147483647 h 92"/>
              <a:gd name="T10" fmla="*/ 0 w 62"/>
              <a:gd name="T11" fmla="*/ 2147483647 h 92"/>
              <a:gd name="T12" fmla="*/ 0 w 62"/>
              <a:gd name="T13" fmla="*/ 2147483647 h 92"/>
              <a:gd name="T14" fmla="*/ 0 w 62"/>
              <a:gd name="T15" fmla="*/ 2147483647 h 92"/>
              <a:gd name="T16" fmla="*/ 0 w 62"/>
              <a:gd name="T17" fmla="*/ 2147483647 h 92"/>
              <a:gd name="T18" fmla="*/ 0 w 62"/>
              <a:gd name="T19" fmla="*/ 2147483647 h 92"/>
              <a:gd name="T20" fmla="*/ 0 w 62"/>
              <a:gd name="T21" fmla="*/ 2147483647 h 92"/>
              <a:gd name="T22" fmla="*/ 0 w 62"/>
              <a:gd name="T23" fmla="*/ 2147483647 h 92"/>
              <a:gd name="T24" fmla="*/ 0 w 62"/>
              <a:gd name="T25" fmla="*/ 2147483647 h 92"/>
              <a:gd name="T26" fmla="*/ 0 w 62"/>
              <a:gd name="T27" fmla="*/ 2147483647 h 92"/>
              <a:gd name="T28" fmla="*/ 0 w 62"/>
              <a:gd name="T29" fmla="*/ 2147483647 h 92"/>
              <a:gd name="T30" fmla="*/ 0 w 62"/>
              <a:gd name="T31" fmla="*/ 2147483647 h 92"/>
              <a:gd name="T32" fmla="*/ 0 w 62"/>
              <a:gd name="T33" fmla="*/ 2147483647 h 92"/>
              <a:gd name="T34" fmla="*/ 0 w 62"/>
              <a:gd name="T35" fmla="*/ 2147483647 h 92"/>
              <a:gd name="T36" fmla="*/ 0 w 62"/>
              <a:gd name="T37" fmla="*/ 2147483647 h 92"/>
              <a:gd name="T38" fmla="*/ 0 w 62"/>
              <a:gd name="T39" fmla="*/ 2147483647 h 92"/>
              <a:gd name="T40" fmla="*/ 0 w 62"/>
              <a:gd name="T41" fmla="*/ 2147483647 h 92"/>
              <a:gd name="T42" fmla="*/ 0 w 62"/>
              <a:gd name="T43" fmla="*/ 2147483647 h 92"/>
              <a:gd name="T44" fmla="*/ 0 w 62"/>
              <a:gd name="T45" fmla="*/ 2147483647 h 92"/>
              <a:gd name="T46" fmla="*/ 0 w 62"/>
              <a:gd name="T47" fmla="*/ 2147483647 h 92"/>
              <a:gd name="T48" fmla="*/ 0 w 62"/>
              <a:gd name="T49" fmla="*/ 2147483647 h 92"/>
              <a:gd name="T50" fmla="*/ 0 w 62"/>
              <a:gd name="T51" fmla="*/ 2147483647 h 92"/>
              <a:gd name="T52" fmla="*/ 0 w 62"/>
              <a:gd name="T53" fmla="*/ 2147483647 h 92"/>
              <a:gd name="T54" fmla="*/ 0 w 62"/>
              <a:gd name="T55" fmla="*/ 2147483647 h 92"/>
              <a:gd name="T56" fmla="*/ 0 w 62"/>
              <a:gd name="T57" fmla="*/ 2147483647 h 92"/>
              <a:gd name="T58" fmla="*/ 0 w 62"/>
              <a:gd name="T59" fmla="*/ 2147483647 h 92"/>
              <a:gd name="T60" fmla="*/ 0 w 62"/>
              <a:gd name="T61" fmla="*/ 2147483647 h 92"/>
              <a:gd name="T62" fmla="*/ 0 w 62"/>
              <a:gd name="T63" fmla="*/ 2147483647 h 92"/>
              <a:gd name="T64" fmla="*/ 0 w 62"/>
              <a:gd name="T65" fmla="*/ 2147483647 h 92"/>
              <a:gd name="T66" fmla="*/ 0 w 62"/>
              <a:gd name="T67" fmla="*/ 2147483647 h 92"/>
              <a:gd name="T68" fmla="*/ 0 w 62"/>
              <a:gd name="T69" fmla="*/ 2147483647 h 92"/>
              <a:gd name="T70" fmla="*/ 0 w 62"/>
              <a:gd name="T71" fmla="*/ 0 h 92"/>
              <a:gd name="T72" fmla="*/ 0 w 62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2"/>
              <a:gd name="T112" fmla="*/ 0 h 92"/>
              <a:gd name="T113" fmla="*/ 62 w 62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2" h="92">
                <a:moveTo>
                  <a:pt x="32" y="0"/>
                </a:moveTo>
                <a:lnTo>
                  <a:pt x="28" y="0"/>
                </a:lnTo>
                <a:lnTo>
                  <a:pt x="24" y="2"/>
                </a:lnTo>
                <a:lnTo>
                  <a:pt x="19" y="4"/>
                </a:lnTo>
                <a:lnTo>
                  <a:pt x="13" y="7"/>
                </a:lnTo>
                <a:lnTo>
                  <a:pt x="9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9" y="79"/>
                </a:lnTo>
                <a:lnTo>
                  <a:pt x="13" y="84"/>
                </a:lnTo>
                <a:lnTo>
                  <a:pt x="19" y="88"/>
                </a:lnTo>
                <a:lnTo>
                  <a:pt x="24" y="92"/>
                </a:lnTo>
                <a:lnTo>
                  <a:pt x="28" y="92"/>
                </a:lnTo>
                <a:lnTo>
                  <a:pt x="32" y="92"/>
                </a:lnTo>
                <a:lnTo>
                  <a:pt x="34" y="92"/>
                </a:lnTo>
                <a:lnTo>
                  <a:pt x="37" y="92"/>
                </a:lnTo>
                <a:lnTo>
                  <a:pt x="43" y="88"/>
                </a:lnTo>
                <a:lnTo>
                  <a:pt x="49" y="84"/>
                </a:lnTo>
                <a:lnTo>
                  <a:pt x="52" y="79"/>
                </a:lnTo>
                <a:lnTo>
                  <a:pt x="56" y="71"/>
                </a:lnTo>
                <a:lnTo>
                  <a:pt x="60" y="64"/>
                </a:lnTo>
                <a:lnTo>
                  <a:pt x="62" y="54"/>
                </a:lnTo>
                <a:lnTo>
                  <a:pt x="62" y="47"/>
                </a:lnTo>
                <a:lnTo>
                  <a:pt x="62" y="37"/>
                </a:lnTo>
                <a:lnTo>
                  <a:pt x="60" y="28"/>
                </a:lnTo>
                <a:lnTo>
                  <a:pt x="56" y="20"/>
                </a:lnTo>
                <a:lnTo>
                  <a:pt x="52" y="13"/>
                </a:lnTo>
                <a:lnTo>
                  <a:pt x="49" y="7"/>
                </a:lnTo>
                <a:lnTo>
                  <a:pt x="43" y="4"/>
                </a:lnTo>
                <a:lnTo>
                  <a:pt x="37" y="2"/>
                </a:lnTo>
                <a:lnTo>
                  <a:pt x="34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5" name="Freeform 238"/>
          <p:cNvSpPr>
            <a:spLocks/>
          </p:cNvSpPr>
          <p:nvPr/>
        </p:nvSpPr>
        <p:spPr bwMode="auto">
          <a:xfrm>
            <a:off x="4638675" y="4953000"/>
            <a:ext cx="47625" cy="53975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6" y="0"/>
                </a:lnTo>
                <a:lnTo>
                  <a:pt x="24" y="2"/>
                </a:lnTo>
                <a:lnTo>
                  <a:pt x="19" y="4"/>
                </a:lnTo>
                <a:lnTo>
                  <a:pt x="13" y="7"/>
                </a:lnTo>
                <a:lnTo>
                  <a:pt x="9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9" y="79"/>
                </a:lnTo>
                <a:lnTo>
                  <a:pt x="13" y="84"/>
                </a:lnTo>
                <a:lnTo>
                  <a:pt x="19" y="88"/>
                </a:lnTo>
                <a:lnTo>
                  <a:pt x="24" y="92"/>
                </a:lnTo>
                <a:lnTo>
                  <a:pt x="26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1" y="88"/>
                </a:lnTo>
                <a:lnTo>
                  <a:pt x="47" y="84"/>
                </a:lnTo>
                <a:lnTo>
                  <a:pt x="51" y="79"/>
                </a:lnTo>
                <a:lnTo>
                  <a:pt x="54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4" y="20"/>
                </a:lnTo>
                <a:lnTo>
                  <a:pt x="51" y="13"/>
                </a:lnTo>
                <a:lnTo>
                  <a:pt x="47" y="7"/>
                </a:lnTo>
                <a:lnTo>
                  <a:pt x="41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6" name="Freeform 240"/>
          <p:cNvSpPr>
            <a:spLocks/>
          </p:cNvSpPr>
          <p:nvPr/>
        </p:nvSpPr>
        <p:spPr bwMode="auto">
          <a:xfrm>
            <a:off x="4935538" y="4953000"/>
            <a:ext cx="47625" cy="53975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7" y="0"/>
                </a:lnTo>
                <a:lnTo>
                  <a:pt x="25" y="2"/>
                </a:lnTo>
                <a:lnTo>
                  <a:pt x="19" y="4"/>
                </a:lnTo>
                <a:lnTo>
                  <a:pt x="14" y="7"/>
                </a:lnTo>
                <a:lnTo>
                  <a:pt x="10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10" y="79"/>
                </a:lnTo>
                <a:lnTo>
                  <a:pt x="14" y="84"/>
                </a:lnTo>
                <a:lnTo>
                  <a:pt x="19" y="88"/>
                </a:lnTo>
                <a:lnTo>
                  <a:pt x="25" y="92"/>
                </a:lnTo>
                <a:lnTo>
                  <a:pt x="27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2" y="88"/>
                </a:lnTo>
                <a:lnTo>
                  <a:pt x="47" y="84"/>
                </a:lnTo>
                <a:lnTo>
                  <a:pt x="51" y="79"/>
                </a:lnTo>
                <a:lnTo>
                  <a:pt x="55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5" y="20"/>
                </a:lnTo>
                <a:lnTo>
                  <a:pt x="51" y="13"/>
                </a:lnTo>
                <a:lnTo>
                  <a:pt x="47" y="7"/>
                </a:lnTo>
                <a:lnTo>
                  <a:pt x="42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7" name="Freeform 242"/>
          <p:cNvSpPr>
            <a:spLocks/>
          </p:cNvSpPr>
          <p:nvPr/>
        </p:nvSpPr>
        <p:spPr bwMode="auto">
          <a:xfrm>
            <a:off x="4344988" y="4953000"/>
            <a:ext cx="47625" cy="53975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8" y="0"/>
                </a:lnTo>
                <a:lnTo>
                  <a:pt x="25" y="2"/>
                </a:lnTo>
                <a:lnTo>
                  <a:pt x="19" y="4"/>
                </a:lnTo>
                <a:lnTo>
                  <a:pt x="13" y="7"/>
                </a:lnTo>
                <a:lnTo>
                  <a:pt x="10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10" y="79"/>
                </a:lnTo>
                <a:lnTo>
                  <a:pt x="13" y="84"/>
                </a:lnTo>
                <a:lnTo>
                  <a:pt x="19" y="88"/>
                </a:lnTo>
                <a:lnTo>
                  <a:pt x="25" y="92"/>
                </a:lnTo>
                <a:lnTo>
                  <a:pt x="28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2" y="88"/>
                </a:lnTo>
                <a:lnTo>
                  <a:pt x="47" y="84"/>
                </a:lnTo>
                <a:lnTo>
                  <a:pt x="53" y="79"/>
                </a:lnTo>
                <a:lnTo>
                  <a:pt x="56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6" y="20"/>
                </a:lnTo>
                <a:lnTo>
                  <a:pt x="53" y="13"/>
                </a:lnTo>
                <a:lnTo>
                  <a:pt x="47" y="7"/>
                </a:lnTo>
                <a:lnTo>
                  <a:pt x="42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grpSp>
        <p:nvGrpSpPr>
          <p:cNvPr id="28" name="Gruppo 2"/>
          <p:cNvGrpSpPr/>
          <p:nvPr/>
        </p:nvGrpSpPr>
        <p:grpSpPr>
          <a:xfrm>
            <a:off x="193675" y="856782"/>
            <a:ext cx="8682038" cy="3202852"/>
            <a:chOff x="193675" y="1858743"/>
            <a:chExt cx="8682038" cy="3202852"/>
          </a:xfrm>
        </p:grpSpPr>
        <p:sp>
          <p:nvSpPr>
            <p:cNvPr id="29" name="Rectangle 154"/>
            <p:cNvSpPr>
              <a:spLocks noChangeArrowheads="1"/>
            </p:cNvSpPr>
            <p:nvPr/>
          </p:nvSpPr>
          <p:spPr bwMode="auto">
            <a:xfrm>
              <a:off x="217488" y="4692263"/>
              <a:ext cx="11766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srgbClr val="FFDB2D"/>
                  </a:solidFill>
                </a:rPr>
                <a:t>Dexamethasone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solidFill>
                    <a:srgbClr val="FFFFFF"/>
                  </a:solidFill>
                </a:rPr>
                <a:t>20 </a:t>
              </a:r>
              <a:r>
                <a:rPr lang="en-US" sz="1200" b="1" dirty="0">
                  <a:solidFill>
                    <a:srgbClr val="FFFFFF"/>
                  </a:solidFill>
                </a:rPr>
                <a:t>mg orally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30" name="Rectangle 155"/>
            <p:cNvSpPr>
              <a:spLocks noChangeArrowheads="1"/>
            </p:cNvSpPr>
            <p:nvPr/>
          </p:nvSpPr>
          <p:spPr bwMode="auto">
            <a:xfrm>
              <a:off x="217488" y="4266813"/>
              <a:ext cx="105317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err="1" smtClean="0">
                  <a:solidFill>
                    <a:srgbClr val="FFDB2D"/>
                  </a:solidFill>
                </a:rPr>
                <a:t>Pomalidomide</a:t>
              </a:r>
              <a:endParaRPr lang="en-US" sz="1200" b="1" dirty="0">
                <a:solidFill>
                  <a:srgbClr val="FFDB2D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srgbClr val="FFFFFF"/>
                  </a:solidFill>
                </a:rPr>
                <a:t>4</a:t>
              </a:r>
              <a:r>
                <a:rPr lang="en-US" sz="1200" b="1" dirty="0" smtClean="0">
                  <a:solidFill>
                    <a:srgbClr val="FFFFFF"/>
                  </a:solidFill>
                </a:rPr>
                <a:t> mg </a:t>
              </a:r>
              <a:r>
                <a:rPr lang="en-US" sz="1200" b="1" dirty="0">
                  <a:solidFill>
                    <a:srgbClr val="FFFFFF"/>
                  </a:solidFill>
                </a:rPr>
                <a:t>orally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31" name="Rectangle 159"/>
            <p:cNvSpPr>
              <a:spLocks noChangeArrowheads="1"/>
            </p:cNvSpPr>
            <p:nvPr/>
          </p:nvSpPr>
          <p:spPr bwMode="auto">
            <a:xfrm>
              <a:off x="193675" y="3209538"/>
              <a:ext cx="897682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solidFill>
                    <a:srgbClr val="FFC000"/>
                  </a:solidFill>
                </a:rPr>
                <a:t>Carfilzomib*</a:t>
              </a:r>
              <a:endParaRPr lang="en-US" sz="1200" b="1" dirty="0">
                <a:solidFill>
                  <a:srgbClr val="FFFFFF"/>
                </a:solidFill>
              </a:endParaRPr>
            </a:p>
          </p:txBody>
        </p:sp>
        <p:grpSp>
          <p:nvGrpSpPr>
            <p:cNvPr id="32" name="Gruppo 529"/>
            <p:cNvGrpSpPr>
              <a:grpSpLocks/>
            </p:cNvGrpSpPr>
            <p:nvPr/>
          </p:nvGrpSpPr>
          <p:grpSpPr bwMode="auto">
            <a:xfrm>
              <a:off x="1643063" y="4771638"/>
              <a:ext cx="3328987" cy="61913"/>
              <a:chOff x="1643042" y="3440112"/>
              <a:chExt cx="3329024" cy="60326"/>
            </a:xfrm>
          </p:grpSpPr>
          <p:sp>
            <p:nvSpPr>
              <p:cNvPr id="165" name="Freeform 143"/>
              <p:cNvSpPr>
                <a:spLocks/>
              </p:cNvSpPr>
              <p:nvPr/>
            </p:nvSpPr>
            <p:spPr bwMode="auto">
              <a:xfrm>
                <a:off x="1643042" y="3448491"/>
                <a:ext cx="46038" cy="51947"/>
              </a:xfrm>
              <a:custGeom>
                <a:avLst/>
                <a:gdLst>
                  <a:gd name="T0" fmla="*/ 0 w 60"/>
                  <a:gd name="T1" fmla="*/ 0 h 92"/>
                  <a:gd name="T2" fmla="*/ 0 w 60"/>
                  <a:gd name="T3" fmla="*/ 0 h 92"/>
                  <a:gd name="T4" fmla="*/ 0 w 60"/>
                  <a:gd name="T5" fmla="*/ 2147483647 h 92"/>
                  <a:gd name="T6" fmla="*/ 0 w 60"/>
                  <a:gd name="T7" fmla="*/ 2147483647 h 92"/>
                  <a:gd name="T8" fmla="*/ 0 w 60"/>
                  <a:gd name="T9" fmla="*/ 2147483647 h 92"/>
                  <a:gd name="T10" fmla="*/ 0 w 60"/>
                  <a:gd name="T11" fmla="*/ 2147483647 h 92"/>
                  <a:gd name="T12" fmla="*/ 0 w 60"/>
                  <a:gd name="T13" fmla="*/ 2147483647 h 92"/>
                  <a:gd name="T14" fmla="*/ 0 w 60"/>
                  <a:gd name="T15" fmla="*/ 2147483647 h 92"/>
                  <a:gd name="T16" fmla="*/ 0 w 60"/>
                  <a:gd name="T17" fmla="*/ 2147483647 h 92"/>
                  <a:gd name="T18" fmla="*/ 0 w 60"/>
                  <a:gd name="T19" fmla="*/ 2147483647 h 92"/>
                  <a:gd name="T20" fmla="*/ 0 w 60"/>
                  <a:gd name="T21" fmla="*/ 2147483647 h 92"/>
                  <a:gd name="T22" fmla="*/ 0 w 60"/>
                  <a:gd name="T23" fmla="*/ 2147483647 h 92"/>
                  <a:gd name="T24" fmla="*/ 0 w 60"/>
                  <a:gd name="T25" fmla="*/ 2147483647 h 92"/>
                  <a:gd name="T26" fmla="*/ 0 w 60"/>
                  <a:gd name="T27" fmla="*/ 2147483647 h 92"/>
                  <a:gd name="T28" fmla="*/ 0 w 60"/>
                  <a:gd name="T29" fmla="*/ 2147483647 h 92"/>
                  <a:gd name="T30" fmla="*/ 0 w 60"/>
                  <a:gd name="T31" fmla="*/ 2147483647 h 92"/>
                  <a:gd name="T32" fmla="*/ 0 w 60"/>
                  <a:gd name="T33" fmla="*/ 2147483647 h 92"/>
                  <a:gd name="T34" fmla="*/ 0 w 60"/>
                  <a:gd name="T35" fmla="*/ 2147483647 h 92"/>
                  <a:gd name="T36" fmla="*/ 0 w 60"/>
                  <a:gd name="T37" fmla="*/ 2147483647 h 92"/>
                  <a:gd name="T38" fmla="*/ 0 w 60"/>
                  <a:gd name="T39" fmla="*/ 2147483647 h 92"/>
                  <a:gd name="T40" fmla="*/ 0 w 60"/>
                  <a:gd name="T41" fmla="*/ 2147483647 h 92"/>
                  <a:gd name="T42" fmla="*/ 0 w 60"/>
                  <a:gd name="T43" fmla="*/ 2147483647 h 92"/>
                  <a:gd name="T44" fmla="*/ 0 w 60"/>
                  <a:gd name="T45" fmla="*/ 2147483647 h 92"/>
                  <a:gd name="T46" fmla="*/ 0 w 60"/>
                  <a:gd name="T47" fmla="*/ 2147483647 h 92"/>
                  <a:gd name="T48" fmla="*/ 0 w 60"/>
                  <a:gd name="T49" fmla="*/ 2147483647 h 92"/>
                  <a:gd name="T50" fmla="*/ 0 w 60"/>
                  <a:gd name="T51" fmla="*/ 2147483647 h 92"/>
                  <a:gd name="T52" fmla="*/ 0 w 60"/>
                  <a:gd name="T53" fmla="*/ 2147483647 h 92"/>
                  <a:gd name="T54" fmla="*/ 0 w 60"/>
                  <a:gd name="T55" fmla="*/ 2147483647 h 92"/>
                  <a:gd name="T56" fmla="*/ 0 w 60"/>
                  <a:gd name="T57" fmla="*/ 2147483647 h 92"/>
                  <a:gd name="T58" fmla="*/ 0 w 60"/>
                  <a:gd name="T59" fmla="*/ 2147483647 h 92"/>
                  <a:gd name="T60" fmla="*/ 0 w 60"/>
                  <a:gd name="T61" fmla="*/ 2147483647 h 92"/>
                  <a:gd name="T62" fmla="*/ 0 w 60"/>
                  <a:gd name="T63" fmla="*/ 2147483647 h 92"/>
                  <a:gd name="T64" fmla="*/ 0 w 60"/>
                  <a:gd name="T65" fmla="*/ 2147483647 h 92"/>
                  <a:gd name="T66" fmla="*/ 0 w 60"/>
                  <a:gd name="T67" fmla="*/ 2147483647 h 92"/>
                  <a:gd name="T68" fmla="*/ 0 w 60"/>
                  <a:gd name="T69" fmla="*/ 2147483647 h 92"/>
                  <a:gd name="T70" fmla="*/ 0 w 60"/>
                  <a:gd name="T71" fmla="*/ 0 h 92"/>
                  <a:gd name="T72" fmla="*/ 0 w 60"/>
                  <a:gd name="T73" fmla="*/ 0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0"/>
                  <a:gd name="T112" fmla="*/ 0 h 92"/>
                  <a:gd name="T113" fmla="*/ 60 w 60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0" h="92">
                    <a:moveTo>
                      <a:pt x="30" y="0"/>
                    </a:moveTo>
                    <a:lnTo>
                      <a:pt x="26" y="0"/>
                    </a:lnTo>
                    <a:lnTo>
                      <a:pt x="23" y="2"/>
                    </a:lnTo>
                    <a:lnTo>
                      <a:pt x="17" y="4"/>
                    </a:lnTo>
                    <a:lnTo>
                      <a:pt x="13" y="8"/>
                    </a:lnTo>
                    <a:lnTo>
                      <a:pt x="8" y="13"/>
                    </a:lnTo>
                    <a:lnTo>
                      <a:pt x="4" y="21"/>
                    </a:lnTo>
                    <a:lnTo>
                      <a:pt x="2" y="28"/>
                    </a:lnTo>
                    <a:lnTo>
                      <a:pt x="0" y="38"/>
                    </a:lnTo>
                    <a:lnTo>
                      <a:pt x="0" y="47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4" y="71"/>
                    </a:lnTo>
                    <a:lnTo>
                      <a:pt x="8" y="79"/>
                    </a:lnTo>
                    <a:lnTo>
                      <a:pt x="13" y="84"/>
                    </a:lnTo>
                    <a:lnTo>
                      <a:pt x="17" y="88"/>
                    </a:lnTo>
                    <a:lnTo>
                      <a:pt x="23" y="92"/>
                    </a:lnTo>
                    <a:lnTo>
                      <a:pt x="26" y="92"/>
                    </a:lnTo>
                    <a:lnTo>
                      <a:pt x="30" y="92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1" y="88"/>
                    </a:lnTo>
                    <a:lnTo>
                      <a:pt x="47" y="84"/>
                    </a:lnTo>
                    <a:lnTo>
                      <a:pt x="51" y="79"/>
                    </a:lnTo>
                    <a:lnTo>
                      <a:pt x="54" y="71"/>
                    </a:lnTo>
                    <a:lnTo>
                      <a:pt x="58" y="64"/>
                    </a:lnTo>
                    <a:lnTo>
                      <a:pt x="58" y="56"/>
                    </a:lnTo>
                    <a:lnTo>
                      <a:pt x="60" y="47"/>
                    </a:lnTo>
                    <a:lnTo>
                      <a:pt x="58" y="38"/>
                    </a:lnTo>
                    <a:lnTo>
                      <a:pt x="58" y="28"/>
                    </a:lnTo>
                    <a:lnTo>
                      <a:pt x="54" y="21"/>
                    </a:lnTo>
                    <a:lnTo>
                      <a:pt x="51" y="13"/>
                    </a:lnTo>
                    <a:lnTo>
                      <a:pt x="47" y="8"/>
                    </a:lnTo>
                    <a:lnTo>
                      <a:pt x="41" y="4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D85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166" name="Freeform 228"/>
              <p:cNvSpPr>
                <a:spLocks/>
              </p:cNvSpPr>
              <p:nvPr/>
            </p:nvSpPr>
            <p:spPr bwMode="auto">
              <a:xfrm>
                <a:off x="2838442" y="3440112"/>
                <a:ext cx="49213" cy="51947"/>
              </a:xfrm>
              <a:custGeom>
                <a:avLst/>
                <a:gdLst>
                  <a:gd name="T0" fmla="*/ 2147483647 w 62"/>
                  <a:gd name="T1" fmla="*/ 0 h 92"/>
                  <a:gd name="T2" fmla="*/ 2147483647 w 62"/>
                  <a:gd name="T3" fmla="*/ 0 h 92"/>
                  <a:gd name="T4" fmla="*/ 2147483647 w 62"/>
                  <a:gd name="T5" fmla="*/ 2147483647 h 92"/>
                  <a:gd name="T6" fmla="*/ 2147483647 w 62"/>
                  <a:gd name="T7" fmla="*/ 2147483647 h 92"/>
                  <a:gd name="T8" fmla="*/ 2147483647 w 62"/>
                  <a:gd name="T9" fmla="*/ 2147483647 h 92"/>
                  <a:gd name="T10" fmla="*/ 2147483647 w 62"/>
                  <a:gd name="T11" fmla="*/ 2147483647 h 92"/>
                  <a:gd name="T12" fmla="*/ 2147483647 w 62"/>
                  <a:gd name="T13" fmla="*/ 2147483647 h 92"/>
                  <a:gd name="T14" fmla="*/ 2147483647 w 62"/>
                  <a:gd name="T15" fmla="*/ 2147483647 h 92"/>
                  <a:gd name="T16" fmla="*/ 0 w 62"/>
                  <a:gd name="T17" fmla="*/ 2147483647 h 92"/>
                  <a:gd name="T18" fmla="*/ 0 w 62"/>
                  <a:gd name="T19" fmla="*/ 2147483647 h 92"/>
                  <a:gd name="T20" fmla="*/ 0 w 62"/>
                  <a:gd name="T21" fmla="*/ 2147483647 h 92"/>
                  <a:gd name="T22" fmla="*/ 2147483647 w 62"/>
                  <a:gd name="T23" fmla="*/ 2147483647 h 92"/>
                  <a:gd name="T24" fmla="*/ 2147483647 w 62"/>
                  <a:gd name="T25" fmla="*/ 2147483647 h 92"/>
                  <a:gd name="T26" fmla="*/ 2147483647 w 62"/>
                  <a:gd name="T27" fmla="*/ 2147483647 h 92"/>
                  <a:gd name="T28" fmla="*/ 2147483647 w 62"/>
                  <a:gd name="T29" fmla="*/ 2147483647 h 92"/>
                  <a:gd name="T30" fmla="*/ 2147483647 w 62"/>
                  <a:gd name="T31" fmla="*/ 2147483647 h 92"/>
                  <a:gd name="T32" fmla="*/ 2147483647 w 62"/>
                  <a:gd name="T33" fmla="*/ 2147483647 h 92"/>
                  <a:gd name="T34" fmla="*/ 2147483647 w 62"/>
                  <a:gd name="T35" fmla="*/ 2147483647 h 92"/>
                  <a:gd name="T36" fmla="*/ 2147483647 w 62"/>
                  <a:gd name="T37" fmla="*/ 2147483647 h 92"/>
                  <a:gd name="T38" fmla="*/ 2147483647 w 62"/>
                  <a:gd name="T39" fmla="*/ 2147483647 h 92"/>
                  <a:gd name="T40" fmla="*/ 2147483647 w 62"/>
                  <a:gd name="T41" fmla="*/ 2147483647 h 92"/>
                  <a:gd name="T42" fmla="*/ 2147483647 w 62"/>
                  <a:gd name="T43" fmla="*/ 2147483647 h 92"/>
                  <a:gd name="T44" fmla="*/ 2147483647 w 62"/>
                  <a:gd name="T45" fmla="*/ 2147483647 h 92"/>
                  <a:gd name="T46" fmla="*/ 2147483647 w 62"/>
                  <a:gd name="T47" fmla="*/ 2147483647 h 92"/>
                  <a:gd name="T48" fmla="*/ 2147483647 w 62"/>
                  <a:gd name="T49" fmla="*/ 2147483647 h 92"/>
                  <a:gd name="T50" fmla="*/ 2147483647 w 62"/>
                  <a:gd name="T51" fmla="*/ 2147483647 h 92"/>
                  <a:gd name="T52" fmla="*/ 2147483647 w 62"/>
                  <a:gd name="T53" fmla="*/ 2147483647 h 92"/>
                  <a:gd name="T54" fmla="*/ 2147483647 w 62"/>
                  <a:gd name="T55" fmla="*/ 2147483647 h 92"/>
                  <a:gd name="T56" fmla="*/ 2147483647 w 62"/>
                  <a:gd name="T57" fmla="*/ 2147483647 h 92"/>
                  <a:gd name="T58" fmla="*/ 2147483647 w 62"/>
                  <a:gd name="T59" fmla="*/ 2147483647 h 92"/>
                  <a:gd name="T60" fmla="*/ 2147483647 w 62"/>
                  <a:gd name="T61" fmla="*/ 2147483647 h 92"/>
                  <a:gd name="T62" fmla="*/ 2147483647 w 62"/>
                  <a:gd name="T63" fmla="*/ 2147483647 h 92"/>
                  <a:gd name="T64" fmla="*/ 2147483647 w 62"/>
                  <a:gd name="T65" fmla="*/ 2147483647 h 92"/>
                  <a:gd name="T66" fmla="*/ 2147483647 w 62"/>
                  <a:gd name="T67" fmla="*/ 2147483647 h 92"/>
                  <a:gd name="T68" fmla="*/ 2147483647 w 62"/>
                  <a:gd name="T69" fmla="*/ 2147483647 h 92"/>
                  <a:gd name="T70" fmla="*/ 2147483647 w 62"/>
                  <a:gd name="T71" fmla="*/ 0 h 92"/>
                  <a:gd name="T72" fmla="*/ 2147483647 w 62"/>
                  <a:gd name="T73" fmla="*/ 0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2"/>
                  <a:gd name="T112" fmla="*/ 0 h 92"/>
                  <a:gd name="T113" fmla="*/ 62 w 62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2" h="92">
                    <a:moveTo>
                      <a:pt x="30" y="0"/>
                    </a:moveTo>
                    <a:lnTo>
                      <a:pt x="28" y="0"/>
                    </a:lnTo>
                    <a:lnTo>
                      <a:pt x="24" y="2"/>
                    </a:lnTo>
                    <a:lnTo>
                      <a:pt x="19" y="4"/>
                    </a:lnTo>
                    <a:lnTo>
                      <a:pt x="13" y="7"/>
                    </a:lnTo>
                    <a:lnTo>
                      <a:pt x="9" y="13"/>
                    </a:lnTo>
                    <a:lnTo>
                      <a:pt x="6" y="20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0" y="47"/>
                    </a:lnTo>
                    <a:lnTo>
                      <a:pt x="0" y="54"/>
                    </a:lnTo>
                    <a:lnTo>
                      <a:pt x="2" y="64"/>
                    </a:lnTo>
                    <a:lnTo>
                      <a:pt x="6" y="71"/>
                    </a:lnTo>
                    <a:lnTo>
                      <a:pt x="9" y="79"/>
                    </a:lnTo>
                    <a:lnTo>
                      <a:pt x="13" y="84"/>
                    </a:lnTo>
                    <a:lnTo>
                      <a:pt x="19" y="88"/>
                    </a:lnTo>
                    <a:lnTo>
                      <a:pt x="24" y="92"/>
                    </a:lnTo>
                    <a:lnTo>
                      <a:pt x="28" y="92"/>
                    </a:lnTo>
                    <a:lnTo>
                      <a:pt x="30" y="92"/>
                    </a:lnTo>
                    <a:lnTo>
                      <a:pt x="34" y="92"/>
                    </a:lnTo>
                    <a:lnTo>
                      <a:pt x="38" y="92"/>
                    </a:lnTo>
                    <a:lnTo>
                      <a:pt x="43" y="88"/>
                    </a:lnTo>
                    <a:lnTo>
                      <a:pt x="49" y="84"/>
                    </a:lnTo>
                    <a:lnTo>
                      <a:pt x="52" y="79"/>
                    </a:lnTo>
                    <a:lnTo>
                      <a:pt x="56" y="71"/>
                    </a:lnTo>
                    <a:lnTo>
                      <a:pt x="60" y="64"/>
                    </a:lnTo>
                    <a:lnTo>
                      <a:pt x="62" y="54"/>
                    </a:lnTo>
                    <a:lnTo>
                      <a:pt x="62" y="47"/>
                    </a:lnTo>
                    <a:lnTo>
                      <a:pt x="62" y="37"/>
                    </a:lnTo>
                    <a:lnTo>
                      <a:pt x="60" y="28"/>
                    </a:lnTo>
                    <a:lnTo>
                      <a:pt x="56" y="20"/>
                    </a:lnTo>
                    <a:lnTo>
                      <a:pt x="52" y="13"/>
                    </a:lnTo>
                    <a:lnTo>
                      <a:pt x="49" y="7"/>
                    </a:lnTo>
                    <a:lnTo>
                      <a:pt x="43" y="4"/>
                    </a:lnTo>
                    <a:lnTo>
                      <a:pt x="38" y="2"/>
                    </a:lnTo>
                    <a:lnTo>
                      <a:pt x="34" y="0"/>
                    </a:lnTo>
                    <a:lnTo>
                      <a:pt x="30" y="0"/>
                    </a:lnTo>
                  </a:path>
                </a:pathLst>
              </a:custGeom>
              <a:solidFill>
                <a:srgbClr val="FD85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167" name="Freeform 230"/>
              <p:cNvSpPr>
                <a:spLocks/>
              </p:cNvSpPr>
              <p:nvPr/>
            </p:nvSpPr>
            <p:spPr bwMode="auto">
              <a:xfrm>
                <a:off x="3432174" y="3441788"/>
                <a:ext cx="47626" cy="51947"/>
              </a:xfrm>
              <a:custGeom>
                <a:avLst/>
                <a:gdLst>
                  <a:gd name="T0" fmla="*/ 2147483647 w 60"/>
                  <a:gd name="T1" fmla="*/ 0 h 92"/>
                  <a:gd name="T2" fmla="*/ 2147483647 w 60"/>
                  <a:gd name="T3" fmla="*/ 0 h 92"/>
                  <a:gd name="T4" fmla="*/ 2147483647 w 60"/>
                  <a:gd name="T5" fmla="*/ 2147483647 h 92"/>
                  <a:gd name="T6" fmla="*/ 2147483647 w 60"/>
                  <a:gd name="T7" fmla="*/ 2147483647 h 92"/>
                  <a:gd name="T8" fmla="*/ 2147483647 w 60"/>
                  <a:gd name="T9" fmla="*/ 2147483647 h 92"/>
                  <a:gd name="T10" fmla="*/ 2147483647 w 60"/>
                  <a:gd name="T11" fmla="*/ 2147483647 h 92"/>
                  <a:gd name="T12" fmla="*/ 2147483647 w 60"/>
                  <a:gd name="T13" fmla="*/ 2147483647 h 92"/>
                  <a:gd name="T14" fmla="*/ 2147483647 w 60"/>
                  <a:gd name="T15" fmla="*/ 2147483647 h 92"/>
                  <a:gd name="T16" fmla="*/ 0 w 60"/>
                  <a:gd name="T17" fmla="*/ 2147483647 h 92"/>
                  <a:gd name="T18" fmla="*/ 0 w 60"/>
                  <a:gd name="T19" fmla="*/ 2147483647 h 92"/>
                  <a:gd name="T20" fmla="*/ 0 w 60"/>
                  <a:gd name="T21" fmla="*/ 2147483647 h 92"/>
                  <a:gd name="T22" fmla="*/ 2147483647 w 60"/>
                  <a:gd name="T23" fmla="*/ 2147483647 h 92"/>
                  <a:gd name="T24" fmla="*/ 2147483647 w 60"/>
                  <a:gd name="T25" fmla="*/ 2147483647 h 92"/>
                  <a:gd name="T26" fmla="*/ 2147483647 w 60"/>
                  <a:gd name="T27" fmla="*/ 2147483647 h 92"/>
                  <a:gd name="T28" fmla="*/ 2147483647 w 60"/>
                  <a:gd name="T29" fmla="*/ 2147483647 h 92"/>
                  <a:gd name="T30" fmla="*/ 2147483647 w 60"/>
                  <a:gd name="T31" fmla="*/ 2147483647 h 92"/>
                  <a:gd name="T32" fmla="*/ 2147483647 w 60"/>
                  <a:gd name="T33" fmla="*/ 2147483647 h 92"/>
                  <a:gd name="T34" fmla="*/ 2147483647 w 60"/>
                  <a:gd name="T35" fmla="*/ 2147483647 h 92"/>
                  <a:gd name="T36" fmla="*/ 2147483647 w 60"/>
                  <a:gd name="T37" fmla="*/ 2147483647 h 92"/>
                  <a:gd name="T38" fmla="*/ 2147483647 w 60"/>
                  <a:gd name="T39" fmla="*/ 2147483647 h 92"/>
                  <a:gd name="T40" fmla="*/ 2147483647 w 60"/>
                  <a:gd name="T41" fmla="*/ 2147483647 h 92"/>
                  <a:gd name="T42" fmla="*/ 2147483647 w 60"/>
                  <a:gd name="T43" fmla="*/ 2147483647 h 92"/>
                  <a:gd name="T44" fmla="*/ 2147483647 w 60"/>
                  <a:gd name="T45" fmla="*/ 2147483647 h 92"/>
                  <a:gd name="T46" fmla="*/ 2147483647 w 60"/>
                  <a:gd name="T47" fmla="*/ 2147483647 h 92"/>
                  <a:gd name="T48" fmla="*/ 2147483647 w 60"/>
                  <a:gd name="T49" fmla="*/ 2147483647 h 92"/>
                  <a:gd name="T50" fmla="*/ 2147483647 w 60"/>
                  <a:gd name="T51" fmla="*/ 2147483647 h 92"/>
                  <a:gd name="T52" fmla="*/ 2147483647 w 60"/>
                  <a:gd name="T53" fmla="*/ 2147483647 h 92"/>
                  <a:gd name="T54" fmla="*/ 2147483647 w 60"/>
                  <a:gd name="T55" fmla="*/ 2147483647 h 92"/>
                  <a:gd name="T56" fmla="*/ 2147483647 w 60"/>
                  <a:gd name="T57" fmla="*/ 2147483647 h 92"/>
                  <a:gd name="T58" fmla="*/ 2147483647 w 60"/>
                  <a:gd name="T59" fmla="*/ 2147483647 h 92"/>
                  <a:gd name="T60" fmla="*/ 2147483647 w 60"/>
                  <a:gd name="T61" fmla="*/ 2147483647 h 92"/>
                  <a:gd name="T62" fmla="*/ 2147483647 w 60"/>
                  <a:gd name="T63" fmla="*/ 2147483647 h 92"/>
                  <a:gd name="T64" fmla="*/ 2147483647 w 60"/>
                  <a:gd name="T65" fmla="*/ 2147483647 h 92"/>
                  <a:gd name="T66" fmla="*/ 2147483647 w 60"/>
                  <a:gd name="T67" fmla="*/ 2147483647 h 92"/>
                  <a:gd name="T68" fmla="*/ 2147483647 w 60"/>
                  <a:gd name="T69" fmla="*/ 2147483647 h 92"/>
                  <a:gd name="T70" fmla="*/ 2147483647 w 60"/>
                  <a:gd name="T71" fmla="*/ 0 h 92"/>
                  <a:gd name="T72" fmla="*/ 2147483647 w 60"/>
                  <a:gd name="T73" fmla="*/ 0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0"/>
                  <a:gd name="T112" fmla="*/ 0 h 92"/>
                  <a:gd name="T113" fmla="*/ 60 w 60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0" h="92">
                    <a:moveTo>
                      <a:pt x="30" y="0"/>
                    </a:moveTo>
                    <a:lnTo>
                      <a:pt x="26" y="0"/>
                    </a:lnTo>
                    <a:lnTo>
                      <a:pt x="24" y="2"/>
                    </a:lnTo>
                    <a:lnTo>
                      <a:pt x="19" y="4"/>
                    </a:lnTo>
                    <a:lnTo>
                      <a:pt x="13" y="7"/>
                    </a:lnTo>
                    <a:lnTo>
                      <a:pt x="9" y="13"/>
                    </a:lnTo>
                    <a:lnTo>
                      <a:pt x="5" y="20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0" y="47"/>
                    </a:lnTo>
                    <a:lnTo>
                      <a:pt x="0" y="54"/>
                    </a:lnTo>
                    <a:lnTo>
                      <a:pt x="2" y="64"/>
                    </a:lnTo>
                    <a:lnTo>
                      <a:pt x="5" y="71"/>
                    </a:lnTo>
                    <a:lnTo>
                      <a:pt x="9" y="79"/>
                    </a:lnTo>
                    <a:lnTo>
                      <a:pt x="13" y="84"/>
                    </a:lnTo>
                    <a:lnTo>
                      <a:pt x="19" y="88"/>
                    </a:lnTo>
                    <a:lnTo>
                      <a:pt x="24" y="92"/>
                    </a:lnTo>
                    <a:lnTo>
                      <a:pt x="26" y="92"/>
                    </a:lnTo>
                    <a:lnTo>
                      <a:pt x="30" y="92"/>
                    </a:lnTo>
                    <a:lnTo>
                      <a:pt x="34" y="92"/>
                    </a:lnTo>
                    <a:lnTo>
                      <a:pt x="35" y="92"/>
                    </a:lnTo>
                    <a:lnTo>
                      <a:pt x="41" y="88"/>
                    </a:lnTo>
                    <a:lnTo>
                      <a:pt x="47" y="84"/>
                    </a:lnTo>
                    <a:lnTo>
                      <a:pt x="50" y="79"/>
                    </a:lnTo>
                    <a:lnTo>
                      <a:pt x="54" y="71"/>
                    </a:lnTo>
                    <a:lnTo>
                      <a:pt x="58" y="64"/>
                    </a:lnTo>
                    <a:lnTo>
                      <a:pt x="60" y="54"/>
                    </a:lnTo>
                    <a:lnTo>
                      <a:pt x="60" y="47"/>
                    </a:lnTo>
                    <a:lnTo>
                      <a:pt x="60" y="37"/>
                    </a:lnTo>
                    <a:lnTo>
                      <a:pt x="58" y="28"/>
                    </a:lnTo>
                    <a:lnTo>
                      <a:pt x="54" y="20"/>
                    </a:lnTo>
                    <a:lnTo>
                      <a:pt x="50" y="13"/>
                    </a:lnTo>
                    <a:lnTo>
                      <a:pt x="47" y="7"/>
                    </a:lnTo>
                    <a:lnTo>
                      <a:pt x="41" y="4"/>
                    </a:lnTo>
                    <a:lnTo>
                      <a:pt x="35" y="2"/>
                    </a:lnTo>
                    <a:lnTo>
                      <a:pt x="34" y="0"/>
                    </a:lnTo>
                    <a:lnTo>
                      <a:pt x="30" y="0"/>
                    </a:lnTo>
                  </a:path>
                </a:pathLst>
              </a:custGeom>
              <a:solidFill>
                <a:srgbClr val="FD85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168" name="Freeform 232"/>
              <p:cNvSpPr>
                <a:spLocks/>
              </p:cNvSpPr>
              <p:nvPr/>
            </p:nvSpPr>
            <p:spPr bwMode="auto">
              <a:xfrm>
                <a:off x="3730627" y="3441788"/>
                <a:ext cx="47626" cy="51947"/>
              </a:xfrm>
              <a:custGeom>
                <a:avLst/>
                <a:gdLst>
                  <a:gd name="T0" fmla="*/ 2147483647 w 60"/>
                  <a:gd name="T1" fmla="*/ 0 h 92"/>
                  <a:gd name="T2" fmla="*/ 2147483647 w 60"/>
                  <a:gd name="T3" fmla="*/ 0 h 92"/>
                  <a:gd name="T4" fmla="*/ 2147483647 w 60"/>
                  <a:gd name="T5" fmla="*/ 2147483647 h 92"/>
                  <a:gd name="T6" fmla="*/ 2147483647 w 60"/>
                  <a:gd name="T7" fmla="*/ 2147483647 h 92"/>
                  <a:gd name="T8" fmla="*/ 2147483647 w 60"/>
                  <a:gd name="T9" fmla="*/ 2147483647 h 92"/>
                  <a:gd name="T10" fmla="*/ 2147483647 w 60"/>
                  <a:gd name="T11" fmla="*/ 2147483647 h 92"/>
                  <a:gd name="T12" fmla="*/ 2147483647 w 60"/>
                  <a:gd name="T13" fmla="*/ 2147483647 h 92"/>
                  <a:gd name="T14" fmla="*/ 2147483647 w 60"/>
                  <a:gd name="T15" fmla="*/ 2147483647 h 92"/>
                  <a:gd name="T16" fmla="*/ 0 w 60"/>
                  <a:gd name="T17" fmla="*/ 2147483647 h 92"/>
                  <a:gd name="T18" fmla="*/ 0 w 60"/>
                  <a:gd name="T19" fmla="*/ 2147483647 h 92"/>
                  <a:gd name="T20" fmla="*/ 0 w 60"/>
                  <a:gd name="T21" fmla="*/ 2147483647 h 92"/>
                  <a:gd name="T22" fmla="*/ 2147483647 w 60"/>
                  <a:gd name="T23" fmla="*/ 2147483647 h 92"/>
                  <a:gd name="T24" fmla="*/ 2147483647 w 60"/>
                  <a:gd name="T25" fmla="*/ 2147483647 h 92"/>
                  <a:gd name="T26" fmla="*/ 2147483647 w 60"/>
                  <a:gd name="T27" fmla="*/ 2147483647 h 92"/>
                  <a:gd name="T28" fmla="*/ 2147483647 w 60"/>
                  <a:gd name="T29" fmla="*/ 2147483647 h 92"/>
                  <a:gd name="T30" fmla="*/ 2147483647 w 60"/>
                  <a:gd name="T31" fmla="*/ 2147483647 h 92"/>
                  <a:gd name="T32" fmla="*/ 2147483647 w 60"/>
                  <a:gd name="T33" fmla="*/ 2147483647 h 92"/>
                  <a:gd name="T34" fmla="*/ 2147483647 w 60"/>
                  <a:gd name="T35" fmla="*/ 2147483647 h 92"/>
                  <a:gd name="T36" fmla="*/ 2147483647 w 60"/>
                  <a:gd name="T37" fmla="*/ 2147483647 h 92"/>
                  <a:gd name="T38" fmla="*/ 2147483647 w 60"/>
                  <a:gd name="T39" fmla="*/ 2147483647 h 92"/>
                  <a:gd name="T40" fmla="*/ 2147483647 w 60"/>
                  <a:gd name="T41" fmla="*/ 2147483647 h 92"/>
                  <a:gd name="T42" fmla="*/ 2147483647 w 60"/>
                  <a:gd name="T43" fmla="*/ 2147483647 h 92"/>
                  <a:gd name="T44" fmla="*/ 2147483647 w 60"/>
                  <a:gd name="T45" fmla="*/ 2147483647 h 92"/>
                  <a:gd name="T46" fmla="*/ 2147483647 w 60"/>
                  <a:gd name="T47" fmla="*/ 2147483647 h 92"/>
                  <a:gd name="T48" fmla="*/ 2147483647 w 60"/>
                  <a:gd name="T49" fmla="*/ 2147483647 h 92"/>
                  <a:gd name="T50" fmla="*/ 2147483647 w 60"/>
                  <a:gd name="T51" fmla="*/ 2147483647 h 92"/>
                  <a:gd name="T52" fmla="*/ 2147483647 w 60"/>
                  <a:gd name="T53" fmla="*/ 2147483647 h 92"/>
                  <a:gd name="T54" fmla="*/ 2147483647 w 60"/>
                  <a:gd name="T55" fmla="*/ 2147483647 h 92"/>
                  <a:gd name="T56" fmla="*/ 2147483647 w 60"/>
                  <a:gd name="T57" fmla="*/ 2147483647 h 92"/>
                  <a:gd name="T58" fmla="*/ 2147483647 w 60"/>
                  <a:gd name="T59" fmla="*/ 2147483647 h 92"/>
                  <a:gd name="T60" fmla="*/ 2147483647 w 60"/>
                  <a:gd name="T61" fmla="*/ 2147483647 h 92"/>
                  <a:gd name="T62" fmla="*/ 2147483647 w 60"/>
                  <a:gd name="T63" fmla="*/ 2147483647 h 92"/>
                  <a:gd name="T64" fmla="*/ 2147483647 w 60"/>
                  <a:gd name="T65" fmla="*/ 2147483647 h 92"/>
                  <a:gd name="T66" fmla="*/ 2147483647 w 60"/>
                  <a:gd name="T67" fmla="*/ 2147483647 h 92"/>
                  <a:gd name="T68" fmla="*/ 2147483647 w 60"/>
                  <a:gd name="T69" fmla="*/ 2147483647 h 92"/>
                  <a:gd name="T70" fmla="*/ 2147483647 w 60"/>
                  <a:gd name="T71" fmla="*/ 0 h 92"/>
                  <a:gd name="T72" fmla="*/ 2147483647 w 60"/>
                  <a:gd name="T73" fmla="*/ 0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0"/>
                  <a:gd name="T112" fmla="*/ 0 h 92"/>
                  <a:gd name="T113" fmla="*/ 60 w 60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0" h="92">
                    <a:moveTo>
                      <a:pt x="30" y="0"/>
                    </a:moveTo>
                    <a:lnTo>
                      <a:pt x="26" y="0"/>
                    </a:lnTo>
                    <a:lnTo>
                      <a:pt x="25" y="2"/>
                    </a:lnTo>
                    <a:lnTo>
                      <a:pt x="19" y="4"/>
                    </a:lnTo>
                    <a:lnTo>
                      <a:pt x="13" y="7"/>
                    </a:lnTo>
                    <a:lnTo>
                      <a:pt x="10" y="13"/>
                    </a:lnTo>
                    <a:lnTo>
                      <a:pt x="6" y="20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0" y="47"/>
                    </a:lnTo>
                    <a:lnTo>
                      <a:pt x="0" y="54"/>
                    </a:lnTo>
                    <a:lnTo>
                      <a:pt x="2" y="64"/>
                    </a:lnTo>
                    <a:lnTo>
                      <a:pt x="6" y="71"/>
                    </a:lnTo>
                    <a:lnTo>
                      <a:pt x="10" y="79"/>
                    </a:lnTo>
                    <a:lnTo>
                      <a:pt x="13" y="84"/>
                    </a:lnTo>
                    <a:lnTo>
                      <a:pt x="19" y="88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30" y="92"/>
                    </a:lnTo>
                    <a:lnTo>
                      <a:pt x="34" y="92"/>
                    </a:lnTo>
                    <a:lnTo>
                      <a:pt x="36" y="92"/>
                    </a:lnTo>
                    <a:lnTo>
                      <a:pt x="41" y="88"/>
                    </a:lnTo>
                    <a:lnTo>
                      <a:pt x="47" y="84"/>
                    </a:lnTo>
                    <a:lnTo>
                      <a:pt x="51" y="79"/>
                    </a:lnTo>
                    <a:lnTo>
                      <a:pt x="55" y="71"/>
                    </a:lnTo>
                    <a:lnTo>
                      <a:pt x="58" y="64"/>
                    </a:lnTo>
                    <a:lnTo>
                      <a:pt x="60" y="54"/>
                    </a:lnTo>
                    <a:lnTo>
                      <a:pt x="60" y="47"/>
                    </a:lnTo>
                    <a:lnTo>
                      <a:pt x="60" y="37"/>
                    </a:lnTo>
                    <a:lnTo>
                      <a:pt x="58" y="28"/>
                    </a:lnTo>
                    <a:lnTo>
                      <a:pt x="55" y="20"/>
                    </a:lnTo>
                    <a:lnTo>
                      <a:pt x="51" y="13"/>
                    </a:lnTo>
                    <a:lnTo>
                      <a:pt x="47" y="7"/>
                    </a:lnTo>
                    <a:lnTo>
                      <a:pt x="41" y="4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30" y="0"/>
                    </a:lnTo>
                  </a:path>
                </a:pathLst>
              </a:custGeom>
              <a:solidFill>
                <a:srgbClr val="FD85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169" name="Freeform 234"/>
              <p:cNvSpPr>
                <a:spLocks/>
              </p:cNvSpPr>
              <p:nvPr/>
            </p:nvSpPr>
            <p:spPr bwMode="auto">
              <a:xfrm>
                <a:off x="3138483" y="3440112"/>
                <a:ext cx="47626" cy="51947"/>
              </a:xfrm>
              <a:custGeom>
                <a:avLst/>
                <a:gdLst>
                  <a:gd name="T0" fmla="*/ 2147483647 w 60"/>
                  <a:gd name="T1" fmla="*/ 0 h 92"/>
                  <a:gd name="T2" fmla="*/ 2147483647 w 60"/>
                  <a:gd name="T3" fmla="*/ 0 h 92"/>
                  <a:gd name="T4" fmla="*/ 2147483647 w 60"/>
                  <a:gd name="T5" fmla="*/ 2147483647 h 92"/>
                  <a:gd name="T6" fmla="*/ 2147483647 w 60"/>
                  <a:gd name="T7" fmla="*/ 2147483647 h 92"/>
                  <a:gd name="T8" fmla="*/ 2147483647 w 60"/>
                  <a:gd name="T9" fmla="*/ 2147483647 h 92"/>
                  <a:gd name="T10" fmla="*/ 2147483647 w 60"/>
                  <a:gd name="T11" fmla="*/ 2147483647 h 92"/>
                  <a:gd name="T12" fmla="*/ 2147483647 w 60"/>
                  <a:gd name="T13" fmla="*/ 2147483647 h 92"/>
                  <a:gd name="T14" fmla="*/ 2147483647 w 60"/>
                  <a:gd name="T15" fmla="*/ 2147483647 h 92"/>
                  <a:gd name="T16" fmla="*/ 0 w 60"/>
                  <a:gd name="T17" fmla="*/ 2147483647 h 92"/>
                  <a:gd name="T18" fmla="*/ 0 w 60"/>
                  <a:gd name="T19" fmla="*/ 2147483647 h 92"/>
                  <a:gd name="T20" fmla="*/ 0 w 60"/>
                  <a:gd name="T21" fmla="*/ 2147483647 h 92"/>
                  <a:gd name="T22" fmla="*/ 2147483647 w 60"/>
                  <a:gd name="T23" fmla="*/ 2147483647 h 92"/>
                  <a:gd name="T24" fmla="*/ 2147483647 w 60"/>
                  <a:gd name="T25" fmla="*/ 2147483647 h 92"/>
                  <a:gd name="T26" fmla="*/ 2147483647 w 60"/>
                  <a:gd name="T27" fmla="*/ 2147483647 h 92"/>
                  <a:gd name="T28" fmla="*/ 2147483647 w 60"/>
                  <a:gd name="T29" fmla="*/ 2147483647 h 92"/>
                  <a:gd name="T30" fmla="*/ 2147483647 w 60"/>
                  <a:gd name="T31" fmla="*/ 2147483647 h 92"/>
                  <a:gd name="T32" fmla="*/ 2147483647 w 60"/>
                  <a:gd name="T33" fmla="*/ 2147483647 h 92"/>
                  <a:gd name="T34" fmla="*/ 2147483647 w 60"/>
                  <a:gd name="T35" fmla="*/ 2147483647 h 92"/>
                  <a:gd name="T36" fmla="*/ 2147483647 w 60"/>
                  <a:gd name="T37" fmla="*/ 2147483647 h 92"/>
                  <a:gd name="T38" fmla="*/ 2147483647 w 60"/>
                  <a:gd name="T39" fmla="*/ 2147483647 h 92"/>
                  <a:gd name="T40" fmla="*/ 2147483647 w 60"/>
                  <a:gd name="T41" fmla="*/ 2147483647 h 92"/>
                  <a:gd name="T42" fmla="*/ 2147483647 w 60"/>
                  <a:gd name="T43" fmla="*/ 2147483647 h 92"/>
                  <a:gd name="T44" fmla="*/ 2147483647 w 60"/>
                  <a:gd name="T45" fmla="*/ 2147483647 h 92"/>
                  <a:gd name="T46" fmla="*/ 2147483647 w 60"/>
                  <a:gd name="T47" fmla="*/ 2147483647 h 92"/>
                  <a:gd name="T48" fmla="*/ 2147483647 w 60"/>
                  <a:gd name="T49" fmla="*/ 2147483647 h 92"/>
                  <a:gd name="T50" fmla="*/ 2147483647 w 60"/>
                  <a:gd name="T51" fmla="*/ 2147483647 h 92"/>
                  <a:gd name="T52" fmla="*/ 2147483647 w 60"/>
                  <a:gd name="T53" fmla="*/ 2147483647 h 92"/>
                  <a:gd name="T54" fmla="*/ 2147483647 w 60"/>
                  <a:gd name="T55" fmla="*/ 2147483647 h 92"/>
                  <a:gd name="T56" fmla="*/ 2147483647 w 60"/>
                  <a:gd name="T57" fmla="*/ 2147483647 h 92"/>
                  <a:gd name="T58" fmla="*/ 2147483647 w 60"/>
                  <a:gd name="T59" fmla="*/ 2147483647 h 92"/>
                  <a:gd name="T60" fmla="*/ 2147483647 w 60"/>
                  <a:gd name="T61" fmla="*/ 2147483647 h 92"/>
                  <a:gd name="T62" fmla="*/ 2147483647 w 60"/>
                  <a:gd name="T63" fmla="*/ 2147483647 h 92"/>
                  <a:gd name="T64" fmla="*/ 2147483647 w 60"/>
                  <a:gd name="T65" fmla="*/ 2147483647 h 92"/>
                  <a:gd name="T66" fmla="*/ 2147483647 w 60"/>
                  <a:gd name="T67" fmla="*/ 2147483647 h 92"/>
                  <a:gd name="T68" fmla="*/ 2147483647 w 60"/>
                  <a:gd name="T69" fmla="*/ 2147483647 h 92"/>
                  <a:gd name="T70" fmla="*/ 2147483647 w 60"/>
                  <a:gd name="T71" fmla="*/ 0 h 92"/>
                  <a:gd name="T72" fmla="*/ 2147483647 w 60"/>
                  <a:gd name="T73" fmla="*/ 0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0"/>
                  <a:gd name="T112" fmla="*/ 0 h 92"/>
                  <a:gd name="T113" fmla="*/ 60 w 60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0" h="92">
                    <a:moveTo>
                      <a:pt x="30" y="0"/>
                    </a:moveTo>
                    <a:lnTo>
                      <a:pt x="26" y="0"/>
                    </a:lnTo>
                    <a:lnTo>
                      <a:pt x="25" y="2"/>
                    </a:lnTo>
                    <a:lnTo>
                      <a:pt x="19" y="4"/>
                    </a:lnTo>
                    <a:lnTo>
                      <a:pt x="13" y="7"/>
                    </a:lnTo>
                    <a:lnTo>
                      <a:pt x="10" y="13"/>
                    </a:lnTo>
                    <a:lnTo>
                      <a:pt x="6" y="20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0" y="47"/>
                    </a:lnTo>
                    <a:lnTo>
                      <a:pt x="0" y="54"/>
                    </a:lnTo>
                    <a:lnTo>
                      <a:pt x="2" y="64"/>
                    </a:lnTo>
                    <a:lnTo>
                      <a:pt x="6" y="71"/>
                    </a:lnTo>
                    <a:lnTo>
                      <a:pt x="10" y="79"/>
                    </a:lnTo>
                    <a:lnTo>
                      <a:pt x="13" y="84"/>
                    </a:lnTo>
                    <a:lnTo>
                      <a:pt x="19" y="88"/>
                    </a:lnTo>
                    <a:lnTo>
                      <a:pt x="25" y="92"/>
                    </a:lnTo>
                    <a:lnTo>
                      <a:pt x="26" y="92"/>
                    </a:lnTo>
                    <a:lnTo>
                      <a:pt x="30" y="92"/>
                    </a:lnTo>
                    <a:lnTo>
                      <a:pt x="34" y="92"/>
                    </a:lnTo>
                    <a:lnTo>
                      <a:pt x="36" y="92"/>
                    </a:lnTo>
                    <a:lnTo>
                      <a:pt x="41" y="88"/>
                    </a:lnTo>
                    <a:lnTo>
                      <a:pt x="47" y="84"/>
                    </a:lnTo>
                    <a:lnTo>
                      <a:pt x="51" y="79"/>
                    </a:lnTo>
                    <a:lnTo>
                      <a:pt x="55" y="71"/>
                    </a:lnTo>
                    <a:lnTo>
                      <a:pt x="58" y="64"/>
                    </a:lnTo>
                    <a:lnTo>
                      <a:pt x="60" y="54"/>
                    </a:lnTo>
                    <a:lnTo>
                      <a:pt x="60" y="47"/>
                    </a:lnTo>
                    <a:lnTo>
                      <a:pt x="60" y="37"/>
                    </a:lnTo>
                    <a:lnTo>
                      <a:pt x="58" y="28"/>
                    </a:lnTo>
                    <a:lnTo>
                      <a:pt x="55" y="20"/>
                    </a:lnTo>
                    <a:lnTo>
                      <a:pt x="51" y="13"/>
                    </a:lnTo>
                    <a:lnTo>
                      <a:pt x="47" y="7"/>
                    </a:lnTo>
                    <a:lnTo>
                      <a:pt x="41" y="4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30" y="0"/>
                    </a:lnTo>
                  </a:path>
                </a:pathLst>
              </a:custGeom>
              <a:solidFill>
                <a:srgbClr val="FD85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170" name="Freeform 244"/>
              <p:cNvSpPr>
                <a:spLocks/>
              </p:cNvSpPr>
              <p:nvPr/>
            </p:nvSpPr>
            <p:spPr bwMode="auto">
              <a:xfrm>
                <a:off x="4035430" y="3441788"/>
                <a:ext cx="47626" cy="51947"/>
              </a:xfrm>
              <a:custGeom>
                <a:avLst/>
                <a:gdLst>
                  <a:gd name="T0" fmla="*/ 0 w 62"/>
                  <a:gd name="T1" fmla="*/ 0 h 92"/>
                  <a:gd name="T2" fmla="*/ 0 w 62"/>
                  <a:gd name="T3" fmla="*/ 0 h 92"/>
                  <a:gd name="T4" fmla="*/ 0 w 62"/>
                  <a:gd name="T5" fmla="*/ 2147483647 h 92"/>
                  <a:gd name="T6" fmla="*/ 0 w 62"/>
                  <a:gd name="T7" fmla="*/ 2147483647 h 92"/>
                  <a:gd name="T8" fmla="*/ 0 w 62"/>
                  <a:gd name="T9" fmla="*/ 2147483647 h 92"/>
                  <a:gd name="T10" fmla="*/ 0 w 62"/>
                  <a:gd name="T11" fmla="*/ 2147483647 h 92"/>
                  <a:gd name="T12" fmla="*/ 0 w 62"/>
                  <a:gd name="T13" fmla="*/ 2147483647 h 92"/>
                  <a:gd name="T14" fmla="*/ 0 w 62"/>
                  <a:gd name="T15" fmla="*/ 2147483647 h 92"/>
                  <a:gd name="T16" fmla="*/ 0 w 62"/>
                  <a:gd name="T17" fmla="*/ 2147483647 h 92"/>
                  <a:gd name="T18" fmla="*/ 0 w 62"/>
                  <a:gd name="T19" fmla="*/ 2147483647 h 92"/>
                  <a:gd name="T20" fmla="*/ 0 w 62"/>
                  <a:gd name="T21" fmla="*/ 2147483647 h 92"/>
                  <a:gd name="T22" fmla="*/ 0 w 62"/>
                  <a:gd name="T23" fmla="*/ 2147483647 h 92"/>
                  <a:gd name="T24" fmla="*/ 0 w 62"/>
                  <a:gd name="T25" fmla="*/ 2147483647 h 92"/>
                  <a:gd name="T26" fmla="*/ 0 w 62"/>
                  <a:gd name="T27" fmla="*/ 2147483647 h 92"/>
                  <a:gd name="T28" fmla="*/ 0 w 62"/>
                  <a:gd name="T29" fmla="*/ 2147483647 h 92"/>
                  <a:gd name="T30" fmla="*/ 0 w 62"/>
                  <a:gd name="T31" fmla="*/ 2147483647 h 92"/>
                  <a:gd name="T32" fmla="*/ 0 w 62"/>
                  <a:gd name="T33" fmla="*/ 2147483647 h 92"/>
                  <a:gd name="T34" fmla="*/ 0 w 62"/>
                  <a:gd name="T35" fmla="*/ 2147483647 h 92"/>
                  <a:gd name="T36" fmla="*/ 0 w 62"/>
                  <a:gd name="T37" fmla="*/ 2147483647 h 92"/>
                  <a:gd name="T38" fmla="*/ 0 w 62"/>
                  <a:gd name="T39" fmla="*/ 2147483647 h 92"/>
                  <a:gd name="T40" fmla="*/ 0 w 62"/>
                  <a:gd name="T41" fmla="*/ 2147483647 h 92"/>
                  <a:gd name="T42" fmla="*/ 0 w 62"/>
                  <a:gd name="T43" fmla="*/ 2147483647 h 92"/>
                  <a:gd name="T44" fmla="*/ 0 w 62"/>
                  <a:gd name="T45" fmla="*/ 2147483647 h 92"/>
                  <a:gd name="T46" fmla="*/ 0 w 62"/>
                  <a:gd name="T47" fmla="*/ 2147483647 h 92"/>
                  <a:gd name="T48" fmla="*/ 0 w 62"/>
                  <a:gd name="T49" fmla="*/ 2147483647 h 92"/>
                  <a:gd name="T50" fmla="*/ 0 w 62"/>
                  <a:gd name="T51" fmla="*/ 2147483647 h 92"/>
                  <a:gd name="T52" fmla="*/ 0 w 62"/>
                  <a:gd name="T53" fmla="*/ 2147483647 h 92"/>
                  <a:gd name="T54" fmla="*/ 0 w 62"/>
                  <a:gd name="T55" fmla="*/ 2147483647 h 92"/>
                  <a:gd name="T56" fmla="*/ 0 w 62"/>
                  <a:gd name="T57" fmla="*/ 2147483647 h 92"/>
                  <a:gd name="T58" fmla="*/ 0 w 62"/>
                  <a:gd name="T59" fmla="*/ 2147483647 h 92"/>
                  <a:gd name="T60" fmla="*/ 0 w 62"/>
                  <a:gd name="T61" fmla="*/ 2147483647 h 92"/>
                  <a:gd name="T62" fmla="*/ 0 w 62"/>
                  <a:gd name="T63" fmla="*/ 2147483647 h 92"/>
                  <a:gd name="T64" fmla="*/ 0 w 62"/>
                  <a:gd name="T65" fmla="*/ 2147483647 h 92"/>
                  <a:gd name="T66" fmla="*/ 0 w 62"/>
                  <a:gd name="T67" fmla="*/ 2147483647 h 92"/>
                  <a:gd name="T68" fmla="*/ 0 w 62"/>
                  <a:gd name="T69" fmla="*/ 2147483647 h 92"/>
                  <a:gd name="T70" fmla="*/ 0 w 62"/>
                  <a:gd name="T71" fmla="*/ 0 h 92"/>
                  <a:gd name="T72" fmla="*/ 0 w 62"/>
                  <a:gd name="T73" fmla="*/ 0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2"/>
                  <a:gd name="T112" fmla="*/ 0 h 92"/>
                  <a:gd name="T113" fmla="*/ 62 w 62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2" h="92">
                    <a:moveTo>
                      <a:pt x="32" y="0"/>
                    </a:moveTo>
                    <a:lnTo>
                      <a:pt x="28" y="0"/>
                    </a:lnTo>
                    <a:lnTo>
                      <a:pt x="24" y="2"/>
                    </a:lnTo>
                    <a:lnTo>
                      <a:pt x="19" y="4"/>
                    </a:lnTo>
                    <a:lnTo>
                      <a:pt x="13" y="7"/>
                    </a:lnTo>
                    <a:lnTo>
                      <a:pt x="9" y="13"/>
                    </a:lnTo>
                    <a:lnTo>
                      <a:pt x="6" y="20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0" y="47"/>
                    </a:lnTo>
                    <a:lnTo>
                      <a:pt x="0" y="54"/>
                    </a:lnTo>
                    <a:lnTo>
                      <a:pt x="2" y="64"/>
                    </a:lnTo>
                    <a:lnTo>
                      <a:pt x="6" y="71"/>
                    </a:lnTo>
                    <a:lnTo>
                      <a:pt x="9" y="79"/>
                    </a:lnTo>
                    <a:lnTo>
                      <a:pt x="13" y="84"/>
                    </a:lnTo>
                    <a:lnTo>
                      <a:pt x="19" y="88"/>
                    </a:lnTo>
                    <a:lnTo>
                      <a:pt x="24" y="92"/>
                    </a:lnTo>
                    <a:lnTo>
                      <a:pt x="28" y="92"/>
                    </a:lnTo>
                    <a:lnTo>
                      <a:pt x="32" y="92"/>
                    </a:lnTo>
                    <a:lnTo>
                      <a:pt x="34" y="92"/>
                    </a:lnTo>
                    <a:lnTo>
                      <a:pt x="37" y="92"/>
                    </a:lnTo>
                    <a:lnTo>
                      <a:pt x="43" y="88"/>
                    </a:lnTo>
                    <a:lnTo>
                      <a:pt x="49" y="84"/>
                    </a:lnTo>
                    <a:lnTo>
                      <a:pt x="52" y="79"/>
                    </a:lnTo>
                    <a:lnTo>
                      <a:pt x="56" y="71"/>
                    </a:lnTo>
                    <a:lnTo>
                      <a:pt x="60" y="64"/>
                    </a:lnTo>
                    <a:lnTo>
                      <a:pt x="62" y="54"/>
                    </a:lnTo>
                    <a:lnTo>
                      <a:pt x="62" y="47"/>
                    </a:lnTo>
                    <a:lnTo>
                      <a:pt x="62" y="37"/>
                    </a:lnTo>
                    <a:lnTo>
                      <a:pt x="60" y="28"/>
                    </a:lnTo>
                    <a:lnTo>
                      <a:pt x="56" y="20"/>
                    </a:lnTo>
                    <a:lnTo>
                      <a:pt x="52" y="13"/>
                    </a:lnTo>
                    <a:lnTo>
                      <a:pt x="49" y="7"/>
                    </a:lnTo>
                    <a:lnTo>
                      <a:pt x="43" y="4"/>
                    </a:lnTo>
                    <a:lnTo>
                      <a:pt x="37" y="2"/>
                    </a:lnTo>
                    <a:lnTo>
                      <a:pt x="34" y="0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FD85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171" name="Freeform 246"/>
              <p:cNvSpPr>
                <a:spLocks/>
              </p:cNvSpPr>
              <p:nvPr/>
            </p:nvSpPr>
            <p:spPr bwMode="auto">
              <a:xfrm>
                <a:off x="4627574" y="3441788"/>
                <a:ext cx="47626" cy="51947"/>
              </a:xfrm>
              <a:custGeom>
                <a:avLst/>
                <a:gdLst>
                  <a:gd name="T0" fmla="*/ 2147483647 w 60"/>
                  <a:gd name="T1" fmla="*/ 0 h 92"/>
                  <a:gd name="T2" fmla="*/ 2147483647 w 60"/>
                  <a:gd name="T3" fmla="*/ 0 h 92"/>
                  <a:gd name="T4" fmla="*/ 2147483647 w 60"/>
                  <a:gd name="T5" fmla="*/ 2147483647 h 92"/>
                  <a:gd name="T6" fmla="*/ 2147483647 w 60"/>
                  <a:gd name="T7" fmla="*/ 2147483647 h 92"/>
                  <a:gd name="T8" fmla="*/ 2147483647 w 60"/>
                  <a:gd name="T9" fmla="*/ 2147483647 h 92"/>
                  <a:gd name="T10" fmla="*/ 2147483647 w 60"/>
                  <a:gd name="T11" fmla="*/ 2147483647 h 92"/>
                  <a:gd name="T12" fmla="*/ 2147483647 w 60"/>
                  <a:gd name="T13" fmla="*/ 2147483647 h 92"/>
                  <a:gd name="T14" fmla="*/ 2147483647 w 60"/>
                  <a:gd name="T15" fmla="*/ 2147483647 h 92"/>
                  <a:gd name="T16" fmla="*/ 0 w 60"/>
                  <a:gd name="T17" fmla="*/ 2147483647 h 92"/>
                  <a:gd name="T18" fmla="*/ 0 w 60"/>
                  <a:gd name="T19" fmla="*/ 2147483647 h 92"/>
                  <a:gd name="T20" fmla="*/ 0 w 60"/>
                  <a:gd name="T21" fmla="*/ 2147483647 h 92"/>
                  <a:gd name="T22" fmla="*/ 2147483647 w 60"/>
                  <a:gd name="T23" fmla="*/ 2147483647 h 92"/>
                  <a:gd name="T24" fmla="*/ 2147483647 w 60"/>
                  <a:gd name="T25" fmla="*/ 2147483647 h 92"/>
                  <a:gd name="T26" fmla="*/ 2147483647 w 60"/>
                  <a:gd name="T27" fmla="*/ 2147483647 h 92"/>
                  <a:gd name="T28" fmla="*/ 2147483647 w 60"/>
                  <a:gd name="T29" fmla="*/ 2147483647 h 92"/>
                  <a:gd name="T30" fmla="*/ 2147483647 w 60"/>
                  <a:gd name="T31" fmla="*/ 2147483647 h 92"/>
                  <a:gd name="T32" fmla="*/ 2147483647 w 60"/>
                  <a:gd name="T33" fmla="*/ 2147483647 h 92"/>
                  <a:gd name="T34" fmla="*/ 2147483647 w 60"/>
                  <a:gd name="T35" fmla="*/ 2147483647 h 92"/>
                  <a:gd name="T36" fmla="*/ 2147483647 w 60"/>
                  <a:gd name="T37" fmla="*/ 2147483647 h 92"/>
                  <a:gd name="T38" fmla="*/ 2147483647 w 60"/>
                  <a:gd name="T39" fmla="*/ 2147483647 h 92"/>
                  <a:gd name="T40" fmla="*/ 2147483647 w 60"/>
                  <a:gd name="T41" fmla="*/ 2147483647 h 92"/>
                  <a:gd name="T42" fmla="*/ 2147483647 w 60"/>
                  <a:gd name="T43" fmla="*/ 2147483647 h 92"/>
                  <a:gd name="T44" fmla="*/ 2147483647 w 60"/>
                  <a:gd name="T45" fmla="*/ 2147483647 h 92"/>
                  <a:gd name="T46" fmla="*/ 2147483647 w 60"/>
                  <a:gd name="T47" fmla="*/ 2147483647 h 92"/>
                  <a:gd name="T48" fmla="*/ 2147483647 w 60"/>
                  <a:gd name="T49" fmla="*/ 2147483647 h 92"/>
                  <a:gd name="T50" fmla="*/ 2147483647 w 60"/>
                  <a:gd name="T51" fmla="*/ 2147483647 h 92"/>
                  <a:gd name="T52" fmla="*/ 2147483647 w 60"/>
                  <a:gd name="T53" fmla="*/ 2147483647 h 92"/>
                  <a:gd name="T54" fmla="*/ 2147483647 w 60"/>
                  <a:gd name="T55" fmla="*/ 2147483647 h 92"/>
                  <a:gd name="T56" fmla="*/ 2147483647 w 60"/>
                  <a:gd name="T57" fmla="*/ 2147483647 h 92"/>
                  <a:gd name="T58" fmla="*/ 2147483647 w 60"/>
                  <a:gd name="T59" fmla="*/ 2147483647 h 92"/>
                  <a:gd name="T60" fmla="*/ 2147483647 w 60"/>
                  <a:gd name="T61" fmla="*/ 2147483647 h 92"/>
                  <a:gd name="T62" fmla="*/ 2147483647 w 60"/>
                  <a:gd name="T63" fmla="*/ 2147483647 h 92"/>
                  <a:gd name="T64" fmla="*/ 2147483647 w 60"/>
                  <a:gd name="T65" fmla="*/ 2147483647 h 92"/>
                  <a:gd name="T66" fmla="*/ 2147483647 w 60"/>
                  <a:gd name="T67" fmla="*/ 2147483647 h 92"/>
                  <a:gd name="T68" fmla="*/ 2147483647 w 60"/>
                  <a:gd name="T69" fmla="*/ 2147483647 h 92"/>
                  <a:gd name="T70" fmla="*/ 2147483647 w 60"/>
                  <a:gd name="T71" fmla="*/ 0 h 92"/>
                  <a:gd name="T72" fmla="*/ 2147483647 w 60"/>
                  <a:gd name="T73" fmla="*/ 0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0"/>
                  <a:gd name="T112" fmla="*/ 0 h 92"/>
                  <a:gd name="T113" fmla="*/ 60 w 60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0" h="92">
                    <a:moveTo>
                      <a:pt x="30" y="0"/>
                    </a:moveTo>
                    <a:lnTo>
                      <a:pt x="26" y="0"/>
                    </a:lnTo>
                    <a:lnTo>
                      <a:pt x="24" y="2"/>
                    </a:lnTo>
                    <a:lnTo>
                      <a:pt x="19" y="4"/>
                    </a:lnTo>
                    <a:lnTo>
                      <a:pt x="13" y="7"/>
                    </a:lnTo>
                    <a:lnTo>
                      <a:pt x="9" y="13"/>
                    </a:lnTo>
                    <a:lnTo>
                      <a:pt x="6" y="20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0" y="47"/>
                    </a:lnTo>
                    <a:lnTo>
                      <a:pt x="0" y="54"/>
                    </a:lnTo>
                    <a:lnTo>
                      <a:pt x="2" y="64"/>
                    </a:lnTo>
                    <a:lnTo>
                      <a:pt x="6" y="71"/>
                    </a:lnTo>
                    <a:lnTo>
                      <a:pt x="9" y="79"/>
                    </a:lnTo>
                    <a:lnTo>
                      <a:pt x="13" y="84"/>
                    </a:lnTo>
                    <a:lnTo>
                      <a:pt x="19" y="88"/>
                    </a:lnTo>
                    <a:lnTo>
                      <a:pt x="24" y="92"/>
                    </a:lnTo>
                    <a:lnTo>
                      <a:pt x="26" y="92"/>
                    </a:lnTo>
                    <a:lnTo>
                      <a:pt x="30" y="92"/>
                    </a:lnTo>
                    <a:lnTo>
                      <a:pt x="34" y="92"/>
                    </a:lnTo>
                    <a:lnTo>
                      <a:pt x="36" y="92"/>
                    </a:lnTo>
                    <a:lnTo>
                      <a:pt x="41" y="88"/>
                    </a:lnTo>
                    <a:lnTo>
                      <a:pt x="47" y="84"/>
                    </a:lnTo>
                    <a:lnTo>
                      <a:pt x="51" y="79"/>
                    </a:lnTo>
                    <a:lnTo>
                      <a:pt x="54" y="71"/>
                    </a:lnTo>
                    <a:lnTo>
                      <a:pt x="58" y="64"/>
                    </a:lnTo>
                    <a:lnTo>
                      <a:pt x="60" y="54"/>
                    </a:lnTo>
                    <a:lnTo>
                      <a:pt x="60" y="47"/>
                    </a:lnTo>
                    <a:lnTo>
                      <a:pt x="60" y="37"/>
                    </a:lnTo>
                    <a:lnTo>
                      <a:pt x="58" y="28"/>
                    </a:lnTo>
                    <a:lnTo>
                      <a:pt x="54" y="20"/>
                    </a:lnTo>
                    <a:lnTo>
                      <a:pt x="51" y="13"/>
                    </a:lnTo>
                    <a:lnTo>
                      <a:pt x="47" y="7"/>
                    </a:lnTo>
                    <a:lnTo>
                      <a:pt x="41" y="4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30" y="0"/>
                    </a:lnTo>
                  </a:path>
                </a:pathLst>
              </a:custGeom>
              <a:solidFill>
                <a:srgbClr val="FD85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172" name="Freeform 248"/>
              <p:cNvSpPr>
                <a:spLocks/>
              </p:cNvSpPr>
              <p:nvPr/>
            </p:nvSpPr>
            <p:spPr bwMode="auto">
              <a:xfrm>
                <a:off x="4924440" y="3441788"/>
                <a:ext cx="47626" cy="51947"/>
              </a:xfrm>
              <a:custGeom>
                <a:avLst/>
                <a:gdLst>
                  <a:gd name="T0" fmla="*/ 2147483647 w 60"/>
                  <a:gd name="T1" fmla="*/ 0 h 92"/>
                  <a:gd name="T2" fmla="*/ 2147483647 w 60"/>
                  <a:gd name="T3" fmla="*/ 0 h 92"/>
                  <a:gd name="T4" fmla="*/ 2147483647 w 60"/>
                  <a:gd name="T5" fmla="*/ 2147483647 h 92"/>
                  <a:gd name="T6" fmla="*/ 2147483647 w 60"/>
                  <a:gd name="T7" fmla="*/ 2147483647 h 92"/>
                  <a:gd name="T8" fmla="*/ 2147483647 w 60"/>
                  <a:gd name="T9" fmla="*/ 2147483647 h 92"/>
                  <a:gd name="T10" fmla="*/ 2147483647 w 60"/>
                  <a:gd name="T11" fmla="*/ 2147483647 h 92"/>
                  <a:gd name="T12" fmla="*/ 2147483647 w 60"/>
                  <a:gd name="T13" fmla="*/ 2147483647 h 92"/>
                  <a:gd name="T14" fmla="*/ 2147483647 w 60"/>
                  <a:gd name="T15" fmla="*/ 2147483647 h 92"/>
                  <a:gd name="T16" fmla="*/ 0 w 60"/>
                  <a:gd name="T17" fmla="*/ 2147483647 h 92"/>
                  <a:gd name="T18" fmla="*/ 0 w 60"/>
                  <a:gd name="T19" fmla="*/ 2147483647 h 92"/>
                  <a:gd name="T20" fmla="*/ 0 w 60"/>
                  <a:gd name="T21" fmla="*/ 2147483647 h 92"/>
                  <a:gd name="T22" fmla="*/ 2147483647 w 60"/>
                  <a:gd name="T23" fmla="*/ 2147483647 h 92"/>
                  <a:gd name="T24" fmla="*/ 2147483647 w 60"/>
                  <a:gd name="T25" fmla="*/ 2147483647 h 92"/>
                  <a:gd name="T26" fmla="*/ 2147483647 w 60"/>
                  <a:gd name="T27" fmla="*/ 2147483647 h 92"/>
                  <a:gd name="T28" fmla="*/ 2147483647 w 60"/>
                  <a:gd name="T29" fmla="*/ 2147483647 h 92"/>
                  <a:gd name="T30" fmla="*/ 2147483647 w 60"/>
                  <a:gd name="T31" fmla="*/ 2147483647 h 92"/>
                  <a:gd name="T32" fmla="*/ 2147483647 w 60"/>
                  <a:gd name="T33" fmla="*/ 2147483647 h 92"/>
                  <a:gd name="T34" fmla="*/ 2147483647 w 60"/>
                  <a:gd name="T35" fmla="*/ 2147483647 h 92"/>
                  <a:gd name="T36" fmla="*/ 2147483647 w 60"/>
                  <a:gd name="T37" fmla="*/ 2147483647 h 92"/>
                  <a:gd name="T38" fmla="*/ 2147483647 w 60"/>
                  <a:gd name="T39" fmla="*/ 2147483647 h 92"/>
                  <a:gd name="T40" fmla="*/ 2147483647 w 60"/>
                  <a:gd name="T41" fmla="*/ 2147483647 h 92"/>
                  <a:gd name="T42" fmla="*/ 2147483647 w 60"/>
                  <a:gd name="T43" fmla="*/ 2147483647 h 92"/>
                  <a:gd name="T44" fmla="*/ 2147483647 w 60"/>
                  <a:gd name="T45" fmla="*/ 2147483647 h 92"/>
                  <a:gd name="T46" fmla="*/ 2147483647 w 60"/>
                  <a:gd name="T47" fmla="*/ 2147483647 h 92"/>
                  <a:gd name="T48" fmla="*/ 2147483647 w 60"/>
                  <a:gd name="T49" fmla="*/ 2147483647 h 92"/>
                  <a:gd name="T50" fmla="*/ 2147483647 w 60"/>
                  <a:gd name="T51" fmla="*/ 2147483647 h 92"/>
                  <a:gd name="T52" fmla="*/ 2147483647 w 60"/>
                  <a:gd name="T53" fmla="*/ 2147483647 h 92"/>
                  <a:gd name="T54" fmla="*/ 2147483647 w 60"/>
                  <a:gd name="T55" fmla="*/ 2147483647 h 92"/>
                  <a:gd name="T56" fmla="*/ 2147483647 w 60"/>
                  <a:gd name="T57" fmla="*/ 2147483647 h 92"/>
                  <a:gd name="T58" fmla="*/ 2147483647 w 60"/>
                  <a:gd name="T59" fmla="*/ 2147483647 h 92"/>
                  <a:gd name="T60" fmla="*/ 2147483647 w 60"/>
                  <a:gd name="T61" fmla="*/ 2147483647 h 92"/>
                  <a:gd name="T62" fmla="*/ 2147483647 w 60"/>
                  <a:gd name="T63" fmla="*/ 2147483647 h 92"/>
                  <a:gd name="T64" fmla="*/ 2147483647 w 60"/>
                  <a:gd name="T65" fmla="*/ 2147483647 h 92"/>
                  <a:gd name="T66" fmla="*/ 2147483647 w 60"/>
                  <a:gd name="T67" fmla="*/ 2147483647 h 92"/>
                  <a:gd name="T68" fmla="*/ 2147483647 w 60"/>
                  <a:gd name="T69" fmla="*/ 2147483647 h 92"/>
                  <a:gd name="T70" fmla="*/ 2147483647 w 60"/>
                  <a:gd name="T71" fmla="*/ 0 h 92"/>
                  <a:gd name="T72" fmla="*/ 2147483647 w 60"/>
                  <a:gd name="T73" fmla="*/ 0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0"/>
                  <a:gd name="T112" fmla="*/ 0 h 92"/>
                  <a:gd name="T113" fmla="*/ 60 w 60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0" h="92">
                    <a:moveTo>
                      <a:pt x="30" y="0"/>
                    </a:moveTo>
                    <a:lnTo>
                      <a:pt x="27" y="0"/>
                    </a:lnTo>
                    <a:lnTo>
                      <a:pt x="25" y="2"/>
                    </a:lnTo>
                    <a:lnTo>
                      <a:pt x="19" y="4"/>
                    </a:lnTo>
                    <a:lnTo>
                      <a:pt x="14" y="7"/>
                    </a:lnTo>
                    <a:lnTo>
                      <a:pt x="10" y="13"/>
                    </a:lnTo>
                    <a:lnTo>
                      <a:pt x="6" y="20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0" y="47"/>
                    </a:lnTo>
                    <a:lnTo>
                      <a:pt x="0" y="54"/>
                    </a:lnTo>
                    <a:lnTo>
                      <a:pt x="2" y="64"/>
                    </a:lnTo>
                    <a:lnTo>
                      <a:pt x="6" y="71"/>
                    </a:lnTo>
                    <a:lnTo>
                      <a:pt x="10" y="79"/>
                    </a:lnTo>
                    <a:lnTo>
                      <a:pt x="14" y="84"/>
                    </a:lnTo>
                    <a:lnTo>
                      <a:pt x="19" y="88"/>
                    </a:lnTo>
                    <a:lnTo>
                      <a:pt x="25" y="92"/>
                    </a:lnTo>
                    <a:lnTo>
                      <a:pt x="27" y="92"/>
                    </a:lnTo>
                    <a:lnTo>
                      <a:pt x="30" y="92"/>
                    </a:lnTo>
                    <a:lnTo>
                      <a:pt x="34" y="92"/>
                    </a:lnTo>
                    <a:lnTo>
                      <a:pt x="36" y="92"/>
                    </a:lnTo>
                    <a:lnTo>
                      <a:pt x="42" y="88"/>
                    </a:lnTo>
                    <a:lnTo>
                      <a:pt x="47" y="84"/>
                    </a:lnTo>
                    <a:lnTo>
                      <a:pt x="51" y="79"/>
                    </a:lnTo>
                    <a:lnTo>
                      <a:pt x="55" y="71"/>
                    </a:lnTo>
                    <a:lnTo>
                      <a:pt x="58" y="64"/>
                    </a:lnTo>
                    <a:lnTo>
                      <a:pt x="60" y="54"/>
                    </a:lnTo>
                    <a:lnTo>
                      <a:pt x="60" y="47"/>
                    </a:lnTo>
                    <a:lnTo>
                      <a:pt x="60" y="37"/>
                    </a:lnTo>
                    <a:lnTo>
                      <a:pt x="58" y="28"/>
                    </a:lnTo>
                    <a:lnTo>
                      <a:pt x="55" y="20"/>
                    </a:lnTo>
                    <a:lnTo>
                      <a:pt x="51" y="13"/>
                    </a:lnTo>
                    <a:lnTo>
                      <a:pt x="47" y="7"/>
                    </a:lnTo>
                    <a:lnTo>
                      <a:pt x="42" y="4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30" y="0"/>
                    </a:lnTo>
                  </a:path>
                </a:pathLst>
              </a:custGeom>
              <a:solidFill>
                <a:srgbClr val="FD85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173" name="Freeform 250"/>
              <p:cNvSpPr>
                <a:spLocks/>
              </p:cNvSpPr>
              <p:nvPr/>
            </p:nvSpPr>
            <p:spPr bwMode="auto">
              <a:xfrm>
                <a:off x="4333883" y="3441788"/>
                <a:ext cx="47626" cy="51947"/>
              </a:xfrm>
              <a:custGeom>
                <a:avLst/>
                <a:gdLst>
                  <a:gd name="T0" fmla="*/ 2147483647 w 60"/>
                  <a:gd name="T1" fmla="*/ 0 h 92"/>
                  <a:gd name="T2" fmla="*/ 2147483647 w 60"/>
                  <a:gd name="T3" fmla="*/ 0 h 92"/>
                  <a:gd name="T4" fmla="*/ 2147483647 w 60"/>
                  <a:gd name="T5" fmla="*/ 2147483647 h 92"/>
                  <a:gd name="T6" fmla="*/ 2147483647 w 60"/>
                  <a:gd name="T7" fmla="*/ 2147483647 h 92"/>
                  <a:gd name="T8" fmla="*/ 2147483647 w 60"/>
                  <a:gd name="T9" fmla="*/ 2147483647 h 92"/>
                  <a:gd name="T10" fmla="*/ 2147483647 w 60"/>
                  <a:gd name="T11" fmla="*/ 2147483647 h 92"/>
                  <a:gd name="T12" fmla="*/ 2147483647 w 60"/>
                  <a:gd name="T13" fmla="*/ 2147483647 h 92"/>
                  <a:gd name="T14" fmla="*/ 2147483647 w 60"/>
                  <a:gd name="T15" fmla="*/ 2147483647 h 92"/>
                  <a:gd name="T16" fmla="*/ 0 w 60"/>
                  <a:gd name="T17" fmla="*/ 2147483647 h 92"/>
                  <a:gd name="T18" fmla="*/ 0 w 60"/>
                  <a:gd name="T19" fmla="*/ 2147483647 h 92"/>
                  <a:gd name="T20" fmla="*/ 0 w 60"/>
                  <a:gd name="T21" fmla="*/ 2147483647 h 92"/>
                  <a:gd name="T22" fmla="*/ 2147483647 w 60"/>
                  <a:gd name="T23" fmla="*/ 2147483647 h 92"/>
                  <a:gd name="T24" fmla="*/ 2147483647 w 60"/>
                  <a:gd name="T25" fmla="*/ 2147483647 h 92"/>
                  <a:gd name="T26" fmla="*/ 2147483647 w 60"/>
                  <a:gd name="T27" fmla="*/ 2147483647 h 92"/>
                  <a:gd name="T28" fmla="*/ 2147483647 w 60"/>
                  <a:gd name="T29" fmla="*/ 2147483647 h 92"/>
                  <a:gd name="T30" fmla="*/ 2147483647 w 60"/>
                  <a:gd name="T31" fmla="*/ 2147483647 h 92"/>
                  <a:gd name="T32" fmla="*/ 2147483647 w 60"/>
                  <a:gd name="T33" fmla="*/ 2147483647 h 92"/>
                  <a:gd name="T34" fmla="*/ 2147483647 w 60"/>
                  <a:gd name="T35" fmla="*/ 2147483647 h 92"/>
                  <a:gd name="T36" fmla="*/ 2147483647 w 60"/>
                  <a:gd name="T37" fmla="*/ 2147483647 h 92"/>
                  <a:gd name="T38" fmla="*/ 2147483647 w 60"/>
                  <a:gd name="T39" fmla="*/ 2147483647 h 92"/>
                  <a:gd name="T40" fmla="*/ 2147483647 w 60"/>
                  <a:gd name="T41" fmla="*/ 2147483647 h 92"/>
                  <a:gd name="T42" fmla="*/ 2147483647 w 60"/>
                  <a:gd name="T43" fmla="*/ 2147483647 h 92"/>
                  <a:gd name="T44" fmla="*/ 2147483647 w 60"/>
                  <a:gd name="T45" fmla="*/ 2147483647 h 92"/>
                  <a:gd name="T46" fmla="*/ 2147483647 w 60"/>
                  <a:gd name="T47" fmla="*/ 2147483647 h 92"/>
                  <a:gd name="T48" fmla="*/ 2147483647 w 60"/>
                  <a:gd name="T49" fmla="*/ 2147483647 h 92"/>
                  <a:gd name="T50" fmla="*/ 2147483647 w 60"/>
                  <a:gd name="T51" fmla="*/ 2147483647 h 92"/>
                  <a:gd name="T52" fmla="*/ 2147483647 w 60"/>
                  <a:gd name="T53" fmla="*/ 2147483647 h 92"/>
                  <a:gd name="T54" fmla="*/ 2147483647 w 60"/>
                  <a:gd name="T55" fmla="*/ 2147483647 h 92"/>
                  <a:gd name="T56" fmla="*/ 2147483647 w 60"/>
                  <a:gd name="T57" fmla="*/ 2147483647 h 92"/>
                  <a:gd name="T58" fmla="*/ 2147483647 w 60"/>
                  <a:gd name="T59" fmla="*/ 2147483647 h 92"/>
                  <a:gd name="T60" fmla="*/ 2147483647 w 60"/>
                  <a:gd name="T61" fmla="*/ 2147483647 h 92"/>
                  <a:gd name="T62" fmla="*/ 2147483647 w 60"/>
                  <a:gd name="T63" fmla="*/ 2147483647 h 92"/>
                  <a:gd name="T64" fmla="*/ 2147483647 w 60"/>
                  <a:gd name="T65" fmla="*/ 2147483647 h 92"/>
                  <a:gd name="T66" fmla="*/ 2147483647 w 60"/>
                  <a:gd name="T67" fmla="*/ 2147483647 h 92"/>
                  <a:gd name="T68" fmla="*/ 2147483647 w 60"/>
                  <a:gd name="T69" fmla="*/ 2147483647 h 92"/>
                  <a:gd name="T70" fmla="*/ 2147483647 w 60"/>
                  <a:gd name="T71" fmla="*/ 0 h 92"/>
                  <a:gd name="T72" fmla="*/ 2147483647 w 60"/>
                  <a:gd name="T73" fmla="*/ 0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0"/>
                  <a:gd name="T112" fmla="*/ 0 h 92"/>
                  <a:gd name="T113" fmla="*/ 60 w 60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0" h="92">
                    <a:moveTo>
                      <a:pt x="30" y="0"/>
                    </a:moveTo>
                    <a:lnTo>
                      <a:pt x="28" y="0"/>
                    </a:lnTo>
                    <a:lnTo>
                      <a:pt x="25" y="2"/>
                    </a:lnTo>
                    <a:lnTo>
                      <a:pt x="19" y="4"/>
                    </a:lnTo>
                    <a:lnTo>
                      <a:pt x="13" y="7"/>
                    </a:lnTo>
                    <a:lnTo>
                      <a:pt x="10" y="13"/>
                    </a:lnTo>
                    <a:lnTo>
                      <a:pt x="6" y="20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0" y="47"/>
                    </a:lnTo>
                    <a:lnTo>
                      <a:pt x="0" y="54"/>
                    </a:lnTo>
                    <a:lnTo>
                      <a:pt x="2" y="64"/>
                    </a:lnTo>
                    <a:lnTo>
                      <a:pt x="6" y="71"/>
                    </a:lnTo>
                    <a:lnTo>
                      <a:pt x="10" y="79"/>
                    </a:lnTo>
                    <a:lnTo>
                      <a:pt x="13" y="84"/>
                    </a:lnTo>
                    <a:lnTo>
                      <a:pt x="19" y="88"/>
                    </a:lnTo>
                    <a:lnTo>
                      <a:pt x="25" y="92"/>
                    </a:lnTo>
                    <a:lnTo>
                      <a:pt x="28" y="92"/>
                    </a:lnTo>
                    <a:lnTo>
                      <a:pt x="30" y="92"/>
                    </a:lnTo>
                    <a:lnTo>
                      <a:pt x="34" y="92"/>
                    </a:lnTo>
                    <a:lnTo>
                      <a:pt x="36" y="92"/>
                    </a:lnTo>
                    <a:lnTo>
                      <a:pt x="42" y="88"/>
                    </a:lnTo>
                    <a:lnTo>
                      <a:pt x="47" y="84"/>
                    </a:lnTo>
                    <a:lnTo>
                      <a:pt x="53" y="79"/>
                    </a:lnTo>
                    <a:lnTo>
                      <a:pt x="56" y="71"/>
                    </a:lnTo>
                    <a:lnTo>
                      <a:pt x="58" y="64"/>
                    </a:lnTo>
                    <a:lnTo>
                      <a:pt x="60" y="54"/>
                    </a:lnTo>
                    <a:lnTo>
                      <a:pt x="60" y="47"/>
                    </a:lnTo>
                    <a:lnTo>
                      <a:pt x="60" y="37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3" y="13"/>
                    </a:lnTo>
                    <a:lnTo>
                      <a:pt x="47" y="7"/>
                    </a:lnTo>
                    <a:lnTo>
                      <a:pt x="42" y="4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30" y="0"/>
                    </a:lnTo>
                  </a:path>
                </a:pathLst>
              </a:custGeom>
              <a:solidFill>
                <a:srgbClr val="FD85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174" name="Freeform 340"/>
              <p:cNvSpPr>
                <a:spLocks/>
              </p:cNvSpPr>
              <p:nvPr/>
            </p:nvSpPr>
            <p:spPr bwMode="auto">
              <a:xfrm>
                <a:off x="1947845" y="3441788"/>
                <a:ext cx="47626" cy="51947"/>
              </a:xfrm>
              <a:custGeom>
                <a:avLst/>
                <a:gdLst>
                  <a:gd name="T0" fmla="*/ 2147483647 w 60"/>
                  <a:gd name="T1" fmla="*/ 0 h 92"/>
                  <a:gd name="T2" fmla="*/ 2147483647 w 60"/>
                  <a:gd name="T3" fmla="*/ 0 h 92"/>
                  <a:gd name="T4" fmla="*/ 2147483647 w 60"/>
                  <a:gd name="T5" fmla="*/ 2147483647 h 92"/>
                  <a:gd name="T6" fmla="*/ 2147483647 w 60"/>
                  <a:gd name="T7" fmla="*/ 2147483647 h 92"/>
                  <a:gd name="T8" fmla="*/ 2147483647 w 60"/>
                  <a:gd name="T9" fmla="*/ 2147483647 h 92"/>
                  <a:gd name="T10" fmla="*/ 2147483647 w 60"/>
                  <a:gd name="T11" fmla="*/ 2147483647 h 92"/>
                  <a:gd name="T12" fmla="*/ 2147483647 w 60"/>
                  <a:gd name="T13" fmla="*/ 2147483647 h 92"/>
                  <a:gd name="T14" fmla="*/ 2147483647 w 60"/>
                  <a:gd name="T15" fmla="*/ 2147483647 h 92"/>
                  <a:gd name="T16" fmla="*/ 0 w 60"/>
                  <a:gd name="T17" fmla="*/ 2147483647 h 92"/>
                  <a:gd name="T18" fmla="*/ 0 w 60"/>
                  <a:gd name="T19" fmla="*/ 2147483647 h 92"/>
                  <a:gd name="T20" fmla="*/ 0 w 60"/>
                  <a:gd name="T21" fmla="*/ 2147483647 h 92"/>
                  <a:gd name="T22" fmla="*/ 2147483647 w 60"/>
                  <a:gd name="T23" fmla="*/ 2147483647 h 92"/>
                  <a:gd name="T24" fmla="*/ 2147483647 w 60"/>
                  <a:gd name="T25" fmla="*/ 2147483647 h 92"/>
                  <a:gd name="T26" fmla="*/ 2147483647 w 60"/>
                  <a:gd name="T27" fmla="*/ 2147483647 h 92"/>
                  <a:gd name="T28" fmla="*/ 2147483647 w 60"/>
                  <a:gd name="T29" fmla="*/ 2147483647 h 92"/>
                  <a:gd name="T30" fmla="*/ 2147483647 w 60"/>
                  <a:gd name="T31" fmla="*/ 2147483647 h 92"/>
                  <a:gd name="T32" fmla="*/ 2147483647 w 60"/>
                  <a:gd name="T33" fmla="*/ 2147483647 h 92"/>
                  <a:gd name="T34" fmla="*/ 2147483647 w 60"/>
                  <a:gd name="T35" fmla="*/ 2147483647 h 92"/>
                  <a:gd name="T36" fmla="*/ 2147483647 w 60"/>
                  <a:gd name="T37" fmla="*/ 2147483647 h 92"/>
                  <a:gd name="T38" fmla="*/ 2147483647 w 60"/>
                  <a:gd name="T39" fmla="*/ 2147483647 h 92"/>
                  <a:gd name="T40" fmla="*/ 2147483647 w 60"/>
                  <a:gd name="T41" fmla="*/ 2147483647 h 92"/>
                  <a:gd name="T42" fmla="*/ 2147483647 w 60"/>
                  <a:gd name="T43" fmla="*/ 2147483647 h 92"/>
                  <a:gd name="T44" fmla="*/ 2147483647 w 60"/>
                  <a:gd name="T45" fmla="*/ 2147483647 h 92"/>
                  <a:gd name="T46" fmla="*/ 2147483647 w 60"/>
                  <a:gd name="T47" fmla="*/ 2147483647 h 92"/>
                  <a:gd name="T48" fmla="*/ 2147483647 w 60"/>
                  <a:gd name="T49" fmla="*/ 2147483647 h 92"/>
                  <a:gd name="T50" fmla="*/ 2147483647 w 60"/>
                  <a:gd name="T51" fmla="*/ 2147483647 h 92"/>
                  <a:gd name="T52" fmla="*/ 2147483647 w 60"/>
                  <a:gd name="T53" fmla="*/ 2147483647 h 92"/>
                  <a:gd name="T54" fmla="*/ 2147483647 w 60"/>
                  <a:gd name="T55" fmla="*/ 2147483647 h 92"/>
                  <a:gd name="T56" fmla="*/ 2147483647 w 60"/>
                  <a:gd name="T57" fmla="*/ 2147483647 h 92"/>
                  <a:gd name="T58" fmla="*/ 2147483647 w 60"/>
                  <a:gd name="T59" fmla="*/ 2147483647 h 92"/>
                  <a:gd name="T60" fmla="*/ 2147483647 w 60"/>
                  <a:gd name="T61" fmla="*/ 2147483647 h 92"/>
                  <a:gd name="T62" fmla="*/ 2147483647 w 60"/>
                  <a:gd name="T63" fmla="*/ 2147483647 h 92"/>
                  <a:gd name="T64" fmla="*/ 2147483647 w 60"/>
                  <a:gd name="T65" fmla="*/ 2147483647 h 92"/>
                  <a:gd name="T66" fmla="*/ 2147483647 w 60"/>
                  <a:gd name="T67" fmla="*/ 2147483647 h 92"/>
                  <a:gd name="T68" fmla="*/ 2147483647 w 60"/>
                  <a:gd name="T69" fmla="*/ 2147483647 h 92"/>
                  <a:gd name="T70" fmla="*/ 2147483647 w 60"/>
                  <a:gd name="T71" fmla="*/ 0 h 92"/>
                  <a:gd name="T72" fmla="*/ 2147483647 w 60"/>
                  <a:gd name="T73" fmla="*/ 0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0"/>
                  <a:gd name="T112" fmla="*/ 0 h 92"/>
                  <a:gd name="T113" fmla="*/ 60 w 60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0" h="92">
                    <a:moveTo>
                      <a:pt x="30" y="0"/>
                    </a:moveTo>
                    <a:lnTo>
                      <a:pt x="26" y="0"/>
                    </a:lnTo>
                    <a:lnTo>
                      <a:pt x="24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9" y="13"/>
                    </a:lnTo>
                    <a:lnTo>
                      <a:pt x="5" y="20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0" y="47"/>
                    </a:lnTo>
                    <a:lnTo>
                      <a:pt x="0" y="54"/>
                    </a:lnTo>
                    <a:lnTo>
                      <a:pt x="2" y="64"/>
                    </a:lnTo>
                    <a:lnTo>
                      <a:pt x="5" y="71"/>
                    </a:lnTo>
                    <a:lnTo>
                      <a:pt x="9" y="79"/>
                    </a:lnTo>
                    <a:lnTo>
                      <a:pt x="13" y="84"/>
                    </a:lnTo>
                    <a:lnTo>
                      <a:pt x="18" y="88"/>
                    </a:lnTo>
                    <a:lnTo>
                      <a:pt x="24" y="92"/>
                    </a:lnTo>
                    <a:lnTo>
                      <a:pt x="26" y="92"/>
                    </a:lnTo>
                    <a:lnTo>
                      <a:pt x="30" y="92"/>
                    </a:lnTo>
                    <a:lnTo>
                      <a:pt x="33" y="92"/>
                    </a:lnTo>
                    <a:lnTo>
                      <a:pt x="35" y="92"/>
                    </a:lnTo>
                    <a:lnTo>
                      <a:pt x="41" y="88"/>
                    </a:lnTo>
                    <a:lnTo>
                      <a:pt x="47" y="84"/>
                    </a:lnTo>
                    <a:lnTo>
                      <a:pt x="50" y="79"/>
                    </a:lnTo>
                    <a:lnTo>
                      <a:pt x="54" y="71"/>
                    </a:lnTo>
                    <a:lnTo>
                      <a:pt x="58" y="64"/>
                    </a:lnTo>
                    <a:lnTo>
                      <a:pt x="60" y="54"/>
                    </a:lnTo>
                    <a:lnTo>
                      <a:pt x="60" y="47"/>
                    </a:lnTo>
                    <a:lnTo>
                      <a:pt x="60" y="37"/>
                    </a:lnTo>
                    <a:lnTo>
                      <a:pt x="58" y="28"/>
                    </a:lnTo>
                    <a:lnTo>
                      <a:pt x="54" y="20"/>
                    </a:lnTo>
                    <a:lnTo>
                      <a:pt x="50" y="13"/>
                    </a:lnTo>
                    <a:lnTo>
                      <a:pt x="47" y="7"/>
                    </a:lnTo>
                    <a:lnTo>
                      <a:pt x="41" y="4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D85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175" name="Freeform 342"/>
              <p:cNvSpPr>
                <a:spLocks/>
              </p:cNvSpPr>
              <p:nvPr/>
            </p:nvSpPr>
            <p:spPr bwMode="auto">
              <a:xfrm>
                <a:off x="2222486" y="3441788"/>
                <a:ext cx="47626" cy="51947"/>
              </a:xfrm>
              <a:custGeom>
                <a:avLst/>
                <a:gdLst>
                  <a:gd name="T0" fmla="*/ 2147483647 w 60"/>
                  <a:gd name="T1" fmla="*/ 0 h 92"/>
                  <a:gd name="T2" fmla="*/ 2147483647 w 60"/>
                  <a:gd name="T3" fmla="*/ 0 h 92"/>
                  <a:gd name="T4" fmla="*/ 2147483647 w 60"/>
                  <a:gd name="T5" fmla="*/ 2147483647 h 92"/>
                  <a:gd name="T6" fmla="*/ 2147483647 w 60"/>
                  <a:gd name="T7" fmla="*/ 2147483647 h 92"/>
                  <a:gd name="T8" fmla="*/ 2147483647 w 60"/>
                  <a:gd name="T9" fmla="*/ 2147483647 h 92"/>
                  <a:gd name="T10" fmla="*/ 2147483647 w 60"/>
                  <a:gd name="T11" fmla="*/ 2147483647 h 92"/>
                  <a:gd name="T12" fmla="*/ 2147483647 w 60"/>
                  <a:gd name="T13" fmla="*/ 2147483647 h 92"/>
                  <a:gd name="T14" fmla="*/ 2147483647 w 60"/>
                  <a:gd name="T15" fmla="*/ 2147483647 h 92"/>
                  <a:gd name="T16" fmla="*/ 0 w 60"/>
                  <a:gd name="T17" fmla="*/ 2147483647 h 92"/>
                  <a:gd name="T18" fmla="*/ 0 w 60"/>
                  <a:gd name="T19" fmla="*/ 2147483647 h 92"/>
                  <a:gd name="T20" fmla="*/ 0 w 60"/>
                  <a:gd name="T21" fmla="*/ 2147483647 h 92"/>
                  <a:gd name="T22" fmla="*/ 2147483647 w 60"/>
                  <a:gd name="T23" fmla="*/ 2147483647 h 92"/>
                  <a:gd name="T24" fmla="*/ 2147483647 w 60"/>
                  <a:gd name="T25" fmla="*/ 2147483647 h 92"/>
                  <a:gd name="T26" fmla="*/ 2147483647 w 60"/>
                  <a:gd name="T27" fmla="*/ 2147483647 h 92"/>
                  <a:gd name="T28" fmla="*/ 2147483647 w 60"/>
                  <a:gd name="T29" fmla="*/ 2147483647 h 92"/>
                  <a:gd name="T30" fmla="*/ 2147483647 w 60"/>
                  <a:gd name="T31" fmla="*/ 2147483647 h 92"/>
                  <a:gd name="T32" fmla="*/ 2147483647 w 60"/>
                  <a:gd name="T33" fmla="*/ 2147483647 h 92"/>
                  <a:gd name="T34" fmla="*/ 2147483647 w 60"/>
                  <a:gd name="T35" fmla="*/ 2147483647 h 92"/>
                  <a:gd name="T36" fmla="*/ 2147483647 w 60"/>
                  <a:gd name="T37" fmla="*/ 2147483647 h 92"/>
                  <a:gd name="T38" fmla="*/ 2147483647 w 60"/>
                  <a:gd name="T39" fmla="*/ 2147483647 h 92"/>
                  <a:gd name="T40" fmla="*/ 2147483647 w 60"/>
                  <a:gd name="T41" fmla="*/ 2147483647 h 92"/>
                  <a:gd name="T42" fmla="*/ 2147483647 w 60"/>
                  <a:gd name="T43" fmla="*/ 2147483647 h 92"/>
                  <a:gd name="T44" fmla="*/ 2147483647 w 60"/>
                  <a:gd name="T45" fmla="*/ 2147483647 h 92"/>
                  <a:gd name="T46" fmla="*/ 2147483647 w 60"/>
                  <a:gd name="T47" fmla="*/ 2147483647 h 92"/>
                  <a:gd name="T48" fmla="*/ 2147483647 w 60"/>
                  <a:gd name="T49" fmla="*/ 2147483647 h 92"/>
                  <a:gd name="T50" fmla="*/ 2147483647 w 60"/>
                  <a:gd name="T51" fmla="*/ 2147483647 h 92"/>
                  <a:gd name="T52" fmla="*/ 2147483647 w 60"/>
                  <a:gd name="T53" fmla="*/ 2147483647 h 92"/>
                  <a:gd name="T54" fmla="*/ 2147483647 w 60"/>
                  <a:gd name="T55" fmla="*/ 2147483647 h 92"/>
                  <a:gd name="T56" fmla="*/ 2147483647 w 60"/>
                  <a:gd name="T57" fmla="*/ 2147483647 h 92"/>
                  <a:gd name="T58" fmla="*/ 2147483647 w 60"/>
                  <a:gd name="T59" fmla="*/ 2147483647 h 92"/>
                  <a:gd name="T60" fmla="*/ 2147483647 w 60"/>
                  <a:gd name="T61" fmla="*/ 2147483647 h 92"/>
                  <a:gd name="T62" fmla="*/ 2147483647 w 60"/>
                  <a:gd name="T63" fmla="*/ 2147483647 h 92"/>
                  <a:gd name="T64" fmla="*/ 2147483647 w 60"/>
                  <a:gd name="T65" fmla="*/ 2147483647 h 92"/>
                  <a:gd name="T66" fmla="*/ 2147483647 w 60"/>
                  <a:gd name="T67" fmla="*/ 2147483647 h 92"/>
                  <a:gd name="T68" fmla="*/ 2147483647 w 60"/>
                  <a:gd name="T69" fmla="*/ 2147483647 h 92"/>
                  <a:gd name="T70" fmla="*/ 2147483647 w 60"/>
                  <a:gd name="T71" fmla="*/ 0 h 92"/>
                  <a:gd name="T72" fmla="*/ 2147483647 w 60"/>
                  <a:gd name="T73" fmla="*/ 0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0"/>
                  <a:gd name="T112" fmla="*/ 0 h 92"/>
                  <a:gd name="T113" fmla="*/ 60 w 60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0" h="92">
                    <a:moveTo>
                      <a:pt x="30" y="0"/>
                    </a:moveTo>
                    <a:lnTo>
                      <a:pt x="28" y="0"/>
                    </a:lnTo>
                    <a:lnTo>
                      <a:pt x="25" y="2"/>
                    </a:lnTo>
                    <a:lnTo>
                      <a:pt x="19" y="4"/>
                    </a:lnTo>
                    <a:lnTo>
                      <a:pt x="13" y="7"/>
                    </a:lnTo>
                    <a:lnTo>
                      <a:pt x="10" y="13"/>
                    </a:lnTo>
                    <a:lnTo>
                      <a:pt x="6" y="20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0" y="47"/>
                    </a:lnTo>
                    <a:lnTo>
                      <a:pt x="0" y="54"/>
                    </a:lnTo>
                    <a:lnTo>
                      <a:pt x="2" y="64"/>
                    </a:lnTo>
                    <a:lnTo>
                      <a:pt x="6" y="71"/>
                    </a:lnTo>
                    <a:lnTo>
                      <a:pt x="10" y="79"/>
                    </a:lnTo>
                    <a:lnTo>
                      <a:pt x="13" y="84"/>
                    </a:lnTo>
                    <a:lnTo>
                      <a:pt x="19" y="88"/>
                    </a:lnTo>
                    <a:lnTo>
                      <a:pt x="25" y="92"/>
                    </a:lnTo>
                    <a:lnTo>
                      <a:pt x="28" y="92"/>
                    </a:lnTo>
                    <a:lnTo>
                      <a:pt x="30" y="92"/>
                    </a:lnTo>
                    <a:lnTo>
                      <a:pt x="34" y="92"/>
                    </a:lnTo>
                    <a:lnTo>
                      <a:pt x="38" y="92"/>
                    </a:lnTo>
                    <a:lnTo>
                      <a:pt x="43" y="88"/>
                    </a:lnTo>
                    <a:lnTo>
                      <a:pt x="47" y="84"/>
                    </a:lnTo>
                    <a:lnTo>
                      <a:pt x="53" y="79"/>
                    </a:lnTo>
                    <a:lnTo>
                      <a:pt x="56" y="71"/>
                    </a:lnTo>
                    <a:lnTo>
                      <a:pt x="58" y="64"/>
                    </a:lnTo>
                    <a:lnTo>
                      <a:pt x="60" y="54"/>
                    </a:lnTo>
                    <a:lnTo>
                      <a:pt x="60" y="47"/>
                    </a:lnTo>
                    <a:lnTo>
                      <a:pt x="60" y="37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3" y="13"/>
                    </a:lnTo>
                    <a:lnTo>
                      <a:pt x="47" y="7"/>
                    </a:lnTo>
                    <a:lnTo>
                      <a:pt x="43" y="4"/>
                    </a:lnTo>
                    <a:lnTo>
                      <a:pt x="38" y="2"/>
                    </a:lnTo>
                    <a:lnTo>
                      <a:pt x="34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D85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176" name="Freeform 345"/>
              <p:cNvSpPr>
                <a:spLocks/>
              </p:cNvSpPr>
              <p:nvPr/>
            </p:nvSpPr>
            <p:spPr bwMode="auto">
              <a:xfrm>
                <a:off x="2514589" y="3440112"/>
                <a:ext cx="47626" cy="51947"/>
              </a:xfrm>
              <a:custGeom>
                <a:avLst/>
                <a:gdLst>
                  <a:gd name="T0" fmla="*/ 2147483647 w 60"/>
                  <a:gd name="T1" fmla="*/ 0 h 92"/>
                  <a:gd name="T2" fmla="*/ 2147483647 w 60"/>
                  <a:gd name="T3" fmla="*/ 0 h 92"/>
                  <a:gd name="T4" fmla="*/ 2147483647 w 60"/>
                  <a:gd name="T5" fmla="*/ 2147483647 h 92"/>
                  <a:gd name="T6" fmla="*/ 2147483647 w 60"/>
                  <a:gd name="T7" fmla="*/ 2147483647 h 92"/>
                  <a:gd name="T8" fmla="*/ 2147483647 w 60"/>
                  <a:gd name="T9" fmla="*/ 2147483647 h 92"/>
                  <a:gd name="T10" fmla="*/ 2147483647 w 60"/>
                  <a:gd name="T11" fmla="*/ 2147483647 h 92"/>
                  <a:gd name="T12" fmla="*/ 2147483647 w 60"/>
                  <a:gd name="T13" fmla="*/ 2147483647 h 92"/>
                  <a:gd name="T14" fmla="*/ 2147483647 w 60"/>
                  <a:gd name="T15" fmla="*/ 2147483647 h 92"/>
                  <a:gd name="T16" fmla="*/ 0 w 60"/>
                  <a:gd name="T17" fmla="*/ 2147483647 h 92"/>
                  <a:gd name="T18" fmla="*/ 0 w 60"/>
                  <a:gd name="T19" fmla="*/ 2147483647 h 92"/>
                  <a:gd name="T20" fmla="*/ 0 w 60"/>
                  <a:gd name="T21" fmla="*/ 2147483647 h 92"/>
                  <a:gd name="T22" fmla="*/ 2147483647 w 60"/>
                  <a:gd name="T23" fmla="*/ 2147483647 h 92"/>
                  <a:gd name="T24" fmla="*/ 2147483647 w 60"/>
                  <a:gd name="T25" fmla="*/ 2147483647 h 92"/>
                  <a:gd name="T26" fmla="*/ 2147483647 w 60"/>
                  <a:gd name="T27" fmla="*/ 2147483647 h 92"/>
                  <a:gd name="T28" fmla="*/ 2147483647 w 60"/>
                  <a:gd name="T29" fmla="*/ 2147483647 h 92"/>
                  <a:gd name="T30" fmla="*/ 2147483647 w 60"/>
                  <a:gd name="T31" fmla="*/ 2147483647 h 92"/>
                  <a:gd name="T32" fmla="*/ 2147483647 w 60"/>
                  <a:gd name="T33" fmla="*/ 2147483647 h 92"/>
                  <a:gd name="T34" fmla="*/ 2147483647 w 60"/>
                  <a:gd name="T35" fmla="*/ 2147483647 h 92"/>
                  <a:gd name="T36" fmla="*/ 2147483647 w 60"/>
                  <a:gd name="T37" fmla="*/ 2147483647 h 92"/>
                  <a:gd name="T38" fmla="*/ 2147483647 w 60"/>
                  <a:gd name="T39" fmla="*/ 2147483647 h 92"/>
                  <a:gd name="T40" fmla="*/ 2147483647 w 60"/>
                  <a:gd name="T41" fmla="*/ 2147483647 h 92"/>
                  <a:gd name="T42" fmla="*/ 2147483647 w 60"/>
                  <a:gd name="T43" fmla="*/ 2147483647 h 92"/>
                  <a:gd name="T44" fmla="*/ 2147483647 w 60"/>
                  <a:gd name="T45" fmla="*/ 2147483647 h 92"/>
                  <a:gd name="T46" fmla="*/ 2147483647 w 60"/>
                  <a:gd name="T47" fmla="*/ 2147483647 h 92"/>
                  <a:gd name="T48" fmla="*/ 2147483647 w 60"/>
                  <a:gd name="T49" fmla="*/ 2147483647 h 92"/>
                  <a:gd name="T50" fmla="*/ 2147483647 w 60"/>
                  <a:gd name="T51" fmla="*/ 2147483647 h 92"/>
                  <a:gd name="T52" fmla="*/ 2147483647 w 60"/>
                  <a:gd name="T53" fmla="*/ 2147483647 h 92"/>
                  <a:gd name="T54" fmla="*/ 2147483647 w 60"/>
                  <a:gd name="T55" fmla="*/ 2147483647 h 92"/>
                  <a:gd name="T56" fmla="*/ 2147483647 w 60"/>
                  <a:gd name="T57" fmla="*/ 2147483647 h 92"/>
                  <a:gd name="T58" fmla="*/ 2147483647 w 60"/>
                  <a:gd name="T59" fmla="*/ 2147483647 h 92"/>
                  <a:gd name="T60" fmla="*/ 2147483647 w 60"/>
                  <a:gd name="T61" fmla="*/ 2147483647 h 92"/>
                  <a:gd name="T62" fmla="*/ 2147483647 w 60"/>
                  <a:gd name="T63" fmla="*/ 2147483647 h 92"/>
                  <a:gd name="T64" fmla="*/ 2147483647 w 60"/>
                  <a:gd name="T65" fmla="*/ 2147483647 h 92"/>
                  <a:gd name="T66" fmla="*/ 2147483647 w 60"/>
                  <a:gd name="T67" fmla="*/ 2147483647 h 92"/>
                  <a:gd name="T68" fmla="*/ 2147483647 w 60"/>
                  <a:gd name="T69" fmla="*/ 2147483647 h 92"/>
                  <a:gd name="T70" fmla="*/ 2147483647 w 60"/>
                  <a:gd name="T71" fmla="*/ 0 h 92"/>
                  <a:gd name="T72" fmla="*/ 2147483647 w 60"/>
                  <a:gd name="T73" fmla="*/ 0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0"/>
                  <a:gd name="T112" fmla="*/ 0 h 92"/>
                  <a:gd name="T113" fmla="*/ 60 w 60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0" h="92">
                    <a:moveTo>
                      <a:pt x="30" y="0"/>
                    </a:moveTo>
                    <a:lnTo>
                      <a:pt x="28" y="0"/>
                    </a:lnTo>
                    <a:lnTo>
                      <a:pt x="24" y="2"/>
                    </a:lnTo>
                    <a:lnTo>
                      <a:pt x="19" y="4"/>
                    </a:lnTo>
                    <a:lnTo>
                      <a:pt x="13" y="8"/>
                    </a:lnTo>
                    <a:lnTo>
                      <a:pt x="9" y="13"/>
                    </a:lnTo>
                    <a:lnTo>
                      <a:pt x="6" y="21"/>
                    </a:lnTo>
                    <a:lnTo>
                      <a:pt x="2" y="28"/>
                    </a:lnTo>
                    <a:lnTo>
                      <a:pt x="0" y="38"/>
                    </a:lnTo>
                    <a:lnTo>
                      <a:pt x="0" y="47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6" y="71"/>
                    </a:lnTo>
                    <a:lnTo>
                      <a:pt x="9" y="79"/>
                    </a:lnTo>
                    <a:lnTo>
                      <a:pt x="13" y="84"/>
                    </a:lnTo>
                    <a:lnTo>
                      <a:pt x="19" y="88"/>
                    </a:lnTo>
                    <a:lnTo>
                      <a:pt x="24" y="92"/>
                    </a:lnTo>
                    <a:lnTo>
                      <a:pt x="28" y="92"/>
                    </a:lnTo>
                    <a:lnTo>
                      <a:pt x="30" y="92"/>
                    </a:lnTo>
                    <a:lnTo>
                      <a:pt x="34" y="92"/>
                    </a:lnTo>
                    <a:lnTo>
                      <a:pt x="36" y="92"/>
                    </a:lnTo>
                    <a:lnTo>
                      <a:pt x="41" y="88"/>
                    </a:lnTo>
                    <a:lnTo>
                      <a:pt x="47" y="84"/>
                    </a:lnTo>
                    <a:lnTo>
                      <a:pt x="52" y="79"/>
                    </a:lnTo>
                    <a:lnTo>
                      <a:pt x="56" y="71"/>
                    </a:lnTo>
                    <a:lnTo>
                      <a:pt x="58" y="64"/>
                    </a:lnTo>
                    <a:lnTo>
                      <a:pt x="60" y="56"/>
                    </a:lnTo>
                    <a:lnTo>
                      <a:pt x="60" y="47"/>
                    </a:lnTo>
                    <a:lnTo>
                      <a:pt x="60" y="38"/>
                    </a:lnTo>
                    <a:lnTo>
                      <a:pt x="58" y="28"/>
                    </a:lnTo>
                    <a:lnTo>
                      <a:pt x="56" y="21"/>
                    </a:lnTo>
                    <a:lnTo>
                      <a:pt x="52" y="13"/>
                    </a:lnTo>
                    <a:lnTo>
                      <a:pt x="47" y="8"/>
                    </a:lnTo>
                    <a:lnTo>
                      <a:pt x="41" y="4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30" y="0"/>
                    </a:lnTo>
                  </a:path>
                </a:pathLst>
              </a:custGeom>
              <a:solidFill>
                <a:srgbClr val="FD85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3" name="Gruppo 192"/>
            <p:cNvGrpSpPr>
              <a:grpSpLocks/>
            </p:cNvGrpSpPr>
            <p:nvPr/>
          </p:nvGrpSpPr>
          <p:grpSpPr bwMode="auto">
            <a:xfrm>
              <a:off x="769938" y="2734876"/>
              <a:ext cx="8011938" cy="442202"/>
              <a:chOff x="769938" y="2703852"/>
              <a:chExt cx="8011390" cy="441855"/>
            </a:xfrm>
          </p:grpSpPr>
          <p:sp>
            <p:nvSpPr>
              <p:cNvPr id="151" name="Rectangle 161"/>
              <p:cNvSpPr>
                <a:spLocks noChangeArrowheads="1"/>
              </p:cNvSpPr>
              <p:nvPr/>
            </p:nvSpPr>
            <p:spPr bwMode="auto">
              <a:xfrm>
                <a:off x="769938" y="2951163"/>
                <a:ext cx="658790" cy="169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b="1" i="1">
                    <a:solidFill>
                      <a:srgbClr val="FFFFFF"/>
                    </a:solidFill>
                  </a:rPr>
                  <a:t>Cycle day</a:t>
                </a:r>
                <a:endParaRPr lang="en-US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52" name="Rectangle 218"/>
              <p:cNvSpPr>
                <a:spLocks noChangeArrowheads="1"/>
              </p:cNvSpPr>
              <p:nvPr/>
            </p:nvSpPr>
            <p:spPr bwMode="auto">
              <a:xfrm>
                <a:off x="5216525" y="2976562"/>
                <a:ext cx="894415" cy="169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FFFFFF"/>
                    </a:solidFill>
                  </a:rPr>
                  <a:t>1     8    </a:t>
                </a:r>
                <a:r>
                  <a:rPr lang="en-US" sz="1100" dirty="0" smtClean="0">
                    <a:solidFill>
                      <a:srgbClr val="FFFFFF"/>
                    </a:solidFill>
                  </a:rPr>
                  <a:t>15  22</a:t>
                </a:r>
                <a:endParaRPr lang="en-US" sz="11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53" name="Rectangle 269"/>
              <p:cNvSpPr>
                <a:spLocks noChangeArrowheads="1"/>
              </p:cNvSpPr>
              <p:nvPr/>
            </p:nvSpPr>
            <p:spPr bwMode="auto">
              <a:xfrm>
                <a:off x="1600143" y="2976563"/>
                <a:ext cx="1147762" cy="169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FFFFFF"/>
                    </a:solidFill>
                  </a:rPr>
                  <a:t>1      8  </a:t>
                </a:r>
                <a:r>
                  <a:rPr lang="en-US" sz="1100" dirty="0" smtClean="0">
                    <a:solidFill>
                      <a:srgbClr val="FFFFFF"/>
                    </a:solidFill>
                  </a:rPr>
                  <a:t>  15   22</a:t>
                </a:r>
                <a:endParaRPr lang="en-US" sz="1100" dirty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54" name="Group 362"/>
              <p:cNvGrpSpPr>
                <a:grpSpLocks/>
              </p:cNvGrpSpPr>
              <p:nvPr/>
            </p:nvGrpSpPr>
            <p:grpSpPr bwMode="auto">
              <a:xfrm>
                <a:off x="2802625" y="2703852"/>
                <a:ext cx="5783814" cy="212282"/>
                <a:chOff x="1585" y="665"/>
                <a:chExt cx="3644" cy="226"/>
              </a:xfrm>
              <a:solidFill>
                <a:srgbClr val="FFFF00"/>
              </a:solidFill>
            </p:grpSpPr>
            <p:sp>
              <p:nvSpPr>
                <p:cNvPr id="159" name="Freeform 335"/>
                <p:cNvSpPr>
                  <a:spLocks noEditPoints="1"/>
                </p:cNvSpPr>
                <p:nvPr/>
              </p:nvSpPr>
              <p:spPr bwMode="auto">
                <a:xfrm>
                  <a:off x="3840" y="665"/>
                  <a:ext cx="47" cy="226"/>
                </a:xfrm>
                <a:custGeom>
                  <a:avLst/>
                  <a:gdLst>
                    <a:gd name="T0" fmla="*/ 1 w 93"/>
                    <a:gd name="T1" fmla="*/ 0 h 339"/>
                    <a:gd name="T2" fmla="*/ 1 w 93"/>
                    <a:gd name="T3" fmla="*/ 86 h 339"/>
                    <a:gd name="T4" fmla="*/ 1 w 93"/>
                    <a:gd name="T5" fmla="*/ 86 h 339"/>
                    <a:gd name="T6" fmla="*/ 1 w 93"/>
                    <a:gd name="T7" fmla="*/ 0 h 339"/>
                    <a:gd name="T8" fmla="*/ 1 w 93"/>
                    <a:gd name="T9" fmla="*/ 0 h 339"/>
                    <a:gd name="T10" fmla="*/ 1 w 93"/>
                    <a:gd name="T11" fmla="*/ 86 h 339"/>
                    <a:gd name="T12" fmla="*/ 1 w 93"/>
                    <a:gd name="T13" fmla="*/ 86 h 339"/>
                    <a:gd name="T14" fmla="*/ 0 w 93"/>
                    <a:gd name="T15" fmla="*/ 86 h 339"/>
                    <a:gd name="T16" fmla="*/ 1 w 93"/>
                    <a:gd name="T17" fmla="*/ 86 h 33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93"/>
                    <a:gd name="T28" fmla="*/ 0 h 339"/>
                    <a:gd name="T29" fmla="*/ 93 w 93"/>
                    <a:gd name="T30" fmla="*/ 339 h 339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93" h="339">
                      <a:moveTo>
                        <a:pt x="58" y="0"/>
                      </a:moveTo>
                      <a:lnTo>
                        <a:pt x="58" y="260"/>
                      </a:lnTo>
                      <a:lnTo>
                        <a:pt x="33" y="260"/>
                      </a:lnTo>
                      <a:lnTo>
                        <a:pt x="33" y="0"/>
                      </a:lnTo>
                      <a:lnTo>
                        <a:pt x="58" y="0"/>
                      </a:lnTo>
                      <a:close/>
                      <a:moveTo>
                        <a:pt x="93" y="245"/>
                      </a:moveTo>
                      <a:lnTo>
                        <a:pt x="46" y="339"/>
                      </a:lnTo>
                      <a:lnTo>
                        <a:pt x="0" y="245"/>
                      </a:lnTo>
                      <a:lnTo>
                        <a:pt x="93" y="24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588">
                  <a:solidFill>
                    <a:srgbClr val="FD852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16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160" name="Freeform 337"/>
                <p:cNvSpPr>
                  <a:spLocks noEditPoints="1"/>
                </p:cNvSpPr>
                <p:nvPr/>
              </p:nvSpPr>
              <p:spPr bwMode="auto">
                <a:xfrm>
                  <a:off x="2329" y="665"/>
                  <a:ext cx="47" cy="226"/>
                </a:xfrm>
                <a:custGeom>
                  <a:avLst/>
                  <a:gdLst>
                    <a:gd name="T0" fmla="*/ 1 w 93"/>
                    <a:gd name="T1" fmla="*/ 0 h 339"/>
                    <a:gd name="T2" fmla="*/ 1 w 93"/>
                    <a:gd name="T3" fmla="*/ 86 h 339"/>
                    <a:gd name="T4" fmla="*/ 1 w 93"/>
                    <a:gd name="T5" fmla="*/ 86 h 339"/>
                    <a:gd name="T6" fmla="*/ 1 w 93"/>
                    <a:gd name="T7" fmla="*/ 0 h 339"/>
                    <a:gd name="T8" fmla="*/ 1 w 93"/>
                    <a:gd name="T9" fmla="*/ 0 h 339"/>
                    <a:gd name="T10" fmla="*/ 1 w 93"/>
                    <a:gd name="T11" fmla="*/ 86 h 339"/>
                    <a:gd name="T12" fmla="*/ 1 w 93"/>
                    <a:gd name="T13" fmla="*/ 86 h 339"/>
                    <a:gd name="T14" fmla="*/ 0 w 93"/>
                    <a:gd name="T15" fmla="*/ 86 h 339"/>
                    <a:gd name="T16" fmla="*/ 1 w 93"/>
                    <a:gd name="T17" fmla="*/ 86 h 33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93"/>
                    <a:gd name="T28" fmla="*/ 0 h 339"/>
                    <a:gd name="T29" fmla="*/ 93 w 93"/>
                    <a:gd name="T30" fmla="*/ 339 h 339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93" h="339">
                      <a:moveTo>
                        <a:pt x="60" y="0"/>
                      </a:moveTo>
                      <a:lnTo>
                        <a:pt x="60" y="260"/>
                      </a:lnTo>
                      <a:lnTo>
                        <a:pt x="35" y="260"/>
                      </a:lnTo>
                      <a:lnTo>
                        <a:pt x="35" y="0"/>
                      </a:lnTo>
                      <a:lnTo>
                        <a:pt x="60" y="0"/>
                      </a:lnTo>
                      <a:close/>
                      <a:moveTo>
                        <a:pt x="93" y="245"/>
                      </a:moveTo>
                      <a:lnTo>
                        <a:pt x="46" y="339"/>
                      </a:lnTo>
                      <a:lnTo>
                        <a:pt x="0" y="245"/>
                      </a:lnTo>
                      <a:lnTo>
                        <a:pt x="93" y="24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588">
                  <a:solidFill>
                    <a:srgbClr val="FD852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16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161" name="Freeform 351"/>
                <p:cNvSpPr>
                  <a:spLocks noEditPoints="1"/>
                </p:cNvSpPr>
                <p:nvPr/>
              </p:nvSpPr>
              <p:spPr bwMode="auto">
                <a:xfrm>
                  <a:off x="4596" y="665"/>
                  <a:ext cx="47" cy="226"/>
                </a:xfrm>
                <a:custGeom>
                  <a:avLst/>
                  <a:gdLst>
                    <a:gd name="T0" fmla="*/ 1 w 93"/>
                    <a:gd name="T1" fmla="*/ 0 h 339"/>
                    <a:gd name="T2" fmla="*/ 1 w 93"/>
                    <a:gd name="T3" fmla="*/ 86 h 339"/>
                    <a:gd name="T4" fmla="*/ 1 w 93"/>
                    <a:gd name="T5" fmla="*/ 86 h 339"/>
                    <a:gd name="T6" fmla="*/ 1 w 93"/>
                    <a:gd name="T7" fmla="*/ 0 h 339"/>
                    <a:gd name="T8" fmla="*/ 1 w 93"/>
                    <a:gd name="T9" fmla="*/ 0 h 339"/>
                    <a:gd name="T10" fmla="*/ 1 w 93"/>
                    <a:gd name="T11" fmla="*/ 86 h 339"/>
                    <a:gd name="T12" fmla="*/ 1 w 93"/>
                    <a:gd name="T13" fmla="*/ 86 h 339"/>
                    <a:gd name="T14" fmla="*/ 0 w 93"/>
                    <a:gd name="T15" fmla="*/ 86 h 339"/>
                    <a:gd name="T16" fmla="*/ 1 w 93"/>
                    <a:gd name="T17" fmla="*/ 86 h 33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93"/>
                    <a:gd name="T28" fmla="*/ 0 h 339"/>
                    <a:gd name="T29" fmla="*/ 93 w 93"/>
                    <a:gd name="T30" fmla="*/ 339 h 339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93" h="339">
                      <a:moveTo>
                        <a:pt x="58" y="0"/>
                      </a:moveTo>
                      <a:lnTo>
                        <a:pt x="58" y="260"/>
                      </a:lnTo>
                      <a:lnTo>
                        <a:pt x="33" y="260"/>
                      </a:lnTo>
                      <a:lnTo>
                        <a:pt x="33" y="0"/>
                      </a:lnTo>
                      <a:lnTo>
                        <a:pt x="58" y="0"/>
                      </a:lnTo>
                      <a:close/>
                      <a:moveTo>
                        <a:pt x="93" y="245"/>
                      </a:moveTo>
                      <a:lnTo>
                        <a:pt x="46" y="339"/>
                      </a:lnTo>
                      <a:lnTo>
                        <a:pt x="0" y="245"/>
                      </a:lnTo>
                      <a:lnTo>
                        <a:pt x="93" y="24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588">
                  <a:solidFill>
                    <a:srgbClr val="FD852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16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162" name="Freeform 352"/>
                <p:cNvSpPr>
                  <a:spLocks noEditPoints="1"/>
                </p:cNvSpPr>
                <p:nvPr/>
              </p:nvSpPr>
              <p:spPr bwMode="auto">
                <a:xfrm>
                  <a:off x="5182" y="665"/>
                  <a:ext cx="47" cy="226"/>
                </a:xfrm>
                <a:custGeom>
                  <a:avLst/>
                  <a:gdLst>
                    <a:gd name="T0" fmla="*/ 1 w 93"/>
                    <a:gd name="T1" fmla="*/ 0 h 339"/>
                    <a:gd name="T2" fmla="*/ 1 w 93"/>
                    <a:gd name="T3" fmla="*/ 86 h 339"/>
                    <a:gd name="T4" fmla="*/ 1 w 93"/>
                    <a:gd name="T5" fmla="*/ 86 h 339"/>
                    <a:gd name="T6" fmla="*/ 1 w 93"/>
                    <a:gd name="T7" fmla="*/ 0 h 339"/>
                    <a:gd name="T8" fmla="*/ 1 w 93"/>
                    <a:gd name="T9" fmla="*/ 0 h 339"/>
                    <a:gd name="T10" fmla="*/ 1 w 93"/>
                    <a:gd name="T11" fmla="*/ 86 h 339"/>
                    <a:gd name="T12" fmla="*/ 1 w 93"/>
                    <a:gd name="T13" fmla="*/ 86 h 339"/>
                    <a:gd name="T14" fmla="*/ 0 w 93"/>
                    <a:gd name="T15" fmla="*/ 86 h 339"/>
                    <a:gd name="T16" fmla="*/ 1 w 93"/>
                    <a:gd name="T17" fmla="*/ 86 h 33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93"/>
                    <a:gd name="T28" fmla="*/ 0 h 339"/>
                    <a:gd name="T29" fmla="*/ 93 w 93"/>
                    <a:gd name="T30" fmla="*/ 339 h 339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93" h="339">
                      <a:moveTo>
                        <a:pt x="58" y="0"/>
                      </a:moveTo>
                      <a:lnTo>
                        <a:pt x="58" y="260"/>
                      </a:lnTo>
                      <a:lnTo>
                        <a:pt x="33" y="260"/>
                      </a:lnTo>
                      <a:lnTo>
                        <a:pt x="33" y="0"/>
                      </a:lnTo>
                      <a:lnTo>
                        <a:pt x="58" y="0"/>
                      </a:lnTo>
                      <a:close/>
                      <a:moveTo>
                        <a:pt x="93" y="245"/>
                      </a:moveTo>
                      <a:lnTo>
                        <a:pt x="46" y="339"/>
                      </a:lnTo>
                      <a:lnTo>
                        <a:pt x="0" y="245"/>
                      </a:lnTo>
                      <a:lnTo>
                        <a:pt x="93" y="24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588">
                  <a:solidFill>
                    <a:srgbClr val="FD852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16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163" name="Freeform 353"/>
                <p:cNvSpPr>
                  <a:spLocks noEditPoints="1"/>
                </p:cNvSpPr>
                <p:nvPr/>
              </p:nvSpPr>
              <p:spPr bwMode="auto">
                <a:xfrm>
                  <a:off x="3103" y="665"/>
                  <a:ext cx="47" cy="226"/>
                </a:xfrm>
                <a:custGeom>
                  <a:avLst/>
                  <a:gdLst>
                    <a:gd name="T0" fmla="*/ 1 w 93"/>
                    <a:gd name="T1" fmla="*/ 0 h 339"/>
                    <a:gd name="T2" fmla="*/ 1 w 93"/>
                    <a:gd name="T3" fmla="*/ 86 h 339"/>
                    <a:gd name="T4" fmla="*/ 1 w 93"/>
                    <a:gd name="T5" fmla="*/ 86 h 339"/>
                    <a:gd name="T6" fmla="*/ 1 w 93"/>
                    <a:gd name="T7" fmla="*/ 0 h 339"/>
                    <a:gd name="T8" fmla="*/ 1 w 93"/>
                    <a:gd name="T9" fmla="*/ 0 h 339"/>
                    <a:gd name="T10" fmla="*/ 1 w 93"/>
                    <a:gd name="T11" fmla="*/ 86 h 339"/>
                    <a:gd name="T12" fmla="*/ 1 w 93"/>
                    <a:gd name="T13" fmla="*/ 86 h 339"/>
                    <a:gd name="T14" fmla="*/ 0 w 93"/>
                    <a:gd name="T15" fmla="*/ 86 h 339"/>
                    <a:gd name="T16" fmla="*/ 1 w 93"/>
                    <a:gd name="T17" fmla="*/ 86 h 33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93"/>
                    <a:gd name="T28" fmla="*/ 0 h 339"/>
                    <a:gd name="T29" fmla="*/ 93 w 93"/>
                    <a:gd name="T30" fmla="*/ 339 h 339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93" h="339">
                      <a:moveTo>
                        <a:pt x="60" y="0"/>
                      </a:moveTo>
                      <a:lnTo>
                        <a:pt x="60" y="260"/>
                      </a:lnTo>
                      <a:lnTo>
                        <a:pt x="35" y="260"/>
                      </a:lnTo>
                      <a:lnTo>
                        <a:pt x="35" y="0"/>
                      </a:lnTo>
                      <a:lnTo>
                        <a:pt x="60" y="0"/>
                      </a:lnTo>
                      <a:close/>
                      <a:moveTo>
                        <a:pt x="93" y="245"/>
                      </a:moveTo>
                      <a:lnTo>
                        <a:pt x="46" y="339"/>
                      </a:lnTo>
                      <a:lnTo>
                        <a:pt x="0" y="245"/>
                      </a:lnTo>
                      <a:lnTo>
                        <a:pt x="93" y="24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588">
                  <a:solidFill>
                    <a:srgbClr val="FD852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16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164" name="Freeform 360"/>
                <p:cNvSpPr>
                  <a:spLocks noEditPoints="1"/>
                </p:cNvSpPr>
                <p:nvPr/>
              </p:nvSpPr>
              <p:spPr bwMode="auto">
                <a:xfrm>
                  <a:off x="1585" y="665"/>
                  <a:ext cx="47" cy="226"/>
                </a:xfrm>
                <a:custGeom>
                  <a:avLst/>
                  <a:gdLst>
                    <a:gd name="T0" fmla="*/ 1 w 93"/>
                    <a:gd name="T1" fmla="*/ 0 h 339"/>
                    <a:gd name="T2" fmla="*/ 1 w 93"/>
                    <a:gd name="T3" fmla="*/ 86 h 339"/>
                    <a:gd name="T4" fmla="*/ 1 w 93"/>
                    <a:gd name="T5" fmla="*/ 86 h 339"/>
                    <a:gd name="T6" fmla="*/ 1 w 93"/>
                    <a:gd name="T7" fmla="*/ 0 h 339"/>
                    <a:gd name="T8" fmla="*/ 1 w 93"/>
                    <a:gd name="T9" fmla="*/ 0 h 339"/>
                    <a:gd name="T10" fmla="*/ 1 w 93"/>
                    <a:gd name="T11" fmla="*/ 86 h 339"/>
                    <a:gd name="T12" fmla="*/ 1 w 93"/>
                    <a:gd name="T13" fmla="*/ 86 h 339"/>
                    <a:gd name="T14" fmla="*/ 0 w 93"/>
                    <a:gd name="T15" fmla="*/ 86 h 339"/>
                    <a:gd name="T16" fmla="*/ 1 w 93"/>
                    <a:gd name="T17" fmla="*/ 86 h 33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93"/>
                    <a:gd name="T28" fmla="*/ 0 h 339"/>
                    <a:gd name="T29" fmla="*/ 93 w 93"/>
                    <a:gd name="T30" fmla="*/ 339 h 339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93" h="339">
                      <a:moveTo>
                        <a:pt x="60" y="0"/>
                      </a:moveTo>
                      <a:lnTo>
                        <a:pt x="60" y="260"/>
                      </a:lnTo>
                      <a:lnTo>
                        <a:pt x="35" y="260"/>
                      </a:lnTo>
                      <a:lnTo>
                        <a:pt x="35" y="0"/>
                      </a:lnTo>
                      <a:lnTo>
                        <a:pt x="60" y="0"/>
                      </a:lnTo>
                      <a:close/>
                      <a:moveTo>
                        <a:pt x="93" y="245"/>
                      </a:moveTo>
                      <a:lnTo>
                        <a:pt x="46" y="339"/>
                      </a:lnTo>
                      <a:lnTo>
                        <a:pt x="0" y="245"/>
                      </a:lnTo>
                      <a:lnTo>
                        <a:pt x="93" y="24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588">
                  <a:solidFill>
                    <a:srgbClr val="FD852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4572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1600">
                    <a:solidFill>
                      <a:srgbClr val="0A315A"/>
                    </a:solidFill>
                  </a:endParaRPr>
                </a:p>
              </p:txBody>
            </p:sp>
          </p:grpSp>
          <p:sp>
            <p:nvSpPr>
              <p:cNvPr id="155" name="Rectangle 269"/>
              <p:cNvSpPr>
                <a:spLocks noChangeArrowheads="1"/>
              </p:cNvSpPr>
              <p:nvPr/>
            </p:nvSpPr>
            <p:spPr bwMode="auto">
              <a:xfrm>
                <a:off x="2800350" y="2976563"/>
                <a:ext cx="1009823" cy="169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FFFFFF"/>
                    </a:solidFill>
                  </a:rPr>
                  <a:t>1      8    </a:t>
                </a:r>
                <a:r>
                  <a:rPr lang="en-US" sz="1100" dirty="0" smtClean="0">
                    <a:solidFill>
                      <a:srgbClr val="FFFFFF"/>
                    </a:solidFill>
                  </a:rPr>
                  <a:t>15   22</a:t>
                </a:r>
                <a:endParaRPr lang="en-US" sz="11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56" name="Rectangle 269"/>
              <p:cNvSpPr>
                <a:spLocks noChangeArrowheads="1"/>
              </p:cNvSpPr>
              <p:nvPr/>
            </p:nvSpPr>
            <p:spPr bwMode="auto">
              <a:xfrm>
                <a:off x="3989388" y="2976562"/>
                <a:ext cx="1086762" cy="169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FFFFFF"/>
                    </a:solidFill>
                  </a:rPr>
                  <a:t>1      </a:t>
                </a:r>
                <a:r>
                  <a:rPr lang="en-US" sz="1100" dirty="0" smtClean="0">
                    <a:solidFill>
                      <a:srgbClr val="FFFFFF"/>
                    </a:solidFill>
                  </a:rPr>
                  <a:t>8     </a:t>
                </a:r>
                <a:r>
                  <a:rPr lang="en-US" sz="1100" dirty="0">
                    <a:solidFill>
                      <a:srgbClr val="FFFFFF"/>
                    </a:solidFill>
                  </a:rPr>
                  <a:t>15    22</a:t>
                </a:r>
              </a:p>
            </p:txBody>
          </p:sp>
          <p:sp>
            <p:nvSpPr>
              <p:cNvPr id="157" name="Rectangle 218"/>
              <p:cNvSpPr>
                <a:spLocks noChangeArrowheads="1"/>
              </p:cNvSpPr>
              <p:nvPr/>
            </p:nvSpPr>
            <p:spPr bwMode="auto">
              <a:xfrm>
                <a:off x="7579158" y="2976562"/>
                <a:ext cx="1202170" cy="169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>
                    <a:solidFill>
                      <a:srgbClr val="FFFFFF"/>
                    </a:solidFill>
                  </a:rPr>
                  <a:t>1      8   </a:t>
                </a:r>
                <a:r>
                  <a:rPr lang="en-US" sz="1100" smtClean="0">
                    <a:solidFill>
                      <a:srgbClr val="FFFFFF"/>
                    </a:solidFill>
                  </a:rPr>
                  <a:t> </a:t>
                </a:r>
                <a:r>
                  <a:rPr lang="en-US" sz="1100">
                    <a:solidFill>
                      <a:srgbClr val="FFFFFF"/>
                    </a:solidFill>
                  </a:rPr>
                  <a:t>15    22    </a:t>
                </a:r>
              </a:p>
            </p:txBody>
          </p:sp>
          <p:sp>
            <p:nvSpPr>
              <p:cNvPr id="158" name="Rectangle 218"/>
              <p:cNvSpPr>
                <a:spLocks noChangeArrowheads="1"/>
              </p:cNvSpPr>
              <p:nvPr/>
            </p:nvSpPr>
            <p:spPr bwMode="auto">
              <a:xfrm>
                <a:off x="6376988" y="2976562"/>
                <a:ext cx="1202170" cy="169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FFFFFF"/>
                    </a:solidFill>
                  </a:rPr>
                  <a:t>1      8   </a:t>
                </a:r>
                <a:r>
                  <a:rPr lang="en-US" sz="1100" dirty="0" smtClean="0">
                    <a:solidFill>
                      <a:srgbClr val="FFFFFF"/>
                    </a:solidFill>
                  </a:rPr>
                  <a:t> </a:t>
                </a:r>
                <a:r>
                  <a:rPr lang="en-US" sz="1100" dirty="0">
                    <a:solidFill>
                      <a:srgbClr val="FFFFFF"/>
                    </a:solidFill>
                  </a:rPr>
                  <a:t>15  </a:t>
                </a:r>
                <a:r>
                  <a:rPr lang="en-US" sz="1100" dirty="0" smtClean="0">
                    <a:solidFill>
                      <a:srgbClr val="FFFFFF"/>
                    </a:solidFill>
                  </a:rPr>
                  <a:t> </a:t>
                </a:r>
                <a:r>
                  <a:rPr lang="en-US" sz="1100" dirty="0">
                    <a:solidFill>
                      <a:srgbClr val="FFFFFF"/>
                    </a:solidFill>
                  </a:rPr>
                  <a:t>22     </a:t>
                </a:r>
              </a:p>
            </p:txBody>
          </p:sp>
        </p:grpSp>
        <p:sp>
          <p:nvSpPr>
            <p:cNvPr id="34" name="Rectangle 7"/>
            <p:cNvSpPr>
              <a:spLocks noChangeArrowheads="1"/>
            </p:cNvSpPr>
            <p:nvPr/>
          </p:nvSpPr>
          <p:spPr bwMode="auto">
            <a:xfrm>
              <a:off x="3414713" y="2508286"/>
              <a:ext cx="2363787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srgbClr val="FF9A27"/>
                  </a:solidFill>
                </a:rPr>
                <a:t>Response Assessments</a:t>
              </a:r>
              <a:endParaRPr lang="en-US" sz="2000" b="1" dirty="0">
                <a:solidFill>
                  <a:srgbClr val="FF9A27"/>
                </a:solidFill>
              </a:endParaRPr>
            </a:p>
          </p:txBody>
        </p:sp>
        <p:grpSp>
          <p:nvGrpSpPr>
            <p:cNvPr id="35" name="Gruppo 375"/>
            <p:cNvGrpSpPr>
              <a:grpSpLocks/>
            </p:cNvGrpSpPr>
            <p:nvPr/>
          </p:nvGrpSpPr>
          <p:grpSpPr bwMode="auto">
            <a:xfrm>
              <a:off x="1643063" y="1858743"/>
              <a:ext cx="6929437" cy="705237"/>
              <a:chOff x="1642320" y="2112552"/>
              <a:chExt cx="6930208" cy="705900"/>
            </a:xfrm>
          </p:grpSpPr>
          <p:cxnSp>
            <p:nvCxnSpPr>
              <p:cNvPr id="145" name="Connettore 1 368"/>
              <p:cNvCxnSpPr>
                <a:cxnSpLocks noChangeShapeType="1"/>
              </p:cNvCxnSpPr>
              <p:nvPr/>
            </p:nvCxnSpPr>
            <p:spPr bwMode="auto">
              <a:xfrm>
                <a:off x="1642320" y="2527657"/>
                <a:ext cx="3606537" cy="0"/>
              </a:xfrm>
              <a:prstGeom prst="lin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46" name="Connettore 1 369"/>
              <p:cNvCxnSpPr>
                <a:cxnSpLocks noChangeShapeType="1"/>
              </p:cNvCxnSpPr>
              <p:nvPr/>
            </p:nvCxnSpPr>
            <p:spPr bwMode="auto">
              <a:xfrm>
                <a:off x="5531723" y="2500306"/>
                <a:ext cx="3040805" cy="0"/>
              </a:xfrm>
              <a:prstGeom prst="lin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147" name="CasellaDiTesto 370"/>
              <p:cNvSpPr txBox="1">
                <a:spLocks noChangeArrowheads="1"/>
              </p:cNvSpPr>
              <p:nvPr/>
            </p:nvSpPr>
            <p:spPr bwMode="auto">
              <a:xfrm>
                <a:off x="2318714" y="2134695"/>
                <a:ext cx="2239216" cy="3388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dirty="0" err="1" smtClean="0">
                    <a:solidFill>
                      <a:srgbClr val="92D050"/>
                    </a:solidFill>
                  </a:rPr>
                  <a:t>wKPd</a:t>
                </a:r>
                <a:r>
                  <a:rPr lang="en-US" sz="1600" b="1" dirty="0" smtClean="0">
                    <a:solidFill>
                      <a:srgbClr val="92D050"/>
                    </a:solidFill>
                  </a:rPr>
                  <a:t> </a:t>
                </a:r>
                <a:r>
                  <a:rPr lang="en-US" sz="1600" b="1" dirty="0">
                    <a:solidFill>
                      <a:srgbClr val="92D050"/>
                    </a:solidFill>
                  </a:rPr>
                  <a:t>Induction</a:t>
                </a:r>
              </a:p>
            </p:txBody>
          </p:sp>
          <p:sp>
            <p:nvSpPr>
              <p:cNvPr id="148" name="CasellaDiTesto 371"/>
              <p:cNvSpPr txBox="1">
                <a:spLocks noChangeArrowheads="1"/>
              </p:cNvSpPr>
              <p:nvPr/>
            </p:nvSpPr>
            <p:spPr bwMode="auto">
              <a:xfrm>
                <a:off x="5885305" y="2112552"/>
                <a:ext cx="2333641" cy="3388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dirty="0" err="1" smtClean="0">
                    <a:solidFill>
                      <a:srgbClr val="FF9A27"/>
                    </a:solidFill>
                  </a:rPr>
                  <a:t>wKPd</a:t>
                </a:r>
                <a:r>
                  <a:rPr lang="en-US" sz="1600" b="1" dirty="0" smtClean="0">
                    <a:solidFill>
                      <a:srgbClr val="FF9A27"/>
                    </a:solidFill>
                  </a:rPr>
                  <a:t> </a:t>
                </a:r>
                <a:r>
                  <a:rPr lang="en-US" sz="1600" b="1" dirty="0">
                    <a:solidFill>
                      <a:srgbClr val="FF9A27"/>
                    </a:solidFill>
                  </a:rPr>
                  <a:t>Maintenance</a:t>
                </a:r>
              </a:p>
            </p:txBody>
          </p:sp>
          <p:sp>
            <p:nvSpPr>
              <p:cNvPr id="149" name="CasellaDiTesto 9"/>
              <p:cNvSpPr txBox="1">
                <a:spLocks noChangeArrowheads="1"/>
              </p:cNvSpPr>
              <p:nvPr/>
            </p:nvSpPr>
            <p:spPr bwMode="auto">
              <a:xfrm>
                <a:off x="2244049" y="2479580"/>
                <a:ext cx="2403742" cy="3388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dirty="0">
                    <a:solidFill>
                      <a:srgbClr val="92D050"/>
                    </a:solidFill>
                  </a:rPr>
                  <a:t>Cycles </a:t>
                </a:r>
                <a:r>
                  <a:rPr lang="en-US" sz="1600" b="1" dirty="0" smtClean="0">
                    <a:solidFill>
                      <a:srgbClr val="92D050"/>
                    </a:solidFill>
                  </a:rPr>
                  <a:t>1-8</a:t>
                </a:r>
                <a:endParaRPr lang="en-US" sz="1600" b="1" dirty="0">
                  <a:solidFill>
                    <a:srgbClr val="92D050"/>
                  </a:solidFill>
                </a:endParaRPr>
              </a:p>
            </p:txBody>
          </p:sp>
          <p:sp>
            <p:nvSpPr>
              <p:cNvPr id="150" name="CasellaDiTesto 373"/>
              <p:cNvSpPr txBox="1">
                <a:spLocks noChangeArrowheads="1"/>
              </p:cNvSpPr>
              <p:nvPr/>
            </p:nvSpPr>
            <p:spPr bwMode="auto">
              <a:xfrm>
                <a:off x="5724128" y="2457839"/>
                <a:ext cx="2683077" cy="3388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>
                    <a:solidFill>
                      <a:srgbClr val="FF9A27"/>
                    </a:solidFill>
                  </a:rPr>
                  <a:t>Until progression</a:t>
                </a:r>
              </a:p>
            </p:txBody>
          </p:sp>
        </p:grpSp>
        <p:grpSp>
          <p:nvGrpSpPr>
            <p:cNvPr id="36" name="Gruppo 194"/>
            <p:cNvGrpSpPr>
              <a:grpSpLocks/>
            </p:cNvGrpSpPr>
            <p:nvPr/>
          </p:nvGrpSpPr>
          <p:grpSpPr bwMode="auto">
            <a:xfrm>
              <a:off x="1635125" y="3146038"/>
              <a:ext cx="7240588" cy="1371600"/>
              <a:chOff x="1635125" y="2949575"/>
              <a:chExt cx="7240588" cy="1371600"/>
            </a:xfrm>
          </p:grpSpPr>
          <p:sp>
            <p:nvSpPr>
              <p:cNvPr id="37" name="AutoShape 356"/>
              <p:cNvSpPr>
                <a:spLocks noChangeArrowheads="1"/>
              </p:cNvSpPr>
              <p:nvPr/>
            </p:nvSpPr>
            <p:spPr bwMode="white">
              <a:xfrm rot="909868">
                <a:off x="3910013" y="2951163"/>
                <a:ext cx="203200" cy="1363662"/>
              </a:xfrm>
              <a:prstGeom prst="parallelogram">
                <a:avLst>
                  <a:gd name="adj" fmla="val 25000"/>
                </a:avLst>
              </a:prstGeom>
              <a:solidFill>
                <a:srgbClr val="92D05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 sz="1400">
                  <a:solidFill>
                    <a:srgbClr val="0A315A"/>
                  </a:solidFill>
                </a:endParaRPr>
              </a:p>
            </p:txBody>
          </p:sp>
          <p:sp>
            <p:nvSpPr>
              <p:cNvPr id="38" name="Line 358"/>
              <p:cNvSpPr>
                <a:spLocks noChangeShapeType="1"/>
              </p:cNvSpPr>
              <p:nvPr/>
            </p:nvSpPr>
            <p:spPr bwMode="auto">
              <a:xfrm>
                <a:off x="3900488" y="3033713"/>
                <a:ext cx="355600" cy="1287462"/>
              </a:xfrm>
              <a:custGeom>
                <a:avLst/>
                <a:gdLst>
                  <a:gd name="T0" fmla="*/ 0 w 224"/>
                  <a:gd name="T1" fmla="*/ 2147483647 h 789"/>
                  <a:gd name="T2" fmla="*/ 2147483647 w 224"/>
                  <a:gd name="T3" fmla="*/ 0 h 789"/>
                  <a:gd name="T4" fmla="*/ 0 60000 65536"/>
                  <a:gd name="T5" fmla="*/ 0 60000 65536"/>
                  <a:gd name="T6" fmla="*/ 0 w 224"/>
                  <a:gd name="T7" fmla="*/ 0 h 789"/>
                  <a:gd name="T8" fmla="*/ 224 w 224"/>
                  <a:gd name="T9" fmla="*/ 789 h 78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24" h="789">
                    <a:moveTo>
                      <a:pt x="0" y="789"/>
                    </a:moveTo>
                    <a:lnTo>
                      <a:pt x="224" y="0"/>
                    </a:lnTo>
                  </a:path>
                </a:pathLst>
              </a:custGeom>
              <a:noFill/>
              <a:ln w="28575">
                <a:solidFill>
                  <a:schemeClr val="bg2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39" name="Gruppo 193"/>
              <p:cNvGrpSpPr>
                <a:grpSpLocks/>
              </p:cNvGrpSpPr>
              <p:nvPr/>
            </p:nvGrpSpPr>
            <p:grpSpPr bwMode="auto">
              <a:xfrm>
                <a:off x="1635125" y="2949575"/>
                <a:ext cx="7240588" cy="1296988"/>
                <a:chOff x="1635125" y="3419475"/>
                <a:chExt cx="7240588" cy="1296988"/>
              </a:xfrm>
            </p:grpSpPr>
            <p:sp>
              <p:nvSpPr>
                <p:cNvPr id="40" name="Line 3"/>
                <p:cNvSpPr>
                  <a:spLocks noChangeShapeType="1"/>
                </p:cNvSpPr>
                <p:nvPr/>
              </p:nvSpPr>
              <p:spPr bwMode="auto">
                <a:xfrm>
                  <a:off x="7950200" y="363696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1" name="Line 3"/>
                <p:cNvSpPr>
                  <a:spLocks noChangeShapeType="1"/>
                </p:cNvSpPr>
                <p:nvPr/>
              </p:nvSpPr>
              <p:spPr bwMode="auto">
                <a:xfrm>
                  <a:off x="6731000" y="362426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2" name="Line 163"/>
                <p:cNvSpPr>
                  <a:spLocks noChangeShapeType="1"/>
                </p:cNvSpPr>
                <p:nvPr/>
              </p:nvSpPr>
              <p:spPr bwMode="auto">
                <a:xfrm>
                  <a:off x="5527675" y="364331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3" name="Line 3"/>
                <p:cNvSpPr>
                  <a:spLocks noChangeShapeType="1"/>
                </p:cNvSpPr>
                <p:nvPr/>
              </p:nvSpPr>
              <p:spPr bwMode="auto">
                <a:xfrm>
                  <a:off x="7029450" y="363061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4" name="Rectangle 6"/>
                <p:cNvSpPr>
                  <a:spLocks noChangeArrowheads="1"/>
                </p:cNvSpPr>
                <p:nvPr/>
              </p:nvSpPr>
              <p:spPr bwMode="auto">
                <a:xfrm>
                  <a:off x="5235575" y="3911600"/>
                  <a:ext cx="1195388" cy="425450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45" name="Rectangle 19"/>
                <p:cNvSpPr>
                  <a:spLocks noChangeArrowheads="1"/>
                </p:cNvSpPr>
                <p:nvPr/>
              </p:nvSpPr>
              <p:spPr bwMode="auto">
                <a:xfrm>
                  <a:off x="1654175" y="3911600"/>
                  <a:ext cx="1195388" cy="4254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46" name="Rectangle 20"/>
                <p:cNvSpPr>
                  <a:spLocks noChangeArrowheads="1"/>
                </p:cNvSpPr>
                <p:nvPr/>
              </p:nvSpPr>
              <p:spPr bwMode="auto">
                <a:xfrm>
                  <a:off x="1654175" y="3911600"/>
                  <a:ext cx="1195388" cy="425450"/>
                </a:xfrm>
                <a:prstGeom prst="rect">
                  <a:avLst/>
                </a:prstGeom>
                <a:noFill/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47" name="Rectangle 21"/>
                <p:cNvSpPr>
                  <a:spLocks noChangeArrowheads="1"/>
                </p:cNvSpPr>
                <p:nvPr/>
              </p:nvSpPr>
              <p:spPr bwMode="auto">
                <a:xfrm>
                  <a:off x="1931988" y="3990975"/>
                  <a:ext cx="597921" cy="1692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100" b="1">
                      <a:solidFill>
                        <a:srgbClr val="000000"/>
                      </a:solidFill>
                    </a:rPr>
                    <a:t>CYCLE 1</a:t>
                  </a:r>
                  <a:endParaRPr lang="en-US" sz="16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48" name="Rectangle 36"/>
                <p:cNvSpPr>
                  <a:spLocks noChangeArrowheads="1"/>
                </p:cNvSpPr>
                <p:nvPr/>
              </p:nvSpPr>
              <p:spPr bwMode="auto">
                <a:xfrm>
                  <a:off x="2846388" y="3911600"/>
                  <a:ext cx="1196975" cy="4254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49" name="Rectangle 37"/>
                <p:cNvSpPr>
                  <a:spLocks noChangeArrowheads="1"/>
                </p:cNvSpPr>
                <p:nvPr/>
              </p:nvSpPr>
              <p:spPr bwMode="auto">
                <a:xfrm>
                  <a:off x="2846388" y="3911600"/>
                  <a:ext cx="1196975" cy="425450"/>
                </a:xfrm>
                <a:prstGeom prst="rect">
                  <a:avLst/>
                </a:prstGeom>
                <a:noFill/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50" name="Rectangle 38"/>
                <p:cNvSpPr>
                  <a:spLocks noChangeArrowheads="1"/>
                </p:cNvSpPr>
                <p:nvPr/>
              </p:nvSpPr>
              <p:spPr bwMode="auto">
                <a:xfrm>
                  <a:off x="3125788" y="3990975"/>
                  <a:ext cx="597921" cy="1692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100" b="1">
                      <a:solidFill>
                        <a:srgbClr val="000000"/>
                      </a:solidFill>
                    </a:rPr>
                    <a:t>CYCLE 2</a:t>
                  </a:r>
                  <a:endParaRPr lang="en-US" sz="16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51" name="Rectangle 49"/>
                <p:cNvSpPr>
                  <a:spLocks noChangeArrowheads="1"/>
                </p:cNvSpPr>
                <p:nvPr/>
              </p:nvSpPr>
              <p:spPr bwMode="auto">
                <a:xfrm>
                  <a:off x="4040188" y="3911600"/>
                  <a:ext cx="1196975" cy="4254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52" name="Rectangle 50"/>
                <p:cNvSpPr>
                  <a:spLocks noChangeArrowheads="1"/>
                </p:cNvSpPr>
                <p:nvPr/>
              </p:nvSpPr>
              <p:spPr bwMode="auto">
                <a:xfrm>
                  <a:off x="4040188" y="3911600"/>
                  <a:ext cx="1196975" cy="425450"/>
                </a:xfrm>
                <a:prstGeom prst="rect">
                  <a:avLst/>
                </a:prstGeom>
                <a:noFill/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53" name="Rectangle 51"/>
                <p:cNvSpPr>
                  <a:spLocks noChangeArrowheads="1"/>
                </p:cNvSpPr>
                <p:nvPr/>
              </p:nvSpPr>
              <p:spPr bwMode="auto">
                <a:xfrm>
                  <a:off x="4319588" y="3990975"/>
                  <a:ext cx="597921" cy="1692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100" b="1">
                      <a:solidFill>
                        <a:srgbClr val="000000"/>
                      </a:solidFill>
                    </a:rPr>
                    <a:t>CYCLE 3</a:t>
                  </a:r>
                  <a:endParaRPr lang="en-US" sz="16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54" name="Rectangle 58"/>
                <p:cNvSpPr>
                  <a:spLocks noChangeArrowheads="1"/>
                </p:cNvSpPr>
                <p:nvPr/>
              </p:nvSpPr>
              <p:spPr bwMode="auto">
                <a:xfrm>
                  <a:off x="5235575" y="3911600"/>
                  <a:ext cx="1195388" cy="4254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55" name="Rectangle 59"/>
                <p:cNvSpPr>
                  <a:spLocks noChangeArrowheads="1"/>
                </p:cNvSpPr>
                <p:nvPr/>
              </p:nvSpPr>
              <p:spPr bwMode="auto">
                <a:xfrm>
                  <a:off x="5235575" y="3911600"/>
                  <a:ext cx="1195388" cy="425450"/>
                </a:xfrm>
                <a:prstGeom prst="rect">
                  <a:avLst/>
                </a:prstGeom>
                <a:noFill/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56" name="Rectangle 94"/>
                <p:cNvSpPr>
                  <a:spLocks noChangeArrowheads="1"/>
                </p:cNvSpPr>
                <p:nvPr/>
              </p:nvSpPr>
              <p:spPr bwMode="auto">
                <a:xfrm>
                  <a:off x="6434138" y="3911600"/>
                  <a:ext cx="1193800" cy="4254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57" name="Rectangle 95"/>
                <p:cNvSpPr>
                  <a:spLocks noChangeArrowheads="1"/>
                </p:cNvSpPr>
                <p:nvPr/>
              </p:nvSpPr>
              <p:spPr bwMode="auto">
                <a:xfrm>
                  <a:off x="6434138" y="3911600"/>
                  <a:ext cx="1193800" cy="425450"/>
                </a:xfrm>
                <a:prstGeom prst="rect">
                  <a:avLst/>
                </a:prstGeom>
                <a:noFill/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58" name="Rectangle 96"/>
                <p:cNvSpPr>
                  <a:spLocks noChangeArrowheads="1"/>
                </p:cNvSpPr>
                <p:nvPr/>
              </p:nvSpPr>
              <p:spPr bwMode="auto">
                <a:xfrm>
                  <a:off x="6711950" y="3979863"/>
                  <a:ext cx="597921" cy="1692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100" b="1">
                      <a:solidFill>
                        <a:srgbClr val="000000"/>
                      </a:solidFill>
                    </a:rPr>
                    <a:t>CYCLE 5</a:t>
                  </a:r>
                  <a:endParaRPr lang="en-US" sz="16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59" name="Line 163"/>
                <p:cNvSpPr>
                  <a:spLocks noChangeShapeType="1"/>
                </p:cNvSpPr>
                <p:nvPr/>
              </p:nvSpPr>
              <p:spPr bwMode="auto">
                <a:xfrm>
                  <a:off x="5832475" y="363061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0" name="Line 168"/>
                <p:cNvSpPr>
                  <a:spLocks noChangeShapeType="1"/>
                </p:cNvSpPr>
                <p:nvPr/>
              </p:nvSpPr>
              <p:spPr bwMode="auto">
                <a:xfrm>
                  <a:off x="1946275" y="363061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1" name="Line 169"/>
                <p:cNvSpPr>
                  <a:spLocks noChangeShapeType="1"/>
                </p:cNvSpPr>
                <p:nvPr/>
              </p:nvSpPr>
              <p:spPr bwMode="auto">
                <a:xfrm>
                  <a:off x="2241550" y="363061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2" name="Rectangle 172"/>
                <p:cNvSpPr>
                  <a:spLocks noChangeArrowheads="1"/>
                </p:cNvSpPr>
                <p:nvPr/>
              </p:nvSpPr>
              <p:spPr bwMode="auto">
                <a:xfrm>
                  <a:off x="1654175" y="3911600"/>
                  <a:ext cx="1195388" cy="425450"/>
                </a:xfrm>
                <a:prstGeom prst="rect">
                  <a:avLst/>
                </a:prstGeom>
                <a:solidFill>
                  <a:srgbClr val="92D050"/>
                </a:solidFill>
                <a:ln w="19050" algn="ctr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63" name="Rectangle 173"/>
                <p:cNvSpPr>
                  <a:spLocks noChangeArrowheads="1"/>
                </p:cNvSpPr>
                <p:nvPr/>
              </p:nvSpPr>
              <p:spPr bwMode="auto">
                <a:xfrm>
                  <a:off x="1654175" y="3911600"/>
                  <a:ext cx="1195388" cy="425450"/>
                </a:xfrm>
                <a:prstGeom prst="rect">
                  <a:avLst/>
                </a:prstGeom>
                <a:noFill/>
                <a:ln w="1905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6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64" name="Line 185"/>
                <p:cNvSpPr>
                  <a:spLocks noChangeShapeType="1"/>
                </p:cNvSpPr>
                <p:nvPr/>
              </p:nvSpPr>
              <p:spPr bwMode="auto">
                <a:xfrm>
                  <a:off x="3148013" y="363061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5" name="Line 186"/>
                <p:cNvSpPr>
                  <a:spLocks noChangeShapeType="1"/>
                </p:cNvSpPr>
                <p:nvPr/>
              </p:nvSpPr>
              <p:spPr bwMode="auto">
                <a:xfrm>
                  <a:off x="3444875" y="363061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6" name="Line 187"/>
                <p:cNvSpPr>
                  <a:spLocks noChangeShapeType="1"/>
                </p:cNvSpPr>
                <p:nvPr/>
              </p:nvSpPr>
              <p:spPr bwMode="auto">
                <a:xfrm>
                  <a:off x="2849563" y="363061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7" name="Rectangle 191"/>
                <p:cNvSpPr>
                  <a:spLocks noChangeArrowheads="1"/>
                </p:cNvSpPr>
                <p:nvPr/>
              </p:nvSpPr>
              <p:spPr bwMode="auto">
                <a:xfrm>
                  <a:off x="2846388" y="3911600"/>
                  <a:ext cx="1196975" cy="425450"/>
                </a:xfrm>
                <a:prstGeom prst="rect">
                  <a:avLst/>
                </a:prstGeom>
                <a:solidFill>
                  <a:srgbClr val="00726F"/>
                </a:solidFill>
                <a:ln w="19050" algn="ctr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68" name="Rectangle 192"/>
                <p:cNvSpPr>
                  <a:spLocks noChangeArrowheads="1"/>
                </p:cNvSpPr>
                <p:nvPr/>
              </p:nvSpPr>
              <p:spPr bwMode="auto">
                <a:xfrm>
                  <a:off x="2846388" y="3911600"/>
                  <a:ext cx="1196975" cy="425450"/>
                </a:xfrm>
                <a:prstGeom prst="rect">
                  <a:avLst/>
                </a:prstGeom>
                <a:solidFill>
                  <a:srgbClr val="92D050"/>
                </a:solidFill>
                <a:ln w="1905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69" name="Rectangle 204"/>
                <p:cNvSpPr>
                  <a:spLocks noChangeArrowheads="1"/>
                </p:cNvSpPr>
                <p:nvPr/>
              </p:nvSpPr>
              <p:spPr bwMode="auto">
                <a:xfrm>
                  <a:off x="4040188" y="3911600"/>
                  <a:ext cx="1196975" cy="4254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70" name="Line 209"/>
                <p:cNvSpPr>
                  <a:spLocks noChangeShapeType="1"/>
                </p:cNvSpPr>
                <p:nvPr/>
              </p:nvSpPr>
              <p:spPr bwMode="auto">
                <a:xfrm>
                  <a:off x="5235575" y="363061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1" name="Line 215"/>
                <p:cNvSpPr>
                  <a:spLocks noChangeShapeType="1"/>
                </p:cNvSpPr>
                <p:nvPr/>
              </p:nvSpPr>
              <p:spPr bwMode="auto">
                <a:xfrm>
                  <a:off x="6430963" y="363061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2" name="Rectangle 271"/>
                <p:cNvSpPr>
                  <a:spLocks noChangeArrowheads="1"/>
                </p:cNvSpPr>
                <p:nvPr/>
              </p:nvSpPr>
              <p:spPr bwMode="auto">
                <a:xfrm>
                  <a:off x="6434138" y="3911600"/>
                  <a:ext cx="1193800" cy="425450"/>
                </a:xfrm>
                <a:prstGeom prst="rect">
                  <a:avLst/>
                </a:prstGeom>
                <a:solidFill>
                  <a:srgbClr val="00726F"/>
                </a:solidFill>
                <a:ln w="19050" algn="ctr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73" name="Rectangle 272"/>
                <p:cNvSpPr>
                  <a:spLocks noChangeArrowheads="1"/>
                </p:cNvSpPr>
                <p:nvPr/>
              </p:nvSpPr>
              <p:spPr bwMode="auto">
                <a:xfrm>
                  <a:off x="6434138" y="3911600"/>
                  <a:ext cx="1193800" cy="425450"/>
                </a:xfrm>
                <a:prstGeom prst="rect">
                  <a:avLst/>
                </a:prstGeom>
                <a:solidFill>
                  <a:srgbClr val="FD8520"/>
                </a:solidFill>
                <a:ln w="1905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74" name="Line 276"/>
                <p:cNvSpPr>
                  <a:spLocks noChangeShapeType="1"/>
                </p:cNvSpPr>
                <p:nvPr/>
              </p:nvSpPr>
              <p:spPr bwMode="auto">
                <a:xfrm>
                  <a:off x="7627938" y="363061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5" name="Line 297"/>
                <p:cNvSpPr>
                  <a:spLocks noChangeShapeType="1"/>
                </p:cNvSpPr>
                <p:nvPr/>
              </p:nvSpPr>
              <p:spPr bwMode="auto">
                <a:xfrm>
                  <a:off x="8247063" y="363696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6" name="Rectangle 300"/>
                <p:cNvSpPr>
                  <a:spLocks noChangeArrowheads="1"/>
                </p:cNvSpPr>
                <p:nvPr/>
              </p:nvSpPr>
              <p:spPr bwMode="auto">
                <a:xfrm>
                  <a:off x="7631113" y="3911600"/>
                  <a:ext cx="727075" cy="425450"/>
                </a:xfrm>
                <a:prstGeom prst="rect">
                  <a:avLst/>
                </a:prstGeom>
                <a:solidFill>
                  <a:srgbClr val="FD8520"/>
                </a:solidFill>
                <a:ln w="1905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77" name="Freeform 22"/>
                <p:cNvSpPr>
                  <a:spLocks/>
                </p:cNvSpPr>
                <p:nvPr/>
              </p:nvSpPr>
              <p:spPr bwMode="auto">
                <a:xfrm>
                  <a:off x="1635125" y="352266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6" y="0"/>
                      </a:lnTo>
                      <a:lnTo>
                        <a:pt x="22" y="2"/>
                      </a:lnTo>
                      <a:lnTo>
                        <a:pt x="17" y="4"/>
                      </a:lnTo>
                      <a:lnTo>
                        <a:pt x="13" y="8"/>
                      </a:lnTo>
                      <a:lnTo>
                        <a:pt x="7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7" y="79"/>
                      </a:lnTo>
                      <a:lnTo>
                        <a:pt x="13" y="85"/>
                      </a:lnTo>
                      <a:lnTo>
                        <a:pt x="17" y="88"/>
                      </a:lnTo>
                      <a:lnTo>
                        <a:pt x="22" y="92"/>
                      </a:lnTo>
                      <a:lnTo>
                        <a:pt x="26" y="92"/>
                      </a:lnTo>
                      <a:lnTo>
                        <a:pt x="30" y="92"/>
                      </a:lnTo>
                      <a:lnTo>
                        <a:pt x="32" y="92"/>
                      </a:lnTo>
                      <a:lnTo>
                        <a:pt x="36" y="92"/>
                      </a:lnTo>
                      <a:lnTo>
                        <a:pt x="41" y="88"/>
                      </a:lnTo>
                      <a:lnTo>
                        <a:pt x="47" y="85"/>
                      </a:lnTo>
                      <a:lnTo>
                        <a:pt x="50" y="79"/>
                      </a:lnTo>
                      <a:lnTo>
                        <a:pt x="54" y="71"/>
                      </a:lnTo>
                      <a:lnTo>
                        <a:pt x="58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8" y="28"/>
                      </a:lnTo>
                      <a:lnTo>
                        <a:pt x="54" y="21"/>
                      </a:lnTo>
                      <a:lnTo>
                        <a:pt x="50" y="13"/>
                      </a:lnTo>
                      <a:lnTo>
                        <a:pt x="47" y="8"/>
                      </a:lnTo>
                      <a:lnTo>
                        <a:pt x="41" y="4"/>
                      </a:lnTo>
                      <a:lnTo>
                        <a:pt x="36" y="2"/>
                      </a:lnTo>
                      <a:lnTo>
                        <a:pt x="32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8" name="Freeform 23"/>
                <p:cNvSpPr>
                  <a:spLocks/>
                </p:cNvSpPr>
                <p:nvPr/>
              </p:nvSpPr>
              <p:spPr bwMode="auto">
                <a:xfrm>
                  <a:off x="1635125" y="352266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6" y="0"/>
                      </a:lnTo>
                      <a:lnTo>
                        <a:pt x="22" y="2"/>
                      </a:lnTo>
                      <a:lnTo>
                        <a:pt x="17" y="4"/>
                      </a:lnTo>
                      <a:lnTo>
                        <a:pt x="13" y="8"/>
                      </a:lnTo>
                      <a:lnTo>
                        <a:pt x="7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7" y="79"/>
                      </a:lnTo>
                      <a:lnTo>
                        <a:pt x="13" y="85"/>
                      </a:lnTo>
                      <a:lnTo>
                        <a:pt x="17" y="88"/>
                      </a:lnTo>
                      <a:lnTo>
                        <a:pt x="22" y="92"/>
                      </a:lnTo>
                      <a:lnTo>
                        <a:pt x="26" y="92"/>
                      </a:lnTo>
                      <a:lnTo>
                        <a:pt x="30" y="92"/>
                      </a:lnTo>
                      <a:lnTo>
                        <a:pt x="32" y="92"/>
                      </a:lnTo>
                      <a:lnTo>
                        <a:pt x="36" y="92"/>
                      </a:lnTo>
                      <a:lnTo>
                        <a:pt x="41" y="88"/>
                      </a:lnTo>
                      <a:lnTo>
                        <a:pt x="47" y="85"/>
                      </a:lnTo>
                      <a:lnTo>
                        <a:pt x="50" y="79"/>
                      </a:lnTo>
                      <a:lnTo>
                        <a:pt x="54" y="71"/>
                      </a:lnTo>
                      <a:lnTo>
                        <a:pt x="58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8" y="28"/>
                      </a:lnTo>
                      <a:lnTo>
                        <a:pt x="54" y="21"/>
                      </a:lnTo>
                      <a:lnTo>
                        <a:pt x="50" y="13"/>
                      </a:lnTo>
                      <a:lnTo>
                        <a:pt x="47" y="8"/>
                      </a:lnTo>
                      <a:lnTo>
                        <a:pt x="41" y="4"/>
                      </a:lnTo>
                      <a:lnTo>
                        <a:pt x="36" y="2"/>
                      </a:lnTo>
                      <a:lnTo>
                        <a:pt x="32" y="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9" name="Freeform 24"/>
                <p:cNvSpPr>
                  <a:spLocks/>
                </p:cNvSpPr>
                <p:nvPr/>
              </p:nvSpPr>
              <p:spPr bwMode="auto">
                <a:xfrm>
                  <a:off x="2228850" y="352266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1"/>
                    <a:gd name="T2" fmla="*/ 2147483647 w 60"/>
                    <a:gd name="T3" fmla="*/ 0 h 91"/>
                    <a:gd name="T4" fmla="*/ 2147483647 w 60"/>
                    <a:gd name="T5" fmla="*/ 2147483647 h 91"/>
                    <a:gd name="T6" fmla="*/ 2147483647 w 60"/>
                    <a:gd name="T7" fmla="*/ 2147483647 h 91"/>
                    <a:gd name="T8" fmla="*/ 2147483647 w 60"/>
                    <a:gd name="T9" fmla="*/ 2147483647 h 91"/>
                    <a:gd name="T10" fmla="*/ 2147483647 w 60"/>
                    <a:gd name="T11" fmla="*/ 2147483647 h 91"/>
                    <a:gd name="T12" fmla="*/ 2147483647 w 60"/>
                    <a:gd name="T13" fmla="*/ 2147483647 h 91"/>
                    <a:gd name="T14" fmla="*/ 2147483647 w 60"/>
                    <a:gd name="T15" fmla="*/ 2147483647 h 91"/>
                    <a:gd name="T16" fmla="*/ 0 w 60"/>
                    <a:gd name="T17" fmla="*/ 2147483647 h 91"/>
                    <a:gd name="T18" fmla="*/ 0 w 60"/>
                    <a:gd name="T19" fmla="*/ 2147483647 h 91"/>
                    <a:gd name="T20" fmla="*/ 0 w 60"/>
                    <a:gd name="T21" fmla="*/ 2147483647 h 91"/>
                    <a:gd name="T22" fmla="*/ 2147483647 w 60"/>
                    <a:gd name="T23" fmla="*/ 2147483647 h 91"/>
                    <a:gd name="T24" fmla="*/ 2147483647 w 60"/>
                    <a:gd name="T25" fmla="*/ 2147483647 h 91"/>
                    <a:gd name="T26" fmla="*/ 2147483647 w 60"/>
                    <a:gd name="T27" fmla="*/ 2147483647 h 91"/>
                    <a:gd name="T28" fmla="*/ 2147483647 w 60"/>
                    <a:gd name="T29" fmla="*/ 2147483647 h 91"/>
                    <a:gd name="T30" fmla="*/ 2147483647 w 60"/>
                    <a:gd name="T31" fmla="*/ 2147483647 h 91"/>
                    <a:gd name="T32" fmla="*/ 2147483647 w 60"/>
                    <a:gd name="T33" fmla="*/ 2147483647 h 91"/>
                    <a:gd name="T34" fmla="*/ 2147483647 w 60"/>
                    <a:gd name="T35" fmla="*/ 2147483647 h 91"/>
                    <a:gd name="T36" fmla="*/ 2147483647 w 60"/>
                    <a:gd name="T37" fmla="*/ 2147483647 h 91"/>
                    <a:gd name="T38" fmla="*/ 2147483647 w 60"/>
                    <a:gd name="T39" fmla="*/ 2147483647 h 91"/>
                    <a:gd name="T40" fmla="*/ 2147483647 w 60"/>
                    <a:gd name="T41" fmla="*/ 2147483647 h 91"/>
                    <a:gd name="T42" fmla="*/ 2147483647 w 60"/>
                    <a:gd name="T43" fmla="*/ 2147483647 h 91"/>
                    <a:gd name="T44" fmla="*/ 2147483647 w 60"/>
                    <a:gd name="T45" fmla="*/ 2147483647 h 91"/>
                    <a:gd name="T46" fmla="*/ 2147483647 w 60"/>
                    <a:gd name="T47" fmla="*/ 2147483647 h 91"/>
                    <a:gd name="T48" fmla="*/ 2147483647 w 60"/>
                    <a:gd name="T49" fmla="*/ 2147483647 h 91"/>
                    <a:gd name="T50" fmla="*/ 2147483647 w 60"/>
                    <a:gd name="T51" fmla="*/ 2147483647 h 91"/>
                    <a:gd name="T52" fmla="*/ 2147483647 w 60"/>
                    <a:gd name="T53" fmla="*/ 2147483647 h 91"/>
                    <a:gd name="T54" fmla="*/ 2147483647 w 60"/>
                    <a:gd name="T55" fmla="*/ 2147483647 h 91"/>
                    <a:gd name="T56" fmla="*/ 2147483647 w 60"/>
                    <a:gd name="T57" fmla="*/ 2147483647 h 91"/>
                    <a:gd name="T58" fmla="*/ 2147483647 w 60"/>
                    <a:gd name="T59" fmla="*/ 2147483647 h 91"/>
                    <a:gd name="T60" fmla="*/ 2147483647 w 60"/>
                    <a:gd name="T61" fmla="*/ 2147483647 h 91"/>
                    <a:gd name="T62" fmla="*/ 2147483647 w 60"/>
                    <a:gd name="T63" fmla="*/ 2147483647 h 91"/>
                    <a:gd name="T64" fmla="*/ 2147483647 w 60"/>
                    <a:gd name="T65" fmla="*/ 2147483647 h 91"/>
                    <a:gd name="T66" fmla="*/ 2147483647 w 60"/>
                    <a:gd name="T67" fmla="*/ 2147483647 h 91"/>
                    <a:gd name="T68" fmla="*/ 2147483647 w 60"/>
                    <a:gd name="T69" fmla="*/ 2147483647 h 91"/>
                    <a:gd name="T70" fmla="*/ 2147483647 w 60"/>
                    <a:gd name="T71" fmla="*/ 0 h 91"/>
                    <a:gd name="T72" fmla="*/ 2147483647 w 60"/>
                    <a:gd name="T73" fmla="*/ 0 h 91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1"/>
                    <a:gd name="T113" fmla="*/ 60 w 60"/>
                    <a:gd name="T114" fmla="*/ 91 h 91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1">
                      <a:moveTo>
                        <a:pt x="30" y="0"/>
                      </a:moveTo>
                      <a:lnTo>
                        <a:pt x="26" y="0"/>
                      </a:lnTo>
                      <a:lnTo>
                        <a:pt x="22" y="2"/>
                      </a:lnTo>
                      <a:lnTo>
                        <a:pt x="17" y="3"/>
                      </a:lnTo>
                      <a:lnTo>
                        <a:pt x="13" y="7"/>
                      </a:lnTo>
                      <a:lnTo>
                        <a:pt x="7" y="13"/>
                      </a:lnTo>
                      <a:lnTo>
                        <a:pt x="4" y="20"/>
                      </a:lnTo>
                      <a:lnTo>
                        <a:pt x="2" y="28"/>
                      </a:lnTo>
                      <a:lnTo>
                        <a:pt x="0" y="37"/>
                      </a:lnTo>
                      <a:lnTo>
                        <a:pt x="0" y="46"/>
                      </a:lnTo>
                      <a:lnTo>
                        <a:pt x="0" y="56"/>
                      </a:lnTo>
                      <a:lnTo>
                        <a:pt x="2" y="63"/>
                      </a:lnTo>
                      <a:lnTo>
                        <a:pt x="4" y="71"/>
                      </a:lnTo>
                      <a:lnTo>
                        <a:pt x="7" y="78"/>
                      </a:lnTo>
                      <a:lnTo>
                        <a:pt x="13" y="84"/>
                      </a:lnTo>
                      <a:lnTo>
                        <a:pt x="17" y="88"/>
                      </a:lnTo>
                      <a:lnTo>
                        <a:pt x="22" y="91"/>
                      </a:lnTo>
                      <a:lnTo>
                        <a:pt x="26" y="91"/>
                      </a:lnTo>
                      <a:lnTo>
                        <a:pt x="30" y="91"/>
                      </a:lnTo>
                      <a:lnTo>
                        <a:pt x="32" y="91"/>
                      </a:lnTo>
                      <a:lnTo>
                        <a:pt x="35" y="91"/>
                      </a:lnTo>
                      <a:lnTo>
                        <a:pt x="41" y="88"/>
                      </a:lnTo>
                      <a:lnTo>
                        <a:pt x="47" y="84"/>
                      </a:lnTo>
                      <a:lnTo>
                        <a:pt x="50" y="78"/>
                      </a:lnTo>
                      <a:lnTo>
                        <a:pt x="54" y="71"/>
                      </a:lnTo>
                      <a:lnTo>
                        <a:pt x="58" y="63"/>
                      </a:lnTo>
                      <a:lnTo>
                        <a:pt x="58" y="56"/>
                      </a:lnTo>
                      <a:lnTo>
                        <a:pt x="60" y="46"/>
                      </a:lnTo>
                      <a:lnTo>
                        <a:pt x="58" y="37"/>
                      </a:lnTo>
                      <a:lnTo>
                        <a:pt x="58" y="28"/>
                      </a:lnTo>
                      <a:lnTo>
                        <a:pt x="54" y="20"/>
                      </a:lnTo>
                      <a:lnTo>
                        <a:pt x="50" y="13"/>
                      </a:lnTo>
                      <a:lnTo>
                        <a:pt x="47" y="7"/>
                      </a:lnTo>
                      <a:lnTo>
                        <a:pt x="41" y="3"/>
                      </a:lnTo>
                      <a:lnTo>
                        <a:pt x="35" y="2"/>
                      </a:lnTo>
                      <a:lnTo>
                        <a:pt x="32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0" name="Freeform 25"/>
                <p:cNvSpPr>
                  <a:spLocks/>
                </p:cNvSpPr>
                <p:nvPr/>
              </p:nvSpPr>
              <p:spPr bwMode="auto">
                <a:xfrm>
                  <a:off x="2228850" y="352266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1"/>
                    <a:gd name="T2" fmla="*/ 2147483647 w 60"/>
                    <a:gd name="T3" fmla="*/ 0 h 91"/>
                    <a:gd name="T4" fmla="*/ 2147483647 w 60"/>
                    <a:gd name="T5" fmla="*/ 2147483647 h 91"/>
                    <a:gd name="T6" fmla="*/ 2147483647 w 60"/>
                    <a:gd name="T7" fmla="*/ 2147483647 h 91"/>
                    <a:gd name="T8" fmla="*/ 2147483647 w 60"/>
                    <a:gd name="T9" fmla="*/ 2147483647 h 91"/>
                    <a:gd name="T10" fmla="*/ 2147483647 w 60"/>
                    <a:gd name="T11" fmla="*/ 2147483647 h 91"/>
                    <a:gd name="T12" fmla="*/ 2147483647 w 60"/>
                    <a:gd name="T13" fmla="*/ 2147483647 h 91"/>
                    <a:gd name="T14" fmla="*/ 2147483647 w 60"/>
                    <a:gd name="T15" fmla="*/ 2147483647 h 91"/>
                    <a:gd name="T16" fmla="*/ 0 w 60"/>
                    <a:gd name="T17" fmla="*/ 2147483647 h 91"/>
                    <a:gd name="T18" fmla="*/ 0 w 60"/>
                    <a:gd name="T19" fmla="*/ 2147483647 h 91"/>
                    <a:gd name="T20" fmla="*/ 0 w 60"/>
                    <a:gd name="T21" fmla="*/ 2147483647 h 91"/>
                    <a:gd name="T22" fmla="*/ 2147483647 w 60"/>
                    <a:gd name="T23" fmla="*/ 2147483647 h 91"/>
                    <a:gd name="T24" fmla="*/ 2147483647 w 60"/>
                    <a:gd name="T25" fmla="*/ 2147483647 h 91"/>
                    <a:gd name="T26" fmla="*/ 2147483647 w 60"/>
                    <a:gd name="T27" fmla="*/ 2147483647 h 91"/>
                    <a:gd name="T28" fmla="*/ 2147483647 w 60"/>
                    <a:gd name="T29" fmla="*/ 2147483647 h 91"/>
                    <a:gd name="T30" fmla="*/ 2147483647 w 60"/>
                    <a:gd name="T31" fmla="*/ 2147483647 h 91"/>
                    <a:gd name="T32" fmla="*/ 2147483647 w 60"/>
                    <a:gd name="T33" fmla="*/ 2147483647 h 91"/>
                    <a:gd name="T34" fmla="*/ 2147483647 w 60"/>
                    <a:gd name="T35" fmla="*/ 2147483647 h 91"/>
                    <a:gd name="T36" fmla="*/ 2147483647 w 60"/>
                    <a:gd name="T37" fmla="*/ 2147483647 h 91"/>
                    <a:gd name="T38" fmla="*/ 2147483647 w 60"/>
                    <a:gd name="T39" fmla="*/ 2147483647 h 91"/>
                    <a:gd name="T40" fmla="*/ 2147483647 w 60"/>
                    <a:gd name="T41" fmla="*/ 2147483647 h 91"/>
                    <a:gd name="T42" fmla="*/ 2147483647 w 60"/>
                    <a:gd name="T43" fmla="*/ 2147483647 h 91"/>
                    <a:gd name="T44" fmla="*/ 2147483647 w 60"/>
                    <a:gd name="T45" fmla="*/ 2147483647 h 91"/>
                    <a:gd name="T46" fmla="*/ 2147483647 w 60"/>
                    <a:gd name="T47" fmla="*/ 2147483647 h 91"/>
                    <a:gd name="T48" fmla="*/ 2147483647 w 60"/>
                    <a:gd name="T49" fmla="*/ 2147483647 h 91"/>
                    <a:gd name="T50" fmla="*/ 2147483647 w 60"/>
                    <a:gd name="T51" fmla="*/ 2147483647 h 91"/>
                    <a:gd name="T52" fmla="*/ 2147483647 w 60"/>
                    <a:gd name="T53" fmla="*/ 2147483647 h 91"/>
                    <a:gd name="T54" fmla="*/ 2147483647 w 60"/>
                    <a:gd name="T55" fmla="*/ 2147483647 h 91"/>
                    <a:gd name="T56" fmla="*/ 2147483647 w 60"/>
                    <a:gd name="T57" fmla="*/ 2147483647 h 91"/>
                    <a:gd name="T58" fmla="*/ 2147483647 w 60"/>
                    <a:gd name="T59" fmla="*/ 2147483647 h 91"/>
                    <a:gd name="T60" fmla="*/ 2147483647 w 60"/>
                    <a:gd name="T61" fmla="*/ 2147483647 h 91"/>
                    <a:gd name="T62" fmla="*/ 2147483647 w 60"/>
                    <a:gd name="T63" fmla="*/ 2147483647 h 91"/>
                    <a:gd name="T64" fmla="*/ 2147483647 w 60"/>
                    <a:gd name="T65" fmla="*/ 2147483647 h 91"/>
                    <a:gd name="T66" fmla="*/ 2147483647 w 60"/>
                    <a:gd name="T67" fmla="*/ 2147483647 h 91"/>
                    <a:gd name="T68" fmla="*/ 2147483647 w 60"/>
                    <a:gd name="T69" fmla="*/ 2147483647 h 91"/>
                    <a:gd name="T70" fmla="*/ 2147483647 w 60"/>
                    <a:gd name="T71" fmla="*/ 0 h 91"/>
                    <a:gd name="T72" fmla="*/ 2147483647 w 60"/>
                    <a:gd name="T73" fmla="*/ 0 h 91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1"/>
                    <a:gd name="T113" fmla="*/ 60 w 60"/>
                    <a:gd name="T114" fmla="*/ 91 h 91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1">
                      <a:moveTo>
                        <a:pt x="30" y="0"/>
                      </a:moveTo>
                      <a:lnTo>
                        <a:pt x="26" y="0"/>
                      </a:lnTo>
                      <a:lnTo>
                        <a:pt x="22" y="2"/>
                      </a:lnTo>
                      <a:lnTo>
                        <a:pt x="17" y="3"/>
                      </a:lnTo>
                      <a:lnTo>
                        <a:pt x="13" y="7"/>
                      </a:lnTo>
                      <a:lnTo>
                        <a:pt x="7" y="13"/>
                      </a:lnTo>
                      <a:lnTo>
                        <a:pt x="4" y="20"/>
                      </a:lnTo>
                      <a:lnTo>
                        <a:pt x="2" y="28"/>
                      </a:lnTo>
                      <a:lnTo>
                        <a:pt x="0" y="37"/>
                      </a:lnTo>
                      <a:lnTo>
                        <a:pt x="0" y="46"/>
                      </a:lnTo>
                      <a:lnTo>
                        <a:pt x="0" y="56"/>
                      </a:lnTo>
                      <a:lnTo>
                        <a:pt x="2" y="63"/>
                      </a:lnTo>
                      <a:lnTo>
                        <a:pt x="4" y="71"/>
                      </a:lnTo>
                      <a:lnTo>
                        <a:pt x="7" y="78"/>
                      </a:lnTo>
                      <a:lnTo>
                        <a:pt x="13" y="84"/>
                      </a:lnTo>
                      <a:lnTo>
                        <a:pt x="17" y="88"/>
                      </a:lnTo>
                      <a:lnTo>
                        <a:pt x="22" y="91"/>
                      </a:lnTo>
                      <a:lnTo>
                        <a:pt x="26" y="91"/>
                      </a:lnTo>
                      <a:lnTo>
                        <a:pt x="30" y="91"/>
                      </a:lnTo>
                      <a:lnTo>
                        <a:pt x="32" y="91"/>
                      </a:lnTo>
                      <a:lnTo>
                        <a:pt x="35" y="91"/>
                      </a:lnTo>
                      <a:lnTo>
                        <a:pt x="41" y="88"/>
                      </a:lnTo>
                      <a:lnTo>
                        <a:pt x="47" y="84"/>
                      </a:lnTo>
                      <a:lnTo>
                        <a:pt x="50" y="78"/>
                      </a:lnTo>
                      <a:lnTo>
                        <a:pt x="54" y="71"/>
                      </a:lnTo>
                      <a:lnTo>
                        <a:pt x="58" y="63"/>
                      </a:lnTo>
                      <a:lnTo>
                        <a:pt x="58" y="56"/>
                      </a:lnTo>
                      <a:lnTo>
                        <a:pt x="60" y="46"/>
                      </a:lnTo>
                      <a:lnTo>
                        <a:pt x="58" y="37"/>
                      </a:lnTo>
                      <a:lnTo>
                        <a:pt x="58" y="28"/>
                      </a:lnTo>
                      <a:lnTo>
                        <a:pt x="54" y="20"/>
                      </a:lnTo>
                      <a:lnTo>
                        <a:pt x="50" y="13"/>
                      </a:lnTo>
                      <a:lnTo>
                        <a:pt x="47" y="7"/>
                      </a:lnTo>
                      <a:lnTo>
                        <a:pt x="41" y="3"/>
                      </a:lnTo>
                      <a:lnTo>
                        <a:pt x="35" y="2"/>
                      </a:lnTo>
                      <a:lnTo>
                        <a:pt x="32" y="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1" name="Freeform 27"/>
                <p:cNvSpPr>
                  <a:spLocks/>
                </p:cNvSpPr>
                <p:nvPr/>
              </p:nvSpPr>
              <p:spPr bwMode="auto">
                <a:xfrm>
                  <a:off x="2506663" y="352266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6" y="0"/>
                      </a:lnTo>
                      <a:lnTo>
                        <a:pt x="24" y="2"/>
                      </a:lnTo>
                      <a:lnTo>
                        <a:pt x="19" y="4"/>
                      </a:lnTo>
                      <a:lnTo>
                        <a:pt x="13" y="8"/>
                      </a:lnTo>
                      <a:lnTo>
                        <a:pt x="9" y="13"/>
                      </a:lnTo>
                      <a:lnTo>
                        <a:pt x="6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6" y="71"/>
                      </a:lnTo>
                      <a:lnTo>
                        <a:pt x="9" y="79"/>
                      </a:lnTo>
                      <a:lnTo>
                        <a:pt x="13" y="85"/>
                      </a:lnTo>
                      <a:lnTo>
                        <a:pt x="19" y="88"/>
                      </a:lnTo>
                      <a:lnTo>
                        <a:pt x="24" y="92"/>
                      </a:lnTo>
                      <a:lnTo>
                        <a:pt x="26" y="92"/>
                      </a:lnTo>
                      <a:lnTo>
                        <a:pt x="30" y="92"/>
                      </a:lnTo>
                      <a:lnTo>
                        <a:pt x="34" y="92"/>
                      </a:lnTo>
                      <a:lnTo>
                        <a:pt x="36" y="92"/>
                      </a:lnTo>
                      <a:lnTo>
                        <a:pt x="41" y="88"/>
                      </a:lnTo>
                      <a:lnTo>
                        <a:pt x="47" y="85"/>
                      </a:lnTo>
                      <a:lnTo>
                        <a:pt x="52" y="79"/>
                      </a:lnTo>
                      <a:lnTo>
                        <a:pt x="56" y="71"/>
                      </a:lnTo>
                      <a:lnTo>
                        <a:pt x="58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8" y="28"/>
                      </a:lnTo>
                      <a:lnTo>
                        <a:pt x="56" y="21"/>
                      </a:lnTo>
                      <a:lnTo>
                        <a:pt x="52" y="13"/>
                      </a:lnTo>
                      <a:lnTo>
                        <a:pt x="47" y="8"/>
                      </a:lnTo>
                      <a:lnTo>
                        <a:pt x="41" y="4"/>
                      </a:lnTo>
                      <a:lnTo>
                        <a:pt x="36" y="2"/>
                      </a:lnTo>
                      <a:lnTo>
                        <a:pt x="34" y="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2" name="Freeform 28"/>
                <p:cNvSpPr>
                  <a:spLocks/>
                </p:cNvSpPr>
                <p:nvPr/>
              </p:nvSpPr>
              <p:spPr bwMode="auto">
                <a:xfrm>
                  <a:off x="1914525" y="3522663"/>
                  <a:ext cx="47625" cy="50800"/>
                </a:xfrm>
                <a:custGeom>
                  <a:avLst/>
                  <a:gdLst>
                    <a:gd name="T0" fmla="*/ 2147483647 w 60"/>
                    <a:gd name="T1" fmla="*/ 0 h 90"/>
                    <a:gd name="T2" fmla="*/ 2147483647 w 60"/>
                    <a:gd name="T3" fmla="*/ 0 h 90"/>
                    <a:gd name="T4" fmla="*/ 2147483647 w 60"/>
                    <a:gd name="T5" fmla="*/ 0 h 90"/>
                    <a:gd name="T6" fmla="*/ 2147483647 w 60"/>
                    <a:gd name="T7" fmla="*/ 2147483647 h 90"/>
                    <a:gd name="T8" fmla="*/ 2147483647 w 60"/>
                    <a:gd name="T9" fmla="*/ 2147483647 h 90"/>
                    <a:gd name="T10" fmla="*/ 2147483647 w 60"/>
                    <a:gd name="T11" fmla="*/ 2147483647 h 90"/>
                    <a:gd name="T12" fmla="*/ 2147483647 w 60"/>
                    <a:gd name="T13" fmla="*/ 2147483647 h 90"/>
                    <a:gd name="T14" fmla="*/ 2147483647 w 60"/>
                    <a:gd name="T15" fmla="*/ 2147483647 h 90"/>
                    <a:gd name="T16" fmla="*/ 0 w 60"/>
                    <a:gd name="T17" fmla="*/ 2147483647 h 90"/>
                    <a:gd name="T18" fmla="*/ 0 w 60"/>
                    <a:gd name="T19" fmla="*/ 2147483647 h 90"/>
                    <a:gd name="T20" fmla="*/ 0 w 60"/>
                    <a:gd name="T21" fmla="*/ 2147483647 h 90"/>
                    <a:gd name="T22" fmla="*/ 2147483647 w 60"/>
                    <a:gd name="T23" fmla="*/ 2147483647 h 90"/>
                    <a:gd name="T24" fmla="*/ 2147483647 w 60"/>
                    <a:gd name="T25" fmla="*/ 2147483647 h 90"/>
                    <a:gd name="T26" fmla="*/ 2147483647 w 60"/>
                    <a:gd name="T27" fmla="*/ 2147483647 h 90"/>
                    <a:gd name="T28" fmla="*/ 2147483647 w 60"/>
                    <a:gd name="T29" fmla="*/ 2147483647 h 90"/>
                    <a:gd name="T30" fmla="*/ 2147483647 w 60"/>
                    <a:gd name="T31" fmla="*/ 2147483647 h 90"/>
                    <a:gd name="T32" fmla="*/ 2147483647 w 60"/>
                    <a:gd name="T33" fmla="*/ 2147483647 h 90"/>
                    <a:gd name="T34" fmla="*/ 2147483647 w 60"/>
                    <a:gd name="T35" fmla="*/ 2147483647 h 90"/>
                    <a:gd name="T36" fmla="*/ 2147483647 w 60"/>
                    <a:gd name="T37" fmla="*/ 2147483647 h 90"/>
                    <a:gd name="T38" fmla="*/ 2147483647 w 60"/>
                    <a:gd name="T39" fmla="*/ 2147483647 h 90"/>
                    <a:gd name="T40" fmla="*/ 2147483647 w 60"/>
                    <a:gd name="T41" fmla="*/ 2147483647 h 90"/>
                    <a:gd name="T42" fmla="*/ 2147483647 w 60"/>
                    <a:gd name="T43" fmla="*/ 2147483647 h 90"/>
                    <a:gd name="T44" fmla="*/ 2147483647 w 60"/>
                    <a:gd name="T45" fmla="*/ 2147483647 h 90"/>
                    <a:gd name="T46" fmla="*/ 2147483647 w 60"/>
                    <a:gd name="T47" fmla="*/ 2147483647 h 90"/>
                    <a:gd name="T48" fmla="*/ 2147483647 w 60"/>
                    <a:gd name="T49" fmla="*/ 2147483647 h 90"/>
                    <a:gd name="T50" fmla="*/ 2147483647 w 60"/>
                    <a:gd name="T51" fmla="*/ 2147483647 h 90"/>
                    <a:gd name="T52" fmla="*/ 2147483647 w 60"/>
                    <a:gd name="T53" fmla="*/ 2147483647 h 90"/>
                    <a:gd name="T54" fmla="*/ 2147483647 w 60"/>
                    <a:gd name="T55" fmla="*/ 2147483647 h 90"/>
                    <a:gd name="T56" fmla="*/ 2147483647 w 60"/>
                    <a:gd name="T57" fmla="*/ 2147483647 h 90"/>
                    <a:gd name="T58" fmla="*/ 2147483647 w 60"/>
                    <a:gd name="T59" fmla="*/ 2147483647 h 90"/>
                    <a:gd name="T60" fmla="*/ 2147483647 w 60"/>
                    <a:gd name="T61" fmla="*/ 2147483647 h 90"/>
                    <a:gd name="T62" fmla="*/ 2147483647 w 60"/>
                    <a:gd name="T63" fmla="*/ 2147483647 h 90"/>
                    <a:gd name="T64" fmla="*/ 2147483647 w 60"/>
                    <a:gd name="T65" fmla="*/ 2147483647 h 90"/>
                    <a:gd name="T66" fmla="*/ 2147483647 w 60"/>
                    <a:gd name="T67" fmla="*/ 2147483647 h 90"/>
                    <a:gd name="T68" fmla="*/ 2147483647 w 60"/>
                    <a:gd name="T69" fmla="*/ 0 h 90"/>
                    <a:gd name="T70" fmla="*/ 2147483647 w 60"/>
                    <a:gd name="T71" fmla="*/ 0 h 90"/>
                    <a:gd name="T72" fmla="*/ 2147483647 w 60"/>
                    <a:gd name="T73" fmla="*/ 0 h 90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0"/>
                    <a:gd name="T113" fmla="*/ 60 w 60"/>
                    <a:gd name="T114" fmla="*/ 90 h 90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0">
                      <a:moveTo>
                        <a:pt x="30" y="0"/>
                      </a:move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19" y="2"/>
                      </a:lnTo>
                      <a:lnTo>
                        <a:pt x="13" y="8"/>
                      </a:lnTo>
                      <a:lnTo>
                        <a:pt x="9" y="13"/>
                      </a:lnTo>
                      <a:lnTo>
                        <a:pt x="6" y="19"/>
                      </a:lnTo>
                      <a:lnTo>
                        <a:pt x="2" y="27"/>
                      </a:lnTo>
                      <a:lnTo>
                        <a:pt x="0" y="36"/>
                      </a:lnTo>
                      <a:lnTo>
                        <a:pt x="0" y="45"/>
                      </a:lnTo>
                      <a:lnTo>
                        <a:pt x="0" y="55"/>
                      </a:lnTo>
                      <a:lnTo>
                        <a:pt x="2" y="64"/>
                      </a:lnTo>
                      <a:lnTo>
                        <a:pt x="6" y="72"/>
                      </a:lnTo>
                      <a:lnTo>
                        <a:pt x="9" y="77"/>
                      </a:lnTo>
                      <a:lnTo>
                        <a:pt x="13" y="83"/>
                      </a:lnTo>
                      <a:lnTo>
                        <a:pt x="19" y="88"/>
                      </a:lnTo>
                      <a:lnTo>
                        <a:pt x="24" y="90"/>
                      </a:lnTo>
                      <a:lnTo>
                        <a:pt x="28" y="90"/>
                      </a:lnTo>
                      <a:lnTo>
                        <a:pt x="30" y="90"/>
                      </a:lnTo>
                      <a:lnTo>
                        <a:pt x="34" y="90"/>
                      </a:lnTo>
                      <a:lnTo>
                        <a:pt x="35" y="90"/>
                      </a:lnTo>
                      <a:lnTo>
                        <a:pt x="43" y="88"/>
                      </a:lnTo>
                      <a:lnTo>
                        <a:pt x="47" y="83"/>
                      </a:lnTo>
                      <a:lnTo>
                        <a:pt x="52" y="77"/>
                      </a:lnTo>
                      <a:lnTo>
                        <a:pt x="56" y="72"/>
                      </a:lnTo>
                      <a:lnTo>
                        <a:pt x="58" y="64"/>
                      </a:lnTo>
                      <a:lnTo>
                        <a:pt x="60" y="55"/>
                      </a:lnTo>
                      <a:lnTo>
                        <a:pt x="60" y="45"/>
                      </a:lnTo>
                      <a:lnTo>
                        <a:pt x="60" y="36"/>
                      </a:lnTo>
                      <a:lnTo>
                        <a:pt x="58" y="27"/>
                      </a:lnTo>
                      <a:lnTo>
                        <a:pt x="56" y="19"/>
                      </a:lnTo>
                      <a:lnTo>
                        <a:pt x="52" y="13"/>
                      </a:lnTo>
                      <a:lnTo>
                        <a:pt x="47" y="8"/>
                      </a:lnTo>
                      <a:lnTo>
                        <a:pt x="43" y="2"/>
                      </a:lnTo>
                      <a:lnTo>
                        <a:pt x="35" y="0"/>
                      </a:lnTo>
                      <a:lnTo>
                        <a:pt x="34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3" name="Freeform 29"/>
                <p:cNvSpPr>
                  <a:spLocks/>
                </p:cNvSpPr>
                <p:nvPr/>
              </p:nvSpPr>
              <p:spPr bwMode="auto">
                <a:xfrm>
                  <a:off x="1914525" y="3522663"/>
                  <a:ext cx="47625" cy="50800"/>
                </a:xfrm>
                <a:custGeom>
                  <a:avLst/>
                  <a:gdLst>
                    <a:gd name="T0" fmla="*/ 2147483647 w 60"/>
                    <a:gd name="T1" fmla="*/ 0 h 90"/>
                    <a:gd name="T2" fmla="*/ 2147483647 w 60"/>
                    <a:gd name="T3" fmla="*/ 0 h 90"/>
                    <a:gd name="T4" fmla="*/ 2147483647 w 60"/>
                    <a:gd name="T5" fmla="*/ 0 h 90"/>
                    <a:gd name="T6" fmla="*/ 2147483647 w 60"/>
                    <a:gd name="T7" fmla="*/ 2147483647 h 90"/>
                    <a:gd name="T8" fmla="*/ 2147483647 w 60"/>
                    <a:gd name="T9" fmla="*/ 2147483647 h 90"/>
                    <a:gd name="T10" fmla="*/ 2147483647 w 60"/>
                    <a:gd name="T11" fmla="*/ 2147483647 h 90"/>
                    <a:gd name="T12" fmla="*/ 2147483647 w 60"/>
                    <a:gd name="T13" fmla="*/ 2147483647 h 90"/>
                    <a:gd name="T14" fmla="*/ 2147483647 w 60"/>
                    <a:gd name="T15" fmla="*/ 2147483647 h 90"/>
                    <a:gd name="T16" fmla="*/ 0 w 60"/>
                    <a:gd name="T17" fmla="*/ 2147483647 h 90"/>
                    <a:gd name="T18" fmla="*/ 0 w 60"/>
                    <a:gd name="T19" fmla="*/ 2147483647 h 90"/>
                    <a:gd name="T20" fmla="*/ 0 w 60"/>
                    <a:gd name="T21" fmla="*/ 2147483647 h 90"/>
                    <a:gd name="T22" fmla="*/ 2147483647 w 60"/>
                    <a:gd name="T23" fmla="*/ 2147483647 h 90"/>
                    <a:gd name="T24" fmla="*/ 2147483647 w 60"/>
                    <a:gd name="T25" fmla="*/ 2147483647 h 90"/>
                    <a:gd name="T26" fmla="*/ 2147483647 w 60"/>
                    <a:gd name="T27" fmla="*/ 2147483647 h 90"/>
                    <a:gd name="T28" fmla="*/ 2147483647 w 60"/>
                    <a:gd name="T29" fmla="*/ 2147483647 h 90"/>
                    <a:gd name="T30" fmla="*/ 2147483647 w 60"/>
                    <a:gd name="T31" fmla="*/ 2147483647 h 90"/>
                    <a:gd name="T32" fmla="*/ 2147483647 w 60"/>
                    <a:gd name="T33" fmla="*/ 2147483647 h 90"/>
                    <a:gd name="T34" fmla="*/ 2147483647 w 60"/>
                    <a:gd name="T35" fmla="*/ 2147483647 h 90"/>
                    <a:gd name="T36" fmla="*/ 2147483647 w 60"/>
                    <a:gd name="T37" fmla="*/ 2147483647 h 90"/>
                    <a:gd name="T38" fmla="*/ 2147483647 w 60"/>
                    <a:gd name="T39" fmla="*/ 2147483647 h 90"/>
                    <a:gd name="T40" fmla="*/ 2147483647 w 60"/>
                    <a:gd name="T41" fmla="*/ 2147483647 h 90"/>
                    <a:gd name="T42" fmla="*/ 2147483647 w 60"/>
                    <a:gd name="T43" fmla="*/ 2147483647 h 90"/>
                    <a:gd name="T44" fmla="*/ 2147483647 w 60"/>
                    <a:gd name="T45" fmla="*/ 2147483647 h 90"/>
                    <a:gd name="T46" fmla="*/ 2147483647 w 60"/>
                    <a:gd name="T47" fmla="*/ 2147483647 h 90"/>
                    <a:gd name="T48" fmla="*/ 2147483647 w 60"/>
                    <a:gd name="T49" fmla="*/ 2147483647 h 90"/>
                    <a:gd name="T50" fmla="*/ 2147483647 w 60"/>
                    <a:gd name="T51" fmla="*/ 2147483647 h 90"/>
                    <a:gd name="T52" fmla="*/ 2147483647 w 60"/>
                    <a:gd name="T53" fmla="*/ 2147483647 h 90"/>
                    <a:gd name="T54" fmla="*/ 2147483647 w 60"/>
                    <a:gd name="T55" fmla="*/ 2147483647 h 90"/>
                    <a:gd name="T56" fmla="*/ 2147483647 w 60"/>
                    <a:gd name="T57" fmla="*/ 2147483647 h 90"/>
                    <a:gd name="T58" fmla="*/ 2147483647 w 60"/>
                    <a:gd name="T59" fmla="*/ 2147483647 h 90"/>
                    <a:gd name="T60" fmla="*/ 2147483647 w 60"/>
                    <a:gd name="T61" fmla="*/ 2147483647 h 90"/>
                    <a:gd name="T62" fmla="*/ 2147483647 w 60"/>
                    <a:gd name="T63" fmla="*/ 2147483647 h 90"/>
                    <a:gd name="T64" fmla="*/ 2147483647 w 60"/>
                    <a:gd name="T65" fmla="*/ 2147483647 h 90"/>
                    <a:gd name="T66" fmla="*/ 2147483647 w 60"/>
                    <a:gd name="T67" fmla="*/ 2147483647 h 90"/>
                    <a:gd name="T68" fmla="*/ 2147483647 w 60"/>
                    <a:gd name="T69" fmla="*/ 0 h 90"/>
                    <a:gd name="T70" fmla="*/ 2147483647 w 60"/>
                    <a:gd name="T71" fmla="*/ 0 h 90"/>
                    <a:gd name="T72" fmla="*/ 2147483647 w 60"/>
                    <a:gd name="T73" fmla="*/ 0 h 90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0"/>
                    <a:gd name="T113" fmla="*/ 60 w 60"/>
                    <a:gd name="T114" fmla="*/ 90 h 90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0">
                      <a:moveTo>
                        <a:pt x="30" y="0"/>
                      </a:move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19" y="2"/>
                      </a:lnTo>
                      <a:lnTo>
                        <a:pt x="13" y="8"/>
                      </a:lnTo>
                      <a:lnTo>
                        <a:pt x="9" y="13"/>
                      </a:lnTo>
                      <a:lnTo>
                        <a:pt x="6" y="19"/>
                      </a:lnTo>
                      <a:lnTo>
                        <a:pt x="2" y="27"/>
                      </a:lnTo>
                      <a:lnTo>
                        <a:pt x="0" y="36"/>
                      </a:lnTo>
                      <a:lnTo>
                        <a:pt x="0" y="45"/>
                      </a:lnTo>
                      <a:lnTo>
                        <a:pt x="0" y="55"/>
                      </a:lnTo>
                      <a:lnTo>
                        <a:pt x="2" y="64"/>
                      </a:lnTo>
                      <a:lnTo>
                        <a:pt x="6" y="72"/>
                      </a:lnTo>
                      <a:lnTo>
                        <a:pt x="9" y="77"/>
                      </a:lnTo>
                      <a:lnTo>
                        <a:pt x="13" y="83"/>
                      </a:lnTo>
                      <a:lnTo>
                        <a:pt x="19" y="88"/>
                      </a:lnTo>
                      <a:lnTo>
                        <a:pt x="24" y="90"/>
                      </a:lnTo>
                      <a:lnTo>
                        <a:pt x="28" y="90"/>
                      </a:lnTo>
                      <a:lnTo>
                        <a:pt x="30" y="90"/>
                      </a:lnTo>
                      <a:lnTo>
                        <a:pt x="34" y="90"/>
                      </a:lnTo>
                      <a:lnTo>
                        <a:pt x="35" y="90"/>
                      </a:lnTo>
                      <a:lnTo>
                        <a:pt x="43" y="88"/>
                      </a:lnTo>
                      <a:lnTo>
                        <a:pt x="47" y="83"/>
                      </a:lnTo>
                      <a:lnTo>
                        <a:pt x="52" y="77"/>
                      </a:lnTo>
                      <a:lnTo>
                        <a:pt x="56" y="72"/>
                      </a:lnTo>
                      <a:lnTo>
                        <a:pt x="58" y="64"/>
                      </a:lnTo>
                      <a:lnTo>
                        <a:pt x="60" y="55"/>
                      </a:lnTo>
                      <a:lnTo>
                        <a:pt x="60" y="45"/>
                      </a:lnTo>
                      <a:lnTo>
                        <a:pt x="60" y="36"/>
                      </a:lnTo>
                      <a:lnTo>
                        <a:pt x="58" y="27"/>
                      </a:lnTo>
                      <a:lnTo>
                        <a:pt x="56" y="19"/>
                      </a:lnTo>
                      <a:lnTo>
                        <a:pt x="52" y="13"/>
                      </a:lnTo>
                      <a:lnTo>
                        <a:pt x="47" y="8"/>
                      </a:lnTo>
                      <a:lnTo>
                        <a:pt x="43" y="2"/>
                      </a:lnTo>
                      <a:lnTo>
                        <a:pt x="35" y="0"/>
                      </a:lnTo>
                      <a:lnTo>
                        <a:pt x="34" y="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4" name="Freeform 33"/>
                <p:cNvSpPr>
                  <a:spLocks/>
                </p:cNvSpPr>
                <p:nvPr/>
              </p:nvSpPr>
              <p:spPr bwMode="auto">
                <a:xfrm>
                  <a:off x="2824163" y="3522663"/>
                  <a:ext cx="49212" cy="52387"/>
                </a:xfrm>
                <a:custGeom>
                  <a:avLst/>
                  <a:gdLst>
                    <a:gd name="T0" fmla="*/ 2147483647 w 61"/>
                    <a:gd name="T1" fmla="*/ 0 h 92"/>
                    <a:gd name="T2" fmla="*/ 2147483647 w 61"/>
                    <a:gd name="T3" fmla="*/ 0 h 92"/>
                    <a:gd name="T4" fmla="*/ 2147483647 w 61"/>
                    <a:gd name="T5" fmla="*/ 2147483647 h 92"/>
                    <a:gd name="T6" fmla="*/ 2147483647 w 61"/>
                    <a:gd name="T7" fmla="*/ 2147483647 h 92"/>
                    <a:gd name="T8" fmla="*/ 2147483647 w 61"/>
                    <a:gd name="T9" fmla="*/ 2147483647 h 92"/>
                    <a:gd name="T10" fmla="*/ 2147483647 w 61"/>
                    <a:gd name="T11" fmla="*/ 2147483647 h 92"/>
                    <a:gd name="T12" fmla="*/ 2147483647 w 61"/>
                    <a:gd name="T13" fmla="*/ 2147483647 h 92"/>
                    <a:gd name="T14" fmla="*/ 2147483647 w 61"/>
                    <a:gd name="T15" fmla="*/ 2147483647 h 92"/>
                    <a:gd name="T16" fmla="*/ 0 w 61"/>
                    <a:gd name="T17" fmla="*/ 2147483647 h 92"/>
                    <a:gd name="T18" fmla="*/ 0 w 61"/>
                    <a:gd name="T19" fmla="*/ 2147483647 h 92"/>
                    <a:gd name="T20" fmla="*/ 0 w 61"/>
                    <a:gd name="T21" fmla="*/ 2147483647 h 92"/>
                    <a:gd name="T22" fmla="*/ 2147483647 w 61"/>
                    <a:gd name="T23" fmla="*/ 2147483647 h 92"/>
                    <a:gd name="T24" fmla="*/ 2147483647 w 61"/>
                    <a:gd name="T25" fmla="*/ 2147483647 h 92"/>
                    <a:gd name="T26" fmla="*/ 2147483647 w 61"/>
                    <a:gd name="T27" fmla="*/ 2147483647 h 92"/>
                    <a:gd name="T28" fmla="*/ 2147483647 w 61"/>
                    <a:gd name="T29" fmla="*/ 2147483647 h 92"/>
                    <a:gd name="T30" fmla="*/ 2147483647 w 61"/>
                    <a:gd name="T31" fmla="*/ 2147483647 h 92"/>
                    <a:gd name="T32" fmla="*/ 2147483647 w 61"/>
                    <a:gd name="T33" fmla="*/ 2147483647 h 92"/>
                    <a:gd name="T34" fmla="*/ 2147483647 w 61"/>
                    <a:gd name="T35" fmla="*/ 2147483647 h 92"/>
                    <a:gd name="T36" fmla="*/ 2147483647 w 61"/>
                    <a:gd name="T37" fmla="*/ 2147483647 h 92"/>
                    <a:gd name="T38" fmla="*/ 2147483647 w 61"/>
                    <a:gd name="T39" fmla="*/ 2147483647 h 92"/>
                    <a:gd name="T40" fmla="*/ 2147483647 w 61"/>
                    <a:gd name="T41" fmla="*/ 2147483647 h 92"/>
                    <a:gd name="T42" fmla="*/ 2147483647 w 61"/>
                    <a:gd name="T43" fmla="*/ 2147483647 h 92"/>
                    <a:gd name="T44" fmla="*/ 2147483647 w 61"/>
                    <a:gd name="T45" fmla="*/ 2147483647 h 92"/>
                    <a:gd name="T46" fmla="*/ 2147483647 w 61"/>
                    <a:gd name="T47" fmla="*/ 2147483647 h 92"/>
                    <a:gd name="T48" fmla="*/ 2147483647 w 61"/>
                    <a:gd name="T49" fmla="*/ 2147483647 h 92"/>
                    <a:gd name="T50" fmla="*/ 2147483647 w 61"/>
                    <a:gd name="T51" fmla="*/ 2147483647 h 92"/>
                    <a:gd name="T52" fmla="*/ 2147483647 w 61"/>
                    <a:gd name="T53" fmla="*/ 2147483647 h 92"/>
                    <a:gd name="T54" fmla="*/ 2147483647 w 61"/>
                    <a:gd name="T55" fmla="*/ 2147483647 h 92"/>
                    <a:gd name="T56" fmla="*/ 2147483647 w 61"/>
                    <a:gd name="T57" fmla="*/ 2147483647 h 92"/>
                    <a:gd name="T58" fmla="*/ 2147483647 w 61"/>
                    <a:gd name="T59" fmla="*/ 2147483647 h 92"/>
                    <a:gd name="T60" fmla="*/ 2147483647 w 61"/>
                    <a:gd name="T61" fmla="*/ 2147483647 h 92"/>
                    <a:gd name="T62" fmla="*/ 2147483647 w 61"/>
                    <a:gd name="T63" fmla="*/ 2147483647 h 92"/>
                    <a:gd name="T64" fmla="*/ 2147483647 w 61"/>
                    <a:gd name="T65" fmla="*/ 2147483647 h 92"/>
                    <a:gd name="T66" fmla="*/ 2147483647 w 61"/>
                    <a:gd name="T67" fmla="*/ 2147483647 h 92"/>
                    <a:gd name="T68" fmla="*/ 2147483647 w 61"/>
                    <a:gd name="T69" fmla="*/ 2147483647 h 92"/>
                    <a:gd name="T70" fmla="*/ 2147483647 w 61"/>
                    <a:gd name="T71" fmla="*/ 0 h 92"/>
                    <a:gd name="T72" fmla="*/ 2147483647 w 61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1"/>
                    <a:gd name="T112" fmla="*/ 0 h 92"/>
                    <a:gd name="T113" fmla="*/ 61 w 61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1" h="92">
                      <a:moveTo>
                        <a:pt x="30" y="0"/>
                      </a:moveTo>
                      <a:lnTo>
                        <a:pt x="28" y="0"/>
                      </a:lnTo>
                      <a:lnTo>
                        <a:pt x="24" y="2"/>
                      </a:lnTo>
                      <a:lnTo>
                        <a:pt x="18" y="4"/>
                      </a:lnTo>
                      <a:lnTo>
                        <a:pt x="13" y="8"/>
                      </a:lnTo>
                      <a:lnTo>
                        <a:pt x="7" y="13"/>
                      </a:lnTo>
                      <a:lnTo>
                        <a:pt x="3" y="21"/>
                      </a:lnTo>
                      <a:lnTo>
                        <a:pt x="1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1" y="64"/>
                      </a:lnTo>
                      <a:lnTo>
                        <a:pt x="3" y="71"/>
                      </a:lnTo>
                      <a:lnTo>
                        <a:pt x="7" y="79"/>
                      </a:lnTo>
                      <a:lnTo>
                        <a:pt x="13" y="85"/>
                      </a:lnTo>
                      <a:lnTo>
                        <a:pt x="18" y="88"/>
                      </a:lnTo>
                      <a:lnTo>
                        <a:pt x="24" y="92"/>
                      </a:lnTo>
                      <a:lnTo>
                        <a:pt x="28" y="92"/>
                      </a:lnTo>
                      <a:lnTo>
                        <a:pt x="30" y="92"/>
                      </a:lnTo>
                      <a:lnTo>
                        <a:pt x="33" y="92"/>
                      </a:lnTo>
                      <a:lnTo>
                        <a:pt x="37" y="92"/>
                      </a:lnTo>
                      <a:lnTo>
                        <a:pt x="43" y="88"/>
                      </a:lnTo>
                      <a:lnTo>
                        <a:pt x="48" y="85"/>
                      </a:lnTo>
                      <a:lnTo>
                        <a:pt x="52" y="79"/>
                      </a:lnTo>
                      <a:lnTo>
                        <a:pt x="56" y="71"/>
                      </a:lnTo>
                      <a:lnTo>
                        <a:pt x="59" y="64"/>
                      </a:lnTo>
                      <a:lnTo>
                        <a:pt x="61" y="56"/>
                      </a:lnTo>
                      <a:lnTo>
                        <a:pt x="61" y="47"/>
                      </a:lnTo>
                      <a:lnTo>
                        <a:pt x="61" y="38"/>
                      </a:lnTo>
                      <a:lnTo>
                        <a:pt x="59" y="28"/>
                      </a:lnTo>
                      <a:lnTo>
                        <a:pt x="56" y="21"/>
                      </a:lnTo>
                      <a:lnTo>
                        <a:pt x="52" y="13"/>
                      </a:lnTo>
                      <a:lnTo>
                        <a:pt x="48" y="8"/>
                      </a:lnTo>
                      <a:lnTo>
                        <a:pt x="43" y="4"/>
                      </a:lnTo>
                      <a:lnTo>
                        <a:pt x="37" y="2"/>
                      </a:lnTo>
                      <a:lnTo>
                        <a:pt x="33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5" name="Freeform 34"/>
                <p:cNvSpPr>
                  <a:spLocks/>
                </p:cNvSpPr>
                <p:nvPr/>
              </p:nvSpPr>
              <p:spPr bwMode="auto">
                <a:xfrm>
                  <a:off x="2824163" y="3522663"/>
                  <a:ext cx="49212" cy="52387"/>
                </a:xfrm>
                <a:custGeom>
                  <a:avLst/>
                  <a:gdLst>
                    <a:gd name="T0" fmla="*/ 2147483647 w 61"/>
                    <a:gd name="T1" fmla="*/ 0 h 92"/>
                    <a:gd name="T2" fmla="*/ 2147483647 w 61"/>
                    <a:gd name="T3" fmla="*/ 0 h 92"/>
                    <a:gd name="T4" fmla="*/ 2147483647 w 61"/>
                    <a:gd name="T5" fmla="*/ 2147483647 h 92"/>
                    <a:gd name="T6" fmla="*/ 2147483647 w 61"/>
                    <a:gd name="T7" fmla="*/ 2147483647 h 92"/>
                    <a:gd name="T8" fmla="*/ 2147483647 w 61"/>
                    <a:gd name="T9" fmla="*/ 2147483647 h 92"/>
                    <a:gd name="T10" fmla="*/ 2147483647 w 61"/>
                    <a:gd name="T11" fmla="*/ 2147483647 h 92"/>
                    <a:gd name="T12" fmla="*/ 2147483647 w 61"/>
                    <a:gd name="T13" fmla="*/ 2147483647 h 92"/>
                    <a:gd name="T14" fmla="*/ 2147483647 w 61"/>
                    <a:gd name="T15" fmla="*/ 2147483647 h 92"/>
                    <a:gd name="T16" fmla="*/ 0 w 61"/>
                    <a:gd name="T17" fmla="*/ 2147483647 h 92"/>
                    <a:gd name="T18" fmla="*/ 0 w 61"/>
                    <a:gd name="T19" fmla="*/ 2147483647 h 92"/>
                    <a:gd name="T20" fmla="*/ 0 w 61"/>
                    <a:gd name="T21" fmla="*/ 2147483647 h 92"/>
                    <a:gd name="T22" fmla="*/ 2147483647 w 61"/>
                    <a:gd name="T23" fmla="*/ 2147483647 h 92"/>
                    <a:gd name="T24" fmla="*/ 2147483647 w 61"/>
                    <a:gd name="T25" fmla="*/ 2147483647 h 92"/>
                    <a:gd name="T26" fmla="*/ 2147483647 w 61"/>
                    <a:gd name="T27" fmla="*/ 2147483647 h 92"/>
                    <a:gd name="T28" fmla="*/ 2147483647 w 61"/>
                    <a:gd name="T29" fmla="*/ 2147483647 h 92"/>
                    <a:gd name="T30" fmla="*/ 2147483647 w 61"/>
                    <a:gd name="T31" fmla="*/ 2147483647 h 92"/>
                    <a:gd name="T32" fmla="*/ 2147483647 w 61"/>
                    <a:gd name="T33" fmla="*/ 2147483647 h 92"/>
                    <a:gd name="T34" fmla="*/ 2147483647 w 61"/>
                    <a:gd name="T35" fmla="*/ 2147483647 h 92"/>
                    <a:gd name="T36" fmla="*/ 2147483647 w 61"/>
                    <a:gd name="T37" fmla="*/ 2147483647 h 92"/>
                    <a:gd name="T38" fmla="*/ 2147483647 w 61"/>
                    <a:gd name="T39" fmla="*/ 2147483647 h 92"/>
                    <a:gd name="T40" fmla="*/ 2147483647 w 61"/>
                    <a:gd name="T41" fmla="*/ 2147483647 h 92"/>
                    <a:gd name="T42" fmla="*/ 2147483647 w 61"/>
                    <a:gd name="T43" fmla="*/ 2147483647 h 92"/>
                    <a:gd name="T44" fmla="*/ 2147483647 w 61"/>
                    <a:gd name="T45" fmla="*/ 2147483647 h 92"/>
                    <a:gd name="T46" fmla="*/ 2147483647 w 61"/>
                    <a:gd name="T47" fmla="*/ 2147483647 h 92"/>
                    <a:gd name="T48" fmla="*/ 2147483647 w 61"/>
                    <a:gd name="T49" fmla="*/ 2147483647 h 92"/>
                    <a:gd name="T50" fmla="*/ 2147483647 w 61"/>
                    <a:gd name="T51" fmla="*/ 2147483647 h 92"/>
                    <a:gd name="T52" fmla="*/ 2147483647 w 61"/>
                    <a:gd name="T53" fmla="*/ 2147483647 h 92"/>
                    <a:gd name="T54" fmla="*/ 2147483647 w 61"/>
                    <a:gd name="T55" fmla="*/ 2147483647 h 92"/>
                    <a:gd name="T56" fmla="*/ 2147483647 w 61"/>
                    <a:gd name="T57" fmla="*/ 2147483647 h 92"/>
                    <a:gd name="T58" fmla="*/ 2147483647 w 61"/>
                    <a:gd name="T59" fmla="*/ 2147483647 h 92"/>
                    <a:gd name="T60" fmla="*/ 2147483647 w 61"/>
                    <a:gd name="T61" fmla="*/ 2147483647 h 92"/>
                    <a:gd name="T62" fmla="*/ 2147483647 w 61"/>
                    <a:gd name="T63" fmla="*/ 2147483647 h 92"/>
                    <a:gd name="T64" fmla="*/ 2147483647 w 61"/>
                    <a:gd name="T65" fmla="*/ 2147483647 h 92"/>
                    <a:gd name="T66" fmla="*/ 2147483647 w 61"/>
                    <a:gd name="T67" fmla="*/ 2147483647 h 92"/>
                    <a:gd name="T68" fmla="*/ 2147483647 w 61"/>
                    <a:gd name="T69" fmla="*/ 2147483647 h 92"/>
                    <a:gd name="T70" fmla="*/ 2147483647 w 61"/>
                    <a:gd name="T71" fmla="*/ 0 h 92"/>
                    <a:gd name="T72" fmla="*/ 2147483647 w 61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1"/>
                    <a:gd name="T112" fmla="*/ 0 h 92"/>
                    <a:gd name="T113" fmla="*/ 61 w 61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1" h="92">
                      <a:moveTo>
                        <a:pt x="30" y="0"/>
                      </a:moveTo>
                      <a:lnTo>
                        <a:pt x="28" y="0"/>
                      </a:lnTo>
                      <a:lnTo>
                        <a:pt x="24" y="2"/>
                      </a:lnTo>
                      <a:lnTo>
                        <a:pt x="18" y="4"/>
                      </a:lnTo>
                      <a:lnTo>
                        <a:pt x="13" y="8"/>
                      </a:lnTo>
                      <a:lnTo>
                        <a:pt x="7" y="13"/>
                      </a:lnTo>
                      <a:lnTo>
                        <a:pt x="3" y="21"/>
                      </a:lnTo>
                      <a:lnTo>
                        <a:pt x="1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1" y="64"/>
                      </a:lnTo>
                      <a:lnTo>
                        <a:pt x="3" y="71"/>
                      </a:lnTo>
                      <a:lnTo>
                        <a:pt x="7" y="79"/>
                      </a:lnTo>
                      <a:lnTo>
                        <a:pt x="13" y="85"/>
                      </a:lnTo>
                      <a:lnTo>
                        <a:pt x="18" y="88"/>
                      </a:lnTo>
                      <a:lnTo>
                        <a:pt x="24" y="92"/>
                      </a:lnTo>
                      <a:lnTo>
                        <a:pt x="28" y="92"/>
                      </a:lnTo>
                      <a:lnTo>
                        <a:pt x="30" y="92"/>
                      </a:lnTo>
                      <a:lnTo>
                        <a:pt x="33" y="92"/>
                      </a:lnTo>
                      <a:lnTo>
                        <a:pt x="37" y="92"/>
                      </a:lnTo>
                      <a:lnTo>
                        <a:pt x="43" y="88"/>
                      </a:lnTo>
                      <a:lnTo>
                        <a:pt x="48" y="85"/>
                      </a:lnTo>
                      <a:lnTo>
                        <a:pt x="52" y="79"/>
                      </a:lnTo>
                      <a:lnTo>
                        <a:pt x="56" y="71"/>
                      </a:lnTo>
                      <a:lnTo>
                        <a:pt x="59" y="64"/>
                      </a:lnTo>
                      <a:lnTo>
                        <a:pt x="61" y="56"/>
                      </a:lnTo>
                      <a:lnTo>
                        <a:pt x="61" y="47"/>
                      </a:lnTo>
                      <a:lnTo>
                        <a:pt x="61" y="38"/>
                      </a:lnTo>
                      <a:lnTo>
                        <a:pt x="59" y="28"/>
                      </a:lnTo>
                      <a:lnTo>
                        <a:pt x="56" y="21"/>
                      </a:lnTo>
                      <a:lnTo>
                        <a:pt x="52" y="13"/>
                      </a:lnTo>
                      <a:lnTo>
                        <a:pt x="48" y="8"/>
                      </a:lnTo>
                      <a:lnTo>
                        <a:pt x="43" y="4"/>
                      </a:lnTo>
                      <a:lnTo>
                        <a:pt x="37" y="2"/>
                      </a:lnTo>
                      <a:lnTo>
                        <a:pt x="33" y="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6" name="Freeform 39"/>
                <p:cNvSpPr>
                  <a:spLocks/>
                </p:cNvSpPr>
                <p:nvPr/>
              </p:nvSpPr>
              <p:spPr bwMode="auto">
                <a:xfrm>
                  <a:off x="3422650" y="352266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6" y="0"/>
                      </a:lnTo>
                      <a:lnTo>
                        <a:pt x="24" y="2"/>
                      </a:lnTo>
                      <a:lnTo>
                        <a:pt x="19" y="4"/>
                      </a:lnTo>
                      <a:lnTo>
                        <a:pt x="13" y="8"/>
                      </a:lnTo>
                      <a:lnTo>
                        <a:pt x="8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8" y="79"/>
                      </a:lnTo>
                      <a:lnTo>
                        <a:pt x="13" y="85"/>
                      </a:lnTo>
                      <a:lnTo>
                        <a:pt x="19" y="88"/>
                      </a:lnTo>
                      <a:lnTo>
                        <a:pt x="24" y="92"/>
                      </a:lnTo>
                      <a:lnTo>
                        <a:pt x="26" y="92"/>
                      </a:lnTo>
                      <a:lnTo>
                        <a:pt x="30" y="92"/>
                      </a:lnTo>
                      <a:lnTo>
                        <a:pt x="32" y="92"/>
                      </a:lnTo>
                      <a:lnTo>
                        <a:pt x="36" y="92"/>
                      </a:lnTo>
                      <a:lnTo>
                        <a:pt x="41" y="88"/>
                      </a:lnTo>
                      <a:lnTo>
                        <a:pt x="47" y="85"/>
                      </a:lnTo>
                      <a:lnTo>
                        <a:pt x="51" y="79"/>
                      </a:lnTo>
                      <a:lnTo>
                        <a:pt x="54" y="71"/>
                      </a:lnTo>
                      <a:lnTo>
                        <a:pt x="58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8" y="28"/>
                      </a:lnTo>
                      <a:lnTo>
                        <a:pt x="54" y="21"/>
                      </a:lnTo>
                      <a:lnTo>
                        <a:pt x="51" y="13"/>
                      </a:lnTo>
                      <a:lnTo>
                        <a:pt x="47" y="8"/>
                      </a:lnTo>
                      <a:lnTo>
                        <a:pt x="41" y="4"/>
                      </a:lnTo>
                      <a:lnTo>
                        <a:pt x="36" y="2"/>
                      </a:lnTo>
                      <a:lnTo>
                        <a:pt x="32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7" name="Freeform 40"/>
                <p:cNvSpPr>
                  <a:spLocks/>
                </p:cNvSpPr>
                <p:nvPr/>
              </p:nvSpPr>
              <p:spPr bwMode="auto">
                <a:xfrm>
                  <a:off x="3422650" y="352266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6" y="0"/>
                      </a:lnTo>
                      <a:lnTo>
                        <a:pt x="24" y="2"/>
                      </a:lnTo>
                      <a:lnTo>
                        <a:pt x="19" y="4"/>
                      </a:lnTo>
                      <a:lnTo>
                        <a:pt x="13" y="8"/>
                      </a:lnTo>
                      <a:lnTo>
                        <a:pt x="8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8" y="79"/>
                      </a:lnTo>
                      <a:lnTo>
                        <a:pt x="13" y="85"/>
                      </a:lnTo>
                      <a:lnTo>
                        <a:pt x="19" y="88"/>
                      </a:lnTo>
                      <a:lnTo>
                        <a:pt x="24" y="92"/>
                      </a:lnTo>
                      <a:lnTo>
                        <a:pt x="26" y="92"/>
                      </a:lnTo>
                      <a:lnTo>
                        <a:pt x="30" y="92"/>
                      </a:lnTo>
                      <a:lnTo>
                        <a:pt x="32" y="92"/>
                      </a:lnTo>
                      <a:lnTo>
                        <a:pt x="36" y="92"/>
                      </a:lnTo>
                      <a:lnTo>
                        <a:pt x="41" y="88"/>
                      </a:lnTo>
                      <a:lnTo>
                        <a:pt x="47" y="85"/>
                      </a:lnTo>
                      <a:lnTo>
                        <a:pt x="51" y="79"/>
                      </a:lnTo>
                      <a:lnTo>
                        <a:pt x="54" y="71"/>
                      </a:lnTo>
                      <a:lnTo>
                        <a:pt x="58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8" y="28"/>
                      </a:lnTo>
                      <a:lnTo>
                        <a:pt x="54" y="21"/>
                      </a:lnTo>
                      <a:lnTo>
                        <a:pt x="51" y="13"/>
                      </a:lnTo>
                      <a:lnTo>
                        <a:pt x="47" y="8"/>
                      </a:lnTo>
                      <a:lnTo>
                        <a:pt x="41" y="4"/>
                      </a:lnTo>
                      <a:lnTo>
                        <a:pt x="36" y="2"/>
                      </a:lnTo>
                      <a:lnTo>
                        <a:pt x="32" y="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8" name="Freeform 42"/>
                <p:cNvSpPr>
                  <a:spLocks/>
                </p:cNvSpPr>
                <p:nvPr/>
              </p:nvSpPr>
              <p:spPr bwMode="auto">
                <a:xfrm>
                  <a:off x="3719513" y="3522663"/>
                  <a:ext cx="47625" cy="52387"/>
                </a:xfrm>
                <a:custGeom>
                  <a:avLst/>
                  <a:gdLst>
                    <a:gd name="T0" fmla="*/ 2147483647 w 59"/>
                    <a:gd name="T1" fmla="*/ 0 h 92"/>
                    <a:gd name="T2" fmla="*/ 2147483647 w 59"/>
                    <a:gd name="T3" fmla="*/ 0 h 92"/>
                    <a:gd name="T4" fmla="*/ 2147483647 w 59"/>
                    <a:gd name="T5" fmla="*/ 2147483647 h 92"/>
                    <a:gd name="T6" fmla="*/ 2147483647 w 59"/>
                    <a:gd name="T7" fmla="*/ 2147483647 h 92"/>
                    <a:gd name="T8" fmla="*/ 2147483647 w 59"/>
                    <a:gd name="T9" fmla="*/ 2147483647 h 92"/>
                    <a:gd name="T10" fmla="*/ 2147483647 w 59"/>
                    <a:gd name="T11" fmla="*/ 2147483647 h 92"/>
                    <a:gd name="T12" fmla="*/ 2147483647 w 59"/>
                    <a:gd name="T13" fmla="*/ 2147483647 h 92"/>
                    <a:gd name="T14" fmla="*/ 2147483647 w 59"/>
                    <a:gd name="T15" fmla="*/ 2147483647 h 92"/>
                    <a:gd name="T16" fmla="*/ 0 w 59"/>
                    <a:gd name="T17" fmla="*/ 2147483647 h 92"/>
                    <a:gd name="T18" fmla="*/ 0 w 59"/>
                    <a:gd name="T19" fmla="*/ 2147483647 h 92"/>
                    <a:gd name="T20" fmla="*/ 0 w 59"/>
                    <a:gd name="T21" fmla="*/ 2147483647 h 92"/>
                    <a:gd name="T22" fmla="*/ 2147483647 w 59"/>
                    <a:gd name="T23" fmla="*/ 2147483647 h 92"/>
                    <a:gd name="T24" fmla="*/ 2147483647 w 59"/>
                    <a:gd name="T25" fmla="*/ 2147483647 h 92"/>
                    <a:gd name="T26" fmla="*/ 2147483647 w 59"/>
                    <a:gd name="T27" fmla="*/ 2147483647 h 92"/>
                    <a:gd name="T28" fmla="*/ 2147483647 w 59"/>
                    <a:gd name="T29" fmla="*/ 2147483647 h 92"/>
                    <a:gd name="T30" fmla="*/ 2147483647 w 59"/>
                    <a:gd name="T31" fmla="*/ 2147483647 h 92"/>
                    <a:gd name="T32" fmla="*/ 2147483647 w 59"/>
                    <a:gd name="T33" fmla="*/ 2147483647 h 92"/>
                    <a:gd name="T34" fmla="*/ 2147483647 w 59"/>
                    <a:gd name="T35" fmla="*/ 2147483647 h 92"/>
                    <a:gd name="T36" fmla="*/ 2147483647 w 59"/>
                    <a:gd name="T37" fmla="*/ 2147483647 h 92"/>
                    <a:gd name="T38" fmla="*/ 2147483647 w 59"/>
                    <a:gd name="T39" fmla="*/ 2147483647 h 92"/>
                    <a:gd name="T40" fmla="*/ 2147483647 w 59"/>
                    <a:gd name="T41" fmla="*/ 2147483647 h 92"/>
                    <a:gd name="T42" fmla="*/ 2147483647 w 59"/>
                    <a:gd name="T43" fmla="*/ 2147483647 h 92"/>
                    <a:gd name="T44" fmla="*/ 2147483647 w 59"/>
                    <a:gd name="T45" fmla="*/ 2147483647 h 92"/>
                    <a:gd name="T46" fmla="*/ 2147483647 w 59"/>
                    <a:gd name="T47" fmla="*/ 2147483647 h 92"/>
                    <a:gd name="T48" fmla="*/ 2147483647 w 59"/>
                    <a:gd name="T49" fmla="*/ 2147483647 h 92"/>
                    <a:gd name="T50" fmla="*/ 2147483647 w 59"/>
                    <a:gd name="T51" fmla="*/ 2147483647 h 92"/>
                    <a:gd name="T52" fmla="*/ 2147483647 w 59"/>
                    <a:gd name="T53" fmla="*/ 2147483647 h 92"/>
                    <a:gd name="T54" fmla="*/ 2147483647 w 59"/>
                    <a:gd name="T55" fmla="*/ 2147483647 h 92"/>
                    <a:gd name="T56" fmla="*/ 2147483647 w 59"/>
                    <a:gd name="T57" fmla="*/ 2147483647 h 92"/>
                    <a:gd name="T58" fmla="*/ 2147483647 w 59"/>
                    <a:gd name="T59" fmla="*/ 2147483647 h 92"/>
                    <a:gd name="T60" fmla="*/ 2147483647 w 59"/>
                    <a:gd name="T61" fmla="*/ 2147483647 h 92"/>
                    <a:gd name="T62" fmla="*/ 2147483647 w 59"/>
                    <a:gd name="T63" fmla="*/ 2147483647 h 92"/>
                    <a:gd name="T64" fmla="*/ 2147483647 w 59"/>
                    <a:gd name="T65" fmla="*/ 2147483647 h 92"/>
                    <a:gd name="T66" fmla="*/ 2147483647 w 59"/>
                    <a:gd name="T67" fmla="*/ 2147483647 h 92"/>
                    <a:gd name="T68" fmla="*/ 2147483647 w 59"/>
                    <a:gd name="T69" fmla="*/ 2147483647 h 92"/>
                    <a:gd name="T70" fmla="*/ 2147483647 w 59"/>
                    <a:gd name="T71" fmla="*/ 0 h 92"/>
                    <a:gd name="T72" fmla="*/ 2147483647 w 59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59"/>
                    <a:gd name="T112" fmla="*/ 0 h 92"/>
                    <a:gd name="T113" fmla="*/ 59 w 59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59" h="92">
                      <a:moveTo>
                        <a:pt x="29" y="0"/>
                      </a:moveTo>
                      <a:lnTo>
                        <a:pt x="26" y="0"/>
                      </a:lnTo>
                      <a:lnTo>
                        <a:pt x="24" y="2"/>
                      </a:lnTo>
                      <a:lnTo>
                        <a:pt x="18" y="4"/>
                      </a:lnTo>
                      <a:lnTo>
                        <a:pt x="13" y="8"/>
                      </a:lnTo>
                      <a:lnTo>
                        <a:pt x="7" y="13"/>
                      </a:lnTo>
                      <a:lnTo>
                        <a:pt x="3" y="21"/>
                      </a:lnTo>
                      <a:lnTo>
                        <a:pt x="1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1" y="64"/>
                      </a:lnTo>
                      <a:lnTo>
                        <a:pt x="3" y="71"/>
                      </a:lnTo>
                      <a:lnTo>
                        <a:pt x="7" y="79"/>
                      </a:lnTo>
                      <a:lnTo>
                        <a:pt x="13" y="85"/>
                      </a:lnTo>
                      <a:lnTo>
                        <a:pt x="18" y="88"/>
                      </a:lnTo>
                      <a:lnTo>
                        <a:pt x="24" y="92"/>
                      </a:lnTo>
                      <a:lnTo>
                        <a:pt x="26" y="92"/>
                      </a:lnTo>
                      <a:lnTo>
                        <a:pt x="29" y="92"/>
                      </a:lnTo>
                      <a:lnTo>
                        <a:pt x="31" y="92"/>
                      </a:lnTo>
                      <a:lnTo>
                        <a:pt x="35" y="92"/>
                      </a:lnTo>
                      <a:lnTo>
                        <a:pt x="41" y="88"/>
                      </a:lnTo>
                      <a:lnTo>
                        <a:pt x="46" y="85"/>
                      </a:lnTo>
                      <a:lnTo>
                        <a:pt x="50" y="79"/>
                      </a:lnTo>
                      <a:lnTo>
                        <a:pt x="54" y="71"/>
                      </a:lnTo>
                      <a:lnTo>
                        <a:pt x="58" y="64"/>
                      </a:lnTo>
                      <a:lnTo>
                        <a:pt x="59" y="56"/>
                      </a:lnTo>
                      <a:lnTo>
                        <a:pt x="59" y="47"/>
                      </a:lnTo>
                      <a:lnTo>
                        <a:pt x="59" y="38"/>
                      </a:lnTo>
                      <a:lnTo>
                        <a:pt x="58" y="28"/>
                      </a:lnTo>
                      <a:lnTo>
                        <a:pt x="54" y="21"/>
                      </a:lnTo>
                      <a:lnTo>
                        <a:pt x="50" y="13"/>
                      </a:lnTo>
                      <a:lnTo>
                        <a:pt x="46" y="8"/>
                      </a:lnTo>
                      <a:lnTo>
                        <a:pt x="41" y="4"/>
                      </a:lnTo>
                      <a:lnTo>
                        <a:pt x="35" y="2"/>
                      </a:lnTo>
                      <a:lnTo>
                        <a:pt x="31" y="0"/>
                      </a:lnTo>
                      <a:lnTo>
                        <a:pt x="29" y="0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9" name="Freeform 43"/>
                <p:cNvSpPr>
                  <a:spLocks/>
                </p:cNvSpPr>
                <p:nvPr/>
              </p:nvSpPr>
              <p:spPr bwMode="auto">
                <a:xfrm>
                  <a:off x="3127375" y="352266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7" y="0"/>
                      </a:lnTo>
                      <a:lnTo>
                        <a:pt x="25" y="2"/>
                      </a:lnTo>
                      <a:lnTo>
                        <a:pt x="19" y="4"/>
                      </a:lnTo>
                      <a:lnTo>
                        <a:pt x="14" y="8"/>
                      </a:lnTo>
                      <a:lnTo>
                        <a:pt x="8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8" y="79"/>
                      </a:lnTo>
                      <a:lnTo>
                        <a:pt x="14" y="85"/>
                      </a:lnTo>
                      <a:lnTo>
                        <a:pt x="19" y="88"/>
                      </a:lnTo>
                      <a:lnTo>
                        <a:pt x="25" y="92"/>
                      </a:lnTo>
                      <a:lnTo>
                        <a:pt x="27" y="92"/>
                      </a:lnTo>
                      <a:lnTo>
                        <a:pt x="30" y="92"/>
                      </a:lnTo>
                      <a:lnTo>
                        <a:pt x="34" y="92"/>
                      </a:lnTo>
                      <a:lnTo>
                        <a:pt x="36" y="92"/>
                      </a:lnTo>
                      <a:lnTo>
                        <a:pt x="42" y="88"/>
                      </a:lnTo>
                      <a:lnTo>
                        <a:pt x="47" y="85"/>
                      </a:lnTo>
                      <a:lnTo>
                        <a:pt x="51" y="79"/>
                      </a:lnTo>
                      <a:lnTo>
                        <a:pt x="55" y="71"/>
                      </a:lnTo>
                      <a:lnTo>
                        <a:pt x="59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9" y="28"/>
                      </a:lnTo>
                      <a:lnTo>
                        <a:pt x="55" y="21"/>
                      </a:lnTo>
                      <a:lnTo>
                        <a:pt x="51" y="13"/>
                      </a:lnTo>
                      <a:lnTo>
                        <a:pt x="47" y="8"/>
                      </a:lnTo>
                      <a:lnTo>
                        <a:pt x="42" y="4"/>
                      </a:lnTo>
                      <a:lnTo>
                        <a:pt x="36" y="2"/>
                      </a:lnTo>
                      <a:lnTo>
                        <a:pt x="34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0" name="Freeform 44"/>
                <p:cNvSpPr>
                  <a:spLocks/>
                </p:cNvSpPr>
                <p:nvPr/>
              </p:nvSpPr>
              <p:spPr bwMode="auto">
                <a:xfrm>
                  <a:off x="3127375" y="352266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7" y="0"/>
                      </a:lnTo>
                      <a:lnTo>
                        <a:pt x="25" y="2"/>
                      </a:lnTo>
                      <a:lnTo>
                        <a:pt x="19" y="4"/>
                      </a:lnTo>
                      <a:lnTo>
                        <a:pt x="14" y="8"/>
                      </a:lnTo>
                      <a:lnTo>
                        <a:pt x="8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8" y="79"/>
                      </a:lnTo>
                      <a:lnTo>
                        <a:pt x="14" y="85"/>
                      </a:lnTo>
                      <a:lnTo>
                        <a:pt x="19" y="88"/>
                      </a:lnTo>
                      <a:lnTo>
                        <a:pt x="25" y="92"/>
                      </a:lnTo>
                      <a:lnTo>
                        <a:pt x="27" y="92"/>
                      </a:lnTo>
                      <a:lnTo>
                        <a:pt x="30" y="92"/>
                      </a:lnTo>
                      <a:lnTo>
                        <a:pt x="34" y="92"/>
                      </a:lnTo>
                      <a:lnTo>
                        <a:pt x="36" y="92"/>
                      </a:lnTo>
                      <a:lnTo>
                        <a:pt x="42" y="88"/>
                      </a:lnTo>
                      <a:lnTo>
                        <a:pt x="47" y="85"/>
                      </a:lnTo>
                      <a:lnTo>
                        <a:pt x="51" y="79"/>
                      </a:lnTo>
                      <a:lnTo>
                        <a:pt x="55" y="71"/>
                      </a:lnTo>
                      <a:lnTo>
                        <a:pt x="59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9" y="28"/>
                      </a:lnTo>
                      <a:lnTo>
                        <a:pt x="55" y="21"/>
                      </a:lnTo>
                      <a:lnTo>
                        <a:pt x="51" y="13"/>
                      </a:lnTo>
                      <a:lnTo>
                        <a:pt x="47" y="8"/>
                      </a:lnTo>
                      <a:lnTo>
                        <a:pt x="42" y="4"/>
                      </a:lnTo>
                      <a:lnTo>
                        <a:pt x="36" y="2"/>
                      </a:lnTo>
                      <a:lnTo>
                        <a:pt x="34" y="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" name="Freeform 121"/>
                <p:cNvSpPr>
                  <a:spLocks/>
                </p:cNvSpPr>
                <p:nvPr/>
              </p:nvSpPr>
              <p:spPr bwMode="auto">
                <a:xfrm>
                  <a:off x="8801100" y="3522663"/>
                  <a:ext cx="49213" cy="52387"/>
                </a:xfrm>
                <a:custGeom>
                  <a:avLst/>
                  <a:gdLst>
                    <a:gd name="T0" fmla="*/ 2147483647 w 62"/>
                    <a:gd name="T1" fmla="*/ 0 h 92"/>
                    <a:gd name="T2" fmla="*/ 2147483647 w 62"/>
                    <a:gd name="T3" fmla="*/ 0 h 92"/>
                    <a:gd name="T4" fmla="*/ 2147483647 w 62"/>
                    <a:gd name="T5" fmla="*/ 2147483647 h 92"/>
                    <a:gd name="T6" fmla="*/ 2147483647 w 62"/>
                    <a:gd name="T7" fmla="*/ 2147483647 h 92"/>
                    <a:gd name="T8" fmla="*/ 2147483647 w 62"/>
                    <a:gd name="T9" fmla="*/ 2147483647 h 92"/>
                    <a:gd name="T10" fmla="*/ 2147483647 w 62"/>
                    <a:gd name="T11" fmla="*/ 2147483647 h 92"/>
                    <a:gd name="T12" fmla="*/ 2147483647 w 62"/>
                    <a:gd name="T13" fmla="*/ 2147483647 h 92"/>
                    <a:gd name="T14" fmla="*/ 2147483647 w 62"/>
                    <a:gd name="T15" fmla="*/ 2147483647 h 92"/>
                    <a:gd name="T16" fmla="*/ 0 w 62"/>
                    <a:gd name="T17" fmla="*/ 2147483647 h 92"/>
                    <a:gd name="T18" fmla="*/ 0 w 62"/>
                    <a:gd name="T19" fmla="*/ 2147483647 h 92"/>
                    <a:gd name="T20" fmla="*/ 0 w 62"/>
                    <a:gd name="T21" fmla="*/ 2147483647 h 92"/>
                    <a:gd name="T22" fmla="*/ 2147483647 w 62"/>
                    <a:gd name="T23" fmla="*/ 2147483647 h 92"/>
                    <a:gd name="T24" fmla="*/ 2147483647 w 62"/>
                    <a:gd name="T25" fmla="*/ 2147483647 h 92"/>
                    <a:gd name="T26" fmla="*/ 2147483647 w 62"/>
                    <a:gd name="T27" fmla="*/ 2147483647 h 92"/>
                    <a:gd name="T28" fmla="*/ 2147483647 w 62"/>
                    <a:gd name="T29" fmla="*/ 2147483647 h 92"/>
                    <a:gd name="T30" fmla="*/ 2147483647 w 62"/>
                    <a:gd name="T31" fmla="*/ 2147483647 h 92"/>
                    <a:gd name="T32" fmla="*/ 2147483647 w 62"/>
                    <a:gd name="T33" fmla="*/ 2147483647 h 92"/>
                    <a:gd name="T34" fmla="*/ 2147483647 w 62"/>
                    <a:gd name="T35" fmla="*/ 2147483647 h 92"/>
                    <a:gd name="T36" fmla="*/ 2147483647 w 62"/>
                    <a:gd name="T37" fmla="*/ 2147483647 h 92"/>
                    <a:gd name="T38" fmla="*/ 2147483647 w 62"/>
                    <a:gd name="T39" fmla="*/ 2147483647 h 92"/>
                    <a:gd name="T40" fmla="*/ 2147483647 w 62"/>
                    <a:gd name="T41" fmla="*/ 2147483647 h 92"/>
                    <a:gd name="T42" fmla="*/ 2147483647 w 62"/>
                    <a:gd name="T43" fmla="*/ 2147483647 h 92"/>
                    <a:gd name="T44" fmla="*/ 2147483647 w 62"/>
                    <a:gd name="T45" fmla="*/ 2147483647 h 92"/>
                    <a:gd name="T46" fmla="*/ 2147483647 w 62"/>
                    <a:gd name="T47" fmla="*/ 2147483647 h 92"/>
                    <a:gd name="T48" fmla="*/ 2147483647 w 62"/>
                    <a:gd name="T49" fmla="*/ 2147483647 h 92"/>
                    <a:gd name="T50" fmla="*/ 2147483647 w 62"/>
                    <a:gd name="T51" fmla="*/ 2147483647 h 92"/>
                    <a:gd name="T52" fmla="*/ 2147483647 w 62"/>
                    <a:gd name="T53" fmla="*/ 2147483647 h 92"/>
                    <a:gd name="T54" fmla="*/ 2147483647 w 62"/>
                    <a:gd name="T55" fmla="*/ 2147483647 h 92"/>
                    <a:gd name="T56" fmla="*/ 2147483647 w 62"/>
                    <a:gd name="T57" fmla="*/ 2147483647 h 92"/>
                    <a:gd name="T58" fmla="*/ 2147483647 w 62"/>
                    <a:gd name="T59" fmla="*/ 2147483647 h 92"/>
                    <a:gd name="T60" fmla="*/ 2147483647 w 62"/>
                    <a:gd name="T61" fmla="*/ 2147483647 h 92"/>
                    <a:gd name="T62" fmla="*/ 2147483647 w 62"/>
                    <a:gd name="T63" fmla="*/ 2147483647 h 92"/>
                    <a:gd name="T64" fmla="*/ 2147483647 w 62"/>
                    <a:gd name="T65" fmla="*/ 2147483647 h 92"/>
                    <a:gd name="T66" fmla="*/ 2147483647 w 62"/>
                    <a:gd name="T67" fmla="*/ 2147483647 h 92"/>
                    <a:gd name="T68" fmla="*/ 2147483647 w 62"/>
                    <a:gd name="T69" fmla="*/ 2147483647 h 92"/>
                    <a:gd name="T70" fmla="*/ 2147483647 w 62"/>
                    <a:gd name="T71" fmla="*/ 0 h 92"/>
                    <a:gd name="T72" fmla="*/ 2147483647 w 62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2"/>
                    <a:gd name="T112" fmla="*/ 0 h 92"/>
                    <a:gd name="T113" fmla="*/ 62 w 62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2" h="92">
                      <a:moveTo>
                        <a:pt x="30" y="0"/>
                      </a:moveTo>
                      <a:lnTo>
                        <a:pt x="28" y="0"/>
                      </a:lnTo>
                      <a:lnTo>
                        <a:pt x="24" y="2"/>
                      </a:lnTo>
                      <a:lnTo>
                        <a:pt x="19" y="4"/>
                      </a:lnTo>
                      <a:lnTo>
                        <a:pt x="13" y="8"/>
                      </a:lnTo>
                      <a:lnTo>
                        <a:pt x="7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7" y="79"/>
                      </a:lnTo>
                      <a:lnTo>
                        <a:pt x="13" y="85"/>
                      </a:lnTo>
                      <a:lnTo>
                        <a:pt x="19" y="88"/>
                      </a:lnTo>
                      <a:lnTo>
                        <a:pt x="24" y="92"/>
                      </a:lnTo>
                      <a:lnTo>
                        <a:pt x="28" y="92"/>
                      </a:lnTo>
                      <a:lnTo>
                        <a:pt x="30" y="92"/>
                      </a:lnTo>
                      <a:lnTo>
                        <a:pt x="34" y="92"/>
                      </a:lnTo>
                      <a:lnTo>
                        <a:pt x="37" y="92"/>
                      </a:lnTo>
                      <a:lnTo>
                        <a:pt x="43" y="88"/>
                      </a:lnTo>
                      <a:lnTo>
                        <a:pt x="47" y="85"/>
                      </a:lnTo>
                      <a:lnTo>
                        <a:pt x="52" y="79"/>
                      </a:lnTo>
                      <a:lnTo>
                        <a:pt x="56" y="71"/>
                      </a:lnTo>
                      <a:lnTo>
                        <a:pt x="58" y="64"/>
                      </a:lnTo>
                      <a:lnTo>
                        <a:pt x="60" y="56"/>
                      </a:lnTo>
                      <a:lnTo>
                        <a:pt x="62" y="47"/>
                      </a:lnTo>
                      <a:lnTo>
                        <a:pt x="60" y="38"/>
                      </a:lnTo>
                      <a:lnTo>
                        <a:pt x="58" y="28"/>
                      </a:lnTo>
                      <a:lnTo>
                        <a:pt x="56" y="21"/>
                      </a:lnTo>
                      <a:lnTo>
                        <a:pt x="52" y="13"/>
                      </a:lnTo>
                      <a:lnTo>
                        <a:pt x="47" y="8"/>
                      </a:lnTo>
                      <a:lnTo>
                        <a:pt x="43" y="4"/>
                      </a:lnTo>
                      <a:lnTo>
                        <a:pt x="37" y="2"/>
                      </a:lnTo>
                      <a:lnTo>
                        <a:pt x="34" y="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" name="Freeform 175"/>
                <p:cNvSpPr>
                  <a:spLocks/>
                </p:cNvSpPr>
                <p:nvPr/>
              </p:nvSpPr>
              <p:spPr bwMode="auto">
                <a:xfrm>
                  <a:off x="1635125" y="352266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6" y="0"/>
                      </a:lnTo>
                      <a:lnTo>
                        <a:pt x="22" y="2"/>
                      </a:lnTo>
                      <a:lnTo>
                        <a:pt x="17" y="4"/>
                      </a:lnTo>
                      <a:lnTo>
                        <a:pt x="13" y="8"/>
                      </a:lnTo>
                      <a:lnTo>
                        <a:pt x="7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7" y="79"/>
                      </a:lnTo>
                      <a:lnTo>
                        <a:pt x="13" y="85"/>
                      </a:lnTo>
                      <a:lnTo>
                        <a:pt x="17" y="88"/>
                      </a:lnTo>
                      <a:lnTo>
                        <a:pt x="22" y="92"/>
                      </a:lnTo>
                      <a:lnTo>
                        <a:pt x="26" y="92"/>
                      </a:lnTo>
                      <a:lnTo>
                        <a:pt x="30" y="92"/>
                      </a:lnTo>
                      <a:lnTo>
                        <a:pt x="32" y="92"/>
                      </a:lnTo>
                      <a:lnTo>
                        <a:pt x="36" y="92"/>
                      </a:lnTo>
                      <a:lnTo>
                        <a:pt x="41" y="88"/>
                      </a:lnTo>
                      <a:lnTo>
                        <a:pt x="47" y="85"/>
                      </a:lnTo>
                      <a:lnTo>
                        <a:pt x="50" y="79"/>
                      </a:lnTo>
                      <a:lnTo>
                        <a:pt x="54" y="71"/>
                      </a:lnTo>
                      <a:lnTo>
                        <a:pt x="58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8" y="28"/>
                      </a:lnTo>
                      <a:lnTo>
                        <a:pt x="54" y="21"/>
                      </a:lnTo>
                      <a:lnTo>
                        <a:pt x="50" y="13"/>
                      </a:lnTo>
                      <a:lnTo>
                        <a:pt x="47" y="8"/>
                      </a:lnTo>
                      <a:lnTo>
                        <a:pt x="41" y="4"/>
                      </a:lnTo>
                      <a:lnTo>
                        <a:pt x="36" y="2"/>
                      </a:lnTo>
                      <a:lnTo>
                        <a:pt x="32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grpSp>
              <p:nvGrpSpPr>
                <p:cNvPr id="93" name="Gruppo 334"/>
                <p:cNvGrpSpPr>
                  <a:grpSpLocks/>
                </p:cNvGrpSpPr>
                <p:nvPr/>
              </p:nvGrpSpPr>
              <p:grpSpPr bwMode="auto">
                <a:xfrm>
                  <a:off x="1635125" y="3522663"/>
                  <a:ext cx="47625" cy="812800"/>
                  <a:chOff x="1635126" y="1798899"/>
                  <a:chExt cx="47625" cy="790363"/>
                </a:xfrm>
              </p:grpSpPr>
              <p:sp>
                <p:nvSpPr>
                  <p:cNvPr id="143" name="Line 17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643042" y="1905262"/>
                    <a:ext cx="11133" cy="68400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6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44" name="Freeform 176"/>
                  <p:cNvSpPr>
                    <a:spLocks/>
                  </p:cNvSpPr>
                  <p:nvPr/>
                </p:nvSpPr>
                <p:spPr bwMode="auto">
                  <a:xfrm>
                    <a:off x="1635126" y="1798899"/>
                    <a:ext cx="47625" cy="50800"/>
                  </a:xfrm>
                  <a:custGeom>
                    <a:avLst/>
                    <a:gdLst>
                      <a:gd name="T0" fmla="*/ 2147483647 w 60"/>
                      <a:gd name="T1" fmla="*/ 0 h 92"/>
                      <a:gd name="T2" fmla="*/ 2147483647 w 60"/>
                      <a:gd name="T3" fmla="*/ 0 h 92"/>
                      <a:gd name="T4" fmla="*/ 2147483647 w 60"/>
                      <a:gd name="T5" fmla="*/ 2147483647 h 92"/>
                      <a:gd name="T6" fmla="*/ 2147483647 w 60"/>
                      <a:gd name="T7" fmla="*/ 2147483647 h 92"/>
                      <a:gd name="T8" fmla="*/ 2147483647 w 60"/>
                      <a:gd name="T9" fmla="*/ 2147483647 h 92"/>
                      <a:gd name="T10" fmla="*/ 2147483647 w 60"/>
                      <a:gd name="T11" fmla="*/ 2147483647 h 92"/>
                      <a:gd name="T12" fmla="*/ 2147483647 w 60"/>
                      <a:gd name="T13" fmla="*/ 2147483647 h 92"/>
                      <a:gd name="T14" fmla="*/ 2147483647 w 60"/>
                      <a:gd name="T15" fmla="*/ 2147483647 h 92"/>
                      <a:gd name="T16" fmla="*/ 0 w 60"/>
                      <a:gd name="T17" fmla="*/ 2147483647 h 92"/>
                      <a:gd name="T18" fmla="*/ 0 w 60"/>
                      <a:gd name="T19" fmla="*/ 2147483647 h 92"/>
                      <a:gd name="T20" fmla="*/ 0 w 60"/>
                      <a:gd name="T21" fmla="*/ 2147483647 h 92"/>
                      <a:gd name="T22" fmla="*/ 2147483647 w 60"/>
                      <a:gd name="T23" fmla="*/ 2147483647 h 92"/>
                      <a:gd name="T24" fmla="*/ 2147483647 w 60"/>
                      <a:gd name="T25" fmla="*/ 2147483647 h 92"/>
                      <a:gd name="T26" fmla="*/ 2147483647 w 60"/>
                      <a:gd name="T27" fmla="*/ 2147483647 h 92"/>
                      <a:gd name="T28" fmla="*/ 2147483647 w 60"/>
                      <a:gd name="T29" fmla="*/ 2147483647 h 92"/>
                      <a:gd name="T30" fmla="*/ 2147483647 w 60"/>
                      <a:gd name="T31" fmla="*/ 2147483647 h 92"/>
                      <a:gd name="T32" fmla="*/ 2147483647 w 60"/>
                      <a:gd name="T33" fmla="*/ 2147483647 h 92"/>
                      <a:gd name="T34" fmla="*/ 2147483647 w 60"/>
                      <a:gd name="T35" fmla="*/ 2147483647 h 92"/>
                      <a:gd name="T36" fmla="*/ 2147483647 w 60"/>
                      <a:gd name="T37" fmla="*/ 2147483647 h 92"/>
                      <a:gd name="T38" fmla="*/ 2147483647 w 60"/>
                      <a:gd name="T39" fmla="*/ 2147483647 h 92"/>
                      <a:gd name="T40" fmla="*/ 2147483647 w 60"/>
                      <a:gd name="T41" fmla="*/ 2147483647 h 92"/>
                      <a:gd name="T42" fmla="*/ 2147483647 w 60"/>
                      <a:gd name="T43" fmla="*/ 2147483647 h 92"/>
                      <a:gd name="T44" fmla="*/ 2147483647 w 60"/>
                      <a:gd name="T45" fmla="*/ 2147483647 h 92"/>
                      <a:gd name="T46" fmla="*/ 2147483647 w 60"/>
                      <a:gd name="T47" fmla="*/ 2147483647 h 92"/>
                      <a:gd name="T48" fmla="*/ 2147483647 w 60"/>
                      <a:gd name="T49" fmla="*/ 2147483647 h 92"/>
                      <a:gd name="T50" fmla="*/ 2147483647 w 60"/>
                      <a:gd name="T51" fmla="*/ 2147483647 h 92"/>
                      <a:gd name="T52" fmla="*/ 2147483647 w 60"/>
                      <a:gd name="T53" fmla="*/ 2147483647 h 92"/>
                      <a:gd name="T54" fmla="*/ 2147483647 w 60"/>
                      <a:gd name="T55" fmla="*/ 2147483647 h 92"/>
                      <a:gd name="T56" fmla="*/ 2147483647 w 60"/>
                      <a:gd name="T57" fmla="*/ 2147483647 h 92"/>
                      <a:gd name="T58" fmla="*/ 2147483647 w 60"/>
                      <a:gd name="T59" fmla="*/ 2147483647 h 92"/>
                      <a:gd name="T60" fmla="*/ 2147483647 w 60"/>
                      <a:gd name="T61" fmla="*/ 2147483647 h 92"/>
                      <a:gd name="T62" fmla="*/ 2147483647 w 60"/>
                      <a:gd name="T63" fmla="*/ 2147483647 h 92"/>
                      <a:gd name="T64" fmla="*/ 2147483647 w 60"/>
                      <a:gd name="T65" fmla="*/ 2147483647 h 92"/>
                      <a:gd name="T66" fmla="*/ 2147483647 w 60"/>
                      <a:gd name="T67" fmla="*/ 2147483647 h 92"/>
                      <a:gd name="T68" fmla="*/ 2147483647 w 60"/>
                      <a:gd name="T69" fmla="*/ 2147483647 h 92"/>
                      <a:gd name="T70" fmla="*/ 2147483647 w 60"/>
                      <a:gd name="T71" fmla="*/ 0 h 92"/>
                      <a:gd name="T72" fmla="*/ 2147483647 w 60"/>
                      <a:gd name="T73" fmla="*/ 0 h 9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60"/>
                      <a:gd name="T112" fmla="*/ 0 h 92"/>
                      <a:gd name="T113" fmla="*/ 60 w 60"/>
                      <a:gd name="T114" fmla="*/ 92 h 9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60" h="92">
                        <a:moveTo>
                          <a:pt x="30" y="0"/>
                        </a:moveTo>
                        <a:lnTo>
                          <a:pt x="26" y="0"/>
                        </a:lnTo>
                        <a:lnTo>
                          <a:pt x="22" y="2"/>
                        </a:lnTo>
                        <a:lnTo>
                          <a:pt x="17" y="4"/>
                        </a:lnTo>
                        <a:lnTo>
                          <a:pt x="13" y="8"/>
                        </a:lnTo>
                        <a:lnTo>
                          <a:pt x="7" y="13"/>
                        </a:lnTo>
                        <a:lnTo>
                          <a:pt x="4" y="21"/>
                        </a:lnTo>
                        <a:lnTo>
                          <a:pt x="2" y="28"/>
                        </a:lnTo>
                        <a:lnTo>
                          <a:pt x="0" y="38"/>
                        </a:lnTo>
                        <a:lnTo>
                          <a:pt x="0" y="47"/>
                        </a:lnTo>
                        <a:lnTo>
                          <a:pt x="0" y="56"/>
                        </a:lnTo>
                        <a:lnTo>
                          <a:pt x="2" y="64"/>
                        </a:lnTo>
                        <a:lnTo>
                          <a:pt x="4" y="71"/>
                        </a:lnTo>
                        <a:lnTo>
                          <a:pt x="7" y="79"/>
                        </a:lnTo>
                        <a:lnTo>
                          <a:pt x="13" y="85"/>
                        </a:lnTo>
                        <a:lnTo>
                          <a:pt x="17" y="88"/>
                        </a:lnTo>
                        <a:lnTo>
                          <a:pt x="22" y="92"/>
                        </a:lnTo>
                        <a:lnTo>
                          <a:pt x="26" y="92"/>
                        </a:lnTo>
                        <a:lnTo>
                          <a:pt x="30" y="92"/>
                        </a:lnTo>
                        <a:lnTo>
                          <a:pt x="32" y="92"/>
                        </a:lnTo>
                        <a:lnTo>
                          <a:pt x="36" y="92"/>
                        </a:lnTo>
                        <a:lnTo>
                          <a:pt x="41" y="88"/>
                        </a:lnTo>
                        <a:lnTo>
                          <a:pt x="47" y="85"/>
                        </a:lnTo>
                        <a:lnTo>
                          <a:pt x="50" y="79"/>
                        </a:lnTo>
                        <a:lnTo>
                          <a:pt x="54" y="71"/>
                        </a:lnTo>
                        <a:lnTo>
                          <a:pt x="58" y="64"/>
                        </a:lnTo>
                        <a:lnTo>
                          <a:pt x="60" y="56"/>
                        </a:lnTo>
                        <a:lnTo>
                          <a:pt x="60" y="47"/>
                        </a:lnTo>
                        <a:lnTo>
                          <a:pt x="60" y="38"/>
                        </a:lnTo>
                        <a:lnTo>
                          <a:pt x="58" y="28"/>
                        </a:lnTo>
                        <a:lnTo>
                          <a:pt x="54" y="21"/>
                        </a:lnTo>
                        <a:lnTo>
                          <a:pt x="50" y="13"/>
                        </a:lnTo>
                        <a:lnTo>
                          <a:pt x="47" y="8"/>
                        </a:lnTo>
                        <a:lnTo>
                          <a:pt x="41" y="4"/>
                        </a:lnTo>
                        <a:lnTo>
                          <a:pt x="36" y="2"/>
                        </a:lnTo>
                        <a:lnTo>
                          <a:pt x="32" y="0"/>
                        </a:lnTo>
                        <a:lnTo>
                          <a:pt x="30" y="0"/>
                        </a:lnTo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600">
                      <a:solidFill>
                        <a:srgbClr val="FFFFFF"/>
                      </a:solidFill>
                    </a:endParaRPr>
                  </a:p>
                </p:txBody>
              </p:sp>
            </p:grpSp>
            <p:sp>
              <p:nvSpPr>
                <p:cNvPr id="94" name="Freeform 177"/>
                <p:cNvSpPr>
                  <a:spLocks/>
                </p:cNvSpPr>
                <p:nvPr/>
              </p:nvSpPr>
              <p:spPr bwMode="auto">
                <a:xfrm>
                  <a:off x="2228850" y="352266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1"/>
                    <a:gd name="T2" fmla="*/ 2147483647 w 60"/>
                    <a:gd name="T3" fmla="*/ 0 h 91"/>
                    <a:gd name="T4" fmla="*/ 2147483647 w 60"/>
                    <a:gd name="T5" fmla="*/ 2147483647 h 91"/>
                    <a:gd name="T6" fmla="*/ 2147483647 w 60"/>
                    <a:gd name="T7" fmla="*/ 2147483647 h 91"/>
                    <a:gd name="T8" fmla="*/ 2147483647 w 60"/>
                    <a:gd name="T9" fmla="*/ 2147483647 h 91"/>
                    <a:gd name="T10" fmla="*/ 2147483647 w 60"/>
                    <a:gd name="T11" fmla="*/ 2147483647 h 91"/>
                    <a:gd name="T12" fmla="*/ 2147483647 w 60"/>
                    <a:gd name="T13" fmla="*/ 2147483647 h 91"/>
                    <a:gd name="T14" fmla="*/ 2147483647 w 60"/>
                    <a:gd name="T15" fmla="*/ 2147483647 h 91"/>
                    <a:gd name="T16" fmla="*/ 0 w 60"/>
                    <a:gd name="T17" fmla="*/ 2147483647 h 91"/>
                    <a:gd name="T18" fmla="*/ 0 w 60"/>
                    <a:gd name="T19" fmla="*/ 2147483647 h 91"/>
                    <a:gd name="T20" fmla="*/ 0 w 60"/>
                    <a:gd name="T21" fmla="*/ 2147483647 h 91"/>
                    <a:gd name="T22" fmla="*/ 2147483647 w 60"/>
                    <a:gd name="T23" fmla="*/ 2147483647 h 91"/>
                    <a:gd name="T24" fmla="*/ 2147483647 w 60"/>
                    <a:gd name="T25" fmla="*/ 2147483647 h 91"/>
                    <a:gd name="T26" fmla="*/ 2147483647 w 60"/>
                    <a:gd name="T27" fmla="*/ 2147483647 h 91"/>
                    <a:gd name="T28" fmla="*/ 2147483647 w 60"/>
                    <a:gd name="T29" fmla="*/ 2147483647 h 91"/>
                    <a:gd name="T30" fmla="*/ 2147483647 w 60"/>
                    <a:gd name="T31" fmla="*/ 2147483647 h 91"/>
                    <a:gd name="T32" fmla="*/ 2147483647 w 60"/>
                    <a:gd name="T33" fmla="*/ 2147483647 h 91"/>
                    <a:gd name="T34" fmla="*/ 2147483647 w 60"/>
                    <a:gd name="T35" fmla="*/ 2147483647 h 91"/>
                    <a:gd name="T36" fmla="*/ 2147483647 w 60"/>
                    <a:gd name="T37" fmla="*/ 2147483647 h 91"/>
                    <a:gd name="T38" fmla="*/ 2147483647 w 60"/>
                    <a:gd name="T39" fmla="*/ 2147483647 h 91"/>
                    <a:gd name="T40" fmla="*/ 2147483647 w 60"/>
                    <a:gd name="T41" fmla="*/ 2147483647 h 91"/>
                    <a:gd name="T42" fmla="*/ 2147483647 w 60"/>
                    <a:gd name="T43" fmla="*/ 2147483647 h 91"/>
                    <a:gd name="T44" fmla="*/ 2147483647 w 60"/>
                    <a:gd name="T45" fmla="*/ 2147483647 h 91"/>
                    <a:gd name="T46" fmla="*/ 2147483647 w 60"/>
                    <a:gd name="T47" fmla="*/ 2147483647 h 91"/>
                    <a:gd name="T48" fmla="*/ 2147483647 w 60"/>
                    <a:gd name="T49" fmla="*/ 2147483647 h 91"/>
                    <a:gd name="T50" fmla="*/ 2147483647 w 60"/>
                    <a:gd name="T51" fmla="*/ 2147483647 h 91"/>
                    <a:gd name="T52" fmla="*/ 2147483647 w 60"/>
                    <a:gd name="T53" fmla="*/ 2147483647 h 91"/>
                    <a:gd name="T54" fmla="*/ 2147483647 w 60"/>
                    <a:gd name="T55" fmla="*/ 2147483647 h 91"/>
                    <a:gd name="T56" fmla="*/ 2147483647 w 60"/>
                    <a:gd name="T57" fmla="*/ 2147483647 h 91"/>
                    <a:gd name="T58" fmla="*/ 2147483647 w 60"/>
                    <a:gd name="T59" fmla="*/ 2147483647 h 91"/>
                    <a:gd name="T60" fmla="*/ 2147483647 w 60"/>
                    <a:gd name="T61" fmla="*/ 2147483647 h 91"/>
                    <a:gd name="T62" fmla="*/ 2147483647 w 60"/>
                    <a:gd name="T63" fmla="*/ 2147483647 h 91"/>
                    <a:gd name="T64" fmla="*/ 2147483647 w 60"/>
                    <a:gd name="T65" fmla="*/ 2147483647 h 91"/>
                    <a:gd name="T66" fmla="*/ 2147483647 w 60"/>
                    <a:gd name="T67" fmla="*/ 2147483647 h 91"/>
                    <a:gd name="T68" fmla="*/ 2147483647 w 60"/>
                    <a:gd name="T69" fmla="*/ 2147483647 h 91"/>
                    <a:gd name="T70" fmla="*/ 2147483647 w 60"/>
                    <a:gd name="T71" fmla="*/ 0 h 91"/>
                    <a:gd name="T72" fmla="*/ 2147483647 w 60"/>
                    <a:gd name="T73" fmla="*/ 0 h 91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1"/>
                    <a:gd name="T113" fmla="*/ 60 w 60"/>
                    <a:gd name="T114" fmla="*/ 91 h 91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1">
                      <a:moveTo>
                        <a:pt x="30" y="0"/>
                      </a:moveTo>
                      <a:lnTo>
                        <a:pt x="26" y="0"/>
                      </a:lnTo>
                      <a:lnTo>
                        <a:pt x="22" y="2"/>
                      </a:lnTo>
                      <a:lnTo>
                        <a:pt x="17" y="3"/>
                      </a:lnTo>
                      <a:lnTo>
                        <a:pt x="13" y="7"/>
                      </a:lnTo>
                      <a:lnTo>
                        <a:pt x="7" y="13"/>
                      </a:lnTo>
                      <a:lnTo>
                        <a:pt x="4" y="20"/>
                      </a:lnTo>
                      <a:lnTo>
                        <a:pt x="2" y="28"/>
                      </a:lnTo>
                      <a:lnTo>
                        <a:pt x="0" y="37"/>
                      </a:lnTo>
                      <a:lnTo>
                        <a:pt x="0" y="46"/>
                      </a:lnTo>
                      <a:lnTo>
                        <a:pt x="0" y="56"/>
                      </a:lnTo>
                      <a:lnTo>
                        <a:pt x="2" y="63"/>
                      </a:lnTo>
                      <a:lnTo>
                        <a:pt x="4" y="71"/>
                      </a:lnTo>
                      <a:lnTo>
                        <a:pt x="7" y="78"/>
                      </a:lnTo>
                      <a:lnTo>
                        <a:pt x="13" y="84"/>
                      </a:lnTo>
                      <a:lnTo>
                        <a:pt x="17" y="88"/>
                      </a:lnTo>
                      <a:lnTo>
                        <a:pt x="22" y="91"/>
                      </a:lnTo>
                      <a:lnTo>
                        <a:pt x="26" y="91"/>
                      </a:lnTo>
                      <a:lnTo>
                        <a:pt x="30" y="91"/>
                      </a:lnTo>
                      <a:lnTo>
                        <a:pt x="32" y="91"/>
                      </a:lnTo>
                      <a:lnTo>
                        <a:pt x="35" y="91"/>
                      </a:lnTo>
                      <a:lnTo>
                        <a:pt x="41" y="88"/>
                      </a:lnTo>
                      <a:lnTo>
                        <a:pt x="47" y="84"/>
                      </a:lnTo>
                      <a:lnTo>
                        <a:pt x="50" y="78"/>
                      </a:lnTo>
                      <a:lnTo>
                        <a:pt x="54" y="71"/>
                      </a:lnTo>
                      <a:lnTo>
                        <a:pt x="58" y="63"/>
                      </a:lnTo>
                      <a:lnTo>
                        <a:pt x="58" y="56"/>
                      </a:lnTo>
                      <a:lnTo>
                        <a:pt x="60" y="46"/>
                      </a:lnTo>
                      <a:lnTo>
                        <a:pt x="58" y="37"/>
                      </a:lnTo>
                      <a:lnTo>
                        <a:pt x="58" y="28"/>
                      </a:lnTo>
                      <a:lnTo>
                        <a:pt x="54" y="20"/>
                      </a:lnTo>
                      <a:lnTo>
                        <a:pt x="50" y="13"/>
                      </a:lnTo>
                      <a:lnTo>
                        <a:pt x="47" y="7"/>
                      </a:lnTo>
                      <a:lnTo>
                        <a:pt x="41" y="3"/>
                      </a:lnTo>
                      <a:lnTo>
                        <a:pt x="35" y="2"/>
                      </a:lnTo>
                      <a:lnTo>
                        <a:pt x="32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5" name="Freeform 178"/>
                <p:cNvSpPr>
                  <a:spLocks/>
                </p:cNvSpPr>
                <p:nvPr/>
              </p:nvSpPr>
              <p:spPr bwMode="auto">
                <a:xfrm>
                  <a:off x="2228850" y="352266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1"/>
                    <a:gd name="T2" fmla="*/ 2147483647 w 60"/>
                    <a:gd name="T3" fmla="*/ 0 h 91"/>
                    <a:gd name="T4" fmla="*/ 2147483647 w 60"/>
                    <a:gd name="T5" fmla="*/ 2147483647 h 91"/>
                    <a:gd name="T6" fmla="*/ 2147483647 w 60"/>
                    <a:gd name="T7" fmla="*/ 2147483647 h 91"/>
                    <a:gd name="T8" fmla="*/ 2147483647 w 60"/>
                    <a:gd name="T9" fmla="*/ 2147483647 h 91"/>
                    <a:gd name="T10" fmla="*/ 2147483647 w 60"/>
                    <a:gd name="T11" fmla="*/ 2147483647 h 91"/>
                    <a:gd name="T12" fmla="*/ 2147483647 w 60"/>
                    <a:gd name="T13" fmla="*/ 2147483647 h 91"/>
                    <a:gd name="T14" fmla="*/ 2147483647 w 60"/>
                    <a:gd name="T15" fmla="*/ 2147483647 h 91"/>
                    <a:gd name="T16" fmla="*/ 0 w 60"/>
                    <a:gd name="T17" fmla="*/ 2147483647 h 91"/>
                    <a:gd name="T18" fmla="*/ 0 w 60"/>
                    <a:gd name="T19" fmla="*/ 2147483647 h 91"/>
                    <a:gd name="T20" fmla="*/ 0 w 60"/>
                    <a:gd name="T21" fmla="*/ 2147483647 h 91"/>
                    <a:gd name="T22" fmla="*/ 2147483647 w 60"/>
                    <a:gd name="T23" fmla="*/ 2147483647 h 91"/>
                    <a:gd name="T24" fmla="*/ 2147483647 w 60"/>
                    <a:gd name="T25" fmla="*/ 2147483647 h 91"/>
                    <a:gd name="T26" fmla="*/ 2147483647 w 60"/>
                    <a:gd name="T27" fmla="*/ 2147483647 h 91"/>
                    <a:gd name="T28" fmla="*/ 2147483647 w 60"/>
                    <a:gd name="T29" fmla="*/ 2147483647 h 91"/>
                    <a:gd name="T30" fmla="*/ 2147483647 w 60"/>
                    <a:gd name="T31" fmla="*/ 2147483647 h 91"/>
                    <a:gd name="T32" fmla="*/ 2147483647 w 60"/>
                    <a:gd name="T33" fmla="*/ 2147483647 h 91"/>
                    <a:gd name="T34" fmla="*/ 2147483647 w 60"/>
                    <a:gd name="T35" fmla="*/ 2147483647 h 91"/>
                    <a:gd name="T36" fmla="*/ 2147483647 w 60"/>
                    <a:gd name="T37" fmla="*/ 2147483647 h 91"/>
                    <a:gd name="T38" fmla="*/ 2147483647 w 60"/>
                    <a:gd name="T39" fmla="*/ 2147483647 h 91"/>
                    <a:gd name="T40" fmla="*/ 2147483647 w 60"/>
                    <a:gd name="T41" fmla="*/ 2147483647 h 91"/>
                    <a:gd name="T42" fmla="*/ 2147483647 w 60"/>
                    <a:gd name="T43" fmla="*/ 2147483647 h 91"/>
                    <a:gd name="T44" fmla="*/ 2147483647 w 60"/>
                    <a:gd name="T45" fmla="*/ 2147483647 h 91"/>
                    <a:gd name="T46" fmla="*/ 2147483647 w 60"/>
                    <a:gd name="T47" fmla="*/ 2147483647 h 91"/>
                    <a:gd name="T48" fmla="*/ 2147483647 w 60"/>
                    <a:gd name="T49" fmla="*/ 2147483647 h 91"/>
                    <a:gd name="T50" fmla="*/ 2147483647 w 60"/>
                    <a:gd name="T51" fmla="*/ 2147483647 h 91"/>
                    <a:gd name="T52" fmla="*/ 2147483647 w 60"/>
                    <a:gd name="T53" fmla="*/ 2147483647 h 91"/>
                    <a:gd name="T54" fmla="*/ 2147483647 w 60"/>
                    <a:gd name="T55" fmla="*/ 2147483647 h 91"/>
                    <a:gd name="T56" fmla="*/ 2147483647 w 60"/>
                    <a:gd name="T57" fmla="*/ 2147483647 h 91"/>
                    <a:gd name="T58" fmla="*/ 2147483647 w 60"/>
                    <a:gd name="T59" fmla="*/ 2147483647 h 91"/>
                    <a:gd name="T60" fmla="*/ 2147483647 w 60"/>
                    <a:gd name="T61" fmla="*/ 2147483647 h 91"/>
                    <a:gd name="T62" fmla="*/ 2147483647 w 60"/>
                    <a:gd name="T63" fmla="*/ 2147483647 h 91"/>
                    <a:gd name="T64" fmla="*/ 2147483647 w 60"/>
                    <a:gd name="T65" fmla="*/ 2147483647 h 91"/>
                    <a:gd name="T66" fmla="*/ 2147483647 w 60"/>
                    <a:gd name="T67" fmla="*/ 2147483647 h 91"/>
                    <a:gd name="T68" fmla="*/ 2147483647 w 60"/>
                    <a:gd name="T69" fmla="*/ 2147483647 h 91"/>
                    <a:gd name="T70" fmla="*/ 2147483647 w 60"/>
                    <a:gd name="T71" fmla="*/ 0 h 91"/>
                    <a:gd name="T72" fmla="*/ 2147483647 w 60"/>
                    <a:gd name="T73" fmla="*/ 0 h 91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1"/>
                    <a:gd name="T113" fmla="*/ 60 w 60"/>
                    <a:gd name="T114" fmla="*/ 91 h 91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1">
                      <a:moveTo>
                        <a:pt x="30" y="0"/>
                      </a:moveTo>
                      <a:lnTo>
                        <a:pt x="26" y="0"/>
                      </a:lnTo>
                      <a:lnTo>
                        <a:pt x="22" y="2"/>
                      </a:lnTo>
                      <a:lnTo>
                        <a:pt x="17" y="3"/>
                      </a:lnTo>
                      <a:lnTo>
                        <a:pt x="13" y="7"/>
                      </a:lnTo>
                      <a:lnTo>
                        <a:pt x="7" y="13"/>
                      </a:lnTo>
                      <a:lnTo>
                        <a:pt x="4" y="20"/>
                      </a:lnTo>
                      <a:lnTo>
                        <a:pt x="2" y="28"/>
                      </a:lnTo>
                      <a:lnTo>
                        <a:pt x="0" y="37"/>
                      </a:lnTo>
                      <a:lnTo>
                        <a:pt x="0" y="46"/>
                      </a:lnTo>
                      <a:lnTo>
                        <a:pt x="0" y="56"/>
                      </a:lnTo>
                      <a:lnTo>
                        <a:pt x="2" y="63"/>
                      </a:lnTo>
                      <a:lnTo>
                        <a:pt x="4" y="71"/>
                      </a:lnTo>
                      <a:lnTo>
                        <a:pt x="7" y="78"/>
                      </a:lnTo>
                      <a:lnTo>
                        <a:pt x="13" y="84"/>
                      </a:lnTo>
                      <a:lnTo>
                        <a:pt x="17" y="88"/>
                      </a:lnTo>
                      <a:lnTo>
                        <a:pt x="22" y="91"/>
                      </a:lnTo>
                      <a:lnTo>
                        <a:pt x="26" y="91"/>
                      </a:lnTo>
                      <a:lnTo>
                        <a:pt x="30" y="91"/>
                      </a:lnTo>
                      <a:lnTo>
                        <a:pt x="32" y="91"/>
                      </a:lnTo>
                      <a:lnTo>
                        <a:pt x="35" y="91"/>
                      </a:lnTo>
                      <a:lnTo>
                        <a:pt x="41" y="88"/>
                      </a:lnTo>
                      <a:lnTo>
                        <a:pt x="47" y="84"/>
                      </a:lnTo>
                      <a:lnTo>
                        <a:pt x="50" y="78"/>
                      </a:lnTo>
                      <a:lnTo>
                        <a:pt x="54" y="71"/>
                      </a:lnTo>
                      <a:lnTo>
                        <a:pt x="58" y="63"/>
                      </a:lnTo>
                      <a:lnTo>
                        <a:pt x="58" y="56"/>
                      </a:lnTo>
                      <a:lnTo>
                        <a:pt x="60" y="46"/>
                      </a:lnTo>
                      <a:lnTo>
                        <a:pt x="58" y="37"/>
                      </a:lnTo>
                      <a:lnTo>
                        <a:pt x="58" y="28"/>
                      </a:lnTo>
                      <a:lnTo>
                        <a:pt x="54" y="20"/>
                      </a:lnTo>
                      <a:lnTo>
                        <a:pt x="50" y="13"/>
                      </a:lnTo>
                      <a:lnTo>
                        <a:pt x="47" y="7"/>
                      </a:lnTo>
                      <a:lnTo>
                        <a:pt x="41" y="3"/>
                      </a:lnTo>
                      <a:lnTo>
                        <a:pt x="35" y="2"/>
                      </a:lnTo>
                      <a:lnTo>
                        <a:pt x="32" y="0"/>
                      </a:lnTo>
                      <a:lnTo>
                        <a:pt x="30" y="0"/>
                      </a:lnTo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6" name="Freeform 181"/>
                <p:cNvSpPr>
                  <a:spLocks/>
                </p:cNvSpPr>
                <p:nvPr/>
              </p:nvSpPr>
              <p:spPr bwMode="auto">
                <a:xfrm>
                  <a:off x="1914525" y="3522663"/>
                  <a:ext cx="47625" cy="50800"/>
                </a:xfrm>
                <a:custGeom>
                  <a:avLst/>
                  <a:gdLst>
                    <a:gd name="T0" fmla="*/ 2147483647 w 60"/>
                    <a:gd name="T1" fmla="*/ 0 h 90"/>
                    <a:gd name="T2" fmla="*/ 2147483647 w 60"/>
                    <a:gd name="T3" fmla="*/ 0 h 90"/>
                    <a:gd name="T4" fmla="*/ 2147483647 w 60"/>
                    <a:gd name="T5" fmla="*/ 0 h 90"/>
                    <a:gd name="T6" fmla="*/ 2147483647 w 60"/>
                    <a:gd name="T7" fmla="*/ 2147483647 h 90"/>
                    <a:gd name="T8" fmla="*/ 2147483647 w 60"/>
                    <a:gd name="T9" fmla="*/ 2147483647 h 90"/>
                    <a:gd name="T10" fmla="*/ 2147483647 w 60"/>
                    <a:gd name="T11" fmla="*/ 2147483647 h 90"/>
                    <a:gd name="T12" fmla="*/ 2147483647 w 60"/>
                    <a:gd name="T13" fmla="*/ 2147483647 h 90"/>
                    <a:gd name="T14" fmla="*/ 2147483647 w 60"/>
                    <a:gd name="T15" fmla="*/ 2147483647 h 90"/>
                    <a:gd name="T16" fmla="*/ 0 w 60"/>
                    <a:gd name="T17" fmla="*/ 2147483647 h 90"/>
                    <a:gd name="T18" fmla="*/ 0 w 60"/>
                    <a:gd name="T19" fmla="*/ 2147483647 h 90"/>
                    <a:gd name="T20" fmla="*/ 0 w 60"/>
                    <a:gd name="T21" fmla="*/ 2147483647 h 90"/>
                    <a:gd name="T22" fmla="*/ 2147483647 w 60"/>
                    <a:gd name="T23" fmla="*/ 2147483647 h 90"/>
                    <a:gd name="T24" fmla="*/ 2147483647 w 60"/>
                    <a:gd name="T25" fmla="*/ 2147483647 h 90"/>
                    <a:gd name="T26" fmla="*/ 2147483647 w 60"/>
                    <a:gd name="T27" fmla="*/ 2147483647 h 90"/>
                    <a:gd name="T28" fmla="*/ 2147483647 w 60"/>
                    <a:gd name="T29" fmla="*/ 2147483647 h 90"/>
                    <a:gd name="T30" fmla="*/ 2147483647 w 60"/>
                    <a:gd name="T31" fmla="*/ 2147483647 h 90"/>
                    <a:gd name="T32" fmla="*/ 2147483647 w 60"/>
                    <a:gd name="T33" fmla="*/ 2147483647 h 90"/>
                    <a:gd name="T34" fmla="*/ 2147483647 w 60"/>
                    <a:gd name="T35" fmla="*/ 2147483647 h 90"/>
                    <a:gd name="T36" fmla="*/ 2147483647 w 60"/>
                    <a:gd name="T37" fmla="*/ 2147483647 h 90"/>
                    <a:gd name="T38" fmla="*/ 2147483647 w 60"/>
                    <a:gd name="T39" fmla="*/ 2147483647 h 90"/>
                    <a:gd name="T40" fmla="*/ 2147483647 w 60"/>
                    <a:gd name="T41" fmla="*/ 2147483647 h 90"/>
                    <a:gd name="T42" fmla="*/ 2147483647 w 60"/>
                    <a:gd name="T43" fmla="*/ 2147483647 h 90"/>
                    <a:gd name="T44" fmla="*/ 2147483647 w 60"/>
                    <a:gd name="T45" fmla="*/ 2147483647 h 90"/>
                    <a:gd name="T46" fmla="*/ 2147483647 w 60"/>
                    <a:gd name="T47" fmla="*/ 2147483647 h 90"/>
                    <a:gd name="T48" fmla="*/ 2147483647 w 60"/>
                    <a:gd name="T49" fmla="*/ 2147483647 h 90"/>
                    <a:gd name="T50" fmla="*/ 2147483647 w 60"/>
                    <a:gd name="T51" fmla="*/ 2147483647 h 90"/>
                    <a:gd name="T52" fmla="*/ 2147483647 w 60"/>
                    <a:gd name="T53" fmla="*/ 2147483647 h 90"/>
                    <a:gd name="T54" fmla="*/ 2147483647 w 60"/>
                    <a:gd name="T55" fmla="*/ 2147483647 h 90"/>
                    <a:gd name="T56" fmla="*/ 2147483647 w 60"/>
                    <a:gd name="T57" fmla="*/ 2147483647 h 90"/>
                    <a:gd name="T58" fmla="*/ 2147483647 w 60"/>
                    <a:gd name="T59" fmla="*/ 2147483647 h 90"/>
                    <a:gd name="T60" fmla="*/ 2147483647 w 60"/>
                    <a:gd name="T61" fmla="*/ 2147483647 h 90"/>
                    <a:gd name="T62" fmla="*/ 2147483647 w 60"/>
                    <a:gd name="T63" fmla="*/ 2147483647 h 90"/>
                    <a:gd name="T64" fmla="*/ 2147483647 w 60"/>
                    <a:gd name="T65" fmla="*/ 2147483647 h 90"/>
                    <a:gd name="T66" fmla="*/ 2147483647 w 60"/>
                    <a:gd name="T67" fmla="*/ 2147483647 h 90"/>
                    <a:gd name="T68" fmla="*/ 2147483647 w 60"/>
                    <a:gd name="T69" fmla="*/ 0 h 90"/>
                    <a:gd name="T70" fmla="*/ 2147483647 w 60"/>
                    <a:gd name="T71" fmla="*/ 0 h 90"/>
                    <a:gd name="T72" fmla="*/ 2147483647 w 60"/>
                    <a:gd name="T73" fmla="*/ 0 h 90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0"/>
                    <a:gd name="T113" fmla="*/ 60 w 60"/>
                    <a:gd name="T114" fmla="*/ 90 h 90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0">
                      <a:moveTo>
                        <a:pt x="30" y="0"/>
                      </a:move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19" y="2"/>
                      </a:lnTo>
                      <a:lnTo>
                        <a:pt x="13" y="8"/>
                      </a:lnTo>
                      <a:lnTo>
                        <a:pt x="9" y="13"/>
                      </a:lnTo>
                      <a:lnTo>
                        <a:pt x="6" y="19"/>
                      </a:lnTo>
                      <a:lnTo>
                        <a:pt x="2" y="27"/>
                      </a:lnTo>
                      <a:lnTo>
                        <a:pt x="0" y="36"/>
                      </a:lnTo>
                      <a:lnTo>
                        <a:pt x="0" y="45"/>
                      </a:lnTo>
                      <a:lnTo>
                        <a:pt x="0" y="55"/>
                      </a:lnTo>
                      <a:lnTo>
                        <a:pt x="2" y="64"/>
                      </a:lnTo>
                      <a:lnTo>
                        <a:pt x="6" y="72"/>
                      </a:lnTo>
                      <a:lnTo>
                        <a:pt x="9" y="77"/>
                      </a:lnTo>
                      <a:lnTo>
                        <a:pt x="13" y="83"/>
                      </a:lnTo>
                      <a:lnTo>
                        <a:pt x="19" y="88"/>
                      </a:lnTo>
                      <a:lnTo>
                        <a:pt x="24" y="90"/>
                      </a:lnTo>
                      <a:lnTo>
                        <a:pt x="28" y="90"/>
                      </a:lnTo>
                      <a:lnTo>
                        <a:pt x="30" y="90"/>
                      </a:lnTo>
                      <a:lnTo>
                        <a:pt x="34" y="90"/>
                      </a:lnTo>
                      <a:lnTo>
                        <a:pt x="35" y="90"/>
                      </a:lnTo>
                      <a:lnTo>
                        <a:pt x="43" y="88"/>
                      </a:lnTo>
                      <a:lnTo>
                        <a:pt x="47" y="83"/>
                      </a:lnTo>
                      <a:lnTo>
                        <a:pt x="52" y="77"/>
                      </a:lnTo>
                      <a:lnTo>
                        <a:pt x="56" y="72"/>
                      </a:lnTo>
                      <a:lnTo>
                        <a:pt x="58" y="64"/>
                      </a:lnTo>
                      <a:lnTo>
                        <a:pt x="60" y="55"/>
                      </a:lnTo>
                      <a:lnTo>
                        <a:pt x="60" y="45"/>
                      </a:lnTo>
                      <a:lnTo>
                        <a:pt x="60" y="36"/>
                      </a:lnTo>
                      <a:lnTo>
                        <a:pt x="58" y="27"/>
                      </a:lnTo>
                      <a:lnTo>
                        <a:pt x="56" y="19"/>
                      </a:lnTo>
                      <a:lnTo>
                        <a:pt x="52" y="13"/>
                      </a:lnTo>
                      <a:lnTo>
                        <a:pt x="47" y="8"/>
                      </a:lnTo>
                      <a:lnTo>
                        <a:pt x="43" y="2"/>
                      </a:lnTo>
                      <a:lnTo>
                        <a:pt x="35" y="0"/>
                      </a:lnTo>
                      <a:lnTo>
                        <a:pt x="34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7" name="Freeform 182"/>
                <p:cNvSpPr>
                  <a:spLocks/>
                </p:cNvSpPr>
                <p:nvPr/>
              </p:nvSpPr>
              <p:spPr bwMode="auto">
                <a:xfrm>
                  <a:off x="1914525" y="3522663"/>
                  <a:ext cx="47625" cy="50800"/>
                </a:xfrm>
                <a:custGeom>
                  <a:avLst/>
                  <a:gdLst>
                    <a:gd name="T0" fmla="*/ 2147483647 w 60"/>
                    <a:gd name="T1" fmla="*/ 0 h 90"/>
                    <a:gd name="T2" fmla="*/ 2147483647 w 60"/>
                    <a:gd name="T3" fmla="*/ 0 h 90"/>
                    <a:gd name="T4" fmla="*/ 2147483647 w 60"/>
                    <a:gd name="T5" fmla="*/ 0 h 90"/>
                    <a:gd name="T6" fmla="*/ 2147483647 w 60"/>
                    <a:gd name="T7" fmla="*/ 2147483647 h 90"/>
                    <a:gd name="T8" fmla="*/ 2147483647 w 60"/>
                    <a:gd name="T9" fmla="*/ 2147483647 h 90"/>
                    <a:gd name="T10" fmla="*/ 2147483647 w 60"/>
                    <a:gd name="T11" fmla="*/ 2147483647 h 90"/>
                    <a:gd name="T12" fmla="*/ 2147483647 w 60"/>
                    <a:gd name="T13" fmla="*/ 2147483647 h 90"/>
                    <a:gd name="T14" fmla="*/ 2147483647 w 60"/>
                    <a:gd name="T15" fmla="*/ 2147483647 h 90"/>
                    <a:gd name="T16" fmla="*/ 0 w 60"/>
                    <a:gd name="T17" fmla="*/ 2147483647 h 90"/>
                    <a:gd name="T18" fmla="*/ 0 w 60"/>
                    <a:gd name="T19" fmla="*/ 2147483647 h 90"/>
                    <a:gd name="T20" fmla="*/ 0 w 60"/>
                    <a:gd name="T21" fmla="*/ 2147483647 h 90"/>
                    <a:gd name="T22" fmla="*/ 2147483647 w 60"/>
                    <a:gd name="T23" fmla="*/ 2147483647 h 90"/>
                    <a:gd name="T24" fmla="*/ 2147483647 w 60"/>
                    <a:gd name="T25" fmla="*/ 2147483647 h 90"/>
                    <a:gd name="T26" fmla="*/ 2147483647 w 60"/>
                    <a:gd name="T27" fmla="*/ 2147483647 h 90"/>
                    <a:gd name="T28" fmla="*/ 2147483647 w 60"/>
                    <a:gd name="T29" fmla="*/ 2147483647 h 90"/>
                    <a:gd name="T30" fmla="*/ 2147483647 w 60"/>
                    <a:gd name="T31" fmla="*/ 2147483647 h 90"/>
                    <a:gd name="T32" fmla="*/ 2147483647 w 60"/>
                    <a:gd name="T33" fmla="*/ 2147483647 h 90"/>
                    <a:gd name="T34" fmla="*/ 2147483647 w 60"/>
                    <a:gd name="T35" fmla="*/ 2147483647 h 90"/>
                    <a:gd name="T36" fmla="*/ 2147483647 w 60"/>
                    <a:gd name="T37" fmla="*/ 2147483647 h 90"/>
                    <a:gd name="T38" fmla="*/ 2147483647 w 60"/>
                    <a:gd name="T39" fmla="*/ 2147483647 h 90"/>
                    <a:gd name="T40" fmla="*/ 2147483647 w 60"/>
                    <a:gd name="T41" fmla="*/ 2147483647 h 90"/>
                    <a:gd name="T42" fmla="*/ 2147483647 w 60"/>
                    <a:gd name="T43" fmla="*/ 2147483647 h 90"/>
                    <a:gd name="T44" fmla="*/ 2147483647 w 60"/>
                    <a:gd name="T45" fmla="*/ 2147483647 h 90"/>
                    <a:gd name="T46" fmla="*/ 2147483647 w 60"/>
                    <a:gd name="T47" fmla="*/ 2147483647 h 90"/>
                    <a:gd name="T48" fmla="*/ 2147483647 w 60"/>
                    <a:gd name="T49" fmla="*/ 2147483647 h 90"/>
                    <a:gd name="T50" fmla="*/ 2147483647 w 60"/>
                    <a:gd name="T51" fmla="*/ 2147483647 h 90"/>
                    <a:gd name="T52" fmla="*/ 2147483647 w 60"/>
                    <a:gd name="T53" fmla="*/ 2147483647 h 90"/>
                    <a:gd name="T54" fmla="*/ 2147483647 w 60"/>
                    <a:gd name="T55" fmla="*/ 2147483647 h 90"/>
                    <a:gd name="T56" fmla="*/ 2147483647 w 60"/>
                    <a:gd name="T57" fmla="*/ 2147483647 h 90"/>
                    <a:gd name="T58" fmla="*/ 2147483647 w 60"/>
                    <a:gd name="T59" fmla="*/ 2147483647 h 90"/>
                    <a:gd name="T60" fmla="*/ 2147483647 w 60"/>
                    <a:gd name="T61" fmla="*/ 2147483647 h 90"/>
                    <a:gd name="T62" fmla="*/ 2147483647 w 60"/>
                    <a:gd name="T63" fmla="*/ 2147483647 h 90"/>
                    <a:gd name="T64" fmla="*/ 2147483647 w 60"/>
                    <a:gd name="T65" fmla="*/ 2147483647 h 90"/>
                    <a:gd name="T66" fmla="*/ 2147483647 w 60"/>
                    <a:gd name="T67" fmla="*/ 2147483647 h 90"/>
                    <a:gd name="T68" fmla="*/ 2147483647 w 60"/>
                    <a:gd name="T69" fmla="*/ 0 h 90"/>
                    <a:gd name="T70" fmla="*/ 2147483647 w 60"/>
                    <a:gd name="T71" fmla="*/ 0 h 90"/>
                    <a:gd name="T72" fmla="*/ 2147483647 w 60"/>
                    <a:gd name="T73" fmla="*/ 0 h 90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0"/>
                    <a:gd name="T113" fmla="*/ 60 w 60"/>
                    <a:gd name="T114" fmla="*/ 90 h 90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0">
                      <a:moveTo>
                        <a:pt x="30" y="0"/>
                      </a:move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19" y="2"/>
                      </a:lnTo>
                      <a:lnTo>
                        <a:pt x="13" y="8"/>
                      </a:lnTo>
                      <a:lnTo>
                        <a:pt x="9" y="13"/>
                      </a:lnTo>
                      <a:lnTo>
                        <a:pt x="6" y="19"/>
                      </a:lnTo>
                      <a:lnTo>
                        <a:pt x="2" y="27"/>
                      </a:lnTo>
                      <a:lnTo>
                        <a:pt x="0" y="36"/>
                      </a:lnTo>
                      <a:lnTo>
                        <a:pt x="0" y="45"/>
                      </a:lnTo>
                      <a:lnTo>
                        <a:pt x="0" y="55"/>
                      </a:lnTo>
                      <a:lnTo>
                        <a:pt x="2" y="64"/>
                      </a:lnTo>
                      <a:lnTo>
                        <a:pt x="6" y="72"/>
                      </a:lnTo>
                      <a:lnTo>
                        <a:pt x="9" y="77"/>
                      </a:lnTo>
                      <a:lnTo>
                        <a:pt x="13" y="83"/>
                      </a:lnTo>
                      <a:lnTo>
                        <a:pt x="19" y="88"/>
                      </a:lnTo>
                      <a:lnTo>
                        <a:pt x="24" y="90"/>
                      </a:lnTo>
                      <a:lnTo>
                        <a:pt x="28" y="90"/>
                      </a:lnTo>
                      <a:lnTo>
                        <a:pt x="30" y="90"/>
                      </a:lnTo>
                      <a:lnTo>
                        <a:pt x="34" y="90"/>
                      </a:lnTo>
                      <a:lnTo>
                        <a:pt x="35" y="90"/>
                      </a:lnTo>
                      <a:lnTo>
                        <a:pt x="43" y="88"/>
                      </a:lnTo>
                      <a:lnTo>
                        <a:pt x="47" y="83"/>
                      </a:lnTo>
                      <a:lnTo>
                        <a:pt x="52" y="77"/>
                      </a:lnTo>
                      <a:lnTo>
                        <a:pt x="56" y="72"/>
                      </a:lnTo>
                      <a:lnTo>
                        <a:pt x="58" y="64"/>
                      </a:lnTo>
                      <a:lnTo>
                        <a:pt x="60" y="55"/>
                      </a:lnTo>
                      <a:lnTo>
                        <a:pt x="60" y="45"/>
                      </a:lnTo>
                      <a:lnTo>
                        <a:pt x="60" y="36"/>
                      </a:lnTo>
                      <a:lnTo>
                        <a:pt x="58" y="27"/>
                      </a:lnTo>
                      <a:lnTo>
                        <a:pt x="56" y="19"/>
                      </a:lnTo>
                      <a:lnTo>
                        <a:pt x="52" y="13"/>
                      </a:lnTo>
                      <a:lnTo>
                        <a:pt x="47" y="8"/>
                      </a:lnTo>
                      <a:lnTo>
                        <a:pt x="43" y="2"/>
                      </a:lnTo>
                      <a:lnTo>
                        <a:pt x="35" y="0"/>
                      </a:lnTo>
                      <a:lnTo>
                        <a:pt x="34" y="0"/>
                      </a:lnTo>
                      <a:lnTo>
                        <a:pt x="30" y="0"/>
                      </a:lnTo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8" name="Freeform 188"/>
                <p:cNvSpPr>
                  <a:spLocks/>
                </p:cNvSpPr>
                <p:nvPr/>
              </p:nvSpPr>
              <p:spPr bwMode="auto">
                <a:xfrm>
                  <a:off x="2824163" y="3522663"/>
                  <a:ext cx="49212" cy="52387"/>
                </a:xfrm>
                <a:custGeom>
                  <a:avLst/>
                  <a:gdLst>
                    <a:gd name="T0" fmla="*/ 2147483647 w 61"/>
                    <a:gd name="T1" fmla="*/ 0 h 92"/>
                    <a:gd name="T2" fmla="*/ 2147483647 w 61"/>
                    <a:gd name="T3" fmla="*/ 0 h 92"/>
                    <a:gd name="T4" fmla="*/ 2147483647 w 61"/>
                    <a:gd name="T5" fmla="*/ 2147483647 h 92"/>
                    <a:gd name="T6" fmla="*/ 2147483647 w 61"/>
                    <a:gd name="T7" fmla="*/ 2147483647 h 92"/>
                    <a:gd name="T8" fmla="*/ 2147483647 w 61"/>
                    <a:gd name="T9" fmla="*/ 2147483647 h 92"/>
                    <a:gd name="T10" fmla="*/ 2147483647 w 61"/>
                    <a:gd name="T11" fmla="*/ 2147483647 h 92"/>
                    <a:gd name="T12" fmla="*/ 2147483647 w 61"/>
                    <a:gd name="T13" fmla="*/ 2147483647 h 92"/>
                    <a:gd name="T14" fmla="*/ 2147483647 w 61"/>
                    <a:gd name="T15" fmla="*/ 2147483647 h 92"/>
                    <a:gd name="T16" fmla="*/ 0 w 61"/>
                    <a:gd name="T17" fmla="*/ 2147483647 h 92"/>
                    <a:gd name="T18" fmla="*/ 0 w 61"/>
                    <a:gd name="T19" fmla="*/ 2147483647 h 92"/>
                    <a:gd name="T20" fmla="*/ 0 w 61"/>
                    <a:gd name="T21" fmla="*/ 2147483647 h 92"/>
                    <a:gd name="T22" fmla="*/ 2147483647 w 61"/>
                    <a:gd name="T23" fmla="*/ 2147483647 h 92"/>
                    <a:gd name="T24" fmla="*/ 2147483647 w 61"/>
                    <a:gd name="T25" fmla="*/ 2147483647 h 92"/>
                    <a:gd name="T26" fmla="*/ 2147483647 w 61"/>
                    <a:gd name="T27" fmla="*/ 2147483647 h 92"/>
                    <a:gd name="T28" fmla="*/ 2147483647 w 61"/>
                    <a:gd name="T29" fmla="*/ 2147483647 h 92"/>
                    <a:gd name="T30" fmla="*/ 2147483647 w 61"/>
                    <a:gd name="T31" fmla="*/ 2147483647 h 92"/>
                    <a:gd name="T32" fmla="*/ 2147483647 w 61"/>
                    <a:gd name="T33" fmla="*/ 2147483647 h 92"/>
                    <a:gd name="T34" fmla="*/ 2147483647 w 61"/>
                    <a:gd name="T35" fmla="*/ 2147483647 h 92"/>
                    <a:gd name="T36" fmla="*/ 2147483647 w 61"/>
                    <a:gd name="T37" fmla="*/ 2147483647 h 92"/>
                    <a:gd name="T38" fmla="*/ 2147483647 w 61"/>
                    <a:gd name="T39" fmla="*/ 2147483647 h 92"/>
                    <a:gd name="T40" fmla="*/ 2147483647 w 61"/>
                    <a:gd name="T41" fmla="*/ 2147483647 h 92"/>
                    <a:gd name="T42" fmla="*/ 2147483647 w 61"/>
                    <a:gd name="T43" fmla="*/ 2147483647 h 92"/>
                    <a:gd name="T44" fmla="*/ 2147483647 w 61"/>
                    <a:gd name="T45" fmla="*/ 2147483647 h 92"/>
                    <a:gd name="T46" fmla="*/ 2147483647 w 61"/>
                    <a:gd name="T47" fmla="*/ 2147483647 h 92"/>
                    <a:gd name="T48" fmla="*/ 2147483647 w 61"/>
                    <a:gd name="T49" fmla="*/ 2147483647 h 92"/>
                    <a:gd name="T50" fmla="*/ 2147483647 w 61"/>
                    <a:gd name="T51" fmla="*/ 2147483647 h 92"/>
                    <a:gd name="T52" fmla="*/ 2147483647 w 61"/>
                    <a:gd name="T53" fmla="*/ 2147483647 h 92"/>
                    <a:gd name="T54" fmla="*/ 2147483647 w 61"/>
                    <a:gd name="T55" fmla="*/ 2147483647 h 92"/>
                    <a:gd name="T56" fmla="*/ 2147483647 w 61"/>
                    <a:gd name="T57" fmla="*/ 2147483647 h 92"/>
                    <a:gd name="T58" fmla="*/ 2147483647 w 61"/>
                    <a:gd name="T59" fmla="*/ 2147483647 h 92"/>
                    <a:gd name="T60" fmla="*/ 2147483647 w 61"/>
                    <a:gd name="T61" fmla="*/ 2147483647 h 92"/>
                    <a:gd name="T62" fmla="*/ 2147483647 w 61"/>
                    <a:gd name="T63" fmla="*/ 2147483647 h 92"/>
                    <a:gd name="T64" fmla="*/ 2147483647 w 61"/>
                    <a:gd name="T65" fmla="*/ 2147483647 h 92"/>
                    <a:gd name="T66" fmla="*/ 2147483647 w 61"/>
                    <a:gd name="T67" fmla="*/ 2147483647 h 92"/>
                    <a:gd name="T68" fmla="*/ 2147483647 w 61"/>
                    <a:gd name="T69" fmla="*/ 2147483647 h 92"/>
                    <a:gd name="T70" fmla="*/ 2147483647 w 61"/>
                    <a:gd name="T71" fmla="*/ 0 h 92"/>
                    <a:gd name="T72" fmla="*/ 2147483647 w 61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1"/>
                    <a:gd name="T112" fmla="*/ 0 h 92"/>
                    <a:gd name="T113" fmla="*/ 61 w 61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1" h="92">
                      <a:moveTo>
                        <a:pt x="30" y="0"/>
                      </a:moveTo>
                      <a:lnTo>
                        <a:pt x="28" y="0"/>
                      </a:lnTo>
                      <a:lnTo>
                        <a:pt x="24" y="2"/>
                      </a:lnTo>
                      <a:lnTo>
                        <a:pt x="18" y="4"/>
                      </a:lnTo>
                      <a:lnTo>
                        <a:pt x="13" y="8"/>
                      </a:lnTo>
                      <a:lnTo>
                        <a:pt x="7" y="13"/>
                      </a:lnTo>
                      <a:lnTo>
                        <a:pt x="3" y="21"/>
                      </a:lnTo>
                      <a:lnTo>
                        <a:pt x="1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1" y="64"/>
                      </a:lnTo>
                      <a:lnTo>
                        <a:pt x="3" y="71"/>
                      </a:lnTo>
                      <a:lnTo>
                        <a:pt x="7" y="79"/>
                      </a:lnTo>
                      <a:lnTo>
                        <a:pt x="13" y="85"/>
                      </a:lnTo>
                      <a:lnTo>
                        <a:pt x="18" y="88"/>
                      </a:lnTo>
                      <a:lnTo>
                        <a:pt x="24" y="92"/>
                      </a:lnTo>
                      <a:lnTo>
                        <a:pt x="28" y="92"/>
                      </a:lnTo>
                      <a:lnTo>
                        <a:pt x="30" y="92"/>
                      </a:lnTo>
                      <a:lnTo>
                        <a:pt x="33" y="92"/>
                      </a:lnTo>
                      <a:lnTo>
                        <a:pt x="37" y="92"/>
                      </a:lnTo>
                      <a:lnTo>
                        <a:pt x="43" y="88"/>
                      </a:lnTo>
                      <a:lnTo>
                        <a:pt x="48" y="85"/>
                      </a:lnTo>
                      <a:lnTo>
                        <a:pt x="52" y="79"/>
                      </a:lnTo>
                      <a:lnTo>
                        <a:pt x="56" y="71"/>
                      </a:lnTo>
                      <a:lnTo>
                        <a:pt x="59" y="64"/>
                      </a:lnTo>
                      <a:lnTo>
                        <a:pt x="61" y="56"/>
                      </a:lnTo>
                      <a:lnTo>
                        <a:pt x="61" y="47"/>
                      </a:lnTo>
                      <a:lnTo>
                        <a:pt x="61" y="38"/>
                      </a:lnTo>
                      <a:lnTo>
                        <a:pt x="59" y="28"/>
                      </a:lnTo>
                      <a:lnTo>
                        <a:pt x="56" y="21"/>
                      </a:lnTo>
                      <a:lnTo>
                        <a:pt x="52" y="13"/>
                      </a:lnTo>
                      <a:lnTo>
                        <a:pt x="48" y="8"/>
                      </a:lnTo>
                      <a:lnTo>
                        <a:pt x="43" y="4"/>
                      </a:lnTo>
                      <a:lnTo>
                        <a:pt x="37" y="2"/>
                      </a:lnTo>
                      <a:lnTo>
                        <a:pt x="33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9" name="Freeform 189"/>
                <p:cNvSpPr>
                  <a:spLocks/>
                </p:cNvSpPr>
                <p:nvPr/>
              </p:nvSpPr>
              <p:spPr bwMode="auto">
                <a:xfrm>
                  <a:off x="2824163" y="3522663"/>
                  <a:ext cx="49212" cy="52387"/>
                </a:xfrm>
                <a:custGeom>
                  <a:avLst/>
                  <a:gdLst>
                    <a:gd name="T0" fmla="*/ 2147483647 w 61"/>
                    <a:gd name="T1" fmla="*/ 0 h 92"/>
                    <a:gd name="T2" fmla="*/ 2147483647 w 61"/>
                    <a:gd name="T3" fmla="*/ 0 h 92"/>
                    <a:gd name="T4" fmla="*/ 2147483647 w 61"/>
                    <a:gd name="T5" fmla="*/ 2147483647 h 92"/>
                    <a:gd name="T6" fmla="*/ 2147483647 w 61"/>
                    <a:gd name="T7" fmla="*/ 2147483647 h 92"/>
                    <a:gd name="T8" fmla="*/ 2147483647 w 61"/>
                    <a:gd name="T9" fmla="*/ 2147483647 h 92"/>
                    <a:gd name="T10" fmla="*/ 2147483647 w 61"/>
                    <a:gd name="T11" fmla="*/ 2147483647 h 92"/>
                    <a:gd name="T12" fmla="*/ 2147483647 w 61"/>
                    <a:gd name="T13" fmla="*/ 2147483647 h 92"/>
                    <a:gd name="T14" fmla="*/ 2147483647 w 61"/>
                    <a:gd name="T15" fmla="*/ 2147483647 h 92"/>
                    <a:gd name="T16" fmla="*/ 0 w 61"/>
                    <a:gd name="T17" fmla="*/ 2147483647 h 92"/>
                    <a:gd name="T18" fmla="*/ 0 w 61"/>
                    <a:gd name="T19" fmla="*/ 2147483647 h 92"/>
                    <a:gd name="T20" fmla="*/ 0 w 61"/>
                    <a:gd name="T21" fmla="*/ 2147483647 h 92"/>
                    <a:gd name="T22" fmla="*/ 2147483647 w 61"/>
                    <a:gd name="T23" fmla="*/ 2147483647 h 92"/>
                    <a:gd name="T24" fmla="*/ 2147483647 w 61"/>
                    <a:gd name="T25" fmla="*/ 2147483647 h 92"/>
                    <a:gd name="T26" fmla="*/ 2147483647 w 61"/>
                    <a:gd name="T27" fmla="*/ 2147483647 h 92"/>
                    <a:gd name="T28" fmla="*/ 2147483647 w 61"/>
                    <a:gd name="T29" fmla="*/ 2147483647 h 92"/>
                    <a:gd name="T30" fmla="*/ 2147483647 w 61"/>
                    <a:gd name="T31" fmla="*/ 2147483647 h 92"/>
                    <a:gd name="T32" fmla="*/ 2147483647 w 61"/>
                    <a:gd name="T33" fmla="*/ 2147483647 h 92"/>
                    <a:gd name="T34" fmla="*/ 2147483647 w 61"/>
                    <a:gd name="T35" fmla="*/ 2147483647 h 92"/>
                    <a:gd name="T36" fmla="*/ 2147483647 w 61"/>
                    <a:gd name="T37" fmla="*/ 2147483647 h 92"/>
                    <a:gd name="T38" fmla="*/ 2147483647 w 61"/>
                    <a:gd name="T39" fmla="*/ 2147483647 h 92"/>
                    <a:gd name="T40" fmla="*/ 2147483647 w 61"/>
                    <a:gd name="T41" fmla="*/ 2147483647 h 92"/>
                    <a:gd name="T42" fmla="*/ 2147483647 w 61"/>
                    <a:gd name="T43" fmla="*/ 2147483647 h 92"/>
                    <a:gd name="T44" fmla="*/ 2147483647 w 61"/>
                    <a:gd name="T45" fmla="*/ 2147483647 h 92"/>
                    <a:gd name="T46" fmla="*/ 2147483647 w 61"/>
                    <a:gd name="T47" fmla="*/ 2147483647 h 92"/>
                    <a:gd name="T48" fmla="*/ 2147483647 w 61"/>
                    <a:gd name="T49" fmla="*/ 2147483647 h 92"/>
                    <a:gd name="T50" fmla="*/ 2147483647 w 61"/>
                    <a:gd name="T51" fmla="*/ 2147483647 h 92"/>
                    <a:gd name="T52" fmla="*/ 2147483647 w 61"/>
                    <a:gd name="T53" fmla="*/ 2147483647 h 92"/>
                    <a:gd name="T54" fmla="*/ 2147483647 w 61"/>
                    <a:gd name="T55" fmla="*/ 2147483647 h 92"/>
                    <a:gd name="T56" fmla="*/ 2147483647 w 61"/>
                    <a:gd name="T57" fmla="*/ 2147483647 h 92"/>
                    <a:gd name="T58" fmla="*/ 2147483647 w 61"/>
                    <a:gd name="T59" fmla="*/ 2147483647 h 92"/>
                    <a:gd name="T60" fmla="*/ 2147483647 w 61"/>
                    <a:gd name="T61" fmla="*/ 2147483647 h 92"/>
                    <a:gd name="T62" fmla="*/ 2147483647 w 61"/>
                    <a:gd name="T63" fmla="*/ 2147483647 h 92"/>
                    <a:gd name="T64" fmla="*/ 2147483647 w 61"/>
                    <a:gd name="T65" fmla="*/ 2147483647 h 92"/>
                    <a:gd name="T66" fmla="*/ 2147483647 w 61"/>
                    <a:gd name="T67" fmla="*/ 2147483647 h 92"/>
                    <a:gd name="T68" fmla="*/ 2147483647 w 61"/>
                    <a:gd name="T69" fmla="*/ 2147483647 h 92"/>
                    <a:gd name="T70" fmla="*/ 2147483647 w 61"/>
                    <a:gd name="T71" fmla="*/ 0 h 92"/>
                    <a:gd name="T72" fmla="*/ 2147483647 w 61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1"/>
                    <a:gd name="T112" fmla="*/ 0 h 92"/>
                    <a:gd name="T113" fmla="*/ 61 w 61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1" h="92">
                      <a:moveTo>
                        <a:pt x="30" y="0"/>
                      </a:moveTo>
                      <a:lnTo>
                        <a:pt x="28" y="0"/>
                      </a:lnTo>
                      <a:lnTo>
                        <a:pt x="24" y="2"/>
                      </a:lnTo>
                      <a:lnTo>
                        <a:pt x="18" y="4"/>
                      </a:lnTo>
                      <a:lnTo>
                        <a:pt x="13" y="8"/>
                      </a:lnTo>
                      <a:lnTo>
                        <a:pt x="7" y="13"/>
                      </a:lnTo>
                      <a:lnTo>
                        <a:pt x="3" y="21"/>
                      </a:lnTo>
                      <a:lnTo>
                        <a:pt x="1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1" y="64"/>
                      </a:lnTo>
                      <a:lnTo>
                        <a:pt x="3" y="71"/>
                      </a:lnTo>
                      <a:lnTo>
                        <a:pt x="7" y="79"/>
                      </a:lnTo>
                      <a:lnTo>
                        <a:pt x="13" y="85"/>
                      </a:lnTo>
                      <a:lnTo>
                        <a:pt x="18" y="88"/>
                      </a:lnTo>
                      <a:lnTo>
                        <a:pt x="24" y="92"/>
                      </a:lnTo>
                      <a:lnTo>
                        <a:pt x="28" y="92"/>
                      </a:lnTo>
                      <a:lnTo>
                        <a:pt x="30" y="92"/>
                      </a:lnTo>
                      <a:lnTo>
                        <a:pt x="33" y="92"/>
                      </a:lnTo>
                      <a:lnTo>
                        <a:pt x="37" y="92"/>
                      </a:lnTo>
                      <a:lnTo>
                        <a:pt x="43" y="88"/>
                      </a:lnTo>
                      <a:lnTo>
                        <a:pt x="48" y="85"/>
                      </a:lnTo>
                      <a:lnTo>
                        <a:pt x="52" y="79"/>
                      </a:lnTo>
                      <a:lnTo>
                        <a:pt x="56" y="71"/>
                      </a:lnTo>
                      <a:lnTo>
                        <a:pt x="59" y="64"/>
                      </a:lnTo>
                      <a:lnTo>
                        <a:pt x="61" y="56"/>
                      </a:lnTo>
                      <a:lnTo>
                        <a:pt x="61" y="47"/>
                      </a:lnTo>
                      <a:lnTo>
                        <a:pt x="61" y="38"/>
                      </a:lnTo>
                      <a:lnTo>
                        <a:pt x="59" y="28"/>
                      </a:lnTo>
                      <a:lnTo>
                        <a:pt x="56" y="21"/>
                      </a:lnTo>
                      <a:lnTo>
                        <a:pt x="52" y="13"/>
                      </a:lnTo>
                      <a:lnTo>
                        <a:pt x="48" y="8"/>
                      </a:lnTo>
                      <a:lnTo>
                        <a:pt x="43" y="4"/>
                      </a:lnTo>
                      <a:lnTo>
                        <a:pt x="37" y="2"/>
                      </a:lnTo>
                      <a:lnTo>
                        <a:pt x="33" y="0"/>
                      </a:lnTo>
                      <a:lnTo>
                        <a:pt x="30" y="0"/>
                      </a:lnTo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0" name="Freeform 194"/>
                <p:cNvSpPr>
                  <a:spLocks/>
                </p:cNvSpPr>
                <p:nvPr/>
              </p:nvSpPr>
              <p:spPr bwMode="auto">
                <a:xfrm>
                  <a:off x="3422650" y="352266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6" y="0"/>
                      </a:lnTo>
                      <a:lnTo>
                        <a:pt x="24" y="2"/>
                      </a:lnTo>
                      <a:lnTo>
                        <a:pt x="19" y="4"/>
                      </a:lnTo>
                      <a:lnTo>
                        <a:pt x="13" y="8"/>
                      </a:lnTo>
                      <a:lnTo>
                        <a:pt x="8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8" y="79"/>
                      </a:lnTo>
                      <a:lnTo>
                        <a:pt x="13" y="85"/>
                      </a:lnTo>
                      <a:lnTo>
                        <a:pt x="19" y="88"/>
                      </a:lnTo>
                      <a:lnTo>
                        <a:pt x="24" y="92"/>
                      </a:lnTo>
                      <a:lnTo>
                        <a:pt x="26" y="92"/>
                      </a:lnTo>
                      <a:lnTo>
                        <a:pt x="30" y="92"/>
                      </a:lnTo>
                      <a:lnTo>
                        <a:pt x="32" y="92"/>
                      </a:lnTo>
                      <a:lnTo>
                        <a:pt x="36" y="92"/>
                      </a:lnTo>
                      <a:lnTo>
                        <a:pt x="41" y="88"/>
                      </a:lnTo>
                      <a:lnTo>
                        <a:pt x="47" y="85"/>
                      </a:lnTo>
                      <a:lnTo>
                        <a:pt x="51" y="79"/>
                      </a:lnTo>
                      <a:lnTo>
                        <a:pt x="54" y="71"/>
                      </a:lnTo>
                      <a:lnTo>
                        <a:pt x="58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8" y="28"/>
                      </a:lnTo>
                      <a:lnTo>
                        <a:pt x="54" y="21"/>
                      </a:lnTo>
                      <a:lnTo>
                        <a:pt x="51" y="13"/>
                      </a:lnTo>
                      <a:lnTo>
                        <a:pt x="47" y="8"/>
                      </a:lnTo>
                      <a:lnTo>
                        <a:pt x="41" y="4"/>
                      </a:lnTo>
                      <a:lnTo>
                        <a:pt x="36" y="2"/>
                      </a:lnTo>
                      <a:lnTo>
                        <a:pt x="32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1" name="Freeform 195"/>
                <p:cNvSpPr>
                  <a:spLocks/>
                </p:cNvSpPr>
                <p:nvPr/>
              </p:nvSpPr>
              <p:spPr bwMode="auto">
                <a:xfrm>
                  <a:off x="3422650" y="352266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6" y="0"/>
                      </a:lnTo>
                      <a:lnTo>
                        <a:pt x="24" y="2"/>
                      </a:lnTo>
                      <a:lnTo>
                        <a:pt x="19" y="4"/>
                      </a:lnTo>
                      <a:lnTo>
                        <a:pt x="13" y="8"/>
                      </a:lnTo>
                      <a:lnTo>
                        <a:pt x="8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8" y="79"/>
                      </a:lnTo>
                      <a:lnTo>
                        <a:pt x="13" y="85"/>
                      </a:lnTo>
                      <a:lnTo>
                        <a:pt x="19" y="88"/>
                      </a:lnTo>
                      <a:lnTo>
                        <a:pt x="24" y="92"/>
                      </a:lnTo>
                      <a:lnTo>
                        <a:pt x="26" y="92"/>
                      </a:lnTo>
                      <a:lnTo>
                        <a:pt x="30" y="92"/>
                      </a:lnTo>
                      <a:lnTo>
                        <a:pt x="32" y="92"/>
                      </a:lnTo>
                      <a:lnTo>
                        <a:pt x="36" y="92"/>
                      </a:lnTo>
                      <a:lnTo>
                        <a:pt x="41" y="88"/>
                      </a:lnTo>
                      <a:lnTo>
                        <a:pt x="47" y="85"/>
                      </a:lnTo>
                      <a:lnTo>
                        <a:pt x="51" y="79"/>
                      </a:lnTo>
                      <a:lnTo>
                        <a:pt x="54" y="71"/>
                      </a:lnTo>
                      <a:lnTo>
                        <a:pt x="58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8" y="28"/>
                      </a:lnTo>
                      <a:lnTo>
                        <a:pt x="54" y="21"/>
                      </a:lnTo>
                      <a:lnTo>
                        <a:pt x="51" y="13"/>
                      </a:lnTo>
                      <a:lnTo>
                        <a:pt x="47" y="8"/>
                      </a:lnTo>
                      <a:lnTo>
                        <a:pt x="41" y="4"/>
                      </a:lnTo>
                      <a:lnTo>
                        <a:pt x="36" y="2"/>
                      </a:lnTo>
                      <a:lnTo>
                        <a:pt x="32" y="0"/>
                      </a:lnTo>
                      <a:lnTo>
                        <a:pt x="30" y="0"/>
                      </a:lnTo>
                    </a:path>
                  </a:pathLst>
                </a:custGeom>
                <a:solidFill>
                  <a:srgbClr val="AEF30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2" name="Freeform 198"/>
                <p:cNvSpPr>
                  <a:spLocks/>
                </p:cNvSpPr>
                <p:nvPr/>
              </p:nvSpPr>
              <p:spPr bwMode="auto">
                <a:xfrm>
                  <a:off x="3127375" y="352266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7" y="0"/>
                      </a:lnTo>
                      <a:lnTo>
                        <a:pt x="25" y="2"/>
                      </a:lnTo>
                      <a:lnTo>
                        <a:pt x="19" y="4"/>
                      </a:lnTo>
                      <a:lnTo>
                        <a:pt x="14" y="8"/>
                      </a:lnTo>
                      <a:lnTo>
                        <a:pt x="8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8" y="79"/>
                      </a:lnTo>
                      <a:lnTo>
                        <a:pt x="14" y="85"/>
                      </a:lnTo>
                      <a:lnTo>
                        <a:pt x="19" y="88"/>
                      </a:lnTo>
                      <a:lnTo>
                        <a:pt x="25" y="92"/>
                      </a:lnTo>
                      <a:lnTo>
                        <a:pt x="27" y="92"/>
                      </a:lnTo>
                      <a:lnTo>
                        <a:pt x="30" y="92"/>
                      </a:lnTo>
                      <a:lnTo>
                        <a:pt x="34" y="92"/>
                      </a:lnTo>
                      <a:lnTo>
                        <a:pt x="36" y="92"/>
                      </a:lnTo>
                      <a:lnTo>
                        <a:pt x="42" y="88"/>
                      </a:lnTo>
                      <a:lnTo>
                        <a:pt x="47" y="85"/>
                      </a:lnTo>
                      <a:lnTo>
                        <a:pt x="51" y="79"/>
                      </a:lnTo>
                      <a:lnTo>
                        <a:pt x="55" y="71"/>
                      </a:lnTo>
                      <a:lnTo>
                        <a:pt x="59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9" y="28"/>
                      </a:lnTo>
                      <a:lnTo>
                        <a:pt x="55" y="21"/>
                      </a:lnTo>
                      <a:lnTo>
                        <a:pt x="51" y="13"/>
                      </a:lnTo>
                      <a:lnTo>
                        <a:pt x="47" y="8"/>
                      </a:lnTo>
                      <a:lnTo>
                        <a:pt x="42" y="4"/>
                      </a:lnTo>
                      <a:lnTo>
                        <a:pt x="36" y="2"/>
                      </a:lnTo>
                      <a:lnTo>
                        <a:pt x="34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3" name="Freeform 199"/>
                <p:cNvSpPr>
                  <a:spLocks/>
                </p:cNvSpPr>
                <p:nvPr/>
              </p:nvSpPr>
              <p:spPr bwMode="auto">
                <a:xfrm>
                  <a:off x="3127375" y="352266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7" y="0"/>
                      </a:lnTo>
                      <a:lnTo>
                        <a:pt x="25" y="2"/>
                      </a:lnTo>
                      <a:lnTo>
                        <a:pt x="19" y="4"/>
                      </a:lnTo>
                      <a:lnTo>
                        <a:pt x="14" y="8"/>
                      </a:lnTo>
                      <a:lnTo>
                        <a:pt x="8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8" y="79"/>
                      </a:lnTo>
                      <a:lnTo>
                        <a:pt x="14" y="85"/>
                      </a:lnTo>
                      <a:lnTo>
                        <a:pt x="19" y="88"/>
                      </a:lnTo>
                      <a:lnTo>
                        <a:pt x="25" y="92"/>
                      </a:lnTo>
                      <a:lnTo>
                        <a:pt x="27" y="92"/>
                      </a:lnTo>
                      <a:lnTo>
                        <a:pt x="30" y="92"/>
                      </a:lnTo>
                      <a:lnTo>
                        <a:pt x="34" y="92"/>
                      </a:lnTo>
                      <a:lnTo>
                        <a:pt x="36" y="92"/>
                      </a:lnTo>
                      <a:lnTo>
                        <a:pt x="42" y="88"/>
                      </a:lnTo>
                      <a:lnTo>
                        <a:pt x="47" y="85"/>
                      </a:lnTo>
                      <a:lnTo>
                        <a:pt x="51" y="79"/>
                      </a:lnTo>
                      <a:lnTo>
                        <a:pt x="55" y="71"/>
                      </a:lnTo>
                      <a:lnTo>
                        <a:pt x="59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9" y="28"/>
                      </a:lnTo>
                      <a:lnTo>
                        <a:pt x="55" y="21"/>
                      </a:lnTo>
                      <a:lnTo>
                        <a:pt x="51" y="13"/>
                      </a:lnTo>
                      <a:lnTo>
                        <a:pt x="47" y="8"/>
                      </a:lnTo>
                      <a:lnTo>
                        <a:pt x="42" y="4"/>
                      </a:lnTo>
                      <a:lnTo>
                        <a:pt x="36" y="2"/>
                      </a:lnTo>
                      <a:lnTo>
                        <a:pt x="34" y="0"/>
                      </a:lnTo>
                      <a:lnTo>
                        <a:pt x="30" y="0"/>
                      </a:lnTo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4" name="Rectangle 354"/>
                <p:cNvSpPr>
                  <a:spLocks noChangeArrowheads="1"/>
                </p:cNvSpPr>
                <p:nvPr/>
              </p:nvSpPr>
              <p:spPr bwMode="auto">
                <a:xfrm>
                  <a:off x="5235575" y="3911600"/>
                  <a:ext cx="1195388" cy="425450"/>
                </a:xfrm>
                <a:prstGeom prst="rect">
                  <a:avLst/>
                </a:prstGeom>
                <a:solidFill>
                  <a:srgbClr val="FD8520"/>
                </a:solidFill>
                <a:ln w="19050" algn="ctr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105" name="Line 357"/>
                <p:cNvSpPr>
                  <a:spLocks noChangeShapeType="1"/>
                </p:cNvSpPr>
                <p:nvPr/>
              </p:nvSpPr>
              <p:spPr bwMode="auto">
                <a:xfrm>
                  <a:off x="3741738" y="3419475"/>
                  <a:ext cx="387350" cy="1296988"/>
                </a:xfrm>
                <a:custGeom>
                  <a:avLst/>
                  <a:gdLst>
                    <a:gd name="T0" fmla="*/ 0 w 244"/>
                    <a:gd name="T1" fmla="*/ 2147483647 h 795"/>
                    <a:gd name="T2" fmla="*/ 2147483647 w 244"/>
                    <a:gd name="T3" fmla="*/ 0 h 795"/>
                    <a:gd name="T4" fmla="*/ 0 60000 65536"/>
                    <a:gd name="T5" fmla="*/ 0 60000 65536"/>
                    <a:gd name="T6" fmla="*/ 0 w 244"/>
                    <a:gd name="T7" fmla="*/ 0 h 795"/>
                    <a:gd name="T8" fmla="*/ 244 w 244"/>
                    <a:gd name="T9" fmla="*/ 795 h 795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244" h="795">
                      <a:moveTo>
                        <a:pt x="0" y="795"/>
                      </a:moveTo>
                      <a:lnTo>
                        <a:pt x="244" y="0"/>
                      </a:lnTo>
                    </a:path>
                  </a:pathLst>
                </a:custGeom>
                <a:noFill/>
                <a:ln w="28575">
                  <a:solidFill>
                    <a:schemeClr val="bg2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6" name="Line 185"/>
                <p:cNvSpPr>
                  <a:spLocks noChangeShapeType="1"/>
                </p:cNvSpPr>
                <p:nvPr/>
              </p:nvSpPr>
              <p:spPr bwMode="auto">
                <a:xfrm>
                  <a:off x="4338638" y="363696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7" name="Line 186"/>
                <p:cNvSpPr>
                  <a:spLocks noChangeShapeType="1"/>
                </p:cNvSpPr>
                <p:nvPr/>
              </p:nvSpPr>
              <p:spPr bwMode="auto">
                <a:xfrm>
                  <a:off x="4635500" y="363696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Line 187"/>
                <p:cNvSpPr>
                  <a:spLocks noChangeShapeType="1"/>
                </p:cNvSpPr>
                <p:nvPr/>
              </p:nvSpPr>
              <p:spPr bwMode="auto">
                <a:xfrm>
                  <a:off x="4040188" y="3636963"/>
                  <a:ext cx="0" cy="703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Freeform 33"/>
                <p:cNvSpPr>
                  <a:spLocks/>
                </p:cNvSpPr>
                <p:nvPr/>
              </p:nvSpPr>
              <p:spPr bwMode="auto">
                <a:xfrm>
                  <a:off x="4014788" y="3529013"/>
                  <a:ext cx="49212" cy="52387"/>
                </a:xfrm>
                <a:custGeom>
                  <a:avLst/>
                  <a:gdLst>
                    <a:gd name="T0" fmla="*/ 2147483647 w 61"/>
                    <a:gd name="T1" fmla="*/ 0 h 92"/>
                    <a:gd name="T2" fmla="*/ 2147483647 w 61"/>
                    <a:gd name="T3" fmla="*/ 0 h 92"/>
                    <a:gd name="T4" fmla="*/ 2147483647 w 61"/>
                    <a:gd name="T5" fmla="*/ 2147483647 h 92"/>
                    <a:gd name="T6" fmla="*/ 2147483647 w 61"/>
                    <a:gd name="T7" fmla="*/ 2147483647 h 92"/>
                    <a:gd name="T8" fmla="*/ 2147483647 w 61"/>
                    <a:gd name="T9" fmla="*/ 2147483647 h 92"/>
                    <a:gd name="T10" fmla="*/ 2147483647 w 61"/>
                    <a:gd name="T11" fmla="*/ 2147483647 h 92"/>
                    <a:gd name="T12" fmla="*/ 2147483647 w 61"/>
                    <a:gd name="T13" fmla="*/ 2147483647 h 92"/>
                    <a:gd name="T14" fmla="*/ 2147483647 w 61"/>
                    <a:gd name="T15" fmla="*/ 2147483647 h 92"/>
                    <a:gd name="T16" fmla="*/ 0 w 61"/>
                    <a:gd name="T17" fmla="*/ 2147483647 h 92"/>
                    <a:gd name="T18" fmla="*/ 0 w 61"/>
                    <a:gd name="T19" fmla="*/ 2147483647 h 92"/>
                    <a:gd name="T20" fmla="*/ 0 w 61"/>
                    <a:gd name="T21" fmla="*/ 2147483647 h 92"/>
                    <a:gd name="T22" fmla="*/ 2147483647 w 61"/>
                    <a:gd name="T23" fmla="*/ 2147483647 h 92"/>
                    <a:gd name="T24" fmla="*/ 2147483647 w 61"/>
                    <a:gd name="T25" fmla="*/ 2147483647 h 92"/>
                    <a:gd name="T26" fmla="*/ 2147483647 w 61"/>
                    <a:gd name="T27" fmla="*/ 2147483647 h 92"/>
                    <a:gd name="T28" fmla="*/ 2147483647 w 61"/>
                    <a:gd name="T29" fmla="*/ 2147483647 h 92"/>
                    <a:gd name="T30" fmla="*/ 2147483647 w 61"/>
                    <a:gd name="T31" fmla="*/ 2147483647 h 92"/>
                    <a:gd name="T32" fmla="*/ 2147483647 w 61"/>
                    <a:gd name="T33" fmla="*/ 2147483647 h 92"/>
                    <a:gd name="T34" fmla="*/ 2147483647 w 61"/>
                    <a:gd name="T35" fmla="*/ 2147483647 h 92"/>
                    <a:gd name="T36" fmla="*/ 2147483647 w 61"/>
                    <a:gd name="T37" fmla="*/ 2147483647 h 92"/>
                    <a:gd name="T38" fmla="*/ 2147483647 w 61"/>
                    <a:gd name="T39" fmla="*/ 2147483647 h 92"/>
                    <a:gd name="T40" fmla="*/ 2147483647 w 61"/>
                    <a:gd name="T41" fmla="*/ 2147483647 h 92"/>
                    <a:gd name="T42" fmla="*/ 2147483647 w 61"/>
                    <a:gd name="T43" fmla="*/ 2147483647 h 92"/>
                    <a:gd name="T44" fmla="*/ 2147483647 w 61"/>
                    <a:gd name="T45" fmla="*/ 2147483647 h 92"/>
                    <a:gd name="T46" fmla="*/ 2147483647 w 61"/>
                    <a:gd name="T47" fmla="*/ 2147483647 h 92"/>
                    <a:gd name="T48" fmla="*/ 2147483647 w 61"/>
                    <a:gd name="T49" fmla="*/ 2147483647 h 92"/>
                    <a:gd name="T50" fmla="*/ 2147483647 w 61"/>
                    <a:gd name="T51" fmla="*/ 2147483647 h 92"/>
                    <a:gd name="T52" fmla="*/ 2147483647 w 61"/>
                    <a:gd name="T53" fmla="*/ 2147483647 h 92"/>
                    <a:gd name="T54" fmla="*/ 2147483647 w 61"/>
                    <a:gd name="T55" fmla="*/ 2147483647 h 92"/>
                    <a:gd name="T56" fmla="*/ 2147483647 w 61"/>
                    <a:gd name="T57" fmla="*/ 2147483647 h 92"/>
                    <a:gd name="T58" fmla="*/ 2147483647 w 61"/>
                    <a:gd name="T59" fmla="*/ 2147483647 h 92"/>
                    <a:gd name="T60" fmla="*/ 2147483647 w 61"/>
                    <a:gd name="T61" fmla="*/ 2147483647 h 92"/>
                    <a:gd name="T62" fmla="*/ 2147483647 w 61"/>
                    <a:gd name="T63" fmla="*/ 2147483647 h 92"/>
                    <a:gd name="T64" fmla="*/ 2147483647 w 61"/>
                    <a:gd name="T65" fmla="*/ 2147483647 h 92"/>
                    <a:gd name="T66" fmla="*/ 2147483647 w 61"/>
                    <a:gd name="T67" fmla="*/ 2147483647 h 92"/>
                    <a:gd name="T68" fmla="*/ 2147483647 w 61"/>
                    <a:gd name="T69" fmla="*/ 2147483647 h 92"/>
                    <a:gd name="T70" fmla="*/ 2147483647 w 61"/>
                    <a:gd name="T71" fmla="*/ 0 h 92"/>
                    <a:gd name="T72" fmla="*/ 2147483647 w 61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1"/>
                    <a:gd name="T112" fmla="*/ 0 h 92"/>
                    <a:gd name="T113" fmla="*/ 61 w 61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1" h="92">
                      <a:moveTo>
                        <a:pt x="30" y="0"/>
                      </a:moveTo>
                      <a:lnTo>
                        <a:pt x="28" y="0"/>
                      </a:lnTo>
                      <a:lnTo>
                        <a:pt x="24" y="2"/>
                      </a:lnTo>
                      <a:lnTo>
                        <a:pt x="18" y="4"/>
                      </a:lnTo>
                      <a:lnTo>
                        <a:pt x="13" y="8"/>
                      </a:lnTo>
                      <a:lnTo>
                        <a:pt x="7" y="13"/>
                      </a:lnTo>
                      <a:lnTo>
                        <a:pt x="3" y="21"/>
                      </a:lnTo>
                      <a:lnTo>
                        <a:pt x="1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1" y="64"/>
                      </a:lnTo>
                      <a:lnTo>
                        <a:pt x="3" y="71"/>
                      </a:lnTo>
                      <a:lnTo>
                        <a:pt x="7" y="79"/>
                      </a:lnTo>
                      <a:lnTo>
                        <a:pt x="13" y="85"/>
                      </a:lnTo>
                      <a:lnTo>
                        <a:pt x="18" y="88"/>
                      </a:lnTo>
                      <a:lnTo>
                        <a:pt x="24" y="92"/>
                      </a:lnTo>
                      <a:lnTo>
                        <a:pt x="28" y="92"/>
                      </a:lnTo>
                      <a:lnTo>
                        <a:pt x="30" y="92"/>
                      </a:lnTo>
                      <a:lnTo>
                        <a:pt x="33" y="92"/>
                      </a:lnTo>
                      <a:lnTo>
                        <a:pt x="37" y="92"/>
                      </a:lnTo>
                      <a:lnTo>
                        <a:pt x="43" y="88"/>
                      </a:lnTo>
                      <a:lnTo>
                        <a:pt x="48" y="85"/>
                      </a:lnTo>
                      <a:lnTo>
                        <a:pt x="52" y="79"/>
                      </a:lnTo>
                      <a:lnTo>
                        <a:pt x="56" y="71"/>
                      </a:lnTo>
                      <a:lnTo>
                        <a:pt x="59" y="64"/>
                      </a:lnTo>
                      <a:lnTo>
                        <a:pt x="61" y="56"/>
                      </a:lnTo>
                      <a:lnTo>
                        <a:pt x="61" y="47"/>
                      </a:lnTo>
                      <a:lnTo>
                        <a:pt x="61" y="38"/>
                      </a:lnTo>
                      <a:lnTo>
                        <a:pt x="59" y="28"/>
                      </a:lnTo>
                      <a:lnTo>
                        <a:pt x="56" y="21"/>
                      </a:lnTo>
                      <a:lnTo>
                        <a:pt x="52" y="13"/>
                      </a:lnTo>
                      <a:lnTo>
                        <a:pt x="48" y="8"/>
                      </a:lnTo>
                      <a:lnTo>
                        <a:pt x="43" y="4"/>
                      </a:lnTo>
                      <a:lnTo>
                        <a:pt x="37" y="2"/>
                      </a:lnTo>
                      <a:lnTo>
                        <a:pt x="33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0" name="Freeform 34"/>
                <p:cNvSpPr>
                  <a:spLocks/>
                </p:cNvSpPr>
                <p:nvPr/>
              </p:nvSpPr>
              <p:spPr bwMode="auto">
                <a:xfrm>
                  <a:off x="4014788" y="3529013"/>
                  <a:ext cx="49212" cy="52387"/>
                </a:xfrm>
                <a:custGeom>
                  <a:avLst/>
                  <a:gdLst>
                    <a:gd name="T0" fmla="*/ 2147483647 w 61"/>
                    <a:gd name="T1" fmla="*/ 0 h 92"/>
                    <a:gd name="T2" fmla="*/ 2147483647 w 61"/>
                    <a:gd name="T3" fmla="*/ 0 h 92"/>
                    <a:gd name="T4" fmla="*/ 2147483647 w 61"/>
                    <a:gd name="T5" fmla="*/ 2147483647 h 92"/>
                    <a:gd name="T6" fmla="*/ 2147483647 w 61"/>
                    <a:gd name="T7" fmla="*/ 2147483647 h 92"/>
                    <a:gd name="T8" fmla="*/ 2147483647 w 61"/>
                    <a:gd name="T9" fmla="*/ 2147483647 h 92"/>
                    <a:gd name="T10" fmla="*/ 2147483647 w 61"/>
                    <a:gd name="T11" fmla="*/ 2147483647 h 92"/>
                    <a:gd name="T12" fmla="*/ 2147483647 w 61"/>
                    <a:gd name="T13" fmla="*/ 2147483647 h 92"/>
                    <a:gd name="T14" fmla="*/ 2147483647 w 61"/>
                    <a:gd name="T15" fmla="*/ 2147483647 h 92"/>
                    <a:gd name="T16" fmla="*/ 0 w 61"/>
                    <a:gd name="T17" fmla="*/ 2147483647 h 92"/>
                    <a:gd name="T18" fmla="*/ 0 w 61"/>
                    <a:gd name="T19" fmla="*/ 2147483647 h 92"/>
                    <a:gd name="T20" fmla="*/ 0 w 61"/>
                    <a:gd name="T21" fmla="*/ 2147483647 h 92"/>
                    <a:gd name="T22" fmla="*/ 2147483647 w 61"/>
                    <a:gd name="T23" fmla="*/ 2147483647 h 92"/>
                    <a:gd name="T24" fmla="*/ 2147483647 w 61"/>
                    <a:gd name="T25" fmla="*/ 2147483647 h 92"/>
                    <a:gd name="T26" fmla="*/ 2147483647 w 61"/>
                    <a:gd name="T27" fmla="*/ 2147483647 h 92"/>
                    <a:gd name="T28" fmla="*/ 2147483647 w 61"/>
                    <a:gd name="T29" fmla="*/ 2147483647 h 92"/>
                    <a:gd name="T30" fmla="*/ 2147483647 w 61"/>
                    <a:gd name="T31" fmla="*/ 2147483647 h 92"/>
                    <a:gd name="T32" fmla="*/ 2147483647 w 61"/>
                    <a:gd name="T33" fmla="*/ 2147483647 h 92"/>
                    <a:gd name="T34" fmla="*/ 2147483647 w 61"/>
                    <a:gd name="T35" fmla="*/ 2147483647 h 92"/>
                    <a:gd name="T36" fmla="*/ 2147483647 w 61"/>
                    <a:gd name="T37" fmla="*/ 2147483647 h 92"/>
                    <a:gd name="T38" fmla="*/ 2147483647 w 61"/>
                    <a:gd name="T39" fmla="*/ 2147483647 h 92"/>
                    <a:gd name="T40" fmla="*/ 2147483647 w 61"/>
                    <a:gd name="T41" fmla="*/ 2147483647 h 92"/>
                    <a:gd name="T42" fmla="*/ 2147483647 w 61"/>
                    <a:gd name="T43" fmla="*/ 2147483647 h 92"/>
                    <a:gd name="T44" fmla="*/ 2147483647 w 61"/>
                    <a:gd name="T45" fmla="*/ 2147483647 h 92"/>
                    <a:gd name="T46" fmla="*/ 2147483647 w 61"/>
                    <a:gd name="T47" fmla="*/ 2147483647 h 92"/>
                    <a:gd name="T48" fmla="*/ 2147483647 w 61"/>
                    <a:gd name="T49" fmla="*/ 2147483647 h 92"/>
                    <a:gd name="T50" fmla="*/ 2147483647 w 61"/>
                    <a:gd name="T51" fmla="*/ 2147483647 h 92"/>
                    <a:gd name="T52" fmla="*/ 2147483647 w 61"/>
                    <a:gd name="T53" fmla="*/ 2147483647 h 92"/>
                    <a:gd name="T54" fmla="*/ 2147483647 w 61"/>
                    <a:gd name="T55" fmla="*/ 2147483647 h 92"/>
                    <a:gd name="T56" fmla="*/ 2147483647 w 61"/>
                    <a:gd name="T57" fmla="*/ 2147483647 h 92"/>
                    <a:gd name="T58" fmla="*/ 2147483647 w 61"/>
                    <a:gd name="T59" fmla="*/ 2147483647 h 92"/>
                    <a:gd name="T60" fmla="*/ 2147483647 w 61"/>
                    <a:gd name="T61" fmla="*/ 2147483647 h 92"/>
                    <a:gd name="T62" fmla="*/ 2147483647 w 61"/>
                    <a:gd name="T63" fmla="*/ 2147483647 h 92"/>
                    <a:gd name="T64" fmla="*/ 2147483647 w 61"/>
                    <a:gd name="T65" fmla="*/ 2147483647 h 92"/>
                    <a:gd name="T66" fmla="*/ 2147483647 w 61"/>
                    <a:gd name="T67" fmla="*/ 2147483647 h 92"/>
                    <a:gd name="T68" fmla="*/ 2147483647 w 61"/>
                    <a:gd name="T69" fmla="*/ 2147483647 h 92"/>
                    <a:gd name="T70" fmla="*/ 2147483647 w 61"/>
                    <a:gd name="T71" fmla="*/ 0 h 92"/>
                    <a:gd name="T72" fmla="*/ 2147483647 w 61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1"/>
                    <a:gd name="T112" fmla="*/ 0 h 92"/>
                    <a:gd name="T113" fmla="*/ 61 w 61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1" h="92">
                      <a:moveTo>
                        <a:pt x="30" y="0"/>
                      </a:moveTo>
                      <a:lnTo>
                        <a:pt x="28" y="0"/>
                      </a:lnTo>
                      <a:lnTo>
                        <a:pt x="24" y="2"/>
                      </a:lnTo>
                      <a:lnTo>
                        <a:pt x="18" y="4"/>
                      </a:lnTo>
                      <a:lnTo>
                        <a:pt x="13" y="8"/>
                      </a:lnTo>
                      <a:lnTo>
                        <a:pt x="7" y="13"/>
                      </a:lnTo>
                      <a:lnTo>
                        <a:pt x="3" y="21"/>
                      </a:lnTo>
                      <a:lnTo>
                        <a:pt x="1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1" y="64"/>
                      </a:lnTo>
                      <a:lnTo>
                        <a:pt x="3" y="71"/>
                      </a:lnTo>
                      <a:lnTo>
                        <a:pt x="7" y="79"/>
                      </a:lnTo>
                      <a:lnTo>
                        <a:pt x="13" y="85"/>
                      </a:lnTo>
                      <a:lnTo>
                        <a:pt x="18" y="88"/>
                      </a:lnTo>
                      <a:lnTo>
                        <a:pt x="24" y="92"/>
                      </a:lnTo>
                      <a:lnTo>
                        <a:pt x="28" y="92"/>
                      </a:lnTo>
                      <a:lnTo>
                        <a:pt x="30" y="92"/>
                      </a:lnTo>
                      <a:lnTo>
                        <a:pt x="33" y="92"/>
                      </a:lnTo>
                      <a:lnTo>
                        <a:pt x="37" y="92"/>
                      </a:lnTo>
                      <a:lnTo>
                        <a:pt x="43" y="88"/>
                      </a:lnTo>
                      <a:lnTo>
                        <a:pt x="48" y="85"/>
                      </a:lnTo>
                      <a:lnTo>
                        <a:pt x="52" y="79"/>
                      </a:lnTo>
                      <a:lnTo>
                        <a:pt x="56" y="71"/>
                      </a:lnTo>
                      <a:lnTo>
                        <a:pt x="59" y="64"/>
                      </a:lnTo>
                      <a:lnTo>
                        <a:pt x="61" y="56"/>
                      </a:lnTo>
                      <a:lnTo>
                        <a:pt x="61" y="47"/>
                      </a:lnTo>
                      <a:lnTo>
                        <a:pt x="61" y="38"/>
                      </a:lnTo>
                      <a:lnTo>
                        <a:pt x="59" y="28"/>
                      </a:lnTo>
                      <a:lnTo>
                        <a:pt x="56" y="21"/>
                      </a:lnTo>
                      <a:lnTo>
                        <a:pt x="52" y="13"/>
                      </a:lnTo>
                      <a:lnTo>
                        <a:pt x="48" y="8"/>
                      </a:lnTo>
                      <a:lnTo>
                        <a:pt x="43" y="4"/>
                      </a:lnTo>
                      <a:lnTo>
                        <a:pt x="37" y="2"/>
                      </a:lnTo>
                      <a:lnTo>
                        <a:pt x="33" y="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Freeform 39"/>
                <p:cNvSpPr>
                  <a:spLocks/>
                </p:cNvSpPr>
                <p:nvPr/>
              </p:nvSpPr>
              <p:spPr bwMode="auto">
                <a:xfrm>
                  <a:off x="4613275" y="352901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6" y="0"/>
                      </a:lnTo>
                      <a:lnTo>
                        <a:pt x="24" y="2"/>
                      </a:lnTo>
                      <a:lnTo>
                        <a:pt x="19" y="4"/>
                      </a:lnTo>
                      <a:lnTo>
                        <a:pt x="13" y="8"/>
                      </a:lnTo>
                      <a:lnTo>
                        <a:pt x="8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8" y="79"/>
                      </a:lnTo>
                      <a:lnTo>
                        <a:pt x="13" y="85"/>
                      </a:lnTo>
                      <a:lnTo>
                        <a:pt x="19" y="88"/>
                      </a:lnTo>
                      <a:lnTo>
                        <a:pt x="24" y="92"/>
                      </a:lnTo>
                      <a:lnTo>
                        <a:pt x="26" y="92"/>
                      </a:lnTo>
                      <a:lnTo>
                        <a:pt x="30" y="92"/>
                      </a:lnTo>
                      <a:lnTo>
                        <a:pt x="32" y="92"/>
                      </a:lnTo>
                      <a:lnTo>
                        <a:pt x="36" y="92"/>
                      </a:lnTo>
                      <a:lnTo>
                        <a:pt x="41" y="88"/>
                      </a:lnTo>
                      <a:lnTo>
                        <a:pt x="47" y="85"/>
                      </a:lnTo>
                      <a:lnTo>
                        <a:pt x="51" y="79"/>
                      </a:lnTo>
                      <a:lnTo>
                        <a:pt x="54" y="71"/>
                      </a:lnTo>
                      <a:lnTo>
                        <a:pt x="58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8" y="28"/>
                      </a:lnTo>
                      <a:lnTo>
                        <a:pt x="54" y="21"/>
                      </a:lnTo>
                      <a:lnTo>
                        <a:pt x="51" y="13"/>
                      </a:lnTo>
                      <a:lnTo>
                        <a:pt x="47" y="8"/>
                      </a:lnTo>
                      <a:lnTo>
                        <a:pt x="41" y="4"/>
                      </a:lnTo>
                      <a:lnTo>
                        <a:pt x="36" y="2"/>
                      </a:lnTo>
                      <a:lnTo>
                        <a:pt x="32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Freeform 40"/>
                <p:cNvSpPr>
                  <a:spLocks/>
                </p:cNvSpPr>
                <p:nvPr/>
              </p:nvSpPr>
              <p:spPr bwMode="auto">
                <a:xfrm>
                  <a:off x="4613275" y="352901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6" y="0"/>
                      </a:lnTo>
                      <a:lnTo>
                        <a:pt x="24" y="2"/>
                      </a:lnTo>
                      <a:lnTo>
                        <a:pt x="19" y="4"/>
                      </a:lnTo>
                      <a:lnTo>
                        <a:pt x="13" y="8"/>
                      </a:lnTo>
                      <a:lnTo>
                        <a:pt x="8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8" y="79"/>
                      </a:lnTo>
                      <a:lnTo>
                        <a:pt x="13" y="85"/>
                      </a:lnTo>
                      <a:lnTo>
                        <a:pt x="19" y="88"/>
                      </a:lnTo>
                      <a:lnTo>
                        <a:pt x="24" y="92"/>
                      </a:lnTo>
                      <a:lnTo>
                        <a:pt x="26" y="92"/>
                      </a:lnTo>
                      <a:lnTo>
                        <a:pt x="30" y="92"/>
                      </a:lnTo>
                      <a:lnTo>
                        <a:pt x="32" y="92"/>
                      </a:lnTo>
                      <a:lnTo>
                        <a:pt x="36" y="92"/>
                      </a:lnTo>
                      <a:lnTo>
                        <a:pt x="41" y="88"/>
                      </a:lnTo>
                      <a:lnTo>
                        <a:pt x="47" y="85"/>
                      </a:lnTo>
                      <a:lnTo>
                        <a:pt x="51" y="79"/>
                      </a:lnTo>
                      <a:lnTo>
                        <a:pt x="54" y="71"/>
                      </a:lnTo>
                      <a:lnTo>
                        <a:pt x="58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8" y="28"/>
                      </a:lnTo>
                      <a:lnTo>
                        <a:pt x="54" y="21"/>
                      </a:lnTo>
                      <a:lnTo>
                        <a:pt x="51" y="13"/>
                      </a:lnTo>
                      <a:lnTo>
                        <a:pt x="47" y="8"/>
                      </a:lnTo>
                      <a:lnTo>
                        <a:pt x="41" y="4"/>
                      </a:lnTo>
                      <a:lnTo>
                        <a:pt x="36" y="2"/>
                      </a:lnTo>
                      <a:lnTo>
                        <a:pt x="32" y="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3" name="Freeform 43"/>
                <p:cNvSpPr>
                  <a:spLocks/>
                </p:cNvSpPr>
                <p:nvPr/>
              </p:nvSpPr>
              <p:spPr bwMode="auto">
                <a:xfrm>
                  <a:off x="4318000" y="352901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7" y="0"/>
                      </a:lnTo>
                      <a:lnTo>
                        <a:pt x="25" y="2"/>
                      </a:lnTo>
                      <a:lnTo>
                        <a:pt x="19" y="4"/>
                      </a:lnTo>
                      <a:lnTo>
                        <a:pt x="14" y="8"/>
                      </a:lnTo>
                      <a:lnTo>
                        <a:pt x="8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8" y="79"/>
                      </a:lnTo>
                      <a:lnTo>
                        <a:pt x="14" y="85"/>
                      </a:lnTo>
                      <a:lnTo>
                        <a:pt x="19" y="88"/>
                      </a:lnTo>
                      <a:lnTo>
                        <a:pt x="25" y="92"/>
                      </a:lnTo>
                      <a:lnTo>
                        <a:pt x="27" y="92"/>
                      </a:lnTo>
                      <a:lnTo>
                        <a:pt x="30" y="92"/>
                      </a:lnTo>
                      <a:lnTo>
                        <a:pt x="34" y="92"/>
                      </a:lnTo>
                      <a:lnTo>
                        <a:pt x="36" y="92"/>
                      </a:lnTo>
                      <a:lnTo>
                        <a:pt x="42" y="88"/>
                      </a:lnTo>
                      <a:lnTo>
                        <a:pt x="47" y="85"/>
                      </a:lnTo>
                      <a:lnTo>
                        <a:pt x="51" y="79"/>
                      </a:lnTo>
                      <a:lnTo>
                        <a:pt x="55" y="71"/>
                      </a:lnTo>
                      <a:lnTo>
                        <a:pt x="59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9" y="28"/>
                      </a:lnTo>
                      <a:lnTo>
                        <a:pt x="55" y="21"/>
                      </a:lnTo>
                      <a:lnTo>
                        <a:pt x="51" y="13"/>
                      </a:lnTo>
                      <a:lnTo>
                        <a:pt x="47" y="8"/>
                      </a:lnTo>
                      <a:lnTo>
                        <a:pt x="42" y="4"/>
                      </a:lnTo>
                      <a:lnTo>
                        <a:pt x="36" y="2"/>
                      </a:lnTo>
                      <a:lnTo>
                        <a:pt x="34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Freeform 44"/>
                <p:cNvSpPr>
                  <a:spLocks/>
                </p:cNvSpPr>
                <p:nvPr/>
              </p:nvSpPr>
              <p:spPr bwMode="auto">
                <a:xfrm>
                  <a:off x="4318000" y="352901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7" y="0"/>
                      </a:lnTo>
                      <a:lnTo>
                        <a:pt x="25" y="2"/>
                      </a:lnTo>
                      <a:lnTo>
                        <a:pt x="19" y="4"/>
                      </a:lnTo>
                      <a:lnTo>
                        <a:pt x="14" y="8"/>
                      </a:lnTo>
                      <a:lnTo>
                        <a:pt x="8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8" y="79"/>
                      </a:lnTo>
                      <a:lnTo>
                        <a:pt x="14" y="85"/>
                      </a:lnTo>
                      <a:lnTo>
                        <a:pt x="19" y="88"/>
                      </a:lnTo>
                      <a:lnTo>
                        <a:pt x="25" y="92"/>
                      </a:lnTo>
                      <a:lnTo>
                        <a:pt x="27" y="92"/>
                      </a:lnTo>
                      <a:lnTo>
                        <a:pt x="30" y="92"/>
                      </a:lnTo>
                      <a:lnTo>
                        <a:pt x="34" y="92"/>
                      </a:lnTo>
                      <a:lnTo>
                        <a:pt x="36" y="92"/>
                      </a:lnTo>
                      <a:lnTo>
                        <a:pt x="42" y="88"/>
                      </a:lnTo>
                      <a:lnTo>
                        <a:pt x="47" y="85"/>
                      </a:lnTo>
                      <a:lnTo>
                        <a:pt x="51" y="79"/>
                      </a:lnTo>
                      <a:lnTo>
                        <a:pt x="55" y="71"/>
                      </a:lnTo>
                      <a:lnTo>
                        <a:pt x="59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9" y="28"/>
                      </a:lnTo>
                      <a:lnTo>
                        <a:pt x="55" y="21"/>
                      </a:lnTo>
                      <a:lnTo>
                        <a:pt x="51" y="13"/>
                      </a:lnTo>
                      <a:lnTo>
                        <a:pt x="47" y="8"/>
                      </a:lnTo>
                      <a:lnTo>
                        <a:pt x="42" y="4"/>
                      </a:lnTo>
                      <a:lnTo>
                        <a:pt x="36" y="2"/>
                      </a:lnTo>
                      <a:lnTo>
                        <a:pt x="34" y="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Freeform 188"/>
                <p:cNvSpPr>
                  <a:spLocks/>
                </p:cNvSpPr>
                <p:nvPr/>
              </p:nvSpPr>
              <p:spPr bwMode="auto">
                <a:xfrm>
                  <a:off x="4014788" y="3529013"/>
                  <a:ext cx="49212" cy="52387"/>
                </a:xfrm>
                <a:custGeom>
                  <a:avLst/>
                  <a:gdLst>
                    <a:gd name="T0" fmla="*/ 2147483647 w 61"/>
                    <a:gd name="T1" fmla="*/ 0 h 92"/>
                    <a:gd name="T2" fmla="*/ 2147483647 w 61"/>
                    <a:gd name="T3" fmla="*/ 0 h 92"/>
                    <a:gd name="T4" fmla="*/ 2147483647 w 61"/>
                    <a:gd name="T5" fmla="*/ 2147483647 h 92"/>
                    <a:gd name="T6" fmla="*/ 2147483647 w 61"/>
                    <a:gd name="T7" fmla="*/ 2147483647 h 92"/>
                    <a:gd name="T8" fmla="*/ 2147483647 w 61"/>
                    <a:gd name="T9" fmla="*/ 2147483647 h 92"/>
                    <a:gd name="T10" fmla="*/ 2147483647 w 61"/>
                    <a:gd name="T11" fmla="*/ 2147483647 h 92"/>
                    <a:gd name="T12" fmla="*/ 2147483647 w 61"/>
                    <a:gd name="T13" fmla="*/ 2147483647 h 92"/>
                    <a:gd name="T14" fmla="*/ 2147483647 w 61"/>
                    <a:gd name="T15" fmla="*/ 2147483647 h 92"/>
                    <a:gd name="T16" fmla="*/ 0 w 61"/>
                    <a:gd name="T17" fmla="*/ 2147483647 h 92"/>
                    <a:gd name="T18" fmla="*/ 0 w 61"/>
                    <a:gd name="T19" fmla="*/ 2147483647 h 92"/>
                    <a:gd name="T20" fmla="*/ 0 w 61"/>
                    <a:gd name="T21" fmla="*/ 2147483647 h 92"/>
                    <a:gd name="T22" fmla="*/ 2147483647 w 61"/>
                    <a:gd name="T23" fmla="*/ 2147483647 h 92"/>
                    <a:gd name="T24" fmla="*/ 2147483647 w 61"/>
                    <a:gd name="T25" fmla="*/ 2147483647 h 92"/>
                    <a:gd name="T26" fmla="*/ 2147483647 w 61"/>
                    <a:gd name="T27" fmla="*/ 2147483647 h 92"/>
                    <a:gd name="T28" fmla="*/ 2147483647 w 61"/>
                    <a:gd name="T29" fmla="*/ 2147483647 h 92"/>
                    <a:gd name="T30" fmla="*/ 2147483647 w 61"/>
                    <a:gd name="T31" fmla="*/ 2147483647 h 92"/>
                    <a:gd name="T32" fmla="*/ 2147483647 w 61"/>
                    <a:gd name="T33" fmla="*/ 2147483647 h 92"/>
                    <a:gd name="T34" fmla="*/ 2147483647 w 61"/>
                    <a:gd name="T35" fmla="*/ 2147483647 h 92"/>
                    <a:gd name="T36" fmla="*/ 2147483647 w 61"/>
                    <a:gd name="T37" fmla="*/ 2147483647 h 92"/>
                    <a:gd name="T38" fmla="*/ 2147483647 w 61"/>
                    <a:gd name="T39" fmla="*/ 2147483647 h 92"/>
                    <a:gd name="T40" fmla="*/ 2147483647 w 61"/>
                    <a:gd name="T41" fmla="*/ 2147483647 h 92"/>
                    <a:gd name="T42" fmla="*/ 2147483647 w 61"/>
                    <a:gd name="T43" fmla="*/ 2147483647 h 92"/>
                    <a:gd name="T44" fmla="*/ 2147483647 w 61"/>
                    <a:gd name="T45" fmla="*/ 2147483647 h 92"/>
                    <a:gd name="T46" fmla="*/ 2147483647 w 61"/>
                    <a:gd name="T47" fmla="*/ 2147483647 h 92"/>
                    <a:gd name="T48" fmla="*/ 2147483647 w 61"/>
                    <a:gd name="T49" fmla="*/ 2147483647 h 92"/>
                    <a:gd name="T50" fmla="*/ 2147483647 w 61"/>
                    <a:gd name="T51" fmla="*/ 2147483647 h 92"/>
                    <a:gd name="T52" fmla="*/ 2147483647 w 61"/>
                    <a:gd name="T53" fmla="*/ 2147483647 h 92"/>
                    <a:gd name="T54" fmla="*/ 2147483647 w 61"/>
                    <a:gd name="T55" fmla="*/ 2147483647 h 92"/>
                    <a:gd name="T56" fmla="*/ 2147483647 w 61"/>
                    <a:gd name="T57" fmla="*/ 2147483647 h 92"/>
                    <a:gd name="T58" fmla="*/ 2147483647 w 61"/>
                    <a:gd name="T59" fmla="*/ 2147483647 h 92"/>
                    <a:gd name="T60" fmla="*/ 2147483647 w 61"/>
                    <a:gd name="T61" fmla="*/ 2147483647 h 92"/>
                    <a:gd name="T62" fmla="*/ 2147483647 w 61"/>
                    <a:gd name="T63" fmla="*/ 2147483647 h 92"/>
                    <a:gd name="T64" fmla="*/ 2147483647 w 61"/>
                    <a:gd name="T65" fmla="*/ 2147483647 h 92"/>
                    <a:gd name="T66" fmla="*/ 2147483647 w 61"/>
                    <a:gd name="T67" fmla="*/ 2147483647 h 92"/>
                    <a:gd name="T68" fmla="*/ 2147483647 w 61"/>
                    <a:gd name="T69" fmla="*/ 2147483647 h 92"/>
                    <a:gd name="T70" fmla="*/ 2147483647 w 61"/>
                    <a:gd name="T71" fmla="*/ 0 h 92"/>
                    <a:gd name="T72" fmla="*/ 2147483647 w 61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1"/>
                    <a:gd name="T112" fmla="*/ 0 h 92"/>
                    <a:gd name="T113" fmla="*/ 61 w 61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1" h="92">
                      <a:moveTo>
                        <a:pt x="30" y="0"/>
                      </a:moveTo>
                      <a:lnTo>
                        <a:pt x="28" y="0"/>
                      </a:lnTo>
                      <a:lnTo>
                        <a:pt x="24" y="2"/>
                      </a:lnTo>
                      <a:lnTo>
                        <a:pt x="18" y="4"/>
                      </a:lnTo>
                      <a:lnTo>
                        <a:pt x="13" y="8"/>
                      </a:lnTo>
                      <a:lnTo>
                        <a:pt x="7" y="13"/>
                      </a:lnTo>
                      <a:lnTo>
                        <a:pt x="3" y="21"/>
                      </a:lnTo>
                      <a:lnTo>
                        <a:pt x="1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1" y="64"/>
                      </a:lnTo>
                      <a:lnTo>
                        <a:pt x="3" y="71"/>
                      </a:lnTo>
                      <a:lnTo>
                        <a:pt x="7" y="79"/>
                      </a:lnTo>
                      <a:lnTo>
                        <a:pt x="13" y="85"/>
                      </a:lnTo>
                      <a:lnTo>
                        <a:pt x="18" y="88"/>
                      </a:lnTo>
                      <a:lnTo>
                        <a:pt x="24" y="92"/>
                      </a:lnTo>
                      <a:lnTo>
                        <a:pt x="28" y="92"/>
                      </a:lnTo>
                      <a:lnTo>
                        <a:pt x="30" y="92"/>
                      </a:lnTo>
                      <a:lnTo>
                        <a:pt x="33" y="92"/>
                      </a:lnTo>
                      <a:lnTo>
                        <a:pt x="37" y="92"/>
                      </a:lnTo>
                      <a:lnTo>
                        <a:pt x="43" y="88"/>
                      </a:lnTo>
                      <a:lnTo>
                        <a:pt x="48" y="85"/>
                      </a:lnTo>
                      <a:lnTo>
                        <a:pt x="52" y="79"/>
                      </a:lnTo>
                      <a:lnTo>
                        <a:pt x="56" y="71"/>
                      </a:lnTo>
                      <a:lnTo>
                        <a:pt x="59" y="64"/>
                      </a:lnTo>
                      <a:lnTo>
                        <a:pt x="61" y="56"/>
                      </a:lnTo>
                      <a:lnTo>
                        <a:pt x="61" y="47"/>
                      </a:lnTo>
                      <a:lnTo>
                        <a:pt x="61" y="38"/>
                      </a:lnTo>
                      <a:lnTo>
                        <a:pt x="59" y="28"/>
                      </a:lnTo>
                      <a:lnTo>
                        <a:pt x="56" y="21"/>
                      </a:lnTo>
                      <a:lnTo>
                        <a:pt x="52" y="13"/>
                      </a:lnTo>
                      <a:lnTo>
                        <a:pt x="48" y="8"/>
                      </a:lnTo>
                      <a:lnTo>
                        <a:pt x="43" y="4"/>
                      </a:lnTo>
                      <a:lnTo>
                        <a:pt x="37" y="2"/>
                      </a:lnTo>
                      <a:lnTo>
                        <a:pt x="33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6" name="Freeform 189"/>
                <p:cNvSpPr>
                  <a:spLocks/>
                </p:cNvSpPr>
                <p:nvPr/>
              </p:nvSpPr>
              <p:spPr bwMode="auto">
                <a:xfrm>
                  <a:off x="4014788" y="3529013"/>
                  <a:ext cx="49212" cy="52387"/>
                </a:xfrm>
                <a:custGeom>
                  <a:avLst/>
                  <a:gdLst>
                    <a:gd name="T0" fmla="*/ 2147483647 w 61"/>
                    <a:gd name="T1" fmla="*/ 0 h 92"/>
                    <a:gd name="T2" fmla="*/ 2147483647 w 61"/>
                    <a:gd name="T3" fmla="*/ 0 h 92"/>
                    <a:gd name="T4" fmla="*/ 2147483647 w 61"/>
                    <a:gd name="T5" fmla="*/ 2147483647 h 92"/>
                    <a:gd name="T6" fmla="*/ 2147483647 w 61"/>
                    <a:gd name="T7" fmla="*/ 2147483647 h 92"/>
                    <a:gd name="T8" fmla="*/ 2147483647 w 61"/>
                    <a:gd name="T9" fmla="*/ 2147483647 h 92"/>
                    <a:gd name="T10" fmla="*/ 2147483647 w 61"/>
                    <a:gd name="T11" fmla="*/ 2147483647 h 92"/>
                    <a:gd name="T12" fmla="*/ 2147483647 w 61"/>
                    <a:gd name="T13" fmla="*/ 2147483647 h 92"/>
                    <a:gd name="T14" fmla="*/ 2147483647 w 61"/>
                    <a:gd name="T15" fmla="*/ 2147483647 h 92"/>
                    <a:gd name="T16" fmla="*/ 0 w 61"/>
                    <a:gd name="T17" fmla="*/ 2147483647 h 92"/>
                    <a:gd name="T18" fmla="*/ 0 w 61"/>
                    <a:gd name="T19" fmla="*/ 2147483647 h 92"/>
                    <a:gd name="T20" fmla="*/ 0 w 61"/>
                    <a:gd name="T21" fmla="*/ 2147483647 h 92"/>
                    <a:gd name="T22" fmla="*/ 2147483647 w 61"/>
                    <a:gd name="T23" fmla="*/ 2147483647 h 92"/>
                    <a:gd name="T24" fmla="*/ 2147483647 w 61"/>
                    <a:gd name="T25" fmla="*/ 2147483647 h 92"/>
                    <a:gd name="T26" fmla="*/ 2147483647 w 61"/>
                    <a:gd name="T27" fmla="*/ 2147483647 h 92"/>
                    <a:gd name="T28" fmla="*/ 2147483647 w 61"/>
                    <a:gd name="T29" fmla="*/ 2147483647 h 92"/>
                    <a:gd name="T30" fmla="*/ 2147483647 w 61"/>
                    <a:gd name="T31" fmla="*/ 2147483647 h 92"/>
                    <a:gd name="T32" fmla="*/ 2147483647 w 61"/>
                    <a:gd name="T33" fmla="*/ 2147483647 h 92"/>
                    <a:gd name="T34" fmla="*/ 2147483647 w 61"/>
                    <a:gd name="T35" fmla="*/ 2147483647 h 92"/>
                    <a:gd name="T36" fmla="*/ 2147483647 w 61"/>
                    <a:gd name="T37" fmla="*/ 2147483647 h 92"/>
                    <a:gd name="T38" fmla="*/ 2147483647 w 61"/>
                    <a:gd name="T39" fmla="*/ 2147483647 h 92"/>
                    <a:gd name="T40" fmla="*/ 2147483647 w 61"/>
                    <a:gd name="T41" fmla="*/ 2147483647 h 92"/>
                    <a:gd name="T42" fmla="*/ 2147483647 w 61"/>
                    <a:gd name="T43" fmla="*/ 2147483647 h 92"/>
                    <a:gd name="T44" fmla="*/ 2147483647 w 61"/>
                    <a:gd name="T45" fmla="*/ 2147483647 h 92"/>
                    <a:gd name="T46" fmla="*/ 2147483647 w 61"/>
                    <a:gd name="T47" fmla="*/ 2147483647 h 92"/>
                    <a:gd name="T48" fmla="*/ 2147483647 w 61"/>
                    <a:gd name="T49" fmla="*/ 2147483647 h 92"/>
                    <a:gd name="T50" fmla="*/ 2147483647 w 61"/>
                    <a:gd name="T51" fmla="*/ 2147483647 h 92"/>
                    <a:gd name="T52" fmla="*/ 2147483647 w 61"/>
                    <a:gd name="T53" fmla="*/ 2147483647 h 92"/>
                    <a:gd name="T54" fmla="*/ 2147483647 w 61"/>
                    <a:gd name="T55" fmla="*/ 2147483647 h 92"/>
                    <a:gd name="T56" fmla="*/ 2147483647 w 61"/>
                    <a:gd name="T57" fmla="*/ 2147483647 h 92"/>
                    <a:gd name="T58" fmla="*/ 2147483647 w 61"/>
                    <a:gd name="T59" fmla="*/ 2147483647 h 92"/>
                    <a:gd name="T60" fmla="*/ 2147483647 w 61"/>
                    <a:gd name="T61" fmla="*/ 2147483647 h 92"/>
                    <a:gd name="T62" fmla="*/ 2147483647 w 61"/>
                    <a:gd name="T63" fmla="*/ 2147483647 h 92"/>
                    <a:gd name="T64" fmla="*/ 2147483647 w 61"/>
                    <a:gd name="T65" fmla="*/ 2147483647 h 92"/>
                    <a:gd name="T66" fmla="*/ 2147483647 w 61"/>
                    <a:gd name="T67" fmla="*/ 2147483647 h 92"/>
                    <a:gd name="T68" fmla="*/ 2147483647 w 61"/>
                    <a:gd name="T69" fmla="*/ 2147483647 h 92"/>
                    <a:gd name="T70" fmla="*/ 2147483647 w 61"/>
                    <a:gd name="T71" fmla="*/ 0 h 92"/>
                    <a:gd name="T72" fmla="*/ 2147483647 w 61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1"/>
                    <a:gd name="T112" fmla="*/ 0 h 92"/>
                    <a:gd name="T113" fmla="*/ 61 w 61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1" h="92">
                      <a:moveTo>
                        <a:pt x="30" y="0"/>
                      </a:moveTo>
                      <a:lnTo>
                        <a:pt x="28" y="0"/>
                      </a:lnTo>
                      <a:lnTo>
                        <a:pt x="24" y="2"/>
                      </a:lnTo>
                      <a:lnTo>
                        <a:pt x="18" y="4"/>
                      </a:lnTo>
                      <a:lnTo>
                        <a:pt x="13" y="8"/>
                      </a:lnTo>
                      <a:lnTo>
                        <a:pt x="7" y="13"/>
                      </a:lnTo>
                      <a:lnTo>
                        <a:pt x="3" y="21"/>
                      </a:lnTo>
                      <a:lnTo>
                        <a:pt x="1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1" y="64"/>
                      </a:lnTo>
                      <a:lnTo>
                        <a:pt x="3" y="71"/>
                      </a:lnTo>
                      <a:lnTo>
                        <a:pt x="7" y="79"/>
                      </a:lnTo>
                      <a:lnTo>
                        <a:pt x="13" y="85"/>
                      </a:lnTo>
                      <a:lnTo>
                        <a:pt x="18" y="88"/>
                      </a:lnTo>
                      <a:lnTo>
                        <a:pt x="24" y="92"/>
                      </a:lnTo>
                      <a:lnTo>
                        <a:pt x="28" y="92"/>
                      </a:lnTo>
                      <a:lnTo>
                        <a:pt x="30" y="92"/>
                      </a:lnTo>
                      <a:lnTo>
                        <a:pt x="33" y="92"/>
                      </a:lnTo>
                      <a:lnTo>
                        <a:pt x="37" y="92"/>
                      </a:lnTo>
                      <a:lnTo>
                        <a:pt x="43" y="88"/>
                      </a:lnTo>
                      <a:lnTo>
                        <a:pt x="48" y="85"/>
                      </a:lnTo>
                      <a:lnTo>
                        <a:pt x="52" y="79"/>
                      </a:lnTo>
                      <a:lnTo>
                        <a:pt x="56" y="71"/>
                      </a:lnTo>
                      <a:lnTo>
                        <a:pt x="59" y="64"/>
                      </a:lnTo>
                      <a:lnTo>
                        <a:pt x="61" y="56"/>
                      </a:lnTo>
                      <a:lnTo>
                        <a:pt x="61" y="47"/>
                      </a:lnTo>
                      <a:lnTo>
                        <a:pt x="61" y="38"/>
                      </a:lnTo>
                      <a:lnTo>
                        <a:pt x="59" y="28"/>
                      </a:lnTo>
                      <a:lnTo>
                        <a:pt x="56" y="21"/>
                      </a:lnTo>
                      <a:lnTo>
                        <a:pt x="52" y="13"/>
                      </a:lnTo>
                      <a:lnTo>
                        <a:pt x="48" y="8"/>
                      </a:lnTo>
                      <a:lnTo>
                        <a:pt x="43" y="4"/>
                      </a:lnTo>
                      <a:lnTo>
                        <a:pt x="37" y="2"/>
                      </a:lnTo>
                      <a:lnTo>
                        <a:pt x="33" y="0"/>
                      </a:lnTo>
                      <a:lnTo>
                        <a:pt x="30" y="0"/>
                      </a:lnTo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7" name="Freeform 194"/>
                <p:cNvSpPr>
                  <a:spLocks/>
                </p:cNvSpPr>
                <p:nvPr/>
              </p:nvSpPr>
              <p:spPr bwMode="auto">
                <a:xfrm>
                  <a:off x="4613275" y="352901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6" y="0"/>
                      </a:lnTo>
                      <a:lnTo>
                        <a:pt x="24" y="2"/>
                      </a:lnTo>
                      <a:lnTo>
                        <a:pt x="19" y="4"/>
                      </a:lnTo>
                      <a:lnTo>
                        <a:pt x="13" y="8"/>
                      </a:lnTo>
                      <a:lnTo>
                        <a:pt x="8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8" y="79"/>
                      </a:lnTo>
                      <a:lnTo>
                        <a:pt x="13" y="85"/>
                      </a:lnTo>
                      <a:lnTo>
                        <a:pt x="19" y="88"/>
                      </a:lnTo>
                      <a:lnTo>
                        <a:pt x="24" y="92"/>
                      </a:lnTo>
                      <a:lnTo>
                        <a:pt x="26" y="92"/>
                      </a:lnTo>
                      <a:lnTo>
                        <a:pt x="30" y="92"/>
                      </a:lnTo>
                      <a:lnTo>
                        <a:pt x="32" y="92"/>
                      </a:lnTo>
                      <a:lnTo>
                        <a:pt x="36" y="92"/>
                      </a:lnTo>
                      <a:lnTo>
                        <a:pt x="41" y="88"/>
                      </a:lnTo>
                      <a:lnTo>
                        <a:pt x="47" y="85"/>
                      </a:lnTo>
                      <a:lnTo>
                        <a:pt x="51" y="79"/>
                      </a:lnTo>
                      <a:lnTo>
                        <a:pt x="54" y="71"/>
                      </a:lnTo>
                      <a:lnTo>
                        <a:pt x="58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8" y="28"/>
                      </a:lnTo>
                      <a:lnTo>
                        <a:pt x="54" y="21"/>
                      </a:lnTo>
                      <a:lnTo>
                        <a:pt x="51" y="13"/>
                      </a:lnTo>
                      <a:lnTo>
                        <a:pt x="47" y="8"/>
                      </a:lnTo>
                      <a:lnTo>
                        <a:pt x="41" y="4"/>
                      </a:lnTo>
                      <a:lnTo>
                        <a:pt x="36" y="2"/>
                      </a:lnTo>
                      <a:lnTo>
                        <a:pt x="32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8" name="Freeform 195"/>
                <p:cNvSpPr>
                  <a:spLocks/>
                </p:cNvSpPr>
                <p:nvPr/>
              </p:nvSpPr>
              <p:spPr bwMode="auto">
                <a:xfrm>
                  <a:off x="4638675" y="352901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6" y="0"/>
                      </a:lnTo>
                      <a:lnTo>
                        <a:pt x="24" y="2"/>
                      </a:lnTo>
                      <a:lnTo>
                        <a:pt x="19" y="4"/>
                      </a:lnTo>
                      <a:lnTo>
                        <a:pt x="13" y="8"/>
                      </a:lnTo>
                      <a:lnTo>
                        <a:pt x="8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8" y="79"/>
                      </a:lnTo>
                      <a:lnTo>
                        <a:pt x="13" y="85"/>
                      </a:lnTo>
                      <a:lnTo>
                        <a:pt x="19" y="88"/>
                      </a:lnTo>
                      <a:lnTo>
                        <a:pt x="24" y="92"/>
                      </a:lnTo>
                      <a:lnTo>
                        <a:pt x="26" y="92"/>
                      </a:lnTo>
                      <a:lnTo>
                        <a:pt x="30" y="92"/>
                      </a:lnTo>
                      <a:lnTo>
                        <a:pt x="32" y="92"/>
                      </a:lnTo>
                      <a:lnTo>
                        <a:pt x="36" y="92"/>
                      </a:lnTo>
                      <a:lnTo>
                        <a:pt x="41" y="88"/>
                      </a:lnTo>
                      <a:lnTo>
                        <a:pt x="47" y="85"/>
                      </a:lnTo>
                      <a:lnTo>
                        <a:pt x="51" y="79"/>
                      </a:lnTo>
                      <a:lnTo>
                        <a:pt x="54" y="71"/>
                      </a:lnTo>
                      <a:lnTo>
                        <a:pt x="58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8" y="28"/>
                      </a:lnTo>
                      <a:lnTo>
                        <a:pt x="54" y="21"/>
                      </a:lnTo>
                      <a:lnTo>
                        <a:pt x="51" y="13"/>
                      </a:lnTo>
                      <a:lnTo>
                        <a:pt x="47" y="8"/>
                      </a:lnTo>
                      <a:lnTo>
                        <a:pt x="41" y="4"/>
                      </a:lnTo>
                      <a:lnTo>
                        <a:pt x="36" y="2"/>
                      </a:lnTo>
                      <a:lnTo>
                        <a:pt x="32" y="0"/>
                      </a:lnTo>
                      <a:lnTo>
                        <a:pt x="30" y="0"/>
                      </a:lnTo>
                    </a:path>
                  </a:pathLst>
                </a:custGeom>
                <a:solidFill>
                  <a:srgbClr val="AEF30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9" name="Freeform 198"/>
                <p:cNvSpPr>
                  <a:spLocks/>
                </p:cNvSpPr>
                <p:nvPr/>
              </p:nvSpPr>
              <p:spPr bwMode="auto">
                <a:xfrm>
                  <a:off x="4318000" y="352901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7" y="0"/>
                      </a:lnTo>
                      <a:lnTo>
                        <a:pt x="25" y="2"/>
                      </a:lnTo>
                      <a:lnTo>
                        <a:pt x="19" y="4"/>
                      </a:lnTo>
                      <a:lnTo>
                        <a:pt x="14" y="8"/>
                      </a:lnTo>
                      <a:lnTo>
                        <a:pt x="8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8" y="79"/>
                      </a:lnTo>
                      <a:lnTo>
                        <a:pt x="14" y="85"/>
                      </a:lnTo>
                      <a:lnTo>
                        <a:pt x="19" y="88"/>
                      </a:lnTo>
                      <a:lnTo>
                        <a:pt x="25" y="92"/>
                      </a:lnTo>
                      <a:lnTo>
                        <a:pt x="27" y="92"/>
                      </a:lnTo>
                      <a:lnTo>
                        <a:pt x="30" y="92"/>
                      </a:lnTo>
                      <a:lnTo>
                        <a:pt x="34" y="92"/>
                      </a:lnTo>
                      <a:lnTo>
                        <a:pt x="36" y="92"/>
                      </a:lnTo>
                      <a:lnTo>
                        <a:pt x="42" y="88"/>
                      </a:lnTo>
                      <a:lnTo>
                        <a:pt x="47" y="85"/>
                      </a:lnTo>
                      <a:lnTo>
                        <a:pt x="51" y="79"/>
                      </a:lnTo>
                      <a:lnTo>
                        <a:pt x="55" y="71"/>
                      </a:lnTo>
                      <a:lnTo>
                        <a:pt x="59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9" y="28"/>
                      </a:lnTo>
                      <a:lnTo>
                        <a:pt x="55" y="21"/>
                      </a:lnTo>
                      <a:lnTo>
                        <a:pt x="51" y="13"/>
                      </a:lnTo>
                      <a:lnTo>
                        <a:pt x="47" y="8"/>
                      </a:lnTo>
                      <a:lnTo>
                        <a:pt x="42" y="4"/>
                      </a:lnTo>
                      <a:lnTo>
                        <a:pt x="36" y="2"/>
                      </a:lnTo>
                      <a:lnTo>
                        <a:pt x="34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0" name="Freeform 199"/>
                <p:cNvSpPr>
                  <a:spLocks/>
                </p:cNvSpPr>
                <p:nvPr/>
              </p:nvSpPr>
              <p:spPr bwMode="auto">
                <a:xfrm>
                  <a:off x="4318000" y="3529013"/>
                  <a:ext cx="47625" cy="52387"/>
                </a:xfrm>
                <a:custGeom>
                  <a:avLst/>
                  <a:gdLst>
                    <a:gd name="T0" fmla="*/ 2147483647 w 60"/>
                    <a:gd name="T1" fmla="*/ 0 h 92"/>
                    <a:gd name="T2" fmla="*/ 2147483647 w 60"/>
                    <a:gd name="T3" fmla="*/ 0 h 92"/>
                    <a:gd name="T4" fmla="*/ 2147483647 w 60"/>
                    <a:gd name="T5" fmla="*/ 2147483647 h 92"/>
                    <a:gd name="T6" fmla="*/ 2147483647 w 60"/>
                    <a:gd name="T7" fmla="*/ 2147483647 h 92"/>
                    <a:gd name="T8" fmla="*/ 2147483647 w 60"/>
                    <a:gd name="T9" fmla="*/ 2147483647 h 92"/>
                    <a:gd name="T10" fmla="*/ 2147483647 w 60"/>
                    <a:gd name="T11" fmla="*/ 2147483647 h 92"/>
                    <a:gd name="T12" fmla="*/ 2147483647 w 60"/>
                    <a:gd name="T13" fmla="*/ 2147483647 h 92"/>
                    <a:gd name="T14" fmla="*/ 2147483647 w 60"/>
                    <a:gd name="T15" fmla="*/ 2147483647 h 92"/>
                    <a:gd name="T16" fmla="*/ 0 w 60"/>
                    <a:gd name="T17" fmla="*/ 2147483647 h 92"/>
                    <a:gd name="T18" fmla="*/ 0 w 60"/>
                    <a:gd name="T19" fmla="*/ 2147483647 h 92"/>
                    <a:gd name="T20" fmla="*/ 0 w 60"/>
                    <a:gd name="T21" fmla="*/ 2147483647 h 92"/>
                    <a:gd name="T22" fmla="*/ 2147483647 w 60"/>
                    <a:gd name="T23" fmla="*/ 2147483647 h 92"/>
                    <a:gd name="T24" fmla="*/ 2147483647 w 60"/>
                    <a:gd name="T25" fmla="*/ 2147483647 h 92"/>
                    <a:gd name="T26" fmla="*/ 2147483647 w 60"/>
                    <a:gd name="T27" fmla="*/ 2147483647 h 92"/>
                    <a:gd name="T28" fmla="*/ 2147483647 w 60"/>
                    <a:gd name="T29" fmla="*/ 2147483647 h 92"/>
                    <a:gd name="T30" fmla="*/ 2147483647 w 60"/>
                    <a:gd name="T31" fmla="*/ 2147483647 h 92"/>
                    <a:gd name="T32" fmla="*/ 2147483647 w 60"/>
                    <a:gd name="T33" fmla="*/ 2147483647 h 92"/>
                    <a:gd name="T34" fmla="*/ 2147483647 w 60"/>
                    <a:gd name="T35" fmla="*/ 2147483647 h 92"/>
                    <a:gd name="T36" fmla="*/ 2147483647 w 60"/>
                    <a:gd name="T37" fmla="*/ 2147483647 h 92"/>
                    <a:gd name="T38" fmla="*/ 2147483647 w 60"/>
                    <a:gd name="T39" fmla="*/ 2147483647 h 92"/>
                    <a:gd name="T40" fmla="*/ 2147483647 w 60"/>
                    <a:gd name="T41" fmla="*/ 2147483647 h 92"/>
                    <a:gd name="T42" fmla="*/ 2147483647 w 60"/>
                    <a:gd name="T43" fmla="*/ 2147483647 h 92"/>
                    <a:gd name="T44" fmla="*/ 2147483647 w 60"/>
                    <a:gd name="T45" fmla="*/ 2147483647 h 92"/>
                    <a:gd name="T46" fmla="*/ 2147483647 w 60"/>
                    <a:gd name="T47" fmla="*/ 2147483647 h 92"/>
                    <a:gd name="T48" fmla="*/ 2147483647 w 60"/>
                    <a:gd name="T49" fmla="*/ 2147483647 h 92"/>
                    <a:gd name="T50" fmla="*/ 2147483647 w 60"/>
                    <a:gd name="T51" fmla="*/ 2147483647 h 92"/>
                    <a:gd name="T52" fmla="*/ 2147483647 w 60"/>
                    <a:gd name="T53" fmla="*/ 2147483647 h 92"/>
                    <a:gd name="T54" fmla="*/ 2147483647 w 60"/>
                    <a:gd name="T55" fmla="*/ 2147483647 h 92"/>
                    <a:gd name="T56" fmla="*/ 2147483647 w 60"/>
                    <a:gd name="T57" fmla="*/ 2147483647 h 92"/>
                    <a:gd name="T58" fmla="*/ 2147483647 w 60"/>
                    <a:gd name="T59" fmla="*/ 2147483647 h 92"/>
                    <a:gd name="T60" fmla="*/ 2147483647 w 60"/>
                    <a:gd name="T61" fmla="*/ 2147483647 h 92"/>
                    <a:gd name="T62" fmla="*/ 2147483647 w 60"/>
                    <a:gd name="T63" fmla="*/ 2147483647 h 92"/>
                    <a:gd name="T64" fmla="*/ 2147483647 w 60"/>
                    <a:gd name="T65" fmla="*/ 2147483647 h 92"/>
                    <a:gd name="T66" fmla="*/ 2147483647 w 60"/>
                    <a:gd name="T67" fmla="*/ 2147483647 h 92"/>
                    <a:gd name="T68" fmla="*/ 2147483647 w 60"/>
                    <a:gd name="T69" fmla="*/ 2147483647 h 92"/>
                    <a:gd name="T70" fmla="*/ 2147483647 w 60"/>
                    <a:gd name="T71" fmla="*/ 0 h 92"/>
                    <a:gd name="T72" fmla="*/ 2147483647 w 60"/>
                    <a:gd name="T73" fmla="*/ 0 h 9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60"/>
                    <a:gd name="T112" fmla="*/ 0 h 92"/>
                    <a:gd name="T113" fmla="*/ 60 w 60"/>
                    <a:gd name="T114" fmla="*/ 92 h 9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60" h="92">
                      <a:moveTo>
                        <a:pt x="30" y="0"/>
                      </a:moveTo>
                      <a:lnTo>
                        <a:pt x="27" y="0"/>
                      </a:lnTo>
                      <a:lnTo>
                        <a:pt x="25" y="2"/>
                      </a:lnTo>
                      <a:lnTo>
                        <a:pt x="19" y="4"/>
                      </a:lnTo>
                      <a:lnTo>
                        <a:pt x="14" y="8"/>
                      </a:lnTo>
                      <a:lnTo>
                        <a:pt x="8" y="13"/>
                      </a:lnTo>
                      <a:lnTo>
                        <a:pt x="4" y="21"/>
                      </a:lnTo>
                      <a:lnTo>
                        <a:pt x="2" y="28"/>
                      </a:lnTo>
                      <a:lnTo>
                        <a:pt x="0" y="38"/>
                      </a:lnTo>
                      <a:lnTo>
                        <a:pt x="0" y="47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4" y="71"/>
                      </a:lnTo>
                      <a:lnTo>
                        <a:pt x="8" y="79"/>
                      </a:lnTo>
                      <a:lnTo>
                        <a:pt x="14" y="85"/>
                      </a:lnTo>
                      <a:lnTo>
                        <a:pt x="19" y="88"/>
                      </a:lnTo>
                      <a:lnTo>
                        <a:pt x="25" y="92"/>
                      </a:lnTo>
                      <a:lnTo>
                        <a:pt x="27" y="92"/>
                      </a:lnTo>
                      <a:lnTo>
                        <a:pt x="30" y="92"/>
                      </a:lnTo>
                      <a:lnTo>
                        <a:pt x="34" y="92"/>
                      </a:lnTo>
                      <a:lnTo>
                        <a:pt x="36" y="92"/>
                      </a:lnTo>
                      <a:lnTo>
                        <a:pt x="42" y="88"/>
                      </a:lnTo>
                      <a:lnTo>
                        <a:pt x="47" y="85"/>
                      </a:lnTo>
                      <a:lnTo>
                        <a:pt x="51" y="79"/>
                      </a:lnTo>
                      <a:lnTo>
                        <a:pt x="55" y="71"/>
                      </a:lnTo>
                      <a:lnTo>
                        <a:pt x="59" y="64"/>
                      </a:lnTo>
                      <a:lnTo>
                        <a:pt x="60" y="56"/>
                      </a:lnTo>
                      <a:lnTo>
                        <a:pt x="60" y="47"/>
                      </a:lnTo>
                      <a:lnTo>
                        <a:pt x="60" y="38"/>
                      </a:lnTo>
                      <a:lnTo>
                        <a:pt x="59" y="28"/>
                      </a:lnTo>
                      <a:lnTo>
                        <a:pt x="55" y="21"/>
                      </a:lnTo>
                      <a:lnTo>
                        <a:pt x="51" y="13"/>
                      </a:lnTo>
                      <a:lnTo>
                        <a:pt x="47" y="8"/>
                      </a:lnTo>
                      <a:lnTo>
                        <a:pt x="42" y="4"/>
                      </a:lnTo>
                      <a:lnTo>
                        <a:pt x="36" y="2"/>
                      </a:lnTo>
                      <a:lnTo>
                        <a:pt x="34" y="0"/>
                      </a:lnTo>
                      <a:lnTo>
                        <a:pt x="30" y="0"/>
                      </a:lnTo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1" name="Rectangle 205"/>
                <p:cNvSpPr>
                  <a:spLocks noChangeArrowheads="1"/>
                </p:cNvSpPr>
                <p:nvPr/>
              </p:nvSpPr>
              <p:spPr bwMode="auto">
                <a:xfrm>
                  <a:off x="4040188" y="3911600"/>
                  <a:ext cx="1196975" cy="425450"/>
                </a:xfrm>
                <a:prstGeom prst="rect">
                  <a:avLst/>
                </a:prstGeom>
                <a:solidFill>
                  <a:srgbClr val="92D050"/>
                </a:solidFill>
                <a:ln w="19050" algn="ctr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grpSp>
              <p:nvGrpSpPr>
                <p:cNvPr id="122" name="Group 359"/>
                <p:cNvGrpSpPr>
                  <a:grpSpLocks/>
                </p:cNvGrpSpPr>
                <p:nvPr/>
              </p:nvGrpSpPr>
              <p:grpSpPr bwMode="auto">
                <a:xfrm>
                  <a:off x="1881188" y="4011608"/>
                  <a:ext cx="5641975" cy="194444"/>
                  <a:chOff x="1203" y="1800"/>
                  <a:chExt cx="3554" cy="86"/>
                </a:xfrm>
              </p:grpSpPr>
              <p:sp>
                <p:nvSpPr>
                  <p:cNvPr id="139" name="Rectangle 174"/>
                  <p:cNvSpPr>
                    <a:spLocks noChangeArrowheads="1"/>
                  </p:cNvSpPr>
                  <p:nvPr/>
                </p:nvSpPr>
                <p:spPr bwMode="white">
                  <a:xfrm>
                    <a:off x="1203" y="1800"/>
                    <a:ext cx="409" cy="8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200" b="1" dirty="0">
                        <a:solidFill>
                          <a:srgbClr val="FFFFFF"/>
                        </a:solidFill>
                      </a:rPr>
                      <a:t>CYCLE 1</a:t>
                    </a:r>
                    <a:endParaRPr lang="en-US" b="1" dirty="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40" name="Rectangle 193"/>
                  <p:cNvSpPr>
                    <a:spLocks noChangeArrowheads="1"/>
                  </p:cNvSpPr>
                  <p:nvPr/>
                </p:nvSpPr>
                <p:spPr bwMode="white">
                  <a:xfrm>
                    <a:off x="1947" y="1800"/>
                    <a:ext cx="409" cy="8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200" b="1">
                        <a:solidFill>
                          <a:srgbClr val="FFFFFF"/>
                        </a:solidFill>
                      </a:rPr>
                      <a:t>CYCLE 2</a:t>
                    </a:r>
                    <a:endParaRPr lang="en-US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41" name="Rectangle 206"/>
                  <p:cNvSpPr>
                    <a:spLocks noChangeArrowheads="1"/>
                  </p:cNvSpPr>
                  <p:nvPr/>
                </p:nvSpPr>
                <p:spPr bwMode="white">
                  <a:xfrm>
                    <a:off x="2707" y="1800"/>
                    <a:ext cx="409" cy="8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200" b="1">
                        <a:solidFill>
                          <a:srgbClr val="FFFFFF"/>
                        </a:solidFill>
                      </a:rPr>
                      <a:t>CYCLE 9</a:t>
                    </a:r>
                    <a:endParaRPr lang="en-US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42" name="Rectangle 273"/>
                  <p:cNvSpPr>
                    <a:spLocks noChangeArrowheads="1"/>
                  </p:cNvSpPr>
                  <p:nvPr/>
                </p:nvSpPr>
                <p:spPr bwMode="white">
                  <a:xfrm>
                    <a:off x="4042" y="1804"/>
                    <a:ext cx="715" cy="8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200" b="1">
                        <a:solidFill>
                          <a:srgbClr val="FFFFFF"/>
                        </a:solidFill>
                      </a:rPr>
                      <a:t>MAINTENANCE</a:t>
                    </a:r>
                  </a:p>
                </p:txBody>
              </p:sp>
            </p:grpSp>
            <p:sp>
              <p:nvSpPr>
                <p:cNvPr id="123" name="Rectangle 300"/>
                <p:cNvSpPr>
                  <a:spLocks noChangeArrowheads="1"/>
                </p:cNvSpPr>
                <p:nvPr/>
              </p:nvSpPr>
              <p:spPr bwMode="auto">
                <a:xfrm>
                  <a:off x="8397875" y="3911600"/>
                  <a:ext cx="74613" cy="425450"/>
                </a:xfrm>
                <a:prstGeom prst="rect">
                  <a:avLst/>
                </a:prstGeom>
                <a:solidFill>
                  <a:srgbClr val="FD8520"/>
                </a:solidFill>
                <a:ln w="1905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124" name="Rectangle 300"/>
                <p:cNvSpPr>
                  <a:spLocks noChangeArrowheads="1"/>
                </p:cNvSpPr>
                <p:nvPr/>
              </p:nvSpPr>
              <p:spPr bwMode="auto">
                <a:xfrm>
                  <a:off x="8523288" y="3911600"/>
                  <a:ext cx="74612" cy="425450"/>
                </a:xfrm>
                <a:prstGeom prst="rect">
                  <a:avLst/>
                </a:prstGeom>
                <a:solidFill>
                  <a:srgbClr val="FD8520"/>
                </a:solidFill>
                <a:ln w="1905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125" name="Rectangle 300"/>
                <p:cNvSpPr>
                  <a:spLocks noChangeArrowheads="1"/>
                </p:cNvSpPr>
                <p:nvPr/>
              </p:nvSpPr>
              <p:spPr bwMode="auto">
                <a:xfrm>
                  <a:off x="8662988" y="3911600"/>
                  <a:ext cx="74612" cy="425450"/>
                </a:xfrm>
                <a:prstGeom prst="rect">
                  <a:avLst/>
                </a:prstGeom>
                <a:solidFill>
                  <a:srgbClr val="FD8520"/>
                </a:solidFill>
                <a:ln w="1905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sp>
              <p:nvSpPr>
                <p:cNvPr id="126" name="Rectangle 300"/>
                <p:cNvSpPr>
                  <a:spLocks noChangeArrowheads="1"/>
                </p:cNvSpPr>
                <p:nvPr/>
              </p:nvSpPr>
              <p:spPr bwMode="auto">
                <a:xfrm>
                  <a:off x="8801100" y="3911600"/>
                  <a:ext cx="74613" cy="425450"/>
                </a:xfrm>
                <a:prstGeom prst="rect">
                  <a:avLst/>
                </a:prstGeom>
                <a:solidFill>
                  <a:srgbClr val="FD8520"/>
                </a:solidFill>
                <a:ln w="1905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t-IT" sz="1400">
                    <a:solidFill>
                      <a:srgbClr val="0A315A"/>
                    </a:solidFill>
                  </a:endParaRPr>
                </a:p>
              </p:txBody>
            </p:sp>
            <p:grpSp>
              <p:nvGrpSpPr>
                <p:cNvPr id="127" name="Gruppo 181"/>
                <p:cNvGrpSpPr>
                  <a:grpSpLocks/>
                </p:cNvGrpSpPr>
                <p:nvPr/>
              </p:nvGrpSpPr>
              <p:grpSpPr bwMode="auto">
                <a:xfrm>
                  <a:off x="5197475" y="3529013"/>
                  <a:ext cx="644525" cy="52387"/>
                  <a:chOff x="5197475" y="4202113"/>
                  <a:chExt cx="644525" cy="52387"/>
                </a:xfrm>
              </p:grpSpPr>
              <p:sp>
                <p:nvSpPr>
                  <p:cNvPr id="136" name="Freeform 195"/>
                  <p:cNvSpPr>
                    <a:spLocks/>
                  </p:cNvSpPr>
                  <p:nvPr/>
                </p:nvSpPr>
                <p:spPr bwMode="auto">
                  <a:xfrm>
                    <a:off x="5197475" y="4202113"/>
                    <a:ext cx="47625" cy="52387"/>
                  </a:xfrm>
                  <a:custGeom>
                    <a:avLst/>
                    <a:gdLst>
                      <a:gd name="T0" fmla="*/ 2147483647 w 60"/>
                      <a:gd name="T1" fmla="*/ 0 h 92"/>
                      <a:gd name="T2" fmla="*/ 2147483647 w 60"/>
                      <a:gd name="T3" fmla="*/ 0 h 92"/>
                      <a:gd name="T4" fmla="*/ 2147483647 w 60"/>
                      <a:gd name="T5" fmla="*/ 2147483647 h 92"/>
                      <a:gd name="T6" fmla="*/ 2147483647 w 60"/>
                      <a:gd name="T7" fmla="*/ 2147483647 h 92"/>
                      <a:gd name="T8" fmla="*/ 2147483647 w 60"/>
                      <a:gd name="T9" fmla="*/ 2147483647 h 92"/>
                      <a:gd name="T10" fmla="*/ 2147483647 w 60"/>
                      <a:gd name="T11" fmla="*/ 2147483647 h 92"/>
                      <a:gd name="T12" fmla="*/ 2147483647 w 60"/>
                      <a:gd name="T13" fmla="*/ 2147483647 h 92"/>
                      <a:gd name="T14" fmla="*/ 2147483647 w 60"/>
                      <a:gd name="T15" fmla="*/ 2147483647 h 92"/>
                      <a:gd name="T16" fmla="*/ 0 w 60"/>
                      <a:gd name="T17" fmla="*/ 2147483647 h 92"/>
                      <a:gd name="T18" fmla="*/ 0 w 60"/>
                      <a:gd name="T19" fmla="*/ 2147483647 h 92"/>
                      <a:gd name="T20" fmla="*/ 0 w 60"/>
                      <a:gd name="T21" fmla="*/ 2147483647 h 92"/>
                      <a:gd name="T22" fmla="*/ 2147483647 w 60"/>
                      <a:gd name="T23" fmla="*/ 2147483647 h 92"/>
                      <a:gd name="T24" fmla="*/ 2147483647 w 60"/>
                      <a:gd name="T25" fmla="*/ 2147483647 h 92"/>
                      <a:gd name="T26" fmla="*/ 2147483647 w 60"/>
                      <a:gd name="T27" fmla="*/ 2147483647 h 92"/>
                      <a:gd name="T28" fmla="*/ 2147483647 w 60"/>
                      <a:gd name="T29" fmla="*/ 2147483647 h 92"/>
                      <a:gd name="T30" fmla="*/ 2147483647 w 60"/>
                      <a:gd name="T31" fmla="*/ 2147483647 h 92"/>
                      <a:gd name="T32" fmla="*/ 2147483647 w 60"/>
                      <a:gd name="T33" fmla="*/ 2147483647 h 92"/>
                      <a:gd name="T34" fmla="*/ 2147483647 w 60"/>
                      <a:gd name="T35" fmla="*/ 2147483647 h 92"/>
                      <a:gd name="T36" fmla="*/ 2147483647 w 60"/>
                      <a:gd name="T37" fmla="*/ 2147483647 h 92"/>
                      <a:gd name="T38" fmla="*/ 2147483647 w 60"/>
                      <a:gd name="T39" fmla="*/ 2147483647 h 92"/>
                      <a:gd name="T40" fmla="*/ 2147483647 w 60"/>
                      <a:gd name="T41" fmla="*/ 2147483647 h 92"/>
                      <a:gd name="T42" fmla="*/ 2147483647 w 60"/>
                      <a:gd name="T43" fmla="*/ 2147483647 h 92"/>
                      <a:gd name="T44" fmla="*/ 2147483647 w 60"/>
                      <a:gd name="T45" fmla="*/ 2147483647 h 92"/>
                      <a:gd name="T46" fmla="*/ 2147483647 w 60"/>
                      <a:gd name="T47" fmla="*/ 2147483647 h 92"/>
                      <a:gd name="T48" fmla="*/ 2147483647 w 60"/>
                      <a:gd name="T49" fmla="*/ 2147483647 h 92"/>
                      <a:gd name="T50" fmla="*/ 2147483647 w 60"/>
                      <a:gd name="T51" fmla="*/ 2147483647 h 92"/>
                      <a:gd name="T52" fmla="*/ 2147483647 w 60"/>
                      <a:gd name="T53" fmla="*/ 2147483647 h 92"/>
                      <a:gd name="T54" fmla="*/ 2147483647 w 60"/>
                      <a:gd name="T55" fmla="*/ 2147483647 h 92"/>
                      <a:gd name="T56" fmla="*/ 2147483647 w 60"/>
                      <a:gd name="T57" fmla="*/ 2147483647 h 92"/>
                      <a:gd name="T58" fmla="*/ 2147483647 w 60"/>
                      <a:gd name="T59" fmla="*/ 2147483647 h 92"/>
                      <a:gd name="T60" fmla="*/ 2147483647 w 60"/>
                      <a:gd name="T61" fmla="*/ 2147483647 h 92"/>
                      <a:gd name="T62" fmla="*/ 2147483647 w 60"/>
                      <a:gd name="T63" fmla="*/ 2147483647 h 92"/>
                      <a:gd name="T64" fmla="*/ 2147483647 w 60"/>
                      <a:gd name="T65" fmla="*/ 2147483647 h 92"/>
                      <a:gd name="T66" fmla="*/ 2147483647 w 60"/>
                      <a:gd name="T67" fmla="*/ 2147483647 h 92"/>
                      <a:gd name="T68" fmla="*/ 2147483647 w 60"/>
                      <a:gd name="T69" fmla="*/ 2147483647 h 92"/>
                      <a:gd name="T70" fmla="*/ 2147483647 w 60"/>
                      <a:gd name="T71" fmla="*/ 0 h 92"/>
                      <a:gd name="T72" fmla="*/ 2147483647 w 60"/>
                      <a:gd name="T73" fmla="*/ 0 h 9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60"/>
                      <a:gd name="T112" fmla="*/ 0 h 92"/>
                      <a:gd name="T113" fmla="*/ 60 w 60"/>
                      <a:gd name="T114" fmla="*/ 92 h 9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60" h="92">
                        <a:moveTo>
                          <a:pt x="30" y="0"/>
                        </a:moveTo>
                        <a:lnTo>
                          <a:pt x="26" y="0"/>
                        </a:lnTo>
                        <a:lnTo>
                          <a:pt x="24" y="2"/>
                        </a:lnTo>
                        <a:lnTo>
                          <a:pt x="19" y="4"/>
                        </a:lnTo>
                        <a:lnTo>
                          <a:pt x="13" y="8"/>
                        </a:lnTo>
                        <a:lnTo>
                          <a:pt x="8" y="13"/>
                        </a:lnTo>
                        <a:lnTo>
                          <a:pt x="4" y="21"/>
                        </a:lnTo>
                        <a:lnTo>
                          <a:pt x="2" y="28"/>
                        </a:lnTo>
                        <a:lnTo>
                          <a:pt x="0" y="38"/>
                        </a:lnTo>
                        <a:lnTo>
                          <a:pt x="0" y="47"/>
                        </a:lnTo>
                        <a:lnTo>
                          <a:pt x="0" y="56"/>
                        </a:lnTo>
                        <a:lnTo>
                          <a:pt x="2" y="64"/>
                        </a:lnTo>
                        <a:lnTo>
                          <a:pt x="4" y="71"/>
                        </a:lnTo>
                        <a:lnTo>
                          <a:pt x="8" y="79"/>
                        </a:lnTo>
                        <a:lnTo>
                          <a:pt x="13" y="85"/>
                        </a:lnTo>
                        <a:lnTo>
                          <a:pt x="19" y="88"/>
                        </a:lnTo>
                        <a:lnTo>
                          <a:pt x="24" y="92"/>
                        </a:lnTo>
                        <a:lnTo>
                          <a:pt x="26" y="92"/>
                        </a:lnTo>
                        <a:lnTo>
                          <a:pt x="30" y="92"/>
                        </a:lnTo>
                        <a:lnTo>
                          <a:pt x="32" y="92"/>
                        </a:lnTo>
                        <a:lnTo>
                          <a:pt x="36" y="92"/>
                        </a:lnTo>
                        <a:lnTo>
                          <a:pt x="41" y="88"/>
                        </a:lnTo>
                        <a:lnTo>
                          <a:pt x="47" y="85"/>
                        </a:lnTo>
                        <a:lnTo>
                          <a:pt x="51" y="79"/>
                        </a:lnTo>
                        <a:lnTo>
                          <a:pt x="54" y="71"/>
                        </a:lnTo>
                        <a:lnTo>
                          <a:pt x="58" y="64"/>
                        </a:lnTo>
                        <a:lnTo>
                          <a:pt x="60" y="56"/>
                        </a:lnTo>
                        <a:lnTo>
                          <a:pt x="60" y="47"/>
                        </a:lnTo>
                        <a:lnTo>
                          <a:pt x="60" y="38"/>
                        </a:lnTo>
                        <a:lnTo>
                          <a:pt x="58" y="28"/>
                        </a:lnTo>
                        <a:lnTo>
                          <a:pt x="54" y="21"/>
                        </a:lnTo>
                        <a:lnTo>
                          <a:pt x="51" y="13"/>
                        </a:lnTo>
                        <a:lnTo>
                          <a:pt x="47" y="8"/>
                        </a:lnTo>
                        <a:lnTo>
                          <a:pt x="41" y="4"/>
                        </a:lnTo>
                        <a:lnTo>
                          <a:pt x="36" y="2"/>
                        </a:lnTo>
                        <a:lnTo>
                          <a:pt x="32" y="0"/>
                        </a:lnTo>
                        <a:lnTo>
                          <a:pt x="30" y="0"/>
                        </a:lnTo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6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37" name="Freeform 195"/>
                  <p:cNvSpPr>
                    <a:spLocks/>
                  </p:cNvSpPr>
                  <p:nvPr/>
                </p:nvSpPr>
                <p:spPr bwMode="auto">
                  <a:xfrm>
                    <a:off x="5502275" y="4202113"/>
                    <a:ext cx="47625" cy="52387"/>
                  </a:xfrm>
                  <a:custGeom>
                    <a:avLst/>
                    <a:gdLst>
                      <a:gd name="T0" fmla="*/ 2147483647 w 60"/>
                      <a:gd name="T1" fmla="*/ 0 h 92"/>
                      <a:gd name="T2" fmla="*/ 2147483647 w 60"/>
                      <a:gd name="T3" fmla="*/ 0 h 92"/>
                      <a:gd name="T4" fmla="*/ 2147483647 w 60"/>
                      <a:gd name="T5" fmla="*/ 2147483647 h 92"/>
                      <a:gd name="T6" fmla="*/ 2147483647 w 60"/>
                      <a:gd name="T7" fmla="*/ 2147483647 h 92"/>
                      <a:gd name="T8" fmla="*/ 2147483647 w 60"/>
                      <a:gd name="T9" fmla="*/ 2147483647 h 92"/>
                      <a:gd name="T10" fmla="*/ 2147483647 w 60"/>
                      <a:gd name="T11" fmla="*/ 2147483647 h 92"/>
                      <a:gd name="T12" fmla="*/ 2147483647 w 60"/>
                      <a:gd name="T13" fmla="*/ 2147483647 h 92"/>
                      <a:gd name="T14" fmla="*/ 2147483647 w 60"/>
                      <a:gd name="T15" fmla="*/ 2147483647 h 92"/>
                      <a:gd name="T16" fmla="*/ 0 w 60"/>
                      <a:gd name="T17" fmla="*/ 2147483647 h 92"/>
                      <a:gd name="T18" fmla="*/ 0 w 60"/>
                      <a:gd name="T19" fmla="*/ 2147483647 h 92"/>
                      <a:gd name="T20" fmla="*/ 0 w 60"/>
                      <a:gd name="T21" fmla="*/ 2147483647 h 92"/>
                      <a:gd name="T22" fmla="*/ 2147483647 w 60"/>
                      <a:gd name="T23" fmla="*/ 2147483647 h 92"/>
                      <a:gd name="T24" fmla="*/ 2147483647 w 60"/>
                      <a:gd name="T25" fmla="*/ 2147483647 h 92"/>
                      <a:gd name="T26" fmla="*/ 2147483647 w 60"/>
                      <a:gd name="T27" fmla="*/ 2147483647 h 92"/>
                      <a:gd name="T28" fmla="*/ 2147483647 w 60"/>
                      <a:gd name="T29" fmla="*/ 2147483647 h 92"/>
                      <a:gd name="T30" fmla="*/ 2147483647 w 60"/>
                      <a:gd name="T31" fmla="*/ 2147483647 h 92"/>
                      <a:gd name="T32" fmla="*/ 2147483647 w 60"/>
                      <a:gd name="T33" fmla="*/ 2147483647 h 92"/>
                      <a:gd name="T34" fmla="*/ 2147483647 w 60"/>
                      <a:gd name="T35" fmla="*/ 2147483647 h 92"/>
                      <a:gd name="T36" fmla="*/ 2147483647 w 60"/>
                      <a:gd name="T37" fmla="*/ 2147483647 h 92"/>
                      <a:gd name="T38" fmla="*/ 2147483647 w 60"/>
                      <a:gd name="T39" fmla="*/ 2147483647 h 92"/>
                      <a:gd name="T40" fmla="*/ 2147483647 w 60"/>
                      <a:gd name="T41" fmla="*/ 2147483647 h 92"/>
                      <a:gd name="T42" fmla="*/ 2147483647 w 60"/>
                      <a:gd name="T43" fmla="*/ 2147483647 h 92"/>
                      <a:gd name="T44" fmla="*/ 2147483647 w 60"/>
                      <a:gd name="T45" fmla="*/ 2147483647 h 92"/>
                      <a:gd name="T46" fmla="*/ 2147483647 w 60"/>
                      <a:gd name="T47" fmla="*/ 2147483647 h 92"/>
                      <a:gd name="T48" fmla="*/ 2147483647 w 60"/>
                      <a:gd name="T49" fmla="*/ 2147483647 h 92"/>
                      <a:gd name="T50" fmla="*/ 2147483647 w 60"/>
                      <a:gd name="T51" fmla="*/ 2147483647 h 92"/>
                      <a:gd name="T52" fmla="*/ 2147483647 w 60"/>
                      <a:gd name="T53" fmla="*/ 2147483647 h 92"/>
                      <a:gd name="T54" fmla="*/ 2147483647 w 60"/>
                      <a:gd name="T55" fmla="*/ 2147483647 h 92"/>
                      <a:gd name="T56" fmla="*/ 2147483647 w 60"/>
                      <a:gd name="T57" fmla="*/ 2147483647 h 92"/>
                      <a:gd name="T58" fmla="*/ 2147483647 w 60"/>
                      <a:gd name="T59" fmla="*/ 2147483647 h 92"/>
                      <a:gd name="T60" fmla="*/ 2147483647 w 60"/>
                      <a:gd name="T61" fmla="*/ 2147483647 h 92"/>
                      <a:gd name="T62" fmla="*/ 2147483647 w 60"/>
                      <a:gd name="T63" fmla="*/ 2147483647 h 92"/>
                      <a:gd name="T64" fmla="*/ 2147483647 w 60"/>
                      <a:gd name="T65" fmla="*/ 2147483647 h 92"/>
                      <a:gd name="T66" fmla="*/ 2147483647 w 60"/>
                      <a:gd name="T67" fmla="*/ 2147483647 h 92"/>
                      <a:gd name="T68" fmla="*/ 2147483647 w 60"/>
                      <a:gd name="T69" fmla="*/ 2147483647 h 92"/>
                      <a:gd name="T70" fmla="*/ 2147483647 w 60"/>
                      <a:gd name="T71" fmla="*/ 0 h 92"/>
                      <a:gd name="T72" fmla="*/ 2147483647 w 60"/>
                      <a:gd name="T73" fmla="*/ 0 h 9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60"/>
                      <a:gd name="T112" fmla="*/ 0 h 92"/>
                      <a:gd name="T113" fmla="*/ 60 w 60"/>
                      <a:gd name="T114" fmla="*/ 92 h 9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60" h="92">
                        <a:moveTo>
                          <a:pt x="30" y="0"/>
                        </a:moveTo>
                        <a:lnTo>
                          <a:pt x="26" y="0"/>
                        </a:lnTo>
                        <a:lnTo>
                          <a:pt x="24" y="2"/>
                        </a:lnTo>
                        <a:lnTo>
                          <a:pt x="19" y="4"/>
                        </a:lnTo>
                        <a:lnTo>
                          <a:pt x="13" y="8"/>
                        </a:lnTo>
                        <a:lnTo>
                          <a:pt x="8" y="13"/>
                        </a:lnTo>
                        <a:lnTo>
                          <a:pt x="4" y="21"/>
                        </a:lnTo>
                        <a:lnTo>
                          <a:pt x="2" y="28"/>
                        </a:lnTo>
                        <a:lnTo>
                          <a:pt x="0" y="38"/>
                        </a:lnTo>
                        <a:lnTo>
                          <a:pt x="0" y="47"/>
                        </a:lnTo>
                        <a:lnTo>
                          <a:pt x="0" y="56"/>
                        </a:lnTo>
                        <a:lnTo>
                          <a:pt x="2" y="64"/>
                        </a:lnTo>
                        <a:lnTo>
                          <a:pt x="4" y="71"/>
                        </a:lnTo>
                        <a:lnTo>
                          <a:pt x="8" y="79"/>
                        </a:lnTo>
                        <a:lnTo>
                          <a:pt x="13" y="85"/>
                        </a:lnTo>
                        <a:lnTo>
                          <a:pt x="19" y="88"/>
                        </a:lnTo>
                        <a:lnTo>
                          <a:pt x="24" y="92"/>
                        </a:lnTo>
                        <a:lnTo>
                          <a:pt x="26" y="92"/>
                        </a:lnTo>
                        <a:lnTo>
                          <a:pt x="30" y="92"/>
                        </a:lnTo>
                        <a:lnTo>
                          <a:pt x="32" y="92"/>
                        </a:lnTo>
                        <a:lnTo>
                          <a:pt x="36" y="92"/>
                        </a:lnTo>
                        <a:lnTo>
                          <a:pt x="41" y="88"/>
                        </a:lnTo>
                        <a:lnTo>
                          <a:pt x="47" y="85"/>
                        </a:lnTo>
                        <a:lnTo>
                          <a:pt x="51" y="79"/>
                        </a:lnTo>
                        <a:lnTo>
                          <a:pt x="54" y="71"/>
                        </a:lnTo>
                        <a:lnTo>
                          <a:pt x="58" y="64"/>
                        </a:lnTo>
                        <a:lnTo>
                          <a:pt x="60" y="56"/>
                        </a:lnTo>
                        <a:lnTo>
                          <a:pt x="60" y="47"/>
                        </a:lnTo>
                        <a:lnTo>
                          <a:pt x="60" y="38"/>
                        </a:lnTo>
                        <a:lnTo>
                          <a:pt x="58" y="28"/>
                        </a:lnTo>
                        <a:lnTo>
                          <a:pt x="54" y="21"/>
                        </a:lnTo>
                        <a:lnTo>
                          <a:pt x="51" y="13"/>
                        </a:lnTo>
                        <a:lnTo>
                          <a:pt x="47" y="8"/>
                        </a:lnTo>
                        <a:lnTo>
                          <a:pt x="41" y="4"/>
                        </a:lnTo>
                        <a:lnTo>
                          <a:pt x="36" y="2"/>
                        </a:lnTo>
                        <a:lnTo>
                          <a:pt x="32" y="0"/>
                        </a:lnTo>
                        <a:lnTo>
                          <a:pt x="30" y="0"/>
                        </a:lnTo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6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38" name="Freeform 195"/>
                  <p:cNvSpPr>
                    <a:spLocks/>
                  </p:cNvSpPr>
                  <p:nvPr/>
                </p:nvSpPr>
                <p:spPr bwMode="auto">
                  <a:xfrm>
                    <a:off x="5794375" y="4202113"/>
                    <a:ext cx="47625" cy="52387"/>
                  </a:xfrm>
                  <a:custGeom>
                    <a:avLst/>
                    <a:gdLst>
                      <a:gd name="T0" fmla="*/ 2147483647 w 60"/>
                      <a:gd name="T1" fmla="*/ 0 h 92"/>
                      <a:gd name="T2" fmla="*/ 2147483647 w 60"/>
                      <a:gd name="T3" fmla="*/ 0 h 92"/>
                      <a:gd name="T4" fmla="*/ 2147483647 w 60"/>
                      <a:gd name="T5" fmla="*/ 2147483647 h 92"/>
                      <a:gd name="T6" fmla="*/ 2147483647 w 60"/>
                      <a:gd name="T7" fmla="*/ 2147483647 h 92"/>
                      <a:gd name="T8" fmla="*/ 2147483647 w 60"/>
                      <a:gd name="T9" fmla="*/ 2147483647 h 92"/>
                      <a:gd name="T10" fmla="*/ 2147483647 w 60"/>
                      <a:gd name="T11" fmla="*/ 2147483647 h 92"/>
                      <a:gd name="T12" fmla="*/ 2147483647 w 60"/>
                      <a:gd name="T13" fmla="*/ 2147483647 h 92"/>
                      <a:gd name="T14" fmla="*/ 2147483647 w 60"/>
                      <a:gd name="T15" fmla="*/ 2147483647 h 92"/>
                      <a:gd name="T16" fmla="*/ 0 w 60"/>
                      <a:gd name="T17" fmla="*/ 2147483647 h 92"/>
                      <a:gd name="T18" fmla="*/ 0 w 60"/>
                      <a:gd name="T19" fmla="*/ 2147483647 h 92"/>
                      <a:gd name="T20" fmla="*/ 0 w 60"/>
                      <a:gd name="T21" fmla="*/ 2147483647 h 92"/>
                      <a:gd name="T22" fmla="*/ 2147483647 w 60"/>
                      <a:gd name="T23" fmla="*/ 2147483647 h 92"/>
                      <a:gd name="T24" fmla="*/ 2147483647 w 60"/>
                      <a:gd name="T25" fmla="*/ 2147483647 h 92"/>
                      <a:gd name="T26" fmla="*/ 2147483647 w 60"/>
                      <a:gd name="T27" fmla="*/ 2147483647 h 92"/>
                      <a:gd name="T28" fmla="*/ 2147483647 w 60"/>
                      <a:gd name="T29" fmla="*/ 2147483647 h 92"/>
                      <a:gd name="T30" fmla="*/ 2147483647 w 60"/>
                      <a:gd name="T31" fmla="*/ 2147483647 h 92"/>
                      <a:gd name="T32" fmla="*/ 2147483647 w 60"/>
                      <a:gd name="T33" fmla="*/ 2147483647 h 92"/>
                      <a:gd name="T34" fmla="*/ 2147483647 w 60"/>
                      <a:gd name="T35" fmla="*/ 2147483647 h 92"/>
                      <a:gd name="T36" fmla="*/ 2147483647 w 60"/>
                      <a:gd name="T37" fmla="*/ 2147483647 h 92"/>
                      <a:gd name="T38" fmla="*/ 2147483647 w 60"/>
                      <a:gd name="T39" fmla="*/ 2147483647 h 92"/>
                      <a:gd name="T40" fmla="*/ 2147483647 w 60"/>
                      <a:gd name="T41" fmla="*/ 2147483647 h 92"/>
                      <a:gd name="T42" fmla="*/ 2147483647 w 60"/>
                      <a:gd name="T43" fmla="*/ 2147483647 h 92"/>
                      <a:gd name="T44" fmla="*/ 2147483647 w 60"/>
                      <a:gd name="T45" fmla="*/ 2147483647 h 92"/>
                      <a:gd name="T46" fmla="*/ 2147483647 w 60"/>
                      <a:gd name="T47" fmla="*/ 2147483647 h 92"/>
                      <a:gd name="T48" fmla="*/ 2147483647 w 60"/>
                      <a:gd name="T49" fmla="*/ 2147483647 h 92"/>
                      <a:gd name="T50" fmla="*/ 2147483647 w 60"/>
                      <a:gd name="T51" fmla="*/ 2147483647 h 92"/>
                      <a:gd name="T52" fmla="*/ 2147483647 w 60"/>
                      <a:gd name="T53" fmla="*/ 2147483647 h 92"/>
                      <a:gd name="T54" fmla="*/ 2147483647 w 60"/>
                      <a:gd name="T55" fmla="*/ 2147483647 h 92"/>
                      <a:gd name="T56" fmla="*/ 2147483647 w 60"/>
                      <a:gd name="T57" fmla="*/ 2147483647 h 92"/>
                      <a:gd name="T58" fmla="*/ 2147483647 w 60"/>
                      <a:gd name="T59" fmla="*/ 2147483647 h 92"/>
                      <a:gd name="T60" fmla="*/ 2147483647 w 60"/>
                      <a:gd name="T61" fmla="*/ 2147483647 h 92"/>
                      <a:gd name="T62" fmla="*/ 2147483647 w 60"/>
                      <a:gd name="T63" fmla="*/ 2147483647 h 92"/>
                      <a:gd name="T64" fmla="*/ 2147483647 w 60"/>
                      <a:gd name="T65" fmla="*/ 2147483647 h 92"/>
                      <a:gd name="T66" fmla="*/ 2147483647 w 60"/>
                      <a:gd name="T67" fmla="*/ 2147483647 h 92"/>
                      <a:gd name="T68" fmla="*/ 2147483647 w 60"/>
                      <a:gd name="T69" fmla="*/ 2147483647 h 92"/>
                      <a:gd name="T70" fmla="*/ 2147483647 w 60"/>
                      <a:gd name="T71" fmla="*/ 0 h 92"/>
                      <a:gd name="T72" fmla="*/ 2147483647 w 60"/>
                      <a:gd name="T73" fmla="*/ 0 h 9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60"/>
                      <a:gd name="T112" fmla="*/ 0 h 92"/>
                      <a:gd name="T113" fmla="*/ 60 w 60"/>
                      <a:gd name="T114" fmla="*/ 92 h 9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60" h="92">
                        <a:moveTo>
                          <a:pt x="30" y="0"/>
                        </a:moveTo>
                        <a:lnTo>
                          <a:pt x="26" y="0"/>
                        </a:lnTo>
                        <a:lnTo>
                          <a:pt x="24" y="2"/>
                        </a:lnTo>
                        <a:lnTo>
                          <a:pt x="19" y="4"/>
                        </a:lnTo>
                        <a:lnTo>
                          <a:pt x="13" y="8"/>
                        </a:lnTo>
                        <a:lnTo>
                          <a:pt x="8" y="13"/>
                        </a:lnTo>
                        <a:lnTo>
                          <a:pt x="4" y="21"/>
                        </a:lnTo>
                        <a:lnTo>
                          <a:pt x="2" y="28"/>
                        </a:lnTo>
                        <a:lnTo>
                          <a:pt x="0" y="38"/>
                        </a:lnTo>
                        <a:lnTo>
                          <a:pt x="0" y="47"/>
                        </a:lnTo>
                        <a:lnTo>
                          <a:pt x="0" y="56"/>
                        </a:lnTo>
                        <a:lnTo>
                          <a:pt x="2" y="64"/>
                        </a:lnTo>
                        <a:lnTo>
                          <a:pt x="4" y="71"/>
                        </a:lnTo>
                        <a:lnTo>
                          <a:pt x="8" y="79"/>
                        </a:lnTo>
                        <a:lnTo>
                          <a:pt x="13" y="85"/>
                        </a:lnTo>
                        <a:lnTo>
                          <a:pt x="19" y="88"/>
                        </a:lnTo>
                        <a:lnTo>
                          <a:pt x="24" y="92"/>
                        </a:lnTo>
                        <a:lnTo>
                          <a:pt x="26" y="92"/>
                        </a:lnTo>
                        <a:lnTo>
                          <a:pt x="30" y="92"/>
                        </a:lnTo>
                        <a:lnTo>
                          <a:pt x="32" y="92"/>
                        </a:lnTo>
                        <a:lnTo>
                          <a:pt x="36" y="92"/>
                        </a:lnTo>
                        <a:lnTo>
                          <a:pt x="41" y="88"/>
                        </a:lnTo>
                        <a:lnTo>
                          <a:pt x="47" y="85"/>
                        </a:lnTo>
                        <a:lnTo>
                          <a:pt x="51" y="79"/>
                        </a:lnTo>
                        <a:lnTo>
                          <a:pt x="54" y="71"/>
                        </a:lnTo>
                        <a:lnTo>
                          <a:pt x="58" y="64"/>
                        </a:lnTo>
                        <a:lnTo>
                          <a:pt x="60" y="56"/>
                        </a:lnTo>
                        <a:lnTo>
                          <a:pt x="60" y="47"/>
                        </a:lnTo>
                        <a:lnTo>
                          <a:pt x="60" y="38"/>
                        </a:lnTo>
                        <a:lnTo>
                          <a:pt x="58" y="28"/>
                        </a:lnTo>
                        <a:lnTo>
                          <a:pt x="54" y="21"/>
                        </a:lnTo>
                        <a:lnTo>
                          <a:pt x="51" y="13"/>
                        </a:lnTo>
                        <a:lnTo>
                          <a:pt x="47" y="8"/>
                        </a:lnTo>
                        <a:lnTo>
                          <a:pt x="41" y="4"/>
                        </a:lnTo>
                        <a:lnTo>
                          <a:pt x="36" y="2"/>
                        </a:lnTo>
                        <a:lnTo>
                          <a:pt x="32" y="0"/>
                        </a:lnTo>
                        <a:lnTo>
                          <a:pt x="30" y="0"/>
                        </a:lnTo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600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128" name="Gruppo 182"/>
                <p:cNvGrpSpPr>
                  <a:grpSpLocks/>
                </p:cNvGrpSpPr>
                <p:nvPr/>
              </p:nvGrpSpPr>
              <p:grpSpPr bwMode="auto">
                <a:xfrm>
                  <a:off x="6403975" y="3529013"/>
                  <a:ext cx="644525" cy="52387"/>
                  <a:chOff x="5197475" y="4202113"/>
                  <a:chExt cx="644525" cy="52387"/>
                </a:xfrm>
              </p:grpSpPr>
              <p:sp>
                <p:nvSpPr>
                  <p:cNvPr id="133" name="Freeform 195"/>
                  <p:cNvSpPr>
                    <a:spLocks/>
                  </p:cNvSpPr>
                  <p:nvPr/>
                </p:nvSpPr>
                <p:spPr bwMode="auto">
                  <a:xfrm>
                    <a:off x="5197475" y="4202113"/>
                    <a:ext cx="47625" cy="52387"/>
                  </a:xfrm>
                  <a:custGeom>
                    <a:avLst/>
                    <a:gdLst>
                      <a:gd name="T0" fmla="*/ 2147483647 w 60"/>
                      <a:gd name="T1" fmla="*/ 0 h 92"/>
                      <a:gd name="T2" fmla="*/ 2147483647 w 60"/>
                      <a:gd name="T3" fmla="*/ 0 h 92"/>
                      <a:gd name="T4" fmla="*/ 2147483647 w 60"/>
                      <a:gd name="T5" fmla="*/ 2147483647 h 92"/>
                      <a:gd name="T6" fmla="*/ 2147483647 w 60"/>
                      <a:gd name="T7" fmla="*/ 2147483647 h 92"/>
                      <a:gd name="T8" fmla="*/ 2147483647 w 60"/>
                      <a:gd name="T9" fmla="*/ 2147483647 h 92"/>
                      <a:gd name="T10" fmla="*/ 2147483647 w 60"/>
                      <a:gd name="T11" fmla="*/ 2147483647 h 92"/>
                      <a:gd name="T12" fmla="*/ 2147483647 w 60"/>
                      <a:gd name="T13" fmla="*/ 2147483647 h 92"/>
                      <a:gd name="T14" fmla="*/ 2147483647 w 60"/>
                      <a:gd name="T15" fmla="*/ 2147483647 h 92"/>
                      <a:gd name="T16" fmla="*/ 0 w 60"/>
                      <a:gd name="T17" fmla="*/ 2147483647 h 92"/>
                      <a:gd name="T18" fmla="*/ 0 w 60"/>
                      <a:gd name="T19" fmla="*/ 2147483647 h 92"/>
                      <a:gd name="T20" fmla="*/ 0 w 60"/>
                      <a:gd name="T21" fmla="*/ 2147483647 h 92"/>
                      <a:gd name="T22" fmla="*/ 2147483647 w 60"/>
                      <a:gd name="T23" fmla="*/ 2147483647 h 92"/>
                      <a:gd name="T24" fmla="*/ 2147483647 w 60"/>
                      <a:gd name="T25" fmla="*/ 2147483647 h 92"/>
                      <a:gd name="T26" fmla="*/ 2147483647 w 60"/>
                      <a:gd name="T27" fmla="*/ 2147483647 h 92"/>
                      <a:gd name="T28" fmla="*/ 2147483647 w 60"/>
                      <a:gd name="T29" fmla="*/ 2147483647 h 92"/>
                      <a:gd name="T30" fmla="*/ 2147483647 w 60"/>
                      <a:gd name="T31" fmla="*/ 2147483647 h 92"/>
                      <a:gd name="T32" fmla="*/ 2147483647 w 60"/>
                      <a:gd name="T33" fmla="*/ 2147483647 h 92"/>
                      <a:gd name="T34" fmla="*/ 2147483647 w 60"/>
                      <a:gd name="T35" fmla="*/ 2147483647 h 92"/>
                      <a:gd name="T36" fmla="*/ 2147483647 w 60"/>
                      <a:gd name="T37" fmla="*/ 2147483647 h 92"/>
                      <a:gd name="T38" fmla="*/ 2147483647 w 60"/>
                      <a:gd name="T39" fmla="*/ 2147483647 h 92"/>
                      <a:gd name="T40" fmla="*/ 2147483647 w 60"/>
                      <a:gd name="T41" fmla="*/ 2147483647 h 92"/>
                      <a:gd name="T42" fmla="*/ 2147483647 w 60"/>
                      <a:gd name="T43" fmla="*/ 2147483647 h 92"/>
                      <a:gd name="T44" fmla="*/ 2147483647 w 60"/>
                      <a:gd name="T45" fmla="*/ 2147483647 h 92"/>
                      <a:gd name="T46" fmla="*/ 2147483647 w 60"/>
                      <a:gd name="T47" fmla="*/ 2147483647 h 92"/>
                      <a:gd name="T48" fmla="*/ 2147483647 w 60"/>
                      <a:gd name="T49" fmla="*/ 2147483647 h 92"/>
                      <a:gd name="T50" fmla="*/ 2147483647 w 60"/>
                      <a:gd name="T51" fmla="*/ 2147483647 h 92"/>
                      <a:gd name="T52" fmla="*/ 2147483647 w 60"/>
                      <a:gd name="T53" fmla="*/ 2147483647 h 92"/>
                      <a:gd name="T54" fmla="*/ 2147483647 w 60"/>
                      <a:gd name="T55" fmla="*/ 2147483647 h 92"/>
                      <a:gd name="T56" fmla="*/ 2147483647 w 60"/>
                      <a:gd name="T57" fmla="*/ 2147483647 h 92"/>
                      <a:gd name="T58" fmla="*/ 2147483647 w 60"/>
                      <a:gd name="T59" fmla="*/ 2147483647 h 92"/>
                      <a:gd name="T60" fmla="*/ 2147483647 w 60"/>
                      <a:gd name="T61" fmla="*/ 2147483647 h 92"/>
                      <a:gd name="T62" fmla="*/ 2147483647 w 60"/>
                      <a:gd name="T63" fmla="*/ 2147483647 h 92"/>
                      <a:gd name="T64" fmla="*/ 2147483647 w 60"/>
                      <a:gd name="T65" fmla="*/ 2147483647 h 92"/>
                      <a:gd name="T66" fmla="*/ 2147483647 w 60"/>
                      <a:gd name="T67" fmla="*/ 2147483647 h 92"/>
                      <a:gd name="T68" fmla="*/ 2147483647 w 60"/>
                      <a:gd name="T69" fmla="*/ 2147483647 h 92"/>
                      <a:gd name="T70" fmla="*/ 2147483647 w 60"/>
                      <a:gd name="T71" fmla="*/ 0 h 92"/>
                      <a:gd name="T72" fmla="*/ 2147483647 w 60"/>
                      <a:gd name="T73" fmla="*/ 0 h 9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60"/>
                      <a:gd name="T112" fmla="*/ 0 h 92"/>
                      <a:gd name="T113" fmla="*/ 60 w 60"/>
                      <a:gd name="T114" fmla="*/ 92 h 9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60" h="92">
                        <a:moveTo>
                          <a:pt x="30" y="0"/>
                        </a:moveTo>
                        <a:lnTo>
                          <a:pt x="26" y="0"/>
                        </a:lnTo>
                        <a:lnTo>
                          <a:pt x="24" y="2"/>
                        </a:lnTo>
                        <a:lnTo>
                          <a:pt x="19" y="4"/>
                        </a:lnTo>
                        <a:lnTo>
                          <a:pt x="13" y="8"/>
                        </a:lnTo>
                        <a:lnTo>
                          <a:pt x="8" y="13"/>
                        </a:lnTo>
                        <a:lnTo>
                          <a:pt x="4" y="21"/>
                        </a:lnTo>
                        <a:lnTo>
                          <a:pt x="2" y="28"/>
                        </a:lnTo>
                        <a:lnTo>
                          <a:pt x="0" y="38"/>
                        </a:lnTo>
                        <a:lnTo>
                          <a:pt x="0" y="47"/>
                        </a:lnTo>
                        <a:lnTo>
                          <a:pt x="0" y="56"/>
                        </a:lnTo>
                        <a:lnTo>
                          <a:pt x="2" y="64"/>
                        </a:lnTo>
                        <a:lnTo>
                          <a:pt x="4" y="71"/>
                        </a:lnTo>
                        <a:lnTo>
                          <a:pt x="8" y="79"/>
                        </a:lnTo>
                        <a:lnTo>
                          <a:pt x="13" y="85"/>
                        </a:lnTo>
                        <a:lnTo>
                          <a:pt x="19" y="88"/>
                        </a:lnTo>
                        <a:lnTo>
                          <a:pt x="24" y="92"/>
                        </a:lnTo>
                        <a:lnTo>
                          <a:pt x="26" y="92"/>
                        </a:lnTo>
                        <a:lnTo>
                          <a:pt x="30" y="92"/>
                        </a:lnTo>
                        <a:lnTo>
                          <a:pt x="32" y="92"/>
                        </a:lnTo>
                        <a:lnTo>
                          <a:pt x="36" y="92"/>
                        </a:lnTo>
                        <a:lnTo>
                          <a:pt x="41" y="88"/>
                        </a:lnTo>
                        <a:lnTo>
                          <a:pt x="47" y="85"/>
                        </a:lnTo>
                        <a:lnTo>
                          <a:pt x="51" y="79"/>
                        </a:lnTo>
                        <a:lnTo>
                          <a:pt x="54" y="71"/>
                        </a:lnTo>
                        <a:lnTo>
                          <a:pt x="58" y="64"/>
                        </a:lnTo>
                        <a:lnTo>
                          <a:pt x="60" y="56"/>
                        </a:lnTo>
                        <a:lnTo>
                          <a:pt x="60" y="47"/>
                        </a:lnTo>
                        <a:lnTo>
                          <a:pt x="60" y="38"/>
                        </a:lnTo>
                        <a:lnTo>
                          <a:pt x="58" y="28"/>
                        </a:lnTo>
                        <a:lnTo>
                          <a:pt x="54" y="21"/>
                        </a:lnTo>
                        <a:lnTo>
                          <a:pt x="51" y="13"/>
                        </a:lnTo>
                        <a:lnTo>
                          <a:pt x="47" y="8"/>
                        </a:lnTo>
                        <a:lnTo>
                          <a:pt x="41" y="4"/>
                        </a:lnTo>
                        <a:lnTo>
                          <a:pt x="36" y="2"/>
                        </a:lnTo>
                        <a:lnTo>
                          <a:pt x="32" y="0"/>
                        </a:lnTo>
                        <a:lnTo>
                          <a:pt x="30" y="0"/>
                        </a:lnTo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6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34" name="Freeform 195"/>
                  <p:cNvSpPr>
                    <a:spLocks/>
                  </p:cNvSpPr>
                  <p:nvPr/>
                </p:nvSpPr>
                <p:spPr bwMode="auto">
                  <a:xfrm>
                    <a:off x="5502275" y="4202113"/>
                    <a:ext cx="47625" cy="52387"/>
                  </a:xfrm>
                  <a:custGeom>
                    <a:avLst/>
                    <a:gdLst>
                      <a:gd name="T0" fmla="*/ 2147483647 w 60"/>
                      <a:gd name="T1" fmla="*/ 0 h 92"/>
                      <a:gd name="T2" fmla="*/ 2147483647 w 60"/>
                      <a:gd name="T3" fmla="*/ 0 h 92"/>
                      <a:gd name="T4" fmla="*/ 2147483647 w 60"/>
                      <a:gd name="T5" fmla="*/ 2147483647 h 92"/>
                      <a:gd name="T6" fmla="*/ 2147483647 w 60"/>
                      <a:gd name="T7" fmla="*/ 2147483647 h 92"/>
                      <a:gd name="T8" fmla="*/ 2147483647 w 60"/>
                      <a:gd name="T9" fmla="*/ 2147483647 h 92"/>
                      <a:gd name="T10" fmla="*/ 2147483647 w 60"/>
                      <a:gd name="T11" fmla="*/ 2147483647 h 92"/>
                      <a:gd name="T12" fmla="*/ 2147483647 w 60"/>
                      <a:gd name="T13" fmla="*/ 2147483647 h 92"/>
                      <a:gd name="T14" fmla="*/ 2147483647 w 60"/>
                      <a:gd name="T15" fmla="*/ 2147483647 h 92"/>
                      <a:gd name="T16" fmla="*/ 0 w 60"/>
                      <a:gd name="T17" fmla="*/ 2147483647 h 92"/>
                      <a:gd name="T18" fmla="*/ 0 w 60"/>
                      <a:gd name="T19" fmla="*/ 2147483647 h 92"/>
                      <a:gd name="T20" fmla="*/ 0 w 60"/>
                      <a:gd name="T21" fmla="*/ 2147483647 h 92"/>
                      <a:gd name="T22" fmla="*/ 2147483647 w 60"/>
                      <a:gd name="T23" fmla="*/ 2147483647 h 92"/>
                      <a:gd name="T24" fmla="*/ 2147483647 w 60"/>
                      <a:gd name="T25" fmla="*/ 2147483647 h 92"/>
                      <a:gd name="T26" fmla="*/ 2147483647 w 60"/>
                      <a:gd name="T27" fmla="*/ 2147483647 h 92"/>
                      <a:gd name="T28" fmla="*/ 2147483647 w 60"/>
                      <a:gd name="T29" fmla="*/ 2147483647 h 92"/>
                      <a:gd name="T30" fmla="*/ 2147483647 w 60"/>
                      <a:gd name="T31" fmla="*/ 2147483647 h 92"/>
                      <a:gd name="T32" fmla="*/ 2147483647 w 60"/>
                      <a:gd name="T33" fmla="*/ 2147483647 h 92"/>
                      <a:gd name="T34" fmla="*/ 2147483647 w 60"/>
                      <a:gd name="T35" fmla="*/ 2147483647 h 92"/>
                      <a:gd name="T36" fmla="*/ 2147483647 w 60"/>
                      <a:gd name="T37" fmla="*/ 2147483647 h 92"/>
                      <a:gd name="T38" fmla="*/ 2147483647 w 60"/>
                      <a:gd name="T39" fmla="*/ 2147483647 h 92"/>
                      <a:gd name="T40" fmla="*/ 2147483647 w 60"/>
                      <a:gd name="T41" fmla="*/ 2147483647 h 92"/>
                      <a:gd name="T42" fmla="*/ 2147483647 w 60"/>
                      <a:gd name="T43" fmla="*/ 2147483647 h 92"/>
                      <a:gd name="T44" fmla="*/ 2147483647 w 60"/>
                      <a:gd name="T45" fmla="*/ 2147483647 h 92"/>
                      <a:gd name="T46" fmla="*/ 2147483647 w 60"/>
                      <a:gd name="T47" fmla="*/ 2147483647 h 92"/>
                      <a:gd name="T48" fmla="*/ 2147483647 w 60"/>
                      <a:gd name="T49" fmla="*/ 2147483647 h 92"/>
                      <a:gd name="T50" fmla="*/ 2147483647 w 60"/>
                      <a:gd name="T51" fmla="*/ 2147483647 h 92"/>
                      <a:gd name="T52" fmla="*/ 2147483647 w 60"/>
                      <a:gd name="T53" fmla="*/ 2147483647 h 92"/>
                      <a:gd name="T54" fmla="*/ 2147483647 w 60"/>
                      <a:gd name="T55" fmla="*/ 2147483647 h 92"/>
                      <a:gd name="T56" fmla="*/ 2147483647 w 60"/>
                      <a:gd name="T57" fmla="*/ 2147483647 h 92"/>
                      <a:gd name="T58" fmla="*/ 2147483647 w 60"/>
                      <a:gd name="T59" fmla="*/ 2147483647 h 92"/>
                      <a:gd name="T60" fmla="*/ 2147483647 w 60"/>
                      <a:gd name="T61" fmla="*/ 2147483647 h 92"/>
                      <a:gd name="T62" fmla="*/ 2147483647 w 60"/>
                      <a:gd name="T63" fmla="*/ 2147483647 h 92"/>
                      <a:gd name="T64" fmla="*/ 2147483647 w 60"/>
                      <a:gd name="T65" fmla="*/ 2147483647 h 92"/>
                      <a:gd name="T66" fmla="*/ 2147483647 w 60"/>
                      <a:gd name="T67" fmla="*/ 2147483647 h 92"/>
                      <a:gd name="T68" fmla="*/ 2147483647 w 60"/>
                      <a:gd name="T69" fmla="*/ 2147483647 h 92"/>
                      <a:gd name="T70" fmla="*/ 2147483647 w 60"/>
                      <a:gd name="T71" fmla="*/ 0 h 92"/>
                      <a:gd name="T72" fmla="*/ 2147483647 w 60"/>
                      <a:gd name="T73" fmla="*/ 0 h 9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60"/>
                      <a:gd name="T112" fmla="*/ 0 h 92"/>
                      <a:gd name="T113" fmla="*/ 60 w 60"/>
                      <a:gd name="T114" fmla="*/ 92 h 9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60" h="92">
                        <a:moveTo>
                          <a:pt x="30" y="0"/>
                        </a:moveTo>
                        <a:lnTo>
                          <a:pt x="26" y="0"/>
                        </a:lnTo>
                        <a:lnTo>
                          <a:pt x="24" y="2"/>
                        </a:lnTo>
                        <a:lnTo>
                          <a:pt x="19" y="4"/>
                        </a:lnTo>
                        <a:lnTo>
                          <a:pt x="13" y="8"/>
                        </a:lnTo>
                        <a:lnTo>
                          <a:pt x="8" y="13"/>
                        </a:lnTo>
                        <a:lnTo>
                          <a:pt x="4" y="21"/>
                        </a:lnTo>
                        <a:lnTo>
                          <a:pt x="2" y="28"/>
                        </a:lnTo>
                        <a:lnTo>
                          <a:pt x="0" y="38"/>
                        </a:lnTo>
                        <a:lnTo>
                          <a:pt x="0" y="47"/>
                        </a:lnTo>
                        <a:lnTo>
                          <a:pt x="0" y="56"/>
                        </a:lnTo>
                        <a:lnTo>
                          <a:pt x="2" y="64"/>
                        </a:lnTo>
                        <a:lnTo>
                          <a:pt x="4" y="71"/>
                        </a:lnTo>
                        <a:lnTo>
                          <a:pt x="8" y="79"/>
                        </a:lnTo>
                        <a:lnTo>
                          <a:pt x="13" y="85"/>
                        </a:lnTo>
                        <a:lnTo>
                          <a:pt x="19" y="88"/>
                        </a:lnTo>
                        <a:lnTo>
                          <a:pt x="24" y="92"/>
                        </a:lnTo>
                        <a:lnTo>
                          <a:pt x="26" y="92"/>
                        </a:lnTo>
                        <a:lnTo>
                          <a:pt x="30" y="92"/>
                        </a:lnTo>
                        <a:lnTo>
                          <a:pt x="32" y="92"/>
                        </a:lnTo>
                        <a:lnTo>
                          <a:pt x="36" y="92"/>
                        </a:lnTo>
                        <a:lnTo>
                          <a:pt x="41" y="88"/>
                        </a:lnTo>
                        <a:lnTo>
                          <a:pt x="47" y="85"/>
                        </a:lnTo>
                        <a:lnTo>
                          <a:pt x="51" y="79"/>
                        </a:lnTo>
                        <a:lnTo>
                          <a:pt x="54" y="71"/>
                        </a:lnTo>
                        <a:lnTo>
                          <a:pt x="58" y="64"/>
                        </a:lnTo>
                        <a:lnTo>
                          <a:pt x="60" y="56"/>
                        </a:lnTo>
                        <a:lnTo>
                          <a:pt x="60" y="47"/>
                        </a:lnTo>
                        <a:lnTo>
                          <a:pt x="60" y="38"/>
                        </a:lnTo>
                        <a:lnTo>
                          <a:pt x="58" y="28"/>
                        </a:lnTo>
                        <a:lnTo>
                          <a:pt x="54" y="21"/>
                        </a:lnTo>
                        <a:lnTo>
                          <a:pt x="51" y="13"/>
                        </a:lnTo>
                        <a:lnTo>
                          <a:pt x="47" y="8"/>
                        </a:lnTo>
                        <a:lnTo>
                          <a:pt x="41" y="4"/>
                        </a:lnTo>
                        <a:lnTo>
                          <a:pt x="36" y="2"/>
                        </a:lnTo>
                        <a:lnTo>
                          <a:pt x="32" y="0"/>
                        </a:lnTo>
                        <a:lnTo>
                          <a:pt x="30" y="0"/>
                        </a:lnTo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6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35" name="Freeform 195"/>
                  <p:cNvSpPr>
                    <a:spLocks/>
                  </p:cNvSpPr>
                  <p:nvPr/>
                </p:nvSpPr>
                <p:spPr bwMode="auto">
                  <a:xfrm>
                    <a:off x="5794375" y="4202113"/>
                    <a:ext cx="47625" cy="52387"/>
                  </a:xfrm>
                  <a:custGeom>
                    <a:avLst/>
                    <a:gdLst>
                      <a:gd name="T0" fmla="*/ 2147483647 w 60"/>
                      <a:gd name="T1" fmla="*/ 0 h 92"/>
                      <a:gd name="T2" fmla="*/ 2147483647 w 60"/>
                      <a:gd name="T3" fmla="*/ 0 h 92"/>
                      <a:gd name="T4" fmla="*/ 2147483647 w 60"/>
                      <a:gd name="T5" fmla="*/ 2147483647 h 92"/>
                      <a:gd name="T6" fmla="*/ 2147483647 w 60"/>
                      <a:gd name="T7" fmla="*/ 2147483647 h 92"/>
                      <a:gd name="T8" fmla="*/ 2147483647 w 60"/>
                      <a:gd name="T9" fmla="*/ 2147483647 h 92"/>
                      <a:gd name="T10" fmla="*/ 2147483647 w 60"/>
                      <a:gd name="T11" fmla="*/ 2147483647 h 92"/>
                      <a:gd name="T12" fmla="*/ 2147483647 w 60"/>
                      <a:gd name="T13" fmla="*/ 2147483647 h 92"/>
                      <a:gd name="T14" fmla="*/ 2147483647 w 60"/>
                      <a:gd name="T15" fmla="*/ 2147483647 h 92"/>
                      <a:gd name="T16" fmla="*/ 0 w 60"/>
                      <a:gd name="T17" fmla="*/ 2147483647 h 92"/>
                      <a:gd name="T18" fmla="*/ 0 w 60"/>
                      <a:gd name="T19" fmla="*/ 2147483647 h 92"/>
                      <a:gd name="T20" fmla="*/ 0 w 60"/>
                      <a:gd name="T21" fmla="*/ 2147483647 h 92"/>
                      <a:gd name="T22" fmla="*/ 2147483647 w 60"/>
                      <a:gd name="T23" fmla="*/ 2147483647 h 92"/>
                      <a:gd name="T24" fmla="*/ 2147483647 w 60"/>
                      <a:gd name="T25" fmla="*/ 2147483647 h 92"/>
                      <a:gd name="T26" fmla="*/ 2147483647 w 60"/>
                      <a:gd name="T27" fmla="*/ 2147483647 h 92"/>
                      <a:gd name="T28" fmla="*/ 2147483647 w 60"/>
                      <a:gd name="T29" fmla="*/ 2147483647 h 92"/>
                      <a:gd name="T30" fmla="*/ 2147483647 w 60"/>
                      <a:gd name="T31" fmla="*/ 2147483647 h 92"/>
                      <a:gd name="T32" fmla="*/ 2147483647 w 60"/>
                      <a:gd name="T33" fmla="*/ 2147483647 h 92"/>
                      <a:gd name="T34" fmla="*/ 2147483647 w 60"/>
                      <a:gd name="T35" fmla="*/ 2147483647 h 92"/>
                      <a:gd name="T36" fmla="*/ 2147483647 w 60"/>
                      <a:gd name="T37" fmla="*/ 2147483647 h 92"/>
                      <a:gd name="T38" fmla="*/ 2147483647 w 60"/>
                      <a:gd name="T39" fmla="*/ 2147483647 h 92"/>
                      <a:gd name="T40" fmla="*/ 2147483647 w 60"/>
                      <a:gd name="T41" fmla="*/ 2147483647 h 92"/>
                      <a:gd name="T42" fmla="*/ 2147483647 w 60"/>
                      <a:gd name="T43" fmla="*/ 2147483647 h 92"/>
                      <a:gd name="T44" fmla="*/ 2147483647 w 60"/>
                      <a:gd name="T45" fmla="*/ 2147483647 h 92"/>
                      <a:gd name="T46" fmla="*/ 2147483647 w 60"/>
                      <a:gd name="T47" fmla="*/ 2147483647 h 92"/>
                      <a:gd name="T48" fmla="*/ 2147483647 w 60"/>
                      <a:gd name="T49" fmla="*/ 2147483647 h 92"/>
                      <a:gd name="T50" fmla="*/ 2147483647 w 60"/>
                      <a:gd name="T51" fmla="*/ 2147483647 h 92"/>
                      <a:gd name="T52" fmla="*/ 2147483647 w 60"/>
                      <a:gd name="T53" fmla="*/ 2147483647 h 92"/>
                      <a:gd name="T54" fmla="*/ 2147483647 w 60"/>
                      <a:gd name="T55" fmla="*/ 2147483647 h 92"/>
                      <a:gd name="T56" fmla="*/ 2147483647 w 60"/>
                      <a:gd name="T57" fmla="*/ 2147483647 h 92"/>
                      <a:gd name="T58" fmla="*/ 2147483647 w 60"/>
                      <a:gd name="T59" fmla="*/ 2147483647 h 92"/>
                      <a:gd name="T60" fmla="*/ 2147483647 w 60"/>
                      <a:gd name="T61" fmla="*/ 2147483647 h 92"/>
                      <a:gd name="T62" fmla="*/ 2147483647 w 60"/>
                      <a:gd name="T63" fmla="*/ 2147483647 h 92"/>
                      <a:gd name="T64" fmla="*/ 2147483647 w 60"/>
                      <a:gd name="T65" fmla="*/ 2147483647 h 92"/>
                      <a:gd name="T66" fmla="*/ 2147483647 w 60"/>
                      <a:gd name="T67" fmla="*/ 2147483647 h 92"/>
                      <a:gd name="T68" fmla="*/ 2147483647 w 60"/>
                      <a:gd name="T69" fmla="*/ 2147483647 h 92"/>
                      <a:gd name="T70" fmla="*/ 2147483647 w 60"/>
                      <a:gd name="T71" fmla="*/ 0 h 92"/>
                      <a:gd name="T72" fmla="*/ 2147483647 w 60"/>
                      <a:gd name="T73" fmla="*/ 0 h 9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60"/>
                      <a:gd name="T112" fmla="*/ 0 h 92"/>
                      <a:gd name="T113" fmla="*/ 60 w 60"/>
                      <a:gd name="T114" fmla="*/ 92 h 9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60" h="92">
                        <a:moveTo>
                          <a:pt x="30" y="0"/>
                        </a:moveTo>
                        <a:lnTo>
                          <a:pt x="26" y="0"/>
                        </a:lnTo>
                        <a:lnTo>
                          <a:pt x="24" y="2"/>
                        </a:lnTo>
                        <a:lnTo>
                          <a:pt x="19" y="4"/>
                        </a:lnTo>
                        <a:lnTo>
                          <a:pt x="13" y="8"/>
                        </a:lnTo>
                        <a:lnTo>
                          <a:pt x="8" y="13"/>
                        </a:lnTo>
                        <a:lnTo>
                          <a:pt x="4" y="21"/>
                        </a:lnTo>
                        <a:lnTo>
                          <a:pt x="2" y="28"/>
                        </a:lnTo>
                        <a:lnTo>
                          <a:pt x="0" y="38"/>
                        </a:lnTo>
                        <a:lnTo>
                          <a:pt x="0" y="47"/>
                        </a:lnTo>
                        <a:lnTo>
                          <a:pt x="0" y="56"/>
                        </a:lnTo>
                        <a:lnTo>
                          <a:pt x="2" y="64"/>
                        </a:lnTo>
                        <a:lnTo>
                          <a:pt x="4" y="71"/>
                        </a:lnTo>
                        <a:lnTo>
                          <a:pt x="8" y="79"/>
                        </a:lnTo>
                        <a:lnTo>
                          <a:pt x="13" y="85"/>
                        </a:lnTo>
                        <a:lnTo>
                          <a:pt x="19" y="88"/>
                        </a:lnTo>
                        <a:lnTo>
                          <a:pt x="24" y="92"/>
                        </a:lnTo>
                        <a:lnTo>
                          <a:pt x="26" y="92"/>
                        </a:lnTo>
                        <a:lnTo>
                          <a:pt x="30" y="92"/>
                        </a:lnTo>
                        <a:lnTo>
                          <a:pt x="32" y="92"/>
                        </a:lnTo>
                        <a:lnTo>
                          <a:pt x="36" y="92"/>
                        </a:lnTo>
                        <a:lnTo>
                          <a:pt x="41" y="88"/>
                        </a:lnTo>
                        <a:lnTo>
                          <a:pt x="47" y="85"/>
                        </a:lnTo>
                        <a:lnTo>
                          <a:pt x="51" y="79"/>
                        </a:lnTo>
                        <a:lnTo>
                          <a:pt x="54" y="71"/>
                        </a:lnTo>
                        <a:lnTo>
                          <a:pt x="58" y="64"/>
                        </a:lnTo>
                        <a:lnTo>
                          <a:pt x="60" y="56"/>
                        </a:lnTo>
                        <a:lnTo>
                          <a:pt x="60" y="47"/>
                        </a:lnTo>
                        <a:lnTo>
                          <a:pt x="60" y="38"/>
                        </a:lnTo>
                        <a:lnTo>
                          <a:pt x="58" y="28"/>
                        </a:lnTo>
                        <a:lnTo>
                          <a:pt x="54" y="21"/>
                        </a:lnTo>
                        <a:lnTo>
                          <a:pt x="51" y="13"/>
                        </a:lnTo>
                        <a:lnTo>
                          <a:pt x="47" y="8"/>
                        </a:lnTo>
                        <a:lnTo>
                          <a:pt x="41" y="4"/>
                        </a:lnTo>
                        <a:lnTo>
                          <a:pt x="36" y="2"/>
                        </a:lnTo>
                        <a:lnTo>
                          <a:pt x="32" y="0"/>
                        </a:lnTo>
                        <a:lnTo>
                          <a:pt x="30" y="0"/>
                        </a:lnTo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600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129" name="Gruppo 186"/>
                <p:cNvGrpSpPr>
                  <a:grpSpLocks/>
                </p:cNvGrpSpPr>
                <p:nvPr/>
              </p:nvGrpSpPr>
              <p:grpSpPr bwMode="auto">
                <a:xfrm>
                  <a:off x="7610475" y="3529013"/>
                  <a:ext cx="644525" cy="52387"/>
                  <a:chOff x="5197475" y="4202113"/>
                  <a:chExt cx="644525" cy="52387"/>
                </a:xfrm>
              </p:grpSpPr>
              <p:sp>
                <p:nvSpPr>
                  <p:cNvPr id="130" name="Freeform 195"/>
                  <p:cNvSpPr>
                    <a:spLocks/>
                  </p:cNvSpPr>
                  <p:nvPr/>
                </p:nvSpPr>
                <p:spPr bwMode="auto">
                  <a:xfrm>
                    <a:off x="5197475" y="4202113"/>
                    <a:ext cx="47625" cy="52387"/>
                  </a:xfrm>
                  <a:custGeom>
                    <a:avLst/>
                    <a:gdLst>
                      <a:gd name="T0" fmla="*/ 2147483647 w 60"/>
                      <a:gd name="T1" fmla="*/ 0 h 92"/>
                      <a:gd name="T2" fmla="*/ 2147483647 w 60"/>
                      <a:gd name="T3" fmla="*/ 0 h 92"/>
                      <a:gd name="T4" fmla="*/ 2147483647 w 60"/>
                      <a:gd name="T5" fmla="*/ 2147483647 h 92"/>
                      <a:gd name="T6" fmla="*/ 2147483647 w 60"/>
                      <a:gd name="T7" fmla="*/ 2147483647 h 92"/>
                      <a:gd name="T8" fmla="*/ 2147483647 w 60"/>
                      <a:gd name="T9" fmla="*/ 2147483647 h 92"/>
                      <a:gd name="T10" fmla="*/ 2147483647 w 60"/>
                      <a:gd name="T11" fmla="*/ 2147483647 h 92"/>
                      <a:gd name="T12" fmla="*/ 2147483647 w 60"/>
                      <a:gd name="T13" fmla="*/ 2147483647 h 92"/>
                      <a:gd name="T14" fmla="*/ 2147483647 w 60"/>
                      <a:gd name="T15" fmla="*/ 2147483647 h 92"/>
                      <a:gd name="T16" fmla="*/ 0 w 60"/>
                      <a:gd name="T17" fmla="*/ 2147483647 h 92"/>
                      <a:gd name="T18" fmla="*/ 0 w 60"/>
                      <a:gd name="T19" fmla="*/ 2147483647 h 92"/>
                      <a:gd name="T20" fmla="*/ 0 w 60"/>
                      <a:gd name="T21" fmla="*/ 2147483647 h 92"/>
                      <a:gd name="T22" fmla="*/ 2147483647 w 60"/>
                      <a:gd name="T23" fmla="*/ 2147483647 h 92"/>
                      <a:gd name="T24" fmla="*/ 2147483647 w 60"/>
                      <a:gd name="T25" fmla="*/ 2147483647 h 92"/>
                      <a:gd name="T26" fmla="*/ 2147483647 w 60"/>
                      <a:gd name="T27" fmla="*/ 2147483647 h 92"/>
                      <a:gd name="T28" fmla="*/ 2147483647 w 60"/>
                      <a:gd name="T29" fmla="*/ 2147483647 h 92"/>
                      <a:gd name="T30" fmla="*/ 2147483647 w 60"/>
                      <a:gd name="T31" fmla="*/ 2147483647 h 92"/>
                      <a:gd name="T32" fmla="*/ 2147483647 w 60"/>
                      <a:gd name="T33" fmla="*/ 2147483647 h 92"/>
                      <a:gd name="T34" fmla="*/ 2147483647 w 60"/>
                      <a:gd name="T35" fmla="*/ 2147483647 h 92"/>
                      <a:gd name="T36" fmla="*/ 2147483647 w 60"/>
                      <a:gd name="T37" fmla="*/ 2147483647 h 92"/>
                      <a:gd name="T38" fmla="*/ 2147483647 w 60"/>
                      <a:gd name="T39" fmla="*/ 2147483647 h 92"/>
                      <a:gd name="T40" fmla="*/ 2147483647 w 60"/>
                      <a:gd name="T41" fmla="*/ 2147483647 h 92"/>
                      <a:gd name="T42" fmla="*/ 2147483647 w 60"/>
                      <a:gd name="T43" fmla="*/ 2147483647 h 92"/>
                      <a:gd name="T44" fmla="*/ 2147483647 w 60"/>
                      <a:gd name="T45" fmla="*/ 2147483647 h 92"/>
                      <a:gd name="T46" fmla="*/ 2147483647 w 60"/>
                      <a:gd name="T47" fmla="*/ 2147483647 h 92"/>
                      <a:gd name="T48" fmla="*/ 2147483647 w 60"/>
                      <a:gd name="T49" fmla="*/ 2147483647 h 92"/>
                      <a:gd name="T50" fmla="*/ 2147483647 w 60"/>
                      <a:gd name="T51" fmla="*/ 2147483647 h 92"/>
                      <a:gd name="T52" fmla="*/ 2147483647 w 60"/>
                      <a:gd name="T53" fmla="*/ 2147483647 h 92"/>
                      <a:gd name="T54" fmla="*/ 2147483647 w 60"/>
                      <a:gd name="T55" fmla="*/ 2147483647 h 92"/>
                      <a:gd name="T56" fmla="*/ 2147483647 w 60"/>
                      <a:gd name="T57" fmla="*/ 2147483647 h 92"/>
                      <a:gd name="T58" fmla="*/ 2147483647 w 60"/>
                      <a:gd name="T59" fmla="*/ 2147483647 h 92"/>
                      <a:gd name="T60" fmla="*/ 2147483647 w 60"/>
                      <a:gd name="T61" fmla="*/ 2147483647 h 92"/>
                      <a:gd name="T62" fmla="*/ 2147483647 w 60"/>
                      <a:gd name="T63" fmla="*/ 2147483647 h 92"/>
                      <a:gd name="T64" fmla="*/ 2147483647 w 60"/>
                      <a:gd name="T65" fmla="*/ 2147483647 h 92"/>
                      <a:gd name="T66" fmla="*/ 2147483647 w 60"/>
                      <a:gd name="T67" fmla="*/ 2147483647 h 92"/>
                      <a:gd name="T68" fmla="*/ 2147483647 w 60"/>
                      <a:gd name="T69" fmla="*/ 2147483647 h 92"/>
                      <a:gd name="T70" fmla="*/ 2147483647 w 60"/>
                      <a:gd name="T71" fmla="*/ 0 h 92"/>
                      <a:gd name="T72" fmla="*/ 2147483647 w 60"/>
                      <a:gd name="T73" fmla="*/ 0 h 9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60"/>
                      <a:gd name="T112" fmla="*/ 0 h 92"/>
                      <a:gd name="T113" fmla="*/ 60 w 60"/>
                      <a:gd name="T114" fmla="*/ 92 h 9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60" h="92">
                        <a:moveTo>
                          <a:pt x="30" y="0"/>
                        </a:moveTo>
                        <a:lnTo>
                          <a:pt x="26" y="0"/>
                        </a:lnTo>
                        <a:lnTo>
                          <a:pt x="24" y="2"/>
                        </a:lnTo>
                        <a:lnTo>
                          <a:pt x="19" y="4"/>
                        </a:lnTo>
                        <a:lnTo>
                          <a:pt x="13" y="8"/>
                        </a:lnTo>
                        <a:lnTo>
                          <a:pt x="8" y="13"/>
                        </a:lnTo>
                        <a:lnTo>
                          <a:pt x="4" y="21"/>
                        </a:lnTo>
                        <a:lnTo>
                          <a:pt x="2" y="28"/>
                        </a:lnTo>
                        <a:lnTo>
                          <a:pt x="0" y="38"/>
                        </a:lnTo>
                        <a:lnTo>
                          <a:pt x="0" y="47"/>
                        </a:lnTo>
                        <a:lnTo>
                          <a:pt x="0" y="56"/>
                        </a:lnTo>
                        <a:lnTo>
                          <a:pt x="2" y="64"/>
                        </a:lnTo>
                        <a:lnTo>
                          <a:pt x="4" y="71"/>
                        </a:lnTo>
                        <a:lnTo>
                          <a:pt x="8" y="79"/>
                        </a:lnTo>
                        <a:lnTo>
                          <a:pt x="13" y="85"/>
                        </a:lnTo>
                        <a:lnTo>
                          <a:pt x="19" y="88"/>
                        </a:lnTo>
                        <a:lnTo>
                          <a:pt x="24" y="92"/>
                        </a:lnTo>
                        <a:lnTo>
                          <a:pt x="26" y="92"/>
                        </a:lnTo>
                        <a:lnTo>
                          <a:pt x="30" y="92"/>
                        </a:lnTo>
                        <a:lnTo>
                          <a:pt x="32" y="92"/>
                        </a:lnTo>
                        <a:lnTo>
                          <a:pt x="36" y="92"/>
                        </a:lnTo>
                        <a:lnTo>
                          <a:pt x="41" y="88"/>
                        </a:lnTo>
                        <a:lnTo>
                          <a:pt x="47" y="85"/>
                        </a:lnTo>
                        <a:lnTo>
                          <a:pt x="51" y="79"/>
                        </a:lnTo>
                        <a:lnTo>
                          <a:pt x="54" y="71"/>
                        </a:lnTo>
                        <a:lnTo>
                          <a:pt x="58" y="64"/>
                        </a:lnTo>
                        <a:lnTo>
                          <a:pt x="60" y="56"/>
                        </a:lnTo>
                        <a:lnTo>
                          <a:pt x="60" y="47"/>
                        </a:lnTo>
                        <a:lnTo>
                          <a:pt x="60" y="38"/>
                        </a:lnTo>
                        <a:lnTo>
                          <a:pt x="58" y="28"/>
                        </a:lnTo>
                        <a:lnTo>
                          <a:pt x="54" y="21"/>
                        </a:lnTo>
                        <a:lnTo>
                          <a:pt x="51" y="13"/>
                        </a:lnTo>
                        <a:lnTo>
                          <a:pt x="47" y="8"/>
                        </a:lnTo>
                        <a:lnTo>
                          <a:pt x="41" y="4"/>
                        </a:lnTo>
                        <a:lnTo>
                          <a:pt x="36" y="2"/>
                        </a:lnTo>
                        <a:lnTo>
                          <a:pt x="32" y="0"/>
                        </a:lnTo>
                        <a:lnTo>
                          <a:pt x="30" y="0"/>
                        </a:lnTo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6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31" name="Freeform 195"/>
                  <p:cNvSpPr>
                    <a:spLocks/>
                  </p:cNvSpPr>
                  <p:nvPr/>
                </p:nvSpPr>
                <p:spPr bwMode="auto">
                  <a:xfrm>
                    <a:off x="5502275" y="4202113"/>
                    <a:ext cx="47625" cy="52387"/>
                  </a:xfrm>
                  <a:custGeom>
                    <a:avLst/>
                    <a:gdLst>
                      <a:gd name="T0" fmla="*/ 2147483647 w 60"/>
                      <a:gd name="T1" fmla="*/ 0 h 92"/>
                      <a:gd name="T2" fmla="*/ 2147483647 w 60"/>
                      <a:gd name="T3" fmla="*/ 0 h 92"/>
                      <a:gd name="T4" fmla="*/ 2147483647 w 60"/>
                      <a:gd name="T5" fmla="*/ 2147483647 h 92"/>
                      <a:gd name="T6" fmla="*/ 2147483647 w 60"/>
                      <a:gd name="T7" fmla="*/ 2147483647 h 92"/>
                      <a:gd name="T8" fmla="*/ 2147483647 w 60"/>
                      <a:gd name="T9" fmla="*/ 2147483647 h 92"/>
                      <a:gd name="T10" fmla="*/ 2147483647 w 60"/>
                      <a:gd name="T11" fmla="*/ 2147483647 h 92"/>
                      <a:gd name="T12" fmla="*/ 2147483647 w 60"/>
                      <a:gd name="T13" fmla="*/ 2147483647 h 92"/>
                      <a:gd name="T14" fmla="*/ 2147483647 w 60"/>
                      <a:gd name="T15" fmla="*/ 2147483647 h 92"/>
                      <a:gd name="T16" fmla="*/ 0 w 60"/>
                      <a:gd name="T17" fmla="*/ 2147483647 h 92"/>
                      <a:gd name="T18" fmla="*/ 0 w 60"/>
                      <a:gd name="T19" fmla="*/ 2147483647 h 92"/>
                      <a:gd name="T20" fmla="*/ 0 w 60"/>
                      <a:gd name="T21" fmla="*/ 2147483647 h 92"/>
                      <a:gd name="T22" fmla="*/ 2147483647 w 60"/>
                      <a:gd name="T23" fmla="*/ 2147483647 h 92"/>
                      <a:gd name="T24" fmla="*/ 2147483647 w 60"/>
                      <a:gd name="T25" fmla="*/ 2147483647 h 92"/>
                      <a:gd name="T26" fmla="*/ 2147483647 w 60"/>
                      <a:gd name="T27" fmla="*/ 2147483647 h 92"/>
                      <a:gd name="T28" fmla="*/ 2147483647 w 60"/>
                      <a:gd name="T29" fmla="*/ 2147483647 h 92"/>
                      <a:gd name="T30" fmla="*/ 2147483647 w 60"/>
                      <a:gd name="T31" fmla="*/ 2147483647 h 92"/>
                      <a:gd name="T32" fmla="*/ 2147483647 w 60"/>
                      <a:gd name="T33" fmla="*/ 2147483647 h 92"/>
                      <a:gd name="T34" fmla="*/ 2147483647 w 60"/>
                      <a:gd name="T35" fmla="*/ 2147483647 h 92"/>
                      <a:gd name="T36" fmla="*/ 2147483647 w 60"/>
                      <a:gd name="T37" fmla="*/ 2147483647 h 92"/>
                      <a:gd name="T38" fmla="*/ 2147483647 w 60"/>
                      <a:gd name="T39" fmla="*/ 2147483647 h 92"/>
                      <a:gd name="T40" fmla="*/ 2147483647 w 60"/>
                      <a:gd name="T41" fmla="*/ 2147483647 h 92"/>
                      <a:gd name="T42" fmla="*/ 2147483647 w 60"/>
                      <a:gd name="T43" fmla="*/ 2147483647 h 92"/>
                      <a:gd name="T44" fmla="*/ 2147483647 w 60"/>
                      <a:gd name="T45" fmla="*/ 2147483647 h 92"/>
                      <a:gd name="T46" fmla="*/ 2147483647 w 60"/>
                      <a:gd name="T47" fmla="*/ 2147483647 h 92"/>
                      <a:gd name="T48" fmla="*/ 2147483647 w 60"/>
                      <a:gd name="T49" fmla="*/ 2147483647 h 92"/>
                      <a:gd name="T50" fmla="*/ 2147483647 w 60"/>
                      <a:gd name="T51" fmla="*/ 2147483647 h 92"/>
                      <a:gd name="T52" fmla="*/ 2147483647 w 60"/>
                      <a:gd name="T53" fmla="*/ 2147483647 h 92"/>
                      <a:gd name="T54" fmla="*/ 2147483647 w 60"/>
                      <a:gd name="T55" fmla="*/ 2147483647 h 92"/>
                      <a:gd name="T56" fmla="*/ 2147483647 w 60"/>
                      <a:gd name="T57" fmla="*/ 2147483647 h 92"/>
                      <a:gd name="T58" fmla="*/ 2147483647 w 60"/>
                      <a:gd name="T59" fmla="*/ 2147483647 h 92"/>
                      <a:gd name="T60" fmla="*/ 2147483647 w 60"/>
                      <a:gd name="T61" fmla="*/ 2147483647 h 92"/>
                      <a:gd name="T62" fmla="*/ 2147483647 w 60"/>
                      <a:gd name="T63" fmla="*/ 2147483647 h 92"/>
                      <a:gd name="T64" fmla="*/ 2147483647 w 60"/>
                      <a:gd name="T65" fmla="*/ 2147483647 h 92"/>
                      <a:gd name="T66" fmla="*/ 2147483647 w 60"/>
                      <a:gd name="T67" fmla="*/ 2147483647 h 92"/>
                      <a:gd name="T68" fmla="*/ 2147483647 w 60"/>
                      <a:gd name="T69" fmla="*/ 2147483647 h 92"/>
                      <a:gd name="T70" fmla="*/ 2147483647 w 60"/>
                      <a:gd name="T71" fmla="*/ 0 h 92"/>
                      <a:gd name="T72" fmla="*/ 2147483647 w 60"/>
                      <a:gd name="T73" fmla="*/ 0 h 9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60"/>
                      <a:gd name="T112" fmla="*/ 0 h 92"/>
                      <a:gd name="T113" fmla="*/ 60 w 60"/>
                      <a:gd name="T114" fmla="*/ 92 h 9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60" h="92">
                        <a:moveTo>
                          <a:pt x="30" y="0"/>
                        </a:moveTo>
                        <a:lnTo>
                          <a:pt x="26" y="0"/>
                        </a:lnTo>
                        <a:lnTo>
                          <a:pt x="24" y="2"/>
                        </a:lnTo>
                        <a:lnTo>
                          <a:pt x="19" y="4"/>
                        </a:lnTo>
                        <a:lnTo>
                          <a:pt x="13" y="8"/>
                        </a:lnTo>
                        <a:lnTo>
                          <a:pt x="8" y="13"/>
                        </a:lnTo>
                        <a:lnTo>
                          <a:pt x="4" y="21"/>
                        </a:lnTo>
                        <a:lnTo>
                          <a:pt x="2" y="28"/>
                        </a:lnTo>
                        <a:lnTo>
                          <a:pt x="0" y="38"/>
                        </a:lnTo>
                        <a:lnTo>
                          <a:pt x="0" y="47"/>
                        </a:lnTo>
                        <a:lnTo>
                          <a:pt x="0" y="56"/>
                        </a:lnTo>
                        <a:lnTo>
                          <a:pt x="2" y="64"/>
                        </a:lnTo>
                        <a:lnTo>
                          <a:pt x="4" y="71"/>
                        </a:lnTo>
                        <a:lnTo>
                          <a:pt x="8" y="79"/>
                        </a:lnTo>
                        <a:lnTo>
                          <a:pt x="13" y="85"/>
                        </a:lnTo>
                        <a:lnTo>
                          <a:pt x="19" y="88"/>
                        </a:lnTo>
                        <a:lnTo>
                          <a:pt x="24" y="92"/>
                        </a:lnTo>
                        <a:lnTo>
                          <a:pt x="26" y="92"/>
                        </a:lnTo>
                        <a:lnTo>
                          <a:pt x="30" y="92"/>
                        </a:lnTo>
                        <a:lnTo>
                          <a:pt x="32" y="92"/>
                        </a:lnTo>
                        <a:lnTo>
                          <a:pt x="36" y="92"/>
                        </a:lnTo>
                        <a:lnTo>
                          <a:pt x="41" y="88"/>
                        </a:lnTo>
                        <a:lnTo>
                          <a:pt x="47" y="85"/>
                        </a:lnTo>
                        <a:lnTo>
                          <a:pt x="51" y="79"/>
                        </a:lnTo>
                        <a:lnTo>
                          <a:pt x="54" y="71"/>
                        </a:lnTo>
                        <a:lnTo>
                          <a:pt x="58" y="64"/>
                        </a:lnTo>
                        <a:lnTo>
                          <a:pt x="60" y="56"/>
                        </a:lnTo>
                        <a:lnTo>
                          <a:pt x="60" y="47"/>
                        </a:lnTo>
                        <a:lnTo>
                          <a:pt x="60" y="38"/>
                        </a:lnTo>
                        <a:lnTo>
                          <a:pt x="58" y="28"/>
                        </a:lnTo>
                        <a:lnTo>
                          <a:pt x="54" y="21"/>
                        </a:lnTo>
                        <a:lnTo>
                          <a:pt x="51" y="13"/>
                        </a:lnTo>
                        <a:lnTo>
                          <a:pt x="47" y="8"/>
                        </a:lnTo>
                        <a:lnTo>
                          <a:pt x="41" y="4"/>
                        </a:lnTo>
                        <a:lnTo>
                          <a:pt x="36" y="2"/>
                        </a:lnTo>
                        <a:lnTo>
                          <a:pt x="32" y="0"/>
                        </a:lnTo>
                        <a:lnTo>
                          <a:pt x="30" y="0"/>
                        </a:lnTo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6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32" name="Freeform 195"/>
                  <p:cNvSpPr>
                    <a:spLocks/>
                  </p:cNvSpPr>
                  <p:nvPr/>
                </p:nvSpPr>
                <p:spPr bwMode="auto">
                  <a:xfrm>
                    <a:off x="5794375" y="4202113"/>
                    <a:ext cx="47625" cy="52387"/>
                  </a:xfrm>
                  <a:custGeom>
                    <a:avLst/>
                    <a:gdLst>
                      <a:gd name="T0" fmla="*/ 2147483647 w 60"/>
                      <a:gd name="T1" fmla="*/ 0 h 92"/>
                      <a:gd name="T2" fmla="*/ 2147483647 w 60"/>
                      <a:gd name="T3" fmla="*/ 0 h 92"/>
                      <a:gd name="T4" fmla="*/ 2147483647 w 60"/>
                      <a:gd name="T5" fmla="*/ 2147483647 h 92"/>
                      <a:gd name="T6" fmla="*/ 2147483647 w 60"/>
                      <a:gd name="T7" fmla="*/ 2147483647 h 92"/>
                      <a:gd name="T8" fmla="*/ 2147483647 w 60"/>
                      <a:gd name="T9" fmla="*/ 2147483647 h 92"/>
                      <a:gd name="T10" fmla="*/ 2147483647 w 60"/>
                      <a:gd name="T11" fmla="*/ 2147483647 h 92"/>
                      <a:gd name="T12" fmla="*/ 2147483647 w 60"/>
                      <a:gd name="T13" fmla="*/ 2147483647 h 92"/>
                      <a:gd name="T14" fmla="*/ 2147483647 w 60"/>
                      <a:gd name="T15" fmla="*/ 2147483647 h 92"/>
                      <a:gd name="T16" fmla="*/ 0 w 60"/>
                      <a:gd name="T17" fmla="*/ 2147483647 h 92"/>
                      <a:gd name="T18" fmla="*/ 0 w 60"/>
                      <a:gd name="T19" fmla="*/ 2147483647 h 92"/>
                      <a:gd name="T20" fmla="*/ 0 w 60"/>
                      <a:gd name="T21" fmla="*/ 2147483647 h 92"/>
                      <a:gd name="T22" fmla="*/ 2147483647 w 60"/>
                      <a:gd name="T23" fmla="*/ 2147483647 h 92"/>
                      <a:gd name="T24" fmla="*/ 2147483647 w 60"/>
                      <a:gd name="T25" fmla="*/ 2147483647 h 92"/>
                      <a:gd name="T26" fmla="*/ 2147483647 w 60"/>
                      <a:gd name="T27" fmla="*/ 2147483647 h 92"/>
                      <a:gd name="T28" fmla="*/ 2147483647 w 60"/>
                      <a:gd name="T29" fmla="*/ 2147483647 h 92"/>
                      <a:gd name="T30" fmla="*/ 2147483647 w 60"/>
                      <a:gd name="T31" fmla="*/ 2147483647 h 92"/>
                      <a:gd name="T32" fmla="*/ 2147483647 w 60"/>
                      <a:gd name="T33" fmla="*/ 2147483647 h 92"/>
                      <a:gd name="T34" fmla="*/ 2147483647 w 60"/>
                      <a:gd name="T35" fmla="*/ 2147483647 h 92"/>
                      <a:gd name="T36" fmla="*/ 2147483647 w 60"/>
                      <a:gd name="T37" fmla="*/ 2147483647 h 92"/>
                      <a:gd name="T38" fmla="*/ 2147483647 w 60"/>
                      <a:gd name="T39" fmla="*/ 2147483647 h 92"/>
                      <a:gd name="T40" fmla="*/ 2147483647 w 60"/>
                      <a:gd name="T41" fmla="*/ 2147483647 h 92"/>
                      <a:gd name="T42" fmla="*/ 2147483647 w 60"/>
                      <a:gd name="T43" fmla="*/ 2147483647 h 92"/>
                      <a:gd name="T44" fmla="*/ 2147483647 w 60"/>
                      <a:gd name="T45" fmla="*/ 2147483647 h 92"/>
                      <a:gd name="T46" fmla="*/ 2147483647 w 60"/>
                      <a:gd name="T47" fmla="*/ 2147483647 h 92"/>
                      <a:gd name="T48" fmla="*/ 2147483647 w 60"/>
                      <a:gd name="T49" fmla="*/ 2147483647 h 92"/>
                      <a:gd name="T50" fmla="*/ 2147483647 w 60"/>
                      <a:gd name="T51" fmla="*/ 2147483647 h 92"/>
                      <a:gd name="T52" fmla="*/ 2147483647 w 60"/>
                      <a:gd name="T53" fmla="*/ 2147483647 h 92"/>
                      <a:gd name="T54" fmla="*/ 2147483647 w 60"/>
                      <a:gd name="T55" fmla="*/ 2147483647 h 92"/>
                      <a:gd name="T56" fmla="*/ 2147483647 w 60"/>
                      <a:gd name="T57" fmla="*/ 2147483647 h 92"/>
                      <a:gd name="T58" fmla="*/ 2147483647 w 60"/>
                      <a:gd name="T59" fmla="*/ 2147483647 h 92"/>
                      <a:gd name="T60" fmla="*/ 2147483647 w 60"/>
                      <a:gd name="T61" fmla="*/ 2147483647 h 92"/>
                      <a:gd name="T62" fmla="*/ 2147483647 w 60"/>
                      <a:gd name="T63" fmla="*/ 2147483647 h 92"/>
                      <a:gd name="T64" fmla="*/ 2147483647 w 60"/>
                      <a:gd name="T65" fmla="*/ 2147483647 h 92"/>
                      <a:gd name="T66" fmla="*/ 2147483647 w 60"/>
                      <a:gd name="T67" fmla="*/ 2147483647 h 92"/>
                      <a:gd name="T68" fmla="*/ 2147483647 w 60"/>
                      <a:gd name="T69" fmla="*/ 2147483647 h 92"/>
                      <a:gd name="T70" fmla="*/ 2147483647 w 60"/>
                      <a:gd name="T71" fmla="*/ 0 h 92"/>
                      <a:gd name="T72" fmla="*/ 2147483647 w 60"/>
                      <a:gd name="T73" fmla="*/ 0 h 9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60"/>
                      <a:gd name="T112" fmla="*/ 0 h 92"/>
                      <a:gd name="T113" fmla="*/ 60 w 60"/>
                      <a:gd name="T114" fmla="*/ 92 h 9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60" h="92">
                        <a:moveTo>
                          <a:pt x="30" y="0"/>
                        </a:moveTo>
                        <a:lnTo>
                          <a:pt x="26" y="0"/>
                        </a:lnTo>
                        <a:lnTo>
                          <a:pt x="24" y="2"/>
                        </a:lnTo>
                        <a:lnTo>
                          <a:pt x="19" y="4"/>
                        </a:lnTo>
                        <a:lnTo>
                          <a:pt x="13" y="8"/>
                        </a:lnTo>
                        <a:lnTo>
                          <a:pt x="8" y="13"/>
                        </a:lnTo>
                        <a:lnTo>
                          <a:pt x="4" y="21"/>
                        </a:lnTo>
                        <a:lnTo>
                          <a:pt x="2" y="28"/>
                        </a:lnTo>
                        <a:lnTo>
                          <a:pt x="0" y="38"/>
                        </a:lnTo>
                        <a:lnTo>
                          <a:pt x="0" y="47"/>
                        </a:lnTo>
                        <a:lnTo>
                          <a:pt x="0" y="56"/>
                        </a:lnTo>
                        <a:lnTo>
                          <a:pt x="2" y="64"/>
                        </a:lnTo>
                        <a:lnTo>
                          <a:pt x="4" y="71"/>
                        </a:lnTo>
                        <a:lnTo>
                          <a:pt x="8" y="79"/>
                        </a:lnTo>
                        <a:lnTo>
                          <a:pt x="13" y="85"/>
                        </a:lnTo>
                        <a:lnTo>
                          <a:pt x="19" y="88"/>
                        </a:lnTo>
                        <a:lnTo>
                          <a:pt x="24" y="92"/>
                        </a:lnTo>
                        <a:lnTo>
                          <a:pt x="26" y="92"/>
                        </a:lnTo>
                        <a:lnTo>
                          <a:pt x="30" y="92"/>
                        </a:lnTo>
                        <a:lnTo>
                          <a:pt x="32" y="92"/>
                        </a:lnTo>
                        <a:lnTo>
                          <a:pt x="36" y="92"/>
                        </a:lnTo>
                        <a:lnTo>
                          <a:pt x="41" y="88"/>
                        </a:lnTo>
                        <a:lnTo>
                          <a:pt x="47" y="85"/>
                        </a:lnTo>
                        <a:lnTo>
                          <a:pt x="51" y="79"/>
                        </a:lnTo>
                        <a:lnTo>
                          <a:pt x="54" y="71"/>
                        </a:lnTo>
                        <a:lnTo>
                          <a:pt x="58" y="64"/>
                        </a:lnTo>
                        <a:lnTo>
                          <a:pt x="60" y="56"/>
                        </a:lnTo>
                        <a:lnTo>
                          <a:pt x="60" y="47"/>
                        </a:lnTo>
                        <a:lnTo>
                          <a:pt x="60" y="38"/>
                        </a:lnTo>
                        <a:lnTo>
                          <a:pt x="58" y="28"/>
                        </a:lnTo>
                        <a:lnTo>
                          <a:pt x="54" y="21"/>
                        </a:lnTo>
                        <a:lnTo>
                          <a:pt x="51" y="13"/>
                        </a:lnTo>
                        <a:lnTo>
                          <a:pt x="47" y="8"/>
                        </a:lnTo>
                        <a:lnTo>
                          <a:pt x="41" y="4"/>
                        </a:lnTo>
                        <a:lnTo>
                          <a:pt x="36" y="2"/>
                        </a:lnTo>
                        <a:lnTo>
                          <a:pt x="32" y="0"/>
                        </a:lnTo>
                        <a:lnTo>
                          <a:pt x="30" y="0"/>
                        </a:lnTo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600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</p:grpSp>
      </p:grpSp>
      <p:cxnSp>
        <p:nvCxnSpPr>
          <p:cNvPr id="178" name="Connettore 2 4"/>
          <p:cNvCxnSpPr/>
          <p:nvPr/>
        </p:nvCxnSpPr>
        <p:spPr>
          <a:xfrm>
            <a:off x="1691680" y="3363143"/>
            <a:ext cx="792088" cy="0"/>
          </a:xfrm>
          <a:prstGeom prst="straightConnector1">
            <a:avLst/>
          </a:prstGeom>
          <a:ln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ttore 2 191"/>
          <p:cNvCxnSpPr/>
          <p:nvPr/>
        </p:nvCxnSpPr>
        <p:spPr>
          <a:xfrm>
            <a:off x="2843808" y="3363143"/>
            <a:ext cx="792088" cy="0"/>
          </a:xfrm>
          <a:prstGeom prst="straightConnector1">
            <a:avLst/>
          </a:prstGeom>
          <a:ln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Connettore 2 192"/>
          <p:cNvCxnSpPr/>
          <p:nvPr/>
        </p:nvCxnSpPr>
        <p:spPr>
          <a:xfrm>
            <a:off x="4067944" y="3363143"/>
            <a:ext cx="792088" cy="0"/>
          </a:xfrm>
          <a:prstGeom prst="straightConnector1">
            <a:avLst/>
          </a:prstGeom>
          <a:ln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Connettore 2 193"/>
          <p:cNvCxnSpPr/>
          <p:nvPr/>
        </p:nvCxnSpPr>
        <p:spPr>
          <a:xfrm>
            <a:off x="6444208" y="3363143"/>
            <a:ext cx="792088" cy="0"/>
          </a:xfrm>
          <a:prstGeom prst="straightConnector1">
            <a:avLst/>
          </a:prstGeom>
          <a:ln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ttore 2 194"/>
          <p:cNvCxnSpPr/>
          <p:nvPr/>
        </p:nvCxnSpPr>
        <p:spPr>
          <a:xfrm>
            <a:off x="7596336" y="3363143"/>
            <a:ext cx="792088" cy="0"/>
          </a:xfrm>
          <a:prstGeom prst="straightConnector1">
            <a:avLst/>
          </a:prstGeom>
          <a:ln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onnettore 2 195"/>
          <p:cNvCxnSpPr/>
          <p:nvPr/>
        </p:nvCxnSpPr>
        <p:spPr>
          <a:xfrm>
            <a:off x="5292080" y="3363143"/>
            <a:ext cx="792088" cy="0"/>
          </a:xfrm>
          <a:prstGeom prst="straightConnector1">
            <a:avLst/>
          </a:prstGeom>
          <a:ln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Connettore 1 6"/>
          <p:cNvCxnSpPr/>
          <p:nvPr/>
        </p:nvCxnSpPr>
        <p:spPr>
          <a:xfrm>
            <a:off x="8604448" y="3363143"/>
            <a:ext cx="212725" cy="0"/>
          </a:xfrm>
          <a:prstGeom prst="line">
            <a:avLst/>
          </a:prstGeom>
          <a:ln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Freeform 244"/>
          <p:cNvSpPr>
            <a:spLocks/>
          </p:cNvSpPr>
          <p:nvPr/>
        </p:nvSpPr>
        <p:spPr bwMode="auto">
          <a:xfrm>
            <a:off x="5291558" y="3771703"/>
            <a:ext cx="47625" cy="53314"/>
          </a:xfrm>
          <a:custGeom>
            <a:avLst/>
            <a:gdLst>
              <a:gd name="T0" fmla="*/ 0 w 62"/>
              <a:gd name="T1" fmla="*/ 0 h 92"/>
              <a:gd name="T2" fmla="*/ 0 w 62"/>
              <a:gd name="T3" fmla="*/ 0 h 92"/>
              <a:gd name="T4" fmla="*/ 0 w 62"/>
              <a:gd name="T5" fmla="*/ 2147483647 h 92"/>
              <a:gd name="T6" fmla="*/ 0 w 62"/>
              <a:gd name="T7" fmla="*/ 2147483647 h 92"/>
              <a:gd name="T8" fmla="*/ 0 w 62"/>
              <a:gd name="T9" fmla="*/ 2147483647 h 92"/>
              <a:gd name="T10" fmla="*/ 0 w 62"/>
              <a:gd name="T11" fmla="*/ 2147483647 h 92"/>
              <a:gd name="T12" fmla="*/ 0 w 62"/>
              <a:gd name="T13" fmla="*/ 2147483647 h 92"/>
              <a:gd name="T14" fmla="*/ 0 w 62"/>
              <a:gd name="T15" fmla="*/ 2147483647 h 92"/>
              <a:gd name="T16" fmla="*/ 0 w 62"/>
              <a:gd name="T17" fmla="*/ 2147483647 h 92"/>
              <a:gd name="T18" fmla="*/ 0 w 62"/>
              <a:gd name="T19" fmla="*/ 2147483647 h 92"/>
              <a:gd name="T20" fmla="*/ 0 w 62"/>
              <a:gd name="T21" fmla="*/ 2147483647 h 92"/>
              <a:gd name="T22" fmla="*/ 0 w 62"/>
              <a:gd name="T23" fmla="*/ 2147483647 h 92"/>
              <a:gd name="T24" fmla="*/ 0 w 62"/>
              <a:gd name="T25" fmla="*/ 2147483647 h 92"/>
              <a:gd name="T26" fmla="*/ 0 w 62"/>
              <a:gd name="T27" fmla="*/ 2147483647 h 92"/>
              <a:gd name="T28" fmla="*/ 0 w 62"/>
              <a:gd name="T29" fmla="*/ 2147483647 h 92"/>
              <a:gd name="T30" fmla="*/ 0 w 62"/>
              <a:gd name="T31" fmla="*/ 2147483647 h 92"/>
              <a:gd name="T32" fmla="*/ 0 w 62"/>
              <a:gd name="T33" fmla="*/ 2147483647 h 92"/>
              <a:gd name="T34" fmla="*/ 0 w 62"/>
              <a:gd name="T35" fmla="*/ 2147483647 h 92"/>
              <a:gd name="T36" fmla="*/ 0 w 62"/>
              <a:gd name="T37" fmla="*/ 2147483647 h 92"/>
              <a:gd name="T38" fmla="*/ 0 w 62"/>
              <a:gd name="T39" fmla="*/ 2147483647 h 92"/>
              <a:gd name="T40" fmla="*/ 0 w 62"/>
              <a:gd name="T41" fmla="*/ 2147483647 h 92"/>
              <a:gd name="T42" fmla="*/ 0 w 62"/>
              <a:gd name="T43" fmla="*/ 2147483647 h 92"/>
              <a:gd name="T44" fmla="*/ 0 w 62"/>
              <a:gd name="T45" fmla="*/ 2147483647 h 92"/>
              <a:gd name="T46" fmla="*/ 0 w 62"/>
              <a:gd name="T47" fmla="*/ 2147483647 h 92"/>
              <a:gd name="T48" fmla="*/ 0 w 62"/>
              <a:gd name="T49" fmla="*/ 2147483647 h 92"/>
              <a:gd name="T50" fmla="*/ 0 w 62"/>
              <a:gd name="T51" fmla="*/ 2147483647 h 92"/>
              <a:gd name="T52" fmla="*/ 0 w 62"/>
              <a:gd name="T53" fmla="*/ 2147483647 h 92"/>
              <a:gd name="T54" fmla="*/ 0 w 62"/>
              <a:gd name="T55" fmla="*/ 2147483647 h 92"/>
              <a:gd name="T56" fmla="*/ 0 w 62"/>
              <a:gd name="T57" fmla="*/ 2147483647 h 92"/>
              <a:gd name="T58" fmla="*/ 0 w 62"/>
              <a:gd name="T59" fmla="*/ 2147483647 h 92"/>
              <a:gd name="T60" fmla="*/ 0 w 62"/>
              <a:gd name="T61" fmla="*/ 2147483647 h 92"/>
              <a:gd name="T62" fmla="*/ 0 w 62"/>
              <a:gd name="T63" fmla="*/ 2147483647 h 92"/>
              <a:gd name="T64" fmla="*/ 0 w 62"/>
              <a:gd name="T65" fmla="*/ 2147483647 h 92"/>
              <a:gd name="T66" fmla="*/ 0 w 62"/>
              <a:gd name="T67" fmla="*/ 2147483647 h 92"/>
              <a:gd name="T68" fmla="*/ 0 w 62"/>
              <a:gd name="T69" fmla="*/ 2147483647 h 92"/>
              <a:gd name="T70" fmla="*/ 0 w 62"/>
              <a:gd name="T71" fmla="*/ 0 h 92"/>
              <a:gd name="T72" fmla="*/ 0 w 62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2"/>
              <a:gd name="T112" fmla="*/ 0 h 92"/>
              <a:gd name="T113" fmla="*/ 62 w 62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2" h="92">
                <a:moveTo>
                  <a:pt x="32" y="0"/>
                </a:moveTo>
                <a:lnTo>
                  <a:pt x="28" y="0"/>
                </a:lnTo>
                <a:lnTo>
                  <a:pt x="24" y="2"/>
                </a:lnTo>
                <a:lnTo>
                  <a:pt x="19" y="4"/>
                </a:lnTo>
                <a:lnTo>
                  <a:pt x="13" y="7"/>
                </a:lnTo>
                <a:lnTo>
                  <a:pt x="9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9" y="79"/>
                </a:lnTo>
                <a:lnTo>
                  <a:pt x="13" y="84"/>
                </a:lnTo>
                <a:lnTo>
                  <a:pt x="19" y="88"/>
                </a:lnTo>
                <a:lnTo>
                  <a:pt x="24" y="92"/>
                </a:lnTo>
                <a:lnTo>
                  <a:pt x="28" y="92"/>
                </a:lnTo>
                <a:lnTo>
                  <a:pt x="32" y="92"/>
                </a:lnTo>
                <a:lnTo>
                  <a:pt x="34" y="92"/>
                </a:lnTo>
                <a:lnTo>
                  <a:pt x="37" y="92"/>
                </a:lnTo>
                <a:lnTo>
                  <a:pt x="43" y="88"/>
                </a:lnTo>
                <a:lnTo>
                  <a:pt x="49" y="84"/>
                </a:lnTo>
                <a:lnTo>
                  <a:pt x="52" y="79"/>
                </a:lnTo>
                <a:lnTo>
                  <a:pt x="56" y="71"/>
                </a:lnTo>
                <a:lnTo>
                  <a:pt x="60" y="64"/>
                </a:lnTo>
                <a:lnTo>
                  <a:pt x="62" y="54"/>
                </a:lnTo>
                <a:lnTo>
                  <a:pt x="62" y="47"/>
                </a:lnTo>
                <a:lnTo>
                  <a:pt x="62" y="37"/>
                </a:lnTo>
                <a:lnTo>
                  <a:pt x="60" y="28"/>
                </a:lnTo>
                <a:lnTo>
                  <a:pt x="56" y="20"/>
                </a:lnTo>
                <a:lnTo>
                  <a:pt x="52" y="13"/>
                </a:lnTo>
                <a:lnTo>
                  <a:pt x="49" y="7"/>
                </a:lnTo>
                <a:lnTo>
                  <a:pt x="43" y="4"/>
                </a:lnTo>
                <a:lnTo>
                  <a:pt x="37" y="2"/>
                </a:lnTo>
                <a:lnTo>
                  <a:pt x="34" y="0"/>
                </a:lnTo>
                <a:lnTo>
                  <a:pt x="32" y="0"/>
                </a:lnTo>
              </a:path>
            </a:pathLst>
          </a:custGeom>
          <a:solidFill>
            <a:srgbClr val="FD852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86" name="Freeform 246"/>
          <p:cNvSpPr>
            <a:spLocks/>
          </p:cNvSpPr>
          <p:nvPr/>
        </p:nvSpPr>
        <p:spPr bwMode="auto">
          <a:xfrm>
            <a:off x="5883696" y="3771703"/>
            <a:ext cx="47625" cy="53314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6" y="0"/>
                </a:lnTo>
                <a:lnTo>
                  <a:pt x="24" y="2"/>
                </a:lnTo>
                <a:lnTo>
                  <a:pt x="19" y="4"/>
                </a:lnTo>
                <a:lnTo>
                  <a:pt x="13" y="7"/>
                </a:lnTo>
                <a:lnTo>
                  <a:pt x="9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9" y="79"/>
                </a:lnTo>
                <a:lnTo>
                  <a:pt x="13" y="84"/>
                </a:lnTo>
                <a:lnTo>
                  <a:pt x="19" y="88"/>
                </a:lnTo>
                <a:lnTo>
                  <a:pt x="24" y="92"/>
                </a:lnTo>
                <a:lnTo>
                  <a:pt x="26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1" y="88"/>
                </a:lnTo>
                <a:lnTo>
                  <a:pt x="47" y="84"/>
                </a:lnTo>
                <a:lnTo>
                  <a:pt x="51" y="79"/>
                </a:lnTo>
                <a:lnTo>
                  <a:pt x="54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4" y="20"/>
                </a:lnTo>
                <a:lnTo>
                  <a:pt x="51" y="13"/>
                </a:lnTo>
                <a:lnTo>
                  <a:pt x="47" y="7"/>
                </a:lnTo>
                <a:lnTo>
                  <a:pt x="41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solidFill>
            <a:srgbClr val="FD852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87" name="Freeform 248"/>
          <p:cNvSpPr>
            <a:spLocks/>
          </p:cNvSpPr>
          <p:nvPr/>
        </p:nvSpPr>
        <p:spPr bwMode="auto">
          <a:xfrm>
            <a:off x="6180559" y="3771703"/>
            <a:ext cx="47625" cy="53314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7" y="0"/>
                </a:lnTo>
                <a:lnTo>
                  <a:pt x="25" y="2"/>
                </a:lnTo>
                <a:lnTo>
                  <a:pt x="19" y="4"/>
                </a:lnTo>
                <a:lnTo>
                  <a:pt x="14" y="7"/>
                </a:lnTo>
                <a:lnTo>
                  <a:pt x="10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10" y="79"/>
                </a:lnTo>
                <a:lnTo>
                  <a:pt x="14" y="84"/>
                </a:lnTo>
                <a:lnTo>
                  <a:pt x="19" y="88"/>
                </a:lnTo>
                <a:lnTo>
                  <a:pt x="25" y="92"/>
                </a:lnTo>
                <a:lnTo>
                  <a:pt x="27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2" y="88"/>
                </a:lnTo>
                <a:lnTo>
                  <a:pt x="47" y="84"/>
                </a:lnTo>
                <a:lnTo>
                  <a:pt x="51" y="79"/>
                </a:lnTo>
                <a:lnTo>
                  <a:pt x="55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5" y="20"/>
                </a:lnTo>
                <a:lnTo>
                  <a:pt x="51" y="13"/>
                </a:lnTo>
                <a:lnTo>
                  <a:pt x="47" y="7"/>
                </a:lnTo>
                <a:lnTo>
                  <a:pt x="42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solidFill>
            <a:srgbClr val="FD852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88" name="Freeform 250"/>
          <p:cNvSpPr>
            <a:spLocks/>
          </p:cNvSpPr>
          <p:nvPr/>
        </p:nvSpPr>
        <p:spPr bwMode="auto">
          <a:xfrm>
            <a:off x="5590008" y="3771703"/>
            <a:ext cx="47625" cy="53314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8" y="0"/>
                </a:lnTo>
                <a:lnTo>
                  <a:pt x="25" y="2"/>
                </a:lnTo>
                <a:lnTo>
                  <a:pt x="19" y="4"/>
                </a:lnTo>
                <a:lnTo>
                  <a:pt x="13" y="7"/>
                </a:lnTo>
                <a:lnTo>
                  <a:pt x="10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10" y="79"/>
                </a:lnTo>
                <a:lnTo>
                  <a:pt x="13" y="84"/>
                </a:lnTo>
                <a:lnTo>
                  <a:pt x="19" y="88"/>
                </a:lnTo>
                <a:lnTo>
                  <a:pt x="25" y="92"/>
                </a:lnTo>
                <a:lnTo>
                  <a:pt x="28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2" y="88"/>
                </a:lnTo>
                <a:lnTo>
                  <a:pt x="47" y="84"/>
                </a:lnTo>
                <a:lnTo>
                  <a:pt x="53" y="79"/>
                </a:lnTo>
                <a:lnTo>
                  <a:pt x="56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6" y="20"/>
                </a:lnTo>
                <a:lnTo>
                  <a:pt x="53" y="13"/>
                </a:lnTo>
                <a:lnTo>
                  <a:pt x="47" y="7"/>
                </a:lnTo>
                <a:lnTo>
                  <a:pt x="42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solidFill>
            <a:srgbClr val="FD852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89" name="Freeform 244"/>
          <p:cNvSpPr>
            <a:spLocks/>
          </p:cNvSpPr>
          <p:nvPr/>
        </p:nvSpPr>
        <p:spPr bwMode="auto">
          <a:xfrm>
            <a:off x="6515694" y="3771703"/>
            <a:ext cx="47625" cy="53314"/>
          </a:xfrm>
          <a:custGeom>
            <a:avLst/>
            <a:gdLst>
              <a:gd name="T0" fmla="*/ 0 w 62"/>
              <a:gd name="T1" fmla="*/ 0 h 92"/>
              <a:gd name="T2" fmla="*/ 0 w 62"/>
              <a:gd name="T3" fmla="*/ 0 h 92"/>
              <a:gd name="T4" fmla="*/ 0 w 62"/>
              <a:gd name="T5" fmla="*/ 2147483647 h 92"/>
              <a:gd name="T6" fmla="*/ 0 w 62"/>
              <a:gd name="T7" fmla="*/ 2147483647 h 92"/>
              <a:gd name="T8" fmla="*/ 0 w 62"/>
              <a:gd name="T9" fmla="*/ 2147483647 h 92"/>
              <a:gd name="T10" fmla="*/ 0 w 62"/>
              <a:gd name="T11" fmla="*/ 2147483647 h 92"/>
              <a:gd name="T12" fmla="*/ 0 w 62"/>
              <a:gd name="T13" fmla="*/ 2147483647 h 92"/>
              <a:gd name="T14" fmla="*/ 0 w 62"/>
              <a:gd name="T15" fmla="*/ 2147483647 h 92"/>
              <a:gd name="T16" fmla="*/ 0 w 62"/>
              <a:gd name="T17" fmla="*/ 2147483647 h 92"/>
              <a:gd name="T18" fmla="*/ 0 w 62"/>
              <a:gd name="T19" fmla="*/ 2147483647 h 92"/>
              <a:gd name="T20" fmla="*/ 0 w 62"/>
              <a:gd name="T21" fmla="*/ 2147483647 h 92"/>
              <a:gd name="T22" fmla="*/ 0 w 62"/>
              <a:gd name="T23" fmla="*/ 2147483647 h 92"/>
              <a:gd name="T24" fmla="*/ 0 w 62"/>
              <a:gd name="T25" fmla="*/ 2147483647 h 92"/>
              <a:gd name="T26" fmla="*/ 0 w 62"/>
              <a:gd name="T27" fmla="*/ 2147483647 h 92"/>
              <a:gd name="T28" fmla="*/ 0 w 62"/>
              <a:gd name="T29" fmla="*/ 2147483647 h 92"/>
              <a:gd name="T30" fmla="*/ 0 w 62"/>
              <a:gd name="T31" fmla="*/ 2147483647 h 92"/>
              <a:gd name="T32" fmla="*/ 0 w 62"/>
              <a:gd name="T33" fmla="*/ 2147483647 h 92"/>
              <a:gd name="T34" fmla="*/ 0 w 62"/>
              <a:gd name="T35" fmla="*/ 2147483647 h 92"/>
              <a:gd name="T36" fmla="*/ 0 w 62"/>
              <a:gd name="T37" fmla="*/ 2147483647 h 92"/>
              <a:gd name="T38" fmla="*/ 0 w 62"/>
              <a:gd name="T39" fmla="*/ 2147483647 h 92"/>
              <a:gd name="T40" fmla="*/ 0 w 62"/>
              <a:gd name="T41" fmla="*/ 2147483647 h 92"/>
              <a:gd name="T42" fmla="*/ 0 w 62"/>
              <a:gd name="T43" fmla="*/ 2147483647 h 92"/>
              <a:gd name="T44" fmla="*/ 0 w 62"/>
              <a:gd name="T45" fmla="*/ 2147483647 h 92"/>
              <a:gd name="T46" fmla="*/ 0 w 62"/>
              <a:gd name="T47" fmla="*/ 2147483647 h 92"/>
              <a:gd name="T48" fmla="*/ 0 w 62"/>
              <a:gd name="T49" fmla="*/ 2147483647 h 92"/>
              <a:gd name="T50" fmla="*/ 0 w 62"/>
              <a:gd name="T51" fmla="*/ 2147483647 h 92"/>
              <a:gd name="T52" fmla="*/ 0 w 62"/>
              <a:gd name="T53" fmla="*/ 2147483647 h 92"/>
              <a:gd name="T54" fmla="*/ 0 w 62"/>
              <a:gd name="T55" fmla="*/ 2147483647 h 92"/>
              <a:gd name="T56" fmla="*/ 0 w 62"/>
              <a:gd name="T57" fmla="*/ 2147483647 h 92"/>
              <a:gd name="T58" fmla="*/ 0 w 62"/>
              <a:gd name="T59" fmla="*/ 2147483647 h 92"/>
              <a:gd name="T60" fmla="*/ 0 w 62"/>
              <a:gd name="T61" fmla="*/ 2147483647 h 92"/>
              <a:gd name="T62" fmla="*/ 0 w 62"/>
              <a:gd name="T63" fmla="*/ 2147483647 h 92"/>
              <a:gd name="T64" fmla="*/ 0 w 62"/>
              <a:gd name="T65" fmla="*/ 2147483647 h 92"/>
              <a:gd name="T66" fmla="*/ 0 w 62"/>
              <a:gd name="T67" fmla="*/ 2147483647 h 92"/>
              <a:gd name="T68" fmla="*/ 0 w 62"/>
              <a:gd name="T69" fmla="*/ 2147483647 h 92"/>
              <a:gd name="T70" fmla="*/ 0 w 62"/>
              <a:gd name="T71" fmla="*/ 0 h 92"/>
              <a:gd name="T72" fmla="*/ 0 w 62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2"/>
              <a:gd name="T112" fmla="*/ 0 h 92"/>
              <a:gd name="T113" fmla="*/ 62 w 62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2" h="92">
                <a:moveTo>
                  <a:pt x="32" y="0"/>
                </a:moveTo>
                <a:lnTo>
                  <a:pt x="28" y="0"/>
                </a:lnTo>
                <a:lnTo>
                  <a:pt x="24" y="2"/>
                </a:lnTo>
                <a:lnTo>
                  <a:pt x="19" y="4"/>
                </a:lnTo>
                <a:lnTo>
                  <a:pt x="13" y="7"/>
                </a:lnTo>
                <a:lnTo>
                  <a:pt x="9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9" y="79"/>
                </a:lnTo>
                <a:lnTo>
                  <a:pt x="13" y="84"/>
                </a:lnTo>
                <a:lnTo>
                  <a:pt x="19" y="88"/>
                </a:lnTo>
                <a:lnTo>
                  <a:pt x="24" y="92"/>
                </a:lnTo>
                <a:lnTo>
                  <a:pt x="28" y="92"/>
                </a:lnTo>
                <a:lnTo>
                  <a:pt x="32" y="92"/>
                </a:lnTo>
                <a:lnTo>
                  <a:pt x="34" y="92"/>
                </a:lnTo>
                <a:lnTo>
                  <a:pt x="37" y="92"/>
                </a:lnTo>
                <a:lnTo>
                  <a:pt x="43" y="88"/>
                </a:lnTo>
                <a:lnTo>
                  <a:pt x="49" y="84"/>
                </a:lnTo>
                <a:lnTo>
                  <a:pt x="52" y="79"/>
                </a:lnTo>
                <a:lnTo>
                  <a:pt x="56" y="71"/>
                </a:lnTo>
                <a:lnTo>
                  <a:pt x="60" y="64"/>
                </a:lnTo>
                <a:lnTo>
                  <a:pt x="62" y="54"/>
                </a:lnTo>
                <a:lnTo>
                  <a:pt x="62" y="47"/>
                </a:lnTo>
                <a:lnTo>
                  <a:pt x="62" y="37"/>
                </a:lnTo>
                <a:lnTo>
                  <a:pt x="60" y="28"/>
                </a:lnTo>
                <a:lnTo>
                  <a:pt x="56" y="20"/>
                </a:lnTo>
                <a:lnTo>
                  <a:pt x="52" y="13"/>
                </a:lnTo>
                <a:lnTo>
                  <a:pt x="49" y="7"/>
                </a:lnTo>
                <a:lnTo>
                  <a:pt x="43" y="4"/>
                </a:lnTo>
                <a:lnTo>
                  <a:pt x="37" y="2"/>
                </a:lnTo>
                <a:lnTo>
                  <a:pt x="34" y="0"/>
                </a:lnTo>
                <a:lnTo>
                  <a:pt x="32" y="0"/>
                </a:lnTo>
              </a:path>
            </a:pathLst>
          </a:custGeom>
          <a:solidFill>
            <a:srgbClr val="FD852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90" name="Freeform 246"/>
          <p:cNvSpPr>
            <a:spLocks/>
          </p:cNvSpPr>
          <p:nvPr/>
        </p:nvSpPr>
        <p:spPr bwMode="auto">
          <a:xfrm>
            <a:off x="7107832" y="3771703"/>
            <a:ext cx="47625" cy="53314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6" y="0"/>
                </a:lnTo>
                <a:lnTo>
                  <a:pt x="24" y="2"/>
                </a:lnTo>
                <a:lnTo>
                  <a:pt x="19" y="4"/>
                </a:lnTo>
                <a:lnTo>
                  <a:pt x="13" y="7"/>
                </a:lnTo>
                <a:lnTo>
                  <a:pt x="9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9" y="79"/>
                </a:lnTo>
                <a:lnTo>
                  <a:pt x="13" y="84"/>
                </a:lnTo>
                <a:lnTo>
                  <a:pt x="19" y="88"/>
                </a:lnTo>
                <a:lnTo>
                  <a:pt x="24" y="92"/>
                </a:lnTo>
                <a:lnTo>
                  <a:pt x="26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1" y="88"/>
                </a:lnTo>
                <a:lnTo>
                  <a:pt x="47" y="84"/>
                </a:lnTo>
                <a:lnTo>
                  <a:pt x="51" y="79"/>
                </a:lnTo>
                <a:lnTo>
                  <a:pt x="54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4" y="20"/>
                </a:lnTo>
                <a:lnTo>
                  <a:pt x="51" y="13"/>
                </a:lnTo>
                <a:lnTo>
                  <a:pt x="47" y="7"/>
                </a:lnTo>
                <a:lnTo>
                  <a:pt x="41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solidFill>
            <a:srgbClr val="FD852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91" name="Freeform 248"/>
          <p:cNvSpPr>
            <a:spLocks/>
          </p:cNvSpPr>
          <p:nvPr/>
        </p:nvSpPr>
        <p:spPr bwMode="auto">
          <a:xfrm>
            <a:off x="7404695" y="3771703"/>
            <a:ext cx="47625" cy="53314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7" y="0"/>
                </a:lnTo>
                <a:lnTo>
                  <a:pt x="25" y="2"/>
                </a:lnTo>
                <a:lnTo>
                  <a:pt x="19" y="4"/>
                </a:lnTo>
                <a:lnTo>
                  <a:pt x="14" y="7"/>
                </a:lnTo>
                <a:lnTo>
                  <a:pt x="10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10" y="79"/>
                </a:lnTo>
                <a:lnTo>
                  <a:pt x="14" y="84"/>
                </a:lnTo>
                <a:lnTo>
                  <a:pt x="19" y="88"/>
                </a:lnTo>
                <a:lnTo>
                  <a:pt x="25" y="92"/>
                </a:lnTo>
                <a:lnTo>
                  <a:pt x="27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2" y="88"/>
                </a:lnTo>
                <a:lnTo>
                  <a:pt x="47" y="84"/>
                </a:lnTo>
                <a:lnTo>
                  <a:pt x="51" y="79"/>
                </a:lnTo>
                <a:lnTo>
                  <a:pt x="55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5" y="20"/>
                </a:lnTo>
                <a:lnTo>
                  <a:pt x="51" y="13"/>
                </a:lnTo>
                <a:lnTo>
                  <a:pt x="47" y="7"/>
                </a:lnTo>
                <a:lnTo>
                  <a:pt x="42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solidFill>
            <a:srgbClr val="FD852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92" name="Freeform 250"/>
          <p:cNvSpPr>
            <a:spLocks/>
          </p:cNvSpPr>
          <p:nvPr/>
        </p:nvSpPr>
        <p:spPr bwMode="auto">
          <a:xfrm>
            <a:off x="6814144" y="3771703"/>
            <a:ext cx="47625" cy="53314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8" y="0"/>
                </a:lnTo>
                <a:lnTo>
                  <a:pt x="25" y="2"/>
                </a:lnTo>
                <a:lnTo>
                  <a:pt x="19" y="4"/>
                </a:lnTo>
                <a:lnTo>
                  <a:pt x="13" y="7"/>
                </a:lnTo>
                <a:lnTo>
                  <a:pt x="10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10" y="79"/>
                </a:lnTo>
                <a:lnTo>
                  <a:pt x="13" y="84"/>
                </a:lnTo>
                <a:lnTo>
                  <a:pt x="19" y="88"/>
                </a:lnTo>
                <a:lnTo>
                  <a:pt x="25" y="92"/>
                </a:lnTo>
                <a:lnTo>
                  <a:pt x="28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2" y="88"/>
                </a:lnTo>
                <a:lnTo>
                  <a:pt x="47" y="84"/>
                </a:lnTo>
                <a:lnTo>
                  <a:pt x="53" y="79"/>
                </a:lnTo>
                <a:lnTo>
                  <a:pt x="56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6" y="20"/>
                </a:lnTo>
                <a:lnTo>
                  <a:pt x="53" y="13"/>
                </a:lnTo>
                <a:lnTo>
                  <a:pt x="47" y="7"/>
                </a:lnTo>
                <a:lnTo>
                  <a:pt x="42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solidFill>
            <a:srgbClr val="FD852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93" name="Freeform 244"/>
          <p:cNvSpPr>
            <a:spLocks/>
          </p:cNvSpPr>
          <p:nvPr/>
        </p:nvSpPr>
        <p:spPr bwMode="auto">
          <a:xfrm>
            <a:off x="7667822" y="3771703"/>
            <a:ext cx="47625" cy="53314"/>
          </a:xfrm>
          <a:custGeom>
            <a:avLst/>
            <a:gdLst>
              <a:gd name="T0" fmla="*/ 0 w 62"/>
              <a:gd name="T1" fmla="*/ 0 h 92"/>
              <a:gd name="T2" fmla="*/ 0 w 62"/>
              <a:gd name="T3" fmla="*/ 0 h 92"/>
              <a:gd name="T4" fmla="*/ 0 w 62"/>
              <a:gd name="T5" fmla="*/ 2147483647 h 92"/>
              <a:gd name="T6" fmla="*/ 0 w 62"/>
              <a:gd name="T7" fmla="*/ 2147483647 h 92"/>
              <a:gd name="T8" fmla="*/ 0 w 62"/>
              <a:gd name="T9" fmla="*/ 2147483647 h 92"/>
              <a:gd name="T10" fmla="*/ 0 w 62"/>
              <a:gd name="T11" fmla="*/ 2147483647 h 92"/>
              <a:gd name="T12" fmla="*/ 0 w 62"/>
              <a:gd name="T13" fmla="*/ 2147483647 h 92"/>
              <a:gd name="T14" fmla="*/ 0 w 62"/>
              <a:gd name="T15" fmla="*/ 2147483647 h 92"/>
              <a:gd name="T16" fmla="*/ 0 w 62"/>
              <a:gd name="T17" fmla="*/ 2147483647 h 92"/>
              <a:gd name="T18" fmla="*/ 0 w 62"/>
              <a:gd name="T19" fmla="*/ 2147483647 h 92"/>
              <a:gd name="T20" fmla="*/ 0 w 62"/>
              <a:gd name="T21" fmla="*/ 2147483647 h 92"/>
              <a:gd name="T22" fmla="*/ 0 w 62"/>
              <a:gd name="T23" fmla="*/ 2147483647 h 92"/>
              <a:gd name="T24" fmla="*/ 0 w 62"/>
              <a:gd name="T25" fmla="*/ 2147483647 h 92"/>
              <a:gd name="T26" fmla="*/ 0 w 62"/>
              <a:gd name="T27" fmla="*/ 2147483647 h 92"/>
              <a:gd name="T28" fmla="*/ 0 w 62"/>
              <a:gd name="T29" fmla="*/ 2147483647 h 92"/>
              <a:gd name="T30" fmla="*/ 0 w 62"/>
              <a:gd name="T31" fmla="*/ 2147483647 h 92"/>
              <a:gd name="T32" fmla="*/ 0 w 62"/>
              <a:gd name="T33" fmla="*/ 2147483647 h 92"/>
              <a:gd name="T34" fmla="*/ 0 w 62"/>
              <a:gd name="T35" fmla="*/ 2147483647 h 92"/>
              <a:gd name="T36" fmla="*/ 0 w 62"/>
              <a:gd name="T37" fmla="*/ 2147483647 h 92"/>
              <a:gd name="T38" fmla="*/ 0 w 62"/>
              <a:gd name="T39" fmla="*/ 2147483647 h 92"/>
              <a:gd name="T40" fmla="*/ 0 w 62"/>
              <a:gd name="T41" fmla="*/ 2147483647 h 92"/>
              <a:gd name="T42" fmla="*/ 0 w 62"/>
              <a:gd name="T43" fmla="*/ 2147483647 h 92"/>
              <a:gd name="T44" fmla="*/ 0 w 62"/>
              <a:gd name="T45" fmla="*/ 2147483647 h 92"/>
              <a:gd name="T46" fmla="*/ 0 w 62"/>
              <a:gd name="T47" fmla="*/ 2147483647 h 92"/>
              <a:gd name="T48" fmla="*/ 0 w 62"/>
              <a:gd name="T49" fmla="*/ 2147483647 h 92"/>
              <a:gd name="T50" fmla="*/ 0 w 62"/>
              <a:gd name="T51" fmla="*/ 2147483647 h 92"/>
              <a:gd name="T52" fmla="*/ 0 w 62"/>
              <a:gd name="T53" fmla="*/ 2147483647 h 92"/>
              <a:gd name="T54" fmla="*/ 0 w 62"/>
              <a:gd name="T55" fmla="*/ 2147483647 h 92"/>
              <a:gd name="T56" fmla="*/ 0 w 62"/>
              <a:gd name="T57" fmla="*/ 2147483647 h 92"/>
              <a:gd name="T58" fmla="*/ 0 w 62"/>
              <a:gd name="T59" fmla="*/ 2147483647 h 92"/>
              <a:gd name="T60" fmla="*/ 0 w 62"/>
              <a:gd name="T61" fmla="*/ 2147483647 h 92"/>
              <a:gd name="T62" fmla="*/ 0 w 62"/>
              <a:gd name="T63" fmla="*/ 2147483647 h 92"/>
              <a:gd name="T64" fmla="*/ 0 w 62"/>
              <a:gd name="T65" fmla="*/ 2147483647 h 92"/>
              <a:gd name="T66" fmla="*/ 0 w 62"/>
              <a:gd name="T67" fmla="*/ 2147483647 h 92"/>
              <a:gd name="T68" fmla="*/ 0 w 62"/>
              <a:gd name="T69" fmla="*/ 2147483647 h 92"/>
              <a:gd name="T70" fmla="*/ 0 w 62"/>
              <a:gd name="T71" fmla="*/ 0 h 92"/>
              <a:gd name="T72" fmla="*/ 0 w 62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2"/>
              <a:gd name="T112" fmla="*/ 0 h 92"/>
              <a:gd name="T113" fmla="*/ 62 w 62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2" h="92">
                <a:moveTo>
                  <a:pt x="32" y="0"/>
                </a:moveTo>
                <a:lnTo>
                  <a:pt x="28" y="0"/>
                </a:lnTo>
                <a:lnTo>
                  <a:pt x="24" y="2"/>
                </a:lnTo>
                <a:lnTo>
                  <a:pt x="19" y="4"/>
                </a:lnTo>
                <a:lnTo>
                  <a:pt x="13" y="7"/>
                </a:lnTo>
                <a:lnTo>
                  <a:pt x="9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9" y="79"/>
                </a:lnTo>
                <a:lnTo>
                  <a:pt x="13" y="84"/>
                </a:lnTo>
                <a:lnTo>
                  <a:pt x="19" y="88"/>
                </a:lnTo>
                <a:lnTo>
                  <a:pt x="24" y="92"/>
                </a:lnTo>
                <a:lnTo>
                  <a:pt x="28" y="92"/>
                </a:lnTo>
                <a:lnTo>
                  <a:pt x="32" y="92"/>
                </a:lnTo>
                <a:lnTo>
                  <a:pt x="34" y="92"/>
                </a:lnTo>
                <a:lnTo>
                  <a:pt x="37" y="92"/>
                </a:lnTo>
                <a:lnTo>
                  <a:pt x="43" y="88"/>
                </a:lnTo>
                <a:lnTo>
                  <a:pt x="49" y="84"/>
                </a:lnTo>
                <a:lnTo>
                  <a:pt x="52" y="79"/>
                </a:lnTo>
                <a:lnTo>
                  <a:pt x="56" y="71"/>
                </a:lnTo>
                <a:lnTo>
                  <a:pt x="60" y="64"/>
                </a:lnTo>
                <a:lnTo>
                  <a:pt x="62" y="54"/>
                </a:lnTo>
                <a:lnTo>
                  <a:pt x="62" y="47"/>
                </a:lnTo>
                <a:lnTo>
                  <a:pt x="62" y="37"/>
                </a:lnTo>
                <a:lnTo>
                  <a:pt x="60" y="28"/>
                </a:lnTo>
                <a:lnTo>
                  <a:pt x="56" y="20"/>
                </a:lnTo>
                <a:lnTo>
                  <a:pt x="52" y="13"/>
                </a:lnTo>
                <a:lnTo>
                  <a:pt x="49" y="7"/>
                </a:lnTo>
                <a:lnTo>
                  <a:pt x="43" y="4"/>
                </a:lnTo>
                <a:lnTo>
                  <a:pt x="37" y="2"/>
                </a:lnTo>
                <a:lnTo>
                  <a:pt x="34" y="0"/>
                </a:lnTo>
                <a:lnTo>
                  <a:pt x="32" y="0"/>
                </a:lnTo>
              </a:path>
            </a:pathLst>
          </a:custGeom>
          <a:solidFill>
            <a:srgbClr val="FD852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94" name="Freeform 246"/>
          <p:cNvSpPr>
            <a:spLocks/>
          </p:cNvSpPr>
          <p:nvPr/>
        </p:nvSpPr>
        <p:spPr bwMode="auto">
          <a:xfrm>
            <a:off x="8259960" y="3771703"/>
            <a:ext cx="47625" cy="53314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6" y="0"/>
                </a:lnTo>
                <a:lnTo>
                  <a:pt x="24" y="2"/>
                </a:lnTo>
                <a:lnTo>
                  <a:pt x="19" y="4"/>
                </a:lnTo>
                <a:lnTo>
                  <a:pt x="13" y="7"/>
                </a:lnTo>
                <a:lnTo>
                  <a:pt x="9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9" y="79"/>
                </a:lnTo>
                <a:lnTo>
                  <a:pt x="13" y="84"/>
                </a:lnTo>
                <a:lnTo>
                  <a:pt x="19" y="88"/>
                </a:lnTo>
                <a:lnTo>
                  <a:pt x="24" y="92"/>
                </a:lnTo>
                <a:lnTo>
                  <a:pt x="26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1" y="88"/>
                </a:lnTo>
                <a:lnTo>
                  <a:pt x="47" y="84"/>
                </a:lnTo>
                <a:lnTo>
                  <a:pt x="51" y="79"/>
                </a:lnTo>
                <a:lnTo>
                  <a:pt x="54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4" y="20"/>
                </a:lnTo>
                <a:lnTo>
                  <a:pt x="51" y="13"/>
                </a:lnTo>
                <a:lnTo>
                  <a:pt x="47" y="7"/>
                </a:lnTo>
                <a:lnTo>
                  <a:pt x="41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solidFill>
            <a:srgbClr val="FD852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95" name="Freeform 248"/>
          <p:cNvSpPr>
            <a:spLocks/>
          </p:cNvSpPr>
          <p:nvPr/>
        </p:nvSpPr>
        <p:spPr bwMode="auto">
          <a:xfrm>
            <a:off x="8556823" y="3771703"/>
            <a:ext cx="47625" cy="53314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7" y="0"/>
                </a:lnTo>
                <a:lnTo>
                  <a:pt x="25" y="2"/>
                </a:lnTo>
                <a:lnTo>
                  <a:pt x="19" y="4"/>
                </a:lnTo>
                <a:lnTo>
                  <a:pt x="14" y="7"/>
                </a:lnTo>
                <a:lnTo>
                  <a:pt x="10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10" y="79"/>
                </a:lnTo>
                <a:lnTo>
                  <a:pt x="14" y="84"/>
                </a:lnTo>
                <a:lnTo>
                  <a:pt x="19" y="88"/>
                </a:lnTo>
                <a:lnTo>
                  <a:pt x="25" y="92"/>
                </a:lnTo>
                <a:lnTo>
                  <a:pt x="27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2" y="88"/>
                </a:lnTo>
                <a:lnTo>
                  <a:pt x="47" y="84"/>
                </a:lnTo>
                <a:lnTo>
                  <a:pt x="51" y="79"/>
                </a:lnTo>
                <a:lnTo>
                  <a:pt x="55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5" y="20"/>
                </a:lnTo>
                <a:lnTo>
                  <a:pt x="51" y="13"/>
                </a:lnTo>
                <a:lnTo>
                  <a:pt x="47" y="7"/>
                </a:lnTo>
                <a:lnTo>
                  <a:pt x="42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solidFill>
            <a:srgbClr val="FD852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96" name="Freeform 250"/>
          <p:cNvSpPr>
            <a:spLocks/>
          </p:cNvSpPr>
          <p:nvPr/>
        </p:nvSpPr>
        <p:spPr bwMode="auto">
          <a:xfrm>
            <a:off x="7966272" y="3771703"/>
            <a:ext cx="47625" cy="53314"/>
          </a:xfrm>
          <a:custGeom>
            <a:avLst/>
            <a:gdLst>
              <a:gd name="T0" fmla="*/ 2147483647 w 60"/>
              <a:gd name="T1" fmla="*/ 0 h 92"/>
              <a:gd name="T2" fmla="*/ 2147483647 w 60"/>
              <a:gd name="T3" fmla="*/ 0 h 92"/>
              <a:gd name="T4" fmla="*/ 2147483647 w 60"/>
              <a:gd name="T5" fmla="*/ 2147483647 h 92"/>
              <a:gd name="T6" fmla="*/ 2147483647 w 60"/>
              <a:gd name="T7" fmla="*/ 2147483647 h 92"/>
              <a:gd name="T8" fmla="*/ 2147483647 w 60"/>
              <a:gd name="T9" fmla="*/ 2147483647 h 92"/>
              <a:gd name="T10" fmla="*/ 2147483647 w 60"/>
              <a:gd name="T11" fmla="*/ 2147483647 h 92"/>
              <a:gd name="T12" fmla="*/ 2147483647 w 60"/>
              <a:gd name="T13" fmla="*/ 2147483647 h 92"/>
              <a:gd name="T14" fmla="*/ 2147483647 w 60"/>
              <a:gd name="T15" fmla="*/ 2147483647 h 92"/>
              <a:gd name="T16" fmla="*/ 0 w 60"/>
              <a:gd name="T17" fmla="*/ 2147483647 h 92"/>
              <a:gd name="T18" fmla="*/ 0 w 60"/>
              <a:gd name="T19" fmla="*/ 2147483647 h 92"/>
              <a:gd name="T20" fmla="*/ 0 w 60"/>
              <a:gd name="T21" fmla="*/ 2147483647 h 92"/>
              <a:gd name="T22" fmla="*/ 2147483647 w 60"/>
              <a:gd name="T23" fmla="*/ 2147483647 h 92"/>
              <a:gd name="T24" fmla="*/ 2147483647 w 60"/>
              <a:gd name="T25" fmla="*/ 2147483647 h 92"/>
              <a:gd name="T26" fmla="*/ 2147483647 w 60"/>
              <a:gd name="T27" fmla="*/ 2147483647 h 92"/>
              <a:gd name="T28" fmla="*/ 2147483647 w 60"/>
              <a:gd name="T29" fmla="*/ 2147483647 h 92"/>
              <a:gd name="T30" fmla="*/ 2147483647 w 60"/>
              <a:gd name="T31" fmla="*/ 2147483647 h 92"/>
              <a:gd name="T32" fmla="*/ 2147483647 w 60"/>
              <a:gd name="T33" fmla="*/ 2147483647 h 92"/>
              <a:gd name="T34" fmla="*/ 2147483647 w 60"/>
              <a:gd name="T35" fmla="*/ 2147483647 h 92"/>
              <a:gd name="T36" fmla="*/ 2147483647 w 60"/>
              <a:gd name="T37" fmla="*/ 2147483647 h 92"/>
              <a:gd name="T38" fmla="*/ 2147483647 w 60"/>
              <a:gd name="T39" fmla="*/ 2147483647 h 92"/>
              <a:gd name="T40" fmla="*/ 2147483647 w 60"/>
              <a:gd name="T41" fmla="*/ 2147483647 h 92"/>
              <a:gd name="T42" fmla="*/ 2147483647 w 60"/>
              <a:gd name="T43" fmla="*/ 2147483647 h 92"/>
              <a:gd name="T44" fmla="*/ 2147483647 w 60"/>
              <a:gd name="T45" fmla="*/ 2147483647 h 92"/>
              <a:gd name="T46" fmla="*/ 2147483647 w 60"/>
              <a:gd name="T47" fmla="*/ 2147483647 h 92"/>
              <a:gd name="T48" fmla="*/ 2147483647 w 60"/>
              <a:gd name="T49" fmla="*/ 2147483647 h 92"/>
              <a:gd name="T50" fmla="*/ 2147483647 w 60"/>
              <a:gd name="T51" fmla="*/ 2147483647 h 92"/>
              <a:gd name="T52" fmla="*/ 2147483647 w 60"/>
              <a:gd name="T53" fmla="*/ 2147483647 h 92"/>
              <a:gd name="T54" fmla="*/ 2147483647 w 60"/>
              <a:gd name="T55" fmla="*/ 2147483647 h 92"/>
              <a:gd name="T56" fmla="*/ 2147483647 w 60"/>
              <a:gd name="T57" fmla="*/ 2147483647 h 92"/>
              <a:gd name="T58" fmla="*/ 2147483647 w 60"/>
              <a:gd name="T59" fmla="*/ 2147483647 h 92"/>
              <a:gd name="T60" fmla="*/ 2147483647 w 60"/>
              <a:gd name="T61" fmla="*/ 2147483647 h 92"/>
              <a:gd name="T62" fmla="*/ 2147483647 w 60"/>
              <a:gd name="T63" fmla="*/ 2147483647 h 92"/>
              <a:gd name="T64" fmla="*/ 2147483647 w 60"/>
              <a:gd name="T65" fmla="*/ 2147483647 h 92"/>
              <a:gd name="T66" fmla="*/ 2147483647 w 60"/>
              <a:gd name="T67" fmla="*/ 2147483647 h 92"/>
              <a:gd name="T68" fmla="*/ 2147483647 w 60"/>
              <a:gd name="T69" fmla="*/ 2147483647 h 92"/>
              <a:gd name="T70" fmla="*/ 2147483647 w 60"/>
              <a:gd name="T71" fmla="*/ 0 h 92"/>
              <a:gd name="T72" fmla="*/ 2147483647 w 60"/>
              <a:gd name="T73" fmla="*/ 0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0"/>
              <a:gd name="T112" fmla="*/ 0 h 92"/>
              <a:gd name="T113" fmla="*/ 60 w 60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0" h="92">
                <a:moveTo>
                  <a:pt x="30" y="0"/>
                </a:moveTo>
                <a:lnTo>
                  <a:pt x="28" y="0"/>
                </a:lnTo>
                <a:lnTo>
                  <a:pt x="25" y="2"/>
                </a:lnTo>
                <a:lnTo>
                  <a:pt x="19" y="4"/>
                </a:lnTo>
                <a:lnTo>
                  <a:pt x="13" y="7"/>
                </a:lnTo>
                <a:lnTo>
                  <a:pt x="10" y="13"/>
                </a:lnTo>
                <a:lnTo>
                  <a:pt x="6" y="20"/>
                </a:lnTo>
                <a:lnTo>
                  <a:pt x="2" y="28"/>
                </a:lnTo>
                <a:lnTo>
                  <a:pt x="0" y="37"/>
                </a:lnTo>
                <a:lnTo>
                  <a:pt x="0" y="47"/>
                </a:lnTo>
                <a:lnTo>
                  <a:pt x="0" y="54"/>
                </a:lnTo>
                <a:lnTo>
                  <a:pt x="2" y="64"/>
                </a:lnTo>
                <a:lnTo>
                  <a:pt x="6" y="71"/>
                </a:lnTo>
                <a:lnTo>
                  <a:pt x="10" y="79"/>
                </a:lnTo>
                <a:lnTo>
                  <a:pt x="13" y="84"/>
                </a:lnTo>
                <a:lnTo>
                  <a:pt x="19" y="88"/>
                </a:lnTo>
                <a:lnTo>
                  <a:pt x="25" y="92"/>
                </a:lnTo>
                <a:lnTo>
                  <a:pt x="28" y="92"/>
                </a:lnTo>
                <a:lnTo>
                  <a:pt x="30" y="92"/>
                </a:lnTo>
                <a:lnTo>
                  <a:pt x="34" y="92"/>
                </a:lnTo>
                <a:lnTo>
                  <a:pt x="36" y="92"/>
                </a:lnTo>
                <a:lnTo>
                  <a:pt x="42" y="88"/>
                </a:lnTo>
                <a:lnTo>
                  <a:pt x="47" y="84"/>
                </a:lnTo>
                <a:lnTo>
                  <a:pt x="53" y="79"/>
                </a:lnTo>
                <a:lnTo>
                  <a:pt x="56" y="71"/>
                </a:lnTo>
                <a:lnTo>
                  <a:pt x="58" y="64"/>
                </a:lnTo>
                <a:lnTo>
                  <a:pt x="60" y="54"/>
                </a:lnTo>
                <a:lnTo>
                  <a:pt x="60" y="47"/>
                </a:lnTo>
                <a:lnTo>
                  <a:pt x="60" y="37"/>
                </a:lnTo>
                <a:lnTo>
                  <a:pt x="58" y="28"/>
                </a:lnTo>
                <a:lnTo>
                  <a:pt x="56" y="20"/>
                </a:lnTo>
                <a:lnTo>
                  <a:pt x="53" y="13"/>
                </a:lnTo>
                <a:lnTo>
                  <a:pt x="47" y="7"/>
                </a:lnTo>
                <a:lnTo>
                  <a:pt x="42" y="4"/>
                </a:lnTo>
                <a:lnTo>
                  <a:pt x="36" y="2"/>
                </a:lnTo>
                <a:lnTo>
                  <a:pt x="34" y="0"/>
                </a:lnTo>
                <a:lnTo>
                  <a:pt x="30" y="0"/>
                </a:lnTo>
              </a:path>
            </a:pathLst>
          </a:custGeom>
          <a:solidFill>
            <a:srgbClr val="FD852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54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Efficacy Results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530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Bringhen 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1145.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936179" y="4378604"/>
            <a:ext cx="777628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/>
              <a:t>ORR = overall response rate; CBR = clinical benefit rate</a:t>
            </a:r>
          </a:p>
          <a:p>
            <a:pPr>
              <a:spcBef>
                <a:spcPts val="1800"/>
              </a:spcBef>
            </a:pPr>
            <a:r>
              <a:rPr lang="en-US" sz="2000" dirty="0"/>
              <a:t>Median time to PR = 2.07 </a:t>
            </a:r>
            <a:r>
              <a:rPr lang="en-US" sz="2000" dirty="0" err="1" smtClean="0"/>
              <a:t>mo</a:t>
            </a:r>
            <a:endParaRPr lang="en-US" sz="2000" dirty="0" smtClean="0"/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/>
              <a:t>Median PFS = 9.2 months</a:t>
            </a:r>
            <a:endParaRPr lang="en-US" sz="1700" dirty="0"/>
          </a:p>
          <a:p>
            <a:pPr marL="800100" lvl="1" indent="-342900">
              <a:buFont typeface=".AppleSystemUIFont" charset="-120"/>
              <a:buChar char="–"/>
            </a:pPr>
            <a:r>
              <a:rPr lang="en-US" sz="1700" dirty="0" smtClean="0"/>
              <a:t>1-year PFS = 35%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700" dirty="0" smtClean="0"/>
              <a:t>Median OS = not reached</a:t>
            </a:r>
          </a:p>
          <a:p>
            <a:pPr marL="800100" lvl="1" indent="-342900">
              <a:buFont typeface=".AppleSystemUIFont" charset="-120"/>
              <a:buChar char="–"/>
            </a:pPr>
            <a:r>
              <a:rPr lang="en-US" sz="1700" dirty="0" smtClean="0"/>
              <a:t>1-year OS = 70%</a:t>
            </a:r>
            <a:endParaRPr lang="en-US" sz="170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 rot="-5400000">
            <a:off x="-82383" y="2347991"/>
            <a:ext cx="2037124" cy="35612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700" b="1" dirty="0">
                <a:solidFill>
                  <a:srgbClr val="FFFFFF"/>
                </a:solidFill>
              </a:rPr>
              <a:t>% of patients</a:t>
            </a:r>
          </a:p>
        </p:txBody>
      </p:sp>
      <p:graphicFrame>
        <p:nvGraphicFramePr>
          <p:cNvPr id="9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0013662"/>
              </p:ext>
            </p:extLst>
          </p:nvPr>
        </p:nvGraphicFramePr>
        <p:xfrm>
          <a:off x="1114241" y="586384"/>
          <a:ext cx="7613793" cy="4061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600604" y="2526053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/>
              <a:t>CBR</a:t>
            </a:r>
            <a:endParaRPr lang="en-US" sz="1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366494" y="297726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smtClean="0"/>
              <a:t>ORR</a:t>
            </a:r>
            <a:endParaRPr lang="en-US" sz="1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967950" y="3531915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/>
              <a:t>&gt;VGPR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39412" y="3827131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/>
              <a:t>CR/</a:t>
            </a:r>
            <a:r>
              <a:rPr lang="en-US" sz="1800" b="1" dirty="0" err="1"/>
              <a:t>nCR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3"/>
          <p:cNvSpPr>
            <a:spLocks noChangeArrowheads="1"/>
          </p:cNvSpPr>
          <p:nvPr/>
        </p:nvSpPr>
        <p:spPr bwMode="auto">
          <a:xfrm>
            <a:off x="755071" y="3554715"/>
            <a:ext cx="7924801" cy="1782193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755071" y="1066800"/>
            <a:ext cx="7924801" cy="2153385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Adverse Events (AEs)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530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Bringhen 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1145.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86447" y="5791200"/>
            <a:ext cx="8007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Grade 3-4 AEs </a:t>
            </a:r>
            <a:r>
              <a:rPr lang="en-US" sz="1800" dirty="0"/>
              <a:t>included </a:t>
            </a:r>
            <a:r>
              <a:rPr lang="en-US" sz="1800" dirty="0" smtClean="0"/>
              <a:t>anemia, neutropenia, thrombocytopenia, infections, fatigue, fever and skin-related AEs. </a:t>
            </a:r>
            <a:endParaRPr lang="en-US" sz="18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346431"/>
              </p:ext>
            </p:extLst>
          </p:nvPr>
        </p:nvGraphicFramePr>
        <p:xfrm>
          <a:off x="914400" y="3702633"/>
          <a:ext cx="7620001" cy="14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304"/>
                <a:gridCol w="993913"/>
                <a:gridCol w="993913"/>
                <a:gridCol w="927652"/>
                <a:gridCol w="927652"/>
                <a:gridCol w="993913"/>
                <a:gridCol w="927654"/>
              </a:tblGrid>
              <a:tr h="363460">
                <a:tc rowSpan="2">
                  <a:txBody>
                    <a:bodyPr/>
                    <a:lstStyle/>
                    <a:p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Cardiovascular AEs</a:t>
                      </a:r>
                      <a:endParaRPr lang="en-US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With K</a:t>
                      </a:r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 at 27 mg/m</a:t>
                      </a:r>
                      <a:r>
                        <a:rPr lang="en-US" sz="1700" b="1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*</a:t>
                      </a:r>
                      <a:endParaRPr lang="en-US" sz="17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baseline="30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baseline="30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With</a:t>
                      </a:r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 K at 36 or 45 mg/m</a:t>
                      </a:r>
                      <a:r>
                        <a:rPr lang="en-US" sz="1700" b="1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700" b="1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baseline="30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baseline="30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</a:tr>
              <a:tr h="363460">
                <a:tc v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All</a:t>
                      </a:r>
                      <a:endParaRPr lang="en-US" sz="17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Gr 3/4</a:t>
                      </a:r>
                      <a:endParaRPr lang="en-US" sz="17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Gr 5</a:t>
                      </a:r>
                      <a:endParaRPr lang="en-US" sz="17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All</a:t>
                      </a:r>
                      <a:endParaRPr lang="en-US" sz="17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Gr 3/4</a:t>
                      </a:r>
                      <a:endParaRPr lang="en-US" sz="17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Gr 5</a:t>
                      </a:r>
                      <a:endParaRPr lang="en-US" sz="17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</a:tr>
              <a:tr h="363460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Major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4%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33%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33%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22%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63460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Hypertension 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15%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6%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44%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44%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82757"/>
              </p:ext>
            </p:extLst>
          </p:nvPr>
        </p:nvGraphicFramePr>
        <p:xfrm>
          <a:off x="914399" y="1210344"/>
          <a:ext cx="7620001" cy="1876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9390"/>
                <a:gridCol w="3710611"/>
              </a:tblGrid>
              <a:tr h="375307">
                <a:tc>
                  <a:txBody>
                    <a:bodyPr/>
                    <a:lstStyle/>
                    <a:p>
                      <a:endParaRPr lang="en-US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wKPd (with K at 27</a:t>
                      </a:r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 mg/m</a:t>
                      </a:r>
                      <a:r>
                        <a:rPr lang="en-US" sz="1700" b="1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</a:tr>
              <a:tr h="375307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 ≥1 Grade 3 AE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66%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75307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 ≥1 Grade 4 AE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75307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Discontinuation due to AEs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4%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75307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Dose reduction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19%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86447" y="5376446"/>
            <a:ext cx="8007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</a:t>
            </a:r>
            <a:r>
              <a:rPr lang="en-US" sz="1600" baseline="30000" dirty="0" smtClean="0"/>
              <a:t> </a:t>
            </a:r>
            <a:r>
              <a:rPr lang="en-US" sz="1600" dirty="0" smtClean="0"/>
              <a:t>With </a:t>
            </a:r>
            <a:r>
              <a:rPr lang="en-US" sz="1600" dirty="0"/>
              <a:t>new procedures including careful assessment and monitoring</a:t>
            </a:r>
          </a:p>
        </p:txBody>
      </p:sp>
    </p:spTree>
    <p:extLst>
      <p:ext uri="{BB962C8B-B14F-4D97-AF65-F5344CB8AC3E}">
        <p14:creationId xmlns:p14="http://schemas.microsoft.com/office/powerpoint/2010/main" val="207260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800" y="1066800"/>
            <a:ext cx="8534400" cy="537644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r>
              <a:rPr lang="en-US" sz="2200" dirty="0" smtClean="0"/>
              <a:t>The combination regimen </a:t>
            </a:r>
            <a:r>
              <a:rPr lang="en-US" sz="2200" dirty="0" err="1" smtClean="0"/>
              <a:t>wKPd</a:t>
            </a:r>
            <a:r>
              <a:rPr lang="en-US" sz="2200" dirty="0" smtClean="0"/>
              <a:t> </a:t>
            </a:r>
            <a:r>
              <a:rPr lang="en-US" sz="2200" dirty="0"/>
              <a:t>was highly effective in </a:t>
            </a:r>
            <a:r>
              <a:rPr lang="en-US" sz="2200" dirty="0" smtClean="0"/>
              <a:t>patients with RRMM</a:t>
            </a:r>
            <a:r>
              <a:rPr lang="en-US" sz="2200" dirty="0"/>
              <a:t>. </a:t>
            </a:r>
            <a:endParaRPr lang="en-US" sz="2200" dirty="0" smtClean="0"/>
          </a:p>
          <a:p>
            <a:r>
              <a:rPr lang="en-US" sz="2200" dirty="0" smtClean="0"/>
              <a:t>After </a:t>
            </a:r>
            <a:r>
              <a:rPr lang="en-US" sz="2200" dirty="0"/>
              <a:t>a median follow-up of </a:t>
            </a:r>
            <a:r>
              <a:rPr lang="en-US" sz="2200" dirty="0" smtClean="0"/>
              <a:t>13.6 </a:t>
            </a:r>
            <a:r>
              <a:rPr lang="en-US" sz="2200" dirty="0"/>
              <a:t>months, the median </a:t>
            </a:r>
            <a:r>
              <a:rPr lang="en-US" sz="2200" dirty="0" smtClean="0"/>
              <a:t>PFS </a:t>
            </a:r>
            <a:r>
              <a:rPr lang="en-US" sz="2200" dirty="0"/>
              <a:t>with </a:t>
            </a:r>
            <a:r>
              <a:rPr lang="en-US" sz="2200" dirty="0" err="1" smtClean="0"/>
              <a:t>wKRd</a:t>
            </a:r>
            <a:r>
              <a:rPr lang="en-US" sz="2200" dirty="0" smtClean="0"/>
              <a:t> was double that obtained with Pd alone in </a:t>
            </a:r>
            <a:r>
              <a:rPr lang="en-US" sz="2200" dirty="0"/>
              <a:t>a previous Phase III trial </a:t>
            </a:r>
            <a:r>
              <a:rPr lang="en-US" sz="2200" dirty="0" smtClean="0"/>
              <a:t>for patients with RRMM (San Miguel et al. </a:t>
            </a:r>
            <a:r>
              <a:rPr lang="en-US" sz="2200" i="1" dirty="0" smtClean="0"/>
              <a:t>Lancet </a:t>
            </a:r>
            <a:r>
              <a:rPr lang="en-US" sz="2200" i="1" dirty="0" err="1" smtClean="0"/>
              <a:t>Oncol</a:t>
            </a:r>
            <a:r>
              <a:rPr lang="en-US" sz="2200" i="1" dirty="0" smtClean="0"/>
              <a:t> </a:t>
            </a:r>
            <a:r>
              <a:rPr lang="en-US" sz="2200" dirty="0" smtClean="0"/>
              <a:t>2013;14):</a:t>
            </a:r>
          </a:p>
          <a:p>
            <a:pPr lvl="1"/>
            <a:r>
              <a:rPr lang="en-US" sz="2200" dirty="0" smtClean="0"/>
              <a:t>Median PFS: 9.2 (wKPd) vs 4.0 (Pd only) months</a:t>
            </a:r>
          </a:p>
          <a:p>
            <a:pPr lvl="0"/>
            <a:r>
              <a:rPr lang="en-US" sz="2200" dirty="0" smtClean="0"/>
              <a:t>The results from this study confirm </a:t>
            </a:r>
            <a:r>
              <a:rPr lang="en-US" sz="2200" dirty="0"/>
              <a:t>the efficacy of combining a </a:t>
            </a:r>
            <a:r>
              <a:rPr lang="en-US" sz="2200" dirty="0" smtClean="0"/>
              <a:t>proteasome inhibitor </a:t>
            </a:r>
            <a:r>
              <a:rPr lang="en-US" sz="2200" dirty="0"/>
              <a:t>with </a:t>
            </a:r>
            <a:r>
              <a:rPr lang="en-US" sz="2200" dirty="0" smtClean="0"/>
              <a:t>an immunomodulatory agent.</a:t>
            </a:r>
          </a:p>
          <a:p>
            <a:pPr lvl="0"/>
            <a:r>
              <a:rPr lang="en-US" sz="2200" kern="0" dirty="0" smtClean="0"/>
              <a:t>To lower the incidence of cardiovascular AEs with </a:t>
            </a:r>
            <a:r>
              <a:rPr lang="en-US" sz="2200" kern="0" dirty="0" err="1" smtClean="0"/>
              <a:t>wKPd</a:t>
            </a:r>
            <a:r>
              <a:rPr lang="en-US" sz="2200" kern="0" dirty="0" smtClean="0"/>
              <a:t>, conduct simple and careful patient assessments to </a:t>
            </a:r>
            <a:r>
              <a:rPr lang="en-US" sz="2200" kern="0" dirty="0"/>
              <a:t>optimize blood </a:t>
            </a:r>
            <a:r>
              <a:rPr lang="en-US" sz="2200" kern="0" dirty="0" smtClean="0"/>
              <a:t>pressure.</a:t>
            </a:r>
            <a:endParaRPr lang="en-US" sz="2200" kern="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530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Bringhen 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1145.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65476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7577</TotalTime>
  <Words>383</Words>
  <Application>Microsoft Macintosh PowerPoint</Application>
  <PresentationFormat>On-screen Show (4:3)</PresentationFormat>
  <Paragraphs>100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.AppleSystemUIFont</vt:lpstr>
      <vt:lpstr>ＭＳ Ｐゴシック</vt:lpstr>
      <vt:lpstr>ヒラギノ角ゴ Pro W3</vt:lpstr>
      <vt:lpstr>Arial</vt:lpstr>
      <vt:lpstr>Blank Presentation</vt:lpstr>
      <vt:lpstr>1_Blank Presentation</vt:lpstr>
      <vt:lpstr>A Multicenter, Open Label Phase I/II Study of Carfilzomib, Pomalidomide and Dexamethasone in Relapsed and/or Refractory Multiple Myeloma (MM) Patients</vt:lpstr>
      <vt:lpstr>Introduction</vt:lpstr>
      <vt:lpstr>Phase I/II Trial Design</vt:lpstr>
      <vt:lpstr>Efficacy Results</vt:lpstr>
      <vt:lpstr>Adverse Events (AEs)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Microsoft Office User</cp:lastModifiedBy>
  <cp:revision>546</cp:revision>
  <cp:lastPrinted>2017-06-14T17:58:29Z</cp:lastPrinted>
  <dcterms:created xsi:type="dcterms:W3CDTF">2012-08-13T12:55:31Z</dcterms:created>
  <dcterms:modified xsi:type="dcterms:W3CDTF">2017-06-14T18:45:58Z</dcterms:modified>
  <cp:category/>
</cp:coreProperties>
</file>