
<file path=[Content_Types].xml><?xml version="1.0" encoding="utf-8"?>
<Types xmlns="http://schemas.openxmlformats.org/package/2006/content-types">
  <Default Extension="xml" ContentType="application/xml"/>
  <Default Extension="jpeg" ContentType="image/jpeg"/>
  <Default Extension="xlsx" ContentType="application/vnd.openxmlformats-officedocument.spreadsheetml.sheet"/>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notesSlides/notesSlide3.xml" ContentType="application/vnd.openxmlformats-officedocument.presentationml.notesSlide+xml"/>
  <Override PartName="/ppt/charts/chart2.xml" ContentType="application/vnd.openxmlformats-officedocument.drawingml.chart+xml"/>
  <Override PartName="/ppt/theme/themeOverride2.xml" ContentType="application/vnd.openxmlformats-officedocument.themeOverr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notesSlides/notesSlide4.xml" ContentType="application/vnd.openxmlformats-officedocument.presentationml.notesSlide+xml"/>
  <Override PartName="/ppt/charts/chart3.xml" ContentType="application/vnd.openxmlformats-officedocument.drawingml.chart+xml"/>
  <Override PartName="/ppt/theme/themeOverride3.xml" ContentType="application/vnd.openxmlformats-officedocument.themeOverride+xml"/>
  <Override PartName="/ppt/notesSlides/notesSlide5.xml" ContentType="application/vnd.openxmlformats-officedocument.presentationml.notesSlide+xml"/>
  <Override PartName="/ppt/charts/chart4.xml" ContentType="application/vnd.openxmlformats-officedocument.drawingml.chart+xml"/>
  <Override PartName="/ppt/theme/themeOverride4.xml" ContentType="application/vnd.openxmlformats-officedocument.themeOverr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4.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4"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752" r:id="rId2"/>
    <p:sldMasterId id="2147483764" r:id="rId3"/>
    <p:sldMasterId id="2147483776" r:id="rId4"/>
  </p:sldMasterIdLst>
  <p:notesMasterIdLst>
    <p:notesMasterId r:id="rId34"/>
  </p:notesMasterIdLst>
  <p:handoutMasterIdLst>
    <p:handoutMasterId r:id="rId35"/>
  </p:handoutMasterIdLst>
  <p:sldIdLst>
    <p:sldId id="410" r:id="rId5"/>
    <p:sldId id="257" r:id="rId6"/>
    <p:sldId id="411" r:id="rId7"/>
    <p:sldId id="412" r:id="rId8"/>
    <p:sldId id="415" r:id="rId9"/>
    <p:sldId id="416" r:id="rId10"/>
    <p:sldId id="417" r:id="rId11"/>
    <p:sldId id="413" r:id="rId12"/>
    <p:sldId id="414" r:id="rId13"/>
    <p:sldId id="418" r:id="rId14"/>
    <p:sldId id="258" r:id="rId15"/>
    <p:sldId id="349" r:id="rId16"/>
    <p:sldId id="401" r:id="rId17"/>
    <p:sldId id="402" r:id="rId18"/>
    <p:sldId id="403" r:id="rId19"/>
    <p:sldId id="395" r:id="rId20"/>
    <p:sldId id="405" r:id="rId21"/>
    <p:sldId id="263" r:id="rId22"/>
    <p:sldId id="398" r:id="rId23"/>
    <p:sldId id="287" r:id="rId24"/>
    <p:sldId id="399" r:id="rId25"/>
    <p:sldId id="279" r:id="rId26"/>
    <p:sldId id="404" r:id="rId27"/>
    <p:sldId id="409" r:id="rId28"/>
    <p:sldId id="396" r:id="rId29"/>
    <p:sldId id="400" r:id="rId30"/>
    <p:sldId id="268" r:id="rId31"/>
    <p:sldId id="408" r:id="rId32"/>
    <p:sldId id="407" r:id="rId33"/>
  </p:sldIdLst>
  <p:sldSz cx="9144000" cy="6858000" type="screen4x3"/>
  <p:notesSz cx="6858000" cy="9144000"/>
  <p:defaultTextStyle>
    <a:defPPr>
      <a:defRPr lang="en-US"/>
    </a:defPPr>
    <a:lvl1pPr algn="l" defTabSz="457200" rtl="0" eaLnBrk="0" fontAlgn="base" hangingPunct="0">
      <a:spcBef>
        <a:spcPct val="0"/>
      </a:spcBef>
      <a:spcAft>
        <a:spcPct val="0"/>
      </a:spcAft>
      <a:defRPr kern="1200">
        <a:solidFill>
          <a:schemeClr val="tx1"/>
        </a:solidFill>
        <a:latin typeface="Calibri" charset="0"/>
        <a:ea typeface="MS PGothic" charset="-128"/>
        <a:cs typeface="+mn-cs"/>
      </a:defRPr>
    </a:lvl1pPr>
    <a:lvl2pPr marL="457200" algn="l" defTabSz="457200" rtl="0" eaLnBrk="0" fontAlgn="base" hangingPunct="0">
      <a:spcBef>
        <a:spcPct val="0"/>
      </a:spcBef>
      <a:spcAft>
        <a:spcPct val="0"/>
      </a:spcAft>
      <a:defRPr kern="1200">
        <a:solidFill>
          <a:schemeClr val="tx1"/>
        </a:solidFill>
        <a:latin typeface="Calibri" charset="0"/>
        <a:ea typeface="MS PGothic" charset="-128"/>
        <a:cs typeface="+mn-cs"/>
      </a:defRPr>
    </a:lvl2pPr>
    <a:lvl3pPr marL="914400" algn="l" defTabSz="457200" rtl="0" eaLnBrk="0" fontAlgn="base" hangingPunct="0">
      <a:spcBef>
        <a:spcPct val="0"/>
      </a:spcBef>
      <a:spcAft>
        <a:spcPct val="0"/>
      </a:spcAft>
      <a:defRPr kern="1200">
        <a:solidFill>
          <a:schemeClr val="tx1"/>
        </a:solidFill>
        <a:latin typeface="Calibri" charset="0"/>
        <a:ea typeface="MS PGothic" charset="-128"/>
        <a:cs typeface="+mn-cs"/>
      </a:defRPr>
    </a:lvl3pPr>
    <a:lvl4pPr marL="1371600" algn="l" defTabSz="457200" rtl="0" eaLnBrk="0" fontAlgn="base" hangingPunct="0">
      <a:spcBef>
        <a:spcPct val="0"/>
      </a:spcBef>
      <a:spcAft>
        <a:spcPct val="0"/>
      </a:spcAft>
      <a:defRPr kern="1200">
        <a:solidFill>
          <a:schemeClr val="tx1"/>
        </a:solidFill>
        <a:latin typeface="Calibri" charset="0"/>
        <a:ea typeface="MS PGothic" charset="-128"/>
        <a:cs typeface="+mn-cs"/>
      </a:defRPr>
    </a:lvl4pPr>
    <a:lvl5pPr marL="1828800" algn="l" defTabSz="457200" rtl="0" eaLnBrk="0" fontAlgn="base" hangingPunct="0">
      <a:spcBef>
        <a:spcPct val="0"/>
      </a:spcBef>
      <a:spcAft>
        <a:spcPct val="0"/>
      </a:spcAft>
      <a:defRPr kern="1200">
        <a:solidFill>
          <a:schemeClr val="tx1"/>
        </a:solidFill>
        <a:latin typeface="Calibri" charset="0"/>
        <a:ea typeface="MS PGothic" charset="-128"/>
        <a:cs typeface="+mn-cs"/>
      </a:defRPr>
    </a:lvl5pPr>
    <a:lvl6pPr marL="2286000" algn="l" defTabSz="914400" rtl="0" eaLnBrk="1" latinLnBrk="0" hangingPunct="1">
      <a:defRPr kern="1200">
        <a:solidFill>
          <a:schemeClr val="tx1"/>
        </a:solidFill>
        <a:latin typeface="Calibri" charset="0"/>
        <a:ea typeface="MS PGothic" charset="-128"/>
        <a:cs typeface="+mn-cs"/>
      </a:defRPr>
    </a:lvl6pPr>
    <a:lvl7pPr marL="2743200" algn="l" defTabSz="914400" rtl="0" eaLnBrk="1" latinLnBrk="0" hangingPunct="1">
      <a:defRPr kern="1200">
        <a:solidFill>
          <a:schemeClr val="tx1"/>
        </a:solidFill>
        <a:latin typeface="Calibri" charset="0"/>
        <a:ea typeface="MS PGothic" charset="-128"/>
        <a:cs typeface="+mn-cs"/>
      </a:defRPr>
    </a:lvl7pPr>
    <a:lvl8pPr marL="3200400" algn="l" defTabSz="914400" rtl="0" eaLnBrk="1" latinLnBrk="0" hangingPunct="1">
      <a:defRPr kern="1200">
        <a:solidFill>
          <a:schemeClr val="tx1"/>
        </a:solidFill>
        <a:latin typeface="Calibri" charset="0"/>
        <a:ea typeface="MS PGothic" charset="-128"/>
        <a:cs typeface="+mn-cs"/>
      </a:defRPr>
    </a:lvl8pPr>
    <a:lvl9pPr marL="3657600" algn="l" defTabSz="914400" rtl="0" eaLnBrk="1" latinLnBrk="0" hangingPunct="1">
      <a:defRPr kern="1200">
        <a:solidFill>
          <a:schemeClr val="tx1"/>
        </a:solidFill>
        <a:latin typeface="Calibri" charset="0"/>
        <a:ea typeface="MS PGothic"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srgbClr val="FF0000"/>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35A0EC"/>
    <a:srgbClr val="B10003"/>
    <a:srgbClr val="139CD0"/>
    <a:srgbClr val="FEA508"/>
    <a:srgbClr val="E4E1E3"/>
    <a:srgbClr val="E4E1E4"/>
    <a:srgbClr val="E5E5E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10"/>
    <p:restoredTop sz="93851"/>
  </p:normalViewPr>
  <p:slideViewPr>
    <p:cSldViewPr snapToGrid="0" snapToObjects="1">
      <p:cViewPr>
        <p:scale>
          <a:sx n="100" d="100"/>
          <a:sy n="100" d="100"/>
        </p:scale>
        <p:origin x="1864" y="472"/>
      </p:cViewPr>
      <p:guideLst>
        <p:guide orient="horz" pos="2160"/>
        <p:guide pos="2880"/>
      </p:guideLst>
    </p:cSldViewPr>
  </p:slideViewPr>
  <p:outlineViewPr>
    <p:cViewPr>
      <p:scale>
        <a:sx n="33" d="100"/>
        <a:sy n="33" d="100"/>
      </p:scale>
      <p:origin x="0" y="-5160"/>
    </p:cViewPr>
  </p:outlineViewPr>
  <p:notesTextViewPr>
    <p:cViewPr>
      <p:scale>
        <a:sx n="100" d="100"/>
        <a:sy n="100" d="100"/>
      </p:scale>
      <p:origin x="0" y="0"/>
    </p:cViewPr>
  </p:notesTextViewPr>
  <p:sorterViewPr>
    <p:cViewPr>
      <p:scale>
        <a:sx n="150" d="100"/>
        <a:sy n="150" d="100"/>
      </p:scale>
      <p:origin x="0" y="0"/>
    </p:cViewPr>
  </p:sorter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21" Type="http://schemas.openxmlformats.org/officeDocument/2006/relationships/slide" Target="slides/slide17.xml"/><Relationship Id="rId22" Type="http://schemas.openxmlformats.org/officeDocument/2006/relationships/slide" Target="slides/slide18.xml"/><Relationship Id="rId23" Type="http://schemas.openxmlformats.org/officeDocument/2006/relationships/slide" Target="slides/slide19.xml"/><Relationship Id="rId24" Type="http://schemas.openxmlformats.org/officeDocument/2006/relationships/slide" Target="slides/slide20.xml"/><Relationship Id="rId25" Type="http://schemas.openxmlformats.org/officeDocument/2006/relationships/slide" Target="slides/slide21.xml"/><Relationship Id="rId26" Type="http://schemas.openxmlformats.org/officeDocument/2006/relationships/slide" Target="slides/slide22.xml"/><Relationship Id="rId27" Type="http://schemas.openxmlformats.org/officeDocument/2006/relationships/slide" Target="slides/slide23.xml"/><Relationship Id="rId28" Type="http://schemas.openxmlformats.org/officeDocument/2006/relationships/slide" Target="slides/slide24.xml"/><Relationship Id="rId29" Type="http://schemas.openxmlformats.org/officeDocument/2006/relationships/slide" Target="slides/slide25.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 Target="slides/slide1.xml"/><Relationship Id="rId30" Type="http://schemas.openxmlformats.org/officeDocument/2006/relationships/slide" Target="slides/slide26.xml"/><Relationship Id="rId31" Type="http://schemas.openxmlformats.org/officeDocument/2006/relationships/slide" Target="slides/slide27.xml"/><Relationship Id="rId32" Type="http://schemas.openxmlformats.org/officeDocument/2006/relationships/slide" Target="slides/slide28.xml"/><Relationship Id="rId9" Type="http://schemas.openxmlformats.org/officeDocument/2006/relationships/slide" Target="slides/slide5.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33" Type="http://schemas.openxmlformats.org/officeDocument/2006/relationships/slide" Target="slides/slide29.xml"/><Relationship Id="rId34" Type="http://schemas.openxmlformats.org/officeDocument/2006/relationships/notesMaster" Target="notesMasters/notesMaster1.xml"/><Relationship Id="rId35" Type="http://schemas.openxmlformats.org/officeDocument/2006/relationships/handoutMaster" Target="handoutMasters/handoutMaster1.xml"/><Relationship Id="rId36" Type="http://schemas.openxmlformats.org/officeDocument/2006/relationships/presProps" Target="presProps.xml"/><Relationship Id="rId10" Type="http://schemas.openxmlformats.org/officeDocument/2006/relationships/slide" Target="slides/slide6.xml"/><Relationship Id="rId11" Type="http://schemas.openxmlformats.org/officeDocument/2006/relationships/slide" Target="slides/slide7.xml"/><Relationship Id="rId12" Type="http://schemas.openxmlformats.org/officeDocument/2006/relationships/slide" Target="slides/slide8.xml"/><Relationship Id="rId13" Type="http://schemas.openxmlformats.org/officeDocument/2006/relationships/slide" Target="slides/slide9.xml"/><Relationship Id="rId14" Type="http://schemas.openxmlformats.org/officeDocument/2006/relationships/slide" Target="slides/slide10.xml"/><Relationship Id="rId15" Type="http://schemas.openxmlformats.org/officeDocument/2006/relationships/slide" Target="slides/slide11.xml"/><Relationship Id="rId16" Type="http://schemas.openxmlformats.org/officeDocument/2006/relationships/slide" Target="slides/slide12.xml"/><Relationship Id="rId17" Type="http://schemas.openxmlformats.org/officeDocument/2006/relationships/slide" Target="slides/slide13.xml"/><Relationship Id="rId18" Type="http://schemas.openxmlformats.org/officeDocument/2006/relationships/slide" Target="slides/slide14.xml"/><Relationship Id="rId19" Type="http://schemas.openxmlformats.org/officeDocument/2006/relationships/slide" Target="slides/slide15.xml"/><Relationship Id="rId37" Type="http://schemas.openxmlformats.org/officeDocument/2006/relationships/viewProps" Target="viewProps.xml"/><Relationship Id="rId38" Type="http://schemas.openxmlformats.org/officeDocument/2006/relationships/theme" Target="theme/theme1.xml"/><Relationship Id="rId39"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themeOverride" Target="../theme/themeOverride1.xml"/><Relationship Id="rId2"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themeOverride" Target="../theme/themeOverride2.xml"/><Relationship Id="rId2"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themeOverride" Target="../theme/themeOverride3.xml"/><Relationship Id="rId2"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themeOverride" Target="../theme/themeOverride4.xml"/><Relationship Id="rId2" Type="http://schemas.openxmlformats.org/officeDocument/2006/relationships/package" Target="../embeddings/Microsoft_Excel_Worksheet4.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306546447319085"/>
          <c:y val="0.0416975342870873"/>
          <c:w val="0.656981627296588"/>
          <c:h val="0.83154059190877"/>
        </c:manualLayout>
      </c:layout>
      <c:barChart>
        <c:barDir val="bar"/>
        <c:grouping val="clustered"/>
        <c:varyColors val="0"/>
        <c:ser>
          <c:idx val="0"/>
          <c:order val="0"/>
          <c:tx>
            <c:strRef>
              <c:f>Sheet1!$B$1</c:f>
              <c:strCache>
                <c:ptCount val="1"/>
                <c:pt idx="0">
                  <c:v>Series 1</c:v>
                </c:pt>
              </c:strCache>
            </c:strRef>
          </c:tx>
          <c:spPr>
            <a:solidFill>
              <a:srgbClr val="FF6600"/>
            </a:solidFill>
            <a:ln w="25433">
              <a:noFill/>
            </a:ln>
          </c:spPr>
          <c:invertIfNegative val="0"/>
          <c:dLbls>
            <c:spPr>
              <a:noFill/>
              <a:ln>
                <a:noFill/>
              </a:ln>
              <a:effectLst/>
            </c:spPr>
            <c:txPr>
              <a:bodyPr/>
              <a:lstStyle/>
              <a:p>
                <a:pPr>
                  <a:defRPr b="1" i="0"/>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Sheet1!$A$2:$A$4</c:f>
              <c:strCache>
                <c:ptCount val="3"/>
                <c:pt idx="0">
                  <c:v>No</c:v>
                </c:pt>
                <c:pt idx="1">
                  <c:v>Yes, multigene panel</c:v>
                </c:pt>
                <c:pt idx="2">
                  <c:v>Yes, BRCA1/2</c:v>
                </c:pt>
              </c:strCache>
            </c:strRef>
          </c:cat>
          <c:val>
            <c:numRef>
              <c:f>Sheet1!$B$2:$B$4</c:f>
              <c:numCache>
                <c:formatCode>0%</c:formatCode>
                <c:ptCount val="3"/>
                <c:pt idx="0">
                  <c:v>0.08</c:v>
                </c:pt>
                <c:pt idx="1">
                  <c:v>0.27</c:v>
                </c:pt>
                <c:pt idx="2">
                  <c:v>0.65</c:v>
                </c:pt>
              </c:numCache>
            </c:numRef>
          </c:val>
        </c:ser>
        <c:dLbls>
          <c:showLegendKey val="0"/>
          <c:showVal val="0"/>
          <c:showCatName val="0"/>
          <c:showSerName val="0"/>
          <c:showPercent val="0"/>
          <c:showBubbleSize val="0"/>
        </c:dLbls>
        <c:gapWidth val="150"/>
        <c:axId val="-913413104"/>
        <c:axId val="-913411056"/>
      </c:barChart>
      <c:catAx>
        <c:axId val="-913413104"/>
        <c:scaling>
          <c:orientation val="minMax"/>
        </c:scaling>
        <c:delete val="0"/>
        <c:axPos val="l"/>
        <c:numFmt formatCode="General" sourceLinked="1"/>
        <c:majorTickMark val="out"/>
        <c:minorTickMark val="none"/>
        <c:tickLblPos val="nextTo"/>
        <c:spPr>
          <a:ln w="6347">
            <a:solidFill>
              <a:schemeClr val="bg1"/>
            </a:solidFill>
          </a:ln>
        </c:spPr>
        <c:txPr>
          <a:bodyPr/>
          <a:lstStyle/>
          <a:p>
            <a:pPr algn="r">
              <a:defRPr sz="1400" b="1" i="0"/>
            </a:pPr>
            <a:endParaRPr lang="en-US"/>
          </a:p>
        </c:txPr>
        <c:crossAx val="-913411056"/>
        <c:crosses val="autoZero"/>
        <c:auto val="1"/>
        <c:lblAlgn val="ctr"/>
        <c:lblOffset val="100"/>
        <c:noMultiLvlLbl val="0"/>
      </c:catAx>
      <c:valAx>
        <c:axId val="-913411056"/>
        <c:scaling>
          <c:orientation val="minMax"/>
        </c:scaling>
        <c:delete val="0"/>
        <c:axPos val="b"/>
        <c:numFmt formatCode="0%" sourceLinked="1"/>
        <c:majorTickMark val="out"/>
        <c:minorTickMark val="none"/>
        <c:tickLblPos val="nextTo"/>
        <c:spPr>
          <a:ln w="6347">
            <a:solidFill>
              <a:schemeClr val="bg1"/>
            </a:solidFill>
          </a:ln>
        </c:spPr>
        <c:txPr>
          <a:bodyPr/>
          <a:lstStyle/>
          <a:p>
            <a:pPr>
              <a:defRPr sz="1599" b="1" i="0"/>
            </a:pPr>
            <a:endParaRPr lang="en-US"/>
          </a:p>
        </c:txPr>
        <c:crossAx val="-913413104"/>
        <c:crosses val="autoZero"/>
        <c:crossBetween val="between"/>
      </c:valAx>
      <c:spPr>
        <a:noFill/>
        <a:ln w="25413">
          <a:noFill/>
        </a:ln>
      </c:spPr>
    </c:plotArea>
    <c:plotVisOnly val="1"/>
    <c:dispBlanksAs val="gap"/>
    <c:showDLblsOverMax val="0"/>
  </c:chart>
  <c:spPr>
    <a:noFill/>
    <a:ln>
      <a:noFill/>
    </a:ln>
  </c:spPr>
  <c:txPr>
    <a:bodyPr/>
    <a:lstStyle/>
    <a:p>
      <a:pPr>
        <a:defRPr sz="1798" baseline="0">
          <a:solidFill>
            <a:schemeClr val="bg1"/>
          </a:solidFill>
          <a:latin typeface="Arial"/>
        </a:defRPr>
      </a:pPr>
      <a:endParaRPr lang="en-US"/>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306546447319085"/>
          <c:y val="0.0416975342870873"/>
          <c:w val="0.656981627296588"/>
          <c:h val="0.83154059190877"/>
        </c:manualLayout>
      </c:layout>
      <c:barChart>
        <c:barDir val="bar"/>
        <c:grouping val="clustered"/>
        <c:varyColors val="0"/>
        <c:ser>
          <c:idx val="0"/>
          <c:order val="0"/>
          <c:tx>
            <c:strRef>
              <c:f>Sheet1!$B$1</c:f>
              <c:strCache>
                <c:ptCount val="1"/>
                <c:pt idx="0">
                  <c:v>Series 1</c:v>
                </c:pt>
              </c:strCache>
            </c:strRef>
          </c:tx>
          <c:spPr>
            <a:solidFill>
              <a:srgbClr val="FF6600"/>
            </a:solidFill>
            <a:ln w="25433">
              <a:noFill/>
            </a:ln>
          </c:spPr>
          <c:invertIfNegative val="0"/>
          <c:dLbls>
            <c:spPr>
              <a:noFill/>
              <a:ln>
                <a:noFill/>
              </a:ln>
              <a:effectLst/>
            </c:spPr>
            <c:txPr>
              <a:bodyPr/>
              <a:lstStyle/>
              <a:p>
                <a:pPr>
                  <a:defRPr b="1" i="0"/>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Sheet1!$A$2:$A$3</c:f>
              <c:strCache>
                <c:ptCount val="2"/>
                <c:pt idx="0">
                  <c:v>No</c:v>
                </c:pt>
                <c:pt idx="1">
                  <c:v>Yes</c:v>
                </c:pt>
              </c:strCache>
            </c:strRef>
          </c:cat>
          <c:val>
            <c:numRef>
              <c:f>Sheet1!$B$2:$B$3</c:f>
              <c:numCache>
                <c:formatCode>0%</c:formatCode>
                <c:ptCount val="2"/>
                <c:pt idx="0">
                  <c:v>0.33</c:v>
                </c:pt>
                <c:pt idx="1">
                  <c:v>0.67</c:v>
                </c:pt>
              </c:numCache>
            </c:numRef>
          </c:val>
        </c:ser>
        <c:dLbls>
          <c:showLegendKey val="0"/>
          <c:showVal val="0"/>
          <c:showCatName val="0"/>
          <c:showSerName val="0"/>
          <c:showPercent val="0"/>
          <c:showBubbleSize val="0"/>
        </c:dLbls>
        <c:gapWidth val="150"/>
        <c:axId val="-1058435456"/>
        <c:axId val="-1058572800"/>
      </c:barChart>
      <c:catAx>
        <c:axId val="-1058435456"/>
        <c:scaling>
          <c:orientation val="minMax"/>
        </c:scaling>
        <c:delete val="0"/>
        <c:axPos val="l"/>
        <c:numFmt formatCode="General" sourceLinked="1"/>
        <c:majorTickMark val="out"/>
        <c:minorTickMark val="none"/>
        <c:tickLblPos val="nextTo"/>
        <c:spPr>
          <a:ln w="6347">
            <a:solidFill>
              <a:schemeClr val="bg1"/>
            </a:solidFill>
          </a:ln>
        </c:spPr>
        <c:txPr>
          <a:bodyPr/>
          <a:lstStyle/>
          <a:p>
            <a:pPr algn="r">
              <a:defRPr sz="1400" b="1" i="0"/>
            </a:pPr>
            <a:endParaRPr lang="en-US"/>
          </a:p>
        </c:txPr>
        <c:crossAx val="-1058572800"/>
        <c:crosses val="autoZero"/>
        <c:auto val="1"/>
        <c:lblAlgn val="ctr"/>
        <c:lblOffset val="100"/>
        <c:noMultiLvlLbl val="0"/>
      </c:catAx>
      <c:valAx>
        <c:axId val="-1058572800"/>
        <c:scaling>
          <c:orientation val="minMax"/>
        </c:scaling>
        <c:delete val="0"/>
        <c:axPos val="b"/>
        <c:numFmt formatCode="0%" sourceLinked="1"/>
        <c:majorTickMark val="out"/>
        <c:minorTickMark val="none"/>
        <c:tickLblPos val="nextTo"/>
        <c:spPr>
          <a:ln w="6347">
            <a:solidFill>
              <a:schemeClr val="bg1"/>
            </a:solidFill>
          </a:ln>
        </c:spPr>
        <c:txPr>
          <a:bodyPr/>
          <a:lstStyle/>
          <a:p>
            <a:pPr>
              <a:defRPr sz="1599" b="1" i="0"/>
            </a:pPr>
            <a:endParaRPr lang="en-US"/>
          </a:p>
        </c:txPr>
        <c:crossAx val="-1058435456"/>
        <c:crosses val="autoZero"/>
        <c:crossBetween val="between"/>
      </c:valAx>
      <c:spPr>
        <a:noFill/>
        <a:ln w="25413">
          <a:noFill/>
        </a:ln>
      </c:spPr>
    </c:plotArea>
    <c:plotVisOnly val="1"/>
    <c:dispBlanksAs val="gap"/>
    <c:showDLblsOverMax val="0"/>
  </c:chart>
  <c:spPr>
    <a:noFill/>
    <a:ln>
      <a:noFill/>
    </a:ln>
  </c:spPr>
  <c:txPr>
    <a:bodyPr/>
    <a:lstStyle/>
    <a:p>
      <a:pPr>
        <a:defRPr sz="1798" baseline="0">
          <a:solidFill>
            <a:schemeClr val="bg1"/>
          </a:solidFill>
          <a:latin typeface="Arial"/>
        </a:defRPr>
      </a:pPr>
      <a:endParaRPr lang="en-US"/>
    </a:p>
  </c:txPr>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306546447319085"/>
          <c:y val="0.0416975342870873"/>
          <c:w val="0.656981627296588"/>
          <c:h val="0.83154059190877"/>
        </c:manualLayout>
      </c:layout>
      <c:barChart>
        <c:barDir val="bar"/>
        <c:grouping val="clustered"/>
        <c:varyColors val="0"/>
        <c:ser>
          <c:idx val="0"/>
          <c:order val="0"/>
          <c:tx>
            <c:strRef>
              <c:f>Sheet1!$B$1</c:f>
              <c:strCache>
                <c:ptCount val="1"/>
                <c:pt idx="0">
                  <c:v>Series 1</c:v>
                </c:pt>
              </c:strCache>
            </c:strRef>
          </c:tx>
          <c:spPr>
            <a:solidFill>
              <a:srgbClr val="FF6600"/>
            </a:solidFill>
            <a:ln w="25433">
              <a:noFill/>
            </a:ln>
          </c:spPr>
          <c:invertIfNegative val="0"/>
          <c:dLbls>
            <c:dLbl>
              <c:idx val="2"/>
              <c:spPr>
                <a:noFill/>
                <a:ln>
                  <a:noFill/>
                </a:ln>
                <a:effectLst/>
              </c:spPr>
              <c:txPr>
                <a:bodyPr wrap="square"/>
                <a:lstStyle/>
                <a:p>
                  <a:pPr>
                    <a:defRPr b="1" i="0">
                      <a:latin typeface="+mn-lt"/>
                    </a:defRPr>
                  </a:pPr>
                  <a:endParaRPr lang="en-US"/>
                </a:p>
              </c:txP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Lst>
            </c:dLbl>
            <c:spPr>
              <a:noFill/>
              <a:ln>
                <a:noFill/>
              </a:ln>
              <a:effectLst/>
            </c:spPr>
            <c:txPr>
              <a:bodyPr/>
              <a:lstStyle/>
              <a:p>
                <a:pPr>
                  <a:defRPr b="1" i="0">
                    <a:latin typeface="+mn-lt"/>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Sheet1!$A$2:$A$4</c:f>
              <c:strCache>
                <c:ptCount val="3"/>
                <c:pt idx="0">
                  <c:v>In between</c:v>
                </c:pt>
                <c:pt idx="1">
                  <c:v>Disagree</c:v>
                </c:pt>
                <c:pt idx="2">
                  <c:v>Agree</c:v>
                </c:pt>
              </c:strCache>
            </c:strRef>
          </c:cat>
          <c:val>
            <c:numRef>
              <c:f>Sheet1!$B$2:$B$4</c:f>
              <c:numCache>
                <c:formatCode>0%</c:formatCode>
                <c:ptCount val="3"/>
                <c:pt idx="0">
                  <c:v>0.19</c:v>
                </c:pt>
                <c:pt idx="1">
                  <c:v>0.11</c:v>
                </c:pt>
                <c:pt idx="2">
                  <c:v>0.69</c:v>
                </c:pt>
              </c:numCache>
            </c:numRef>
          </c:val>
        </c:ser>
        <c:dLbls>
          <c:showLegendKey val="0"/>
          <c:showVal val="0"/>
          <c:showCatName val="0"/>
          <c:showSerName val="0"/>
          <c:showPercent val="0"/>
          <c:showBubbleSize val="0"/>
        </c:dLbls>
        <c:gapWidth val="150"/>
        <c:axId val="-1015579744"/>
        <c:axId val="-1015577424"/>
      </c:barChart>
      <c:catAx>
        <c:axId val="-1015579744"/>
        <c:scaling>
          <c:orientation val="minMax"/>
        </c:scaling>
        <c:delete val="0"/>
        <c:axPos val="l"/>
        <c:numFmt formatCode="General" sourceLinked="1"/>
        <c:majorTickMark val="out"/>
        <c:minorTickMark val="none"/>
        <c:tickLblPos val="nextTo"/>
        <c:spPr>
          <a:ln w="6347">
            <a:solidFill>
              <a:schemeClr val="bg1"/>
            </a:solidFill>
          </a:ln>
        </c:spPr>
        <c:txPr>
          <a:bodyPr/>
          <a:lstStyle/>
          <a:p>
            <a:pPr algn="r">
              <a:defRPr sz="1400" b="1" i="0"/>
            </a:pPr>
            <a:endParaRPr lang="en-US"/>
          </a:p>
        </c:txPr>
        <c:crossAx val="-1015577424"/>
        <c:crosses val="autoZero"/>
        <c:auto val="1"/>
        <c:lblAlgn val="ctr"/>
        <c:lblOffset val="100"/>
        <c:noMultiLvlLbl val="0"/>
      </c:catAx>
      <c:valAx>
        <c:axId val="-1015577424"/>
        <c:scaling>
          <c:orientation val="minMax"/>
        </c:scaling>
        <c:delete val="0"/>
        <c:axPos val="b"/>
        <c:numFmt formatCode="0%" sourceLinked="1"/>
        <c:majorTickMark val="out"/>
        <c:minorTickMark val="none"/>
        <c:tickLblPos val="nextTo"/>
        <c:spPr>
          <a:ln w="6347">
            <a:solidFill>
              <a:schemeClr val="bg1"/>
            </a:solidFill>
          </a:ln>
        </c:spPr>
        <c:txPr>
          <a:bodyPr/>
          <a:lstStyle/>
          <a:p>
            <a:pPr>
              <a:defRPr sz="1599" b="1" i="0"/>
            </a:pPr>
            <a:endParaRPr lang="en-US"/>
          </a:p>
        </c:txPr>
        <c:crossAx val="-1015579744"/>
        <c:crosses val="autoZero"/>
        <c:crossBetween val="between"/>
      </c:valAx>
      <c:spPr>
        <a:noFill/>
        <a:ln w="25413">
          <a:noFill/>
        </a:ln>
      </c:spPr>
    </c:plotArea>
    <c:plotVisOnly val="1"/>
    <c:dispBlanksAs val="gap"/>
    <c:showDLblsOverMax val="0"/>
  </c:chart>
  <c:spPr>
    <a:noFill/>
    <a:ln>
      <a:noFill/>
    </a:ln>
  </c:spPr>
  <c:txPr>
    <a:bodyPr/>
    <a:lstStyle/>
    <a:p>
      <a:pPr>
        <a:defRPr sz="1798" baseline="0">
          <a:solidFill>
            <a:schemeClr val="bg1"/>
          </a:solidFill>
          <a:latin typeface="Arial"/>
        </a:defRPr>
      </a:pPr>
      <a:endParaRPr lang="en-US"/>
    </a:p>
  </c:txPr>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306546447319085"/>
          <c:y val="0.0416975342870873"/>
          <c:w val="0.656981627296588"/>
          <c:h val="0.83154059190877"/>
        </c:manualLayout>
      </c:layout>
      <c:barChart>
        <c:barDir val="bar"/>
        <c:grouping val="clustered"/>
        <c:varyColors val="0"/>
        <c:ser>
          <c:idx val="0"/>
          <c:order val="0"/>
          <c:tx>
            <c:strRef>
              <c:f>Sheet1!$B$1</c:f>
              <c:strCache>
                <c:ptCount val="1"/>
                <c:pt idx="0">
                  <c:v>Series 1</c:v>
                </c:pt>
              </c:strCache>
            </c:strRef>
          </c:tx>
          <c:spPr>
            <a:solidFill>
              <a:srgbClr val="FF6600"/>
            </a:solidFill>
            <a:ln w="25433">
              <a:noFill/>
            </a:ln>
          </c:spPr>
          <c:invertIfNegative val="0"/>
          <c:dLbls>
            <c:dLbl>
              <c:idx val="2"/>
              <c:spPr>
                <a:noFill/>
                <a:ln>
                  <a:noFill/>
                </a:ln>
                <a:effectLst/>
              </c:spPr>
              <c:txPr>
                <a:bodyPr wrap="square"/>
                <a:lstStyle/>
                <a:p>
                  <a:pPr>
                    <a:defRPr b="1" i="0">
                      <a:latin typeface="+mn-lt"/>
                    </a:defRPr>
                  </a:pPr>
                  <a:endParaRPr lang="en-US"/>
                </a:p>
              </c:txPr>
              <c:showLegendKey val="0"/>
              <c:showVal val="1"/>
              <c:showCatName val="0"/>
              <c:showSerName val="0"/>
              <c:showPercent val="0"/>
              <c:showBubbleSize val="0"/>
              <c:extLst>
                <c:ext xmlns:c15="http://schemas.microsoft.com/office/drawing/2012/chart" uri="{CE6537A1-D6FC-4f65-9D91-7224C49458BB}">
                  <c15:spPr xmlns:c15="http://schemas.microsoft.com/office/drawing/2012/chart">
                    <a:prstGeom prst="rect">
                      <a:avLst/>
                    </a:prstGeom>
                  </c15:spPr>
                </c:ext>
              </c:extLst>
            </c:dLbl>
            <c:spPr>
              <a:noFill/>
              <a:ln>
                <a:noFill/>
              </a:ln>
              <a:effectLst/>
            </c:spPr>
            <c:txPr>
              <a:bodyPr/>
              <a:lstStyle/>
              <a:p>
                <a:pPr>
                  <a:defRPr b="1" i="0">
                    <a:latin typeface="+mn-lt"/>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Sheet1!$A$2:$A$4</c:f>
              <c:strCache>
                <c:ptCount val="3"/>
                <c:pt idx="0">
                  <c:v>I don't know</c:v>
                </c:pt>
                <c:pt idx="1">
                  <c:v>No</c:v>
                </c:pt>
                <c:pt idx="2">
                  <c:v>Yes</c:v>
                </c:pt>
              </c:strCache>
            </c:strRef>
          </c:cat>
          <c:val>
            <c:numRef>
              <c:f>Sheet1!$B$2:$B$4</c:f>
              <c:numCache>
                <c:formatCode>0%</c:formatCode>
                <c:ptCount val="3"/>
                <c:pt idx="0">
                  <c:v>0.17</c:v>
                </c:pt>
                <c:pt idx="1">
                  <c:v>0.28</c:v>
                </c:pt>
                <c:pt idx="2">
                  <c:v>0.55</c:v>
                </c:pt>
              </c:numCache>
            </c:numRef>
          </c:val>
        </c:ser>
        <c:dLbls>
          <c:showLegendKey val="0"/>
          <c:showVal val="0"/>
          <c:showCatName val="0"/>
          <c:showSerName val="0"/>
          <c:showPercent val="0"/>
          <c:showBubbleSize val="0"/>
        </c:dLbls>
        <c:gapWidth val="150"/>
        <c:axId val="-881781520"/>
        <c:axId val="-881779200"/>
      </c:barChart>
      <c:catAx>
        <c:axId val="-881781520"/>
        <c:scaling>
          <c:orientation val="minMax"/>
        </c:scaling>
        <c:delete val="0"/>
        <c:axPos val="l"/>
        <c:numFmt formatCode="General" sourceLinked="1"/>
        <c:majorTickMark val="out"/>
        <c:minorTickMark val="none"/>
        <c:tickLblPos val="nextTo"/>
        <c:spPr>
          <a:ln w="6347">
            <a:solidFill>
              <a:schemeClr val="bg1"/>
            </a:solidFill>
          </a:ln>
        </c:spPr>
        <c:txPr>
          <a:bodyPr/>
          <a:lstStyle/>
          <a:p>
            <a:pPr algn="r">
              <a:defRPr sz="1400" b="1" i="0"/>
            </a:pPr>
            <a:endParaRPr lang="en-US"/>
          </a:p>
        </c:txPr>
        <c:crossAx val="-881779200"/>
        <c:crosses val="autoZero"/>
        <c:auto val="1"/>
        <c:lblAlgn val="ctr"/>
        <c:lblOffset val="100"/>
        <c:noMultiLvlLbl val="0"/>
      </c:catAx>
      <c:valAx>
        <c:axId val="-881779200"/>
        <c:scaling>
          <c:orientation val="minMax"/>
        </c:scaling>
        <c:delete val="0"/>
        <c:axPos val="b"/>
        <c:numFmt formatCode="0%" sourceLinked="1"/>
        <c:majorTickMark val="out"/>
        <c:minorTickMark val="none"/>
        <c:tickLblPos val="nextTo"/>
        <c:spPr>
          <a:ln w="6347">
            <a:solidFill>
              <a:schemeClr val="bg1"/>
            </a:solidFill>
          </a:ln>
        </c:spPr>
        <c:txPr>
          <a:bodyPr/>
          <a:lstStyle/>
          <a:p>
            <a:pPr>
              <a:defRPr sz="1599" b="1" i="0"/>
            </a:pPr>
            <a:endParaRPr lang="en-US"/>
          </a:p>
        </c:txPr>
        <c:crossAx val="-881781520"/>
        <c:crosses val="autoZero"/>
        <c:crossBetween val="between"/>
      </c:valAx>
      <c:spPr>
        <a:noFill/>
        <a:ln w="25413">
          <a:noFill/>
        </a:ln>
      </c:spPr>
    </c:plotArea>
    <c:plotVisOnly val="1"/>
    <c:dispBlanksAs val="gap"/>
    <c:showDLblsOverMax val="0"/>
  </c:chart>
  <c:spPr>
    <a:noFill/>
    <a:ln>
      <a:noFill/>
    </a:ln>
  </c:spPr>
  <c:txPr>
    <a:bodyPr/>
    <a:lstStyle/>
    <a:p>
      <a:pPr>
        <a:defRPr sz="1798" baseline="0">
          <a:solidFill>
            <a:schemeClr val="bg1"/>
          </a:solidFill>
          <a:latin typeface="Arial"/>
        </a:defRPr>
      </a:pPr>
      <a:endParaRPr lang="en-US"/>
    </a:p>
  </c:txPr>
  <c:externalData r:id="rId2">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hangingPunct="1">
              <a:defRPr sz="1200"/>
            </a:lvl1pPr>
          </a:lstStyle>
          <a:p>
            <a:pPr>
              <a:defRPr/>
            </a:pPr>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eaLnBrk="1" hangingPunct="1">
              <a:defRPr sz="1200"/>
            </a:lvl1pPr>
          </a:lstStyle>
          <a:p>
            <a:pPr>
              <a:defRPr/>
            </a:pPr>
            <a:fld id="{C295C9B0-E270-F142-9C56-C10C02C876F1}" type="datetimeFigureOut">
              <a:rPr lang="en-US"/>
              <a:pPr>
                <a:defRPr/>
              </a:pPr>
              <a:t>6/20/17</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eaLnBrk="1" hangingPunct="1">
              <a:defRPr sz="1200"/>
            </a:lvl1pPr>
          </a:lstStyle>
          <a:p>
            <a:pPr>
              <a:defRPr/>
            </a:pPr>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eaLnBrk="1" hangingPunct="1">
              <a:defRPr sz="1200"/>
            </a:lvl1pPr>
          </a:lstStyle>
          <a:p>
            <a:pPr>
              <a:defRPr/>
            </a:pPr>
            <a:fld id="{9327CE9B-8577-0840-9646-B260476981F7}"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vl1pPr>
          </a:lstStyle>
          <a:p>
            <a:pPr>
              <a:defRPr/>
            </a:pPr>
            <a:fld id="{7C628D55-4681-F148-B9DF-309AE01CD679}" type="datetimeFigureOut">
              <a:rPr lang="en-US" altLang="x-none"/>
              <a:pPr>
                <a:defRPr/>
              </a:pPr>
              <a:t>6/20/17</a:t>
            </a:fld>
            <a:endParaRPr lang="en-US" altLang="x-none"/>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D34520C3-F3C7-AE49-83C4-6569970C90DF}" type="slidenum">
              <a:rPr lang="en-US" altLang="x-none"/>
              <a:pPr>
                <a:defRPr/>
              </a:pPr>
              <a:t>‹#›</a:t>
            </a:fld>
            <a:endParaRPr lang="en-US" altLang="x-none"/>
          </a:p>
        </p:txBody>
      </p:sp>
    </p:spTree>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MS PGothic" pitchFamily="34" charset="-128"/>
        <a:cs typeface="MS PGothic" charset="0"/>
      </a:defRPr>
    </a:lvl1pPr>
    <a:lvl2pPr marL="457200" algn="l" defTabSz="457200" rtl="0" eaLnBrk="0" fontAlgn="base" hangingPunct="0">
      <a:spcBef>
        <a:spcPct val="30000"/>
      </a:spcBef>
      <a:spcAft>
        <a:spcPct val="0"/>
      </a:spcAft>
      <a:defRPr sz="1200" kern="1200">
        <a:solidFill>
          <a:schemeClr val="tx1"/>
        </a:solidFill>
        <a:latin typeface="+mn-lt"/>
        <a:ea typeface="MS PGothic" pitchFamily="34" charset="-128"/>
        <a:cs typeface="MS PGothic" charset="0"/>
      </a:defRPr>
    </a:lvl2pPr>
    <a:lvl3pPr marL="914400" algn="l" defTabSz="457200" rtl="0" eaLnBrk="0" fontAlgn="base" hangingPunct="0">
      <a:spcBef>
        <a:spcPct val="30000"/>
      </a:spcBef>
      <a:spcAft>
        <a:spcPct val="0"/>
      </a:spcAft>
      <a:defRPr sz="1200" kern="1200">
        <a:solidFill>
          <a:schemeClr val="tx1"/>
        </a:solidFill>
        <a:latin typeface="+mn-lt"/>
        <a:ea typeface="MS PGothic" pitchFamily="34" charset="-128"/>
        <a:cs typeface="MS PGothic" charset="0"/>
      </a:defRPr>
    </a:lvl3pPr>
    <a:lvl4pPr marL="1371600" algn="l" defTabSz="457200" rtl="0" eaLnBrk="0" fontAlgn="base" hangingPunct="0">
      <a:spcBef>
        <a:spcPct val="30000"/>
      </a:spcBef>
      <a:spcAft>
        <a:spcPct val="0"/>
      </a:spcAft>
      <a:defRPr sz="1200" kern="1200">
        <a:solidFill>
          <a:schemeClr val="tx1"/>
        </a:solidFill>
        <a:latin typeface="+mn-lt"/>
        <a:ea typeface="MS PGothic" pitchFamily="34" charset="-128"/>
        <a:cs typeface="MS PGothic" charset="0"/>
      </a:defRPr>
    </a:lvl4pPr>
    <a:lvl5pPr marL="1828800" algn="l" defTabSz="457200" rtl="0" eaLnBrk="0" fontAlgn="base" hangingPunct="0">
      <a:spcBef>
        <a:spcPct val="30000"/>
      </a:spcBef>
      <a:spcAft>
        <a:spcPct val="0"/>
      </a:spcAft>
      <a:defRPr sz="1200" kern="1200">
        <a:solidFill>
          <a:schemeClr val="tx1"/>
        </a:solidFill>
        <a:latin typeface="+mn-lt"/>
        <a:ea typeface="MS PGothic" pitchFamily="34" charset="-128"/>
        <a:cs typeface="MS PGothic" charset="0"/>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2"/>
          <p:cNvSpPr>
            <a:spLocks noGrp="1" noRot="1" noChangeAspect="1" noChangeArrowheads="1" noTextEdit="1"/>
          </p:cNvSpPr>
          <p:nvPr>
            <p:ph type="sldImg"/>
          </p:nvPr>
        </p:nvSpPr>
        <p:spPr bwMode="auto">
          <a:xfrm>
            <a:off x="1144588" y="684213"/>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6386" name="Rectangle 3"/>
          <p:cNvSpPr>
            <a:spLocks noGrp="1" noChangeArrowheads="1"/>
          </p:cNvSpPr>
          <p:nvPr>
            <p:ph type="body" idx="1"/>
          </p:nvPr>
        </p:nvSpPr>
        <p:spPr bwMode="auto">
          <a:xfrm>
            <a:off x="914400" y="4343400"/>
            <a:ext cx="5029200" cy="41163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lIns="91433" tIns="45716" rIns="91433" bIns="45716" numCol="1" anchor="t" anchorCtr="0" compatLnSpc="1">
            <a:prstTxWarp prst="textNoShape">
              <a:avLst/>
            </a:prstTxWarp>
          </a:bodyPr>
          <a:lstStyle/>
          <a:p>
            <a:pPr eaLnBrk="1" hangingPunct="1">
              <a:spcBef>
                <a:spcPct val="0"/>
              </a:spcBef>
            </a:pPr>
            <a:endParaRPr lang="x-none" altLang="x-none">
              <a:ea typeface="MS PGothic" charset="-128"/>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25602" name="Rectangle 3"/>
          <p:cNvSpPr>
            <a:spLocks noGrp="1" noChangeArrowheads="1"/>
          </p:cNvSpPr>
          <p:nvPr>
            <p:ph type="body" idx="1"/>
          </p:nvPr>
        </p:nvSpPr>
        <p:spPr bwMode="auto">
          <a:xfrm>
            <a:off x="914400"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endParaRPr lang="x-none" altLang="x-none">
              <a:ea typeface="MS PGothic"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7"/>
          <p:cNvSpPr txBox="1">
            <a:spLocks noGrp="1" noChangeArrowheads="1"/>
          </p:cNvSpPr>
          <p:nvPr/>
        </p:nvSpPr>
        <p:spPr bwMode="auto">
          <a:xfrm>
            <a:off x="3886201" y="8686800"/>
            <a:ext cx="29718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0453" tIns="45226" rIns="90453" bIns="45226" anchor="b"/>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r" defTabSz="904527"/>
            <a:fld id="{B06D12D6-5507-2640-B197-AD515AB8E737}" type="slidenum">
              <a:rPr lang="en-US" sz="1200">
                <a:solidFill>
                  <a:srgbClr val="000000"/>
                </a:solidFill>
                <a:latin typeface="Times" charset="0"/>
                <a:ea typeface="ヒラギノ角ゴ Pro W3" charset="0"/>
                <a:cs typeface="ヒラギノ角ゴ Pro W3" charset="0"/>
              </a:rPr>
              <a:pPr algn="r" defTabSz="904527"/>
              <a:t>3</a:t>
            </a:fld>
            <a:endParaRPr lang="en-US" sz="1200">
              <a:solidFill>
                <a:srgbClr val="000000"/>
              </a:solidFill>
              <a:latin typeface="Times" charset="0"/>
              <a:ea typeface="ヒラギノ角ゴ Pro W3" charset="0"/>
              <a:cs typeface="ヒラギノ角ゴ Pro W3" charset="0"/>
            </a:endParaRPr>
          </a:p>
        </p:txBody>
      </p:sp>
      <p:sp>
        <p:nvSpPr>
          <p:cNvPr id="16386" name="Rectangle 7"/>
          <p:cNvSpPr txBox="1">
            <a:spLocks noGrp="1" noChangeArrowheads="1"/>
          </p:cNvSpPr>
          <p:nvPr/>
        </p:nvSpPr>
        <p:spPr bwMode="auto">
          <a:xfrm>
            <a:off x="3886201" y="8686800"/>
            <a:ext cx="29718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0453" tIns="45226" rIns="90453" bIns="45226" anchor="b"/>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r" defTabSz="904527"/>
            <a:fld id="{9C33BE1B-38DF-1A45-9D1D-72E90EA24077}" type="slidenum">
              <a:rPr lang="en-US" sz="1200">
                <a:solidFill>
                  <a:srgbClr val="000000"/>
                </a:solidFill>
                <a:latin typeface="Times" charset="0"/>
                <a:ea typeface="ヒラギノ角ゴ Pro W3" charset="0"/>
                <a:cs typeface="ヒラギノ角ゴ Pro W3" charset="0"/>
              </a:rPr>
              <a:pPr algn="r" defTabSz="904527"/>
              <a:t>3</a:t>
            </a:fld>
            <a:endParaRPr lang="en-US" sz="1200">
              <a:solidFill>
                <a:srgbClr val="000000"/>
              </a:solidFill>
              <a:latin typeface="Times" charset="0"/>
              <a:ea typeface="ヒラギノ角ゴ Pro W3" charset="0"/>
              <a:cs typeface="ヒラギノ角ゴ Pro W3" charset="0"/>
            </a:endParaRPr>
          </a:p>
        </p:txBody>
      </p:sp>
      <p:sp>
        <p:nvSpPr>
          <p:cNvPr id="16387" name="Rectangle 2"/>
          <p:cNvSpPr>
            <a:spLocks noGrp="1" noRot="1" noChangeAspect="1" noChangeArrowheads="1" noTextEdit="1"/>
          </p:cNvSpPr>
          <p:nvPr>
            <p:ph type="sldImg"/>
          </p:nvPr>
        </p:nvSpPr>
        <p:spPr>
          <a:solidFill>
            <a:srgbClr val="FFFFFF"/>
          </a:solidFill>
          <a:ln/>
        </p:spPr>
      </p:sp>
      <p:sp>
        <p:nvSpPr>
          <p:cNvPr id="16388" name="Rectangle 3"/>
          <p:cNvSpPr>
            <a:spLocks noGrp="1" noChangeArrowheads="1"/>
          </p:cNvSpPr>
          <p:nvPr>
            <p:ph type="body" idx="1"/>
          </p:nvPr>
        </p:nvSpPr>
        <p:spPr>
          <a:noFill/>
          <a:ln>
            <a:solidFill>
              <a:srgbClr val="000000"/>
            </a:solidFill>
            <a:miter lim="800000"/>
            <a:headEnd/>
            <a:tailEnd/>
          </a:ln>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Lst>
        </p:spPr>
        <p:txBody>
          <a:bodyPr/>
          <a:lstStyle/>
          <a:p>
            <a:pPr eaLnBrk="1" hangingPunct="1"/>
            <a:endParaRPr lang="en-US">
              <a:ea typeface="ヒラギノ角ゴ Pro W3" charset="0"/>
              <a:cs typeface="ヒラギノ角ゴ Pro W3" charset="0"/>
            </a:endParaRPr>
          </a:p>
        </p:txBody>
      </p:sp>
    </p:spTree>
    <p:extLst>
      <p:ext uri="{BB962C8B-B14F-4D97-AF65-F5344CB8AC3E}">
        <p14:creationId xmlns:p14="http://schemas.microsoft.com/office/powerpoint/2010/main" val="13198010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7"/>
          <p:cNvSpPr txBox="1">
            <a:spLocks noGrp="1" noChangeArrowheads="1"/>
          </p:cNvSpPr>
          <p:nvPr/>
        </p:nvSpPr>
        <p:spPr bwMode="auto">
          <a:xfrm>
            <a:off x="3886201" y="8686800"/>
            <a:ext cx="29718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0453" tIns="45226" rIns="90453" bIns="45226" anchor="b"/>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r" defTabSz="904527"/>
            <a:fld id="{B06D12D6-5507-2640-B197-AD515AB8E737}" type="slidenum">
              <a:rPr lang="en-US" sz="1200">
                <a:solidFill>
                  <a:srgbClr val="000000"/>
                </a:solidFill>
                <a:latin typeface="Times" charset="0"/>
                <a:ea typeface="ヒラギノ角ゴ Pro W3" charset="0"/>
                <a:cs typeface="ヒラギノ角ゴ Pro W3" charset="0"/>
              </a:rPr>
              <a:pPr algn="r" defTabSz="904527"/>
              <a:t>4</a:t>
            </a:fld>
            <a:endParaRPr lang="en-US" sz="1200">
              <a:solidFill>
                <a:srgbClr val="000000"/>
              </a:solidFill>
              <a:latin typeface="Times" charset="0"/>
              <a:ea typeface="ヒラギノ角ゴ Pro W3" charset="0"/>
              <a:cs typeface="ヒラギノ角ゴ Pro W3" charset="0"/>
            </a:endParaRPr>
          </a:p>
        </p:txBody>
      </p:sp>
      <p:sp>
        <p:nvSpPr>
          <p:cNvPr id="16386" name="Rectangle 7"/>
          <p:cNvSpPr txBox="1">
            <a:spLocks noGrp="1" noChangeArrowheads="1"/>
          </p:cNvSpPr>
          <p:nvPr/>
        </p:nvSpPr>
        <p:spPr bwMode="auto">
          <a:xfrm>
            <a:off x="3886201" y="8686800"/>
            <a:ext cx="29718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0453" tIns="45226" rIns="90453" bIns="45226" anchor="b"/>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r" defTabSz="904527"/>
            <a:fld id="{9C33BE1B-38DF-1A45-9D1D-72E90EA24077}" type="slidenum">
              <a:rPr lang="en-US" sz="1200">
                <a:solidFill>
                  <a:srgbClr val="000000"/>
                </a:solidFill>
                <a:latin typeface="Times" charset="0"/>
                <a:ea typeface="ヒラギノ角ゴ Pro W3" charset="0"/>
                <a:cs typeface="ヒラギノ角ゴ Pro W3" charset="0"/>
              </a:rPr>
              <a:pPr algn="r" defTabSz="904527"/>
              <a:t>4</a:t>
            </a:fld>
            <a:endParaRPr lang="en-US" sz="1200">
              <a:solidFill>
                <a:srgbClr val="000000"/>
              </a:solidFill>
              <a:latin typeface="Times" charset="0"/>
              <a:ea typeface="ヒラギノ角ゴ Pro W3" charset="0"/>
              <a:cs typeface="ヒラギノ角ゴ Pro W3" charset="0"/>
            </a:endParaRPr>
          </a:p>
        </p:txBody>
      </p:sp>
      <p:sp>
        <p:nvSpPr>
          <p:cNvPr id="16387" name="Rectangle 2"/>
          <p:cNvSpPr>
            <a:spLocks noGrp="1" noRot="1" noChangeAspect="1" noChangeArrowheads="1" noTextEdit="1"/>
          </p:cNvSpPr>
          <p:nvPr>
            <p:ph type="sldImg"/>
          </p:nvPr>
        </p:nvSpPr>
        <p:spPr>
          <a:solidFill>
            <a:srgbClr val="FFFFFF"/>
          </a:solidFill>
          <a:ln/>
        </p:spPr>
      </p:sp>
      <p:sp>
        <p:nvSpPr>
          <p:cNvPr id="16388" name="Rectangle 3"/>
          <p:cNvSpPr>
            <a:spLocks noGrp="1" noChangeArrowheads="1"/>
          </p:cNvSpPr>
          <p:nvPr>
            <p:ph type="body" idx="1"/>
          </p:nvPr>
        </p:nvSpPr>
        <p:spPr>
          <a:noFill/>
          <a:ln>
            <a:solidFill>
              <a:srgbClr val="000000"/>
            </a:solidFill>
            <a:miter lim="800000"/>
            <a:headEnd/>
            <a:tailEnd/>
          </a:ln>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Lst>
        </p:spPr>
        <p:txBody>
          <a:bodyPr/>
          <a:lstStyle/>
          <a:p>
            <a:pPr eaLnBrk="1" hangingPunct="1"/>
            <a:endParaRPr lang="en-US">
              <a:ea typeface="ヒラギノ角ゴ Pro W3" charset="0"/>
              <a:cs typeface="ヒラギノ角ゴ Pro W3" charset="0"/>
            </a:endParaRPr>
          </a:p>
        </p:txBody>
      </p:sp>
    </p:spTree>
    <p:extLst>
      <p:ext uri="{BB962C8B-B14F-4D97-AF65-F5344CB8AC3E}">
        <p14:creationId xmlns:p14="http://schemas.microsoft.com/office/powerpoint/2010/main" val="11692751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7"/>
          <p:cNvSpPr txBox="1">
            <a:spLocks noGrp="1" noChangeArrowheads="1"/>
          </p:cNvSpPr>
          <p:nvPr/>
        </p:nvSpPr>
        <p:spPr bwMode="auto">
          <a:xfrm>
            <a:off x="3886201" y="8686800"/>
            <a:ext cx="29718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0453" tIns="45226" rIns="90453" bIns="45226" anchor="b"/>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r" defTabSz="904527"/>
            <a:fld id="{B06D12D6-5507-2640-B197-AD515AB8E737}" type="slidenum">
              <a:rPr lang="en-US" sz="1200">
                <a:solidFill>
                  <a:srgbClr val="000000"/>
                </a:solidFill>
                <a:latin typeface="Times" charset="0"/>
                <a:ea typeface="ヒラギノ角ゴ Pro W3" charset="0"/>
                <a:cs typeface="ヒラギノ角ゴ Pro W3" charset="0"/>
              </a:rPr>
              <a:pPr algn="r" defTabSz="904527"/>
              <a:t>8</a:t>
            </a:fld>
            <a:endParaRPr lang="en-US" sz="1200">
              <a:solidFill>
                <a:srgbClr val="000000"/>
              </a:solidFill>
              <a:latin typeface="Times" charset="0"/>
              <a:ea typeface="ヒラギノ角ゴ Pro W3" charset="0"/>
              <a:cs typeface="ヒラギノ角ゴ Pro W3" charset="0"/>
            </a:endParaRPr>
          </a:p>
        </p:txBody>
      </p:sp>
      <p:sp>
        <p:nvSpPr>
          <p:cNvPr id="16386" name="Rectangle 7"/>
          <p:cNvSpPr txBox="1">
            <a:spLocks noGrp="1" noChangeArrowheads="1"/>
          </p:cNvSpPr>
          <p:nvPr/>
        </p:nvSpPr>
        <p:spPr bwMode="auto">
          <a:xfrm>
            <a:off x="3886201" y="8686800"/>
            <a:ext cx="29718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0453" tIns="45226" rIns="90453" bIns="45226" anchor="b"/>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r" defTabSz="904527"/>
            <a:fld id="{9C33BE1B-38DF-1A45-9D1D-72E90EA24077}" type="slidenum">
              <a:rPr lang="en-US" sz="1200">
                <a:solidFill>
                  <a:srgbClr val="000000"/>
                </a:solidFill>
                <a:latin typeface="Times" charset="0"/>
                <a:ea typeface="ヒラギノ角ゴ Pro W3" charset="0"/>
                <a:cs typeface="ヒラギノ角ゴ Pro W3" charset="0"/>
              </a:rPr>
              <a:pPr algn="r" defTabSz="904527"/>
              <a:t>8</a:t>
            </a:fld>
            <a:endParaRPr lang="en-US" sz="1200">
              <a:solidFill>
                <a:srgbClr val="000000"/>
              </a:solidFill>
              <a:latin typeface="Times" charset="0"/>
              <a:ea typeface="ヒラギノ角ゴ Pro W3" charset="0"/>
              <a:cs typeface="ヒラギノ角ゴ Pro W3" charset="0"/>
            </a:endParaRPr>
          </a:p>
        </p:txBody>
      </p:sp>
      <p:sp>
        <p:nvSpPr>
          <p:cNvPr id="16387" name="Rectangle 2"/>
          <p:cNvSpPr>
            <a:spLocks noGrp="1" noRot="1" noChangeAspect="1" noChangeArrowheads="1" noTextEdit="1"/>
          </p:cNvSpPr>
          <p:nvPr>
            <p:ph type="sldImg"/>
          </p:nvPr>
        </p:nvSpPr>
        <p:spPr>
          <a:solidFill>
            <a:srgbClr val="FFFFFF"/>
          </a:solidFill>
          <a:ln/>
        </p:spPr>
      </p:sp>
      <p:sp>
        <p:nvSpPr>
          <p:cNvPr id="16388" name="Rectangle 3"/>
          <p:cNvSpPr>
            <a:spLocks noGrp="1" noChangeArrowheads="1"/>
          </p:cNvSpPr>
          <p:nvPr>
            <p:ph type="body" idx="1"/>
          </p:nvPr>
        </p:nvSpPr>
        <p:spPr>
          <a:noFill/>
          <a:ln>
            <a:solidFill>
              <a:srgbClr val="000000"/>
            </a:solidFill>
            <a:miter lim="800000"/>
            <a:headEnd/>
            <a:tailEnd/>
          </a:ln>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Lst>
        </p:spPr>
        <p:txBody>
          <a:bodyPr/>
          <a:lstStyle/>
          <a:p>
            <a:pPr eaLnBrk="1" hangingPunct="1"/>
            <a:endParaRPr lang="en-US">
              <a:ea typeface="ヒラギノ角ゴ Pro W3" charset="0"/>
              <a:cs typeface="ヒラギノ角ゴ Pro W3" charset="0"/>
            </a:endParaRPr>
          </a:p>
        </p:txBody>
      </p:sp>
    </p:spTree>
    <p:extLst>
      <p:ext uri="{BB962C8B-B14F-4D97-AF65-F5344CB8AC3E}">
        <p14:creationId xmlns:p14="http://schemas.microsoft.com/office/powerpoint/2010/main" val="18021000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7"/>
          <p:cNvSpPr txBox="1">
            <a:spLocks noGrp="1" noChangeArrowheads="1"/>
          </p:cNvSpPr>
          <p:nvPr/>
        </p:nvSpPr>
        <p:spPr bwMode="auto">
          <a:xfrm>
            <a:off x="3886201" y="8686800"/>
            <a:ext cx="29718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0453" tIns="45226" rIns="90453" bIns="45226" anchor="b"/>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r" defTabSz="904527"/>
            <a:fld id="{B06D12D6-5507-2640-B197-AD515AB8E737}" type="slidenum">
              <a:rPr lang="en-US" sz="1200">
                <a:solidFill>
                  <a:srgbClr val="000000"/>
                </a:solidFill>
                <a:latin typeface="Times" charset="0"/>
                <a:ea typeface="ヒラギノ角ゴ Pro W3" charset="0"/>
                <a:cs typeface="ヒラギノ角ゴ Pro W3" charset="0"/>
              </a:rPr>
              <a:pPr algn="r" defTabSz="904527"/>
              <a:t>9</a:t>
            </a:fld>
            <a:endParaRPr lang="en-US" sz="1200">
              <a:solidFill>
                <a:srgbClr val="000000"/>
              </a:solidFill>
              <a:latin typeface="Times" charset="0"/>
              <a:ea typeface="ヒラギノ角ゴ Pro W3" charset="0"/>
              <a:cs typeface="ヒラギノ角ゴ Pro W3" charset="0"/>
            </a:endParaRPr>
          </a:p>
        </p:txBody>
      </p:sp>
      <p:sp>
        <p:nvSpPr>
          <p:cNvPr id="16386" name="Rectangle 7"/>
          <p:cNvSpPr txBox="1">
            <a:spLocks noGrp="1" noChangeArrowheads="1"/>
          </p:cNvSpPr>
          <p:nvPr/>
        </p:nvSpPr>
        <p:spPr bwMode="auto">
          <a:xfrm>
            <a:off x="3886201" y="8686800"/>
            <a:ext cx="29718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0453" tIns="45226" rIns="90453" bIns="45226" anchor="b"/>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r" defTabSz="904527"/>
            <a:fld id="{9C33BE1B-38DF-1A45-9D1D-72E90EA24077}" type="slidenum">
              <a:rPr lang="en-US" sz="1200">
                <a:solidFill>
                  <a:srgbClr val="000000"/>
                </a:solidFill>
                <a:latin typeface="Times" charset="0"/>
                <a:ea typeface="ヒラギノ角ゴ Pro W3" charset="0"/>
                <a:cs typeface="ヒラギノ角ゴ Pro W3" charset="0"/>
              </a:rPr>
              <a:pPr algn="r" defTabSz="904527"/>
              <a:t>9</a:t>
            </a:fld>
            <a:endParaRPr lang="en-US" sz="1200">
              <a:solidFill>
                <a:srgbClr val="000000"/>
              </a:solidFill>
              <a:latin typeface="Times" charset="0"/>
              <a:ea typeface="ヒラギノ角ゴ Pro W3" charset="0"/>
              <a:cs typeface="ヒラギノ角ゴ Pro W3" charset="0"/>
            </a:endParaRPr>
          </a:p>
        </p:txBody>
      </p:sp>
      <p:sp>
        <p:nvSpPr>
          <p:cNvPr id="16387" name="Rectangle 2"/>
          <p:cNvSpPr>
            <a:spLocks noGrp="1" noRot="1" noChangeAspect="1" noChangeArrowheads="1" noTextEdit="1"/>
          </p:cNvSpPr>
          <p:nvPr>
            <p:ph type="sldImg"/>
          </p:nvPr>
        </p:nvSpPr>
        <p:spPr>
          <a:solidFill>
            <a:srgbClr val="FFFFFF"/>
          </a:solidFill>
          <a:ln/>
        </p:spPr>
      </p:sp>
      <p:sp>
        <p:nvSpPr>
          <p:cNvPr id="16388" name="Rectangle 3"/>
          <p:cNvSpPr>
            <a:spLocks noGrp="1" noChangeArrowheads="1"/>
          </p:cNvSpPr>
          <p:nvPr>
            <p:ph type="body" idx="1"/>
          </p:nvPr>
        </p:nvSpPr>
        <p:spPr>
          <a:noFill/>
          <a:ln>
            <a:solidFill>
              <a:srgbClr val="000000"/>
            </a:solidFill>
            <a:miter lim="800000"/>
            <a:headEnd/>
            <a:tailEnd/>
          </a:ln>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Lst>
        </p:spPr>
        <p:txBody>
          <a:bodyPr/>
          <a:lstStyle/>
          <a:p>
            <a:pPr eaLnBrk="1" hangingPunct="1"/>
            <a:endParaRPr lang="en-US">
              <a:ea typeface="ヒラギノ角ゴ Pro W3" charset="0"/>
              <a:cs typeface="ヒラギノ角ゴ Pro W3" charset="0"/>
            </a:endParaRPr>
          </a:p>
        </p:txBody>
      </p:sp>
    </p:spTree>
    <p:extLst>
      <p:ext uri="{BB962C8B-B14F-4D97-AF65-F5344CB8AC3E}">
        <p14:creationId xmlns:p14="http://schemas.microsoft.com/office/powerpoint/2010/main" val="11705478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368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x-none" dirty="0">
              <a:ea typeface="MS PGothic" charset="-128"/>
            </a:endParaRPr>
          </a:p>
        </p:txBody>
      </p:sp>
      <p:sp>
        <p:nvSpPr>
          <p:cNvPr id="368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charset="0"/>
                <a:ea typeface="MS PGothic" charset="-128"/>
              </a:defRPr>
            </a:lvl1pPr>
            <a:lvl2pPr marL="742950" indent="-285750" eaLnBrk="0" hangingPunct="0">
              <a:defRPr>
                <a:solidFill>
                  <a:schemeClr val="tx1"/>
                </a:solidFill>
                <a:latin typeface="Calibri" charset="0"/>
                <a:ea typeface="MS PGothic" charset="-128"/>
              </a:defRPr>
            </a:lvl2pPr>
            <a:lvl3pPr marL="1143000" indent="-228600" eaLnBrk="0" hangingPunct="0">
              <a:defRPr>
                <a:solidFill>
                  <a:schemeClr val="tx1"/>
                </a:solidFill>
                <a:latin typeface="Calibri" charset="0"/>
                <a:ea typeface="MS PGothic" charset="-128"/>
              </a:defRPr>
            </a:lvl3pPr>
            <a:lvl4pPr marL="1600200" indent="-228600" eaLnBrk="0" hangingPunct="0">
              <a:defRPr>
                <a:solidFill>
                  <a:schemeClr val="tx1"/>
                </a:solidFill>
                <a:latin typeface="Calibri" charset="0"/>
                <a:ea typeface="MS PGothic" charset="-128"/>
              </a:defRPr>
            </a:lvl4pPr>
            <a:lvl5pPr marL="2057400" indent="-228600" eaLnBrk="0" hangingPunct="0">
              <a:defRPr>
                <a:solidFill>
                  <a:schemeClr val="tx1"/>
                </a:solidFill>
                <a:latin typeface="Calibri" charset="0"/>
                <a:ea typeface="MS PGothic" charset="-128"/>
              </a:defRPr>
            </a:lvl5pPr>
            <a:lvl6pPr marL="2514600" indent="-228600" defTabSz="457200" eaLnBrk="0" fontAlgn="base" hangingPunct="0">
              <a:spcBef>
                <a:spcPct val="0"/>
              </a:spcBef>
              <a:spcAft>
                <a:spcPct val="0"/>
              </a:spcAft>
              <a:defRPr>
                <a:solidFill>
                  <a:schemeClr val="tx1"/>
                </a:solidFill>
                <a:latin typeface="Calibri" charset="0"/>
                <a:ea typeface="MS PGothic" charset="-128"/>
              </a:defRPr>
            </a:lvl6pPr>
            <a:lvl7pPr marL="2971800" indent="-228600" defTabSz="457200" eaLnBrk="0" fontAlgn="base" hangingPunct="0">
              <a:spcBef>
                <a:spcPct val="0"/>
              </a:spcBef>
              <a:spcAft>
                <a:spcPct val="0"/>
              </a:spcAft>
              <a:defRPr>
                <a:solidFill>
                  <a:schemeClr val="tx1"/>
                </a:solidFill>
                <a:latin typeface="Calibri" charset="0"/>
                <a:ea typeface="MS PGothic" charset="-128"/>
              </a:defRPr>
            </a:lvl7pPr>
            <a:lvl8pPr marL="3429000" indent="-228600" defTabSz="457200" eaLnBrk="0" fontAlgn="base" hangingPunct="0">
              <a:spcBef>
                <a:spcPct val="0"/>
              </a:spcBef>
              <a:spcAft>
                <a:spcPct val="0"/>
              </a:spcAft>
              <a:defRPr>
                <a:solidFill>
                  <a:schemeClr val="tx1"/>
                </a:solidFill>
                <a:latin typeface="Calibri" charset="0"/>
                <a:ea typeface="MS PGothic" charset="-128"/>
              </a:defRPr>
            </a:lvl8pPr>
            <a:lvl9pPr marL="3886200" indent="-228600" defTabSz="457200" eaLnBrk="0" fontAlgn="base" hangingPunct="0">
              <a:spcBef>
                <a:spcPct val="0"/>
              </a:spcBef>
              <a:spcAft>
                <a:spcPct val="0"/>
              </a:spcAft>
              <a:defRPr>
                <a:solidFill>
                  <a:schemeClr val="tx1"/>
                </a:solidFill>
                <a:latin typeface="Calibri" charset="0"/>
                <a:ea typeface="MS PGothic" charset="-128"/>
              </a:defRPr>
            </a:lvl9pPr>
          </a:lstStyle>
          <a:p>
            <a:pPr eaLnBrk="1" hangingPunct="1"/>
            <a:fld id="{F5331B30-4A58-F542-9C4C-D653FAC3620E}" type="slidenum">
              <a:rPr lang="en-US" altLang="x-none">
                <a:solidFill>
                  <a:prstClr val="black"/>
                </a:solidFill>
              </a:rPr>
              <a:pPr eaLnBrk="1" hangingPunct="1"/>
              <a:t>10</a:t>
            </a:fld>
            <a:endParaRPr lang="en-US" altLang="x-none">
              <a:solidFill>
                <a:prstClr val="black"/>
              </a:solidFill>
            </a:endParaRPr>
          </a:p>
        </p:txBody>
      </p:sp>
    </p:spTree>
    <p:extLst>
      <p:ext uri="{BB962C8B-B14F-4D97-AF65-F5344CB8AC3E}">
        <p14:creationId xmlns:p14="http://schemas.microsoft.com/office/powerpoint/2010/main" val="17582309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8434" name="Rectangle 3"/>
          <p:cNvSpPr>
            <a:spLocks noGrp="1" noChangeArrowheads="1"/>
          </p:cNvSpPr>
          <p:nvPr>
            <p:ph type="body" idx="1"/>
          </p:nvPr>
        </p:nvSpPr>
        <p:spPr bwMode="auto">
          <a:xfrm>
            <a:off x="912813" y="4343400"/>
            <a:ext cx="5032375"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lIns="91067" tIns="45533" rIns="91067" bIns="45533" numCol="1" anchor="t" anchorCtr="0" compatLnSpc="1">
            <a:prstTxWarp prst="textNoShape">
              <a:avLst/>
            </a:prstTxWarp>
          </a:bodyPr>
          <a:lstStyle/>
          <a:p>
            <a:pPr eaLnBrk="1" hangingPunct="1">
              <a:spcBef>
                <a:spcPct val="0"/>
              </a:spcBef>
            </a:pPr>
            <a:endParaRPr lang="x-none" altLang="x-none">
              <a:latin typeface="Lucida Grande" charset="0"/>
              <a:ea typeface="MS PGothic" charset="-128"/>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21506"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lIns="90357" tIns="45178" rIns="90357" bIns="45178" numCol="1" anchor="t" anchorCtr="0" compatLnSpc="1">
            <a:prstTxWarp prst="textNoShape">
              <a:avLst/>
            </a:prstTxWarp>
          </a:bodyPr>
          <a:lstStyle/>
          <a:p>
            <a:endParaRPr lang="x-none" altLang="x-none">
              <a:latin typeface="Lucida Grande" charset="0"/>
              <a:ea typeface="MS PGothic" charset="-128"/>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2355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357" tIns="45178" rIns="90357" bIns="45178" numCol="1" anchor="t" anchorCtr="0" compatLnSpc="1">
            <a:prstTxWarp prst="textNoShape">
              <a:avLst/>
            </a:prstTxWarp>
          </a:bodyPr>
          <a:lstStyle/>
          <a:p>
            <a:endParaRPr lang="en-US" altLang="x-none" dirty="0">
              <a:latin typeface="Lucida Grande" charset="0"/>
              <a:ea typeface="MS PGothic"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F49A3E9D-78F2-FE4F-9196-8BB4EAD3F3FE}" type="datetimeFigureOut">
              <a:rPr lang="en-US" altLang="x-none"/>
              <a:pPr>
                <a:defRPr/>
              </a:pPr>
              <a:t>6/20/17</a:t>
            </a:fld>
            <a:endParaRPr lang="en-US" altLang="x-none"/>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F3DA04A9-B7CB-D244-887C-797F5D7A572F}" type="slidenum">
              <a:rPr lang="en-US" altLang="x-none"/>
              <a:pPr>
                <a:defRPr/>
              </a:pPr>
              <a:t>‹#›</a:t>
            </a:fld>
            <a:endParaRPr lang="en-US" altLang="x-none"/>
          </a:p>
        </p:txBody>
      </p:sp>
    </p:spTree>
    <p:extLst>
      <p:ext uri="{BB962C8B-B14F-4D97-AF65-F5344CB8AC3E}">
        <p14:creationId xmlns:p14="http://schemas.microsoft.com/office/powerpoint/2010/main" val="1874180808"/>
      </p:ext>
    </p:extLst>
  </p:cSld>
  <p:clrMapOvr>
    <a:masterClrMapping/>
  </p:clrMapOvr>
  <p:transition spd="slow" advClick="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F460B559-2946-A14A-B4F1-C39A1114A550}" type="datetimeFigureOut">
              <a:rPr lang="en-US" altLang="x-none"/>
              <a:pPr>
                <a:defRPr/>
              </a:pPr>
              <a:t>6/20/17</a:t>
            </a:fld>
            <a:endParaRPr lang="en-US" altLang="x-none"/>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8CD24DD1-A72D-754A-A018-C6E2465AA75F}" type="slidenum">
              <a:rPr lang="en-US" altLang="x-none"/>
              <a:pPr>
                <a:defRPr/>
              </a:pPr>
              <a:t>‹#›</a:t>
            </a:fld>
            <a:endParaRPr lang="en-US" altLang="x-none"/>
          </a:p>
        </p:txBody>
      </p:sp>
    </p:spTree>
    <p:extLst>
      <p:ext uri="{BB962C8B-B14F-4D97-AF65-F5344CB8AC3E}">
        <p14:creationId xmlns:p14="http://schemas.microsoft.com/office/powerpoint/2010/main" val="1637150742"/>
      </p:ext>
    </p:extLst>
  </p:cSld>
  <p:clrMapOvr>
    <a:masterClrMapping/>
  </p:clrMapOvr>
  <p:transition spd="slow" advClick="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674EE670-D20B-EB45-9530-ED7CC16B7695}" type="datetimeFigureOut">
              <a:rPr lang="en-US" altLang="x-none"/>
              <a:pPr>
                <a:defRPr/>
              </a:pPr>
              <a:t>6/20/17</a:t>
            </a:fld>
            <a:endParaRPr lang="en-US" altLang="x-none"/>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8344520-20CB-0446-8F04-EE62CEEF1671}" type="slidenum">
              <a:rPr lang="en-US" altLang="x-none"/>
              <a:pPr>
                <a:defRPr/>
              </a:pPr>
              <a:t>‹#›</a:t>
            </a:fld>
            <a:endParaRPr lang="en-US" altLang="x-none"/>
          </a:p>
        </p:txBody>
      </p:sp>
    </p:spTree>
    <p:extLst>
      <p:ext uri="{BB962C8B-B14F-4D97-AF65-F5344CB8AC3E}">
        <p14:creationId xmlns:p14="http://schemas.microsoft.com/office/powerpoint/2010/main" val="2032035430"/>
      </p:ext>
    </p:extLst>
  </p:cSld>
  <p:clrMapOvr>
    <a:masterClrMapping/>
  </p:clrMapOvr>
  <p:transition spd="slow" advClick="0"/>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Content">
    <p:spTree>
      <p:nvGrpSpPr>
        <p:cNvPr id="1" name=""/>
        <p:cNvGrpSpPr/>
        <p:nvPr/>
      </p:nvGrpSpPr>
      <p:grpSpPr>
        <a:xfrm>
          <a:off x="0" y="0"/>
          <a:ext cx="0" cy="0"/>
          <a:chOff x="0" y="0"/>
          <a:chExt cx="0" cy="0"/>
        </a:xfrm>
      </p:grpSpPr>
      <p:sp>
        <p:nvSpPr>
          <p:cNvPr id="2" name="Title 1"/>
          <p:cNvSpPr>
            <a:spLocks noGrp="1"/>
          </p:cNvSpPr>
          <p:nvPr>
            <p:ph type="title"/>
          </p:nvPr>
        </p:nvSpPr>
        <p:spPr>
          <a:xfrm>
            <a:off x="513108" y="381000"/>
            <a:ext cx="8008938" cy="492443"/>
          </a:xfrm>
        </p:spPr>
        <p:txBody>
          <a:bodyPr/>
          <a:lstStyle>
            <a:lvl1pPr>
              <a:defRPr lang="en-US" sz="3200" b="1" dirty="0">
                <a:solidFill>
                  <a:srgbClr val="FFCC00"/>
                </a:solidFill>
                <a:latin typeface="Arial" pitchFamily="34" charset="0"/>
                <a:ea typeface="+mj-ea"/>
                <a:cs typeface="Arial" pitchFamily="34" charset="0"/>
              </a:defRPr>
            </a:lvl1pPr>
          </a:lstStyle>
          <a:p>
            <a:r>
              <a:rPr lang="en-US" dirty="0" smtClean="0"/>
              <a:t>Click to edit Master title style</a:t>
            </a:r>
            <a:endParaRPr lang="en-US" dirty="0"/>
          </a:p>
        </p:txBody>
      </p:sp>
      <p:sp>
        <p:nvSpPr>
          <p:cNvPr id="8" name="Content Placeholder 1"/>
          <p:cNvSpPr>
            <a:spLocks noGrp="1"/>
          </p:cNvSpPr>
          <p:nvPr>
            <p:ph idx="10"/>
          </p:nvPr>
        </p:nvSpPr>
        <p:spPr>
          <a:xfrm>
            <a:off x="513108" y="1295400"/>
            <a:ext cx="8008938" cy="1746632"/>
          </a:xfrm>
        </p:spPr>
        <p:txBody>
          <a:bodyPr/>
          <a:lstStyle>
            <a:lvl1pPr>
              <a:defRPr sz="2400"/>
            </a:lvl1pPr>
            <a:lvl2pPr>
              <a:defRPr sz="2000"/>
            </a:lvl2pPr>
            <a:lvl3pPr>
              <a:defRPr sz="1800"/>
            </a:lvl3pPr>
            <a:lvl4pPr>
              <a:defRPr sz="1600"/>
            </a:lvl4pPr>
            <a:lvl5pPr>
              <a:defRPr sz="1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87033769"/>
      </p:ext>
    </p:extLst>
  </p:cSld>
  <p:clrMapOvr>
    <a:masterClrMapping/>
  </p:clrMapOvr>
  <p:transition spd="slow" advClick="0"/>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4" descr="RTP_SlideBackground-YiR_v3fr-title.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4098" name="Rectangle 2"/>
          <p:cNvSpPr>
            <a:spLocks noGrp="1" noChangeArrowheads="1"/>
          </p:cNvSpPr>
          <p:nvPr>
            <p:ph type="ctrTitle"/>
          </p:nvPr>
        </p:nvSpPr>
        <p:spPr>
          <a:xfrm>
            <a:off x="685800" y="1981200"/>
            <a:ext cx="7772400" cy="1143000"/>
          </a:xfrm>
        </p:spPr>
        <p:txBody>
          <a:bodyPr/>
          <a:lstStyle>
            <a:lvl1pPr algn="ctr">
              <a:defRPr sz="2300"/>
            </a:lvl1pPr>
          </a:lstStyle>
          <a:p>
            <a:pPr lvl="0"/>
            <a:r>
              <a:rPr lang="en-US" noProof="0" smtClean="0"/>
              <a:t>Click to edit Master title style</a:t>
            </a:r>
          </a:p>
        </p:txBody>
      </p:sp>
      <p:sp>
        <p:nvSpPr>
          <p:cNvPr id="4099"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pPr lvl="0"/>
            <a:r>
              <a:rPr lang="en-US" noProof="0" smtClean="0"/>
              <a:t>Click to edit Master subtitle style</a:t>
            </a:r>
          </a:p>
        </p:txBody>
      </p:sp>
    </p:spTree>
    <p:extLst/>
  </p:cSld>
  <p:clrMapOvr>
    <a:masterClrMapping/>
  </p:clrMapOvr>
  <p:transition advClick="0"/>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cSld>
  <p:clrMapOvr>
    <a:masterClrMapping/>
  </p:clrMapOvr>
  <p:transition advClick="0"/>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cSld>
  <p:clrMapOvr>
    <a:masterClrMapping/>
  </p:clrMapOvr>
  <p:transition advClick="0"/>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462088"/>
            <a:ext cx="3810000" cy="5027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462088"/>
            <a:ext cx="3810000" cy="50276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cSld>
  <p:clrMapOvr>
    <a:masterClrMapping/>
  </p:clrMapOvr>
  <p:transition advClick="0"/>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cSld>
  <p:clrMapOvr>
    <a:masterClrMapping/>
  </p:clrMapOvr>
  <p:transition advClick="0"/>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cSld>
  <p:clrMapOvr>
    <a:masterClrMapping/>
  </p:clrMapOvr>
  <p:transition advClick="0"/>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cSld>
  <p:clrMapOvr>
    <a:masterClrMapping/>
  </p:clrMapOvr>
  <p:transition advClick="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19F743D3-6648-A547-8296-9888F6D6EF53}" type="datetimeFigureOut">
              <a:rPr lang="en-US" altLang="x-none"/>
              <a:pPr>
                <a:defRPr/>
              </a:pPr>
              <a:t>6/20/17</a:t>
            </a:fld>
            <a:endParaRPr lang="en-US" altLang="x-none"/>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EB09B16C-0101-D647-8A03-3DA4B61EA3E9}" type="slidenum">
              <a:rPr lang="en-US" altLang="x-none"/>
              <a:pPr>
                <a:defRPr/>
              </a:pPr>
              <a:t>‹#›</a:t>
            </a:fld>
            <a:endParaRPr lang="en-US" altLang="x-none"/>
          </a:p>
        </p:txBody>
      </p:sp>
    </p:spTree>
    <p:extLst>
      <p:ext uri="{BB962C8B-B14F-4D97-AF65-F5344CB8AC3E}">
        <p14:creationId xmlns:p14="http://schemas.microsoft.com/office/powerpoint/2010/main" val="66705860"/>
      </p:ext>
    </p:extLst>
  </p:cSld>
  <p:clrMapOvr>
    <a:masterClrMapping/>
  </p:clrMapOvr>
  <p:transition spd="slow" advClick="0"/>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cSld>
  <p:clrMapOvr>
    <a:masterClrMapping/>
  </p:clrMapOvr>
  <p:transition advClick="0"/>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cSld>
  <p:clrMapOvr>
    <a:masterClrMapping/>
  </p:clrMapOvr>
  <p:transition advClick="0"/>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cSld>
  <p:clrMapOvr>
    <a:masterClrMapping/>
  </p:clrMapOvr>
  <p:transition advClick="0"/>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0"/>
            <a:ext cx="1943100" cy="64897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0"/>
            <a:ext cx="5676900" cy="64897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cSld>
  <p:clrMapOvr>
    <a:masterClrMapping/>
  </p:clrMapOvr>
  <p:transition advClick="0"/>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solidFill>
                  <a:prstClr val="white">
                    <a:tint val="75000"/>
                  </a:prstClr>
                </a:solidFill>
              </a:rPr>
              <a:pPr/>
              <a:t>6/20/17</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p>
            <a:fld id="{0FB56013-B943-42BA-886F-6F9D4EB85E9D}" type="slidenum">
              <a:rPr lang="en-US" smtClean="0">
                <a:solidFill>
                  <a:prstClr val="white">
                    <a:tint val="75000"/>
                  </a:prstClr>
                </a:solidFill>
              </a:rPr>
              <a:pPr/>
              <a:t>‹#›</a:t>
            </a:fld>
            <a:endParaRPr lang="en-US">
              <a:solidFill>
                <a:prstClr val="white">
                  <a:tint val="75000"/>
                </a:prstClr>
              </a:solidFill>
            </a:endParaRPr>
          </a:p>
        </p:txBody>
      </p:sp>
    </p:spTree>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solidFill>
                  <a:prstClr val="white">
                    <a:tint val="75000"/>
                  </a:prstClr>
                </a:solidFill>
              </a:rPr>
              <a:pPr/>
              <a:t>6/20/17</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p>
            <a:fld id="{0FB56013-B943-42BA-886F-6F9D4EB85E9D}" type="slidenum">
              <a:rPr lang="en-US" smtClean="0">
                <a:solidFill>
                  <a:prstClr val="white">
                    <a:tint val="75000"/>
                  </a:prstClr>
                </a:solidFill>
              </a:rPr>
              <a:pPr/>
              <a:t>‹#›</a:t>
            </a:fld>
            <a:endParaRPr lang="en-US">
              <a:solidFill>
                <a:prstClr val="white">
                  <a:tint val="75000"/>
                </a:prstClr>
              </a:solidFill>
            </a:endParaRPr>
          </a:p>
        </p:txBody>
      </p:sp>
    </p:spTree>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BFECD78-3C8E-49F2-8FAB-59489D168ABB}" type="datetimeFigureOut">
              <a:rPr lang="en-US" smtClean="0">
                <a:solidFill>
                  <a:prstClr val="white">
                    <a:tint val="75000"/>
                  </a:prstClr>
                </a:solidFill>
              </a:rPr>
              <a:pPr/>
              <a:t>6/20/17</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p>
            <a:fld id="{0FB56013-B943-42BA-886F-6F9D4EB85E9D}" type="slidenum">
              <a:rPr lang="en-US" smtClean="0">
                <a:solidFill>
                  <a:prstClr val="white">
                    <a:tint val="75000"/>
                  </a:prstClr>
                </a:solidFill>
              </a:rPr>
              <a:pPr/>
              <a:t>‹#›</a:t>
            </a:fld>
            <a:endParaRPr lang="en-US">
              <a:solidFill>
                <a:prstClr val="white">
                  <a:tint val="75000"/>
                </a:prstClr>
              </a:solidFill>
            </a:endParaRPr>
          </a:p>
        </p:txBody>
      </p:sp>
    </p:spTree>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BFECD78-3C8E-49F2-8FAB-59489D168ABB}" type="datetimeFigureOut">
              <a:rPr lang="en-US" smtClean="0">
                <a:solidFill>
                  <a:prstClr val="white">
                    <a:tint val="75000"/>
                  </a:prstClr>
                </a:solidFill>
              </a:rPr>
              <a:pPr/>
              <a:t>6/20/17</a:t>
            </a:fld>
            <a:endParaRPr lang="en-US">
              <a:solidFill>
                <a:prstClr val="white">
                  <a:tint val="75000"/>
                </a:prstClr>
              </a:solidFill>
            </a:endParaRPr>
          </a:p>
        </p:txBody>
      </p:sp>
      <p:sp>
        <p:nvSpPr>
          <p:cNvPr id="6" name="Footer Placeholder 5"/>
          <p:cNvSpPr>
            <a:spLocks noGrp="1"/>
          </p:cNvSpPr>
          <p:nvPr>
            <p:ph type="ftr" sz="quarter" idx="11"/>
          </p:nvPr>
        </p:nvSpPr>
        <p:spPr/>
        <p:txBody>
          <a:bodyPr/>
          <a:lstStyle/>
          <a:p>
            <a:endParaRPr lang="en-US">
              <a:solidFill>
                <a:prstClr val="white">
                  <a:tint val="75000"/>
                </a:prstClr>
              </a:solidFill>
            </a:endParaRPr>
          </a:p>
        </p:txBody>
      </p:sp>
      <p:sp>
        <p:nvSpPr>
          <p:cNvPr id="7" name="Slide Number Placeholder 6"/>
          <p:cNvSpPr>
            <a:spLocks noGrp="1"/>
          </p:cNvSpPr>
          <p:nvPr>
            <p:ph type="sldNum" sz="quarter" idx="12"/>
          </p:nvPr>
        </p:nvSpPr>
        <p:spPr/>
        <p:txBody>
          <a:bodyPr/>
          <a:lstStyle/>
          <a:p>
            <a:fld id="{0FB56013-B943-42BA-886F-6F9D4EB85E9D}" type="slidenum">
              <a:rPr lang="en-US" smtClean="0">
                <a:solidFill>
                  <a:prstClr val="white">
                    <a:tint val="75000"/>
                  </a:prstClr>
                </a:solidFill>
              </a:rPr>
              <a:pPr/>
              <a:t>‹#›</a:t>
            </a:fld>
            <a:endParaRPr lang="en-US">
              <a:solidFill>
                <a:prstClr val="white">
                  <a:tint val="75000"/>
                </a:prstClr>
              </a:solidFill>
            </a:endParaRPr>
          </a:p>
        </p:txBody>
      </p:sp>
    </p:spTree>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BFECD78-3C8E-49F2-8FAB-59489D168ABB}" type="datetimeFigureOut">
              <a:rPr lang="en-US" smtClean="0">
                <a:solidFill>
                  <a:prstClr val="white">
                    <a:tint val="75000"/>
                  </a:prstClr>
                </a:solidFill>
              </a:rPr>
              <a:pPr/>
              <a:t>6/20/17</a:t>
            </a:fld>
            <a:endParaRPr lang="en-US">
              <a:solidFill>
                <a:prstClr val="white">
                  <a:tint val="75000"/>
                </a:prstClr>
              </a:solidFill>
            </a:endParaRPr>
          </a:p>
        </p:txBody>
      </p:sp>
      <p:sp>
        <p:nvSpPr>
          <p:cNvPr id="8" name="Footer Placeholder 7"/>
          <p:cNvSpPr>
            <a:spLocks noGrp="1"/>
          </p:cNvSpPr>
          <p:nvPr>
            <p:ph type="ftr" sz="quarter" idx="11"/>
          </p:nvPr>
        </p:nvSpPr>
        <p:spPr/>
        <p:txBody>
          <a:bodyPr/>
          <a:lstStyle/>
          <a:p>
            <a:endParaRPr lang="en-US">
              <a:solidFill>
                <a:prstClr val="white">
                  <a:tint val="75000"/>
                </a:prstClr>
              </a:solidFill>
            </a:endParaRPr>
          </a:p>
        </p:txBody>
      </p:sp>
      <p:sp>
        <p:nvSpPr>
          <p:cNvPr id="9" name="Slide Number Placeholder 8"/>
          <p:cNvSpPr>
            <a:spLocks noGrp="1"/>
          </p:cNvSpPr>
          <p:nvPr>
            <p:ph type="sldNum" sz="quarter" idx="12"/>
          </p:nvPr>
        </p:nvSpPr>
        <p:spPr/>
        <p:txBody>
          <a:bodyPr/>
          <a:lstStyle/>
          <a:p>
            <a:fld id="{0FB56013-B943-42BA-886F-6F9D4EB85E9D}" type="slidenum">
              <a:rPr lang="en-US" smtClean="0">
                <a:solidFill>
                  <a:prstClr val="white">
                    <a:tint val="75000"/>
                  </a:prstClr>
                </a:solidFill>
              </a:rPr>
              <a:pPr/>
              <a:t>‹#›</a:t>
            </a:fld>
            <a:endParaRPr lang="en-US">
              <a:solidFill>
                <a:prstClr val="white">
                  <a:tint val="75000"/>
                </a:prstClr>
              </a:solidFill>
            </a:endParaRPr>
          </a:p>
        </p:txBody>
      </p:sp>
    </p:spTree>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BFECD78-3C8E-49F2-8FAB-59489D168ABB}" type="datetimeFigureOut">
              <a:rPr lang="en-US" smtClean="0">
                <a:solidFill>
                  <a:prstClr val="white">
                    <a:tint val="75000"/>
                  </a:prstClr>
                </a:solidFill>
              </a:rPr>
              <a:pPr/>
              <a:t>6/20/17</a:t>
            </a:fld>
            <a:endParaRPr lang="en-US">
              <a:solidFill>
                <a:prstClr val="white">
                  <a:tint val="75000"/>
                </a:prstClr>
              </a:solidFill>
            </a:endParaRPr>
          </a:p>
        </p:txBody>
      </p:sp>
      <p:sp>
        <p:nvSpPr>
          <p:cNvPr id="4" name="Footer Placeholder 3"/>
          <p:cNvSpPr>
            <a:spLocks noGrp="1"/>
          </p:cNvSpPr>
          <p:nvPr>
            <p:ph type="ftr" sz="quarter" idx="11"/>
          </p:nvPr>
        </p:nvSpPr>
        <p:spPr/>
        <p:txBody>
          <a:bodyPr/>
          <a:lstStyle/>
          <a:p>
            <a:endParaRPr lang="en-US">
              <a:solidFill>
                <a:prstClr val="white">
                  <a:tint val="75000"/>
                </a:prstClr>
              </a:solidFill>
            </a:endParaRPr>
          </a:p>
        </p:txBody>
      </p:sp>
      <p:sp>
        <p:nvSpPr>
          <p:cNvPr id="5" name="Slide Number Placeholder 4"/>
          <p:cNvSpPr>
            <a:spLocks noGrp="1"/>
          </p:cNvSpPr>
          <p:nvPr>
            <p:ph type="sldNum" sz="quarter" idx="12"/>
          </p:nvPr>
        </p:nvSpPr>
        <p:spPr/>
        <p:txBody>
          <a:bodyPr/>
          <a:lstStyle/>
          <a:p>
            <a:fld id="{0FB56013-B943-42BA-886F-6F9D4EB85E9D}" type="slidenum">
              <a:rPr lang="en-US" smtClean="0">
                <a:solidFill>
                  <a:prstClr val="white">
                    <a:tint val="75000"/>
                  </a:prstClr>
                </a:solidFill>
              </a:rPr>
              <a:pPr/>
              <a:t>‹#›</a:t>
            </a:fld>
            <a:endParaRPr lang="en-US">
              <a:solidFill>
                <a:prstClr val="white">
                  <a:tint val="75000"/>
                </a:prstClr>
              </a:solidFill>
            </a:endParaRPr>
          </a:p>
        </p:txBody>
      </p:sp>
    </p:spTree>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B7CD459A-7BF3-1B4E-94F0-31EC054F80E5}" type="datetimeFigureOut">
              <a:rPr lang="en-US" altLang="x-none"/>
              <a:pPr>
                <a:defRPr/>
              </a:pPr>
              <a:t>6/20/17</a:t>
            </a:fld>
            <a:endParaRPr lang="en-US" altLang="x-none"/>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5E3BD5E-0C77-6845-A1BB-5D012984F863}" type="slidenum">
              <a:rPr lang="en-US" altLang="x-none"/>
              <a:pPr>
                <a:defRPr/>
              </a:pPr>
              <a:t>‹#›</a:t>
            </a:fld>
            <a:endParaRPr lang="en-US" altLang="x-none"/>
          </a:p>
        </p:txBody>
      </p:sp>
    </p:spTree>
    <p:extLst>
      <p:ext uri="{BB962C8B-B14F-4D97-AF65-F5344CB8AC3E}">
        <p14:creationId xmlns:p14="http://schemas.microsoft.com/office/powerpoint/2010/main" val="138925286"/>
      </p:ext>
    </p:extLst>
  </p:cSld>
  <p:clrMapOvr>
    <a:masterClrMapping/>
  </p:clrMapOvr>
  <p:transition spd="slow" advClick="0"/>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BFECD78-3C8E-49F2-8FAB-59489D168ABB}" type="datetimeFigureOut">
              <a:rPr lang="en-US" smtClean="0">
                <a:solidFill>
                  <a:prstClr val="white">
                    <a:tint val="75000"/>
                  </a:prstClr>
                </a:solidFill>
              </a:rPr>
              <a:pPr/>
              <a:t>6/20/17</a:t>
            </a:fld>
            <a:endParaRPr lang="en-US">
              <a:solidFill>
                <a:prstClr val="white">
                  <a:tint val="75000"/>
                </a:prstClr>
              </a:solidFill>
            </a:endParaRPr>
          </a:p>
        </p:txBody>
      </p:sp>
      <p:sp>
        <p:nvSpPr>
          <p:cNvPr id="3" name="Footer Placeholder 2"/>
          <p:cNvSpPr>
            <a:spLocks noGrp="1"/>
          </p:cNvSpPr>
          <p:nvPr>
            <p:ph type="ftr" sz="quarter" idx="11"/>
          </p:nvPr>
        </p:nvSpPr>
        <p:spPr/>
        <p:txBody>
          <a:bodyPr/>
          <a:lstStyle/>
          <a:p>
            <a:endParaRPr lang="en-US">
              <a:solidFill>
                <a:prstClr val="white">
                  <a:tint val="75000"/>
                </a:prstClr>
              </a:solidFill>
            </a:endParaRPr>
          </a:p>
        </p:txBody>
      </p:sp>
      <p:sp>
        <p:nvSpPr>
          <p:cNvPr id="4" name="Slide Number Placeholder 3"/>
          <p:cNvSpPr>
            <a:spLocks noGrp="1"/>
          </p:cNvSpPr>
          <p:nvPr>
            <p:ph type="sldNum" sz="quarter" idx="12"/>
          </p:nvPr>
        </p:nvSpPr>
        <p:spPr/>
        <p:txBody>
          <a:bodyPr/>
          <a:lstStyle/>
          <a:p>
            <a:fld id="{0FB56013-B943-42BA-886F-6F9D4EB85E9D}" type="slidenum">
              <a:rPr lang="en-US" smtClean="0">
                <a:solidFill>
                  <a:prstClr val="white">
                    <a:tint val="75000"/>
                  </a:prstClr>
                </a:solidFill>
              </a:rPr>
              <a:pPr/>
              <a:t>‹#›</a:t>
            </a:fld>
            <a:endParaRPr lang="en-US">
              <a:solidFill>
                <a:prstClr val="white">
                  <a:tint val="75000"/>
                </a:prstClr>
              </a:solidFill>
            </a:endParaRPr>
          </a:p>
        </p:txBody>
      </p:sp>
    </p:spTree>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BFECD78-3C8E-49F2-8FAB-59489D168ABB}" type="datetimeFigureOut">
              <a:rPr lang="en-US" smtClean="0">
                <a:solidFill>
                  <a:prstClr val="white">
                    <a:tint val="75000"/>
                  </a:prstClr>
                </a:solidFill>
              </a:rPr>
              <a:pPr/>
              <a:t>6/20/17</a:t>
            </a:fld>
            <a:endParaRPr lang="en-US">
              <a:solidFill>
                <a:prstClr val="white">
                  <a:tint val="75000"/>
                </a:prstClr>
              </a:solidFill>
            </a:endParaRPr>
          </a:p>
        </p:txBody>
      </p:sp>
      <p:sp>
        <p:nvSpPr>
          <p:cNvPr id="6" name="Footer Placeholder 5"/>
          <p:cNvSpPr>
            <a:spLocks noGrp="1"/>
          </p:cNvSpPr>
          <p:nvPr>
            <p:ph type="ftr" sz="quarter" idx="11"/>
          </p:nvPr>
        </p:nvSpPr>
        <p:spPr/>
        <p:txBody>
          <a:bodyPr/>
          <a:lstStyle/>
          <a:p>
            <a:endParaRPr lang="en-US">
              <a:solidFill>
                <a:prstClr val="white">
                  <a:tint val="75000"/>
                </a:prstClr>
              </a:solidFill>
            </a:endParaRPr>
          </a:p>
        </p:txBody>
      </p:sp>
      <p:sp>
        <p:nvSpPr>
          <p:cNvPr id="7" name="Slide Number Placeholder 6"/>
          <p:cNvSpPr>
            <a:spLocks noGrp="1"/>
          </p:cNvSpPr>
          <p:nvPr>
            <p:ph type="sldNum" sz="quarter" idx="12"/>
          </p:nvPr>
        </p:nvSpPr>
        <p:spPr/>
        <p:txBody>
          <a:bodyPr/>
          <a:lstStyle/>
          <a:p>
            <a:fld id="{0FB56013-B943-42BA-886F-6F9D4EB85E9D}" type="slidenum">
              <a:rPr lang="en-US" smtClean="0">
                <a:solidFill>
                  <a:prstClr val="white">
                    <a:tint val="75000"/>
                  </a:prstClr>
                </a:solidFill>
              </a:rPr>
              <a:pPr/>
              <a:t>‹#›</a:t>
            </a:fld>
            <a:endParaRPr lang="en-US">
              <a:solidFill>
                <a:prstClr val="white">
                  <a:tint val="75000"/>
                </a:prstClr>
              </a:solidFill>
            </a:endParaRPr>
          </a:p>
        </p:txBody>
      </p:sp>
    </p:spTree>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BFECD78-3C8E-49F2-8FAB-59489D168ABB}" type="datetimeFigureOut">
              <a:rPr lang="en-US" smtClean="0">
                <a:solidFill>
                  <a:prstClr val="white">
                    <a:tint val="75000"/>
                  </a:prstClr>
                </a:solidFill>
              </a:rPr>
              <a:pPr/>
              <a:t>6/20/17</a:t>
            </a:fld>
            <a:endParaRPr lang="en-US">
              <a:solidFill>
                <a:prstClr val="white">
                  <a:tint val="75000"/>
                </a:prstClr>
              </a:solidFill>
            </a:endParaRPr>
          </a:p>
        </p:txBody>
      </p:sp>
      <p:sp>
        <p:nvSpPr>
          <p:cNvPr id="6" name="Footer Placeholder 5"/>
          <p:cNvSpPr>
            <a:spLocks noGrp="1"/>
          </p:cNvSpPr>
          <p:nvPr>
            <p:ph type="ftr" sz="quarter" idx="11"/>
          </p:nvPr>
        </p:nvSpPr>
        <p:spPr/>
        <p:txBody>
          <a:bodyPr/>
          <a:lstStyle/>
          <a:p>
            <a:endParaRPr lang="en-US">
              <a:solidFill>
                <a:prstClr val="white">
                  <a:tint val="75000"/>
                </a:prstClr>
              </a:solidFill>
            </a:endParaRPr>
          </a:p>
        </p:txBody>
      </p:sp>
      <p:sp>
        <p:nvSpPr>
          <p:cNvPr id="7" name="Slide Number Placeholder 6"/>
          <p:cNvSpPr>
            <a:spLocks noGrp="1"/>
          </p:cNvSpPr>
          <p:nvPr>
            <p:ph type="sldNum" sz="quarter" idx="12"/>
          </p:nvPr>
        </p:nvSpPr>
        <p:spPr/>
        <p:txBody>
          <a:bodyPr/>
          <a:lstStyle/>
          <a:p>
            <a:fld id="{0FB56013-B943-42BA-886F-6F9D4EB85E9D}" type="slidenum">
              <a:rPr lang="en-US" smtClean="0">
                <a:solidFill>
                  <a:prstClr val="white">
                    <a:tint val="75000"/>
                  </a:prstClr>
                </a:solidFill>
              </a:rPr>
              <a:pPr/>
              <a:t>‹#›</a:t>
            </a:fld>
            <a:endParaRPr lang="en-US">
              <a:solidFill>
                <a:prstClr val="white">
                  <a:tint val="75000"/>
                </a:prstClr>
              </a:solidFill>
            </a:endParaRPr>
          </a:p>
        </p:txBody>
      </p:sp>
    </p:spTree>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solidFill>
                  <a:prstClr val="white">
                    <a:tint val="75000"/>
                  </a:prstClr>
                </a:solidFill>
              </a:rPr>
              <a:pPr/>
              <a:t>6/20/17</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p>
            <a:fld id="{0FB56013-B943-42BA-886F-6F9D4EB85E9D}" type="slidenum">
              <a:rPr lang="en-US" smtClean="0">
                <a:solidFill>
                  <a:prstClr val="white">
                    <a:tint val="75000"/>
                  </a:prstClr>
                </a:solidFill>
              </a:rPr>
              <a:pPr/>
              <a:t>‹#›</a:t>
            </a:fld>
            <a:endParaRPr lang="en-US">
              <a:solidFill>
                <a:prstClr val="white">
                  <a:tint val="75000"/>
                </a:prstClr>
              </a:solidFill>
            </a:endParaRPr>
          </a:p>
        </p:txBody>
      </p:sp>
    </p:spTree>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solidFill>
                  <a:prstClr val="white">
                    <a:tint val="75000"/>
                  </a:prstClr>
                </a:solidFill>
              </a:rPr>
              <a:pPr/>
              <a:t>6/20/17</a:t>
            </a:fld>
            <a:endParaRPr lang="en-US">
              <a:solidFill>
                <a:prstClr val="white">
                  <a:tint val="75000"/>
                </a:prstClr>
              </a:solidFill>
            </a:endParaRPr>
          </a:p>
        </p:txBody>
      </p:sp>
      <p:sp>
        <p:nvSpPr>
          <p:cNvPr id="5" name="Footer Placeholder 4"/>
          <p:cNvSpPr>
            <a:spLocks noGrp="1"/>
          </p:cNvSpPr>
          <p:nvPr>
            <p:ph type="ftr" sz="quarter" idx="11"/>
          </p:nvPr>
        </p:nvSpPr>
        <p:spPr/>
        <p:txBody>
          <a:bodyPr/>
          <a:lstStyle/>
          <a:p>
            <a:endParaRPr lang="en-US">
              <a:solidFill>
                <a:prstClr val="white">
                  <a:tint val="75000"/>
                </a:prstClr>
              </a:solidFill>
            </a:endParaRPr>
          </a:p>
        </p:txBody>
      </p:sp>
      <p:sp>
        <p:nvSpPr>
          <p:cNvPr id="6" name="Slide Number Placeholder 5"/>
          <p:cNvSpPr>
            <a:spLocks noGrp="1"/>
          </p:cNvSpPr>
          <p:nvPr>
            <p:ph type="sldNum" sz="quarter" idx="12"/>
          </p:nvPr>
        </p:nvSpPr>
        <p:spPr/>
        <p:txBody>
          <a:bodyPr/>
          <a:lstStyle/>
          <a:p>
            <a:fld id="{0FB56013-B943-42BA-886F-6F9D4EB85E9D}" type="slidenum">
              <a:rPr lang="en-US" smtClean="0">
                <a:solidFill>
                  <a:prstClr val="white">
                    <a:tint val="75000"/>
                  </a:prstClr>
                </a:solidFill>
              </a:rPr>
              <a:pPr/>
              <a:t>‹#›</a:t>
            </a:fld>
            <a:endParaRPr lang="en-US">
              <a:solidFill>
                <a:prstClr val="white">
                  <a:tint val="75000"/>
                </a:prstClr>
              </a:solidFill>
            </a:endParaRPr>
          </a:p>
        </p:txBody>
      </p:sp>
    </p:spTree>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10119B49-E185-DF4F-90EB-3676E192AE05}" type="datetimeFigureOut">
              <a:rPr lang="en-US"/>
              <a:pPr>
                <a:defRPr/>
              </a:pPr>
              <a:t>6/20/17</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fld id="{5781B8FE-83E2-9C42-8616-52FECF493E97}" type="slidenum">
              <a:rPr lang="en-US" altLang="x-none"/>
              <a:pPr/>
              <a:t>‹#›</a:t>
            </a:fld>
            <a:endParaRPr lang="en-US" altLang="x-none"/>
          </a:p>
        </p:txBody>
      </p:sp>
    </p:spTree>
    <p:extLst/>
  </p:cSld>
  <p:clrMapOvr>
    <a:masterClrMapping/>
  </p:clrMapOvr>
  <p:transition spd="slow" advClick="0"/>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BA2CA076-FB6A-E743-8F4B-86D8D5999BE1}" type="datetimeFigureOut">
              <a:rPr lang="en-US"/>
              <a:pPr>
                <a:defRPr/>
              </a:pPr>
              <a:t>6/20/17</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fld id="{60307AEC-2B41-7E43-9FA6-983729B5DD1C}" type="slidenum">
              <a:rPr lang="en-US" altLang="x-none"/>
              <a:pPr/>
              <a:t>‹#›</a:t>
            </a:fld>
            <a:endParaRPr lang="en-US" altLang="x-none"/>
          </a:p>
        </p:txBody>
      </p:sp>
    </p:spTree>
    <p:extLst/>
  </p:cSld>
  <p:clrMapOvr>
    <a:masterClrMapping/>
  </p:clrMapOvr>
  <p:transition spd="slow" advClick="0"/>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B05CCC17-BDB9-E048-883D-6D34DE80D491}" type="datetimeFigureOut">
              <a:rPr lang="en-US"/>
              <a:pPr>
                <a:defRPr/>
              </a:pPr>
              <a:t>6/20/17</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fld id="{9898B261-944C-B64A-8D3A-E7C2AABBEA85}" type="slidenum">
              <a:rPr lang="en-US" altLang="x-none"/>
              <a:pPr/>
              <a:t>‹#›</a:t>
            </a:fld>
            <a:endParaRPr lang="en-US" altLang="x-none"/>
          </a:p>
        </p:txBody>
      </p:sp>
    </p:spTree>
    <p:extLst/>
  </p:cSld>
  <p:clrMapOvr>
    <a:masterClrMapping/>
  </p:clrMapOvr>
  <p:transition spd="slow" advClick="0"/>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A4C88BAC-14B0-AB49-9F4D-50F34E9B4B79}" type="datetimeFigureOut">
              <a:rPr lang="en-US"/>
              <a:pPr>
                <a:defRPr/>
              </a:pPr>
              <a:t>6/20/17</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fld id="{B0CA9FF5-2451-524D-BA0B-B45CC66E4EC0}" type="slidenum">
              <a:rPr lang="en-US" altLang="x-none"/>
              <a:pPr/>
              <a:t>‹#›</a:t>
            </a:fld>
            <a:endParaRPr lang="en-US" altLang="x-none"/>
          </a:p>
        </p:txBody>
      </p:sp>
    </p:spTree>
    <p:extLst/>
  </p:cSld>
  <p:clrMapOvr>
    <a:masterClrMapping/>
  </p:clrMapOvr>
  <p:transition spd="slow" advClick="0"/>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DA115B6E-2D05-2343-8A5E-DCBEF098E65B}" type="datetimeFigureOut">
              <a:rPr lang="en-US"/>
              <a:pPr>
                <a:defRPr/>
              </a:pPr>
              <a:t>6/20/17</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fld id="{9A95EE3D-3299-9F4C-BE40-7A37EE97D9E2}" type="slidenum">
              <a:rPr lang="en-US" altLang="x-none"/>
              <a:pPr/>
              <a:t>‹#›</a:t>
            </a:fld>
            <a:endParaRPr lang="en-US" altLang="x-none"/>
          </a:p>
        </p:txBody>
      </p:sp>
    </p:spTree>
    <p:extLst/>
  </p:cSld>
  <p:clrMapOvr>
    <a:masterClrMapping/>
  </p:clrMapOvr>
  <p:transition spd="slow" advClick="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A494CAD6-17AB-984A-AD17-0876EDB4D3E7}" type="datetimeFigureOut">
              <a:rPr lang="en-US" altLang="x-none"/>
              <a:pPr>
                <a:defRPr/>
              </a:pPr>
              <a:t>6/20/17</a:t>
            </a:fld>
            <a:endParaRPr lang="en-US" altLang="x-none"/>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797A2D6E-2B3C-C444-A265-287FD4AF8D8E}" type="slidenum">
              <a:rPr lang="en-US" altLang="x-none"/>
              <a:pPr>
                <a:defRPr/>
              </a:pPr>
              <a:t>‹#›</a:t>
            </a:fld>
            <a:endParaRPr lang="en-US" altLang="x-none"/>
          </a:p>
        </p:txBody>
      </p:sp>
    </p:spTree>
    <p:extLst>
      <p:ext uri="{BB962C8B-B14F-4D97-AF65-F5344CB8AC3E}">
        <p14:creationId xmlns:p14="http://schemas.microsoft.com/office/powerpoint/2010/main" val="602557513"/>
      </p:ext>
    </p:extLst>
  </p:cSld>
  <p:clrMapOvr>
    <a:masterClrMapping/>
  </p:clrMapOvr>
  <p:transition spd="slow" advClick="0"/>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650FED08-9AD4-8743-A30D-6999AFDD95C9}" type="datetimeFigureOut">
              <a:rPr lang="en-US"/>
              <a:pPr>
                <a:defRPr/>
              </a:pPr>
              <a:t>6/20/17</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fld id="{0C097139-8148-A34E-A8F6-ADD027910792}" type="slidenum">
              <a:rPr lang="en-US" altLang="x-none"/>
              <a:pPr/>
              <a:t>‹#›</a:t>
            </a:fld>
            <a:endParaRPr lang="en-US" altLang="x-none"/>
          </a:p>
        </p:txBody>
      </p:sp>
    </p:spTree>
    <p:extLst/>
  </p:cSld>
  <p:clrMapOvr>
    <a:masterClrMapping/>
  </p:clrMapOvr>
  <p:transition spd="slow" advClick="0"/>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DE6F4080-D451-F447-80AD-C7FFE7538C3D}" type="datetimeFigureOut">
              <a:rPr lang="en-US"/>
              <a:pPr>
                <a:defRPr/>
              </a:pPr>
              <a:t>6/20/17</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fld id="{290C1C6B-AED7-7C4E-A5FA-18DAEF955C5F}" type="slidenum">
              <a:rPr lang="en-US" altLang="x-none"/>
              <a:pPr/>
              <a:t>‹#›</a:t>
            </a:fld>
            <a:endParaRPr lang="en-US" altLang="x-none"/>
          </a:p>
        </p:txBody>
      </p:sp>
    </p:spTree>
    <p:extLst/>
  </p:cSld>
  <p:clrMapOvr>
    <a:masterClrMapping/>
  </p:clrMapOvr>
  <p:transition spd="slow" advClick="0"/>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5202A5D1-35B8-814C-879C-AB9C20F21829}" type="datetimeFigureOut">
              <a:rPr lang="en-US"/>
              <a:pPr>
                <a:defRPr/>
              </a:pPr>
              <a:t>6/20/17</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fld id="{822D950B-0C84-5A43-994C-149F9AD4A194}" type="slidenum">
              <a:rPr lang="en-US" altLang="x-none"/>
              <a:pPr/>
              <a:t>‹#›</a:t>
            </a:fld>
            <a:endParaRPr lang="en-US" altLang="x-none"/>
          </a:p>
        </p:txBody>
      </p:sp>
    </p:spTree>
    <p:extLst/>
  </p:cSld>
  <p:clrMapOvr>
    <a:masterClrMapping/>
  </p:clrMapOvr>
  <p:transition spd="slow" advClick="0"/>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DA398EA5-FDDA-8D47-8617-330244C9A917}" type="datetimeFigureOut">
              <a:rPr lang="en-US"/>
              <a:pPr>
                <a:defRPr/>
              </a:pPr>
              <a:t>6/20/17</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fld id="{3A3E5AFF-3968-3043-A7CE-B9424FF29486}" type="slidenum">
              <a:rPr lang="en-US" altLang="x-none"/>
              <a:pPr/>
              <a:t>‹#›</a:t>
            </a:fld>
            <a:endParaRPr lang="en-US" altLang="x-none"/>
          </a:p>
        </p:txBody>
      </p:sp>
    </p:spTree>
    <p:extLst/>
  </p:cSld>
  <p:clrMapOvr>
    <a:masterClrMapping/>
  </p:clrMapOvr>
  <p:transition spd="slow" advClick="0"/>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6E8E0190-B4D8-3443-8C25-4BFC554FD295}" type="datetimeFigureOut">
              <a:rPr lang="en-US"/>
              <a:pPr>
                <a:defRPr/>
              </a:pPr>
              <a:t>6/20/17</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fld id="{562A00EF-1B62-2640-83A5-B786A2B29BB1}" type="slidenum">
              <a:rPr lang="en-US" altLang="x-none"/>
              <a:pPr/>
              <a:t>‹#›</a:t>
            </a:fld>
            <a:endParaRPr lang="en-US" altLang="x-none"/>
          </a:p>
        </p:txBody>
      </p:sp>
    </p:spTree>
    <p:extLst/>
  </p:cSld>
  <p:clrMapOvr>
    <a:masterClrMapping/>
  </p:clrMapOvr>
  <p:transition spd="slow" advClick="0"/>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650ED815-6646-F34A-BC00-19C214810BE6}" type="datetimeFigureOut">
              <a:rPr lang="en-US"/>
              <a:pPr>
                <a:defRPr/>
              </a:pPr>
              <a:t>6/20/17</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fld id="{ED13E187-2BF3-E946-AA1F-5D1FA50A81F0}" type="slidenum">
              <a:rPr lang="en-US" altLang="x-none"/>
              <a:pPr/>
              <a:t>‹#›</a:t>
            </a:fld>
            <a:endParaRPr lang="en-US" altLang="x-none"/>
          </a:p>
        </p:txBody>
      </p:sp>
    </p:spTree>
    <p:extLst/>
  </p:cSld>
  <p:clrMapOvr>
    <a:masterClrMapping/>
  </p:clrMapOvr>
  <p:transition spd="slow" advClick="0"/>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Content">
    <p:spTree>
      <p:nvGrpSpPr>
        <p:cNvPr id="1" name=""/>
        <p:cNvGrpSpPr/>
        <p:nvPr/>
      </p:nvGrpSpPr>
      <p:grpSpPr>
        <a:xfrm>
          <a:off x="0" y="0"/>
          <a:ext cx="0" cy="0"/>
          <a:chOff x="0" y="0"/>
          <a:chExt cx="0" cy="0"/>
        </a:xfrm>
      </p:grpSpPr>
      <p:sp>
        <p:nvSpPr>
          <p:cNvPr id="2" name="Title 1"/>
          <p:cNvSpPr>
            <a:spLocks noGrp="1"/>
          </p:cNvSpPr>
          <p:nvPr>
            <p:ph type="title"/>
          </p:nvPr>
        </p:nvSpPr>
        <p:spPr>
          <a:xfrm>
            <a:off x="513108" y="381000"/>
            <a:ext cx="8008938" cy="492443"/>
          </a:xfrm>
        </p:spPr>
        <p:txBody>
          <a:bodyPr/>
          <a:lstStyle>
            <a:lvl1pPr>
              <a:defRPr lang="en-US" sz="3200" b="1" dirty="0">
                <a:solidFill>
                  <a:srgbClr val="FFCC00"/>
                </a:solidFill>
                <a:latin typeface="Arial" pitchFamily="34" charset="0"/>
                <a:ea typeface="+mj-ea"/>
                <a:cs typeface="Arial" pitchFamily="34" charset="0"/>
              </a:defRPr>
            </a:lvl1pPr>
          </a:lstStyle>
          <a:p>
            <a:r>
              <a:rPr lang="en-US" dirty="0" smtClean="0"/>
              <a:t>Click to edit Master title style</a:t>
            </a:r>
            <a:endParaRPr lang="en-US" dirty="0"/>
          </a:p>
        </p:txBody>
      </p:sp>
      <p:sp>
        <p:nvSpPr>
          <p:cNvPr id="8" name="Content Placeholder 1"/>
          <p:cNvSpPr>
            <a:spLocks noGrp="1"/>
          </p:cNvSpPr>
          <p:nvPr>
            <p:ph idx="10"/>
          </p:nvPr>
        </p:nvSpPr>
        <p:spPr>
          <a:xfrm>
            <a:off x="513108" y="1295400"/>
            <a:ext cx="8008938" cy="1746632"/>
          </a:xfrm>
        </p:spPr>
        <p:txBody>
          <a:bodyPr/>
          <a:lstStyle>
            <a:lvl1pPr>
              <a:defRPr sz="2400"/>
            </a:lvl1pPr>
            <a:lvl2pPr>
              <a:defRPr sz="2000"/>
            </a:lvl2pPr>
            <a:lvl3pPr>
              <a:defRPr sz="1800"/>
            </a:lvl3pPr>
            <a:lvl4pPr>
              <a:defRPr sz="1600"/>
            </a:lvl4pPr>
            <a:lvl5pPr>
              <a:defRPr sz="14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cSld>
  <p:clrMapOvr>
    <a:masterClrMapping/>
  </p:clrMapOvr>
  <p:transition spd="slow" advClick="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FED2E3CE-F0E3-7845-A3F7-E9ABB94AE355}" type="datetimeFigureOut">
              <a:rPr lang="en-US" altLang="x-none"/>
              <a:pPr>
                <a:defRPr/>
              </a:pPr>
              <a:t>6/20/17</a:t>
            </a:fld>
            <a:endParaRPr lang="en-US" altLang="x-none"/>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47E376EF-43B1-474C-8660-088102AF43CC}" type="slidenum">
              <a:rPr lang="en-US" altLang="x-none"/>
              <a:pPr>
                <a:defRPr/>
              </a:pPr>
              <a:t>‹#›</a:t>
            </a:fld>
            <a:endParaRPr lang="en-US" altLang="x-none"/>
          </a:p>
        </p:txBody>
      </p:sp>
    </p:spTree>
    <p:extLst>
      <p:ext uri="{BB962C8B-B14F-4D97-AF65-F5344CB8AC3E}">
        <p14:creationId xmlns:p14="http://schemas.microsoft.com/office/powerpoint/2010/main" val="1798725386"/>
      </p:ext>
    </p:extLst>
  </p:cSld>
  <p:clrMapOvr>
    <a:masterClrMapping/>
  </p:clrMapOvr>
  <p:transition spd="slow" advClick="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B148F4B6-5DD7-5644-A888-630BD90B67C8}" type="datetimeFigureOut">
              <a:rPr lang="en-US" altLang="x-none"/>
              <a:pPr>
                <a:defRPr/>
              </a:pPr>
              <a:t>6/20/17</a:t>
            </a:fld>
            <a:endParaRPr lang="en-US" altLang="x-none"/>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1824E0DD-05AF-804F-8633-B28A3F5811CB}" type="slidenum">
              <a:rPr lang="en-US" altLang="x-none"/>
              <a:pPr>
                <a:defRPr/>
              </a:pPr>
              <a:t>‹#›</a:t>
            </a:fld>
            <a:endParaRPr lang="en-US" altLang="x-none"/>
          </a:p>
        </p:txBody>
      </p:sp>
    </p:spTree>
    <p:extLst>
      <p:ext uri="{BB962C8B-B14F-4D97-AF65-F5344CB8AC3E}">
        <p14:creationId xmlns:p14="http://schemas.microsoft.com/office/powerpoint/2010/main" val="1050263683"/>
      </p:ext>
    </p:extLst>
  </p:cSld>
  <p:clrMapOvr>
    <a:masterClrMapping/>
  </p:clrMapOvr>
  <p:transition spd="slow" advClick="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7C6A50D5-AB60-FF40-982B-27978E9D4E42}" type="datetimeFigureOut">
              <a:rPr lang="en-US" altLang="x-none"/>
              <a:pPr>
                <a:defRPr/>
              </a:pPr>
              <a:t>6/20/17</a:t>
            </a:fld>
            <a:endParaRPr lang="en-US" altLang="x-none"/>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5138F265-282F-3D4D-B48F-76DA8BAB603A}" type="slidenum">
              <a:rPr lang="en-US" altLang="x-none"/>
              <a:pPr>
                <a:defRPr/>
              </a:pPr>
              <a:t>‹#›</a:t>
            </a:fld>
            <a:endParaRPr lang="en-US" altLang="x-none"/>
          </a:p>
        </p:txBody>
      </p:sp>
    </p:spTree>
    <p:extLst>
      <p:ext uri="{BB962C8B-B14F-4D97-AF65-F5344CB8AC3E}">
        <p14:creationId xmlns:p14="http://schemas.microsoft.com/office/powerpoint/2010/main" val="1613625488"/>
      </p:ext>
    </p:extLst>
  </p:cSld>
  <p:clrMapOvr>
    <a:masterClrMapping/>
  </p:clrMapOvr>
  <p:transition spd="slow" advClick="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8CC85A5E-004B-1E4B-9F83-0AEF4D1AC889}" type="datetimeFigureOut">
              <a:rPr lang="en-US" altLang="x-none"/>
              <a:pPr>
                <a:defRPr/>
              </a:pPr>
              <a:t>6/20/17</a:t>
            </a:fld>
            <a:endParaRPr lang="en-US" altLang="x-none"/>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F7EB70AA-DBAC-AD41-A918-547C9A14B68A}" type="slidenum">
              <a:rPr lang="en-US" altLang="x-none"/>
              <a:pPr>
                <a:defRPr/>
              </a:pPr>
              <a:t>‹#›</a:t>
            </a:fld>
            <a:endParaRPr lang="en-US" altLang="x-none"/>
          </a:p>
        </p:txBody>
      </p:sp>
    </p:spTree>
    <p:extLst>
      <p:ext uri="{BB962C8B-B14F-4D97-AF65-F5344CB8AC3E}">
        <p14:creationId xmlns:p14="http://schemas.microsoft.com/office/powerpoint/2010/main" val="1780082500"/>
      </p:ext>
    </p:extLst>
  </p:cSld>
  <p:clrMapOvr>
    <a:masterClrMapping/>
  </p:clrMapOvr>
  <p:transition spd="slow" advClick="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C7758B64-6DDB-414A-95D4-72ED4C60F18E}" type="datetimeFigureOut">
              <a:rPr lang="en-US" altLang="x-none"/>
              <a:pPr>
                <a:defRPr/>
              </a:pPr>
              <a:t>6/20/17</a:t>
            </a:fld>
            <a:endParaRPr lang="en-US" altLang="x-none"/>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8C1262AB-6323-8747-BBF2-AF1E553577E3}" type="slidenum">
              <a:rPr lang="en-US" altLang="x-none"/>
              <a:pPr>
                <a:defRPr/>
              </a:pPr>
              <a:t>‹#›</a:t>
            </a:fld>
            <a:endParaRPr lang="en-US" altLang="x-none"/>
          </a:p>
        </p:txBody>
      </p:sp>
    </p:spTree>
    <p:extLst>
      <p:ext uri="{BB962C8B-B14F-4D97-AF65-F5344CB8AC3E}">
        <p14:creationId xmlns:p14="http://schemas.microsoft.com/office/powerpoint/2010/main" val="1251891143"/>
      </p:ext>
    </p:extLst>
  </p:cSld>
  <p:clrMapOvr>
    <a:masterClrMapping/>
  </p:clrMapOvr>
  <p:transition spd="slow" advClick="0"/>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3.xml"/><Relationship Id="rId12" Type="http://schemas.openxmlformats.org/officeDocument/2006/relationships/theme" Target="../theme/theme2.xml"/><Relationship Id="rId13" Type="http://schemas.openxmlformats.org/officeDocument/2006/relationships/image" Target="../media/image1.png"/><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 Id="rId9" Type="http://schemas.openxmlformats.org/officeDocument/2006/relationships/slideLayout" Target="../slideLayouts/slideLayout21.xml"/><Relationship Id="rId10"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4.xml"/><Relationship Id="rId12" Type="http://schemas.openxmlformats.org/officeDocument/2006/relationships/theme" Target="../theme/theme3.xml"/><Relationship Id="rId13" Type="http://schemas.openxmlformats.org/officeDocument/2006/relationships/image" Target="../media/image3.jpg"/><Relationship Id="rId14" Type="http://schemas.openxmlformats.org/officeDocument/2006/relationships/image" Target="../media/image4.png"/><Relationship Id="rId1" Type="http://schemas.openxmlformats.org/officeDocument/2006/relationships/slideLayout" Target="../slideLayouts/slideLayout24.xml"/><Relationship Id="rId2" Type="http://schemas.openxmlformats.org/officeDocument/2006/relationships/slideLayout" Target="../slideLayouts/slideLayout25.xml"/><Relationship Id="rId3" Type="http://schemas.openxmlformats.org/officeDocument/2006/relationships/slideLayout" Target="../slideLayouts/slideLayout26.xml"/><Relationship Id="rId4" Type="http://schemas.openxmlformats.org/officeDocument/2006/relationships/slideLayout" Target="../slideLayouts/slideLayout27.xml"/><Relationship Id="rId5" Type="http://schemas.openxmlformats.org/officeDocument/2006/relationships/slideLayout" Target="../slideLayouts/slideLayout28.xml"/><Relationship Id="rId6" Type="http://schemas.openxmlformats.org/officeDocument/2006/relationships/slideLayout" Target="../slideLayouts/slideLayout29.xml"/><Relationship Id="rId7" Type="http://schemas.openxmlformats.org/officeDocument/2006/relationships/slideLayout" Target="../slideLayouts/slideLayout30.xml"/><Relationship Id="rId8" Type="http://schemas.openxmlformats.org/officeDocument/2006/relationships/slideLayout" Target="../slideLayouts/slideLayout31.xml"/><Relationship Id="rId9" Type="http://schemas.openxmlformats.org/officeDocument/2006/relationships/slideLayout" Target="../slideLayouts/slideLayout32.xml"/><Relationship Id="rId10"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45.xml"/><Relationship Id="rId12" Type="http://schemas.openxmlformats.org/officeDocument/2006/relationships/slideLayout" Target="../slideLayouts/slideLayout46.xml"/><Relationship Id="rId13" Type="http://schemas.openxmlformats.org/officeDocument/2006/relationships/theme" Target="../theme/theme4.xml"/><Relationship Id="rId1" Type="http://schemas.openxmlformats.org/officeDocument/2006/relationships/slideLayout" Target="../slideLayouts/slideLayout35.xml"/><Relationship Id="rId2" Type="http://schemas.openxmlformats.org/officeDocument/2006/relationships/slideLayout" Target="../slideLayouts/slideLayout36.xml"/><Relationship Id="rId3" Type="http://schemas.openxmlformats.org/officeDocument/2006/relationships/slideLayout" Target="../slideLayouts/slideLayout37.xml"/><Relationship Id="rId4" Type="http://schemas.openxmlformats.org/officeDocument/2006/relationships/slideLayout" Target="../slideLayouts/slideLayout38.xml"/><Relationship Id="rId5" Type="http://schemas.openxmlformats.org/officeDocument/2006/relationships/slideLayout" Target="../slideLayouts/slideLayout39.xml"/><Relationship Id="rId6" Type="http://schemas.openxmlformats.org/officeDocument/2006/relationships/slideLayout" Target="../slideLayouts/slideLayout40.xml"/><Relationship Id="rId7" Type="http://schemas.openxmlformats.org/officeDocument/2006/relationships/slideLayout" Target="../slideLayouts/slideLayout41.xml"/><Relationship Id="rId8" Type="http://schemas.openxmlformats.org/officeDocument/2006/relationships/slideLayout" Target="../slideLayouts/slideLayout42.xml"/><Relationship Id="rId9" Type="http://schemas.openxmlformats.org/officeDocument/2006/relationships/slideLayout" Target="../slideLayouts/slideLayout43.xml"/><Relationship Id="rId10" Type="http://schemas.openxmlformats.org/officeDocument/2006/relationships/slideLayout" Target="../slideLayouts/slideLayout4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ltLang="x-none"/>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ltLang="x-none"/>
              <a:t>Click to edit Master text styles</a:t>
            </a:r>
          </a:p>
          <a:p>
            <a:pPr lvl="1"/>
            <a:r>
              <a:rPr lang="en-US" altLang="x-none"/>
              <a:t>Second level</a:t>
            </a:r>
          </a:p>
          <a:p>
            <a:pPr lvl="2"/>
            <a:r>
              <a:rPr lang="en-US" altLang="x-none"/>
              <a:t>Third level</a:t>
            </a:r>
          </a:p>
          <a:p>
            <a:pPr lvl="3"/>
            <a:r>
              <a:rPr lang="en-US" altLang="x-none"/>
              <a:t>Fourth level</a:t>
            </a:r>
          </a:p>
          <a:p>
            <a:pPr lvl="4"/>
            <a:r>
              <a:rPr lang="en-US" altLang="x-none"/>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defRPr>
            </a:lvl1pPr>
          </a:lstStyle>
          <a:p>
            <a:pPr>
              <a:defRPr/>
            </a:pPr>
            <a:fld id="{9CC37661-8960-4944-B0AF-8FD5CC1E6013}" type="datetimeFigureOut">
              <a:rPr lang="en-US" altLang="x-none"/>
              <a:pPr>
                <a:defRPr/>
              </a:pPr>
              <a:t>6/20/17</a:t>
            </a:fld>
            <a:endParaRPr lang="en-US" altLang="x-none"/>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5FF8F5F0-E7C2-C64D-A28C-CB7EA3927ED9}" type="slidenum">
              <a:rPr lang="en-US" altLang="x-none"/>
              <a:pPr>
                <a:defRPr/>
              </a:pPr>
              <a:t>‹#›</a:t>
            </a:fld>
            <a:endParaRPr lang="en-US" altLang="x-none"/>
          </a:p>
        </p:txBody>
      </p:sp>
    </p:spTree>
  </p:cSld>
  <p:clrMap bg1="lt1" tx1="dk1" bg2="lt2" tx2="dk2" accent1="accent1" accent2="accent2" accent3="accent3" accent4="accent4" accent5="accent5" accent6="accent6" hlink="hlink" folHlink="folHlink"/>
  <p:sldLayoutIdLst>
    <p:sldLayoutId id="2147483740" r:id="rId1"/>
    <p:sldLayoutId id="2147483741" r:id="rId2"/>
    <p:sldLayoutId id="2147483742" r:id="rId3"/>
    <p:sldLayoutId id="2147483743" r:id="rId4"/>
    <p:sldLayoutId id="2147483744" r:id="rId5"/>
    <p:sldLayoutId id="2147483745" r:id="rId6"/>
    <p:sldLayoutId id="2147483746" r:id="rId7"/>
    <p:sldLayoutId id="2147483747" r:id="rId8"/>
    <p:sldLayoutId id="2147483748" r:id="rId9"/>
    <p:sldLayoutId id="2147483749" r:id="rId10"/>
    <p:sldLayoutId id="2147483750" r:id="rId11"/>
    <p:sldLayoutId id="2147483751" r:id="rId12"/>
  </p:sldLayoutIdLst>
  <p:transition spd="slow" advClick="0"/>
  <p:txStyles>
    <p:titleStyle>
      <a:lvl1pPr algn="ctr" defTabSz="457200" rtl="0" eaLnBrk="0" fontAlgn="base" hangingPunct="0">
        <a:spcBef>
          <a:spcPct val="0"/>
        </a:spcBef>
        <a:spcAft>
          <a:spcPct val="0"/>
        </a:spcAft>
        <a:defRPr sz="4400" kern="1200">
          <a:solidFill>
            <a:schemeClr val="tx1"/>
          </a:solidFill>
          <a:latin typeface="+mj-lt"/>
          <a:ea typeface="MS PGothic" pitchFamily="34" charset="-128"/>
          <a:cs typeface="MS PGothic" charset="0"/>
        </a:defRPr>
      </a:lvl1pPr>
      <a:lvl2pPr algn="ctr" defTabSz="457200" rtl="0" eaLnBrk="0" fontAlgn="base" hangingPunct="0">
        <a:spcBef>
          <a:spcPct val="0"/>
        </a:spcBef>
        <a:spcAft>
          <a:spcPct val="0"/>
        </a:spcAft>
        <a:defRPr sz="4400">
          <a:solidFill>
            <a:schemeClr val="tx1"/>
          </a:solidFill>
          <a:latin typeface="Calibri" charset="0"/>
          <a:ea typeface="MS PGothic" pitchFamily="34" charset="-128"/>
          <a:cs typeface="MS PGothic" charset="0"/>
        </a:defRPr>
      </a:lvl2pPr>
      <a:lvl3pPr algn="ctr" defTabSz="457200" rtl="0" eaLnBrk="0" fontAlgn="base" hangingPunct="0">
        <a:spcBef>
          <a:spcPct val="0"/>
        </a:spcBef>
        <a:spcAft>
          <a:spcPct val="0"/>
        </a:spcAft>
        <a:defRPr sz="4400">
          <a:solidFill>
            <a:schemeClr val="tx1"/>
          </a:solidFill>
          <a:latin typeface="Calibri" charset="0"/>
          <a:ea typeface="MS PGothic" pitchFamily="34" charset="-128"/>
          <a:cs typeface="MS PGothic" charset="0"/>
        </a:defRPr>
      </a:lvl3pPr>
      <a:lvl4pPr algn="ctr" defTabSz="457200" rtl="0" eaLnBrk="0" fontAlgn="base" hangingPunct="0">
        <a:spcBef>
          <a:spcPct val="0"/>
        </a:spcBef>
        <a:spcAft>
          <a:spcPct val="0"/>
        </a:spcAft>
        <a:defRPr sz="4400">
          <a:solidFill>
            <a:schemeClr val="tx1"/>
          </a:solidFill>
          <a:latin typeface="Calibri" charset="0"/>
          <a:ea typeface="MS PGothic" pitchFamily="34" charset="-128"/>
          <a:cs typeface="MS PGothic" charset="0"/>
        </a:defRPr>
      </a:lvl4pPr>
      <a:lvl5pPr algn="ctr" defTabSz="457200" rtl="0" eaLnBrk="0" fontAlgn="base" hangingPunct="0">
        <a:spcBef>
          <a:spcPct val="0"/>
        </a:spcBef>
        <a:spcAft>
          <a:spcPct val="0"/>
        </a:spcAft>
        <a:defRPr sz="4400">
          <a:solidFill>
            <a:schemeClr val="tx1"/>
          </a:solidFill>
          <a:latin typeface="Calibri" charset="0"/>
          <a:ea typeface="MS PGothic" pitchFamily="34" charset="-128"/>
          <a:cs typeface="MS PGothic" charset="0"/>
        </a:defRPr>
      </a:lvl5pPr>
      <a:lvl6pPr marL="4572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6pPr>
      <a:lvl7pPr marL="9144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7pPr>
      <a:lvl8pPr marL="13716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8pPr>
      <a:lvl9pPr marL="18288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9pPr>
    </p:titleStyle>
    <p:body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MS PGothic" pitchFamily="34" charset="-128"/>
          <a:cs typeface="MS PGothic" charset="0"/>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MS PGothic" pitchFamily="34" charset="-128"/>
          <a:cs typeface="MS PGothic" charset="0"/>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MS PGothic" pitchFamily="34" charset="-128"/>
          <a:cs typeface="MS PGothic" charset="0"/>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S PGothic" pitchFamily="34" charset="-128"/>
          <a:cs typeface="MS PGothic" charset="0"/>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S PGothic" pitchFamily="34" charset="-128"/>
          <a:cs typeface="MS PGothic"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1" descr="RTP_SlideBackground-YiR_v3fr-bulleted.png"/>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27" name="Rectangle 2"/>
          <p:cNvSpPr>
            <a:spLocks noGrp="1" noChangeArrowheads="1"/>
          </p:cNvSpPr>
          <p:nvPr>
            <p:ph type="title"/>
          </p:nvPr>
        </p:nvSpPr>
        <p:spPr bwMode="auto">
          <a:xfrm>
            <a:off x="685800" y="0"/>
            <a:ext cx="7772400" cy="1143000"/>
          </a:xfrm>
          <a:prstGeom prst="rect">
            <a:avLst/>
          </a:prstGeom>
          <a:noFill/>
          <a:ln>
            <a:noFill/>
          </a:ln>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8" name="Rectangle 3"/>
          <p:cNvSpPr>
            <a:spLocks noGrp="1" noChangeArrowheads="1"/>
          </p:cNvSpPr>
          <p:nvPr>
            <p:ph type="body" idx="1"/>
          </p:nvPr>
        </p:nvSpPr>
        <p:spPr bwMode="auto">
          <a:xfrm>
            <a:off x="685800" y="1462088"/>
            <a:ext cx="7772400" cy="5027612"/>
          </a:xfrm>
          <a:prstGeom prst="rect">
            <a:avLst/>
          </a:prstGeom>
          <a:noFill/>
          <a:ln>
            <a:noFill/>
          </a:ln>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05149183"/>
      </p:ext>
    </p:extLst>
  </p:cSld>
  <p:clrMap bg1="lt1" tx1="dk1" bg2="lt2" tx2="dk2" accent1="accent1" accent2="accent2" accent3="accent3" accent4="accent4" accent5="accent5" accent6="accent6" hlink="hlink" folHlink="folHlink"/>
  <p:sldLayoutIdLst>
    <p:sldLayoutId id="2147483753" r:id="rId1"/>
    <p:sldLayoutId id="2147483754" r:id="rId2"/>
    <p:sldLayoutId id="2147483755" r:id="rId3"/>
    <p:sldLayoutId id="2147483756" r:id="rId4"/>
    <p:sldLayoutId id="2147483757" r:id="rId5"/>
    <p:sldLayoutId id="2147483758" r:id="rId6"/>
    <p:sldLayoutId id="2147483759" r:id="rId7"/>
    <p:sldLayoutId id="2147483760" r:id="rId8"/>
    <p:sldLayoutId id="2147483761" r:id="rId9"/>
    <p:sldLayoutId id="2147483762" r:id="rId10"/>
    <p:sldLayoutId id="2147483763" r:id="rId11"/>
  </p:sldLayoutIdLst>
  <p:transition advClick="0"/>
  <p:txStyles>
    <p:titleStyle>
      <a:lvl1pPr algn="l" rtl="0" eaLnBrk="0" fontAlgn="base" hangingPunct="0">
        <a:spcBef>
          <a:spcPct val="0"/>
        </a:spcBef>
        <a:spcAft>
          <a:spcPct val="0"/>
        </a:spcAft>
        <a:defRPr sz="2600" b="1">
          <a:solidFill>
            <a:srgbClr val="BBE0E3"/>
          </a:solidFill>
          <a:latin typeface="+mj-lt"/>
          <a:ea typeface="+mj-ea"/>
          <a:cs typeface="+mj-cs"/>
        </a:defRPr>
      </a:lvl1pPr>
      <a:lvl2pPr algn="l" rtl="0" eaLnBrk="0" fontAlgn="base" hangingPunct="0">
        <a:spcBef>
          <a:spcPct val="0"/>
        </a:spcBef>
        <a:spcAft>
          <a:spcPct val="0"/>
        </a:spcAft>
        <a:defRPr sz="2600" b="1">
          <a:solidFill>
            <a:srgbClr val="BBE0E3"/>
          </a:solidFill>
          <a:latin typeface="Arial" charset="0"/>
          <a:ea typeface="ＭＳ Ｐゴシック" charset="0"/>
          <a:cs typeface="ＭＳ Ｐゴシック" charset="0"/>
        </a:defRPr>
      </a:lvl2pPr>
      <a:lvl3pPr algn="l" rtl="0" eaLnBrk="0" fontAlgn="base" hangingPunct="0">
        <a:spcBef>
          <a:spcPct val="0"/>
        </a:spcBef>
        <a:spcAft>
          <a:spcPct val="0"/>
        </a:spcAft>
        <a:defRPr sz="2600" b="1">
          <a:solidFill>
            <a:srgbClr val="BBE0E3"/>
          </a:solidFill>
          <a:latin typeface="Arial" charset="0"/>
          <a:ea typeface="ＭＳ Ｐゴシック" charset="0"/>
          <a:cs typeface="ＭＳ Ｐゴシック" charset="0"/>
        </a:defRPr>
      </a:lvl3pPr>
      <a:lvl4pPr algn="l" rtl="0" eaLnBrk="0" fontAlgn="base" hangingPunct="0">
        <a:spcBef>
          <a:spcPct val="0"/>
        </a:spcBef>
        <a:spcAft>
          <a:spcPct val="0"/>
        </a:spcAft>
        <a:defRPr sz="2600" b="1">
          <a:solidFill>
            <a:srgbClr val="BBE0E3"/>
          </a:solidFill>
          <a:latin typeface="Arial" charset="0"/>
          <a:ea typeface="ＭＳ Ｐゴシック" charset="0"/>
          <a:cs typeface="ＭＳ Ｐゴシック" charset="0"/>
        </a:defRPr>
      </a:lvl4pPr>
      <a:lvl5pPr algn="l" rtl="0" eaLnBrk="0" fontAlgn="base" hangingPunct="0">
        <a:spcBef>
          <a:spcPct val="0"/>
        </a:spcBef>
        <a:spcAft>
          <a:spcPct val="0"/>
        </a:spcAft>
        <a:defRPr sz="2600" b="1">
          <a:solidFill>
            <a:srgbClr val="BBE0E3"/>
          </a:solidFill>
          <a:latin typeface="Arial" charset="0"/>
          <a:ea typeface="ＭＳ Ｐゴシック" charset="0"/>
          <a:cs typeface="ＭＳ Ｐゴシック" charset="0"/>
        </a:defRPr>
      </a:lvl5pPr>
      <a:lvl6pPr marL="457200" algn="l" rtl="0" fontAlgn="base">
        <a:spcBef>
          <a:spcPct val="0"/>
        </a:spcBef>
        <a:spcAft>
          <a:spcPct val="0"/>
        </a:spcAft>
        <a:defRPr sz="2600" b="1">
          <a:solidFill>
            <a:srgbClr val="EFC53D"/>
          </a:solidFill>
          <a:latin typeface="Arial" charset="0"/>
          <a:ea typeface="ＭＳ Ｐゴシック" charset="0"/>
          <a:cs typeface="ＭＳ Ｐゴシック" charset="0"/>
        </a:defRPr>
      </a:lvl6pPr>
      <a:lvl7pPr marL="914400" algn="l" rtl="0" fontAlgn="base">
        <a:spcBef>
          <a:spcPct val="0"/>
        </a:spcBef>
        <a:spcAft>
          <a:spcPct val="0"/>
        </a:spcAft>
        <a:defRPr sz="2600" b="1">
          <a:solidFill>
            <a:srgbClr val="EFC53D"/>
          </a:solidFill>
          <a:latin typeface="Arial" charset="0"/>
          <a:ea typeface="ＭＳ Ｐゴシック" charset="0"/>
          <a:cs typeface="ＭＳ Ｐゴシック" charset="0"/>
        </a:defRPr>
      </a:lvl7pPr>
      <a:lvl8pPr marL="1371600" algn="l" rtl="0" fontAlgn="base">
        <a:spcBef>
          <a:spcPct val="0"/>
        </a:spcBef>
        <a:spcAft>
          <a:spcPct val="0"/>
        </a:spcAft>
        <a:defRPr sz="2600" b="1">
          <a:solidFill>
            <a:srgbClr val="EFC53D"/>
          </a:solidFill>
          <a:latin typeface="Arial" charset="0"/>
          <a:ea typeface="ＭＳ Ｐゴシック" charset="0"/>
          <a:cs typeface="ＭＳ Ｐゴシック" charset="0"/>
        </a:defRPr>
      </a:lvl8pPr>
      <a:lvl9pPr marL="1828800" algn="l" rtl="0" fontAlgn="base">
        <a:spcBef>
          <a:spcPct val="0"/>
        </a:spcBef>
        <a:spcAft>
          <a:spcPct val="0"/>
        </a:spcAft>
        <a:defRPr sz="2600" b="1">
          <a:solidFill>
            <a:srgbClr val="EFC53D"/>
          </a:solidFill>
          <a:latin typeface="Arial" charset="0"/>
          <a:ea typeface="ＭＳ Ｐゴシック" charset="0"/>
          <a:cs typeface="ＭＳ Ｐゴシック" charset="0"/>
        </a:defRPr>
      </a:lvl9pPr>
    </p:titleStyle>
    <p:bodyStyle>
      <a:lvl1pPr marL="342900" indent="-342900" algn="l" rtl="0" eaLnBrk="0" fontAlgn="base" hangingPunct="0">
        <a:spcBef>
          <a:spcPct val="20000"/>
        </a:spcBef>
        <a:spcAft>
          <a:spcPct val="0"/>
        </a:spcAft>
        <a:buChar char="•"/>
        <a:defRPr sz="2500">
          <a:solidFill>
            <a:schemeClr val="bg1"/>
          </a:solidFill>
          <a:latin typeface="+mn-lt"/>
          <a:ea typeface="+mn-ea"/>
          <a:cs typeface="+mn-cs"/>
        </a:defRPr>
      </a:lvl1pPr>
      <a:lvl2pPr marL="742950" indent="-285750" algn="l" rtl="0" eaLnBrk="0" fontAlgn="base" hangingPunct="0">
        <a:spcBef>
          <a:spcPct val="20000"/>
        </a:spcBef>
        <a:spcAft>
          <a:spcPct val="0"/>
        </a:spcAft>
        <a:buChar char="–"/>
        <a:defRPr sz="2500">
          <a:solidFill>
            <a:schemeClr val="bg1"/>
          </a:solidFill>
          <a:latin typeface="+mn-lt"/>
          <a:ea typeface="+mn-ea"/>
        </a:defRPr>
      </a:lvl2pPr>
      <a:lvl3pPr marL="1143000" indent="-228600" algn="l" rtl="0" eaLnBrk="0" fontAlgn="base" hangingPunct="0">
        <a:spcBef>
          <a:spcPct val="20000"/>
        </a:spcBef>
        <a:spcAft>
          <a:spcPct val="0"/>
        </a:spcAft>
        <a:buChar char="•"/>
        <a:defRPr sz="2500">
          <a:solidFill>
            <a:schemeClr val="bg1"/>
          </a:solidFill>
          <a:latin typeface="+mn-lt"/>
          <a:ea typeface="+mn-ea"/>
        </a:defRPr>
      </a:lvl3pPr>
      <a:lvl4pPr marL="1600200" indent="-228600" algn="l" rtl="0" eaLnBrk="0" fontAlgn="base" hangingPunct="0">
        <a:spcBef>
          <a:spcPct val="20000"/>
        </a:spcBef>
        <a:spcAft>
          <a:spcPct val="0"/>
        </a:spcAft>
        <a:buChar char="–"/>
        <a:defRPr sz="2500">
          <a:solidFill>
            <a:schemeClr val="bg1"/>
          </a:solidFill>
          <a:latin typeface="+mn-lt"/>
          <a:ea typeface="+mn-ea"/>
        </a:defRPr>
      </a:lvl4pPr>
      <a:lvl5pPr marL="2057400" indent="-228600" algn="l" rtl="0" eaLnBrk="0" fontAlgn="base" hangingPunct="0">
        <a:spcBef>
          <a:spcPct val="20000"/>
        </a:spcBef>
        <a:spcAft>
          <a:spcPct val="0"/>
        </a:spcAft>
        <a:buChar char="»"/>
        <a:defRPr sz="2500">
          <a:solidFill>
            <a:schemeClr val="bg1"/>
          </a:solidFill>
          <a:latin typeface="+mn-lt"/>
          <a:ea typeface="+mn-ea"/>
        </a:defRPr>
      </a:lvl5pPr>
      <a:lvl6pPr marL="2514600" indent="-228600" algn="l" rtl="0" fontAlgn="base">
        <a:spcBef>
          <a:spcPct val="20000"/>
        </a:spcBef>
        <a:spcAft>
          <a:spcPct val="0"/>
        </a:spcAft>
        <a:buChar char="»"/>
        <a:defRPr sz="2500">
          <a:solidFill>
            <a:schemeClr val="bg1"/>
          </a:solidFill>
          <a:latin typeface="+mn-lt"/>
          <a:ea typeface="+mn-ea"/>
        </a:defRPr>
      </a:lvl6pPr>
      <a:lvl7pPr marL="2971800" indent="-228600" algn="l" rtl="0" fontAlgn="base">
        <a:spcBef>
          <a:spcPct val="20000"/>
        </a:spcBef>
        <a:spcAft>
          <a:spcPct val="0"/>
        </a:spcAft>
        <a:buChar char="»"/>
        <a:defRPr sz="2500">
          <a:solidFill>
            <a:schemeClr val="bg1"/>
          </a:solidFill>
          <a:latin typeface="+mn-lt"/>
          <a:ea typeface="+mn-ea"/>
        </a:defRPr>
      </a:lvl7pPr>
      <a:lvl8pPr marL="3429000" indent="-228600" algn="l" rtl="0" fontAlgn="base">
        <a:spcBef>
          <a:spcPct val="20000"/>
        </a:spcBef>
        <a:spcAft>
          <a:spcPct val="0"/>
        </a:spcAft>
        <a:buChar char="»"/>
        <a:defRPr sz="2500">
          <a:solidFill>
            <a:schemeClr val="bg1"/>
          </a:solidFill>
          <a:latin typeface="+mn-lt"/>
          <a:ea typeface="+mn-ea"/>
        </a:defRPr>
      </a:lvl8pPr>
      <a:lvl9pPr marL="3886200" indent="-228600" algn="l" rtl="0" fontAlgn="base">
        <a:spcBef>
          <a:spcPct val="20000"/>
        </a:spcBef>
        <a:spcAft>
          <a:spcPct val="0"/>
        </a:spcAft>
        <a:buChar char="»"/>
        <a:defRPr sz="2500">
          <a:solidFill>
            <a:schemeClr val="bg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stretch>
            <a:fillRect/>
          </a:stretch>
        </a:blipFill>
        <a:effectLst/>
      </p:bgPr>
    </p:bg>
    <p:spTree>
      <p:nvGrpSpPr>
        <p:cNvPr id="1" name=""/>
        <p:cNvGrpSpPr/>
        <p:nvPr/>
      </p:nvGrpSpPr>
      <p:grpSpPr>
        <a:xfrm>
          <a:off x="0" y="0"/>
          <a:ext cx="0" cy="0"/>
          <a:chOff x="0" y="0"/>
          <a:chExt cx="0" cy="0"/>
        </a:xfrm>
      </p:grpSpPr>
      <p:pic>
        <p:nvPicPr>
          <p:cNvPr id="8" name="Picture 7" descr="SecondOpinion_PPT_Background_v2dfr.png"/>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455613" eaLnBrk="1" hangingPunct="1"/>
            <a:fld id="{6BFECD78-3C8E-49F2-8FAB-59489D168ABB}" type="datetimeFigureOut">
              <a:rPr lang="en-US" b="1" smtClean="0">
                <a:solidFill>
                  <a:prstClr val="white">
                    <a:tint val="75000"/>
                  </a:prstClr>
                </a:solidFill>
                <a:latin typeface="Arial" pitchFamily="-72" charset="0"/>
                <a:ea typeface="MS PGothic" charset="0"/>
                <a:cs typeface="MS PGothic" charset="0"/>
              </a:rPr>
              <a:pPr defTabSz="455613" eaLnBrk="1" hangingPunct="1"/>
              <a:t>6/20/17</a:t>
            </a:fld>
            <a:endParaRPr lang="en-US" b="1">
              <a:solidFill>
                <a:prstClr val="white">
                  <a:tint val="75000"/>
                </a:prstClr>
              </a:solidFill>
              <a:latin typeface="Arial" pitchFamily="-72" charset="0"/>
              <a:ea typeface="MS PGothic" charset="0"/>
              <a:cs typeface="MS PGothic" charset="0"/>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455613" eaLnBrk="1" hangingPunct="1"/>
            <a:endParaRPr lang="en-US" b="1">
              <a:solidFill>
                <a:prstClr val="white">
                  <a:tint val="75000"/>
                </a:prstClr>
              </a:solidFill>
              <a:latin typeface="Arial" pitchFamily="-72" charset="0"/>
              <a:ea typeface="MS PGothic" charset="0"/>
              <a:cs typeface="MS PGothic" charset="0"/>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455613" eaLnBrk="1" hangingPunct="1"/>
            <a:fld id="{0FB56013-B943-42BA-886F-6F9D4EB85E9D}" type="slidenum">
              <a:rPr lang="en-US" b="1" smtClean="0">
                <a:solidFill>
                  <a:prstClr val="white">
                    <a:tint val="75000"/>
                  </a:prstClr>
                </a:solidFill>
                <a:latin typeface="Arial" pitchFamily="-72" charset="0"/>
                <a:ea typeface="MS PGothic" charset="0"/>
                <a:cs typeface="MS PGothic" charset="0"/>
              </a:rPr>
              <a:pPr defTabSz="455613" eaLnBrk="1" hangingPunct="1"/>
              <a:t>‹#›</a:t>
            </a:fld>
            <a:endParaRPr lang="en-US" b="1">
              <a:solidFill>
                <a:prstClr val="white">
                  <a:tint val="75000"/>
                </a:prstClr>
              </a:solidFill>
              <a:latin typeface="Arial" pitchFamily="-72" charset="0"/>
              <a:ea typeface="MS PGothic" charset="0"/>
              <a:cs typeface="MS PGothic" charset="0"/>
            </a:endParaRPr>
          </a:p>
        </p:txBody>
      </p:sp>
    </p:spTree>
    <p:extLst>
      <p:ext uri="{BB962C8B-B14F-4D97-AF65-F5344CB8AC3E}">
        <p14:creationId xmlns:p14="http://schemas.microsoft.com/office/powerpoint/2010/main" val="2058433751"/>
      </p:ext>
    </p:extLst>
  </p:cSld>
  <p:clrMap bg1="dk1" tx1="lt1" bg2="dk2" tx2="lt2" accent1="accent1" accent2="accent2" accent3="accent3" accent4="accent4" accent5="accent5" accent6="accent6" hlink="hlink" folHlink="folHlink"/>
  <p:sldLayoutIdLst>
    <p:sldLayoutId id="2147483765" r:id="rId1"/>
    <p:sldLayoutId id="2147483766" r:id="rId2"/>
    <p:sldLayoutId id="2147483767" r:id="rId3"/>
    <p:sldLayoutId id="2147483768" r:id="rId4"/>
    <p:sldLayoutId id="2147483769" r:id="rId5"/>
    <p:sldLayoutId id="2147483770" r:id="rId6"/>
    <p:sldLayoutId id="2147483771" r:id="rId7"/>
    <p:sldLayoutId id="2147483772" r:id="rId8"/>
    <p:sldLayoutId id="2147483773" r:id="rId9"/>
    <p:sldLayoutId id="2147483774" r:id="rId10"/>
    <p:sldLayoutId id="2147483775" r:id="rId11"/>
  </p:sldLayoutIdLst>
  <p:txStyles>
    <p:titleStyle>
      <a:lvl1pPr algn="ctr" defTabSz="914400" rtl="0" eaLnBrk="1" latinLnBrk="0" hangingPunct="1">
        <a:spcBef>
          <a:spcPct val="0"/>
        </a:spcBef>
        <a:buNone/>
        <a:defRPr sz="4400" kern="1200">
          <a:solidFill>
            <a:srgbClr val="3333FF"/>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ltLang="x-none"/>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ltLang="x-none"/>
              <a:t>Click to edit Master text styles</a:t>
            </a:r>
          </a:p>
          <a:p>
            <a:pPr lvl="1"/>
            <a:r>
              <a:rPr lang="en-US" altLang="x-none"/>
              <a:t>Second level</a:t>
            </a:r>
          </a:p>
          <a:p>
            <a:pPr lvl="2"/>
            <a:r>
              <a:rPr lang="en-US" altLang="x-none"/>
              <a:t>Third level</a:t>
            </a:r>
          </a:p>
          <a:p>
            <a:pPr lvl="3"/>
            <a:r>
              <a:rPr lang="en-US" altLang="x-none"/>
              <a:t>Fourth level</a:t>
            </a:r>
          </a:p>
          <a:p>
            <a:pPr lvl="4"/>
            <a:r>
              <a:rPr lang="en-US" altLang="x-none"/>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smtClean="0">
                <a:solidFill>
                  <a:srgbClr val="898989"/>
                </a:solidFill>
                <a:latin typeface="Calibri" pitchFamily="34" charset="0"/>
                <a:ea typeface="MS PGothic" pitchFamily="34" charset="-128"/>
              </a:defRPr>
            </a:lvl1pPr>
          </a:lstStyle>
          <a:p>
            <a:pPr eaLnBrk="1" hangingPunct="1">
              <a:defRPr/>
            </a:pPr>
            <a:fld id="{27E75CE6-63E9-9848-92F8-2C45C73AEBB2}" type="datetimeFigureOut">
              <a:rPr lang="en-US"/>
              <a:pPr eaLnBrk="1" hangingPunct="1">
                <a:defRPr/>
              </a:pPr>
              <a:t>6/20/17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cs typeface="+mn-cs"/>
              </a:defRPr>
            </a:lvl1pPr>
          </a:lstStyle>
          <a:p>
            <a:pPr eaLnBrk="1" hangingPunct="1">
              <a:defRPr/>
            </a:pPr>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eaLnBrk="1" hangingPunct="1"/>
            <a:fld id="{63D8FB5E-70FD-F04B-8AB5-97661A2F92F1}" type="slidenum">
              <a:rPr lang="en-US" altLang="x-none"/>
              <a:pPr eaLnBrk="1" hangingPunct="1"/>
              <a:t>‹#›</a:t>
            </a:fld>
            <a:endParaRPr lang="en-US" altLang="x-none"/>
          </a:p>
        </p:txBody>
      </p:sp>
    </p:spTree>
    <p:extLst>
      <p:ext uri="{BB962C8B-B14F-4D97-AF65-F5344CB8AC3E}">
        <p14:creationId xmlns:p14="http://schemas.microsoft.com/office/powerpoint/2010/main" val="1967608316"/>
      </p:ext>
    </p:extLst>
  </p:cSld>
  <p:clrMap bg1="lt1" tx1="dk1" bg2="lt2" tx2="dk2" accent1="accent1" accent2="accent2" accent3="accent3" accent4="accent4" accent5="accent5" accent6="accent6" hlink="hlink" folHlink="folHlink"/>
  <p:sldLayoutIdLst>
    <p:sldLayoutId id="2147483777" r:id="rId1"/>
    <p:sldLayoutId id="2147483778" r:id="rId2"/>
    <p:sldLayoutId id="2147483779" r:id="rId3"/>
    <p:sldLayoutId id="2147483780" r:id="rId4"/>
    <p:sldLayoutId id="2147483781" r:id="rId5"/>
    <p:sldLayoutId id="2147483782" r:id="rId6"/>
    <p:sldLayoutId id="2147483783" r:id="rId7"/>
    <p:sldLayoutId id="2147483784" r:id="rId8"/>
    <p:sldLayoutId id="2147483785" r:id="rId9"/>
    <p:sldLayoutId id="2147483786" r:id="rId10"/>
    <p:sldLayoutId id="2147483787" r:id="rId11"/>
    <p:sldLayoutId id="2147483788" r:id="rId12"/>
  </p:sldLayoutIdLst>
  <p:transition spd="slow" advClick="0"/>
  <p:txStyles>
    <p:titleStyle>
      <a:lvl1pPr algn="ctr" defTabSz="457200" rtl="0" eaLnBrk="0" fontAlgn="base" hangingPunct="0">
        <a:spcBef>
          <a:spcPct val="0"/>
        </a:spcBef>
        <a:spcAft>
          <a:spcPct val="0"/>
        </a:spcAft>
        <a:defRPr sz="4400" kern="1200">
          <a:solidFill>
            <a:schemeClr val="tx1"/>
          </a:solidFill>
          <a:latin typeface="+mj-lt"/>
          <a:ea typeface="MS PGothic" pitchFamily="34" charset="-128"/>
          <a:cs typeface="MS PGothic" charset="0"/>
        </a:defRPr>
      </a:lvl1pPr>
      <a:lvl2pPr algn="ctr" defTabSz="457200" rtl="0" eaLnBrk="0" fontAlgn="base" hangingPunct="0">
        <a:spcBef>
          <a:spcPct val="0"/>
        </a:spcBef>
        <a:spcAft>
          <a:spcPct val="0"/>
        </a:spcAft>
        <a:defRPr sz="4400">
          <a:solidFill>
            <a:schemeClr val="tx1"/>
          </a:solidFill>
          <a:latin typeface="Calibri" charset="0"/>
          <a:ea typeface="MS PGothic" pitchFamily="34" charset="-128"/>
          <a:cs typeface="MS PGothic" charset="0"/>
        </a:defRPr>
      </a:lvl2pPr>
      <a:lvl3pPr algn="ctr" defTabSz="457200" rtl="0" eaLnBrk="0" fontAlgn="base" hangingPunct="0">
        <a:spcBef>
          <a:spcPct val="0"/>
        </a:spcBef>
        <a:spcAft>
          <a:spcPct val="0"/>
        </a:spcAft>
        <a:defRPr sz="4400">
          <a:solidFill>
            <a:schemeClr val="tx1"/>
          </a:solidFill>
          <a:latin typeface="Calibri" charset="0"/>
          <a:ea typeface="MS PGothic" pitchFamily="34" charset="-128"/>
          <a:cs typeface="MS PGothic" charset="0"/>
        </a:defRPr>
      </a:lvl3pPr>
      <a:lvl4pPr algn="ctr" defTabSz="457200" rtl="0" eaLnBrk="0" fontAlgn="base" hangingPunct="0">
        <a:spcBef>
          <a:spcPct val="0"/>
        </a:spcBef>
        <a:spcAft>
          <a:spcPct val="0"/>
        </a:spcAft>
        <a:defRPr sz="4400">
          <a:solidFill>
            <a:schemeClr val="tx1"/>
          </a:solidFill>
          <a:latin typeface="Calibri" charset="0"/>
          <a:ea typeface="MS PGothic" pitchFamily="34" charset="-128"/>
          <a:cs typeface="MS PGothic" charset="0"/>
        </a:defRPr>
      </a:lvl4pPr>
      <a:lvl5pPr algn="ctr" defTabSz="457200" rtl="0" eaLnBrk="0" fontAlgn="base" hangingPunct="0">
        <a:spcBef>
          <a:spcPct val="0"/>
        </a:spcBef>
        <a:spcAft>
          <a:spcPct val="0"/>
        </a:spcAft>
        <a:defRPr sz="4400">
          <a:solidFill>
            <a:schemeClr val="tx1"/>
          </a:solidFill>
          <a:latin typeface="Calibri" charset="0"/>
          <a:ea typeface="MS PGothic" pitchFamily="34" charset="-128"/>
          <a:cs typeface="MS PGothic" charset="0"/>
        </a:defRPr>
      </a:lvl5pPr>
      <a:lvl6pPr marL="4572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6pPr>
      <a:lvl7pPr marL="9144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7pPr>
      <a:lvl8pPr marL="13716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8pPr>
      <a:lvl9pPr marL="18288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9pPr>
    </p:titleStyle>
    <p:body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MS PGothic" pitchFamily="34" charset="-128"/>
          <a:cs typeface="MS PGothic" charset="0"/>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MS PGothic" pitchFamily="34" charset="-128"/>
          <a:cs typeface="MS PGothic" charset="0"/>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MS PGothic" pitchFamily="34" charset="-128"/>
          <a:cs typeface="MS PGothic" charset="0"/>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S PGothic" pitchFamily="34" charset="-128"/>
          <a:cs typeface="MS PGothic" charset="0"/>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S PGothic" pitchFamily="34" charset="-128"/>
          <a:cs typeface="MS PGothic"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notesSlide" Target="../notesSlides/notesSlide6.xml"/><Relationship Id="rId3" Type="http://schemas.openxmlformats.org/officeDocument/2006/relationships/image" Target="../media/image8.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9.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5.jpeg"/><Relationship Id="rId3" Type="http://schemas.openxmlformats.org/officeDocument/2006/relationships/image" Target="../media/image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1" Type="http://schemas.openxmlformats.org/officeDocument/2006/relationships/slideLayout" Target="../slideLayouts/slideLayout7.xml"/><Relationship Id="rId2" Type="http://schemas.openxmlformats.org/officeDocument/2006/relationships/hyperlink" Target="https://www.uspreventiveservicestaskforce.org/Home/Index"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5.jpeg"/><Relationship Id="rId3" Type="http://schemas.openxmlformats.org/officeDocument/2006/relationships/image" Target="../media/image6.png"/></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4" Type="http://schemas.openxmlformats.org/officeDocument/2006/relationships/image" Target="../media/image6.png"/><Relationship Id="rId1" Type="http://schemas.openxmlformats.org/officeDocument/2006/relationships/slideLayout" Target="../slideLayouts/slideLayout7.xml"/><Relationship Id="rId2" Type="http://schemas.openxmlformats.org/officeDocument/2006/relationships/notesSlide" Target="../notesSlides/notesSlide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3.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5.jpeg"/><Relationship Id="rId3" Type="http://schemas.openxmlformats.org/officeDocument/2006/relationships/image" Target="../media/image6.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4.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5.png"/></Relationships>
</file>

<file path=ppt/slides/_rels/slide24.xml.rels><?xml version="1.0" encoding="UTF-8" standalone="yes"?>
<Relationships xmlns="http://schemas.openxmlformats.org/package/2006/relationships"><Relationship Id="rId1" Type="http://schemas.openxmlformats.org/officeDocument/2006/relationships/tags" Target="../tags/tag4.xml"/><Relationship Id="rId2"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6.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5.jpeg"/><Relationship Id="rId3" Type="http://schemas.openxmlformats.org/officeDocument/2006/relationships/image" Target="../media/image6.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7.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8.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5.jpeg"/><Relationship Id="rId3" Type="http://schemas.openxmlformats.org/officeDocument/2006/relationships/image" Target="../media/image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2.xml"/><Relationship Id="rId3" Type="http://schemas.openxmlformats.org/officeDocument/2006/relationships/chart" Target="../charts/char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3.xml"/><Relationship Id="rId3" Type="http://schemas.openxmlformats.org/officeDocument/2006/relationships/chart" Target="../charts/chart2.xml"/></Relationships>
</file>

<file path=ppt/slides/_rels/slide5.xml.rels><?xml version="1.0" encoding="UTF-8" standalone="yes"?>
<Relationships xmlns="http://schemas.openxmlformats.org/package/2006/relationships"><Relationship Id="rId1" Type="http://schemas.openxmlformats.org/officeDocument/2006/relationships/tags" Target="../tags/tag1.xml"/><Relationship Id="rId2" Type="http://schemas.openxmlformats.org/officeDocument/2006/relationships/slideLayout" Target="../slideLayouts/slideLayout25.xml"/><Relationship Id="rId3" Type="http://schemas.openxmlformats.org/officeDocument/2006/relationships/image" Target="../media/image7.png"/></Relationships>
</file>

<file path=ppt/slides/_rels/slide6.xml.rels><?xml version="1.0" encoding="UTF-8" standalone="yes"?>
<Relationships xmlns="http://schemas.openxmlformats.org/package/2006/relationships"><Relationship Id="rId1" Type="http://schemas.openxmlformats.org/officeDocument/2006/relationships/tags" Target="../tags/tag2.xml"/><Relationship Id="rId2" Type="http://schemas.openxmlformats.org/officeDocument/2006/relationships/slideLayout" Target="../slideLayouts/slideLayout25.xml"/><Relationship Id="rId3" Type="http://schemas.openxmlformats.org/officeDocument/2006/relationships/image" Target="../media/image7.png"/></Relationships>
</file>

<file path=ppt/slides/_rels/slide7.xml.rels><?xml version="1.0" encoding="UTF-8" standalone="yes"?>
<Relationships xmlns="http://schemas.openxmlformats.org/package/2006/relationships"><Relationship Id="rId1" Type="http://schemas.openxmlformats.org/officeDocument/2006/relationships/tags" Target="../tags/tag3.xml"/><Relationship Id="rId2" Type="http://schemas.openxmlformats.org/officeDocument/2006/relationships/slideLayout" Target="../slideLayouts/slideLayout25.xml"/><Relationship Id="rId3" Type="http://schemas.openxmlformats.org/officeDocument/2006/relationships/image" Target="../media/image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4.xml"/><Relationship Id="rId3" Type="http://schemas.openxmlformats.org/officeDocument/2006/relationships/chart" Target="../charts/char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5.xml"/><Relationship Id="rId3" Type="http://schemas.openxmlformats.org/officeDocument/2006/relationships/chart" Target="../charts/char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txBox="1">
            <a:spLocks/>
          </p:cNvSpPr>
          <p:nvPr/>
        </p:nvSpPr>
        <p:spPr bwMode="auto">
          <a:xfrm>
            <a:off x="838200" y="2209800"/>
            <a:ext cx="7410400" cy="1752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457200">
              <a:defRPr sz="2400">
                <a:solidFill>
                  <a:schemeClr val="tx1"/>
                </a:solidFill>
                <a:latin typeface="Arial" charset="0"/>
                <a:ea typeface="ＭＳ Ｐゴシック" charset="0"/>
                <a:cs typeface="ＭＳ Ｐゴシック" charset="0"/>
              </a:defRPr>
            </a:lvl1pPr>
            <a:lvl2pPr marL="742950" indent="-285750" defTabSz="457200">
              <a:defRPr sz="2400">
                <a:solidFill>
                  <a:schemeClr val="tx1"/>
                </a:solidFill>
                <a:latin typeface="Arial" charset="0"/>
                <a:ea typeface="ＭＳ Ｐゴシック" charset="0"/>
              </a:defRPr>
            </a:lvl2pPr>
            <a:lvl3pPr marL="1143000" indent="-228600" defTabSz="457200">
              <a:defRPr sz="2400">
                <a:solidFill>
                  <a:schemeClr val="tx1"/>
                </a:solidFill>
                <a:latin typeface="Arial" charset="0"/>
                <a:ea typeface="ＭＳ Ｐゴシック" charset="0"/>
              </a:defRPr>
            </a:lvl3pPr>
            <a:lvl4pPr marL="1600200" indent="-228600" defTabSz="457200">
              <a:defRPr sz="2400">
                <a:solidFill>
                  <a:schemeClr val="tx1"/>
                </a:solidFill>
                <a:latin typeface="Arial" charset="0"/>
                <a:ea typeface="ＭＳ Ｐゴシック" charset="0"/>
              </a:defRPr>
            </a:lvl4pPr>
            <a:lvl5pPr marL="2057400" indent="-228600" defTabSz="4572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spcBef>
                <a:spcPct val="20000"/>
              </a:spcBef>
            </a:pPr>
            <a:r>
              <a:rPr lang="en-US" sz="2600" b="1" dirty="0">
                <a:latin typeface="Arial"/>
                <a:cs typeface="Arial"/>
              </a:rPr>
              <a:t>Please note, these are the </a:t>
            </a:r>
            <a:r>
              <a:rPr lang="en-US" sz="2600" b="1" dirty="0" smtClean="0">
                <a:latin typeface="Arial"/>
                <a:cs typeface="Arial"/>
              </a:rPr>
              <a:t>actual</a:t>
            </a:r>
            <a:br>
              <a:rPr lang="en-US" sz="2600" b="1" dirty="0" smtClean="0">
                <a:latin typeface="Arial"/>
                <a:cs typeface="Arial"/>
              </a:rPr>
            </a:br>
            <a:r>
              <a:rPr lang="en-US" sz="2600" b="1" dirty="0" smtClean="0">
                <a:latin typeface="Arial"/>
                <a:cs typeface="Arial"/>
              </a:rPr>
              <a:t> </a:t>
            </a:r>
            <a:r>
              <a:rPr lang="en-US" sz="2600" b="1" dirty="0">
                <a:latin typeface="Arial"/>
                <a:cs typeface="Arial"/>
              </a:rPr>
              <a:t>video-recorded proceedings from the </a:t>
            </a:r>
            <a:r>
              <a:rPr lang="en-US" sz="2600" b="1" dirty="0" smtClean="0">
                <a:latin typeface="Arial"/>
                <a:cs typeface="Arial"/>
              </a:rPr>
              <a:t/>
            </a:r>
            <a:br>
              <a:rPr lang="en-US" sz="2600" b="1" dirty="0" smtClean="0">
                <a:latin typeface="Arial"/>
                <a:cs typeface="Arial"/>
              </a:rPr>
            </a:br>
            <a:r>
              <a:rPr lang="en-US" sz="2600" b="1" dirty="0" smtClean="0">
                <a:latin typeface="Arial"/>
                <a:cs typeface="Arial"/>
              </a:rPr>
              <a:t>live </a:t>
            </a:r>
            <a:r>
              <a:rPr lang="en-US" sz="2600" b="1" dirty="0">
                <a:latin typeface="Arial"/>
                <a:cs typeface="Arial"/>
              </a:rPr>
              <a:t>CME event and may include the use of trade names and other raw, unedited content. </a:t>
            </a:r>
            <a:endParaRPr lang="en-US" sz="2600" dirty="0">
              <a:latin typeface="Arial"/>
              <a:cs typeface="Arial"/>
            </a:endParaRPr>
          </a:p>
        </p:txBody>
      </p:sp>
    </p:spTree>
    <p:extLst>
      <p:ext uri="{BB962C8B-B14F-4D97-AF65-F5344CB8AC3E}">
        <p14:creationId xmlns:p14="http://schemas.microsoft.com/office/powerpoint/2010/main" val="1912866155"/>
      </p:ext>
    </p:extLst>
  </p:cSld>
  <p:clrMapOvr>
    <a:masterClrMapping/>
  </p:clrMapOvr>
  <p:transition spd="slow" advClick="0"/>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6146" name="Rectangle 6"/>
          <p:cNvSpPr>
            <a:spLocks noChangeArrowheads="1"/>
          </p:cNvSpPr>
          <p:nvPr/>
        </p:nvSpPr>
        <p:spPr bwMode="auto">
          <a:xfrm>
            <a:off x="-34925" y="-81258"/>
            <a:ext cx="9144000" cy="1219200"/>
          </a:xfrm>
          <a:prstGeom prst="rect">
            <a:avLst/>
          </a:prstGeom>
          <a:solidFill>
            <a:srgbClr val="0099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Calibri" charset="0"/>
                <a:ea typeface="MS PGothic" charset="-128"/>
              </a:defRPr>
            </a:lvl1pPr>
            <a:lvl2pPr marL="742950" indent="-285750" eaLnBrk="0" hangingPunct="0">
              <a:defRPr>
                <a:solidFill>
                  <a:schemeClr val="tx1"/>
                </a:solidFill>
                <a:latin typeface="Calibri" charset="0"/>
                <a:ea typeface="MS PGothic" charset="-128"/>
              </a:defRPr>
            </a:lvl2pPr>
            <a:lvl3pPr marL="1143000" indent="-228600" eaLnBrk="0" hangingPunct="0">
              <a:defRPr>
                <a:solidFill>
                  <a:schemeClr val="tx1"/>
                </a:solidFill>
                <a:latin typeface="Calibri" charset="0"/>
                <a:ea typeface="MS PGothic" charset="-128"/>
              </a:defRPr>
            </a:lvl3pPr>
            <a:lvl4pPr marL="1600200" indent="-228600" eaLnBrk="0" hangingPunct="0">
              <a:defRPr>
                <a:solidFill>
                  <a:schemeClr val="tx1"/>
                </a:solidFill>
                <a:latin typeface="Calibri" charset="0"/>
                <a:ea typeface="MS PGothic" charset="-128"/>
              </a:defRPr>
            </a:lvl4pPr>
            <a:lvl5pPr marL="2057400" indent="-228600" eaLnBrk="0" hangingPunct="0">
              <a:defRPr>
                <a:solidFill>
                  <a:schemeClr val="tx1"/>
                </a:solidFill>
                <a:latin typeface="Calibri" charset="0"/>
                <a:ea typeface="MS PGothic" charset="-128"/>
              </a:defRPr>
            </a:lvl5pPr>
            <a:lvl6pPr marL="2514600" indent="-228600" eaLnBrk="0" fontAlgn="base" hangingPunct="0">
              <a:spcBef>
                <a:spcPct val="0"/>
              </a:spcBef>
              <a:spcAft>
                <a:spcPct val="0"/>
              </a:spcAft>
              <a:defRPr>
                <a:solidFill>
                  <a:schemeClr val="tx1"/>
                </a:solidFill>
                <a:latin typeface="Calibri" charset="0"/>
                <a:ea typeface="MS PGothic" charset="-128"/>
              </a:defRPr>
            </a:lvl6pPr>
            <a:lvl7pPr marL="2971800" indent="-228600" eaLnBrk="0" fontAlgn="base" hangingPunct="0">
              <a:spcBef>
                <a:spcPct val="0"/>
              </a:spcBef>
              <a:spcAft>
                <a:spcPct val="0"/>
              </a:spcAft>
              <a:defRPr>
                <a:solidFill>
                  <a:schemeClr val="tx1"/>
                </a:solidFill>
                <a:latin typeface="Calibri" charset="0"/>
                <a:ea typeface="MS PGothic" charset="-128"/>
              </a:defRPr>
            </a:lvl7pPr>
            <a:lvl8pPr marL="3429000" indent="-228600" eaLnBrk="0" fontAlgn="base" hangingPunct="0">
              <a:spcBef>
                <a:spcPct val="0"/>
              </a:spcBef>
              <a:spcAft>
                <a:spcPct val="0"/>
              </a:spcAft>
              <a:defRPr>
                <a:solidFill>
                  <a:schemeClr val="tx1"/>
                </a:solidFill>
                <a:latin typeface="Calibri" charset="0"/>
                <a:ea typeface="MS PGothic" charset="-128"/>
              </a:defRPr>
            </a:lvl8pPr>
            <a:lvl9pPr marL="3886200" indent="-228600" eaLnBrk="0" fontAlgn="base" hangingPunct="0">
              <a:spcBef>
                <a:spcPct val="0"/>
              </a:spcBef>
              <a:spcAft>
                <a:spcPct val="0"/>
              </a:spcAft>
              <a:defRPr>
                <a:solidFill>
                  <a:schemeClr val="tx1"/>
                </a:solidFill>
                <a:latin typeface="Calibri" charset="0"/>
                <a:ea typeface="MS PGothic" charset="-128"/>
              </a:defRPr>
            </a:lvl9pPr>
          </a:lstStyle>
          <a:p>
            <a:pPr defTabSz="914400" eaLnBrk="1" hangingPunct="1"/>
            <a:endParaRPr lang="x-none" altLang="x-none" sz="3600">
              <a:solidFill>
                <a:prstClr val="black"/>
              </a:solidFill>
            </a:endParaRPr>
          </a:p>
        </p:txBody>
      </p:sp>
      <p:sp>
        <p:nvSpPr>
          <p:cNvPr id="6147" name="Title 1"/>
          <p:cNvSpPr>
            <a:spLocks noGrp="1"/>
          </p:cNvSpPr>
          <p:nvPr>
            <p:ph type="title"/>
          </p:nvPr>
        </p:nvSpPr>
        <p:spPr>
          <a:xfrm>
            <a:off x="457200" y="55563"/>
            <a:ext cx="8229600" cy="1143000"/>
          </a:xfrm>
        </p:spPr>
        <p:txBody>
          <a:bodyPr/>
          <a:lstStyle/>
          <a:p>
            <a:pPr>
              <a:lnSpc>
                <a:spcPct val="80000"/>
              </a:lnSpc>
            </a:pPr>
            <a:r>
              <a:rPr lang="en-US" altLang="x-none" sz="5400" dirty="0" err="1" smtClean="0">
                <a:solidFill>
                  <a:schemeClr val="bg1"/>
                </a:solidFill>
                <a:latin typeface="Palatino Linotype" charset="0"/>
                <a:ea typeface="MS PGothic" charset="-128"/>
              </a:rPr>
              <a:t>Dr</a:t>
            </a:r>
            <a:r>
              <a:rPr lang="en-US" altLang="x-none" sz="5400" dirty="0" smtClean="0">
                <a:solidFill>
                  <a:schemeClr val="bg1"/>
                </a:solidFill>
                <a:latin typeface="Palatino Linotype" charset="0"/>
                <a:ea typeface="MS PGothic" charset="-128"/>
              </a:rPr>
              <a:t> </a:t>
            </a:r>
            <a:r>
              <a:rPr lang="en-US" altLang="x-none" sz="5400" dirty="0" err="1" smtClean="0">
                <a:solidFill>
                  <a:schemeClr val="bg1"/>
                </a:solidFill>
                <a:latin typeface="Palatino Linotype" charset="0"/>
                <a:ea typeface="MS PGothic" charset="-128"/>
              </a:rPr>
              <a:t>Penson</a:t>
            </a:r>
            <a:r>
              <a:rPr lang="en-US" altLang="x-none" sz="5400" dirty="0" smtClean="0">
                <a:solidFill>
                  <a:schemeClr val="bg1"/>
                </a:solidFill>
                <a:latin typeface="Palatino Linotype" charset="0"/>
                <a:ea typeface="MS PGothic" charset="-128"/>
              </a:rPr>
              <a:t>: Case 1 </a:t>
            </a:r>
            <a:endParaRPr lang="en-US" altLang="x-none" sz="5400" dirty="0">
              <a:solidFill>
                <a:schemeClr val="bg1"/>
              </a:solidFill>
              <a:latin typeface="Palatino Linotype" charset="0"/>
              <a:ea typeface="MS PGothic" charset="-128"/>
            </a:endParaRPr>
          </a:p>
        </p:txBody>
      </p:sp>
      <p:pic>
        <p:nvPicPr>
          <p:cNvPr id="6148" name="Picture 11"/>
          <p:cNvPicPr>
            <a:picLocks noChangeAspect="1" noChangeArrowheads="1"/>
          </p:cNvPicPr>
          <p:nvPr/>
        </p:nvPicPr>
        <p:blipFill>
          <a:blip r:embed="rId3">
            <a:extLst>
              <a:ext uri="{28A0092B-C50C-407E-A947-70E740481C1C}">
                <a14:useLocalDpi xmlns:a14="http://schemas.microsoft.com/office/drawing/2010/main" val="0"/>
              </a:ext>
            </a:extLst>
          </a:blip>
          <a:srcRect l="21548" t="10667" r="23097" b="8459"/>
          <a:stretch>
            <a:fillRect/>
          </a:stretch>
        </p:blipFill>
        <p:spPr bwMode="auto">
          <a:xfrm>
            <a:off x="1460500" y="1219200"/>
            <a:ext cx="6153150" cy="5618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a:spLocks noChangeArrowheads="1"/>
          </p:cNvSpPr>
          <p:nvPr/>
        </p:nvSpPr>
        <p:spPr bwMode="auto">
          <a:xfrm>
            <a:off x="147638" y="1698625"/>
            <a:ext cx="2379662" cy="4822825"/>
          </a:xfrm>
          <a:prstGeom prst="rect">
            <a:avLst/>
          </a:prstGeom>
          <a:solidFill>
            <a:schemeClr val="tx1"/>
          </a:solidFill>
          <a:ln w="9525">
            <a:solidFill>
              <a:srgbClr val="4A7EBB"/>
            </a:solidFill>
            <a:miter lim="800000"/>
            <a:headEnd/>
            <a:tailEnd/>
          </a:ln>
          <a:effectLst>
            <a:outerShdw blurRad="63500" dist="23000" dir="5400000" rotWithShape="0">
              <a:srgbClr val="000000">
                <a:alpha val="34998"/>
              </a:srgbClr>
            </a:outerShdw>
          </a:effectLst>
        </p:spPr>
        <p:txBody>
          <a:bodyPr anchor="ctr"/>
          <a:lstStyle>
            <a:lvl1pPr eaLnBrk="0" hangingPunct="0">
              <a:defRPr>
                <a:solidFill>
                  <a:schemeClr val="tx1"/>
                </a:solidFill>
                <a:latin typeface="Calibri" charset="0"/>
                <a:ea typeface="MS PGothic" charset="-128"/>
              </a:defRPr>
            </a:lvl1pPr>
            <a:lvl2pPr marL="742950" indent="-285750" eaLnBrk="0" hangingPunct="0">
              <a:defRPr>
                <a:solidFill>
                  <a:schemeClr val="tx1"/>
                </a:solidFill>
                <a:latin typeface="Calibri" charset="0"/>
                <a:ea typeface="MS PGothic" charset="-128"/>
              </a:defRPr>
            </a:lvl2pPr>
            <a:lvl3pPr marL="1143000" indent="-228600" eaLnBrk="0" hangingPunct="0">
              <a:defRPr>
                <a:solidFill>
                  <a:schemeClr val="tx1"/>
                </a:solidFill>
                <a:latin typeface="Calibri" charset="0"/>
                <a:ea typeface="MS PGothic" charset="-128"/>
              </a:defRPr>
            </a:lvl3pPr>
            <a:lvl4pPr marL="1600200" indent="-228600" eaLnBrk="0" hangingPunct="0">
              <a:defRPr>
                <a:solidFill>
                  <a:schemeClr val="tx1"/>
                </a:solidFill>
                <a:latin typeface="Calibri" charset="0"/>
                <a:ea typeface="MS PGothic" charset="-128"/>
              </a:defRPr>
            </a:lvl4pPr>
            <a:lvl5pPr marL="2057400" indent="-228600" eaLnBrk="0" hangingPunct="0">
              <a:defRPr>
                <a:solidFill>
                  <a:schemeClr val="tx1"/>
                </a:solidFill>
                <a:latin typeface="Calibri" charset="0"/>
                <a:ea typeface="MS PGothic" charset="-128"/>
              </a:defRPr>
            </a:lvl5pPr>
            <a:lvl6pPr marL="2514600" indent="-228600" defTabSz="457200" eaLnBrk="0" fontAlgn="base" hangingPunct="0">
              <a:spcBef>
                <a:spcPct val="0"/>
              </a:spcBef>
              <a:spcAft>
                <a:spcPct val="0"/>
              </a:spcAft>
              <a:defRPr>
                <a:solidFill>
                  <a:schemeClr val="tx1"/>
                </a:solidFill>
                <a:latin typeface="Calibri" charset="0"/>
                <a:ea typeface="MS PGothic" charset="-128"/>
              </a:defRPr>
            </a:lvl6pPr>
            <a:lvl7pPr marL="2971800" indent="-228600" defTabSz="457200" eaLnBrk="0" fontAlgn="base" hangingPunct="0">
              <a:spcBef>
                <a:spcPct val="0"/>
              </a:spcBef>
              <a:spcAft>
                <a:spcPct val="0"/>
              </a:spcAft>
              <a:defRPr>
                <a:solidFill>
                  <a:schemeClr val="tx1"/>
                </a:solidFill>
                <a:latin typeface="Calibri" charset="0"/>
                <a:ea typeface="MS PGothic" charset="-128"/>
              </a:defRPr>
            </a:lvl7pPr>
            <a:lvl8pPr marL="3429000" indent="-228600" defTabSz="457200" eaLnBrk="0" fontAlgn="base" hangingPunct="0">
              <a:spcBef>
                <a:spcPct val="0"/>
              </a:spcBef>
              <a:spcAft>
                <a:spcPct val="0"/>
              </a:spcAft>
              <a:defRPr>
                <a:solidFill>
                  <a:schemeClr val="tx1"/>
                </a:solidFill>
                <a:latin typeface="Calibri" charset="0"/>
                <a:ea typeface="MS PGothic" charset="-128"/>
              </a:defRPr>
            </a:lvl8pPr>
            <a:lvl9pPr marL="3886200" indent="-228600" defTabSz="457200" eaLnBrk="0" fontAlgn="base" hangingPunct="0">
              <a:spcBef>
                <a:spcPct val="0"/>
              </a:spcBef>
              <a:spcAft>
                <a:spcPct val="0"/>
              </a:spcAft>
              <a:defRPr>
                <a:solidFill>
                  <a:schemeClr val="tx1"/>
                </a:solidFill>
                <a:latin typeface="Calibri" charset="0"/>
                <a:ea typeface="MS PGothic" charset="-128"/>
              </a:defRPr>
            </a:lvl9pPr>
          </a:lstStyle>
          <a:p>
            <a:pPr algn="ctr" eaLnBrk="1" hangingPunct="1"/>
            <a:endParaRPr lang="x-none" altLang="x-none">
              <a:solidFill>
                <a:prstClr val="white"/>
              </a:solidFill>
            </a:endParaRPr>
          </a:p>
        </p:txBody>
      </p:sp>
      <p:sp>
        <p:nvSpPr>
          <p:cNvPr id="6150" name="TextBox 2"/>
          <p:cNvSpPr txBox="1">
            <a:spLocks noChangeArrowheads="1"/>
          </p:cNvSpPr>
          <p:nvPr/>
        </p:nvSpPr>
        <p:spPr bwMode="auto">
          <a:xfrm>
            <a:off x="249238" y="1804988"/>
            <a:ext cx="14636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charset="0"/>
                <a:ea typeface="MS PGothic" charset="-128"/>
              </a:defRPr>
            </a:lvl1pPr>
            <a:lvl2pPr marL="742950" indent="-285750" eaLnBrk="0" hangingPunct="0">
              <a:defRPr>
                <a:solidFill>
                  <a:schemeClr val="tx1"/>
                </a:solidFill>
                <a:latin typeface="Calibri" charset="0"/>
                <a:ea typeface="MS PGothic" charset="-128"/>
              </a:defRPr>
            </a:lvl2pPr>
            <a:lvl3pPr marL="1143000" indent="-228600" eaLnBrk="0" hangingPunct="0">
              <a:defRPr>
                <a:solidFill>
                  <a:schemeClr val="tx1"/>
                </a:solidFill>
                <a:latin typeface="Calibri" charset="0"/>
                <a:ea typeface="MS PGothic" charset="-128"/>
              </a:defRPr>
            </a:lvl3pPr>
            <a:lvl4pPr marL="1600200" indent="-228600" eaLnBrk="0" hangingPunct="0">
              <a:defRPr>
                <a:solidFill>
                  <a:schemeClr val="tx1"/>
                </a:solidFill>
                <a:latin typeface="Calibri" charset="0"/>
                <a:ea typeface="MS PGothic" charset="-128"/>
              </a:defRPr>
            </a:lvl4pPr>
            <a:lvl5pPr marL="2057400" indent="-228600" eaLnBrk="0" hangingPunct="0">
              <a:defRPr>
                <a:solidFill>
                  <a:schemeClr val="tx1"/>
                </a:solidFill>
                <a:latin typeface="Calibri" charset="0"/>
                <a:ea typeface="MS PGothic" charset="-128"/>
              </a:defRPr>
            </a:lvl5pPr>
            <a:lvl6pPr marL="2514600" indent="-228600" defTabSz="457200" eaLnBrk="0" fontAlgn="base" hangingPunct="0">
              <a:spcBef>
                <a:spcPct val="0"/>
              </a:spcBef>
              <a:spcAft>
                <a:spcPct val="0"/>
              </a:spcAft>
              <a:defRPr>
                <a:solidFill>
                  <a:schemeClr val="tx1"/>
                </a:solidFill>
                <a:latin typeface="Calibri" charset="0"/>
                <a:ea typeface="MS PGothic" charset="-128"/>
              </a:defRPr>
            </a:lvl6pPr>
            <a:lvl7pPr marL="2971800" indent="-228600" defTabSz="457200" eaLnBrk="0" fontAlgn="base" hangingPunct="0">
              <a:spcBef>
                <a:spcPct val="0"/>
              </a:spcBef>
              <a:spcAft>
                <a:spcPct val="0"/>
              </a:spcAft>
              <a:defRPr>
                <a:solidFill>
                  <a:schemeClr val="tx1"/>
                </a:solidFill>
                <a:latin typeface="Calibri" charset="0"/>
                <a:ea typeface="MS PGothic" charset="-128"/>
              </a:defRPr>
            </a:lvl7pPr>
            <a:lvl8pPr marL="3429000" indent="-228600" defTabSz="457200" eaLnBrk="0" fontAlgn="base" hangingPunct="0">
              <a:spcBef>
                <a:spcPct val="0"/>
              </a:spcBef>
              <a:spcAft>
                <a:spcPct val="0"/>
              </a:spcAft>
              <a:defRPr>
                <a:solidFill>
                  <a:schemeClr val="tx1"/>
                </a:solidFill>
                <a:latin typeface="Calibri" charset="0"/>
                <a:ea typeface="MS PGothic" charset="-128"/>
              </a:defRPr>
            </a:lvl8pPr>
            <a:lvl9pPr marL="3886200" indent="-228600" defTabSz="457200" eaLnBrk="0" fontAlgn="base" hangingPunct="0">
              <a:spcBef>
                <a:spcPct val="0"/>
              </a:spcBef>
              <a:spcAft>
                <a:spcPct val="0"/>
              </a:spcAft>
              <a:defRPr>
                <a:solidFill>
                  <a:schemeClr val="tx1"/>
                </a:solidFill>
                <a:latin typeface="Calibri" charset="0"/>
                <a:ea typeface="MS PGothic" charset="-128"/>
              </a:defRPr>
            </a:lvl9pPr>
          </a:lstStyle>
          <a:p>
            <a:pPr eaLnBrk="1" hangingPunct="1"/>
            <a:r>
              <a:rPr lang="en-US" altLang="x-none">
                <a:solidFill>
                  <a:prstClr val="white"/>
                </a:solidFill>
                <a:latin typeface="Palatino Linotype" charset="0"/>
              </a:rPr>
              <a:t>72yo Farmer</a:t>
            </a:r>
          </a:p>
        </p:txBody>
      </p:sp>
      <p:sp>
        <p:nvSpPr>
          <p:cNvPr id="8" name="TextBox 7"/>
          <p:cNvSpPr txBox="1">
            <a:spLocks noChangeArrowheads="1"/>
          </p:cNvSpPr>
          <p:nvPr/>
        </p:nvSpPr>
        <p:spPr bwMode="auto">
          <a:xfrm>
            <a:off x="246063" y="2173288"/>
            <a:ext cx="2278062"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charset="0"/>
                <a:ea typeface="MS PGothic" charset="-128"/>
              </a:defRPr>
            </a:lvl1pPr>
            <a:lvl2pPr marL="742950" indent="-285750" eaLnBrk="0" hangingPunct="0">
              <a:defRPr>
                <a:solidFill>
                  <a:schemeClr val="tx1"/>
                </a:solidFill>
                <a:latin typeface="Calibri" charset="0"/>
                <a:ea typeface="MS PGothic" charset="-128"/>
              </a:defRPr>
            </a:lvl2pPr>
            <a:lvl3pPr marL="1143000" indent="-228600" eaLnBrk="0" hangingPunct="0">
              <a:defRPr>
                <a:solidFill>
                  <a:schemeClr val="tx1"/>
                </a:solidFill>
                <a:latin typeface="Calibri" charset="0"/>
                <a:ea typeface="MS PGothic" charset="-128"/>
              </a:defRPr>
            </a:lvl3pPr>
            <a:lvl4pPr marL="1600200" indent="-228600" eaLnBrk="0" hangingPunct="0">
              <a:defRPr>
                <a:solidFill>
                  <a:schemeClr val="tx1"/>
                </a:solidFill>
                <a:latin typeface="Calibri" charset="0"/>
                <a:ea typeface="MS PGothic" charset="-128"/>
              </a:defRPr>
            </a:lvl4pPr>
            <a:lvl5pPr marL="2057400" indent="-228600" eaLnBrk="0" hangingPunct="0">
              <a:defRPr>
                <a:solidFill>
                  <a:schemeClr val="tx1"/>
                </a:solidFill>
                <a:latin typeface="Calibri" charset="0"/>
                <a:ea typeface="MS PGothic" charset="-128"/>
              </a:defRPr>
            </a:lvl5pPr>
            <a:lvl6pPr marL="2514600" indent="-228600" defTabSz="457200" eaLnBrk="0" fontAlgn="base" hangingPunct="0">
              <a:spcBef>
                <a:spcPct val="0"/>
              </a:spcBef>
              <a:spcAft>
                <a:spcPct val="0"/>
              </a:spcAft>
              <a:defRPr>
                <a:solidFill>
                  <a:schemeClr val="tx1"/>
                </a:solidFill>
                <a:latin typeface="Calibri" charset="0"/>
                <a:ea typeface="MS PGothic" charset="-128"/>
              </a:defRPr>
            </a:lvl6pPr>
            <a:lvl7pPr marL="2971800" indent="-228600" defTabSz="457200" eaLnBrk="0" fontAlgn="base" hangingPunct="0">
              <a:spcBef>
                <a:spcPct val="0"/>
              </a:spcBef>
              <a:spcAft>
                <a:spcPct val="0"/>
              </a:spcAft>
              <a:defRPr>
                <a:solidFill>
                  <a:schemeClr val="tx1"/>
                </a:solidFill>
                <a:latin typeface="Calibri" charset="0"/>
                <a:ea typeface="MS PGothic" charset="-128"/>
              </a:defRPr>
            </a:lvl7pPr>
            <a:lvl8pPr marL="3429000" indent="-228600" defTabSz="457200" eaLnBrk="0" fontAlgn="base" hangingPunct="0">
              <a:spcBef>
                <a:spcPct val="0"/>
              </a:spcBef>
              <a:spcAft>
                <a:spcPct val="0"/>
              </a:spcAft>
              <a:defRPr>
                <a:solidFill>
                  <a:schemeClr val="tx1"/>
                </a:solidFill>
                <a:latin typeface="Calibri" charset="0"/>
                <a:ea typeface="MS PGothic" charset="-128"/>
              </a:defRPr>
            </a:lvl8pPr>
            <a:lvl9pPr marL="3886200" indent="-228600" defTabSz="457200" eaLnBrk="0" fontAlgn="base" hangingPunct="0">
              <a:spcBef>
                <a:spcPct val="0"/>
              </a:spcBef>
              <a:spcAft>
                <a:spcPct val="0"/>
              </a:spcAft>
              <a:defRPr>
                <a:solidFill>
                  <a:schemeClr val="tx1"/>
                </a:solidFill>
                <a:latin typeface="Calibri" charset="0"/>
                <a:ea typeface="MS PGothic" charset="-128"/>
              </a:defRPr>
            </a:lvl9pPr>
          </a:lstStyle>
          <a:p>
            <a:pPr eaLnBrk="1" hangingPunct="1"/>
            <a:r>
              <a:rPr lang="en-US" altLang="x-none" i="1">
                <a:solidFill>
                  <a:prstClr val="white"/>
                </a:solidFill>
                <a:latin typeface="Palatino Linotype" charset="0"/>
              </a:rPr>
              <a:t>BRCA2</a:t>
            </a:r>
            <a:r>
              <a:rPr lang="en-US" altLang="x-none">
                <a:solidFill>
                  <a:prstClr val="white"/>
                </a:solidFill>
                <a:latin typeface="Palatino Linotype" charset="0"/>
              </a:rPr>
              <a:t> 8535_8538del (Glu2846Lysfs*16)‎‎‎</a:t>
            </a:r>
            <a:r>
              <a:rPr lang="en-US" altLang="x-none" i="1">
                <a:solidFill>
                  <a:prstClr val="white"/>
                </a:solidFill>
                <a:latin typeface="Palatino Linotype" charset="0"/>
              </a:rPr>
              <a:t> </a:t>
            </a:r>
            <a:endParaRPr lang="en-US" altLang="x-none">
              <a:solidFill>
                <a:prstClr val="white"/>
              </a:solidFill>
              <a:latin typeface="Palatino Linotype" charset="0"/>
            </a:endParaRPr>
          </a:p>
        </p:txBody>
      </p:sp>
      <p:sp>
        <p:nvSpPr>
          <p:cNvPr id="9" name="TextBox 8"/>
          <p:cNvSpPr txBox="1">
            <a:spLocks noChangeArrowheads="1"/>
          </p:cNvSpPr>
          <p:nvPr/>
        </p:nvSpPr>
        <p:spPr bwMode="auto">
          <a:xfrm>
            <a:off x="258763" y="3128963"/>
            <a:ext cx="1919287"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charset="0"/>
                <a:ea typeface="MS PGothic" charset="-128"/>
              </a:defRPr>
            </a:lvl1pPr>
            <a:lvl2pPr marL="742950" indent="-285750" eaLnBrk="0" hangingPunct="0">
              <a:defRPr>
                <a:solidFill>
                  <a:schemeClr val="tx1"/>
                </a:solidFill>
                <a:latin typeface="Calibri" charset="0"/>
                <a:ea typeface="MS PGothic" charset="-128"/>
              </a:defRPr>
            </a:lvl2pPr>
            <a:lvl3pPr marL="1143000" indent="-228600" eaLnBrk="0" hangingPunct="0">
              <a:defRPr>
                <a:solidFill>
                  <a:schemeClr val="tx1"/>
                </a:solidFill>
                <a:latin typeface="Calibri" charset="0"/>
                <a:ea typeface="MS PGothic" charset="-128"/>
              </a:defRPr>
            </a:lvl3pPr>
            <a:lvl4pPr marL="1600200" indent="-228600" eaLnBrk="0" hangingPunct="0">
              <a:defRPr>
                <a:solidFill>
                  <a:schemeClr val="tx1"/>
                </a:solidFill>
                <a:latin typeface="Calibri" charset="0"/>
                <a:ea typeface="MS PGothic" charset="-128"/>
              </a:defRPr>
            </a:lvl4pPr>
            <a:lvl5pPr marL="2057400" indent="-228600" eaLnBrk="0" hangingPunct="0">
              <a:defRPr>
                <a:solidFill>
                  <a:schemeClr val="tx1"/>
                </a:solidFill>
                <a:latin typeface="Calibri" charset="0"/>
                <a:ea typeface="MS PGothic" charset="-128"/>
              </a:defRPr>
            </a:lvl5pPr>
            <a:lvl6pPr marL="2514600" indent="-228600" defTabSz="457200" eaLnBrk="0" fontAlgn="base" hangingPunct="0">
              <a:spcBef>
                <a:spcPct val="0"/>
              </a:spcBef>
              <a:spcAft>
                <a:spcPct val="0"/>
              </a:spcAft>
              <a:defRPr>
                <a:solidFill>
                  <a:schemeClr val="tx1"/>
                </a:solidFill>
                <a:latin typeface="Calibri" charset="0"/>
                <a:ea typeface="MS PGothic" charset="-128"/>
              </a:defRPr>
            </a:lvl6pPr>
            <a:lvl7pPr marL="2971800" indent="-228600" defTabSz="457200" eaLnBrk="0" fontAlgn="base" hangingPunct="0">
              <a:spcBef>
                <a:spcPct val="0"/>
              </a:spcBef>
              <a:spcAft>
                <a:spcPct val="0"/>
              </a:spcAft>
              <a:defRPr>
                <a:solidFill>
                  <a:schemeClr val="tx1"/>
                </a:solidFill>
                <a:latin typeface="Calibri" charset="0"/>
                <a:ea typeface="MS PGothic" charset="-128"/>
              </a:defRPr>
            </a:lvl7pPr>
            <a:lvl8pPr marL="3429000" indent="-228600" defTabSz="457200" eaLnBrk="0" fontAlgn="base" hangingPunct="0">
              <a:spcBef>
                <a:spcPct val="0"/>
              </a:spcBef>
              <a:spcAft>
                <a:spcPct val="0"/>
              </a:spcAft>
              <a:defRPr>
                <a:solidFill>
                  <a:schemeClr val="tx1"/>
                </a:solidFill>
                <a:latin typeface="Calibri" charset="0"/>
                <a:ea typeface="MS PGothic" charset="-128"/>
              </a:defRPr>
            </a:lvl8pPr>
            <a:lvl9pPr marL="3886200" indent="-228600" defTabSz="457200" eaLnBrk="0" fontAlgn="base" hangingPunct="0">
              <a:spcBef>
                <a:spcPct val="0"/>
              </a:spcBef>
              <a:spcAft>
                <a:spcPct val="0"/>
              </a:spcAft>
              <a:defRPr>
                <a:solidFill>
                  <a:schemeClr val="tx1"/>
                </a:solidFill>
                <a:latin typeface="Calibri" charset="0"/>
                <a:ea typeface="MS PGothic" charset="-128"/>
              </a:defRPr>
            </a:lvl9pPr>
          </a:lstStyle>
          <a:p>
            <a:pPr eaLnBrk="1" hangingPunct="1"/>
            <a:r>
              <a:rPr lang="en-US" altLang="x-none">
                <a:solidFill>
                  <a:prstClr val="white"/>
                </a:solidFill>
                <a:latin typeface="Palatino Linotype" charset="0"/>
              </a:rPr>
              <a:t>HTN HL CAD</a:t>
            </a:r>
          </a:p>
          <a:p>
            <a:pPr eaLnBrk="1" hangingPunct="1"/>
            <a:r>
              <a:rPr lang="en-US" altLang="x-none">
                <a:solidFill>
                  <a:prstClr val="white"/>
                </a:solidFill>
                <a:latin typeface="Palatino Linotype" charset="0"/>
              </a:rPr>
              <a:t>3xCABG 4/15/00 </a:t>
            </a:r>
          </a:p>
        </p:txBody>
      </p:sp>
      <p:sp>
        <p:nvSpPr>
          <p:cNvPr id="10" name="TextBox 9"/>
          <p:cNvSpPr txBox="1">
            <a:spLocks noChangeArrowheads="1"/>
          </p:cNvSpPr>
          <p:nvPr/>
        </p:nvSpPr>
        <p:spPr bwMode="auto">
          <a:xfrm>
            <a:off x="258763" y="3859213"/>
            <a:ext cx="2265362" cy="1477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charset="0"/>
                <a:ea typeface="MS PGothic" charset="-128"/>
              </a:defRPr>
            </a:lvl1pPr>
            <a:lvl2pPr marL="742950" indent="-285750" eaLnBrk="0" hangingPunct="0">
              <a:defRPr>
                <a:solidFill>
                  <a:schemeClr val="tx1"/>
                </a:solidFill>
                <a:latin typeface="Calibri" charset="0"/>
                <a:ea typeface="MS PGothic" charset="-128"/>
              </a:defRPr>
            </a:lvl2pPr>
            <a:lvl3pPr marL="1143000" indent="-228600" eaLnBrk="0" hangingPunct="0">
              <a:defRPr>
                <a:solidFill>
                  <a:schemeClr val="tx1"/>
                </a:solidFill>
                <a:latin typeface="Calibri" charset="0"/>
                <a:ea typeface="MS PGothic" charset="-128"/>
              </a:defRPr>
            </a:lvl3pPr>
            <a:lvl4pPr marL="1600200" indent="-228600" eaLnBrk="0" hangingPunct="0">
              <a:defRPr>
                <a:solidFill>
                  <a:schemeClr val="tx1"/>
                </a:solidFill>
                <a:latin typeface="Calibri" charset="0"/>
                <a:ea typeface="MS PGothic" charset="-128"/>
              </a:defRPr>
            </a:lvl4pPr>
            <a:lvl5pPr marL="2057400" indent="-228600" eaLnBrk="0" hangingPunct="0">
              <a:defRPr>
                <a:solidFill>
                  <a:schemeClr val="tx1"/>
                </a:solidFill>
                <a:latin typeface="Calibri" charset="0"/>
                <a:ea typeface="MS PGothic" charset="-128"/>
              </a:defRPr>
            </a:lvl5pPr>
            <a:lvl6pPr marL="2514600" indent="-228600" defTabSz="457200" eaLnBrk="0" fontAlgn="base" hangingPunct="0">
              <a:spcBef>
                <a:spcPct val="0"/>
              </a:spcBef>
              <a:spcAft>
                <a:spcPct val="0"/>
              </a:spcAft>
              <a:defRPr>
                <a:solidFill>
                  <a:schemeClr val="tx1"/>
                </a:solidFill>
                <a:latin typeface="Calibri" charset="0"/>
                <a:ea typeface="MS PGothic" charset="-128"/>
              </a:defRPr>
            </a:lvl6pPr>
            <a:lvl7pPr marL="2971800" indent="-228600" defTabSz="457200" eaLnBrk="0" fontAlgn="base" hangingPunct="0">
              <a:spcBef>
                <a:spcPct val="0"/>
              </a:spcBef>
              <a:spcAft>
                <a:spcPct val="0"/>
              </a:spcAft>
              <a:defRPr>
                <a:solidFill>
                  <a:schemeClr val="tx1"/>
                </a:solidFill>
                <a:latin typeface="Calibri" charset="0"/>
                <a:ea typeface="MS PGothic" charset="-128"/>
              </a:defRPr>
            </a:lvl7pPr>
            <a:lvl8pPr marL="3429000" indent="-228600" defTabSz="457200" eaLnBrk="0" fontAlgn="base" hangingPunct="0">
              <a:spcBef>
                <a:spcPct val="0"/>
              </a:spcBef>
              <a:spcAft>
                <a:spcPct val="0"/>
              </a:spcAft>
              <a:defRPr>
                <a:solidFill>
                  <a:schemeClr val="tx1"/>
                </a:solidFill>
                <a:latin typeface="Calibri" charset="0"/>
                <a:ea typeface="MS PGothic" charset="-128"/>
              </a:defRPr>
            </a:lvl8pPr>
            <a:lvl9pPr marL="3886200" indent="-228600" defTabSz="457200" eaLnBrk="0" fontAlgn="base" hangingPunct="0">
              <a:spcBef>
                <a:spcPct val="0"/>
              </a:spcBef>
              <a:spcAft>
                <a:spcPct val="0"/>
              </a:spcAft>
              <a:defRPr>
                <a:solidFill>
                  <a:schemeClr val="tx1"/>
                </a:solidFill>
                <a:latin typeface="Calibri" charset="0"/>
                <a:ea typeface="MS PGothic" charset="-128"/>
              </a:defRPr>
            </a:lvl9pPr>
          </a:lstStyle>
          <a:p>
            <a:pPr eaLnBrk="1" hangingPunct="1"/>
            <a:r>
              <a:rPr lang="en-US" altLang="x-none" dirty="0">
                <a:solidFill>
                  <a:prstClr val="white"/>
                </a:solidFill>
                <a:latin typeface="Palatino Linotype" charset="0"/>
              </a:rPr>
              <a:t>5/17/07 LS RSO then 5/31/07 opt. PCS IIIC mixed serous </a:t>
            </a:r>
            <a:r>
              <a:rPr lang="en-US" altLang="x-none" dirty="0" err="1">
                <a:solidFill>
                  <a:prstClr val="white"/>
                </a:solidFill>
                <a:latin typeface="Palatino Linotype" charset="0"/>
              </a:rPr>
              <a:t>endometrioid</a:t>
            </a:r>
            <a:r>
              <a:rPr lang="en-US" altLang="x-none" dirty="0">
                <a:solidFill>
                  <a:prstClr val="white"/>
                </a:solidFill>
                <a:latin typeface="Palatino Linotype" charset="0"/>
              </a:rPr>
              <a:t>. </a:t>
            </a:r>
          </a:p>
          <a:p>
            <a:pPr eaLnBrk="1" hangingPunct="1"/>
            <a:r>
              <a:rPr lang="en-US" altLang="x-none" dirty="0">
                <a:solidFill>
                  <a:prstClr val="white"/>
                </a:solidFill>
                <a:latin typeface="Palatino Linotype" charset="0"/>
              </a:rPr>
              <a:t>#6 carbo/paclitaxel</a:t>
            </a:r>
          </a:p>
        </p:txBody>
      </p:sp>
      <p:sp>
        <p:nvSpPr>
          <p:cNvPr id="11" name="TextBox 10"/>
          <p:cNvSpPr txBox="1">
            <a:spLocks noChangeArrowheads="1"/>
          </p:cNvSpPr>
          <p:nvPr/>
        </p:nvSpPr>
        <p:spPr bwMode="auto">
          <a:xfrm>
            <a:off x="258763" y="5493543"/>
            <a:ext cx="212566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charset="0"/>
                <a:ea typeface="MS PGothic" charset="-128"/>
              </a:defRPr>
            </a:lvl1pPr>
            <a:lvl2pPr marL="742950" indent="-285750" eaLnBrk="0" hangingPunct="0">
              <a:defRPr>
                <a:solidFill>
                  <a:schemeClr val="tx1"/>
                </a:solidFill>
                <a:latin typeface="Calibri" charset="0"/>
                <a:ea typeface="MS PGothic" charset="-128"/>
              </a:defRPr>
            </a:lvl2pPr>
            <a:lvl3pPr marL="1143000" indent="-228600" eaLnBrk="0" hangingPunct="0">
              <a:defRPr>
                <a:solidFill>
                  <a:schemeClr val="tx1"/>
                </a:solidFill>
                <a:latin typeface="Calibri" charset="0"/>
                <a:ea typeface="MS PGothic" charset="-128"/>
              </a:defRPr>
            </a:lvl3pPr>
            <a:lvl4pPr marL="1600200" indent="-228600" eaLnBrk="0" hangingPunct="0">
              <a:defRPr>
                <a:solidFill>
                  <a:schemeClr val="tx1"/>
                </a:solidFill>
                <a:latin typeface="Calibri" charset="0"/>
                <a:ea typeface="MS PGothic" charset="-128"/>
              </a:defRPr>
            </a:lvl4pPr>
            <a:lvl5pPr marL="2057400" indent="-228600" eaLnBrk="0" hangingPunct="0">
              <a:defRPr>
                <a:solidFill>
                  <a:schemeClr val="tx1"/>
                </a:solidFill>
                <a:latin typeface="Calibri" charset="0"/>
                <a:ea typeface="MS PGothic" charset="-128"/>
              </a:defRPr>
            </a:lvl5pPr>
            <a:lvl6pPr marL="2514600" indent="-228600" defTabSz="457200" eaLnBrk="0" fontAlgn="base" hangingPunct="0">
              <a:spcBef>
                <a:spcPct val="0"/>
              </a:spcBef>
              <a:spcAft>
                <a:spcPct val="0"/>
              </a:spcAft>
              <a:defRPr>
                <a:solidFill>
                  <a:schemeClr val="tx1"/>
                </a:solidFill>
                <a:latin typeface="Calibri" charset="0"/>
                <a:ea typeface="MS PGothic" charset="-128"/>
              </a:defRPr>
            </a:lvl6pPr>
            <a:lvl7pPr marL="2971800" indent="-228600" defTabSz="457200" eaLnBrk="0" fontAlgn="base" hangingPunct="0">
              <a:spcBef>
                <a:spcPct val="0"/>
              </a:spcBef>
              <a:spcAft>
                <a:spcPct val="0"/>
              </a:spcAft>
              <a:defRPr>
                <a:solidFill>
                  <a:schemeClr val="tx1"/>
                </a:solidFill>
                <a:latin typeface="Calibri" charset="0"/>
                <a:ea typeface="MS PGothic" charset="-128"/>
              </a:defRPr>
            </a:lvl7pPr>
            <a:lvl8pPr marL="3429000" indent="-228600" defTabSz="457200" eaLnBrk="0" fontAlgn="base" hangingPunct="0">
              <a:spcBef>
                <a:spcPct val="0"/>
              </a:spcBef>
              <a:spcAft>
                <a:spcPct val="0"/>
              </a:spcAft>
              <a:defRPr>
                <a:solidFill>
                  <a:schemeClr val="tx1"/>
                </a:solidFill>
                <a:latin typeface="Calibri" charset="0"/>
                <a:ea typeface="MS PGothic" charset="-128"/>
              </a:defRPr>
            </a:lvl8pPr>
            <a:lvl9pPr marL="3886200" indent="-228600" defTabSz="457200" eaLnBrk="0" fontAlgn="base" hangingPunct="0">
              <a:spcBef>
                <a:spcPct val="0"/>
              </a:spcBef>
              <a:spcAft>
                <a:spcPct val="0"/>
              </a:spcAft>
              <a:defRPr>
                <a:solidFill>
                  <a:schemeClr val="tx1"/>
                </a:solidFill>
                <a:latin typeface="Calibri" charset="0"/>
                <a:ea typeface="MS PGothic" charset="-128"/>
              </a:defRPr>
            </a:lvl9pPr>
          </a:lstStyle>
          <a:p>
            <a:pPr eaLnBrk="1" hangingPunct="1"/>
            <a:r>
              <a:rPr lang="en-US" altLang="x-none" dirty="0">
                <a:solidFill>
                  <a:prstClr val="white"/>
                </a:solidFill>
                <a:latin typeface="Palatino Linotype" charset="0"/>
              </a:rPr>
              <a:t>3/1/2011 #6 carbo paclitaxel </a:t>
            </a:r>
          </a:p>
        </p:txBody>
      </p:sp>
      <p:sp>
        <p:nvSpPr>
          <p:cNvPr id="13" name="Rectangle 12"/>
          <p:cNvSpPr>
            <a:spLocks noChangeArrowheads="1"/>
          </p:cNvSpPr>
          <p:nvPr/>
        </p:nvSpPr>
        <p:spPr bwMode="auto">
          <a:xfrm>
            <a:off x="6572250" y="1698625"/>
            <a:ext cx="2379663" cy="2938463"/>
          </a:xfrm>
          <a:prstGeom prst="rect">
            <a:avLst/>
          </a:prstGeom>
          <a:solidFill>
            <a:schemeClr val="tx1"/>
          </a:solidFill>
          <a:ln w="9525">
            <a:solidFill>
              <a:srgbClr val="4A7EBB"/>
            </a:solidFill>
            <a:miter lim="800000"/>
            <a:headEnd/>
            <a:tailEnd/>
          </a:ln>
          <a:effectLst>
            <a:outerShdw blurRad="63500" dist="23000" dir="5400000" rotWithShape="0">
              <a:srgbClr val="000000">
                <a:alpha val="34998"/>
              </a:srgbClr>
            </a:outerShdw>
          </a:effectLst>
        </p:spPr>
        <p:txBody>
          <a:bodyPr anchor="ctr"/>
          <a:lstStyle>
            <a:lvl1pPr eaLnBrk="0" hangingPunct="0">
              <a:defRPr>
                <a:solidFill>
                  <a:schemeClr val="tx1"/>
                </a:solidFill>
                <a:latin typeface="Calibri" charset="0"/>
                <a:ea typeface="MS PGothic" charset="-128"/>
              </a:defRPr>
            </a:lvl1pPr>
            <a:lvl2pPr marL="742950" indent="-285750" eaLnBrk="0" hangingPunct="0">
              <a:defRPr>
                <a:solidFill>
                  <a:schemeClr val="tx1"/>
                </a:solidFill>
                <a:latin typeface="Calibri" charset="0"/>
                <a:ea typeface="MS PGothic" charset="-128"/>
              </a:defRPr>
            </a:lvl2pPr>
            <a:lvl3pPr marL="1143000" indent="-228600" eaLnBrk="0" hangingPunct="0">
              <a:defRPr>
                <a:solidFill>
                  <a:schemeClr val="tx1"/>
                </a:solidFill>
                <a:latin typeface="Calibri" charset="0"/>
                <a:ea typeface="MS PGothic" charset="-128"/>
              </a:defRPr>
            </a:lvl3pPr>
            <a:lvl4pPr marL="1600200" indent="-228600" eaLnBrk="0" hangingPunct="0">
              <a:defRPr>
                <a:solidFill>
                  <a:schemeClr val="tx1"/>
                </a:solidFill>
                <a:latin typeface="Calibri" charset="0"/>
                <a:ea typeface="MS PGothic" charset="-128"/>
              </a:defRPr>
            </a:lvl4pPr>
            <a:lvl5pPr marL="2057400" indent="-228600" eaLnBrk="0" hangingPunct="0">
              <a:defRPr>
                <a:solidFill>
                  <a:schemeClr val="tx1"/>
                </a:solidFill>
                <a:latin typeface="Calibri" charset="0"/>
                <a:ea typeface="MS PGothic" charset="-128"/>
              </a:defRPr>
            </a:lvl5pPr>
            <a:lvl6pPr marL="2514600" indent="-228600" defTabSz="457200" eaLnBrk="0" fontAlgn="base" hangingPunct="0">
              <a:spcBef>
                <a:spcPct val="0"/>
              </a:spcBef>
              <a:spcAft>
                <a:spcPct val="0"/>
              </a:spcAft>
              <a:defRPr>
                <a:solidFill>
                  <a:schemeClr val="tx1"/>
                </a:solidFill>
                <a:latin typeface="Calibri" charset="0"/>
                <a:ea typeface="MS PGothic" charset="-128"/>
              </a:defRPr>
            </a:lvl6pPr>
            <a:lvl7pPr marL="2971800" indent="-228600" defTabSz="457200" eaLnBrk="0" fontAlgn="base" hangingPunct="0">
              <a:spcBef>
                <a:spcPct val="0"/>
              </a:spcBef>
              <a:spcAft>
                <a:spcPct val="0"/>
              </a:spcAft>
              <a:defRPr>
                <a:solidFill>
                  <a:schemeClr val="tx1"/>
                </a:solidFill>
                <a:latin typeface="Calibri" charset="0"/>
                <a:ea typeface="MS PGothic" charset="-128"/>
              </a:defRPr>
            </a:lvl7pPr>
            <a:lvl8pPr marL="3429000" indent="-228600" defTabSz="457200" eaLnBrk="0" fontAlgn="base" hangingPunct="0">
              <a:spcBef>
                <a:spcPct val="0"/>
              </a:spcBef>
              <a:spcAft>
                <a:spcPct val="0"/>
              </a:spcAft>
              <a:defRPr>
                <a:solidFill>
                  <a:schemeClr val="tx1"/>
                </a:solidFill>
                <a:latin typeface="Calibri" charset="0"/>
                <a:ea typeface="MS PGothic" charset="-128"/>
              </a:defRPr>
            </a:lvl8pPr>
            <a:lvl9pPr marL="3886200" indent="-228600" defTabSz="457200" eaLnBrk="0" fontAlgn="base" hangingPunct="0">
              <a:spcBef>
                <a:spcPct val="0"/>
              </a:spcBef>
              <a:spcAft>
                <a:spcPct val="0"/>
              </a:spcAft>
              <a:defRPr>
                <a:solidFill>
                  <a:schemeClr val="tx1"/>
                </a:solidFill>
                <a:latin typeface="Calibri" charset="0"/>
                <a:ea typeface="MS PGothic" charset="-128"/>
              </a:defRPr>
            </a:lvl9pPr>
          </a:lstStyle>
          <a:p>
            <a:pPr algn="ctr" eaLnBrk="1" hangingPunct="1"/>
            <a:endParaRPr lang="x-none" altLang="x-none">
              <a:solidFill>
                <a:prstClr val="white"/>
              </a:solidFill>
            </a:endParaRPr>
          </a:p>
        </p:txBody>
      </p:sp>
      <p:sp>
        <p:nvSpPr>
          <p:cNvPr id="15" name="TextBox 14"/>
          <p:cNvSpPr txBox="1">
            <a:spLocks noChangeArrowheads="1"/>
          </p:cNvSpPr>
          <p:nvPr/>
        </p:nvSpPr>
        <p:spPr bwMode="auto">
          <a:xfrm>
            <a:off x="6683375" y="1804988"/>
            <a:ext cx="227806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charset="0"/>
                <a:ea typeface="MS PGothic" charset="-128"/>
              </a:defRPr>
            </a:lvl1pPr>
            <a:lvl2pPr marL="742950" indent="-285750" eaLnBrk="0" hangingPunct="0">
              <a:defRPr>
                <a:solidFill>
                  <a:schemeClr val="tx1"/>
                </a:solidFill>
                <a:latin typeface="Calibri" charset="0"/>
                <a:ea typeface="MS PGothic" charset="-128"/>
              </a:defRPr>
            </a:lvl2pPr>
            <a:lvl3pPr marL="1143000" indent="-228600" eaLnBrk="0" hangingPunct="0">
              <a:defRPr>
                <a:solidFill>
                  <a:schemeClr val="tx1"/>
                </a:solidFill>
                <a:latin typeface="Calibri" charset="0"/>
                <a:ea typeface="MS PGothic" charset="-128"/>
              </a:defRPr>
            </a:lvl3pPr>
            <a:lvl4pPr marL="1600200" indent="-228600" eaLnBrk="0" hangingPunct="0">
              <a:defRPr>
                <a:solidFill>
                  <a:schemeClr val="tx1"/>
                </a:solidFill>
                <a:latin typeface="Calibri" charset="0"/>
                <a:ea typeface="MS PGothic" charset="-128"/>
              </a:defRPr>
            </a:lvl4pPr>
            <a:lvl5pPr marL="2057400" indent="-228600" eaLnBrk="0" hangingPunct="0">
              <a:defRPr>
                <a:solidFill>
                  <a:schemeClr val="tx1"/>
                </a:solidFill>
                <a:latin typeface="Calibri" charset="0"/>
                <a:ea typeface="MS PGothic" charset="-128"/>
              </a:defRPr>
            </a:lvl5pPr>
            <a:lvl6pPr marL="2514600" indent="-228600" defTabSz="457200" eaLnBrk="0" fontAlgn="base" hangingPunct="0">
              <a:spcBef>
                <a:spcPct val="0"/>
              </a:spcBef>
              <a:spcAft>
                <a:spcPct val="0"/>
              </a:spcAft>
              <a:defRPr>
                <a:solidFill>
                  <a:schemeClr val="tx1"/>
                </a:solidFill>
                <a:latin typeface="Calibri" charset="0"/>
                <a:ea typeface="MS PGothic" charset="-128"/>
              </a:defRPr>
            </a:lvl6pPr>
            <a:lvl7pPr marL="2971800" indent="-228600" defTabSz="457200" eaLnBrk="0" fontAlgn="base" hangingPunct="0">
              <a:spcBef>
                <a:spcPct val="0"/>
              </a:spcBef>
              <a:spcAft>
                <a:spcPct val="0"/>
              </a:spcAft>
              <a:defRPr>
                <a:solidFill>
                  <a:schemeClr val="tx1"/>
                </a:solidFill>
                <a:latin typeface="Calibri" charset="0"/>
                <a:ea typeface="MS PGothic" charset="-128"/>
              </a:defRPr>
            </a:lvl7pPr>
            <a:lvl8pPr marL="3429000" indent="-228600" defTabSz="457200" eaLnBrk="0" fontAlgn="base" hangingPunct="0">
              <a:spcBef>
                <a:spcPct val="0"/>
              </a:spcBef>
              <a:spcAft>
                <a:spcPct val="0"/>
              </a:spcAft>
              <a:defRPr>
                <a:solidFill>
                  <a:schemeClr val="tx1"/>
                </a:solidFill>
                <a:latin typeface="Calibri" charset="0"/>
                <a:ea typeface="MS PGothic" charset="-128"/>
              </a:defRPr>
            </a:lvl8pPr>
            <a:lvl9pPr marL="3886200" indent="-228600" defTabSz="457200" eaLnBrk="0" fontAlgn="base" hangingPunct="0">
              <a:spcBef>
                <a:spcPct val="0"/>
              </a:spcBef>
              <a:spcAft>
                <a:spcPct val="0"/>
              </a:spcAft>
              <a:defRPr>
                <a:solidFill>
                  <a:schemeClr val="tx1"/>
                </a:solidFill>
                <a:latin typeface="Calibri" charset="0"/>
                <a:ea typeface="MS PGothic" charset="-128"/>
              </a:defRPr>
            </a:lvl9pPr>
          </a:lstStyle>
          <a:p>
            <a:pPr eaLnBrk="1" hangingPunct="1"/>
            <a:r>
              <a:rPr lang="en-US" altLang="x-none" dirty="0">
                <a:solidFill>
                  <a:prstClr val="white"/>
                </a:solidFill>
                <a:latin typeface="Palatino Linotype" charset="0"/>
              </a:rPr>
              <a:t>4/24/13 #18 </a:t>
            </a:r>
            <a:r>
              <a:rPr lang="en-US" altLang="x-none" dirty="0" smtClean="0">
                <a:solidFill>
                  <a:prstClr val="white"/>
                </a:solidFill>
                <a:latin typeface="Palatino Linotype" charset="0"/>
              </a:rPr>
              <a:t>PLD</a:t>
            </a:r>
            <a:endParaRPr lang="en-US" altLang="x-none" dirty="0">
              <a:solidFill>
                <a:prstClr val="white"/>
              </a:solidFill>
              <a:latin typeface="Palatino Linotype" charset="0"/>
            </a:endParaRPr>
          </a:p>
        </p:txBody>
      </p:sp>
      <p:sp>
        <p:nvSpPr>
          <p:cNvPr id="16" name="TextBox 15"/>
          <p:cNvSpPr txBox="1">
            <a:spLocks noChangeArrowheads="1"/>
          </p:cNvSpPr>
          <p:nvPr/>
        </p:nvSpPr>
        <p:spPr bwMode="auto">
          <a:xfrm>
            <a:off x="6683375" y="2173288"/>
            <a:ext cx="227806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charset="0"/>
                <a:ea typeface="MS PGothic" charset="-128"/>
              </a:defRPr>
            </a:lvl1pPr>
            <a:lvl2pPr marL="742950" indent="-285750" eaLnBrk="0" hangingPunct="0">
              <a:defRPr>
                <a:solidFill>
                  <a:schemeClr val="tx1"/>
                </a:solidFill>
                <a:latin typeface="Calibri" charset="0"/>
                <a:ea typeface="MS PGothic" charset="-128"/>
              </a:defRPr>
            </a:lvl2pPr>
            <a:lvl3pPr marL="1143000" indent="-228600" eaLnBrk="0" hangingPunct="0">
              <a:defRPr>
                <a:solidFill>
                  <a:schemeClr val="tx1"/>
                </a:solidFill>
                <a:latin typeface="Calibri" charset="0"/>
                <a:ea typeface="MS PGothic" charset="-128"/>
              </a:defRPr>
            </a:lvl3pPr>
            <a:lvl4pPr marL="1600200" indent="-228600" eaLnBrk="0" hangingPunct="0">
              <a:defRPr>
                <a:solidFill>
                  <a:schemeClr val="tx1"/>
                </a:solidFill>
                <a:latin typeface="Calibri" charset="0"/>
                <a:ea typeface="MS PGothic" charset="-128"/>
              </a:defRPr>
            </a:lvl4pPr>
            <a:lvl5pPr marL="2057400" indent="-228600" eaLnBrk="0" hangingPunct="0">
              <a:defRPr>
                <a:solidFill>
                  <a:schemeClr val="tx1"/>
                </a:solidFill>
                <a:latin typeface="Calibri" charset="0"/>
                <a:ea typeface="MS PGothic" charset="-128"/>
              </a:defRPr>
            </a:lvl5pPr>
            <a:lvl6pPr marL="2514600" indent="-228600" defTabSz="457200" eaLnBrk="0" fontAlgn="base" hangingPunct="0">
              <a:spcBef>
                <a:spcPct val="0"/>
              </a:spcBef>
              <a:spcAft>
                <a:spcPct val="0"/>
              </a:spcAft>
              <a:defRPr>
                <a:solidFill>
                  <a:schemeClr val="tx1"/>
                </a:solidFill>
                <a:latin typeface="Calibri" charset="0"/>
                <a:ea typeface="MS PGothic" charset="-128"/>
              </a:defRPr>
            </a:lvl6pPr>
            <a:lvl7pPr marL="2971800" indent="-228600" defTabSz="457200" eaLnBrk="0" fontAlgn="base" hangingPunct="0">
              <a:spcBef>
                <a:spcPct val="0"/>
              </a:spcBef>
              <a:spcAft>
                <a:spcPct val="0"/>
              </a:spcAft>
              <a:defRPr>
                <a:solidFill>
                  <a:schemeClr val="tx1"/>
                </a:solidFill>
                <a:latin typeface="Calibri" charset="0"/>
                <a:ea typeface="MS PGothic" charset="-128"/>
              </a:defRPr>
            </a:lvl7pPr>
            <a:lvl8pPr marL="3429000" indent="-228600" defTabSz="457200" eaLnBrk="0" fontAlgn="base" hangingPunct="0">
              <a:spcBef>
                <a:spcPct val="0"/>
              </a:spcBef>
              <a:spcAft>
                <a:spcPct val="0"/>
              </a:spcAft>
              <a:defRPr>
                <a:solidFill>
                  <a:schemeClr val="tx1"/>
                </a:solidFill>
                <a:latin typeface="Calibri" charset="0"/>
                <a:ea typeface="MS PGothic" charset="-128"/>
              </a:defRPr>
            </a:lvl8pPr>
            <a:lvl9pPr marL="3886200" indent="-228600" defTabSz="457200" eaLnBrk="0" fontAlgn="base" hangingPunct="0">
              <a:spcBef>
                <a:spcPct val="0"/>
              </a:spcBef>
              <a:spcAft>
                <a:spcPct val="0"/>
              </a:spcAft>
              <a:defRPr>
                <a:solidFill>
                  <a:schemeClr val="tx1"/>
                </a:solidFill>
                <a:latin typeface="Calibri" charset="0"/>
                <a:ea typeface="MS PGothic" charset="-128"/>
              </a:defRPr>
            </a:lvl9pPr>
          </a:lstStyle>
          <a:p>
            <a:pPr eaLnBrk="1" hangingPunct="1"/>
            <a:r>
              <a:rPr lang="en-US" altLang="x-none">
                <a:solidFill>
                  <a:prstClr val="white"/>
                </a:solidFill>
                <a:latin typeface="Palatino Linotype" charset="0"/>
              </a:rPr>
              <a:t>5/7/15 rucaparib on ARIEL2 </a:t>
            </a:r>
          </a:p>
        </p:txBody>
      </p:sp>
      <p:sp>
        <p:nvSpPr>
          <p:cNvPr id="17" name="TextBox 16"/>
          <p:cNvSpPr txBox="1">
            <a:spLocks noChangeArrowheads="1"/>
          </p:cNvSpPr>
          <p:nvPr/>
        </p:nvSpPr>
        <p:spPr bwMode="auto">
          <a:xfrm>
            <a:off x="6683375" y="2819400"/>
            <a:ext cx="226536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charset="0"/>
                <a:ea typeface="MS PGothic" charset="-128"/>
              </a:defRPr>
            </a:lvl1pPr>
            <a:lvl2pPr marL="742950" indent="-285750" eaLnBrk="0" hangingPunct="0">
              <a:defRPr>
                <a:solidFill>
                  <a:schemeClr val="tx1"/>
                </a:solidFill>
                <a:latin typeface="Calibri" charset="0"/>
                <a:ea typeface="MS PGothic" charset="-128"/>
              </a:defRPr>
            </a:lvl2pPr>
            <a:lvl3pPr marL="1143000" indent="-228600" eaLnBrk="0" hangingPunct="0">
              <a:defRPr>
                <a:solidFill>
                  <a:schemeClr val="tx1"/>
                </a:solidFill>
                <a:latin typeface="Calibri" charset="0"/>
                <a:ea typeface="MS PGothic" charset="-128"/>
              </a:defRPr>
            </a:lvl3pPr>
            <a:lvl4pPr marL="1600200" indent="-228600" eaLnBrk="0" hangingPunct="0">
              <a:defRPr>
                <a:solidFill>
                  <a:schemeClr val="tx1"/>
                </a:solidFill>
                <a:latin typeface="Calibri" charset="0"/>
                <a:ea typeface="MS PGothic" charset="-128"/>
              </a:defRPr>
            </a:lvl4pPr>
            <a:lvl5pPr marL="2057400" indent="-228600" eaLnBrk="0" hangingPunct="0">
              <a:defRPr>
                <a:solidFill>
                  <a:schemeClr val="tx1"/>
                </a:solidFill>
                <a:latin typeface="Calibri" charset="0"/>
                <a:ea typeface="MS PGothic" charset="-128"/>
              </a:defRPr>
            </a:lvl5pPr>
            <a:lvl6pPr marL="2514600" indent="-228600" defTabSz="457200" eaLnBrk="0" fontAlgn="base" hangingPunct="0">
              <a:spcBef>
                <a:spcPct val="0"/>
              </a:spcBef>
              <a:spcAft>
                <a:spcPct val="0"/>
              </a:spcAft>
              <a:defRPr>
                <a:solidFill>
                  <a:schemeClr val="tx1"/>
                </a:solidFill>
                <a:latin typeface="Calibri" charset="0"/>
                <a:ea typeface="MS PGothic" charset="-128"/>
              </a:defRPr>
            </a:lvl6pPr>
            <a:lvl7pPr marL="2971800" indent="-228600" defTabSz="457200" eaLnBrk="0" fontAlgn="base" hangingPunct="0">
              <a:spcBef>
                <a:spcPct val="0"/>
              </a:spcBef>
              <a:spcAft>
                <a:spcPct val="0"/>
              </a:spcAft>
              <a:defRPr>
                <a:solidFill>
                  <a:schemeClr val="tx1"/>
                </a:solidFill>
                <a:latin typeface="Calibri" charset="0"/>
                <a:ea typeface="MS PGothic" charset="-128"/>
              </a:defRPr>
            </a:lvl7pPr>
            <a:lvl8pPr marL="3429000" indent="-228600" defTabSz="457200" eaLnBrk="0" fontAlgn="base" hangingPunct="0">
              <a:spcBef>
                <a:spcPct val="0"/>
              </a:spcBef>
              <a:spcAft>
                <a:spcPct val="0"/>
              </a:spcAft>
              <a:defRPr>
                <a:solidFill>
                  <a:schemeClr val="tx1"/>
                </a:solidFill>
                <a:latin typeface="Calibri" charset="0"/>
                <a:ea typeface="MS PGothic" charset="-128"/>
              </a:defRPr>
            </a:lvl8pPr>
            <a:lvl9pPr marL="3886200" indent="-228600" defTabSz="457200" eaLnBrk="0" fontAlgn="base" hangingPunct="0">
              <a:spcBef>
                <a:spcPct val="0"/>
              </a:spcBef>
              <a:spcAft>
                <a:spcPct val="0"/>
              </a:spcAft>
              <a:defRPr>
                <a:solidFill>
                  <a:schemeClr val="tx1"/>
                </a:solidFill>
                <a:latin typeface="Calibri" charset="0"/>
                <a:ea typeface="MS PGothic" charset="-128"/>
              </a:defRPr>
            </a:lvl9pPr>
          </a:lstStyle>
          <a:p>
            <a:pPr eaLnBrk="1" hangingPunct="1"/>
            <a:r>
              <a:rPr lang="en-US" altLang="x-none">
                <a:solidFill>
                  <a:prstClr val="white"/>
                </a:solidFill>
                <a:latin typeface="Palatino Linotype" charset="0"/>
              </a:rPr>
              <a:t>NSTEMI 7/2/15 </a:t>
            </a:r>
          </a:p>
        </p:txBody>
      </p:sp>
      <p:sp>
        <p:nvSpPr>
          <p:cNvPr id="18" name="TextBox 17"/>
          <p:cNvSpPr txBox="1">
            <a:spLocks noChangeArrowheads="1"/>
          </p:cNvSpPr>
          <p:nvPr/>
        </p:nvSpPr>
        <p:spPr bwMode="auto">
          <a:xfrm>
            <a:off x="6683375" y="3259138"/>
            <a:ext cx="2125663"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charset="0"/>
                <a:ea typeface="MS PGothic" charset="-128"/>
              </a:defRPr>
            </a:lvl1pPr>
            <a:lvl2pPr marL="742950" indent="-285750" eaLnBrk="0" hangingPunct="0">
              <a:defRPr>
                <a:solidFill>
                  <a:schemeClr val="tx1"/>
                </a:solidFill>
                <a:latin typeface="Calibri" charset="0"/>
                <a:ea typeface="MS PGothic" charset="-128"/>
              </a:defRPr>
            </a:lvl2pPr>
            <a:lvl3pPr marL="1143000" indent="-228600" eaLnBrk="0" hangingPunct="0">
              <a:defRPr>
                <a:solidFill>
                  <a:schemeClr val="tx1"/>
                </a:solidFill>
                <a:latin typeface="Calibri" charset="0"/>
                <a:ea typeface="MS PGothic" charset="-128"/>
              </a:defRPr>
            </a:lvl3pPr>
            <a:lvl4pPr marL="1600200" indent="-228600" eaLnBrk="0" hangingPunct="0">
              <a:defRPr>
                <a:solidFill>
                  <a:schemeClr val="tx1"/>
                </a:solidFill>
                <a:latin typeface="Calibri" charset="0"/>
                <a:ea typeface="MS PGothic" charset="-128"/>
              </a:defRPr>
            </a:lvl4pPr>
            <a:lvl5pPr marL="2057400" indent="-228600" eaLnBrk="0" hangingPunct="0">
              <a:defRPr>
                <a:solidFill>
                  <a:schemeClr val="tx1"/>
                </a:solidFill>
                <a:latin typeface="Calibri" charset="0"/>
                <a:ea typeface="MS PGothic" charset="-128"/>
              </a:defRPr>
            </a:lvl5pPr>
            <a:lvl6pPr marL="2514600" indent="-228600" defTabSz="457200" eaLnBrk="0" fontAlgn="base" hangingPunct="0">
              <a:spcBef>
                <a:spcPct val="0"/>
              </a:spcBef>
              <a:spcAft>
                <a:spcPct val="0"/>
              </a:spcAft>
              <a:defRPr>
                <a:solidFill>
                  <a:schemeClr val="tx1"/>
                </a:solidFill>
                <a:latin typeface="Calibri" charset="0"/>
                <a:ea typeface="MS PGothic" charset="-128"/>
              </a:defRPr>
            </a:lvl6pPr>
            <a:lvl7pPr marL="2971800" indent="-228600" defTabSz="457200" eaLnBrk="0" fontAlgn="base" hangingPunct="0">
              <a:spcBef>
                <a:spcPct val="0"/>
              </a:spcBef>
              <a:spcAft>
                <a:spcPct val="0"/>
              </a:spcAft>
              <a:defRPr>
                <a:solidFill>
                  <a:schemeClr val="tx1"/>
                </a:solidFill>
                <a:latin typeface="Calibri" charset="0"/>
                <a:ea typeface="MS PGothic" charset="-128"/>
              </a:defRPr>
            </a:lvl7pPr>
            <a:lvl8pPr marL="3429000" indent="-228600" defTabSz="457200" eaLnBrk="0" fontAlgn="base" hangingPunct="0">
              <a:spcBef>
                <a:spcPct val="0"/>
              </a:spcBef>
              <a:spcAft>
                <a:spcPct val="0"/>
              </a:spcAft>
              <a:defRPr>
                <a:solidFill>
                  <a:schemeClr val="tx1"/>
                </a:solidFill>
                <a:latin typeface="Calibri" charset="0"/>
                <a:ea typeface="MS PGothic" charset="-128"/>
              </a:defRPr>
            </a:lvl8pPr>
            <a:lvl9pPr marL="3886200" indent="-228600" defTabSz="457200" eaLnBrk="0" fontAlgn="base" hangingPunct="0">
              <a:spcBef>
                <a:spcPct val="0"/>
              </a:spcBef>
              <a:spcAft>
                <a:spcPct val="0"/>
              </a:spcAft>
              <a:defRPr>
                <a:solidFill>
                  <a:schemeClr val="tx1"/>
                </a:solidFill>
                <a:latin typeface="Calibri" charset="0"/>
                <a:ea typeface="MS PGothic" charset="-128"/>
              </a:defRPr>
            </a:lvl9pPr>
          </a:lstStyle>
          <a:p>
            <a:pPr eaLnBrk="1" hangingPunct="1"/>
            <a:r>
              <a:rPr lang="en-US" altLang="x-none">
                <a:solidFill>
                  <a:prstClr val="white"/>
                </a:solidFill>
                <a:latin typeface="Palatino Linotype" charset="0"/>
              </a:rPr>
              <a:t>12/13/2016 Commenced carboplatin (Desens.)</a:t>
            </a:r>
          </a:p>
        </p:txBody>
      </p:sp>
    </p:spTree>
    <p:extLst>
      <p:ext uri="{BB962C8B-B14F-4D97-AF65-F5344CB8AC3E}">
        <p14:creationId xmlns:p14="http://schemas.microsoft.com/office/powerpoint/2010/main" val="492286859"/>
      </p:ext>
    </p:extLst>
  </p:cSld>
  <p:clrMapOvr>
    <a:masterClrMapping/>
  </p:clrMapOvr>
  <p:transition spd="slow" advClick="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3"/>
          <p:cNvSpPr>
            <a:spLocks noGrp="1" noChangeArrowheads="1"/>
          </p:cNvSpPr>
          <p:nvPr>
            <p:ph type="ctrTitle" idx="4294967295"/>
          </p:nvPr>
        </p:nvSpPr>
        <p:spPr>
          <a:xfrm>
            <a:off x="0" y="336550"/>
            <a:ext cx="7648575" cy="609600"/>
          </a:xfrm>
        </p:spPr>
        <p:txBody>
          <a:bodyPr rtlCol="0" anchor="b">
            <a:normAutofit fontScale="90000"/>
          </a:bodyPr>
          <a:lstStyle/>
          <a:p>
            <a:pPr eaLnBrk="1" fontAlgn="auto" hangingPunct="1">
              <a:spcAft>
                <a:spcPts val="0"/>
              </a:spcAft>
              <a:defRPr/>
            </a:pPr>
            <a:r>
              <a:rPr lang="en-US" sz="3600" b="1">
                <a:latin typeface="Palatino Linotype" charset="0"/>
                <a:ea typeface="+mj-ea"/>
                <a:cs typeface="Arial" charset="0"/>
              </a:rPr>
              <a:t>Potential Conflicts of Interest</a:t>
            </a:r>
          </a:p>
        </p:txBody>
      </p:sp>
      <p:pic>
        <p:nvPicPr>
          <p:cNvPr id="17410" name="Picture 4" descr="ivy-harvar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67600" y="279400"/>
            <a:ext cx="1219200" cy="1258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1" name="Line 5"/>
          <p:cNvSpPr>
            <a:spLocks noChangeShapeType="1"/>
          </p:cNvSpPr>
          <p:nvPr/>
        </p:nvSpPr>
        <p:spPr bwMode="auto">
          <a:xfrm>
            <a:off x="0" y="1600200"/>
            <a:ext cx="91440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412" name="Line 6"/>
          <p:cNvSpPr>
            <a:spLocks noChangeShapeType="1"/>
          </p:cNvSpPr>
          <p:nvPr/>
        </p:nvSpPr>
        <p:spPr bwMode="auto">
          <a:xfrm>
            <a:off x="0" y="228600"/>
            <a:ext cx="91440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413" name="Text Box 8"/>
          <p:cNvSpPr txBox="1">
            <a:spLocks noChangeArrowheads="1"/>
          </p:cNvSpPr>
          <p:nvPr/>
        </p:nvSpPr>
        <p:spPr bwMode="auto">
          <a:xfrm>
            <a:off x="838200" y="841375"/>
            <a:ext cx="55626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charset="0"/>
                <a:ea typeface="MS PGothic" charset="-128"/>
              </a:defRPr>
            </a:lvl1pPr>
            <a:lvl2pPr marL="742950" indent="-285750">
              <a:spcBef>
                <a:spcPct val="20000"/>
              </a:spcBef>
              <a:buFont typeface="Arial" charset="0"/>
              <a:buChar char="–"/>
              <a:defRPr sz="2800">
                <a:solidFill>
                  <a:schemeClr val="tx1"/>
                </a:solidFill>
                <a:latin typeface="Calibri" charset="0"/>
                <a:ea typeface="MS PGothic" charset="-128"/>
              </a:defRPr>
            </a:lvl2pPr>
            <a:lvl3pPr marL="1143000" indent="-228600">
              <a:spcBef>
                <a:spcPct val="20000"/>
              </a:spcBef>
              <a:buFont typeface="Arial" charset="0"/>
              <a:buChar char="•"/>
              <a:defRPr sz="2400">
                <a:solidFill>
                  <a:schemeClr val="tx1"/>
                </a:solidFill>
                <a:latin typeface="Calibri" charset="0"/>
                <a:ea typeface="MS PGothic" charset="-128"/>
              </a:defRPr>
            </a:lvl3pPr>
            <a:lvl4pPr marL="1600200" indent="-228600">
              <a:spcBef>
                <a:spcPct val="20000"/>
              </a:spcBef>
              <a:buFont typeface="Arial" charset="0"/>
              <a:buChar char="–"/>
              <a:defRPr sz="2000">
                <a:solidFill>
                  <a:schemeClr val="tx1"/>
                </a:solidFill>
                <a:latin typeface="Calibri" charset="0"/>
                <a:ea typeface="MS PGothic" charset="-128"/>
              </a:defRPr>
            </a:lvl4pPr>
            <a:lvl5pPr marL="2057400" indent="-228600">
              <a:spcBef>
                <a:spcPct val="20000"/>
              </a:spcBef>
              <a:buFont typeface="Arial" charset="0"/>
              <a:buChar char="»"/>
              <a:defRPr sz="2000">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9pPr>
          </a:lstStyle>
          <a:p>
            <a:pPr algn="ctr">
              <a:spcBef>
                <a:spcPct val="0"/>
              </a:spcBef>
              <a:buFontTx/>
              <a:buNone/>
            </a:pPr>
            <a:r>
              <a:rPr lang="en-US" altLang="x-none" sz="2000" i="1">
                <a:latin typeface="Palatino Linotype" charset="0"/>
              </a:rPr>
              <a:t>…capped at a level befitting an academic role</a:t>
            </a:r>
            <a:r>
              <a:rPr lang="en-US" altLang="x-none" sz="2000">
                <a:latin typeface="Palatino Linotype" charset="0"/>
              </a:rPr>
              <a:t> </a:t>
            </a:r>
          </a:p>
          <a:p>
            <a:pPr algn="ctr">
              <a:spcBef>
                <a:spcPct val="0"/>
              </a:spcBef>
              <a:buFontTx/>
              <a:buNone/>
            </a:pPr>
            <a:r>
              <a:rPr lang="en-US" altLang="x-none" sz="2000" i="1">
                <a:latin typeface="Palatino Linotype" charset="0"/>
              </a:rPr>
              <a:t>Lo B. </a:t>
            </a:r>
            <a:r>
              <a:rPr lang="en-US" altLang="x-none" sz="2000">
                <a:latin typeface="Palatino Linotype" charset="0"/>
              </a:rPr>
              <a:t>Serving Two Masters 2010;362:669-671</a:t>
            </a:r>
          </a:p>
        </p:txBody>
      </p:sp>
      <p:sp>
        <p:nvSpPr>
          <p:cNvPr id="17414" name="Line 5"/>
          <p:cNvSpPr>
            <a:spLocks noChangeShapeType="1"/>
          </p:cNvSpPr>
          <p:nvPr/>
        </p:nvSpPr>
        <p:spPr bwMode="auto">
          <a:xfrm>
            <a:off x="0" y="6705600"/>
            <a:ext cx="91440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 name="Text Box 2"/>
          <p:cNvSpPr txBox="1">
            <a:spLocks noChangeArrowheads="1"/>
          </p:cNvSpPr>
          <p:nvPr/>
        </p:nvSpPr>
        <p:spPr bwMode="auto">
          <a:xfrm>
            <a:off x="449263" y="1708150"/>
            <a:ext cx="8682037" cy="5207000"/>
          </a:xfrm>
          <a:prstGeom prst="rect">
            <a:avLst/>
          </a:prstGeom>
          <a:noFill/>
          <a:ln>
            <a:noFill/>
          </a:ln>
          <a:extLst/>
        </p:spPr>
        <p:txBody>
          <a:bodyPr>
            <a:spAutoFit/>
          </a:bodyPr>
          <a:lstStyle>
            <a:lvl1pPr marL="457200" indent="-457200">
              <a:tabLst>
                <a:tab pos="914400" algn="l"/>
                <a:tab pos="3373438" algn="l"/>
              </a:tabLst>
              <a:defRPr sz="2400">
                <a:solidFill>
                  <a:schemeClr val="tx1"/>
                </a:solidFill>
                <a:latin typeface="Calibri" charset="0"/>
                <a:ea typeface="MS PGothic" charset="0"/>
                <a:cs typeface="MS PGothic" charset="0"/>
              </a:defRPr>
            </a:lvl1pPr>
            <a:lvl2pPr marL="742950" indent="-285750">
              <a:tabLst>
                <a:tab pos="914400" algn="l"/>
                <a:tab pos="3373438" algn="l"/>
              </a:tabLst>
              <a:defRPr sz="2400">
                <a:solidFill>
                  <a:schemeClr val="tx1"/>
                </a:solidFill>
                <a:latin typeface="Calibri" charset="0"/>
                <a:ea typeface="MS PGothic" charset="0"/>
                <a:cs typeface="MS PGothic" charset="0"/>
              </a:defRPr>
            </a:lvl2pPr>
            <a:lvl3pPr marL="1143000" indent="-228600">
              <a:tabLst>
                <a:tab pos="914400" algn="l"/>
                <a:tab pos="3373438" algn="l"/>
              </a:tabLst>
              <a:defRPr sz="2400">
                <a:solidFill>
                  <a:schemeClr val="tx1"/>
                </a:solidFill>
                <a:latin typeface="Calibri" charset="0"/>
                <a:ea typeface="MS PGothic" charset="0"/>
                <a:cs typeface="MS PGothic" charset="0"/>
              </a:defRPr>
            </a:lvl3pPr>
            <a:lvl4pPr marL="1600200" indent="-228600">
              <a:tabLst>
                <a:tab pos="914400" algn="l"/>
                <a:tab pos="3373438" algn="l"/>
              </a:tabLst>
              <a:defRPr sz="2400">
                <a:solidFill>
                  <a:schemeClr val="tx1"/>
                </a:solidFill>
                <a:latin typeface="Calibri" charset="0"/>
                <a:ea typeface="MS PGothic" charset="0"/>
                <a:cs typeface="MS PGothic" charset="0"/>
              </a:defRPr>
            </a:lvl4pPr>
            <a:lvl5pPr marL="2057400" indent="-228600">
              <a:tabLst>
                <a:tab pos="914400" algn="l"/>
                <a:tab pos="3373438" algn="l"/>
              </a:tabLst>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tabLst>
                <a:tab pos="914400" algn="l"/>
                <a:tab pos="3373438" algn="l"/>
              </a:tabLs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tabLst>
                <a:tab pos="914400" algn="l"/>
                <a:tab pos="3373438" algn="l"/>
              </a:tabLs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tabLst>
                <a:tab pos="914400" algn="l"/>
                <a:tab pos="3373438" algn="l"/>
              </a:tabLs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tabLst>
                <a:tab pos="914400" algn="l"/>
                <a:tab pos="3373438" algn="l"/>
              </a:tabLst>
              <a:defRPr sz="2400">
                <a:solidFill>
                  <a:schemeClr val="tx1"/>
                </a:solidFill>
                <a:latin typeface="Calibri" charset="0"/>
                <a:ea typeface="MS PGothic" charset="0"/>
                <a:cs typeface="MS PGothic" charset="0"/>
              </a:defRPr>
            </a:lvl9pPr>
          </a:lstStyle>
          <a:p>
            <a:pPr eaLnBrk="1" hangingPunct="1">
              <a:lnSpc>
                <a:spcPts val="2500"/>
              </a:lnSpc>
              <a:tabLst>
                <a:tab pos="1090613" algn="l"/>
                <a:tab pos="3886200" algn="l"/>
              </a:tabLst>
              <a:defRPr/>
            </a:pPr>
            <a:r>
              <a:rPr lang="en-US" sz="1900" dirty="0" smtClean="0">
                <a:latin typeface="Palatino Linotype" charset="0"/>
              </a:rPr>
              <a:t>2004-	Genentech, Inc.	Research DSMC Chair </a:t>
            </a:r>
            <a:r>
              <a:rPr lang="en-GB" sz="1900" dirty="0" smtClean="0">
                <a:latin typeface="Palatino Linotype" charset="0"/>
              </a:rPr>
              <a:t>SABs</a:t>
            </a:r>
          </a:p>
          <a:p>
            <a:pPr eaLnBrk="1" hangingPunct="1">
              <a:lnSpc>
                <a:spcPts val="2500"/>
              </a:lnSpc>
              <a:tabLst>
                <a:tab pos="1090613" algn="l"/>
                <a:tab pos="3886200" algn="l"/>
              </a:tabLst>
              <a:defRPr/>
            </a:pPr>
            <a:r>
              <a:rPr lang="en-GB" sz="1900" dirty="0" smtClean="0">
                <a:latin typeface="Palatino Linotype" charset="0"/>
              </a:rPr>
              <a:t>2006-9	</a:t>
            </a:r>
            <a:r>
              <a:rPr lang="en-GB" sz="1900" dirty="0" err="1" smtClean="0">
                <a:latin typeface="Palatino Linotype" charset="0"/>
              </a:rPr>
              <a:t>CuraGen</a:t>
            </a:r>
            <a:r>
              <a:rPr lang="en-GB" sz="1900" dirty="0" smtClean="0">
                <a:latin typeface="Palatino Linotype" charset="0"/>
              </a:rPr>
              <a:t> Corp.	Research Funding</a:t>
            </a:r>
          </a:p>
          <a:p>
            <a:pPr eaLnBrk="1" hangingPunct="1">
              <a:lnSpc>
                <a:spcPts val="2500"/>
              </a:lnSpc>
              <a:tabLst>
                <a:tab pos="1090613" algn="l"/>
                <a:tab pos="3886200" algn="l"/>
              </a:tabLst>
              <a:defRPr/>
            </a:pPr>
            <a:r>
              <a:rPr lang="en-GB" sz="1900" dirty="0" smtClean="0">
                <a:latin typeface="Palatino Linotype" charset="0"/>
              </a:rPr>
              <a:t>2007-10	PDL </a:t>
            </a:r>
            <a:r>
              <a:rPr lang="en-GB" sz="1900" dirty="0" err="1" smtClean="0">
                <a:latin typeface="Palatino Linotype" charset="0"/>
              </a:rPr>
              <a:t>BioPharma</a:t>
            </a:r>
            <a:r>
              <a:rPr lang="en-GB" sz="1900" dirty="0" smtClean="0">
                <a:latin typeface="Palatino Linotype" charset="0"/>
              </a:rPr>
              <a:t>, Inc.	Research Funding</a:t>
            </a:r>
          </a:p>
          <a:p>
            <a:pPr eaLnBrk="1" hangingPunct="1">
              <a:lnSpc>
                <a:spcPts val="2500"/>
              </a:lnSpc>
              <a:tabLst>
                <a:tab pos="1090613" algn="l"/>
                <a:tab pos="3886200" algn="l"/>
              </a:tabLst>
              <a:defRPr/>
            </a:pPr>
            <a:r>
              <a:rPr lang="en-GB" sz="1900" dirty="0" smtClean="0">
                <a:latin typeface="Palatino Linotype" charset="0"/>
              </a:rPr>
              <a:t>2007-	</a:t>
            </a:r>
            <a:r>
              <a:rPr lang="en-GB" sz="1900" dirty="0" err="1" smtClean="0">
                <a:latin typeface="Palatino Linotype" charset="0"/>
              </a:rPr>
              <a:t>ImClone</a:t>
            </a:r>
            <a:r>
              <a:rPr lang="en-GB" sz="1900" dirty="0" smtClean="0">
                <a:latin typeface="Palatino Linotype" charset="0"/>
              </a:rPr>
              <a:t> Systems, Inc.	Research Funding</a:t>
            </a:r>
          </a:p>
          <a:p>
            <a:pPr eaLnBrk="1" hangingPunct="1">
              <a:lnSpc>
                <a:spcPts val="2500"/>
              </a:lnSpc>
              <a:tabLst>
                <a:tab pos="1090613" algn="l"/>
                <a:tab pos="3886200" algn="l"/>
              </a:tabLst>
              <a:defRPr/>
            </a:pPr>
            <a:r>
              <a:rPr lang="en-GB" sz="1900" dirty="0" smtClean="0">
                <a:latin typeface="Palatino Linotype" charset="0"/>
              </a:rPr>
              <a:t>2008-13	Abbott Laboratories	Scientific Advisory Boards (SABs)</a:t>
            </a:r>
            <a:endParaRPr lang="en-US" sz="1900" dirty="0" smtClean="0">
              <a:latin typeface="Palatino Linotype" charset="0"/>
            </a:endParaRPr>
          </a:p>
          <a:p>
            <a:pPr eaLnBrk="1" hangingPunct="1">
              <a:lnSpc>
                <a:spcPts val="2500"/>
              </a:lnSpc>
              <a:tabLst>
                <a:tab pos="1090613" algn="l"/>
                <a:tab pos="3886200" algn="l"/>
              </a:tabLst>
              <a:defRPr/>
            </a:pPr>
            <a:r>
              <a:rPr lang="en-US" sz="1900" dirty="0" smtClean="0">
                <a:latin typeface="Palatino Linotype" charset="0"/>
              </a:rPr>
              <a:t>2008-	</a:t>
            </a:r>
            <a:r>
              <a:rPr lang="en-US" sz="1900" dirty="0" err="1" smtClean="0">
                <a:latin typeface="Palatino Linotype" charset="0"/>
              </a:rPr>
              <a:t>Endocyte</a:t>
            </a:r>
            <a:r>
              <a:rPr lang="en-US" sz="1900" dirty="0" smtClean="0">
                <a:latin typeface="Palatino Linotype" charset="0"/>
              </a:rPr>
              <a:t>, Inc.</a:t>
            </a:r>
            <a:r>
              <a:rPr lang="en-GB" sz="1900" dirty="0" smtClean="0">
                <a:latin typeface="Palatino Linotype" charset="0"/>
              </a:rPr>
              <a:t>	Research Scientific Advisory Boards </a:t>
            </a:r>
            <a:endParaRPr lang="en-US" sz="1900" dirty="0" smtClean="0">
              <a:latin typeface="Palatino Linotype" charset="0"/>
            </a:endParaRPr>
          </a:p>
          <a:p>
            <a:pPr eaLnBrk="1" hangingPunct="1">
              <a:lnSpc>
                <a:spcPts val="2500"/>
              </a:lnSpc>
              <a:buFontTx/>
              <a:buAutoNum type="arabicPlain" startAt="2009"/>
              <a:tabLst>
                <a:tab pos="1090613" algn="l"/>
                <a:tab pos="3886200" algn="l"/>
              </a:tabLst>
              <a:defRPr/>
            </a:pPr>
            <a:r>
              <a:rPr lang="en-US" sz="1900" dirty="0" smtClean="0">
                <a:latin typeface="Palatino Linotype" charset="0"/>
              </a:rPr>
              <a:t>-	AstraZeneca</a:t>
            </a:r>
            <a:r>
              <a:rPr lang="en-GB" sz="1900" dirty="0" smtClean="0">
                <a:latin typeface="Palatino Linotype" charset="0"/>
              </a:rPr>
              <a:t>	Research SABs Educational materials</a:t>
            </a:r>
          </a:p>
          <a:p>
            <a:pPr marL="0" indent="0" eaLnBrk="1" hangingPunct="1">
              <a:lnSpc>
                <a:spcPts val="2500"/>
              </a:lnSpc>
              <a:tabLst>
                <a:tab pos="1090613" algn="l"/>
                <a:tab pos="3886200" algn="l"/>
              </a:tabLst>
              <a:defRPr/>
            </a:pPr>
            <a:r>
              <a:rPr lang="en-GB" sz="1900" dirty="0" smtClean="0">
                <a:latin typeface="Palatino Linotype" charset="0"/>
              </a:rPr>
              <a:t>2010- 	Vascular </a:t>
            </a:r>
            <a:r>
              <a:rPr lang="en-GB" sz="1900" dirty="0" err="1" smtClean="0">
                <a:latin typeface="Palatino Linotype" charset="0"/>
              </a:rPr>
              <a:t>Biogenics</a:t>
            </a:r>
            <a:r>
              <a:rPr lang="en-GB" sz="1900" dirty="0" smtClean="0">
                <a:latin typeface="Palatino Linotype" charset="0"/>
              </a:rPr>
              <a:t>, Ltd	Research Funding SABs </a:t>
            </a:r>
          </a:p>
          <a:p>
            <a:pPr eaLnBrk="1" hangingPunct="1">
              <a:lnSpc>
                <a:spcPts val="2500"/>
              </a:lnSpc>
              <a:tabLst>
                <a:tab pos="1090613" algn="l"/>
                <a:tab pos="3886200" algn="l"/>
              </a:tabLst>
              <a:defRPr/>
            </a:pPr>
            <a:r>
              <a:rPr lang="en-US" sz="1900" dirty="0" smtClean="0">
                <a:latin typeface="Palatino Linotype" charset="0"/>
              </a:rPr>
              <a:t>2010-	Eisai Inc. 	</a:t>
            </a:r>
            <a:r>
              <a:rPr lang="en-GB" sz="1900" dirty="0" smtClean="0">
                <a:latin typeface="Palatino Linotype" charset="0"/>
              </a:rPr>
              <a:t>Research Funding</a:t>
            </a:r>
            <a:endParaRPr lang="en-US" sz="1900" dirty="0" smtClean="0">
              <a:latin typeface="Palatino Linotype" charset="0"/>
            </a:endParaRPr>
          </a:p>
          <a:p>
            <a:pPr eaLnBrk="1" hangingPunct="1">
              <a:lnSpc>
                <a:spcPts val="2500"/>
              </a:lnSpc>
              <a:tabLst>
                <a:tab pos="1090613" algn="l"/>
                <a:tab pos="3886200" algn="l"/>
              </a:tabLst>
              <a:defRPr/>
            </a:pPr>
            <a:r>
              <a:rPr lang="en-US" sz="1900" dirty="0" smtClean="0">
                <a:latin typeface="Palatino Linotype" charset="0"/>
              </a:rPr>
              <a:t>2010- 	Amgen Inc. 	</a:t>
            </a:r>
            <a:r>
              <a:rPr lang="en-GB" sz="1900" dirty="0" smtClean="0">
                <a:latin typeface="Palatino Linotype" charset="0"/>
              </a:rPr>
              <a:t>Research Funding SABs </a:t>
            </a:r>
            <a:endParaRPr lang="en-US" sz="1900" dirty="0" smtClean="0">
              <a:latin typeface="Palatino Linotype" charset="0"/>
            </a:endParaRPr>
          </a:p>
          <a:p>
            <a:pPr eaLnBrk="1" hangingPunct="1">
              <a:lnSpc>
                <a:spcPts val="2500"/>
              </a:lnSpc>
              <a:tabLst>
                <a:tab pos="1090613" algn="l"/>
                <a:tab pos="3886200" algn="l"/>
              </a:tabLst>
              <a:defRPr/>
            </a:pPr>
            <a:r>
              <a:rPr lang="en-US" sz="1900" dirty="0" smtClean="0">
                <a:latin typeface="Palatino Linotype" charset="0"/>
              </a:rPr>
              <a:t>2010-11 	</a:t>
            </a:r>
            <a:r>
              <a:rPr lang="en-US" altLang="ja-JP" sz="1900" dirty="0" err="1" smtClean="0">
                <a:latin typeface="Palatino Linotype" charset="0"/>
              </a:rPr>
              <a:t>Lifecore</a:t>
            </a:r>
            <a:r>
              <a:rPr lang="en-US" altLang="ja-JP" sz="1900" dirty="0" smtClean="0">
                <a:latin typeface="Palatino Linotype" charset="0"/>
              </a:rPr>
              <a:t> Biomedical</a:t>
            </a:r>
            <a:r>
              <a:rPr lang="en-GB" altLang="ja-JP" sz="1900" dirty="0" smtClean="0">
                <a:latin typeface="Palatino Linotype" charset="0"/>
              </a:rPr>
              <a:t> 	Scientific Advisory Boards</a:t>
            </a:r>
            <a:endParaRPr lang="en-US" altLang="ja-JP" sz="1900" dirty="0" smtClean="0">
              <a:latin typeface="Palatino Linotype" charset="0"/>
            </a:endParaRPr>
          </a:p>
          <a:p>
            <a:pPr eaLnBrk="1" hangingPunct="1">
              <a:lnSpc>
                <a:spcPts val="2500"/>
              </a:lnSpc>
              <a:tabLst>
                <a:tab pos="1090613" algn="l"/>
                <a:tab pos="3886200" algn="l"/>
              </a:tabLst>
              <a:defRPr/>
            </a:pPr>
            <a:r>
              <a:rPr lang="en-US" altLang="ja-JP" sz="1900" dirty="0" smtClean="0">
                <a:latin typeface="Palatino Linotype" charset="0"/>
              </a:rPr>
              <a:t>2011 	</a:t>
            </a:r>
            <a:r>
              <a:rPr lang="en-US" altLang="ja-JP" sz="1900" dirty="0" err="1" smtClean="0">
                <a:latin typeface="Palatino Linotype" charset="0"/>
              </a:rPr>
              <a:t>Biomarin</a:t>
            </a:r>
            <a:r>
              <a:rPr lang="en-US" altLang="ja-JP" sz="1900" dirty="0" smtClean="0">
                <a:latin typeface="Palatino Linotype" charset="0"/>
              </a:rPr>
              <a:t> </a:t>
            </a:r>
            <a:r>
              <a:rPr lang="en-US" altLang="ja-JP" sz="1900" dirty="0" err="1" smtClean="0">
                <a:latin typeface="Palatino Linotype" charset="0"/>
              </a:rPr>
              <a:t>Pharma</a:t>
            </a:r>
            <a:r>
              <a:rPr lang="en-US" altLang="ja-JP" sz="1900" dirty="0" smtClean="0">
                <a:latin typeface="Palatino Linotype" charset="0"/>
              </a:rPr>
              <a:t> Inc. 	</a:t>
            </a:r>
            <a:r>
              <a:rPr lang="en-GB" altLang="ja-JP" sz="1900" dirty="0" smtClean="0">
                <a:latin typeface="Palatino Linotype" charset="0"/>
              </a:rPr>
              <a:t>Scientific Advisory Boards</a:t>
            </a:r>
            <a:endParaRPr lang="en-US" altLang="ja-JP" sz="1900" dirty="0" smtClean="0">
              <a:latin typeface="Palatino Linotype" charset="0"/>
            </a:endParaRPr>
          </a:p>
          <a:p>
            <a:pPr eaLnBrk="1" hangingPunct="1">
              <a:lnSpc>
                <a:spcPts val="2500"/>
              </a:lnSpc>
              <a:tabLst>
                <a:tab pos="1090613" algn="l"/>
                <a:tab pos="3886200" algn="l"/>
              </a:tabLst>
              <a:defRPr/>
            </a:pPr>
            <a:r>
              <a:rPr lang="en-US" altLang="ja-JP" sz="1900" dirty="0" smtClean="0">
                <a:latin typeface="Palatino Linotype" charset="0"/>
              </a:rPr>
              <a:t>2011- 	Clovis</a:t>
            </a:r>
            <a:r>
              <a:rPr lang="en-GB" altLang="ja-JP" sz="1900" dirty="0" smtClean="0">
                <a:latin typeface="Palatino Linotype" charset="0"/>
              </a:rPr>
              <a:t> Oncology        	Scientific Advisory Boards</a:t>
            </a:r>
          </a:p>
          <a:p>
            <a:pPr eaLnBrk="1" hangingPunct="1">
              <a:lnSpc>
                <a:spcPts val="2500"/>
              </a:lnSpc>
              <a:tabLst>
                <a:tab pos="1090613" algn="l"/>
                <a:tab pos="3886200" algn="l"/>
              </a:tabLst>
              <a:defRPr/>
            </a:pPr>
            <a:r>
              <a:rPr lang="en-GB" sz="1900" dirty="0" smtClean="0">
                <a:latin typeface="Palatino Linotype" charset="0"/>
              </a:rPr>
              <a:t>2013-	AbbVie 	Scientific Advisory Boards </a:t>
            </a:r>
            <a:r>
              <a:rPr lang="en-US" sz="1900" dirty="0" smtClean="0">
                <a:latin typeface="Palatino Linotype" charset="0"/>
              </a:rPr>
              <a:t>DSMC</a:t>
            </a:r>
          </a:p>
          <a:p>
            <a:pPr eaLnBrk="1" hangingPunct="1">
              <a:lnSpc>
                <a:spcPts val="2500"/>
              </a:lnSpc>
              <a:tabLst>
                <a:tab pos="1090613" algn="l"/>
                <a:tab pos="3886200" algn="l"/>
              </a:tabLst>
              <a:defRPr/>
            </a:pPr>
            <a:r>
              <a:rPr lang="en-US" sz="1900" dirty="0" smtClean="0">
                <a:latin typeface="Palatino Linotype" charset="0"/>
              </a:rPr>
              <a:t>2016-	Schulman IRB	Consultant </a:t>
            </a:r>
          </a:p>
          <a:p>
            <a:pPr eaLnBrk="1" hangingPunct="1">
              <a:lnSpc>
                <a:spcPts val="2500"/>
              </a:lnSpc>
              <a:defRPr/>
            </a:pPr>
            <a:endParaRPr lang="en-US" sz="1900" dirty="0" smtClean="0">
              <a:latin typeface="Palatino Linotype" charset="0"/>
            </a:endParaRPr>
          </a:p>
        </p:txBody>
      </p:sp>
    </p:spTree>
  </p:cSld>
  <p:clrMapOvr>
    <a:masterClrMapping/>
  </p:clrMapOvr>
  <p:transition advClick="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58" name="Rectangle 3"/>
          <p:cNvSpPr>
            <a:spLocks noChangeArrowheads="1"/>
          </p:cNvSpPr>
          <p:nvPr/>
        </p:nvSpPr>
        <p:spPr bwMode="auto">
          <a:xfrm>
            <a:off x="0" y="2895600"/>
            <a:ext cx="9144000" cy="9144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charset="0"/>
              <a:buChar char="•"/>
              <a:defRPr sz="3200">
                <a:solidFill>
                  <a:schemeClr val="tx1"/>
                </a:solidFill>
                <a:latin typeface="Calibri" charset="0"/>
                <a:ea typeface="MS PGothic" charset="-128"/>
              </a:defRPr>
            </a:lvl1pPr>
            <a:lvl2pPr marL="742950" indent="-285750">
              <a:spcBef>
                <a:spcPct val="20000"/>
              </a:spcBef>
              <a:buFont typeface="Arial" charset="0"/>
              <a:buChar char="–"/>
              <a:defRPr sz="2800">
                <a:solidFill>
                  <a:schemeClr val="tx1"/>
                </a:solidFill>
                <a:latin typeface="Calibri" charset="0"/>
                <a:ea typeface="MS PGothic" charset="-128"/>
              </a:defRPr>
            </a:lvl2pPr>
            <a:lvl3pPr marL="1143000" indent="-228600">
              <a:spcBef>
                <a:spcPct val="20000"/>
              </a:spcBef>
              <a:buFont typeface="Arial" charset="0"/>
              <a:buChar char="•"/>
              <a:defRPr sz="2400">
                <a:solidFill>
                  <a:schemeClr val="tx1"/>
                </a:solidFill>
                <a:latin typeface="Calibri" charset="0"/>
                <a:ea typeface="MS PGothic" charset="-128"/>
              </a:defRPr>
            </a:lvl3pPr>
            <a:lvl4pPr marL="1600200" indent="-228600">
              <a:spcBef>
                <a:spcPct val="20000"/>
              </a:spcBef>
              <a:buFont typeface="Arial" charset="0"/>
              <a:buChar char="–"/>
              <a:defRPr sz="2000">
                <a:solidFill>
                  <a:schemeClr val="tx1"/>
                </a:solidFill>
                <a:latin typeface="Calibri" charset="0"/>
                <a:ea typeface="MS PGothic" charset="-128"/>
              </a:defRPr>
            </a:lvl4pPr>
            <a:lvl5pPr marL="2057400" indent="-228600">
              <a:spcBef>
                <a:spcPct val="20000"/>
              </a:spcBef>
              <a:buFont typeface="Arial" charset="0"/>
              <a:buChar char="»"/>
              <a:defRPr sz="2000">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9pPr>
          </a:lstStyle>
          <a:p>
            <a:pPr eaLnBrk="1" hangingPunct="1">
              <a:spcBef>
                <a:spcPct val="0"/>
              </a:spcBef>
              <a:buFontTx/>
              <a:buNone/>
            </a:pPr>
            <a:endParaRPr lang="x-none" altLang="x-none" sz="1800">
              <a:latin typeface="Lucida Grande" charset="0"/>
            </a:endParaRPr>
          </a:p>
        </p:txBody>
      </p:sp>
      <p:pic>
        <p:nvPicPr>
          <p:cNvPr id="19459" name="Picture 4" descr="Cancer Center_RGB"/>
          <p:cNvPicPr>
            <a:picLocks noChangeAspect="1" noChangeArrowheads="1"/>
          </p:cNvPicPr>
          <p:nvPr/>
        </p:nvPicPr>
        <p:blipFill>
          <a:blip r:embed="rId3">
            <a:extLst>
              <a:ext uri="{28A0092B-C50C-407E-A947-70E740481C1C}">
                <a14:useLocalDpi xmlns:a14="http://schemas.microsoft.com/office/drawing/2010/main" val="0"/>
              </a:ext>
            </a:extLst>
          </a:blip>
          <a:srcRect t="12732" b="13779"/>
          <a:stretch>
            <a:fillRect/>
          </a:stretch>
        </p:blipFill>
        <p:spPr bwMode="auto">
          <a:xfrm>
            <a:off x="6096000" y="2895600"/>
            <a:ext cx="3048000" cy="90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0" name="AutoShape 5"/>
          <p:cNvSpPr>
            <a:spLocks noChangeArrowheads="1"/>
          </p:cNvSpPr>
          <p:nvPr/>
        </p:nvSpPr>
        <p:spPr bwMode="auto">
          <a:xfrm>
            <a:off x="457200" y="1639888"/>
            <a:ext cx="5835650" cy="3192462"/>
          </a:xfrm>
          <a:prstGeom prst="roundRect">
            <a:avLst>
              <a:gd name="adj" fmla="val 4477"/>
            </a:avLst>
          </a:prstGeom>
          <a:solidFill>
            <a:srgbClr val="FFFFFF"/>
          </a:solidFill>
          <a:ln>
            <a:noFill/>
          </a:ln>
          <a:extLst>
            <a:ext uri="{91240B29-F687-4F45-9708-019B960494DF}">
              <a14:hiddenLine xmlns:a14="http://schemas.microsoft.com/office/drawing/2010/main" w="19050">
                <a:solidFill>
                  <a:srgbClr val="000000"/>
                </a:solidFill>
                <a:round/>
                <a:headEnd/>
                <a:tailEnd/>
              </a14:hiddenLine>
            </a:ext>
          </a:extLst>
        </p:spPr>
        <p:txBody>
          <a:bodyPr wrap="none" anchor="ctr"/>
          <a:lstStyle>
            <a:lvl1pPr>
              <a:spcBef>
                <a:spcPct val="20000"/>
              </a:spcBef>
              <a:buFont typeface="Arial" charset="0"/>
              <a:buChar char="•"/>
              <a:defRPr sz="3200">
                <a:solidFill>
                  <a:schemeClr val="tx1"/>
                </a:solidFill>
                <a:latin typeface="Calibri" charset="0"/>
                <a:ea typeface="MS PGothic" charset="-128"/>
              </a:defRPr>
            </a:lvl1pPr>
            <a:lvl2pPr marL="742950" indent="-285750">
              <a:spcBef>
                <a:spcPct val="20000"/>
              </a:spcBef>
              <a:buFont typeface="Arial" charset="0"/>
              <a:buChar char="–"/>
              <a:defRPr sz="2800">
                <a:solidFill>
                  <a:schemeClr val="tx1"/>
                </a:solidFill>
                <a:latin typeface="Calibri" charset="0"/>
                <a:ea typeface="MS PGothic" charset="-128"/>
              </a:defRPr>
            </a:lvl2pPr>
            <a:lvl3pPr marL="1143000" indent="-228600">
              <a:spcBef>
                <a:spcPct val="20000"/>
              </a:spcBef>
              <a:buFont typeface="Arial" charset="0"/>
              <a:buChar char="•"/>
              <a:defRPr sz="2400">
                <a:solidFill>
                  <a:schemeClr val="tx1"/>
                </a:solidFill>
                <a:latin typeface="Calibri" charset="0"/>
                <a:ea typeface="MS PGothic" charset="-128"/>
              </a:defRPr>
            </a:lvl3pPr>
            <a:lvl4pPr marL="1600200" indent="-228600">
              <a:spcBef>
                <a:spcPct val="20000"/>
              </a:spcBef>
              <a:buFont typeface="Arial" charset="0"/>
              <a:buChar char="–"/>
              <a:defRPr sz="2000">
                <a:solidFill>
                  <a:schemeClr val="tx1"/>
                </a:solidFill>
                <a:latin typeface="Calibri" charset="0"/>
                <a:ea typeface="MS PGothic" charset="-128"/>
              </a:defRPr>
            </a:lvl4pPr>
            <a:lvl5pPr marL="2057400" indent="-228600">
              <a:spcBef>
                <a:spcPct val="20000"/>
              </a:spcBef>
              <a:buFont typeface="Arial" charset="0"/>
              <a:buChar char="»"/>
              <a:defRPr sz="2000">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9pPr>
          </a:lstStyle>
          <a:p>
            <a:pPr eaLnBrk="1" hangingPunct="1">
              <a:spcBef>
                <a:spcPct val="0"/>
              </a:spcBef>
              <a:buFontTx/>
              <a:buNone/>
            </a:pPr>
            <a:endParaRPr lang="x-none" altLang="x-none" sz="1800">
              <a:latin typeface="Lucida Grande" charset="0"/>
            </a:endParaRPr>
          </a:p>
        </p:txBody>
      </p:sp>
      <p:sp>
        <p:nvSpPr>
          <p:cNvPr id="2" name="TextBox 1"/>
          <p:cNvSpPr txBox="1"/>
          <p:nvPr/>
        </p:nvSpPr>
        <p:spPr>
          <a:xfrm>
            <a:off x="696913" y="1779588"/>
            <a:ext cx="5345112" cy="2862262"/>
          </a:xfrm>
          <a:prstGeom prst="rect">
            <a:avLst/>
          </a:prstGeom>
          <a:noFill/>
        </p:spPr>
        <p:txBody>
          <a:bodyPr>
            <a:spAutoFit/>
          </a:bodyPr>
          <a:lstStyle/>
          <a:p>
            <a:pPr eaLnBrk="1" fontAlgn="auto" hangingPunct="1">
              <a:spcBef>
                <a:spcPts val="0"/>
              </a:spcBef>
              <a:spcAft>
                <a:spcPts val="0"/>
              </a:spcAft>
              <a:defRPr/>
            </a:pPr>
            <a:r>
              <a:rPr lang="en-US" sz="3600" b="1" dirty="0">
                <a:latin typeface="Palatino Linotype"/>
                <a:ea typeface="+mn-ea"/>
                <a:cs typeface="Palatino Linotype"/>
              </a:rPr>
              <a:t>Genetic / Genomic Ix: </a:t>
            </a:r>
          </a:p>
          <a:p>
            <a:pPr eaLnBrk="1" fontAlgn="auto" hangingPunct="1">
              <a:spcBef>
                <a:spcPts val="0"/>
              </a:spcBef>
              <a:spcAft>
                <a:spcPts val="0"/>
              </a:spcAft>
              <a:defRPr/>
            </a:pPr>
            <a:r>
              <a:rPr lang="en-US" sz="3600" b="1" dirty="0">
                <a:latin typeface="Palatino Linotype"/>
                <a:ea typeface="+mn-ea"/>
                <a:cs typeface="Palatino Linotype"/>
              </a:rPr>
              <a:t>1. Indications</a:t>
            </a:r>
          </a:p>
          <a:p>
            <a:pPr eaLnBrk="1" fontAlgn="auto" hangingPunct="1">
              <a:spcBef>
                <a:spcPts val="0"/>
              </a:spcBef>
              <a:spcAft>
                <a:spcPts val="0"/>
              </a:spcAft>
              <a:defRPr/>
            </a:pPr>
            <a:r>
              <a:rPr lang="en-US" sz="3600" dirty="0">
                <a:latin typeface="Palatino Linotype"/>
                <a:ea typeface="+mn-ea"/>
                <a:cs typeface="Palatino Linotype"/>
              </a:rPr>
              <a:t>2. g/</a:t>
            </a:r>
            <a:r>
              <a:rPr lang="en-US" sz="3600" dirty="0" err="1">
                <a:latin typeface="Palatino Linotype"/>
                <a:ea typeface="+mn-ea"/>
                <a:cs typeface="Palatino Linotype"/>
              </a:rPr>
              <a:t>s</a:t>
            </a:r>
            <a:r>
              <a:rPr lang="en-US" sz="3600" i="1" dirty="0" err="1">
                <a:latin typeface="Palatino Linotype"/>
                <a:ea typeface="+mn-ea"/>
                <a:cs typeface="Palatino Linotype"/>
              </a:rPr>
              <a:t>BRCA</a:t>
            </a:r>
            <a:r>
              <a:rPr lang="en-US" sz="3600" dirty="0">
                <a:latin typeface="Palatino Linotype"/>
                <a:ea typeface="+mn-ea"/>
                <a:cs typeface="Palatino Linotype"/>
              </a:rPr>
              <a:t> and Beyond</a:t>
            </a:r>
          </a:p>
          <a:p>
            <a:pPr eaLnBrk="1" fontAlgn="auto" hangingPunct="1">
              <a:spcBef>
                <a:spcPts val="0"/>
              </a:spcBef>
              <a:spcAft>
                <a:spcPts val="0"/>
              </a:spcAft>
              <a:defRPr/>
            </a:pPr>
            <a:r>
              <a:rPr lang="en-US" sz="3600" dirty="0">
                <a:latin typeface="Palatino Linotype"/>
                <a:ea typeface="+mn-ea"/>
                <a:cs typeface="Palatino Linotype"/>
              </a:rPr>
              <a:t>3. Available Platforms </a:t>
            </a:r>
          </a:p>
          <a:p>
            <a:pPr eaLnBrk="1" fontAlgn="auto" hangingPunct="1">
              <a:spcBef>
                <a:spcPts val="0"/>
              </a:spcBef>
              <a:spcAft>
                <a:spcPts val="0"/>
              </a:spcAft>
              <a:defRPr/>
            </a:pPr>
            <a:r>
              <a:rPr lang="en-US" sz="3600" dirty="0">
                <a:latin typeface="Palatino Linotype"/>
                <a:ea typeface="+mn-ea"/>
                <a:cs typeface="Palatino Linotype"/>
              </a:rPr>
              <a:t>4. BRCA-like signatures</a:t>
            </a:r>
          </a:p>
        </p:txBody>
      </p:sp>
    </p:spTree>
  </p:cSld>
  <p:clrMapOvr>
    <a:masterClrMapping/>
  </p:clrMapOvr>
  <p:transition spd="slow" advClick="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3"/>
          <p:cNvSpPr>
            <a:spLocks noGrp="1" noChangeArrowheads="1"/>
          </p:cNvSpPr>
          <p:nvPr>
            <p:ph type="body" idx="4294967295"/>
          </p:nvPr>
        </p:nvSpPr>
        <p:spPr>
          <a:xfrm>
            <a:off x="444500" y="1931988"/>
            <a:ext cx="8166100" cy="3632200"/>
          </a:xfrm>
        </p:spPr>
        <p:txBody>
          <a:bodyPr/>
          <a:lstStyle/>
          <a:p>
            <a:r>
              <a:rPr lang="en-US" altLang="x-none" sz="2800">
                <a:latin typeface="Arial" charset="0"/>
                <a:ea typeface="MS PGothic" charset="-128"/>
              </a:rPr>
              <a:t>Increased risk - nulliparity, early menarche, late menopause, ovulatory stimulation, history of breast cancer, genetics, Caucasian</a:t>
            </a:r>
          </a:p>
          <a:p>
            <a:r>
              <a:rPr lang="en-US" altLang="x-none" sz="2800">
                <a:latin typeface="Arial" charset="0"/>
                <a:ea typeface="MS PGothic" charset="-128"/>
              </a:rPr>
              <a:t>Decreased risk - ≥ 5 years oral contraception, tubal ligation, non-Caucasian</a:t>
            </a:r>
          </a:p>
          <a:p>
            <a:r>
              <a:rPr lang="en-US" altLang="x-none" sz="2800">
                <a:latin typeface="Arial" charset="0"/>
                <a:ea typeface="MS PGothic" charset="-128"/>
              </a:rPr>
              <a:t>Best unifying theory is that sporadic ovarian cancer is due to ‘</a:t>
            </a:r>
            <a:r>
              <a:rPr lang="en-US" altLang="ja-JP" sz="2800" u="sng">
                <a:latin typeface="Arial" charset="0"/>
                <a:ea typeface="MS PGothic" charset="-128"/>
              </a:rPr>
              <a:t>incessant’ ovulation</a:t>
            </a:r>
          </a:p>
          <a:p>
            <a:r>
              <a:rPr lang="en-US" altLang="x-none" sz="2800" u="sng">
                <a:latin typeface="Arial" charset="0"/>
                <a:ea typeface="MS PGothic" charset="-128"/>
              </a:rPr>
              <a:t>Less than 10% is inherited</a:t>
            </a:r>
          </a:p>
        </p:txBody>
      </p:sp>
      <p:sp>
        <p:nvSpPr>
          <p:cNvPr id="20482" name="Rectangle 6"/>
          <p:cNvSpPr>
            <a:spLocks noChangeArrowheads="1"/>
          </p:cNvSpPr>
          <p:nvPr/>
        </p:nvSpPr>
        <p:spPr bwMode="auto">
          <a:xfrm>
            <a:off x="0" y="0"/>
            <a:ext cx="9144000" cy="1219200"/>
          </a:xfrm>
          <a:prstGeom prst="rect">
            <a:avLst/>
          </a:prstGeom>
          <a:solidFill>
            <a:srgbClr val="0099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charset="0"/>
              <a:buChar char="•"/>
              <a:defRPr sz="3200">
                <a:solidFill>
                  <a:schemeClr val="tx1"/>
                </a:solidFill>
                <a:latin typeface="Calibri" charset="0"/>
                <a:ea typeface="MS PGothic" charset="-128"/>
              </a:defRPr>
            </a:lvl1pPr>
            <a:lvl2pPr marL="742950" indent="-285750">
              <a:spcBef>
                <a:spcPct val="20000"/>
              </a:spcBef>
              <a:buFont typeface="Arial" charset="0"/>
              <a:buChar char="–"/>
              <a:defRPr sz="2800">
                <a:solidFill>
                  <a:schemeClr val="tx1"/>
                </a:solidFill>
                <a:latin typeface="Calibri" charset="0"/>
                <a:ea typeface="MS PGothic" charset="-128"/>
              </a:defRPr>
            </a:lvl2pPr>
            <a:lvl3pPr marL="1143000" indent="-228600">
              <a:spcBef>
                <a:spcPct val="20000"/>
              </a:spcBef>
              <a:buFont typeface="Arial" charset="0"/>
              <a:buChar char="•"/>
              <a:defRPr sz="2400">
                <a:solidFill>
                  <a:schemeClr val="tx1"/>
                </a:solidFill>
                <a:latin typeface="Calibri" charset="0"/>
                <a:ea typeface="MS PGothic" charset="-128"/>
              </a:defRPr>
            </a:lvl3pPr>
            <a:lvl4pPr marL="1600200" indent="-228600">
              <a:spcBef>
                <a:spcPct val="20000"/>
              </a:spcBef>
              <a:buFont typeface="Arial" charset="0"/>
              <a:buChar char="–"/>
              <a:defRPr sz="2000">
                <a:solidFill>
                  <a:schemeClr val="tx1"/>
                </a:solidFill>
                <a:latin typeface="Calibri" charset="0"/>
                <a:ea typeface="MS PGothic" charset="-128"/>
              </a:defRPr>
            </a:lvl4pPr>
            <a:lvl5pPr marL="2057400" indent="-228600">
              <a:spcBef>
                <a:spcPct val="20000"/>
              </a:spcBef>
              <a:buFont typeface="Arial" charset="0"/>
              <a:buChar char="»"/>
              <a:defRPr sz="2000">
                <a:solidFill>
                  <a:schemeClr val="tx1"/>
                </a:solidFill>
                <a:latin typeface="Calibri" charset="0"/>
                <a:ea typeface="MS PGothic" charset="-128"/>
              </a:defRPr>
            </a:lvl5pPr>
            <a:lvl6pPr marL="2514600" indent="-228600" eaLnBrk="0" fontAlgn="base" hangingPunct="0">
              <a:spcBef>
                <a:spcPct val="20000"/>
              </a:spcBef>
              <a:spcAft>
                <a:spcPct val="0"/>
              </a:spcAft>
              <a:buFont typeface="Arial" charset="0"/>
              <a:buChar char="»"/>
              <a:defRPr sz="2000">
                <a:solidFill>
                  <a:schemeClr val="tx1"/>
                </a:solidFill>
                <a:latin typeface="Calibri" charset="0"/>
                <a:ea typeface="MS PGothic" charset="-128"/>
              </a:defRPr>
            </a:lvl6pPr>
            <a:lvl7pPr marL="2971800" indent="-228600" eaLnBrk="0" fontAlgn="base" hangingPunct="0">
              <a:spcBef>
                <a:spcPct val="20000"/>
              </a:spcBef>
              <a:spcAft>
                <a:spcPct val="0"/>
              </a:spcAft>
              <a:buFont typeface="Arial" charset="0"/>
              <a:buChar char="»"/>
              <a:defRPr sz="2000">
                <a:solidFill>
                  <a:schemeClr val="tx1"/>
                </a:solidFill>
                <a:latin typeface="Calibri" charset="0"/>
                <a:ea typeface="MS PGothic" charset="-128"/>
              </a:defRPr>
            </a:lvl7pPr>
            <a:lvl8pPr marL="3429000" indent="-228600" eaLnBrk="0" fontAlgn="base" hangingPunct="0">
              <a:spcBef>
                <a:spcPct val="20000"/>
              </a:spcBef>
              <a:spcAft>
                <a:spcPct val="0"/>
              </a:spcAft>
              <a:buFont typeface="Arial" charset="0"/>
              <a:buChar char="»"/>
              <a:defRPr sz="2000">
                <a:solidFill>
                  <a:schemeClr val="tx1"/>
                </a:solidFill>
                <a:latin typeface="Calibri" charset="0"/>
                <a:ea typeface="MS PGothic" charset="-128"/>
              </a:defRPr>
            </a:lvl8pPr>
            <a:lvl9pPr marL="3886200" indent="-228600" eaLnBrk="0" fontAlgn="base" hangingPunct="0">
              <a:spcBef>
                <a:spcPct val="20000"/>
              </a:spcBef>
              <a:spcAft>
                <a:spcPct val="0"/>
              </a:spcAft>
              <a:buFont typeface="Arial" charset="0"/>
              <a:buChar char="»"/>
              <a:defRPr sz="2000">
                <a:solidFill>
                  <a:schemeClr val="tx1"/>
                </a:solidFill>
                <a:latin typeface="Calibri" charset="0"/>
                <a:ea typeface="MS PGothic" charset="-128"/>
              </a:defRPr>
            </a:lvl9pPr>
          </a:lstStyle>
          <a:p>
            <a:pPr defTabSz="914400">
              <a:spcBef>
                <a:spcPct val="0"/>
              </a:spcBef>
              <a:buFontTx/>
              <a:buNone/>
            </a:pPr>
            <a:endParaRPr lang="x-none" altLang="x-none" sz="3600"/>
          </a:p>
        </p:txBody>
      </p:sp>
      <p:sp>
        <p:nvSpPr>
          <p:cNvPr id="20483" name="TextBox 3"/>
          <p:cNvSpPr txBox="1">
            <a:spLocks noChangeArrowheads="1"/>
          </p:cNvSpPr>
          <p:nvPr/>
        </p:nvSpPr>
        <p:spPr bwMode="auto">
          <a:xfrm>
            <a:off x="0" y="128588"/>
            <a:ext cx="91440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charset="0"/>
                <a:ea typeface="MS PGothic" charset="-128"/>
              </a:defRPr>
            </a:lvl1pPr>
            <a:lvl2pPr marL="742950" indent="-285750">
              <a:spcBef>
                <a:spcPct val="20000"/>
              </a:spcBef>
              <a:buFont typeface="Arial" charset="0"/>
              <a:buChar char="–"/>
              <a:defRPr sz="2800">
                <a:solidFill>
                  <a:schemeClr val="tx1"/>
                </a:solidFill>
                <a:latin typeface="Calibri" charset="0"/>
                <a:ea typeface="MS PGothic" charset="-128"/>
              </a:defRPr>
            </a:lvl2pPr>
            <a:lvl3pPr marL="1143000" indent="-228600">
              <a:spcBef>
                <a:spcPct val="20000"/>
              </a:spcBef>
              <a:buFont typeface="Arial" charset="0"/>
              <a:buChar char="•"/>
              <a:defRPr sz="2400">
                <a:solidFill>
                  <a:schemeClr val="tx1"/>
                </a:solidFill>
                <a:latin typeface="Calibri" charset="0"/>
                <a:ea typeface="MS PGothic" charset="-128"/>
              </a:defRPr>
            </a:lvl3pPr>
            <a:lvl4pPr marL="1600200" indent="-228600">
              <a:spcBef>
                <a:spcPct val="20000"/>
              </a:spcBef>
              <a:buFont typeface="Arial" charset="0"/>
              <a:buChar char="–"/>
              <a:defRPr sz="2000">
                <a:solidFill>
                  <a:schemeClr val="tx1"/>
                </a:solidFill>
                <a:latin typeface="Calibri" charset="0"/>
                <a:ea typeface="MS PGothic" charset="-128"/>
              </a:defRPr>
            </a:lvl4pPr>
            <a:lvl5pPr marL="2057400" indent="-228600">
              <a:spcBef>
                <a:spcPct val="20000"/>
              </a:spcBef>
              <a:buFont typeface="Arial" charset="0"/>
              <a:buChar char="»"/>
              <a:defRPr sz="2000">
                <a:solidFill>
                  <a:schemeClr val="tx1"/>
                </a:solidFill>
                <a:latin typeface="Calibri" charset="0"/>
                <a:ea typeface="MS PGothic" charset="-128"/>
              </a:defRPr>
            </a:lvl5pPr>
            <a:lvl6pPr marL="2514600" indent="-228600" eaLnBrk="0" fontAlgn="base" hangingPunct="0">
              <a:spcBef>
                <a:spcPct val="20000"/>
              </a:spcBef>
              <a:spcAft>
                <a:spcPct val="0"/>
              </a:spcAft>
              <a:buFont typeface="Arial" charset="0"/>
              <a:buChar char="»"/>
              <a:defRPr sz="2000">
                <a:solidFill>
                  <a:schemeClr val="tx1"/>
                </a:solidFill>
                <a:latin typeface="Calibri" charset="0"/>
                <a:ea typeface="MS PGothic" charset="-128"/>
              </a:defRPr>
            </a:lvl6pPr>
            <a:lvl7pPr marL="2971800" indent="-228600" eaLnBrk="0" fontAlgn="base" hangingPunct="0">
              <a:spcBef>
                <a:spcPct val="20000"/>
              </a:spcBef>
              <a:spcAft>
                <a:spcPct val="0"/>
              </a:spcAft>
              <a:buFont typeface="Arial" charset="0"/>
              <a:buChar char="»"/>
              <a:defRPr sz="2000">
                <a:solidFill>
                  <a:schemeClr val="tx1"/>
                </a:solidFill>
                <a:latin typeface="Calibri" charset="0"/>
                <a:ea typeface="MS PGothic" charset="-128"/>
              </a:defRPr>
            </a:lvl7pPr>
            <a:lvl8pPr marL="3429000" indent="-228600" eaLnBrk="0" fontAlgn="base" hangingPunct="0">
              <a:spcBef>
                <a:spcPct val="20000"/>
              </a:spcBef>
              <a:spcAft>
                <a:spcPct val="0"/>
              </a:spcAft>
              <a:buFont typeface="Arial" charset="0"/>
              <a:buChar char="»"/>
              <a:defRPr sz="2000">
                <a:solidFill>
                  <a:schemeClr val="tx1"/>
                </a:solidFill>
                <a:latin typeface="Calibri" charset="0"/>
                <a:ea typeface="MS PGothic" charset="-128"/>
              </a:defRPr>
            </a:lvl8pPr>
            <a:lvl9pPr marL="3886200" indent="-228600" eaLnBrk="0" fontAlgn="base" hangingPunct="0">
              <a:spcBef>
                <a:spcPct val="20000"/>
              </a:spcBef>
              <a:spcAft>
                <a:spcPct val="0"/>
              </a:spcAft>
              <a:buFont typeface="Arial" charset="0"/>
              <a:buChar char="»"/>
              <a:defRPr sz="2000">
                <a:solidFill>
                  <a:schemeClr val="tx1"/>
                </a:solidFill>
                <a:latin typeface="Calibri" charset="0"/>
                <a:ea typeface="MS PGothic" charset="-128"/>
              </a:defRPr>
            </a:lvl9pPr>
          </a:lstStyle>
          <a:p>
            <a:pPr algn="ctr" defTabSz="914400">
              <a:spcBef>
                <a:spcPct val="0"/>
              </a:spcBef>
              <a:buFontTx/>
              <a:buNone/>
            </a:pPr>
            <a:r>
              <a:rPr lang="en-US" altLang="x-none" sz="5400" b="1">
                <a:solidFill>
                  <a:schemeClr val="bg1"/>
                </a:solidFill>
                <a:latin typeface="Palatino Linotype" charset="0"/>
              </a:rPr>
              <a:t>Risk Factors?</a:t>
            </a:r>
          </a:p>
        </p:txBody>
      </p:sp>
    </p:spTree>
  </p:cSld>
  <p:clrMapOvr>
    <a:masterClrMapping/>
  </p:clrMapOvr>
  <p:transition spd="slow" advClick="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3"/>
          <p:cNvSpPr>
            <a:spLocks noGrp="1" noChangeArrowheads="1"/>
          </p:cNvSpPr>
          <p:nvPr>
            <p:ph type="body" idx="4294967295"/>
          </p:nvPr>
        </p:nvSpPr>
        <p:spPr>
          <a:xfrm>
            <a:off x="381000" y="1854200"/>
            <a:ext cx="8166100" cy="4462463"/>
          </a:xfrm>
        </p:spPr>
        <p:txBody>
          <a:bodyPr/>
          <a:lstStyle/>
          <a:p>
            <a:pPr marL="342900" lvl="1" indent="-342900">
              <a:buFont typeface="Times" charset="0"/>
              <a:buChar char="•"/>
            </a:pPr>
            <a:r>
              <a:rPr lang="en-US" altLang="x-none" sz="3200">
                <a:latin typeface="Arial" charset="0"/>
                <a:ea typeface="ＭＳ Ｐゴシック" charset="-128"/>
              </a:rPr>
              <a:t>BRCA1 </a:t>
            </a:r>
            <a:r>
              <a:rPr lang="en-US" altLang="x-none" sz="2400">
                <a:latin typeface="Arial" charset="0"/>
                <a:ea typeface="ＭＳ Ｐゴシック" charset="-128"/>
              </a:rPr>
              <a:t>17q </a:t>
            </a:r>
            <a:r>
              <a:rPr lang="en-US" altLang="x-none" sz="2400">
                <a:solidFill>
                  <a:srgbClr val="2D7FA3"/>
                </a:solidFill>
                <a:latin typeface="Arial" charset="0"/>
                <a:ea typeface="ＭＳ Ｐゴシック" charset="-128"/>
              </a:rPr>
              <a:t>185delAG, 5382insC </a:t>
            </a:r>
            <a:r>
              <a:rPr lang="en-US" altLang="x-none" sz="2400">
                <a:latin typeface="Arial" charset="0"/>
                <a:ea typeface="ＭＳ Ｐゴシック" charset="-128"/>
              </a:rPr>
              <a:t>(FA) OVCA 16-54%</a:t>
            </a:r>
            <a:endParaRPr lang="en-US" altLang="x-none" sz="3200">
              <a:solidFill>
                <a:schemeClr val="accent1"/>
              </a:solidFill>
              <a:latin typeface="Arial" charset="0"/>
              <a:ea typeface="ＭＳ Ｐゴシック" charset="-128"/>
            </a:endParaRPr>
          </a:p>
          <a:p>
            <a:pPr marL="342900" lvl="1" indent="-342900">
              <a:buFont typeface="Times" charset="0"/>
              <a:buChar char="•"/>
            </a:pPr>
            <a:r>
              <a:rPr lang="en-US" altLang="x-none" sz="3200">
                <a:latin typeface="Arial" charset="0"/>
                <a:ea typeface="ＭＳ Ｐゴシック" charset="-128"/>
              </a:rPr>
              <a:t>BRCA2 </a:t>
            </a:r>
            <a:r>
              <a:rPr lang="en-US" altLang="x-none" sz="2400">
                <a:latin typeface="Arial" charset="0"/>
                <a:ea typeface="ＭＳ Ｐゴシック" charset="-128"/>
              </a:rPr>
              <a:t>13q </a:t>
            </a:r>
            <a:r>
              <a:rPr lang="en-US" altLang="x-none" sz="2400">
                <a:solidFill>
                  <a:srgbClr val="2D7FA3"/>
                </a:solidFill>
                <a:latin typeface="Arial" charset="0"/>
                <a:ea typeface="ＭＳ Ｐゴシック" charset="-128"/>
              </a:rPr>
              <a:t>6174delT</a:t>
            </a:r>
            <a:r>
              <a:rPr lang="en-US" altLang="x-none" sz="2400">
                <a:solidFill>
                  <a:schemeClr val="accent1"/>
                </a:solidFill>
                <a:latin typeface="Arial" charset="0"/>
                <a:ea typeface="ＭＳ Ｐゴシック" charset="-128"/>
              </a:rPr>
              <a:t> </a:t>
            </a:r>
            <a:r>
              <a:rPr lang="en-US" altLang="x-none" sz="2400">
                <a:latin typeface="Arial" charset="0"/>
                <a:ea typeface="ＭＳ Ｐゴシック" charset="-128"/>
              </a:rPr>
              <a:t>(Rad51) OVCA 10-23%</a:t>
            </a:r>
          </a:p>
          <a:p>
            <a:pPr marL="742950" lvl="2" indent="-342900"/>
            <a:r>
              <a:rPr lang="en-US" altLang="x-none" sz="3200">
                <a:latin typeface="Arial" charset="0"/>
                <a:ea typeface="ＭＳ Ｐゴシック" charset="-128"/>
              </a:rPr>
              <a:t>General pop. 0.1-2% </a:t>
            </a:r>
          </a:p>
          <a:p>
            <a:pPr marL="742950" lvl="2" indent="-342900"/>
            <a:r>
              <a:rPr lang="en-US" altLang="x-none" sz="3200">
                <a:latin typeface="Arial" charset="0"/>
                <a:ea typeface="ＭＳ Ｐゴシック" charset="-128"/>
              </a:rPr>
              <a:t>Ashkenazi 2.5-10-26-41%</a:t>
            </a:r>
          </a:p>
          <a:p>
            <a:pPr marL="342900" lvl="1" indent="-342900">
              <a:buFont typeface="Times" charset="0"/>
              <a:buChar char="•"/>
            </a:pPr>
            <a:r>
              <a:rPr lang="en-US" altLang="x-none" sz="3200">
                <a:latin typeface="Arial" charset="0"/>
                <a:ea typeface="ＭＳ Ｐゴシック" charset="-128"/>
              </a:rPr>
              <a:t>RRSO 95% reduction in the risk of OVCA</a:t>
            </a:r>
          </a:p>
          <a:p>
            <a:pPr marL="342900" lvl="1" indent="-342900">
              <a:buFont typeface="Times" charset="0"/>
              <a:buChar char="•"/>
            </a:pPr>
            <a:r>
              <a:rPr lang="en-US" altLang="x-none" sz="3200">
                <a:latin typeface="Arial" charset="0"/>
                <a:ea typeface="ＭＳ Ｐゴシック" charset="-128"/>
              </a:rPr>
              <a:t>Lynch II </a:t>
            </a:r>
            <a:r>
              <a:rPr lang="en-US" altLang="x-none" sz="3200" i="1">
                <a:latin typeface="Arial" charset="0"/>
                <a:ea typeface="ＭＳ Ｐゴシック" charset="-128"/>
              </a:rPr>
              <a:t>MSH2 MLH1</a:t>
            </a:r>
          </a:p>
          <a:p>
            <a:r>
              <a:rPr lang="en-US" altLang="x-none">
                <a:latin typeface="Arial" charset="0"/>
                <a:ea typeface="MS PGothic" charset="-128"/>
              </a:rPr>
              <a:t>1000 pt study</a:t>
            </a:r>
          </a:p>
        </p:txBody>
      </p:sp>
      <p:sp>
        <p:nvSpPr>
          <p:cNvPr id="22530" name="Text Box 5"/>
          <p:cNvSpPr txBox="1">
            <a:spLocks noChangeArrowheads="1"/>
          </p:cNvSpPr>
          <p:nvPr/>
        </p:nvSpPr>
        <p:spPr bwMode="auto">
          <a:xfrm>
            <a:off x="5105400" y="3136900"/>
            <a:ext cx="329088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Calibri" charset="0"/>
                <a:ea typeface="MS PGothic" charset="-128"/>
              </a:defRPr>
            </a:lvl1pPr>
            <a:lvl2pPr marL="742950" indent="-285750">
              <a:spcBef>
                <a:spcPct val="20000"/>
              </a:spcBef>
              <a:buFont typeface="Arial" charset="0"/>
              <a:buChar char="–"/>
              <a:defRPr sz="2800">
                <a:solidFill>
                  <a:schemeClr val="tx1"/>
                </a:solidFill>
                <a:latin typeface="Calibri" charset="0"/>
                <a:ea typeface="MS PGothic" charset="-128"/>
              </a:defRPr>
            </a:lvl2pPr>
            <a:lvl3pPr marL="1143000" indent="-228600">
              <a:spcBef>
                <a:spcPct val="20000"/>
              </a:spcBef>
              <a:buFont typeface="Arial" charset="0"/>
              <a:buChar char="•"/>
              <a:defRPr sz="2400">
                <a:solidFill>
                  <a:schemeClr val="tx1"/>
                </a:solidFill>
                <a:latin typeface="Calibri" charset="0"/>
                <a:ea typeface="MS PGothic" charset="-128"/>
              </a:defRPr>
            </a:lvl3pPr>
            <a:lvl4pPr marL="1600200" indent="-228600">
              <a:spcBef>
                <a:spcPct val="20000"/>
              </a:spcBef>
              <a:buFont typeface="Arial" charset="0"/>
              <a:buChar char="–"/>
              <a:defRPr sz="2000">
                <a:solidFill>
                  <a:schemeClr val="tx1"/>
                </a:solidFill>
                <a:latin typeface="Calibri" charset="0"/>
                <a:ea typeface="MS PGothic" charset="-128"/>
              </a:defRPr>
            </a:lvl4pPr>
            <a:lvl5pPr marL="2057400" indent="-228600">
              <a:spcBef>
                <a:spcPct val="20000"/>
              </a:spcBef>
              <a:buFont typeface="Arial" charset="0"/>
              <a:buChar char="»"/>
              <a:defRPr sz="2000">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9pPr>
          </a:lstStyle>
          <a:p>
            <a:pPr>
              <a:spcBef>
                <a:spcPct val="0"/>
              </a:spcBef>
              <a:buFontTx/>
              <a:buNone/>
            </a:pPr>
            <a:r>
              <a:rPr lang="en-US" altLang="x-none" sz="2000"/>
              <a:t>King Science 2003;302:643</a:t>
            </a:r>
          </a:p>
        </p:txBody>
      </p:sp>
      <p:sp>
        <p:nvSpPr>
          <p:cNvPr id="22531" name="TextBox 1"/>
          <p:cNvSpPr txBox="1">
            <a:spLocks noChangeArrowheads="1"/>
          </p:cNvSpPr>
          <p:nvPr/>
        </p:nvSpPr>
        <p:spPr bwMode="auto">
          <a:xfrm>
            <a:off x="5029200" y="4870450"/>
            <a:ext cx="37496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Calibri" charset="0"/>
                <a:ea typeface="MS PGothic" charset="-128"/>
              </a:defRPr>
            </a:lvl1pPr>
            <a:lvl2pPr marL="742950" indent="-285750">
              <a:spcBef>
                <a:spcPct val="20000"/>
              </a:spcBef>
              <a:buFont typeface="Arial" charset="0"/>
              <a:buChar char="–"/>
              <a:defRPr sz="2800">
                <a:solidFill>
                  <a:schemeClr val="tx1"/>
                </a:solidFill>
                <a:latin typeface="Calibri" charset="0"/>
                <a:ea typeface="MS PGothic" charset="-128"/>
              </a:defRPr>
            </a:lvl2pPr>
            <a:lvl3pPr marL="1143000" indent="-228600">
              <a:spcBef>
                <a:spcPct val="20000"/>
              </a:spcBef>
              <a:buFont typeface="Arial" charset="0"/>
              <a:buChar char="•"/>
              <a:defRPr sz="2400">
                <a:solidFill>
                  <a:schemeClr val="tx1"/>
                </a:solidFill>
                <a:latin typeface="Calibri" charset="0"/>
                <a:ea typeface="MS PGothic" charset="-128"/>
              </a:defRPr>
            </a:lvl3pPr>
            <a:lvl4pPr marL="1600200" indent="-228600">
              <a:spcBef>
                <a:spcPct val="20000"/>
              </a:spcBef>
              <a:buFont typeface="Arial" charset="0"/>
              <a:buChar char="–"/>
              <a:defRPr sz="2000">
                <a:solidFill>
                  <a:schemeClr val="tx1"/>
                </a:solidFill>
                <a:latin typeface="Calibri" charset="0"/>
                <a:ea typeface="MS PGothic" charset="-128"/>
              </a:defRPr>
            </a:lvl4pPr>
            <a:lvl5pPr marL="2057400" indent="-228600">
              <a:spcBef>
                <a:spcPct val="20000"/>
              </a:spcBef>
              <a:buFont typeface="Arial" charset="0"/>
              <a:buChar char="»"/>
              <a:defRPr sz="2000">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9pPr>
          </a:lstStyle>
          <a:p>
            <a:pPr eaLnBrk="1" hangingPunct="1">
              <a:spcBef>
                <a:spcPct val="0"/>
              </a:spcBef>
              <a:buFontTx/>
              <a:buNone/>
            </a:pPr>
            <a:r>
              <a:rPr lang="en-US" altLang="x-none" sz="2000"/>
              <a:t>Rebbeck NEJM 2002;346:1616 </a:t>
            </a:r>
          </a:p>
        </p:txBody>
      </p:sp>
      <p:sp>
        <p:nvSpPr>
          <p:cNvPr id="22532" name="TextBox 2"/>
          <p:cNvSpPr txBox="1">
            <a:spLocks noChangeArrowheads="1"/>
          </p:cNvSpPr>
          <p:nvPr/>
        </p:nvSpPr>
        <p:spPr bwMode="auto">
          <a:xfrm>
            <a:off x="3505200" y="5373688"/>
            <a:ext cx="4418013" cy="65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Calibri" charset="0"/>
                <a:ea typeface="MS PGothic" charset="-128"/>
              </a:defRPr>
            </a:lvl1pPr>
            <a:lvl2pPr marL="742950" indent="-285750">
              <a:spcBef>
                <a:spcPct val="20000"/>
              </a:spcBef>
              <a:buFont typeface="Arial" charset="0"/>
              <a:buChar char="–"/>
              <a:defRPr sz="2800">
                <a:solidFill>
                  <a:schemeClr val="tx1"/>
                </a:solidFill>
                <a:latin typeface="Calibri" charset="0"/>
                <a:ea typeface="MS PGothic" charset="-128"/>
              </a:defRPr>
            </a:lvl2pPr>
            <a:lvl3pPr marL="1143000" indent="-228600">
              <a:spcBef>
                <a:spcPct val="20000"/>
              </a:spcBef>
              <a:buFont typeface="Arial" charset="0"/>
              <a:buChar char="•"/>
              <a:defRPr sz="2400">
                <a:solidFill>
                  <a:schemeClr val="tx1"/>
                </a:solidFill>
                <a:latin typeface="Calibri" charset="0"/>
                <a:ea typeface="MS PGothic" charset="-128"/>
              </a:defRPr>
            </a:lvl3pPr>
            <a:lvl4pPr marL="1600200" indent="-228600">
              <a:spcBef>
                <a:spcPct val="20000"/>
              </a:spcBef>
              <a:buFont typeface="Arial" charset="0"/>
              <a:buChar char="–"/>
              <a:defRPr sz="2000">
                <a:solidFill>
                  <a:schemeClr val="tx1"/>
                </a:solidFill>
                <a:latin typeface="Calibri" charset="0"/>
                <a:ea typeface="MS PGothic" charset="-128"/>
              </a:defRPr>
            </a:lvl4pPr>
            <a:lvl5pPr marL="2057400" indent="-228600">
              <a:spcBef>
                <a:spcPct val="20000"/>
              </a:spcBef>
              <a:buFont typeface="Arial" charset="0"/>
              <a:buChar char="»"/>
              <a:defRPr sz="2000">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9pPr>
          </a:lstStyle>
          <a:p>
            <a:pPr eaLnBrk="1" hangingPunct="1">
              <a:lnSpc>
                <a:spcPct val="90000"/>
              </a:lnSpc>
              <a:spcBef>
                <a:spcPct val="0"/>
              </a:spcBef>
              <a:buFontTx/>
              <a:buNone/>
            </a:pPr>
            <a:r>
              <a:rPr lang="en-US" altLang="x-none" sz="2000"/>
              <a:t>Bowtell Nat Rev Cancer 2010;10:803</a:t>
            </a:r>
          </a:p>
          <a:p>
            <a:pPr eaLnBrk="1" hangingPunct="1">
              <a:lnSpc>
                <a:spcPct val="90000"/>
              </a:lnSpc>
              <a:spcBef>
                <a:spcPct val="0"/>
              </a:spcBef>
              <a:buFontTx/>
              <a:buNone/>
            </a:pPr>
            <a:r>
              <a:rPr lang="en-US" altLang="x-none" sz="2000"/>
              <a:t>Alsop JCO </a:t>
            </a:r>
            <a:r>
              <a:rPr lang="ro-RO" altLang="x-none" sz="2000"/>
              <a:t>2012;30:2654</a:t>
            </a:r>
            <a:endParaRPr lang="en-US" altLang="x-none" sz="2000"/>
          </a:p>
        </p:txBody>
      </p:sp>
      <p:sp>
        <p:nvSpPr>
          <p:cNvPr id="22533" name="Rectangle 6"/>
          <p:cNvSpPr>
            <a:spLocks noChangeArrowheads="1"/>
          </p:cNvSpPr>
          <p:nvPr/>
        </p:nvSpPr>
        <p:spPr bwMode="auto">
          <a:xfrm>
            <a:off x="0" y="0"/>
            <a:ext cx="9144000" cy="1219200"/>
          </a:xfrm>
          <a:prstGeom prst="rect">
            <a:avLst/>
          </a:prstGeom>
          <a:solidFill>
            <a:srgbClr val="0099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charset="0"/>
              <a:buChar char="•"/>
              <a:defRPr sz="3200">
                <a:solidFill>
                  <a:schemeClr val="tx1"/>
                </a:solidFill>
                <a:latin typeface="Calibri" charset="0"/>
                <a:ea typeface="MS PGothic" charset="-128"/>
              </a:defRPr>
            </a:lvl1pPr>
            <a:lvl2pPr marL="742950" indent="-285750">
              <a:spcBef>
                <a:spcPct val="20000"/>
              </a:spcBef>
              <a:buFont typeface="Arial" charset="0"/>
              <a:buChar char="–"/>
              <a:defRPr sz="2800">
                <a:solidFill>
                  <a:schemeClr val="tx1"/>
                </a:solidFill>
                <a:latin typeface="Calibri" charset="0"/>
                <a:ea typeface="MS PGothic" charset="-128"/>
              </a:defRPr>
            </a:lvl2pPr>
            <a:lvl3pPr marL="1143000" indent="-228600">
              <a:spcBef>
                <a:spcPct val="20000"/>
              </a:spcBef>
              <a:buFont typeface="Arial" charset="0"/>
              <a:buChar char="•"/>
              <a:defRPr sz="2400">
                <a:solidFill>
                  <a:schemeClr val="tx1"/>
                </a:solidFill>
                <a:latin typeface="Calibri" charset="0"/>
                <a:ea typeface="MS PGothic" charset="-128"/>
              </a:defRPr>
            </a:lvl3pPr>
            <a:lvl4pPr marL="1600200" indent="-228600">
              <a:spcBef>
                <a:spcPct val="20000"/>
              </a:spcBef>
              <a:buFont typeface="Arial" charset="0"/>
              <a:buChar char="–"/>
              <a:defRPr sz="2000">
                <a:solidFill>
                  <a:schemeClr val="tx1"/>
                </a:solidFill>
                <a:latin typeface="Calibri" charset="0"/>
                <a:ea typeface="MS PGothic" charset="-128"/>
              </a:defRPr>
            </a:lvl4pPr>
            <a:lvl5pPr marL="2057400" indent="-228600">
              <a:spcBef>
                <a:spcPct val="20000"/>
              </a:spcBef>
              <a:buFont typeface="Arial" charset="0"/>
              <a:buChar char="»"/>
              <a:defRPr sz="2000">
                <a:solidFill>
                  <a:schemeClr val="tx1"/>
                </a:solidFill>
                <a:latin typeface="Calibri" charset="0"/>
                <a:ea typeface="MS PGothic" charset="-128"/>
              </a:defRPr>
            </a:lvl5pPr>
            <a:lvl6pPr marL="2514600" indent="-228600" eaLnBrk="0" fontAlgn="base" hangingPunct="0">
              <a:spcBef>
                <a:spcPct val="20000"/>
              </a:spcBef>
              <a:spcAft>
                <a:spcPct val="0"/>
              </a:spcAft>
              <a:buFont typeface="Arial" charset="0"/>
              <a:buChar char="»"/>
              <a:defRPr sz="2000">
                <a:solidFill>
                  <a:schemeClr val="tx1"/>
                </a:solidFill>
                <a:latin typeface="Calibri" charset="0"/>
                <a:ea typeface="MS PGothic" charset="-128"/>
              </a:defRPr>
            </a:lvl6pPr>
            <a:lvl7pPr marL="2971800" indent="-228600" eaLnBrk="0" fontAlgn="base" hangingPunct="0">
              <a:spcBef>
                <a:spcPct val="20000"/>
              </a:spcBef>
              <a:spcAft>
                <a:spcPct val="0"/>
              </a:spcAft>
              <a:buFont typeface="Arial" charset="0"/>
              <a:buChar char="»"/>
              <a:defRPr sz="2000">
                <a:solidFill>
                  <a:schemeClr val="tx1"/>
                </a:solidFill>
                <a:latin typeface="Calibri" charset="0"/>
                <a:ea typeface="MS PGothic" charset="-128"/>
              </a:defRPr>
            </a:lvl7pPr>
            <a:lvl8pPr marL="3429000" indent="-228600" eaLnBrk="0" fontAlgn="base" hangingPunct="0">
              <a:spcBef>
                <a:spcPct val="20000"/>
              </a:spcBef>
              <a:spcAft>
                <a:spcPct val="0"/>
              </a:spcAft>
              <a:buFont typeface="Arial" charset="0"/>
              <a:buChar char="»"/>
              <a:defRPr sz="2000">
                <a:solidFill>
                  <a:schemeClr val="tx1"/>
                </a:solidFill>
                <a:latin typeface="Calibri" charset="0"/>
                <a:ea typeface="MS PGothic" charset="-128"/>
              </a:defRPr>
            </a:lvl8pPr>
            <a:lvl9pPr marL="3886200" indent="-228600" eaLnBrk="0" fontAlgn="base" hangingPunct="0">
              <a:spcBef>
                <a:spcPct val="20000"/>
              </a:spcBef>
              <a:spcAft>
                <a:spcPct val="0"/>
              </a:spcAft>
              <a:buFont typeface="Arial" charset="0"/>
              <a:buChar char="»"/>
              <a:defRPr sz="2000">
                <a:solidFill>
                  <a:schemeClr val="tx1"/>
                </a:solidFill>
                <a:latin typeface="Calibri" charset="0"/>
                <a:ea typeface="MS PGothic" charset="-128"/>
              </a:defRPr>
            </a:lvl9pPr>
          </a:lstStyle>
          <a:p>
            <a:pPr defTabSz="914400">
              <a:spcBef>
                <a:spcPct val="0"/>
              </a:spcBef>
              <a:buFontTx/>
              <a:buNone/>
            </a:pPr>
            <a:endParaRPr lang="x-none" altLang="x-none" sz="3600"/>
          </a:p>
        </p:txBody>
      </p:sp>
      <p:sp>
        <p:nvSpPr>
          <p:cNvPr id="22534" name="TextBox 3"/>
          <p:cNvSpPr txBox="1">
            <a:spLocks noChangeArrowheads="1"/>
          </p:cNvSpPr>
          <p:nvPr/>
        </p:nvSpPr>
        <p:spPr bwMode="auto">
          <a:xfrm>
            <a:off x="0" y="128588"/>
            <a:ext cx="91440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charset="0"/>
                <a:ea typeface="MS PGothic" charset="-128"/>
              </a:defRPr>
            </a:lvl1pPr>
            <a:lvl2pPr marL="742950" indent="-285750">
              <a:spcBef>
                <a:spcPct val="20000"/>
              </a:spcBef>
              <a:buFont typeface="Arial" charset="0"/>
              <a:buChar char="–"/>
              <a:defRPr sz="2800">
                <a:solidFill>
                  <a:schemeClr val="tx1"/>
                </a:solidFill>
                <a:latin typeface="Calibri" charset="0"/>
                <a:ea typeface="MS PGothic" charset="-128"/>
              </a:defRPr>
            </a:lvl2pPr>
            <a:lvl3pPr marL="1143000" indent="-228600">
              <a:spcBef>
                <a:spcPct val="20000"/>
              </a:spcBef>
              <a:buFont typeface="Arial" charset="0"/>
              <a:buChar char="•"/>
              <a:defRPr sz="2400">
                <a:solidFill>
                  <a:schemeClr val="tx1"/>
                </a:solidFill>
                <a:latin typeface="Calibri" charset="0"/>
                <a:ea typeface="MS PGothic" charset="-128"/>
              </a:defRPr>
            </a:lvl3pPr>
            <a:lvl4pPr marL="1600200" indent="-228600">
              <a:spcBef>
                <a:spcPct val="20000"/>
              </a:spcBef>
              <a:buFont typeface="Arial" charset="0"/>
              <a:buChar char="–"/>
              <a:defRPr sz="2000">
                <a:solidFill>
                  <a:schemeClr val="tx1"/>
                </a:solidFill>
                <a:latin typeface="Calibri" charset="0"/>
                <a:ea typeface="MS PGothic" charset="-128"/>
              </a:defRPr>
            </a:lvl4pPr>
            <a:lvl5pPr marL="2057400" indent="-228600">
              <a:spcBef>
                <a:spcPct val="20000"/>
              </a:spcBef>
              <a:buFont typeface="Arial" charset="0"/>
              <a:buChar char="»"/>
              <a:defRPr sz="2000">
                <a:solidFill>
                  <a:schemeClr val="tx1"/>
                </a:solidFill>
                <a:latin typeface="Calibri" charset="0"/>
                <a:ea typeface="MS PGothic" charset="-128"/>
              </a:defRPr>
            </a:lvl5pPr>
            <a:lvl6pPr marL="2514600" indent="-228600" eaLnBrk="0" fontAlgn="base" hangingPunct="0">
              <a:spcBef>
                <a:spcPct val="20000"/>
              </a:spcBef>
              <a:spcAft>
                <a:spcPct val="0"/>
              </a:spcAft>
              <a:buFont typeface="Arial" charset="0"/>
              <a:buChar char="»"/>
              <a:defRPr sz="2000">
                <a:solidFill>
                  <a:schemeClr val="tx1"/>
                </a:solidFill>
                <a:latin typeface="Calibri" charset="0"/>
                <a:ea typeface="MS PGothic" charset="-128"/>
              </a:defRPr>
            </a:lvl6pPr>
            <a:lvl7pPr marL="2971800" indent="-228600" eaLnBrk="0" fontAlgn="base" hangingPunct="0">
              <a:spcBef>
                <a:spcPct val="20000"/>
              </a:spcBef>
              <a:spcAft>
                <a:spcPct val="0"/>
              </a:spcAft>
              <a:buFont typeface="Arial" charset="0"/>
              <a:buChar char="»"/>
              <a:defRPr sz="2000">
                <a:solidFill>
                  <a:schemeClr val="tx1"/>
                </a:solidFill>
                <a:latin typeface="Calibri" charset="0"/>
                <a:ea typeface="MS PGothic" charset="-128"/>
              </a:defRPr>
            </a:lvl7pPr>
            <a:lvl8pPr marL="3429000" indent="-228600" eaLnBrk="0" fontAlgn="base" hangingPunct="0">
              <a:spcBef>
                <a:spcPct val="20000"/>
              </a:spcBef>
              <a:spcAft>
                <a:spcPct val="0"/>
              </a:spcAft>
              <a:buFont typeface="Arial" charset="0"/>
              <a:buChar char="»"/>
              <a:defRPr sz="2000">
                <a:solidFill>
                  <a:schemeClr val="tx1"/>
                </a:solidFill>
                <a:latin typeface="Calibri" charset="0"/>
                <a:ea typeface="MS PGothic" charset="-128"/>
              </a:defRPr>
            </a:lvl8pPr>
            <a:lvl9pPr marL="3886200" indent="-228600" eaLnBrk="0" fontAlgn="base" hangingPunct="0">
              <a:spcBef>
                <a:spcPct val="20000"/>
              </a:spcBef>
              <a:spcAft>
                <a:spcPct val="0"/>
              </a:spcAft>
              <a:buFont typeface="Arial" charset="0"/>
              <a:buChar char="»"/>
              <a:defRPr sz="2000">
                <a:solidFill>
                  <a:schemeClr val="tx1"/>
                </a:solidFill>
                <a:latin typeface="Calibri" charset="0"/>
                <a:ea typeface="MS PGothic" charset="-128"/>
              </a:defRPr>
            </a:lvl9pPr>
          </a:lstStyle>
          <a:p>
            <a:pPr algn="ctr" defTabSz="914400">
              <a:spcBef>
                <a:spcPct val="0"/>
              </a:spcBef>
              <a:buFontTx/>
              <a:buNone/>
            </a:pPr>
            <a:r>
              <a:rPr lang="en-US" altLang="x-none" sz="5400" b="1">
                <a:solidFill>
                  <a:schemeClr val="bg1"/>
                </a:solidFill>
                <a:latin typeface="Palatino Linotype" charset="0"/>
              </a:rPr>
              <a:t>Inherited Predisposition</a:t>
            </a:r>
          </a:p>
        </p:txBody>
      </p:sp>
    </p:spTree>
  </p:cSld>
  <p:clrMapOvr>
    <a:masterClrMapping/>
  </p:clrMapOvr>
  <p:transition spd="slow" advClick="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6"/>
          <p:cNvSpPr>
            <a:spLocks noChangeArrowheads="1"/>
          </p:cNvSpPr>
          <p:nvPr/>
        </p:nvSpPr>
        <p:spPr bwMode="auto">
          <a:xfrm>
            <a:off x="0" y="0"/>
            <a:ext cx="9144000" cy="1219200"/>
          </a:xfrm>
          <a:prstGeom prst="rect">
            <a:avLst/>
          </a:prstGeom>
          <a:solidFill>
            <a:srgbClr val="0099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charset="0"/>
              <a:buChar char="•"/>
              <a:defRPr sz="3200">
                <a:solidFill>
                  <a:schemeClr val="tx1"/>
                </a:solidFill>
                <a:latin typeface="Calibri" charset="0"/>
                <a:ea typeface="MS PGothic" charset="-128"/>
              </a:defRPr>
            </a:lvl1pPr>
            <a:lvl2pPr marL="742950" indent="-285750">
              <a:spcBef>
                <a:spcPct val="20000"/>
              </a:spcBef>
              <a:buFont typeface="Arial" charset="0"/>
              <a:buChar char="–"/>
              <a:defRPr sz="2800">
                <a:solidFill>
                  <a:schemeClr val="tx1"/>
                </a:solidFill>
                <a:latin typeface="Calibri" charset="0"/>
                <a:ea typeface="MS PGothic" charset="-128"/>
              </a:defRPr>
            </a:lvl2pPr>
            <a:lvl3pPr marL="1143000" indent="-228600">
              <a:spcBef>
                <a:spcPct val="20000"/>
              </a:spcBef>
              <a:buFont typeface="Arial" charset="0"/>
              <a:buChar char="•"/>
              <a:defRPr sz="2400">
                <a:solidFill>
                  <a:schemeClr val="tx1"/>
                </a:solidFill>
                <a:latin typeface="Calibri" charset="0"/>
                <a:ea typeface="MS PGothic" charset="-128"/>
              </a:defRPr>
            </a:lvl3pPr>
            <a:lvl4pPr marL="1600200" indent="-228600">
              <a:spcBef>
                <a:spcPct val="20000"/>
              </a:spcBef>
              <a:buFont typeface="Arial" charset="0"/>
              <a:buChar char="–"/>
              <a:defRPr sz="2000">
                <a:solidFill>
                  <a:schemeClr val="tx1"/>
                </a:solidFill>
                <a:latin typeface="Calibri" charset="0"/>
                <a:ea typeface="MS PGothic" charset="-128"/>
              </a:defRPr>
            </a:lvl4pPr>
            <a:lvl5pPr marL="2057400" indent="-228600">
              <a:spcBef>
                <a:spcPct val="20000"/>
              </a:spcBef>
              <a:buFont typeface="Arial" charset="0"/>
              <a:buChar char="»"/>
              <a:defRPr sz="2000">
                <a:solidFill>
                  <a:schemeClr val="tx1"/>
                </a:solidFill>
                <a:latin typeface="Calibri" charset="0"/>
                <a:ea typeface="MS PGothic" charset="-128"/>
              </a:defRPr>
            </a:lvl5pPr>
            <a:lvl6pPr marL="2514600" indent="-228600" eaLnBrk="0" fontAlgn="base" hangingPunct="0">
              <a:spcBef>
                <a:spcPct val="20000"/>
              </a:spcBef>
              <a:spcAft>
                <a:spcPct val="0"/>
              </a:spcAft>
              <a:buFont typeface="Arial" charset="0"/>
              <a:buChar char="»"/>
              <a:defRPr sz="2000">
                <a:solidFill>
                  <a:schemeClr val="tx1"/>
                </a:solidFill>
                <a:latin typeface="Calibri" charset="0"/>
                <a:ea typeface="MS PGothic" charset="-128"/>
              </a:defRPr>
            </a:lvl6pPr>
            <a:lvl7pPr marL="2971800" indent="-228600" eaLnBrk="0" fontAlgn="base" hangingPunct="0">
              <a:spcBef>
                <a:spcPct val="20000"/>
              </a:spcBef>
              <a:spcAft>
                <a:spcPct val="0"/>
              </a:spcAft>
              <a:buFont typeface="Arial" charset="0"/>
              <a:buChar char="»"/>
              <a:defRPr sz="2000">
                <a:solidFill>
                  <a:schemeClr val="tx1"/>
                </a:solidFill>
                <a:latin typeface="Calibri" charset="0"/>
                <a:ea typeface="MS PGothic" charset="-128"/>
              </a:defRPr>
            </a:lvl7pPr>
            <a:lvl8pPr marL="3429000" indent="-228600" eaLnBrk="0" fontAlgn="base" hangingPunct="0">
              <a:spcBef>
                <a:spcPct val="20000"/>
              </a:spcBef>
              <a:spcAft>
                <a:spcPct val="0"/>
              </a:spcAft>
              <a:buFont typeface="Arial" charset="0"/>
              <a:buChar char="»"/>
              <a:defRPr sz="2000">
                <a:solidFill>
                  <a:schemeClr val="tx1"/>
                </a:solidFill>
                <a:latin typeface="Calibri" charset="0"/>
                <a:ea typeface="MS PGothic" charset="-128"/>
              </a:defRPr>
            </a:lvl8pPr>
            <a:lvl9pPr marL="3886200" indent="-228600" eaLnBrk="0" fontAlgn="base" hangingPunct="0">
              <a:spcBef>
                <a:spcPct val="20000"/>
              </a:spcBef>
              <a:spcAft>
                <a:spcPct val="0"/>
              </a:spcAft>
              <a:buFont typeface="Arial" charset="0"/>
              <a:buChar char="»"/>
              <a:defRPr sz="2000">
                <a:solidFill>
                  <a:schemeClr val="tx1"/>
                </a:solidFill>
                <a:latin typeface="Calibri" charset="0"/>
                <a:ea typeface="MS PGothic" charset="-128"/>
              </a:defRPr>
            </a:lvl9pPr>
          </a:lstStyle>
          <a:p>
            <a:pPr defTabSz="914400">
              <a:spcBef>
                <a:spcPct val="0"/>
              </a:spcBef>
              <a:buFontTx/>
              <a:buNone/>
            </a:pPr>
            <a:endParaRPr lang="x-none" altLang="x-none" sz="3600"/>
          </a:p>
        </p:txBody>
      </p:sp>
      <p:sp>
        <p:nvSpPr>
          <p:cNvPr id="24578" name="Rectangle 2"/>
          <p:cNvSpPr>
            <a:spLocks noChangeArrowheads="1"/>
          </p:cNvSpPr>
          <p:nvPr/>
        </p:nvSpPr>
        <p:spPr bwMode="auto">
          <a:xfrm>
            <a:off x="0" y="114300"/>
            <a:ext cx="914400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charset="0"/>
              <a:buChar char="•"/>
              <a:defRPr sz="3200">
                <a:solidFill>
                  <a:schemeClr val="tx1"/>
                </a:solidFill>
                <a:latin typeface="Calibri" charset="0"/>
                <a:ea typeface="MS PGothic" charset="-128"/>
              </a:defRPr>
            </a:lvl1pPr>
            <a:lvl2pPr marL="742950" indent="-285750">
              <a:spcBef>
                <a:spcPct val="20000"/>
              </a:spcBef>
              <a:buFont typeface="Arial" charset="0"/>
              <a:buChar char="–"/>
              <a:defRPr sz="2800">
                <a:solidFill>
                  <a:schemeClr val="tx1"/>
                </a:solidFill>
                <a:latin typeface="Calibri" charset="0"/>
                <a:ea typeface="MS PGothic" charset="-128"/>
              </a:defRPr>
            </a:lvl2pPr>
            <a:lvl3pPr marL="1143000" indent="-228600">
              <a:spcBef>
                <a:spcPct val="20000"/>
              </a:spcBef>
              <a:buFont typeface="Arial" charset="0"/>
              <a:buChar char="•"/>
              <a:defRPr sz="2400">
                <a:solidFill>
                  <a:schemeClr val="tx1"/>
                </a:solidFill>
                <a:latin typeface="Calibri" charset="0"/>
                <a:ea typeface="MS PGothic" charset="-128"/>
              </a:defRPr>
            </a:lvl3pPr>
            <a:lvl4pPr marL="1600200" indent="-228600">
              <a:spcBef>
                <a:spcPct val="20000"/>
              </a:spcBef>
              <a:buFont typeface="Arial" charset="0"/>
              <a:buChar char="–"/>
              <a:defRPr sz="2000">
                <a:solidFill>
                  <a:schemeClr val="tx1"/>
                </a:solidFill>
                <a:latin typeface="Calibri" charset="0"/>
                <a:ea typeface="MS PGothic" charset="-128"/>
              </a:defRPr>
            </a:lvl4pPr>
            <a:lvl5pPr marL="2057400" indent="-228600">
              <a:spcBef>
                <a:spcPct val="20000"/>
              </a:spcBef>
              <a:buFont typeface="Arial" charset="0"/>
              <a:buChar char="»"/>
              <a:defRPr sz="2000">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9pPr>
          </a:lstStyle>
          <a:p>
            <a:pPr algn="ctr">
              <a:lnSpc>
                <a:spcPct val="80000"/>
              </a:lnSpc>
              <a:spcBef>
                <a:spcPct val="0"/>
              </a:spcBef>
              <a:buFontTx/>
              <a:buNone/>
            </a:pPr>
            <a:r>
              <a:rPr lang="en-US" altLang="x-none" sz="4000">
                <a:solidFill>
                  <a:schemeClr val="bg1"/>
                </a:solidFill>
                <a:latin typeface="Palatino Linotype" charset="0"/>
              </a:rPr>
              <a:t>BRCA Mutation Increases Breast</a:t>
            </a:r>
            <a:br>
              <a:rPr lang="en-US" altLang="x-none" sz="4000">
                <a:solidFill>
                  <a:schemeClr val="bg1"/>
                </a:solidFill>
                <a:latin typeface="Palatino Linotype" charset="0"/>
              </a:rPr>
            </a:br>
            <a:r>
              <a:rPr lang="en-US" altLang="x-none" sz="4000">
                <a:solidFill>
                  <a:schemeClr val="bg1"/>
                </a:solidFill>
                <a:latin typeface="Palatino Linotype" charset="0"/>
              </a:rPr>
              <a:t>and Ovarian Cancer Risks</a:t>
            </a:r>
          </a:p>
        </p:txBody>
      </p:sp>
      <p:sp>
        <p:nvSpPr>
          <p:cNvPr id="24579" name="Rectangle 3"/>
          <p:cNvSpPr>
            <a:spLocks noChangeArrowheads="1"/>
          </p:cNvSpPr>
          <p:nvPr/>
        </p:nvSpPr>
        <p:spPr bwMode="auto">
          <a:xfrm>
            <a:off x="996950" y="1814513"/>
            <a:ext cx="7010400" cy="403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lstStyle>
            <a:lvl1pPr>
              <a:spcBef>
                <a:spcPct val="20000"/>
              </a:spcBef>
              <a:buFont typeface="Arial" charset="0"/>
              <a:buChar char="•"/>
              <a:defRPr sz="3200">
                <a:solidFill>
                  <a:schemeClr val="tx1"/>
                </a:solidFill>
                <a:latin typeface="Calibri" charset="0"/>
                <a:ea typeface="MS PGothic" charset="-128"/>
              </a:defRPr>
            </a:lvl1pPr>
            <a:lvl2pPr marL="742950" indent="-285750">
              <a:spcBef>
                <a:spcPct val="20000"/>
              </a:spcBef>
              <a:buFont typeface="Arial" charset="0"/>
              <a:buChar char="–"/>
              <a:defRPr sz="2800">
                <a:solidFill>
                  <a:schemeClr val="tx1"/>
                </a:solidFill>
                <a:latin typeface="Calibri" charset="0"/>
                <a:ea typeface="MS PGothic" charset="-128"/>
              </a:defRPr>
            </a:lvl2pPr>
            <a:lvl3pPr marL="1143000" indent="-228600">
              <a:spcBef>
                <a:spcPct val="20000"/>
              </a:spcBef>
              <a:buFont typeface="Arial" charset="0"/>
              <a:buChar char="•"/>
              <a:defRPr sz="2400">
                <a:solidFill>
                  <a:schemeClr val="tx1"/>
                </a:solidFill>
                <a:latin typeface="Calibri" charset="0"/>
                <a:ea typeface="MS PGothic" charset="-128"/>
              </a:defRPr>
            </a:lvl3pPr>
            <a:lvl4pPr marL="1600200" indent="-228600">
              <a:spcBef>
                <a:spcPct val="20000"/>
              </a:spcBef>
              <a:buFont typeface="Arial" charset="0"/>
              <a:buChar char="–"/>
              <a:defRPr sz="2000">
                <a:solidFill>
                  <a:schemeClr val="tx1"/>
                </a:solidFill>
                <a:latin typeface="Calibri" charset="0"/>
                <a:ea typeface="MS PGothic" charset="-128"/>
              </a:defRPr>
            </a:lvl4pPr>
            <a:lvl5pPr marL="2057400" indent="-228600">
              <a:spcBef>
                <a:spcPct val="20000"/>
              </a:spcBef>
              <a:buFont typeface="Arial" charset="0"/>
              <a:buChar char="»"/>
              <a:defRPr sz="2000">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9pPr>
          </a:lstStyle>
          <a:p>
            <a:pPr eaLnBrk="1" hangingPunct="1">
              <a:spcBef>
                <a:spcPct val="0"/>
              </a:spcBef>
              <a:buFontTx/>
              <a:buNone/>
            </a:pPr>
            <a:endParaRPr lang="x-none" altLang="x-none" sz="1800"/>
          </a:p>
        </p:txBody>
      </p:sp>
      <p:sp>
        <p:nvSpPr>
          <p:cNvPr id="24580" name="Rectangle 4"/>
          <p:cNvSpPr>
            <a:spLocks noChangeArrowheads="1"/>
          </p:cNvSpPr>
          <p:nvPr/>
        </p:nvSpPr>
        <p:spPr bwMode="auto">
          <a:xfrm>
            <a:off x="6008688" y="2195513"/>
            <a:ext cx="1343025"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Font typeface="Arial" charset="0"/>
              <a:buChar char="•"/>
              <a:defRPr sz="3200">
                <a:solidFill>
                  <a:schemeClr val="tx1"/>
                </a:solidFill>
                <a:latin typeface="Calibri" charset="0"/>
                <a:ea typeface="MS PGothic" charset="-128"/>
              </a:defRPr>
            </a:lvl1pPr>
            <a:lvl2pPr marL="742950" indent="-285750">
              <a:spcBef>
                <a:spcPct val="20000"/>
              </a:spcBef>
              <a:buFont typeface="Arial" charset="0"/>
              <a:buChar char="–"/>
              <a:defRPr sz="2800">
                <a:solidFill>
                  <a:schemeClr val="tx1"/>
                </a:solidFill>
                <a:latin typeface="Calibri" charset="0"/>
                <a:ea typeface="MS PGothic" charset="-128"/>
              </a:defRPr>
            </a:lvl2pPr>
            <a:lvl3pPr marL="1143000" indent="-228600">
              <a:spcBef>
                <a:spcPct val="20000"/>
              </a:spcBef>
              <a:buFont typeface="Arial" charset="0"/>
              <a:buChar char="•"/>
              <a:defRPr sz="2400">
                <a:solidFill>
                  <a:schemeClr val="tx1"/>
                </a:solidFill>
                <a:latin typeface="Calibri" charset="0"/>
                <a:ea typeface="MS PGothic" charset="-128"/>
              </a:defRPr>
            </a:lvl3pPr>
            <a:lvl4pPr marL="1600200" indent="-228600">
              <a:spcBef>
                <a:spcPct val="20000"/>
              </a:spcBef>
              <a:buFont typeface="Arial" charset="0"/>
              <a:buChar char="–"/>
              <a:defRPr sz="2000">
                <a:solidFill>
                  <a:schemeClr val="tx1"/>
                </a:solidFill>
                <a:latin typeface="Calibri" charset="0"/>
                <a:ea typeface="MS PGothic" charset="-128"/>
              </a:defRPr>
            </a:lvl4pPr>
            <a:lvl5pPr marL="2057400" indent="-228600">
              <a:spcBef>
                <a:spcPct val="20000"/>
              </a:spcBef>
              <a:buFont typeface="Arial" charset="0"/>
              <a:buChar char="»"/>
              <a:defRPr sz="2000">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9pPr>
          </a:lstStyle>
          <a:p>
            <a:pPr eaLnBrk="1" hangingPunct="1">
              <a:spcBef>
                <a:spcPct val="0"/>
              </a:spcBef>
              <a:buFontTx/>
              <a:buNone/>
            </a:pPr>
            <a:r>
              <a:rPr lang="en-US" altLang="x-none" sz="1800">
                <a:solidFill>
                  <a:srgbClr val="000000"/>
                </a:solidFill>
              </a:rPr>
              <a:t>          </a:t>
            </a:r>
            <a:endParaRPr lang="en-US" altLang="x-none" sz="2400"/>
          </a:p>
        </p:txBody>
      </p:sp>
      <p:sp>
        <p:nvSpPr>
          <p:cNvPr id="24581" name="Text Box 5"/>
          <p:cNvSpPr txBox="1">
            <a:spLocks noChangeArrowheads="1"/>
          </p:cNvSpPr>
          <p:nvPr/>
        </p:nvSpPr>
        <p:spPr bwMode="auto">
          <a:xfrm>
            <a:off x="5060950" y="2576513"/>
            <a:ext cx="2641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charset="0"/>
                <a:ea typeface="MS PGothic" charset="-128"/>
              </a:defRPr>
            </a:lvl1pPr>
            <a:lvl2pPr marL="742950" indent="-285750">
              <a:spcBef>
                <a:spcPct val="20000"/>
              </a:spcBef>
              <a:buFont typeface="Arial" charset="0"/>
              <a:buChar char="–"/>
              <a:defRPr sz="2800">
                <a:solidFill>
                  <a:schemeClr val="tx1"/>
                </a:solidFill>
                <a:latin typeface="Calibri" charset="0"/>
                <a:ea typeface="MS PGothic" charset="-128"/>
              </a:defRPr>
            </a:lvl2pPr>
            <a:lvl3pPr marL="1143000" indent="-228600">
              <a:spcBef>
                <a:spcPct val="20000"/>
              </a:spcBef>
              <a:buFont typeface="Arial" charset="0"/>
              <a:buChar char="•"/>
              <a:defRPr sz="2400">
                <a:solidFill>
                  <a:schemeClr val="tx1"/>
                </a:solidFill>
                <a:latin typeface="Calibri" charset="0"/>
                <a:ea typeface="MS PGothic" charset="-128"/>
              </a:defRPr>
            </a:lvl3pPr>
            <a:lvl4pPr marL="1600200" indent="-228600">
              <a:spcBef>
                <a:spcPct val="20000"/>
              </a:spcBef>
              <a:buFont typeface="Arial" charset="0"/>
              <a:buChar char="–"/>
              <a:defRPr sz="2000">
                <a:solidFill>
                  <a:schemeClr val="tx1"/>
                </a:solidFill>
                <a:latin typeface="Calibri" charset="0"/>
                <a:ea typeface="MS PGothic" charset="-128"/>
              </a:defRPr>
            </a:lvl4pPr>
            <a:lvl5pPr marL="2057400" indent="-228600">
              <a:spcBef>
                <a:spcPct val="20000"/>
              </a:spcBef>
              <a:buFont typeface="Arial" charset="0"/>
              <a:buChar char="»"/>
              <a:defRPr sz="2000">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9pPr>
          </a:lstStyle>
          <a:p>
            <a:pPr eaLnBrk="1" hangingPunct="1">
              <a:spcBef>
                <a:spcPct val="50000"/>
              </a:spcBef>
              <a:buFontTx/>
              <a:buNone/>
            </a:pPr>
            <a:endParaRPr lang="x-none" altLang="x-none" sz="2400"/>
          </a:p>
        </p:txBody>
      </p:sp>
      <p:sp>
        <p:nvSpPr>
          <p:cNvPr id="24582" name="Rectangle 6"/>
          <p:cNvSpPr>
            <a:spLocks noChangeArrowheads="1"/>
          </p:cNvSpPr>
          <p:nvPr/>
        </p:nvSpPr>
        <p:spPr bwMode="auto">
          <a:xfrm>
            <a:off x="1081088" y="1890713"/>
            <a:ext cx="7112000" cy="4114800"/>
          </a:xfrm>
          <a:prstGeom prst="rect">
            <a:avLst/>
          </a:prstGeom>
          <a:solidFill>
            <a:schemeClr val="bg1"/>
          </a:solidFill>
          <a:ln w="12700">
            <a:solidFill>
              <a:schemeClr val="tx1"/>
            </a:solidFill>
            <a:miter lim="800000"/>
            <a:headEnd/>
            <a:tailEnd/>
          </a:ln>
        </p:spPr>
        <p:txBody>
          <a:bodyPr wrap="none" anchor="ctr"/>
          <a:lstStyle>
            <a:lvl1pPr>
              <a:spcBef>
                <a:spcPct val="20000"/>
              </a:spcBef>
              <a:buFont typeface="Arial" charset="0"/>
              <a:buChar char="•"/>
              <a:defRPr sz="3200">
                <a:solidFill>
                  <a:schemeClr val="tx1"/>
                </a:solidFill>
                <a:latin typeface="Calibri" charset="0"/>
                <a:ea typeface="MS PGothic" charset="-128"/>
              </a:defRPr>
            </a:lvl1pPr>
            <a:lvl2pPr marL="742950" indent="-285750">
              <a:spcBef>
                <a:spcPct val="20000"/>
              </a:spcBef>
              <a:buFont typeface="Arial" charset="0"/>
              <a:buChar char="–"/>
              <a:defRPr sz="2800">
                <a:solidFill>
                  <a:schemeClr val="tx1"/>
                </a:solidFill>
                <a:latin typeface="Calibri" charset="0"/>
                <a:ea typeface="MS PGothic" charset="-128"/>
              </a:defRPr>
            </a:lvl2pPr>
            <a:lvl3pPr marL="1143000" indent="-228600">
              <a:spcBef>
                <a:spcPct val="20000"/>
              </a:spcBef>
              <a:buFont typeface="Arial" charset="0"/>
              <a:buChar char="•"/>
              <a:defRPr sz="2400">
                <a:solidFill>
                  <a:schemeClr val="tx1"/>
                </a:solidFill>
                <a:latin typeface="Calibri" charset="0"/>
                <a:ea typeface="MS PGothic" charset="-128"/>
              </a:defRPr>
            </a:lvl3pPr>
            <a:lvl4pPr marL="1600200" indent="-228600">
              <a:spcBef>
                <a:spcPct val="20000"/>
              </a:spcBef>
              <a:buFont typeface="Arial" charset="0"/>
              <a:buChar char="–"/>
              <a:defRPr sz="2000">
                <a:solidFill>
                  <a:schemeClr val="tx1"/>
                </a:solidFill>
                <a:latin typeface="Calibri" charset="0"/>
                <a:ea typeface="MS PGothic" charset="-128"/>
              </a:defRPr>
            </a:lvl4pPr>
            <a:lvl5pPr marL="2057400" indent="-228600">
              <a:spcBef>
                <a:spcPct val="20000"/>
              </a:spcBef>
              <a:buFont typeface="Arial" charset="0"/>
              <a:buChar char="»"/>
              <a:defRPr sz="2000">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9pPr>
          </a:lstStyle>
          <a:p>
            <a:pPr eaLnBrk="1" hangingPunct="1">
              <a:spcBef>
                <a:spcPct val="0"/>
              </a:spcBef>
              <a:buFontTx/>
              <a:buNone/>
            </a:pPr>
            <a:endParaRPr lang="x-none" altLang="x-none" sz="1800"/>
          </a:p>
        </p:txBody>
      </p:sp>
      <p:sp>
        <p:nvSpPr>
          <p:cNvPr id="24583" name="Rectangle 7"/>
          <p:cNvSpPr>
            <a:spLocks noChangeArrowheads="1"/>
          </p:cNvSpPr>
          <p:nvPr/>
        </p:nvSpPr>
        <p:spPr bwMode="auto">
          <a:xfrm>
            <a:off x="996950" y="1890713"/>
            <a:ext cx="7010400" cy="403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lstStyle>
            <a:lvl1pPr>
              <a:spcBef>
                <a:spcPct val="20000"/>
              </a:spcBef>
              <a:buFont typeface="Arial" charset="0"/>
              <a:buChar char="•"/>
              <a:defRPr sz="3200">
                <a:solidFill>
                  <a:schemeClr val="tx1"/>
                </a:solidFill>
                <a:latin typeface="Calibri" charset="0"/>
                <a:ea typeface="MS PGothic" charset="-128"/>
              </a:defRPr>
            </a:lvl1pPr>
            <a:lvl2pPr marL="742950" indent="-285750">
              <a:spcBef>
                <a:spcPct val="20000"/>
              </a:spcBef>
              <a:buFont typeface="Arial" charset="0"/>
              <a:buChar char="–"/>
              <a:defRPr sz="2800">
                <a:solidFill>
                  <a:schemeClr val="tx1"/>
                </a:solidFill>
                <a:latin typeface="Calibri" charset="0"/>
                <a:ea typeface="MS PGothic" charset="-128"/>
              </a:defRPr>
            </a:lvl2pPr>
            <a:lvl3pPr marL="1143000" indent="-228600">
              <a:spcBef>
                <a:spcPct val="20000"/>
              </a:spcBef>
              <a:buFont typeface="Arial" charset="0"/>
              <a:buChar char="•"/>
              <a:defRPr sz="2400">
                <a:solidFill>
                  <a:schemeClr val="tx1"/>
                </a:solidFill>
                <a:latin typeface="Calibri" charset="0"/>
                <a:ea typeface="MS PGothic" charset="-128"/>
              </a:defRPr>
            </a:lvl3pPr>
            <a:lvl4pPr marL="1600200" indent="-228600">
              <a:spcBef>
                <a:spcPct val="20000"/>
              </a:spcBef>
              <a:buFont typeface="Arial" charset="0"/>
              <a:buChar char="–"/>
              <a:defRPr sz="2000">
                <a:solidFill>
                  <a:schemeClr val="tx1"/>
                </a:solidFill>
                <a:latin typeface="Calibri" charset="0"/>
                <a:ea typeface="MS PGothic" charset="-128"/>
              </a:defRPr>
            </a:lvl4pPr>
            <a:lvl5pPr marL="2057400" indent="-228600">
              <a:spcBef>
                <a:spcPct val="20000"/>
              </a:spcBef>
              <a:buFont typeface="Arial" charset="0"/>
              <a:buChar char="»"/>
              <a:defRPr sz="2000">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9pPr>
          </a:lstStyle>
          <a:p>
            <a:pPr eaLnBrk="1" hangingPunct="1">
              <a:spcBef>
                <a:spcPct val="0"/>
              </a:spcBef>
              <a:buFontTx/>
              <a:buNone/>
            </a:pPr>
            <a:endParaRPr lang="x-none" altLang="x-none" sz="1800"/>
          </a:p>
        </p:txBody>
      </p:sp>
      <p:sp>
        <p:nvSpPr>
          <p:cNvPr id="24584" name="Rectangle 8"/>
          <p:cNvSpPr>
            <a:spLocks noChangeArrowheads="1"/>
          </p:cNvSpPr>
          <p:nvPr/>
        </p:nvSpPr>
        <p:spPr bwMode="auto">
          <a:xfrm>
            <a:off x="1131888" y="2119313"/>
            <a:ext cx="7043737" cy="38100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charset="0"/>
              <a:buChar char="•"/>
              <a:defRPr sz="3200">
                <a:solidFill>
                  <a:schemeClr val="tx1"/>
                </a:solidFill>
                <a:latin typeface="Calibri" charset="0"/>
                <a:ea typeface="MS PGothic" charset="-128"/>
              </a:defRPr>
            </a:lvl1pPr>
            <a:lvl2pPr marL="742950" indent="-285750">
              <a:spcBef>
                <a:spcPct val="20000"/>
              </a:spcBef>
              <a:buFont typeface="Arial" charset="0"/>
              <a:buChar char="–"/>
              <a:defRPr sz="2800">
                <a:solidFill>
                  <a:schemeClr val="tx1"/>
                </a:solidFill>
                <a:latin typeface="Calibri" charset="0"/>
                <a:ea typeface="MS PGothic" charset="-128"/>
              </a:defRPr>
            </a:lvl2pPr>
            <a:lvl3pPr marL="1143000" indent="-228600">
              <a:spcBef>
                <a:spcPct val="20000"/>
              </a:spcBef>
              <a:buFont typeface="Arial" charset="0"/>
              <a:buChar char="•"/>
              <a:defRPr sz="2400">
                <a:solidFill>
                  <a:schemeClr val="tx1"/>
                </a:solidFill>
                <a:latin typeface="Calibri" charset="0"/>
                <a:ea typeface="MS PGothic" charset="-128"/>
              </a:defRPr>
            </a:lvl3pPr>
            <a:lvl4pPr marL="1600200" indent="-228600">
              <a:spcBef>
                <a:spcPct val="20000"/>
              </a:spcBef>
              <a:buFont typeface="Arial" charset="0"/>
              <a:buChar char="–"/>
              <a:defRPr sz="2000">
                <a:solidFill>
                  <a:schemeClr val="tx1"/>
                </a:solidFill>
                <a:latin typeface="Calibri" charset="0"/>
                <a:ea typeface="MS PGothic" charset="-128"/>
              </a:defRPr>
            </a:lvl4pPr>
            <a:lvl5pPr marL="2057400" indent="-228600">
              <a:spcBef>
                <a:spcPct val="20000"/>
              </a:spcBef>
              <a:buFont typeface="Arial" charset="0"/>
              <a:buChar char="»"/>
              <a:defRPr sz="2000">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9pPr>
          </a:lstStyle>
          <a:p>
            <a:pPr algn="ctr" eaLnBrk="1" hangingPunct="1">
              <a:spcBef>
                <a:spcPct val="50000"/>
              </a:spcBef>
              <a:buFontTx/>
              <a:buNone/>
            </a:pPr>
            <a:endParaRPr lang="x-none" altLang="x-none" sz="1800"/>
          </a:p>
        </p:txBody>
      </p:sp>
      <p:sp>
        <p:nvSpPr>
          <p:cNvPr id="24585" name="Rectangle 9"/>
          <p:cNvSpPr>
            <a:spLocks noChangeArrowheads="1"/>
          </p:cNvSpPr>
          <p:nvPr/>
        </p:nvSpPr>
        <p:spPr bwMode="auto">
          <a:xfrm>
            <a:off x="2505075" y="5216525"/>
            <a:ext cx="457200" cy="58738"/>
          </a:xfrm>
          <a:prstGeom prst="rect">
            <a:avLst/>
          </a:prstGeom>
          <a:solidFill>
            <a:srgbClr val="B966A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charset="0"/>
              <a:buChar char="•"/>
              <a:defRPr sz="3200">
                <a:solidFill>
                  <a:schemeClr val="tx1"/>
                </a:solidFill>
                <a:latin typeface="Calibri" charset="0"/>
                <a:ea typeface="MS PGothic" charset="-128"/>
              </a:defRPr>
            </a:lvl1pPr>
            <a:lvl2pPr marL="742950" indent="-285750">
              <a:spcBef>
                <a:spcPct val="20000"/>
              </a:spcBef>
              <a:buFont typeface="Arial" charset="0"/>
              <a:buChar char="–"/>
              <a:defRPr sz="2800">
                <a:solidFill>
                  <a:schemeClr val="tx1"/>
                </a:solidFill>
                <a:latin typeface="Calibri" charset="0"/>
                <a:ea typeface="MS PGothic" charset="-128"/>
              </a:defRPr>
            </a:lvl2pPr>
            <a:lvl3pPr marL="1143000" indent="-228600">
              <a:spcBef>
                <a:spcPct val="20000"/>
              </a:spcBef>
              <a:buFont typeface="Arial" charset="0"/>
              <a:buChar char="•"/>
              <a:defRPr sz="2400">
                <a:solidFill>
                  <a:schemeClr val="tx1"/>
                </a:solidFill>
                <a:latin typeface="Calibri" charset="0"/>
                <a:ea typeface="MS PGothic" charset="-128"/>
              </a:defRPr>
            </a:lvl3pPr>
            <a:lvl4pPr marL="1600200" indent="-228600">
              <a:spcBef>
                <a:spcPct val="20000"/>
              </a:spcBef>
              <a:buFont typeface="Arial" charset="0"/>
              <a:buChar char="–"/>
              <a:defRPr sz="2000">
                <a:solidFill>
                  <a:schemeClr val="tx1"/>
                </a:solidFill>
                <a:latin typeface="Calibri" charset="0"/>
                <a:ea typeface="MS PGothic" charset="-128"/>
              </a:defRPr>
            </a:lvl4pPr>
            <a:lvl5pPr marL="2057400" indent="-228600">
              <a:spcBef>
                <a:spcPct val="20000"/>
              </a:spcBef>
              <a:buFont typeface="Arial" charset="0"/>
              <a:buChar char="»"/>
              <a:defRPr sz="2000">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9pPr>
          </a:lstStyle>
          <a:p>
            <a:pPr eaLnBrk="1" hangingPunct="1">
              <a:spcBef>
                <a:spcPct val="0"/>
              </a:spcBef>
              <a:buFontTx/>
              <a:buNone/>
            </a:pPr>
            <a:endParaRPr lang="x-none" altLang="x-none" sz="1800"/>
          </a:p>
        </p:txBody>
      </p:sp>
      <p:sp>
        <p:nvSpPr>
          <p:cNvPr id="24586" name="Rectangle 10"/>
          <p:cNvSpPr>
            <a:spLocks noChangeArrowheads="1"/>
          </p:cNvSpPr>
          <p:nvPr/>
        </p:nvSpPr>
        <p:spPr bwMode="auto">
          <a:xfrm>
            <a:off x="3851275" y="5073650"/>
            <a:ext cx="457200" cy="201613"/>
          </a:xfrm>
          <a:prstGeom prst="rect">
            <a:avLst/>
          </a:prstGeom>
          <a:solidFill>
            <a:srgbClr val="B966A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charset="0"/>
              <a:buChar char="•"/>
              <a:defRPr sz="3200">
                <a:solidFill>
                  <a:schemeClr val="tx1"/>
                </a:solidFill>
                <a:latin typeface="Calibri" charset="0"/>
                <a:ea typeface="MS PGothic" charset="-128"/>
              </a:defRPr>
            </a:lvl1pPr>
            <a:lvl2pPr marL="742950" indent="-285750">
              <a:spcBef>
                <a:spcPct val="20000"/>
              </a:spcBef>
              <a:buFont typeface="Arial" charset="0"/>
              <a:buChar char="–"/>
              <a:defRPr sz="2800">
                <a:solidFill>
                  <a:schemeClr val="tx1"/>
                </a:solidFill>
                <a:latin typeface="Calibri" charset="0"/>
                <a:ea typeface="MS PGothic" charset="-128"/>
              </a:defRPr>
            </a:lvl2pPr>
            <a:lvl3pPr marL="1143000" indent="-228600">
              <a:spcBef>
                <a:spcPct val="20000"/>
              </a:spcBef>
              <a:buFont typeface="Arial" charset="0"/>
              <a:buChar char="•"/>
              <a:defRPr sz="2400">
                <a:solidFill>
                  <a:schemeClr val="tx1"/>
                </a:solidFill>
                <a:latin typeface="Calibri" charset="0"/>
                <a:ea typeface="MS PGothic" charset="-128"/>
              </a:defRPr>
            </a:lvl3pPr>
            <a:lvl4pPr marL="1600200" indent="-228600">
              <a:spcBef>
                <a:spcPct val="20000"/>
              </a:spcBef>
              <a:buFont typeface="Arial" charset="0"/>
              <a:buChar char="–"/>
              <a:defRPr sz="2000">
                <a:solidFill>
                  <a:schemeClr val="tx1"/>
                </a:solidFill>
                <a:latin typeface="Calibri" charset="0"/>
                <a:ea typeface="MS PGothic" charset="-128"/>
              </a:defRPr>
            </a:lvl4pPr>
            <a:lvl5pPr marL="2057400" indent="-228600">
              <a:spcBef>
                <a:spcPct val="20000"/>
              </a:spcBef>
              <a:buFont typeface="Arial" charset="0"/>
              <a:buChar char="»"/>
              <a:defRPr sz="2000">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9pPr>
          </a:lstStyle>
          <a:p>
            <a:pPr eaLnBrk="1" hangingPunct="1">
              <a:spcBef>
                <a:spcPct val="0"/>
              </a:spcBef>
              <a:buFontTx/>
              <a:buNone/>
            </a:pPr>
            <a:endParaRPr lang="x-none" altLang="x-none" sz="1800"/>
          </a:p>
        </p:txBody>
      </p:sp>
      <p:sp>
        <p:nvSpPr>
          <p:cNvPr id="24587" name="Rectangle 11"/>
          <p:cNvSpPr>
            <a:spLocks noChangeArrowheads="1"/>
          </p:cNvSpPr>
          <p:nvPr/>
        </p:nvSpPr>
        <p:spPr bwMode="auto">
          <a:xfrm>
            <a:off x="5207000" y="5216525"/>
            <a:ext cx="457200" cy="58738"/>
          </a:xfrm>
          <a:prstGeom prst="rect">
            <a:avLst/>
          </a:prstGeom>
          <a:solidFill>
            <a:srgbClr val="B966A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charset="0"/>
              <a:buChar char="•"/>
              <a:defRPr sz="3200">
                <a:solidFill>
                  <a:schemeClr val="tx1"/>
                </a:solidFill>
                <a:latin typeface="Calibri" charset="0"/>
                <a:ea typeface="MS PGothic" charset="-128"/>
              </a:defRPr>
            </a:lvl1pPr>
            <a:lvl2pPr marL="742950" indent="-285750">
              <a:spcBef>
                <a:spcPct val="20000"/>
              </a:spcBef>
              <a:buFont typeface="Arial" charset="0"/>
              <a:buChar char="–"/>
              <a:defRPr sz="2800">
                <a:solidFill>
                  <a:schemeClr val="tx1"/>
                </a:solidFill>
                <a:latin typeface="Calibri" charset="0"/>
                <a:ea typeface="MS PGothic" charset="-128"/>
              </a:defRPr>
            </a:lvl2pPr>
            <a:lvl3pPr marL="1143000" indent="-228600">
              <a:spcBef>
                <a:spcPct val="20000"/>
              </a:spcBef>
              <a:buFont typeface="Arial" charset="0"/>
              <a:buChar char="•"/>
              <a:defRPr sz="2400">
                <a:solidFill>
                  <a:schemeClr val="tx1"/>
                </a:solidFill>
                <a:latin typeface="Calibri" charset="0"/>
                <a:ea typeface="MS PGothic" charset="-128"/>
              </a:defRPr>
            </a:lvl3pPr>
            <a:lvl4pPr marL="1600200" indent="-228600">
              <a:spcBef>
                <a:spcPct val="20000"/>
              </a:spcBef>
              <a:buFont typeface="Arial" charset="0"/>
              <a:buChar char="–"/>
              <a:defRPr sz="2000">
                <a:solidFill>
                  <a:schemeClr val="tx1"/>
                </a:solidFill>
                <a:latin typeface="Calibri" charset="0"/>
                <a:ea typeface="MS PGothic" charset="-128"/>
              </a:defRPr>
            </a:lvl4pPr>
            <a:lvl5pPr marL="2057400" indent="-228600">
              <a:spcBef>
                <a:spcPct val="20000"/>
              </a:spcBef>
              <a:buFont typeface="Arial" charset="0"/>
              <a:buChar char="»"/>
              <a:defRPr sz="2000">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9pPr>
          </a:lstStyle>
          <a:p>
            <a:pPr eaLnBrk="1" hangingPunct="1">
              <a:spcBef>
                <a:spcPct val="0"/>
              </a:spcBef>
              <a:buFontTx/>
              <a:buNone/>
            </a:pPr>
            <a:endParaRPr lang="x-none" altLang="x-none" sz="1800"/>
          </a:p>
        </p:txBody>
      </p:sp>
      <p:sp>
        <p:nvSpPr>
          <p:cNvPr id="24588" name="Rectangle 12"/>
          <p:cNvSpPr>
            <a:spLocks noChangeArrowheads="1"/>
          </p:cNvSpPr>
          <p:nvPr/>
        </p:nvSpPr>
        <p:spPr bwMode="auto">
          <a:xfrm>
            <a:off x="2967038" y="3811588"/>
            <a:ext cx="457200" cy="1463675"/>
          </a:xfrm>
          <a:prstGeom prst="rect">
            <a:avLst/>
          </a:prstGeom>
          <a:solidFill>
            <a:srgbClr val="5E4CA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charset="0"/>
              <a:buChar char="•"/>
              <a:defRPr sz="3200">
                <a:solidFill>
                  <a:schemeClr val="tx1"/>
                </a:solidFill>
                <a:latin typeface="Calibri" charset="0"/>
                <a:ea typeface="MS PGothic" charset="-128"/>
              </a:defRPr>
            </a:lvl1pPr>
            <a:lvl2pPr marL="742950" indent="-285750">
              <a:spcBef>
                <a:spcPct val="20000"/>
              </a:spcBef>
              <a:buFont typeface="Arial" charset="0"/>
              <a:buChar char="–"/>
              <a:defRPr sz="2800">
                <a:solidFill>
                  <a:schemeClr val="tx1"/>
                </a:solidFill>
                <a:latin typeface="Calibri" charset="0"/>
                <a:ea typeface="MS PGothic" charset="-128"/>
              </a:defRPr>
            </a:lvl2pPr>
            <a:lvl3pPr marL="1143000" indent="-228600">
              <a:spcBef>
                <a:spcPct val="20000"/>
              </a:spcBef>
              <a:buFont typeface="Arial" charset="0"/>
              <a:buChar char="•"/>
              <a:defRPr sz="2400">
                <a:solidFill>
                  <a:schemeClr val="tx1"/>
                </a:solidFill>
                <a:latin typeface="Calibri" charset="0"/>
                <a:ea typeface="MS PGothic" charset="-128"/>
              </a:defRPr>
            </a:lvl3pPr>
            <a:lvl4pPr marL="1600200" indent="-228600">
              <a:spcBef>
                <a:spcPct val="20000"/>
              </a:spcBef>
              <a:buFont typeface="Arial" charset="0"/>
              <a:buChar char="–"/>
              <a:defRPr sz="2000">
                <a:solidFill>
                  <a:schemeClr val="tx1"/>
                </a:solidFill>
                <a:latin typeface="Calibri" charset="0"/>
                <a:ea typeface="MS PGothic" charset="-128"/>
              </a:defRPr>
            </a:lvl4pPr>
            <a:lvl5pPr marL="2057400" indent="-228600">
              <a:spcBef>
                <a:spcPct val="20000"/>
              </a:spcBef>
              <a:buFont typeface="Arial" charset="0"/>
              <a:buChar char="»"/>
              <a:defRPr sz="2000">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9pPr>
          </a:lstStyle>
          <a:p>
            <a:pPr eaLnBrk="1" hangingPunct="1">
              <a:spcBef>
                <a:spcPct val="0"/>
              </a:spcBef>
              <a:buFontTx/>
              <a:buNone/>
            </a:pPr>
            <a:endParaRPr lang="x-none" altLang="x-none" sz="1800"/>
          </a:p>
        </p:txBody>
      </p:sp>
      <p:sp>
        <p:nvSpPr>
          <p:cNvPr id="24589" name="Rectangle 13"/>
          <p:cNvSpPr>
            <a:spLocks noChangeArrowheads="1"/>
          </p:cNvSpPr>
          <p:nvPr/>
        </p:nvSpPr>
        <p:spPr bwMode="auto">
          <a:xfrm>
            <a:off x="4310063" y="2727325"/>
            <a:ext cx="457200" cy="2547938"/>
          </a:xfrm>
          <a:prstGeom prst="rect">
            <a:avLst/>
          </a:prstGeom>
          <a:solidFill>
            <a:srgbClr val="5E4CA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charset="0"/>
              <a:buChar char="•"/>
              <a:defRPr sz="3200">
                <a:solidFill>
                  <a:schemeClr val="tx1"/>
                </a:solidFill>
                <a:latin typeface="Calibri" charset="0"/>
                <a:ea typeface="MS PGothic" charset="-128"/>
              </a:defRPr>
            </a:lvl1pPr>
            <a:lvl2pPr marL="742950" indent="-285750">
              <a:spcBef>
                <a:spcPct val="20000"/>
              </a:spcBef>
              <a:buFont typeface="Arial" charset="0"/>
              <a:buChar char="–"/>
              <a:defRPr sz="2800">
                <a:solidFill>
                  <a:schemeClr val="tx1"/>
                </a:solidFill>
                <a:latin typeface="Calibri" charset="0"/>
                <a:ea typeface="MS PGothic" charset="-128"/>
              </a:defRPr>
            </a:lvl2pPr>
            <a:lvl3pPr marL="1143000" indent="-228600">
              <a:spcBef>
                <a:spcPct val="20000"/>
              </a:spcBef>
              <a:buFont typeface="Arial" charset="0"/>
              <a:buChar char="•"/>
              <a:defRPr sz="2400">
                <a:solidFill>
                  <a:schemeClr val="tx1"/>
                </a:solidFill>
                <a:latin typeface="Calibri" charset="0"/>
                <a:ea typeface="MS PGothic" charset="-128"/>
              </a:defRPr>
            </a:lvl3pPr>
            <a:lvl4pPr marL="1600200" indent="-228600">
              <a:spcBef>
                <a:spcPct val="20000"/>
              </a:spcBef>
              <a:buFont typeface="Arial" charset="0"/>
              <a:buChar char="–"/>
              <a:defRPr sz="2000">
                <a:solidFill>
                  <a:schemeClr val="tx1"/>
                </a:solidFill>
                <a:latin typeface="Calibri" charset="0"/>
                <a:ea typeface="MS PGothic" charset="-128"/>
              </a:defRPr>
            </a:lvl4pPr>
            <a:lvl5pPr marL="2057400" indent="-228600">
              <a:spcBef>
                <a:spcPct val="20000"/>
              </a:spcBef>
              <a:buFont typeface="Arial" charset="0"/>
              <a:buChar char="»"/>
              <a:defRPr sz="2000">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9pPr>
          </a:lstStyle>
          <a:p>
            <a:pPr eaLnBrk="1" hangingPunct="1">
              <a:spcBef>
                <a:spcPct val="0"/>
              </a:spcBef>
              <a:buFontTx/>
              <a:buNone/>
            </a:pPr>
            <a:endParaRPr lang="x-none" altLang="x-none" sz="1800"/>
          </a:p>
        </p:txBody>
      </p:sp>
      <p:sp>
        <p:nvSpPr>
          <p:cNvPr id="24590" name="Rectangle 14"/>
          <p:cNvSpPr>
            <a:spLocks noChangeArrowheads="1"/>
          </p:cNvSpPr>
          <p:nvPr/>
        </p:nvSpPr>
        <p:spPr bwMode="auto">
          <a:xfrm>
            <a:off x="5662613" y="3989388"/>
            <a:ext cx="457200" cy="1285875"/>
          </a:xfrm>
          <a:prstGeom prst="rect">
            <a:avLst/>
          </a:prstGeom>
          <a:solidFill>
            <a:srgbClr val="5E4CA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charset="0"/>
              <a:buChar char="•"/>
              <a:defRPr sz="3200">
                <a:solidFill>
                  <a:schemeClr val="tx1"/>
                </a:solidFill>
                <a:latin typeface="Calibri" charset="0"/>
                <a:ea typeface="MS PGothic" charset="-128"/>
              </a:defRPr>
            </a:lvl1pPr>
            <a:lvl2pPr marL="742950" indent="-285750">
              <a:spcBef>
                <a:spcPct val="20000"/>
              </a:spcBef>
              <a:buFont typeface="Arial" charset="0"/>
              <a:buChar char="–"/>
              <a:defRPr sz="2800">
                <a:solidFill>
                  <a:schemeClr val="tx1"/>
                </a:solidFill>
                <a:latin typeface="Calibri" charset="0"/>
                <a:ea typeface="MS PGothic" charset="-128"/>
              </a:defRPr>
            </a:lvl2pPr>
            <a:lvl3pPr marL="1143000" indent="-228600">
              <a:spcBef>
                <a:spcPct val="20000"/>
              </a:spcBef>
              <a:buFont typeface="Arial" charset="0"/>
              <a:buChar char="•"/>
              <a:defRPr sz="2400">
                <a:solidFill>
                  <a:schemeClr val="tx1"/>
                </a:solidFill>
                <a:latin typeface="Calibri" charset="0"/>
                <a:ea typeface="MS PGothic" charset="-128"/>
              </a:defRPr>
            </a:lvl3pPr>
            <a:lvl4pPr marL="1600200" indent="-228600">
              <a:spcBef>
                <a:spcPct val="20000"/>
              </a:spcBef>
              <a:buFont typeface="Arial" charset="0"/>
              <a:buChar char="–"/>
              <a:defRPr sz="2000">
                <a:solidFill>
                  <a:schemeClr val="tx1"/>
                </a:solidFill>
                <a:latin typeface="Calibri" charset="0"/>
                <a:ea typeface="MS PGothic" charset="-128"/>
              </a:defRPr>
            </a:lvl4pPr>
            <a:lvl5pPr marL="2057400" indent="-228600">
              <a:spcBef>
                <a:spcPct val="20000"/>
              </a:spcBef>
              <a:buFont typeface="Arial" charset="0"/>
              <a:buChar char="»"/>
              <a:defRPr sz="2000">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9pPr>
          </a:lstStyle>
          <a:p>
            <a:pPr eaLnBrk="1" hangingPunct="1">
              <a:spcBef>
                <a:spcPct val="0"/>
              </a:spcBef>
              <a:buFontTx/>
              <a:buNone/>
            </a:pPr>
            <a:endParaRPr lang="x-none" altLang="x-none" sz="1800"/>
          </a:p>
        </p:txBody>
      </p:sp>
      <p:sp>
        <p:nvSpPr>
          <p:cNvPr id="24591" name="Line 15"/>
          <p:cNvSpPr>
            <a:spLocks noChangeShapeType="1"/>
          </p:cNvSpPr>
          <p:nvPr/>
        </p:nvSpPr>
        <p:spPr bwMode="auto">
          <a:xfrm>
            <a:off x="2219325" y="2347913"/>
            <a:ext cx="1588" cy="292735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592" name="Line 16"/>
          <p:cNvSpPr>
            <a:spLocks noChangeShapeType="1"/>
          </p:cNvSpPr>
          <p:nvPr/>
        </p:nvSpPr>
        <p:spPr bwMode="auto">
          <a:xfrm>
            <a:off x="2155825" y="5275263"/>
            <a:ext cx="63500" cy="158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593" name="Line 17"/>
          <p:cNvSpPr>
            <a:spLocks noChangeShapeType="1"/>
          </p:cNvSpPr>
          <p:nvPr/>
        </p:nvSpPr>
        <p:spPr bwMode="auto">
          <a:xfrm>
            <a:off x="2155825" y="4981575"/>
            <a:ext cx="63500" cy="15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594" name="Line 18"/>
          <p:cNvSpPr>
            <a:spLocks noChangeShapeType="1"/>
          </p:cNvSpPr>
          <p:nvPr/>
        </p:nvSpPr>
        <p:spPr bwMode="auto">
          <a:xfrm>
            <a:off x="2155825" y="4686300"/>
            <a:ext cx="63500" cy="15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595" name="Line 19"/>
          <p:cNvSpPr>
            <a:spLocks noChangeShapeType="1"/>
          </p:cNvSpPr>
          <p:nvPr/>
        </p:nvSpPr>
        <p:spPr bwMode="auto">
          <a:xfrm>
            <a:off x="2155825" y="4400550"/>
            <a:ext cx="63500" cy="15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596" name="Line 20"/>
          <p:cNvSpPr>
            <a:spLocks noChangeShapeType="1"/>
          </p:cNvSpPr>
          <p:nvPr/>
        </p:nvSpPr>
        <p:spPr bwMode="auto">
          <a:xfrm>
            <a:off x="2155825" y="4106863"/>
            <a:ext cx="63500" cy="158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597" name="Line 21"/>
          <p:cNvSpPr>
            <a:spLocks noChangeShapeType="1"/>
          </p:cNvSpPr>
          <p:nvPr/>
        </p:nvSpPr>
        <p:spPr bwMode="auto">
          <a:xfrm>
            <a:off x="2155825" y="3811588"/>
            <a:ext cx="63500" cy="158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598" name="Line 22"/>
          <p:cNvSpPr>
            <a:spLocks noChangeShapeType="1"/>
          </p:cNvSpPr>
          <p:nvPr/>
        </p:nvSpPr>
        <p:spPr bwMode="auto">
          <a:xfrm>
            <a:off x="2155825" y="3517900"/>
            <a:ext cx="63500" cy="15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599" name="Line 23"/>
          <p:cNvSpPr>
            <a:spLocks noChangeShapeType="1"/>
          </p:cNvSpPr>
          <p:nvPr/>
        </p:nvSpPr>
        <p:spPr bwMode="auto">
          <a:xfrm>
            <a:off x="2155825" y="3222625"/>
            <a:ext cx="63500" cy="15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600" name="Line 24"/>
          <p:cNvSpPr>
            <a:spLocks noChangeShapeType="1"/>
          </p:cNvSpPr>
          <p:nvPr/>
        </p:nvSpPr>
        <p:spPr bwMode="auto">
          <a:xfrm>
            <a:off x="2155825" y="2936875"/>
            <a:ext cx="63500" cy="15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601" name="Line 25"/>
          <p:cNvSpPr>
            <a:spLocks noChangeShapeType="1"/>
          </p:cNvSpPr>
          <p:nvPr/>
        </p:nvSpPr>
        <p:spPr bwMode="auto">
          <a:xfrm>
            <a:off x="2155825" y="2643188"/>
            <a:ext cx="63500" cy="158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602" name="Line 26"/>
          <p:cNvSpPr>
            <a:spLocks noChangeShapeType="1"/>
          </p:cNvSpPr>
          <p:nvPr/>
        </p:nvSpPr>
        <p:spPr bwMode="auto">
          <a:xfrm>
            <a:off x="2155825" y="2347913"/>
            <a:ext cx="63500" cy="158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603" name="Line 27"/>
          <p:cNvSpPr>
            <a:spLocks noChangeShapeType="1"/>
          </p:cNvSpPr>
          <p:nvPr/>
        </p:nvSpPr>
        <p:spPr bwMode="auto">
          <a:xfrm>
            <a:off x="2219325" y="5275263"/>
            <a:ext cx="4049713" cy="158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604" name="Line 28"/>
          <p:cNvSpPr>
            <a:spLocks noChangeShapeType="1"/>
          </p:cNvSpPr>
          <p:nvPr/>
        </p:nvSpPr>
        <p:spPr bwMode="auto">
          <a:xfrm flipV="1">
            <a:off x="2219325" y="5275263"/>
            <a:ext cx="1588" cy="6826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605" name="Line 29"/>
          <p:cNvSpPr>
            <a:spLocks noChangeShapeType="1"/>
          </p:cNvSpPr>
          <p:nvPr/>
        </p:nvSpPr>
        <p:spPr bwMode="auto">
          <a:xfrm flipV="1">
            <a:off x="3565525" y="5275263"/>
            <a:ext cx="1588" cy="6826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606" name="Line 30"/>
          <p:cNvSpPr>
            <a:spLocks noChangeShapeType="1"/>
          </p:cNvSpPr>
          <p:nvPr/>
        </p:nvSpPr>
        <p:spPr bwMode="auto">
          <a:xfrm flipV="1">
            <a:off x="4921250" y="5275263"/>
            <a:ext cx="1588" cy="6826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607" name="Line 31"/>
          <p:cNvSpPr>
            <a:spLocks noChangeShapeType="1"/>
          </p:cNvSpPr>
          <p:nvPr/>
        </p:nvSpPr>
        <p:spPr bwMode="auto">
          <a:xfrm flipV="1">
            <a:off x="6269038" y="5275263"/>
            <a:ext cx="1587" cy="6826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4608" name="Rectangle 32"/>
          <p:cNvSpPr>
            <a:spLocks noChangeArrowheads="1"/>
          </p:cNvSpPr>
          <p:nvPr/>
        </p:nvSpPr>
        <p:spPr bwMode="auto">
          <a:xfrm>
            <a:off x="1681163" y="4586288"/>
            <a:ext cx="2540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charset="0"/>
              <a:buChar char="•"/>
              <a:defRPr sz="3200">
                <a:solidFill>
                  <a:schemeClr val="tx1"/>
                </a:solidFill>
                <a:latin typeface="Calibri" charset="0"/>
                <a:ea typeface="MS PGothic" charset="-128"/>
              </a:defRPr>
            </a:lvl1pPr>
            <a:lvl2pPr marL="742950" indent="-285750">
              <a:spcBef>
                <a:spcPct val="20000"/>
              </a:spcBef>
              <a:buFont typeface="Arial" charset="0"/>
              <a:buChar char="–"/>
              <a:defRPr sz="2800">
                <a:solidFill>
                  <a:schemeClr val="tx1"/>
                </a:solidFill>
                <a:latin typeface="Calibri" charset="0"/>
                <a:ea typeface="MS PGothic" charset="-128"/>
              </a:defRPr>
            </a:lvl2pPr>
            <a:lvl3pPr marL="1143000" indent="-228600">
              <a:spcBef>
                <a:spcPct val="20000"/>
              </a:spcBef>
              <a:buFont typeface="Arial" charset="0"/>
              <a:buChar char="•"/>
              <a:defRPr sz="2400">
                <a:solidFill>
                  <a:schemeClr val="tx1"/>
                </a:solidFill>
                <a:latin typeface="Calibri" charset="0"/>
                <a:ea typeface="MS PGothic" charset="-128"/>
              </a:defRPr>
            </a:lvl3pPr>
            <a:lvl4pPr marL="1600200" indent="-228600">
              <a:spcBef>
                <a:spcPct val="20000"/>
              </a:spcBef>
              <a:buFont typeface="Arial" charset="0"/>
              <a:buChar char="–"/>
              <a:defRPr sz="2000">
                <a:solidFill>
                  <a:schemeClr val="tx1"/>
                </a:solidFill>
                <a:latin typeface="Calibri" charset="0"/>
                <a:ea typeface="MS PGothic" charset="-128"/>
              </a:defRPr>
            </a:lvl4pPr>
            <a:lvl5pPr marL="2057400" indent="-228600">
              <a:spcBef>
                <a:spcPct val="20000"/>
              </a:spcBef>
              <a:buFont typeface="Arial" charset="0"/>
              <a:buChar char="»"/>
              <a:defRPr sz="2000">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9pPr>
          </a:lstStyle>
          <a:p>
            <a:pPr eaLnBrk="1" hangingPunct="1">
              <a:spcBef>
                <a:spcPct val="0"/>
              </a:spcBef>
              <a:buFontTx/>
              <a:buNone/>
            </a:pPr>
            <a:r>
              <a:rPr lang="en-US" altLang="x-none" sz="1800">
                <a:solidFill>
                  <a:srgbClr val="000000"/>
                </a:solidFill>
              </a:rPr>
              <a:t>20</a:t>
            </a:r>
            <a:endParaRPr lang="en-US" altLang="x-none" sz="2400"/>
          </a:p>
        </p:txBody>
      </p:sp>
      <p:sp>
        <p:nvSpPr>
          <p:cNvPr id="24609" name="Rectangle 33"/>
          <p:cNvSpPr>
            <a:spLocks noChangeArrowheads="1"/>
          </p:cNvSpPr>
          <p:nvPr/>
        </p:nvSpPr>
        <p:spPr bwMode="auto">
          <a:xfrm>
            <a:off x="1681163" y="4005263"/>
            <a:ext cx="2540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charset="0"/>
              <a:buChar char="•"/>
              <a:defRPr sz="3200">
                <a:solidFill>
                  <a:schemeClr val="tx1"/>
                </a:solidFill>
                <a:latin typeface="Calibri" charset="0"/>
                <a:ea typeface="MS PGothic" charset="-128"/>
              </a:defRPr>
            </a:lvl1pPr>
            <a:lvl2pPr marL="742950" indent="-285750">
              <a:spcBef>
                <a:spcPct val="20000"/>
              </a:spcBef>
              <a:buFont typeface="Arial" charset="0"/>
              <a:buChar char="–"/>
              <a:defRPr sz="2800">
                <a:solidFill>
                  <a:schemeClr val="tx1"/>
                </a:solidFill>
                <a:latin typeface="Calibri" charset="0"/>
                <a:ea typeface="MS PGothic" charset="-128"/>
              </a:defRPr>
            </a:lvl2pPr>
            <a:lvl3pPr marL="1143000" indent="-228600">
              <a:spcBef>
                <a:spcPct val="20000"/>
              </a:spcBef>
              <a:buFont typeface="Arial" charset="0"/>
              <a:buChar char="•"/>
              <a:defRPr sz="2400">
                <a:solidFill>
                  <a:schemeClr val="tx1"/>
                </a:solidFill>
                <a:latin typeface="Calibri" charset="0"/>
                <a:ea typeface="MS PGothic" charset="-128"/>
              </a:defRPr>
            </a:lvl3pPr>
            <a:lvl4pPr marL="1600200" indent="-228600">
              <a:spcBef>
                <a:spcPct val="20000"/>
              </a:spcBef>
              <a:buFont typeface="Arial" charset="0"/>
              <a:buChar char="–"/>
              <a:defRPr sz="2000">
                <a:solidFill>
                  <a:schemeClr val="tx1"/>
                </a:solidFill>
                <a:latin typeface="Calibri" charset="0"/>
                <a:ea typeface="MS PGothic" charset="-128"/>
              </a:defRPr>
            </a:lvl4pPr>
            <a:lvl5pPr marL="2057400" indent="-228600">
              <a:spcBef>
                <a:spcPct val="20000"/>
              </a:spcBef>
              <a:buFont typeface="Arial" charset="0"/>
              <a:buChar char="»"/>
              <a:defRPr sz="2000">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9pPr>
          </a:lstStyle>
          <a:p>
            <a:pPr eaLnBrk="1" hangingPunct="1">
              <a:spcBef>
                <a:spcPct val="0"/>
              </a:spcBef>
              <a:buFontTx/>
              <a:buNone/>
            </a:pPr>
            <a:r>
              <a:rPr lang="en-US" altLang="x-none" sz="1800">
                <a:solidFill>
                  <a:srgbClr val="000000"/>
                </a:solidFill>
              </a:rPr>
              <a:t>40</a:t>
            </a:r>
            <a:endParaRPr lang="en-US" altLang="x-none" sz="2400"/>
          </a:p>
        </p:txBody>
      </p:sp>
      <p:sp>
        <p:nvSpPr>
          <p:cNvPr id="24610" name="Rectangle 34"/>
          <p:cNvSpPr>
            <a:spLocks noChangeArrowheads="1"/>
          </p:cNvSpPr>
          <p:nvPr/>
        </p:nvSpPr>
        <p:spPr bwMode="auto">
          <a:xfrm>
            <a:off x="1681163" y="3416300"/>
            <a:ext cx="2540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charset="0"/>
              <a:buChar char="•"/>
              <a:defRPr sz="3200">
                <a:solidFill>
                  <a:schemeClr val="tx1"/>
                </a:solidFill>
                <a:latin typeface="Calibri" charset="0"/>
                <a:ea typeface="MS PGothic" charset="-128"/>
              </a:defRPr>
            </a:lvl1pPr>
            <a:lvl2pPr marL="742950" indent="-285750">
              <a:spcBef>
                <a:spcPct val="20000"/>
              </a:spcBef>
              <a:buFont typeface="Arial" charset="0"/>
              <a:buChar char="–"/>
              <a:defRPr sz="2800">
                <a:solidFill>
                  <a:schemeClr val="tx1"/>
                </a:solidFill>
                <a:latin typeface="Calibri" charset="0"/>
                <a:ea typeface="MS PGothic" charset="-128"/>
              </a:defRPr>
            </a:lvl2pPr>
            <a:lvl3pPr marL="1143000" indent="-228600">
              <a:spcBef>
                <a:spcPct val="20000"/>
              </a:spcBef>
              <a:buFont typeface="Arial" charset="0"/>
              <a:buChar char="•"/>
              <a:defRPr sz="2400">
                <a:solidFill>
                  <a:schemeClr val="tx1"/>
                </a:solidFill>
                <a:latin typeface="Calibri" charset="0"/>
                <a:ea typeface="MS PGothic" charset="-128"/>
              </a:defRPr>
            </a:lvl3pPr>
            <a:lvl4pPr marL="1600200" indent="-228600">
              <a:spcBef>
                <a:spcPct val="20000"/>
              </a:spcBef>
              <a:buFont typeface="Arial" charset="0"/>
              <a:buChar char="–"/>
              <a:defRPr sz="2000">
                <a:solidFill>
                  <a:schemeClr val="tx1"/>
                </a:solidFill>
                <a:latin typeface="Calibri" charset="0"/>
                <a:ea typeface="MS PGothic" charset="-128"/>
              </a:defRPr>
            </a:lvl4pPr>
            <a:lvl5pPr marL="2057400" indent="-228600">
              <a:spcBef>
                <a:spcPct val="20000"/>
              </a:spcBef>
              <a:buFont typeface="Arial" charset="0"/>
              <a:buChar char="»"/>
              <a:defRPr sz="2000">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9pPr>
          </a:lstStyle>
          <a:p>
            <a:pPr eaLnBrk="1" hangingPunct="1">
              <a:spcBef>
                <a:spcPct val="0"/>
              </a:spcBef>
              <a:buFontTx/>
              <a:buNone/>
            </a:pPr>
            <a:r>
              <a:rPr lang="en-US" altLang="x-none" sz="1800">
                <a:solidFill>
                  <a:srgbClr val="000000"/>
                </a:solidFill>
              </a:rPr>
              <a:t>60</a:t>
            </a:r>
            <a:endParaRPr lang="en-US" altLang="x-none" sz="2400"/>
          </a:p>
        </p:txBody>
      </p:sp>
      <p:sp>
        <p:nvSpPr>
          <p:cNvPr id="24611" name="Rectangle 35"/>
          <p:cNvSpPr>
            <a:spLocks noChangeArrowheads="1"/>
          </p:cNvSpPr>
          <p:nvPr/>
        </p:nvSpPr>
        <p:spPr bwMode="auto">
          <a:xfrm>
            <a:off x="1681163" y="2835275"/>
            <a:ext cx="2540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charset="0"/>
              <a:buChar char="•"/>
              <a:defRPr sz="3200">
                <a:solidFill>
                  <a:schemeClr val="tx1"/>
                </a:solidFill>
                <a:latin typeface="Calibri" charset="0"/>
                <a:ea typeface="MS PGothic" charset="-128"/>
              </a:defRPr>
            </a:lvl1pPr>
            <a:lvl2pPr marL="742950" indent="-285750">
              <a:spcBef>
                <a:spcPct val="20000"/>
              </a:spcBef>
              <a:buFont typeface="Arial" charset="0"/>
              <a:buChar char="–"/>
              <a:defRPr sz="2800">
                <a:solidFill>
                  <a:schemeClr val="tx1"/>
                </a:solidFill>
                <a:latin typeface="Calibri" charset="0"/>
                <a:ea typeface="MS PGothic" charset="-128"/>
              </a:defRPr>
            </a:lvl2pPr>
            <a:lvl3pPr marL="1143000" indent="-228600">
              <a:spcBef>
                <a:spcPct val="20000"/>
              </a:spcBef>
              <a:buFont typeface="Arial" charset="0"/>
              <a:buChar char="•"/>
              <a:defRPr sz="2400">
                <a:solidFill>
                  <a:schemeClr val="tx1"/>
                </a:solidFill>
                <a:latin typeface="Calibri" charset="0"/>
                <a:ea typeface="MS PGothic" charset="-128"/>
              </a:defRPr>
            </a:lvl3pPr>
            <a:lvl4pPr marL="1600200" indent="-228600">
              <a:spcBef>
                <a:spcPct val="20000"/>
              </a:spcBef>
              <a:buFont typeface="Arial" charset="0"/>
              <a:buChar char="–"/>
              <a:defRPr sz="2000">
                <a:solidFill>
                  <a:schemeClr val="tx1"/>
                </a:solidFill>
                <a:latin typeface="Calibri" charset="0"/>
                <a:ea typeface="MS PGothic" charset="-128"/>
              </a:defRPr>
            </a:lvl4pPr>
            <a:lvl5pPr marL="2057400" indent="-228600">
              <a:spcBef>
                <a:spcPct val="20000"/>
              </a:spcBef>
              <a:buFont typeface="Arial" charset="0"/>
              <a:buChar char="»"/>
              <a:defRPr sz="2000">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9pPr>
          </a:lstStyle>
          <a:p>
            <a:pPr eaLnBrk="1" hangingPunct="1">
              <a:spcBef>
                <a:spcPct val="0"/>
              </a:spcBef>
              <a:buFontTx/>
              <a:buNone/>
            </a:pPr>
            <a:r>
              <a:rPr lang="en-US" altLang="x-none" sz="1800">
                <a:solidFill>
                  <a:srgbClr val="000000"/>
                </a:solidFill>
              </a:rPr>
              <a:t>80</a:t>
            </a:r>
            <a:endParaRPr lang="en-US" altLang="x-none" sz="2400"/>
          </a:p>
        </p:txBody>
      </p:sp>
      <p:sp>
        <p:nvSpPr>
          <p:cNvPr id="24612" name="Rectangle 36"/>
          <p:cNvSpPr>
            <a:spLocks noChangeArrowheads="1"/>
          </p:cNvSpPr>
          <p:nvPr/>
        </p:nvSpPr>
        <p:spPr bwMode="auto">
          <a:xfrm>
            <a:off x="1585913" y="2246313"/>
            <a:ext cx="3810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charset="0"/>
              <a:buChar char="•"/>
              <a:defRPr sz="3200">
                <a:solidFill>
                  <a:schemeClr val="tx1"/>
                </a:solidFill>
                <a:latin typeface="Calibri" charset="0"/>
                <a:ea typeface="MS PGothic" charset="-128"/>
              </a:defRPr>
            </a:lvl1pPr>
            <a:lvl2pPr marL="742950" indent="-285750">
              <a:spcBef>
                <a:spcPct val="20000"/>
              </a:spcBef>
              <a:buFont typeface="Arial" charset="0"/>
              <a:buChar char="–"/>
              <a:defRPr sz="2800">
                <a:solidFill>
                  <a:schemeClr val="tx1"/>
                </a:solidFill>
                <a:latin typeface="Calibri" charset="0"/>
                <a:ea typeface="MS PGothic" charset="-128"/>
              </a:defRPr>
            </a:lvl2pPr>
            <a:lvl3pPr marL="1143000" indent="-228600">
              <a:spcBef>
                <a:spcPct val="20000"/>
              </a:spcBef>
              <a:buFont typeface="Arial" charset="0"/>
              <a:buChar char="•"/>
              <a:defRPr sz="2400">
                <a:solidFill>
                  <a:schemeClr val="tx1"/>
                </a:solidFill>
                <a:latin typeface="Calibri" charset="0"/>
                <a:ea typeface="MS PGothic" charset="-128"/>
              </a:defRPr>
            </a:lvl3pPr>
            <a:lvl4pPr marL="1600200" indent="-228600">
              <a:spcBef>
                <a:spcPct val="20000"/>
              </a:spcBef>
              <a:buFont typeface="Arial" charset="0"/>
              <a:buChar char="–"/>
              <a:defRPr sz="2000">
                <a:solidFill>
                  <a:schemeClr val="tx1"/>
                </a:solidFill>
                <a:latin typeface="Calibri" charset="0"/>
                <a:ea typeface="MS PGothic" charset="-128"/>
              </a:defRPr>
            </a:lvl4pPr>
            <a:lvl5pPr marL="2057400" indent="-228600">
              <a:spcBef>
                <a:spcPct val="20000"/>
              </a:spcBef>
              <a:buFont typeface="Arial" charset="0"/>
              <a:buChar char="»"/>
              <a:defRPr sz="2000">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9pPr>
          </a:lstStyle>
          <a:p>
            <a:pPr eaLnBrk="1" hangingPunct="1">
              <a:spcBef>
                <a:spcPct val="0"/>
              </a:spcBef>
              <a:buFontTx/>
              <a:buNone/>
            </a:pPr>
            <a:r>
              <a:rPr lang="en-US" altLang="x-none" sz="1800">
                <a:solidFill>
                  <a:srgbClr val="000000"/>
                </a:solidFill>
              </a:rPr>
              <a:t>100</a:t>
            </a:r>
            <a:endParaRPr lang="en-US" altLang="x-none" sz="2400"/>
          </a:p>
        </p:txBody>
      </p:sp>
      <p:sp>
        <p:nvSpPr>
          <p:cNvPr id="24613" name="Rectangle 37"/>
          <p:cNvSpPr>
            <a:spLocks noChangeArrowheads="1"/>
          </p:cNvSpPr>
          <p:nvPr/>
        </p:nvSpPr>
        <p:spPr bwMode="auto">
          <a:xfrm>
            <a:off x="2328863" y="5364163"/>
            <a:ext cx="125412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charset="0"/>
              <a:buChar char="•"/>
              <a:defRPr sz="3200">
                <a:solidFill>
                  <a:schemeClr val="tx1"/>
                </a:solidFill>
                <a:latin typeface="Calibri" charset="0"/>
                <a:ea typeface="MS PGothic" charset="-128"/>
              </a:defRPr>
            </a:lvl1pPr>
            <a:lvl2pPr marL="742950" indent="-285750">
              <a:spcBef>
                <a:spcPct val="20000"/>
              </a:spcBef>
              <a:buFont typeface="Arial" charset="0"/>
              <a:buChar char="–"/>
              <a:defRPr sz="2800">
                <a:solidFill>
                  <a:schemeClr val="tx1"/>
                </a:solidFill>
                <a:latin typeface="Calibri" charset="0"/>
                <a:ea typeface="MS PGothic" charset="-128"/>
              </a:defRPr>
            </a:lvl2pPr>
            <a:lvl3pPr marL="1143000" indent="-228600">
              <a:spcBef>
                <a:spcPct val="20000"/>
              </a:spcBef>
              <a:buFont typeface="Arial" charset="0"/>
              <a:buChar char="•"/>
              <a:defRPr sz="2400">
                <a:solidFill>
                  <a:schemeClr val="tx1"/>
                </a:solidFill>
                <a:latin typeface="Calibri" charset="0"/>
                <a:ea typeface="MS PGothic" charset="-128"/>
              </a:defRPr>
            </a:lvl3pPr>
            <a:lvl4pPr marL="1600200" indent="-228600">
              <a:spcBef>
                <a:spcPct val="20000"/>
              </a:spcBef>
              <a:buFont typeface="Arial" charset="0"/>
              <a:buChar char="–"/>
              <a:defRPr sz="2000">
                <a:solidFill>
                  <a:schemeClr val="tx1"/>
                </a:solidFill>
                <a:latin typeface="Calibri" charset="0"/>
                <a:ea typeface="MS PGothic" charset="-128"/>
              </a:defRPr>
            </a:lvl4pPr>
            <a:lvl5pPr marL="2057400" indent="-228600">
              <a:spcBef>
                <a:spcPct val="20000"/>
              </a:spcBef>
              <a:buFont typeface="Arial" charset="0"/>
              <a:buChar char="»"/>
              <a:defRPr sz="2000">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9pPr>
          </a:lstStyle>
          <a:p>
            <a:pPr algn="ctr" eaLnBrk="1" hangingPunct="1">
              <a:spcBef>
                <a:spcPct val="0"/>
              </a:spcBef>
              <a:buFontTx/>
              <a:buNone/>
            </a:pPr>
            <a:r>
              <a:rPr lang="en-US" altLang="x-none" sz="1600">
                <a:solidFill>
                  <a:srgbClr val="000000"/>
                </a:solidFill>
              </a:rPr>
              <a:t>Breast cancer</a:t>
            </a:r>
          </a:p>
          <a:p>
            <a:pPr algn="ctr" eaLnBrk="1" hangingPunct="1">
              <a:spcBef>
                <a:spcPct val="0"/>
              </a:spcBef>
              <a:buFontTx/>
              <a:buNone/>
            </a:pPr>
            <a:r>
              <a:rPr lang="en-US" altLang="x-none" sz="1600">
                <a:solidFill>
                  <a:srgbClr val="000000"/>
                </a:solidFill>
              </a:rPr>
              <a:t>by age 50</a:t>
            </a:r>
            <a:endParaRPr lang="en-US" altLang="x-none" sz="1600"/>
          </a:p>
        </p:txBody>
      </p:sp>
      <p:sp>
        <p:nvSpPr>
          <p:cNvPr id="24614" name="Rectangle 38"/>
          <p:cNvSpPr>
            <a:spLocks noChangeArrowheads="1"/>
          </p:cNvSpPr>
          <p:nvPr/>
        </p:nvSpPr>
        <p:spPr bwMode="auto">
          <a:xfrm>
            <a:off x="3675063" y="5364163"/>
            <a:ext cx="125412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Font typeface="Arial" charset="0"/>
              <a:buChar char="•"/>
              <a:defRPr sz="3200">
                <a:solidFill>
                  <a:schemeClr val="tx1"/>
                </a:solidFill>
                <a:latin typeface="Calibri" charset="0"/>
                <a:ea typeface="MS PGothic" charset="-128"/>
              </a:defRPr>
            </a:lvl1pPr>
            <a:lvl2pPr marL="742950" indent="-285750">
              <a:spcBef>
                <a:spcPct val="20000"/>
              </a:spcBef>
              <a:buFont typeface="Arial" charset="0"/>
              <a:buChar char="–"/>
              <a:defRPr sz="2800">
                <a:solidFill>
                  <a:schemeClr val="tx1"/>
                </a:solidFill>
                <a:latin typeface="Calibri" charset="0"/>
                <a:ea typeface="MS PGothic" charset="-128"/>
              </a:defRPr>
            </a:lvl2pPr>
            <a:lvl3pPr marL="1143000" indent="-228600">
              <a:spcBef>
                <a:spcPct val="20000"/>
              </a:spcBef>
              <a:buFont typeface="Arial" charset="0"/>
              <a:buChar char="•"/>
              <a:defRPr sz="2400">
                <a:solidFill>
                  <a:schemeClr val="tx1"/>
                </a:solidFill>
                <a:latin typeface="Calibri" charset="0"/>
                <a:ea typeface="MS PGothic" charset="-128"/>
              </a:defRPr>
            </a:lvl3pPr>
            <a:lvl4pPr marL="1600200" indent="-228600">
              <a:spcBef>
                <a:spcPct val="20000"/>
              </a:spcBef>
              <a:buFont typeface="Arial" charset="0"/>
              <a:buChar char="–"/>
              <a:defRPr sz="2000">
                <a:solidFill>
                  <a:schemeClr val="tx1"/>
                </a:solidFill>
                <a:latin typeface="Calibri" charset="0"/>
                <a:ea typeface="MS PGothic" charset="-128"/>
              </a:defRPr>
            </a:lvl4pPr>
            <a:lvl5pPr marL="2057400" indent="-228600">
              <a:spcBef>
                <a:spcPct val="20000"/>
              </a:spcBef>
              <a:buFont typeface="Arial" charset="0"/>
              <a:buChar char="»"/>
              <a:defRPr sz="2000">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9pPr>
          </a:lstStyle>
          <a:p>
            <a:pPr algn="ctr" eaLnBrk="1" hangingPunct="1">
              <a:spcBef>
                <a:spcPct val="0"/>
              </a:spcBef>
              <a:buFontTx/>
              <a:buNone/>
            </a:pPr>
            <a:r>
              <a:rPr lang="en-US" altLang="x-none" sz="1600">
                <a:solidFill>
                  <a:srgbClr val="000000"/>
                </a:solidFill>
              </a:rPr>
              <a:t>Breast cancer</a:t>
            </a:r>
          </a:p>
          <a:p>
            <a:pPr algn="ctr" eaLnBrk="1" hangingPunct="1">
              <a:spcBef>
                <a:spcPct val="0"/>
              </a:spcBef>
              <a:buFontTx/>
              <a:buNone/>
            </a:pPr>
            <a:r>
              <a:rPr lang="en-US" altLang="x-none" sz="1600">
                <a:solidFill>
                  <a:srgbClr val="000000"/>
                </a:solidFill>
              </a:rPr>
              <a:t>by age 70</a:t>
            </a:r>
            <a:endParaRPr lang="en-US" altLang="x-none" sz="2400"/>
          </a:p>
        </p:txBody>
      </p:sp>
      <p:sp>
        <p:nvSpPr>
          <p:cNvPr id="24615" name="Rectangle 39"/>
          <p:cNvSpPr>
            <a:spLocks noChangeArrowheads="1"/>
          </p:cNvSpPr>
          <p:nvPr/>
        </p:nvSpPr>
        <p:spPr bwMode="auto">
          <a:xfrm>
            <a:off x="4806950" y="5359400"/>
            <a:ext cx="1760538"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Font typeface="Arial" charset="0"/>
              <a:buChar char="•"/>
              <a:defRPr sz="3200">
                <a:solidFill>
                  <a:schemeClr val="tx1"/>
                </a:solidFill>
                <a:latin typeface="Calibri" charset="0"/>
                <a:ea typeface="MS PGothic" charset="-128"/>
              </a:defRPr>
            </a:lvl1pPr>
            <a:lvl2pPr marL="742950" indent="-285750">
              <a:spcBef>
                <a:spcPct val="20000"/>
              </a:spcBef>
              <a:buFont typeface="Arial" charset="0"/>
              <a:buChar char="–"/>
              <a:defRPr sz="2800">
                <a:solidFill>
                  <a:schemeClr val="tx1"/>
                </a:solidFill>
                <a:latin typeface="Calibri" charset="0"/>
                <a:ea typeface="MS PGothic" charset="-128"/>
              </a:defRPr>
            </a:lvl2pPr>
            <a:lvl3pPr marL="1143000" indent="-228600">
              <a:spcBef>
                <a:spcPct val="20000"/>
              </a:spcBef>
              <a:buFont typeface="Arial" charset="0"/>
              <a:buChar char="•"/>
              <a:defRPr sz="2400">
                <a:solidFill>
                  <a:schemeClr val="tx1"/>
                </a:solidFill>
                <a:latin typeface="Calibri" charset="0"/>
                <a:ea typeface="MS PGothic" charset="-128"/>
              </a:defRPr>
            </a:lvl3pPr>
            <a:lvl4pPr marL="1600200" indent="-228600">
              <a:spcBef>
                <a:spcPct val="20000"/>
              </a:spcBef>
              <a:buFont typeface="Arial" charset="0"/>
              <a:buChar char="–"/>
              <a:defRPr sz="2000">
                <a:solidFill>
                  <a:schemeClr val="tx1"/>
                </a:solidFill>
                <a:latin typeface="Calibri" charset="0"/>
                <a:ea typeface="MS PGothic" charset="-128"/>
              </a:defRPr>
            </a:lvl4pPr>
            <a:lvl5pPr marL="2057400" indent="-228600">
              <a:spcBef>
                <a:spcPct val="20000"/>
              </a:spcBef>
              <a:buFont typeface="Arial" charset="0"/>
              <a:buChar char="»"/>
              <a:defRPr sz="2000">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9pPr>
          </a:lstStyle>
          <a:p>
            <a:pPr algn="ctr" eaLnBrk="1" hangingPunct="1">
              <a:spcBef>
                <a:spcPct val="0"/>
              </a:spcBef>
              <a:buFontTx/>
              <a:buNone/>
            </a:pPr>
            <a:r>
              <a:rPr lang="en-US" altLang="x-none" sz="1600">
                <a:solidFill>
                  <a:srgbClr val="000000"/>
                </a:solidFill>
              </a:rPr>
              <a:t>Ovarian cancer</a:t>
            </a:r>
          </a:p>
          <a:p>
            <a:pPr algn="ctr" eaLnBrk="1" hangingPunct="1">
              <a:spcBef>
                <a:spcPct val="0"/>
              </a:spcBef>
              <a:buFontTx/>
              <a:buNone/>
            </a:pPr>
            <a:r>
              <a:rPr lang="en-US" altLang="x-none" sz="1600">
                <a:solidFill>
                  <a:srgbClr val="000000"/>
                </a:solidFill>
              </a:rPr>
              <a:t>by age 70</a:t>
            </a:r>
            <a:endParaRPr lang="en-US" altLang="x-none" sz="1600"/>
          </a:p>
        </p:txBody>
      </p:sp>
      <p:sp>
        <p:nvSpPr>
          <p:cNvPr id="24616" name="Rectangle 40"/>
          <p:cNvSpPr>
            <a:spLocks noChangeArrowheads="1"/>
          </p:cNvSpPr>
          <p:nvPr/>
        </p:nvSpPr>
        <p:spPr bwMode="auto">
          <a:xfrm>
            <a:off x="6076950" y="2392363"/>
            <a:ext cx="1343025"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Font typeface="Arial" charset="0"/>
              <a:buChar char="•"/>
              <a:defRPr sz="3200">
                <a:solidFill>
                  <a:schemeClr val="tx1"/>
                </a:solidFill>
                <a:latin typeface="Calibri" charset="0"/>
                <a:ea typeface="MS PGothic" charset="-128"/>
              </a:defRPr>
            </a:lvl1pPr>
            <a:lvl2pPr marL="742950" indent="-285750">
              <a:spcBef>
                <a:spcPct val="20000"/>
              </a:spcBef>
              <a:buFont typeface="Arial" charset="0"/>
              <a:buChar char="–"/>
              <a:defRPr sz="2800">
                <a:solidFill>
                  <a:schemeClr val="tx1"/>
                </a:solidFill>
                <a:latin typeface="Calibri" charset="0"/>
                <a:ea typeface="MS PGothic" charset="-128"/>
              </a:defRPr>
            </a:lvl2pPr>
            <a:lvl3pPr marL="1143000" indent="-228600">
              <a:spcBef>
                <a:spcPct val="20000"/>
              </a:spcBef>
              <a:buFont typeface="Arial" charset="0"/>
              <a:buChar char="•"/>
              <a:defRPr sz="2400">
                <a:solidFill>
                  <a:schemeClr val="tx1"/>
                </a:solidFill>
                <a:latin typeface="Calibri" charset="0"/>
                <a:ea typeface="MS PGothic" charset="-128"/>
              </a:defRPr>
            </a:lvl3pPr>
            <a:lvl4pPr marL="1600200" indent="-228600">
              <a:spcBef>
                <a:spcPct val="20000"/>
              </a:spcBef>
              <a:buFont typeface="Arial" charset="0"/>
              <a:buChar char="–"/>
              <a:defRPr sz="2000">
                <a:solidFill>
                  <a:schemeClr val="tx1"/>
                </a:solidFill>
                <a:latin typeface="Calibri" charset="0"/>
                <a:ea typeface="MS PGothic" charset="-128"/>
              </a:defRPr>
            </a:lvl4pPr>
            <a:lvl5pPr marL="2057400" indent="-228600">
              <a:spcBef>
                <a:spcPct val="20000"/>
              </a:spcBef>
              <a:buFont typeface="Arial" charset="0"/>
              <a:buChar char="»"/>
              <a:defRPr sz="2000">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9pPr>
          </a:lstStyle>
          <a:p>
            <a:pPr eaLnBrk="1" hangingPunct="1">
              <a:spcBef>
                <a:spcPct val="0"/>
              </a:spcBef>
              <a:buFontTx/>
              <a:buNone/>
            </a:pPr>
            <a:r>
              <a:rPr lang="en-US" altLang="x-none" sz="1800">
                <a:solidFill>
                  <a:srgbClr val="000000"/>
                </a:solidFill>
              </a:rPr>
              <a:t>          </a:t>
            </a:r>
            <a:endParaRPr lang="en-US" altLang="x-none" sz="2400"/>
          </a:p>
        </p:txBody>
      </p:sp>
      <p:sp>
        <p:nvSpPr>
          <p:cNvPr id="24617" name="Text Box 41"/>
          <p:cNvSpPr txBox="1">
            <a:spLocks noChangeArrowheads="1"/>
          </p:cNvSpPr>
          <p:nvPr/>
        </p:nvSpPr>
        <p:spPr bwMode="auto">
          <a:xfrm>
            <a:off x="2401888" y="4906963"/>
            <a:ext cx="5842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charset="0"/>
                <a:ea typeface="MS PGothic" charset="-128"/>
              </a:defRPr>
            </a:lvl1pPr>
            <a:lvl2pPr marL="742950" indent="-285750">
              <a:spcBef>
                <a:spcPct val="20000"/>
              </a:spcBef>
              <a:buFont typeface="Arial" charset="0"/>
              <a:buChar char="–"/>
              <a:defRPr sz="2800">
                <a:solidFill>
                  <a:schemeClr val="tx1"/>
                </a:solidFill>
                <a:latin typeface="Calibri" charset="0"/>
                <a:ea typeface="MS PGothic" charset="-128"/>
              </a:defRPr>
            </a:lvl2pPr>
            <a:lvl3pPr marL="1143000" indent="-228600">
              <a:spcBef>
                <a:spcPct val="20000"/>
              </a:spcBef>
              <a:buFont typeface="Arial" charset="0"/>
              <a:buChar char="•"/>
              <a:defRPr sz="2400">
                <a:solidFill>
                  <a:schemeClr val="tx1"/>
                </a:solidFill>
                <a:latin typeface="Calibri" charset="0"/>
                <a:ea typeface="MS PGothic" charset="-128"/>
              </a:defRPr>
            </a:lvl3pPr>
            <a:lvl4pPr marL="1600200" indent="-228600">
              <a:spcBef>
                <a:spcPct val="20000"/>
              </a:spcBef>
              <a:buFont typeface="Arial" charset="0"/>
              <a:buChar char="–"/>
              <a:defRPr sz="2000">
                <a:solidFill>
                  <a:schemeClr val="tx1"/>
                </a:solidFill>
                <a:latin typeface="Calibri" charset="0"/>
                <a:ea typeface="MS PGothic" charset="-128"/>
              </a:defRPr>
            </a:lvl4pPr>
            <a:lvl5pPr marL="2057400" indent="-228600">
              <a:spcBef>
                <a:spcPct val="20000"/>
              </a:spcBef>
              <a:buFont typeface="Arial" charset="0"/>
              <a:buChar char="»"/>
              <a:defRPr sz="2000">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9pPr>
          </a:lstStyle>
          <a:p>
            <a:pPr algn="ctr" eaLnBrk="1" hangingPunct="1">
              <a:spcBef>
                <a:spcPct val="50000"/>
              </a:spcBef>
              <a:buFontTx/>
              <a:buNone/>
            </a:pPr>
            <a:r>
              <a:rPr lang="en-US" altLang="x-none" sz="1600"/>
              <a:t>2%</a:t>
            </a:r>
          </a:p>
        </p:txBody>
      </p:sp>
      <p:sp>
        <p:nvSpPr>
          <p:cNvPr id="24618" name="Text Box 42"/>
          <p:cNvSpPr txBox="1">
            <a:spLocks noChangeArrowheads="1"/>
          </p:cNvSpPr>
          <p:nvPr/>
        </p:nvSpPr>
        <p:spPr bwMode="auto">
          <a:xfrm>
            <a:off x="2808288" y="3230563"/>
            <a:ext cx="711200"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charset="0"/>
                <a:ea typeface="MS PGothic" charset="-128"/>
              </a:defRPr>
            </a:lvl1pPr>
            <a:lvl2pPr marL="742950" indent="-285750">
              <a:spcBef>
                <a:spcPct val="20000"/>
              </a:spcBef>
              <a:buFont typeface="Arial" charset="0"/>
              <a:buChar char="–"/>
              <a:defRPr sz="2800">
                <a:solidFill>
                  <a:schemeClr val="tx1"/>
                </a:solidFill>
                <a:latin typeface="Calibri" charset="0"/>
                <a:ea typeface="MS PGothic" charset="-128"/>
              </a:defRPr>
            </a:lvl2pPr>
            <a:lvl3pPr marL="1143000" indent="-228600">
              <a:spcBef>
                <a:spcPct val="20000"/>
              </a:spcBef>
              <a:buFont typeface="Arial" charset="0"/>
              <a:buChar char="•"/>
              <a:defRPr sz="2400">
                <a:solidFill>
                  <a:schemeClr val="tx1"/>
                </a:solidFill>
                <a:latin typeface="Calibri" charset="0"/>
                <a:ea typeface="MS PGothic" charset="-128"/>
              </a:defRPr>
            </a:lvl3pPr>
            <a:lvl4pPr marL="1600200" indent="-228600">
              <a:spcBef>
                <a:spcPct val="20000"/>
              </a:spcBef>
              <a:buFont typeface="Arial" charset="0"/>
              <a:buChar char="–"/>
              <a:defRPr sz="2000">
                <a:solidFill>
                  <a:schemeClr val="tx1"/>
                </a:solidFill>
                <a:latin typeface="Calibri" charset="0"/>
                <a:ea typeface="MS PGothic" charset="-128"/>
              </a:defRPr>
            </a:lvl4pPr>
            <a:lvl5pPr marL="2057400" indent="-228600">
              <a:spcBef>
                <a:spcPct val="20000"/>
              </a:spcBef>
              <a:buFont typeface="Arial" charset="0"/>
              <a:buChar char="»"/>
              <a:defRPr sz="2000">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9pPr>
          </a:lstStyle>
          <a:p>
            <a:pPr algn="ctr" eaLnBrk="1" hangingPunct="1">
              <a:spcBef>
                <a:spcPct val="50000"/>
              </a:spcBef>
              <a:buFontTx/>
              <a:buNone/>
            </a:pPr>
            <a:r>
              <a:rPr lang="en-US" altLang="x-none" sz="1600"/>
              <a:t>Up to 50%</a:t>
            </a:r>
          </a:p>
        </p:txBody>
      </p:sp>
      <p:sp>
        <p:nvSpPr>
          <p:cNvPr id="24619" name="Text Box 43"/>
          <p:cNvSpPr txBox="1">
            <a:spLocks noChangeArrowheads="1"/>
          </p:cNvSpPr>
          <p:nvPr/>
        </p:nvSpPr>
        <p:spPr bwMode="auto">
          <a:xfrm>
            <a:off x="3816350" y="4754563"/>
            <a:ext cx="5429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charset="0"/>
                <a:ea typeface="MS PGothic" charset="-128"/>
              </a:defRPr>
            </a:lvl1pPr>
            <a:lvl2pPr marL="742950" indent="-285750">
              <a:spcBef>
                <a:spcPct val="20000"/>
              </a:spcBef>
              <a:buFont typeface="Arial" charset="0"/>
              <a:buChar char="–"/>
              <a:defRPr sz="2800">
                <a:solidFill>
                  <a:schemeClr val="tx1"/>
                </a:solidFill>
                <a:latin typeface="Calibri" charset="0"/>
                <a:ea typeface="MS PGothic" charset="-128"/>
              </a:defRPr>
            </a:lvl2pPr>
            <a:lvl3pPr marL="1143000" indent="-228600">
              <a:spcBef>
                <a:spcPct val="20000"/>
              </a:spcBef>
              <a:buFont typeface="Arial" charset="0"/>
              <a:buChar char="•"/>
              <a:defRPr sz="2400">
                <a:solidFill>
                  <a:schemeClr val="tx1"/>
                </a:solidFill>
                <a:latin typeface="Calibri" charset="0"/>
                <a:ea typeface="MS PGothic" charset="-128"/>
              </a:defRPr>
            </a:lvl3pPr>
            <a:lvl4pPr marL="1600200" indent="-228600">
              <a:spcBef>
                <a:spcPct val="20000"/>
              </a:spcBef>
              <a:buFont typeface="Arial" charset="0"/>
              <a:buChar char="–"/>
              <a:defRPr sz="2000">
                <a:solidFill>
                  <a:schemeClr val="tx1"/>
                </a:solidFill>
                <a:latin typeface="Calibri" charset="0"/>
                <a:ea typeface="MS PGothic" charset="-128"/>
              </a:defRPr>
            </a:lvl4pPr>
            <a:lvl5pPr marL="2057400" indent="-228600">
              <a:spcBef>
                <a:spcPct val="20000"/>
              </a:spcBef>
              <a:buFont typeface="Arial" charset="0"/>
              <a:buChar char="»"/>
              <a:defRPr sz="2000">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9pPr>
          </a:lstStyle>
          <a:p>
            <a:pPr algn="ctr" eaLnBrk="1" hangingPunct="1">
              <a:spcBef>
                <a:spcPct val="50000"/>
              </a:spcBef>
              <a:buFontTx/>
              <a:buNone/>
            </a:pPr>
            <a:r>
              <a:rPr lang="en-US" altLang="x-none" sz="1600"/>
              <a:t>8%</a:t>
            </a:r>
          </a:p>
        </p:txBody>
      </p:sp>
      <p:sp>
        <p:nvSpPr>
          <p:cNvPr id="24620" name="Text Box 44"/>
          <p:cNvSpPr txBox="1">
            <a:spLocks noChangeArrowheads="1"/>
          </p:cNvSpPr>
          <p:nvPr/>
        </p:nvSpPr>
        <p:spPr bwMode="auto">
          <a:xfrm>
            <a:off x="4027488" y="2195513"/>
            <a:ext cx="1016000"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charset="0"/>
                <a:ea typeface="MS PGothic" charset="-128"/>
              </a:defRPr>
            </a:lvl1pPr>
            <a:lvl2pPr marL="742950" indent="-285750">
              <a:spcBef>
                <a:spcPct val="20000"/>
              </a:spcBef>
              <a:buFont typeface="Arial" charset="0"/>
              <a:buChar char="–"/>
              <a:defRPr sz="2800">
                <a:solidFill>
                  <a:schemeClr val="tx1"/>
                </a:solidFill>
                <a:latin typeface="Calibri" charset="0"/>
                <a:ea typeface="MS PGothic" charset="-128"/>
              </a:defRPr>
            </a:lvl2pPr>
            <a:lvl3pPr marL="1143000" indent="-228600">
              <a:spcBef>
                <a:spcPct val="20000"/>
              </a:spcBef>
              <a:buFont typeface="Arial" charset="0"/>
              <a:buChar char="•"/>
              <a:defRPr sz="2400">
                <a:solidFill>
                  <a:schemeClr val="tx1"/>
                </a:solidFill>
                <a:latin typeface="Calibri" charset="0"/>
                <a:ea typeface="MS PGothic" charset="-128"/>
              </a:defRPr>
            </a:lvl3pPr>
            <a:lvl4pPr marL="1600200" indent="-228600">
              <a:spcBef>
                <a:spcPct val="20000"/>
              </a:spcBef>
              <a:buFont typeface="Arial" charset="0"/>
              <a:buChar char="–"/>
              <a:defRPr sz="2000">
                <a:solidFill>
                  <a:schemeClr val="tx1"/>
                </a:solidFill>
                <a:latin typeface="Calibri" charset="0"/>
                <a:ea typeface="MS PGothic" charset="-128"/>
              </a:defRPr>
            </a:lvl4pPr>
            <a:lvl5pPr marL="2057400" indent="-228600">
              <a:spcBef>
                <a:spcPct val="20000"/>
              </a:spcBef>
              <a:buFont typeface="Arial" charset="0"/>
              <a:buChar char="»"/>
              <a:defRPr sz="2000">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9pPr>
          </a:lstStyle>
          <a:p>
            <a:pPr algn="ctr" eaLnBrk="1" hangingPunct="1">
              <a:spcBef>
                <a:spcPct val="50000"/>
              </a:spcBef>
              <a:buFontTx/>
              <a:buNone/>
            </a:pPr>
            <a:r>
              <a:rPr lang="en-US" altLang="x-none" sz="1600"/>
              <a:t>Up to 87%</a:t>
            </a:r>
          </a:p>
        </p:txBody>
      </p:sp>
      <p:sp>
        <p:nvSpPr>
          <p:cNvPr id="24621" name="Text Box 45"/>
          <p:cNvSpPr txBox="1">
            <a:spLocks noChangeArrowheads="1"/>
          </p:cNvSpPr>
          <p:nvPr/>
        </p:nvSpPr>
        <p:spPr bwMode="auto">
          <a:xfrm rot="-5400000">
            <a:off x="280194" y="3617119"/>
            <a:ext cx="23622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charset="0"/>
                <a:ea typeface="MS PGothic" charset="-128"/>
              </a:defRPr>
            </a:lvl1pPr>
            <a:lvl2pPr marL="742950" indent="-285750">
              <a:spcBef>
                <a:spcPct val="20000"/>
              </a:spcBef>
              <a:buFont typeface="Arial" charset="0"/>
              <a:buChar char="–"/>
              <a:defRPr sz="2800">
                <a:solidFill>
                  <a:schemeClr val="tx1"/>
                </a:solidFill>
                <a:latin typeface="Calibri" charset="0"/>
                <a:ea typeface="MS PGothic" charset="-128"/>
              </a:defRPr>
            </a:lvl2pPr>
            <a:lvl3pPr marL="1143000" indent="-228600">
              <a:spcBef>
                <a:spcPct val="20000"/>
              </a:spcBef>
              <a:buFont typeface="Arial" charset="0"/>
              <a:buChar char="•"/>
              <a:defRPr sz="2400">
                <a:solidFill>
                  <a:schemeClr val="tx1"/>
                </a:solidFill>
                <a:latin typeface="Calibri" charset="0"/>
                <a:ea typeface="MS PGothic" charset="-128"/>
              </a:defRPr>
            </a:lvl3pPr>
            <a:lvl4pPr marL="1600200" indent="-228600">
              <a:spcBef>
                <a:spcPct val="20000"/>
              </a:spcBef>
              <a:buFont typeface="Arial" charset="0"/>
              <a:buChar char="–"/>
              <a:defRPr sz="2000">
                <a:solidFill>
                  <a:schemeClr val="tx1"/>
                </a:solidFill>
                <a:latin typeface="Calibri" charset="0"/>
                <a:ea typeface="MS PGothic" charset="-128"/>
              </a:defRPr>
            </a:lvl4pPr>
            <a:lvl5pPr marL="2057400" indent="-228600">
              <a:spcBef>
                <a:spcPct val="20000"/>
              </a:spcBef>
              <a:buFont typeface="Arial" charset="0"/>
              <a:buChar char="»"/>
              <a:defRPr sz="2000">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9pPr>
          </a:lstStyle>
          <a:p>
            <a:pPr algn="ctr" eaLnBrk="1" hangingPunct="1">
              <a:spcBef>
                <a:spcPct val="50000"/>
              </a:spcBef>
              <a:buFontTx/>
              <a:buNone/>
            </a:pPr>
            <a:r>
              <a:rPr lang="en-US" altLang="x-none" sz="1800"/>
              <a:t>Risk of Cancer  (%)</a:t>
            </a:r>
          </a:p>
        </p:txBody>
      </p:sp>
      <p:sp>
        <p:nvSpPr>
          <p:cNvPr id="24622" name="Text Box 46"/>
          <p:cNvSpPr txBox="1">
            <a:spLocks noChangeArrowheads="1"/>
          </p:cNvSpPr>
          <p:nvPr/>
        </p:nvSpPr>
        <p:spPr bwMode="auto">
          <a:xfrm>
            <a:off x="5094288" y="4906963"/>
            <a:ext cx="7112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charset="0"/>
                <a:ea typeface="MS PGothic" charset="-128"/>
              </a:defRPr>
            </a:lvl1pPr>
            <a:lvl2pPr marL="742950" indent="-285750">
              <a:spcBef>
                <a:spcPct val="20000"/>
              </a:spcBef>
              <a:buFont typeface="Arial" charset="0"/>
              <a:buChar char="–"/>
              <a:defRPr sz="2800">
                <a:solidFill>
                  <a:schemeClr val="tx1"/>
                </a:solidFill>
                <a:latin typeface="Calibri" charset="0"/>
                <a:ea typeface="MS PGothic" charset="-128"/>
              </a:defRPr>
            </a:lvl2pPr>
            <a:lvl3pPr marL="1143000" indent="-228600">
              <a:spcBef>
                <a:spcPct val="20000"/>
              </a:spcBef>
              <a:buFont typeface="Arial" charset="0"/>
              <a:buChar char="•"/>
              <a:defRPr sz="2400">
                <a:solidFill>
                  <a:schemeClr val="tx1"/>
                </a:solidFill>
                <a:latin typeface="Calibri" charset="0"/>
                <a:ea typeface="MS PGothic" charset="-128"/>
              </a:defRPr>
            </a:lvl3pPr>
            <a:lvl4pPr marL="1600200" indent="-228600">
              <a:spcBef>
                <a:spcPct val="20000"/>
              </a:spcBef>
              <a:buFont typeface="Arial" charset="0"/>
              <a:buChar char="–"/>
              <a:defRPr sz="2000">
                <a:solidFill>
                  <a:schemeClr val="tx1"/>
                </a:solidFill>
                <a:latin typeface="Calibri" charset="0"/>
                <a:ea typeface="MS PGothic" charset="-128"/>
              </a:defRPr>
            </a:lvl4pPr>
            <a:lvl5pPr marL="2057400" indent="-228600">
              <a:spcBef>
                <a:spcPct val="20000"/>
              </a:spcBef>
              <a:buFont typeface="Arial" charset="0"/>
              <a:buChar char="»"/>
              <a:defRPr sz="2000">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9pPr>
          </a:lstStyle>
          <a:p>
            <a:pPr algn="ctr" eaLnBrk="1" hangingPunct="1">
              <a:spcBef>
                <a:spcPct val="50000"/>
              </a:spcBef>
              <a:buFontTx/>
              <a:buNone/>
            </a:pPr>
            <a:r>
              <a:rPr lang="en-US" altLang="x-none" sz="1600"/>
              <a:t>&lt;1%</a:t>
            </a:r>
          </a:p>
        </p:txBody>
      </p:sp>
      <p:sp>
        <p:nvSpPr>
          <p:cNvPr id="24623" name="Text Box 47"/>
          <p:cNvSpPr txBox="1">
            <a:spLocks noChangeArrowheads="1"/>
          </p:cNvSpPr>
          <p:nvPr/>
        </p:nvSpPr>
        <p:spPr bwMode="auto">
          <a:xfrm>
            <a:off x="5332413" y="3414713"/>
            <a:ext cx="1082675"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charset="0"/>
                <a:ea typeface="MS PGothic" charset="-128"/>
              </a:defRPr>
            </a:lvl1pPr>
            <a:lvl2pPr marL="742950" indent="-285750">
              <a:spcBef>
                <a:spcPct val="20000"/>
              </a:spcBef>
              <a:buFont typeface="Arial" charset="0"/>
              <a:buChar char="–"/>
              <a:defRPr sz="2800">
                <a:solidFill>
                  <a:schemeClr val="tx1"/>
                </a:solidFill>
                <a:latin typeface="Calibri" charset="0"/>
                <a:ea typeface="MS PGothic" charset="-128"/>
              </a:defRPr>
            </a:lvl2pPr>
            <a:lvl3pPr marL="1143000" indent="-228600">
              <a:spcBef>
                <a:spcPct val="20000"/>
              </a:spcBef>
              <a:buFont typeface="Arial" charset="0"/>
              <a:buChar char="•"/>
              <a:defRPr sz="2400">
                <a:solidFill>
                  <a:schemeClr val="tx1"/>
                </a:solidFill>
                <a:latin typeface="Calibri" charset="0"/>
                <a:ea typeface="MS PGothic" charset="-128"/>
              </a:defRPr>
            </a:lvl3pPr>
            <a:lvl4pPr marL="1600200" indent="-228600">
              <a:spcBef>
                <a:spcPct val="20000"/>
              </a:spcBef>
              <a:buFont typeface="Arial" charset="0"/>
              <a:buChar char="–"/>
              <a:defRPr sz="2000">
                <a:solidFill>
                  <a:schemeClr val="tx1"/>
                </a:solidFill>
                <a:latin typeface="Calibri" charset="0"/>
                <a:ea typeface="MS PGothic" charset="-128"/>
              </a:defRPr>
            </a:lvl4pPr>
            <a:lvl5pPr marL="2057400" indent="-228600">
              <a:spcBef>
                <a:spcPct val="20000"/>
              </a:spcBef>
              <a:buFont typeface="Arial" charset="0"/>
              <a:buChar char="»"/>
              <a:defRPr sz="2000">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9pPr>
          </a:lstStyle>
          <a:p>
            <a:pPr algn="ctr" eaLnBrk="1" hangingPunct="1">
              <a:spcBef>
                <a:spcPct val="50000"/>
              </a:spcBef>
              <a:buFontTx/>
              <a:buNone/>
            </a:pPr>
            <a:r>
              <a:rPr lang="en-US" altLang="x-none" sz="1600"/>
              <a:t>Up to 44%</a:t>
            </a:r>
          </a:p>
        </p:txBody>
      </p:sp>
      <p:sp>
        <p:nvSpPr>
          <p:cNvPr id="24624" name="Text Box 48"/>
          <p:cNvSpPr txBox="1">
            <a:spLocks noChangeArrowheads="1"/>
          </p:cNvSpPr>
          <p:nvPr/>
        </p:nvSpPr>
        <p:spPr bwMode="auto">
          <a:xfrm>
            <a:off x="5975350" y="2230438"/>
            <a:ext cx="2776538"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charset="0"/>
                <a:ea typeface="MS PGothic" charset="-128"/>
              </a:defRPr>
            </a:lvl1pPr>
            <a:lvl2pPr marL="742950" indent="-285750">
              <a:spcBef>
                <a:spcPct val="20000"/>
              </a:spcBef>
              <a:buFont typeface="Arial" charset="0"/>
              <a:buChar char="–"/>
              <a:defRPr sz="2800">
                <a:solidFill>
                  <a:schemeClr val="tx1"/>
                </a:solidFill>
                <a:latin typeface="Calibri" charset="0"/>
                <a:ea typeface="MS PGothic" charset="-128"/>
              </a:defRPr>
            </a:lvl2pPr>
            <a:lvl3pPr marL="1143000" indent="-228600">
              <a:spcBef>
                <a:spcPct val="20000"/>
              </a:spcBef>
              <a:buFont typeface="Arial" charset="0"/>
              <a:buChar char="•"/>
              <a:defRPr sz="2400">
                <a:solidFill>
                  <a:schemeClr val="tx1"/>
                </a:solidFill>
                <a:latin typeface="Calibri" charset="0"/>
                <a:ea typeface="MS PGothic" charset="-128"/>
              </a:defRPr>
            </a:lvl3pPr>
            <a:lvl4pPr marL="1600200" indent="-228600">
              <a:spcBef>
                <a:spcPct val="20000"/>
              </a:spcBef>
              <a:buFont typeface="Arial" charset="0"/>
              <a:buChar char="–"/>
              <a:defRPr sz="2000">
                <a:solidFill>
                  <a:schemeClr val="tx1"/>
                </a:solidFill>
                <a:latin typeface="Calibri" charset="0"/>
                <a:ea typeface="MS PGothic" charset="-128"/>
              </a:defRPr>
            </a:lvl4pPr>
            <a:lvl5pPr marL="2057400" indent="-228600">
              <a:spcBef>
                <a:spcPct val="20000"/>
              </a:spcBef>
              <a:buFont typeface="Arial" charset="0"/>
              <a:buChar char="»"/>
              <a:defRPr sz="2000">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9pPr>
          </a:lstStyle>
          <a:p>
            <a:pPr eaLnBrk="1" hangingPunct="1">
              <a:spcBef>
                <a:spcPct val="5000"/>
              </a:spcBef>
              <a:buFontTx/>
              <a:buNone/>
            </a:pPr>
            <a:r>
              <a:rPr lang="en-US" altLang="x-none" sz="1600"/>
              <a:t>General Population</a:t>
            </a:r>
          </a:p>
          <a:p>
            <a:pPr eaLnBrk="1" hangingPunct="1">
              <a:spcBef>
                <a:spcPct val="5000"/>
              </a:spcBef>
              <a:buFontTx/>
              <a:buNone/>
            </a:pPr>
            <a:r>
              <a:rPr lang="en-US" altLang="x-none" sz="1600" i="1"/>
              <a:t>BRCA</a:t>
            </a:r>
            <a:r>
              <a:rPr lang="en-US" altLang="x-none" sz="1600"/>
              <a:t> Mutation</a:t>
            </a:r>
          </a:p>
        </p:txBody>
      </p:sp>
      <p:sp>
        <p:nvSpPr>
          <p:cNvPr id="24625" name="Rectangle 49"/>
          <p:cNvSpPr>
            <a:spLocks noChangeArrowheads="1"/>
          </p:cNvSpPr>
          <p:nvPr/>
        </p:nvSpPr>
        <p:spPr bwMode="auto">
          <a:xfrm>
            <a:off x="5873750" y="2339975"/>
            <a:ext cx="114300" cy="128588"/>
          </a:xfrm>
          <a:prstGeom prst="rect">
            <a:avLst/>
          </a:prstGeom>
          <a:solidFill>
            <a:srgbClr val="B966A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charset="0"/>
              <a:buChar char="•"/>
              <a:defRPr sz="3200">
                <a:solidFill>
                  <a:schemeClr val="tx1"/>
                </a:solidFill>
                <a:latin typeface="Calibri" charset="0"/>
                <a:ea typeface="MS PGothic" charset="-128"/>
              </a:defRPr>
            </a:lvl1pPr>
            <a:lvl2pPr marL="742950" indent="-285750">
              <a:spcBef>
                <a:spcPct val="20000"/>
              </a:spcBef>
              <a:buFont typeface="Arial" charset="0"/>
              <a:buChar char="–"/>
              <a:defRPr sz="2800">
                <a:solidFill>
                  <a:schemeClr val="tx1"/>
                </a:solidFill>
                <a:latin typeface="Calibri" charset="0"/>
                <a:ea typeface="MS PGothic" charset="-128"/>
              </a:defRPr>
            </a:lvl2pPr>
            <a:lvl3pPr marL="1143000" indent="-228600">
              <a:spcBef>
                <a:spcPct val="20000"/>
              </a:spcBef>
              <a:buFont typeface="Arial" charset="0"/>
              <a:buChar char="•"/>
              <a:defRPr sz="2400">
                <a:solidFill>
                  <a:schemeClr val="tx1"/>
                </a:solidFill>
                <a:latin typeface="Calibri" charset="0"/>
                <a:ea typeface="MS PGothic" charset="-128"/>
              </a:defRPr>
            </a:lvl3pPr>
            <a:lvl4pPr marL="1600200" indent="-228600">
              <a:spcBef>
                <a:spcPct val="20000"/>
              </a:spcBef>
              <a:buFont typeface="Arial" charset="0"/>
              <a:buChar char="–"/>
              <a:defRPr sz="2000">
                <a:solidFill>
                  <a:schemeClr val="tx1"/>
                </a:solidFill>
                <a:latin typeface="Calibri" charset="0"/>
                <a:ea typeface="MS PGothic" charset="-128"/>
              </a:defRPr>
            </a:lvl4pPr>
            <a:lvl5pPr marL="2057400" indent="-228600">
              <a:spcBef>
                <a:spcPct val="20000"/>
              </a:spcBef>
              <a:buFont typeface="Arial" charset="0"/>
              <a:buChar char="»"/>
              <a:defRPr sz="2000">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9pPr>
          </a:lstStyle>
          <a:p>
            <a:pPr eaLnBrk="1" hangingPunct="1">
              <a:spcBef>
                <a:spcPct val="0"/>
              </a:spcBef>
              <a:buFontTx/>
              <a:buNone/>
            </a:pPr>
            <a:endParaRPr lang="x-none" altLang="x-none" sz="1800"/>
          </a:p>
        </p:txBody>
      </p:sp>
      <p:sp>
        <p:nvSpPr>
          <p:cNvPr id="24626" name="Rectangle 50"/>
          <p:cNvSpPr>
            <a:spLocks noChangeArrowheads="1"/>
          </p:cNvSpPr>
          <p:nvPr/>
        </p:nvSpPr>
        <p:spPr bwMode="auto">
          <a:xfrm>
            <a:off x="5873750" y="2568575"/>
            <a:ext cx="114300" cy="128588"/>
          </a:xfrm>
          <a:prstGeom prst="rect">
            <a:avLst/>
          </a:prstGeom>
          <a:solidFill>
            <a:srgbClr val="5E4CA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charset="0"/>
              <a:buChar char="•"/>
              <a:defRPr sz="3200">
                <a:solidFill>
                  <a:schemeClr val="tx1"/>
                </a:solidFill>
                <a:latin typeface="Calibri" charset="0"/>
                <a:ea typeface="MS PGothic" charset="-128"/>
              </a:defRPr>
            </a:lvl1pPr>
            <a:lvl2pPr marL="742950" indent="-285750">
              <a:spcBef>
                <a:spcPct val="20000"/>
              </a:spcBef>
              <a:buFont typeface="Arial" charset="0"/>
              <a:buChar char="–"/>
              <a:defRPr sz="2800">
                <a:solidFill>
                  <a:schemeClr val="tx1"/>
                </a:solidFill>
                <a:latin typeface="Calibri" charset="0"/>
                <a:ea typeface="MS PGothic" charset="-128"/>
              </a:defRPr>
            </a:lvl2pPr>
            <a:lvl3pPr marL="1143000" indent="-228600">
              <a:spcBef>
                <a:spcPct val="20000"/>
              </a:spcBef>
              <a:buFont typeface="Arial" charset="0"/>
              <a:buChar char="•"/>
              <a:defRPr sz="2400">
                <a:solidFill>
                  <a:schemeClr val="tx1"/>
                </a:solidFill>
                <a:latin typeface="Calibri" charset="0"/>
                <a:ea typeface="MS PGothic" charset="-128"/>
              </a:defRPr>
            </a:lvl3pPr>
            <a:lvl4pPr marL="1600200" indent="-228600">
              <a:spcBef>
                <a:spcPct val="20000"/>
              </a:spcBef>
              <a:buFont typeface="Arial" charset="0"/>
              <a:buChar char="–"/>
              <a:defRPr sz="2000">
                <a:solidFill>
                  <a:schemeClr val="tx1"/>
                </a:solidFill>
                <a:latin typeface="Calibri" charset="0"/>
                <a:ea typeface="MS PGothic" charset="-128"/>
              </a:defRPr>
            </a:lvl4pPr>
            <a:lvl5pPr marL="2057400" indent="-228600">
              <a:spcBef>
                <a:spcPct val="20000"/>
              </a:spcBef>
              <a:buFont typeface="Arial" charset="0"/>
              <a:buChar char="»"/>
              <a:defRPr sz="2000">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9pPr>
          </a:lstStyle>
          <a:p>
            <a:pPr eaLnBrk="1" hangingPunct="1">
              <a:spcBef>
                <a:spcPct val="0"/>
              </a:spcBef>
              <a:buFontTx/>
              <a:buNone/>
            </a:pPr>
            <a:endParaRPr lang="x-none" altLang="x-none" sz="1800"/>
          </a:p>
        </p:txBody>
      </p:sp>
      <p:sp>
        <p:nvSpPr>
          <p:cNvPr id="24627" name="Rectangle 51"/>
          <p:cNvSpPr>
            <a:spLocks noChangeArrowheads="1"/>
          </p:cNvSpPr>
          <p:nvPr/>
        </p:nvSpPr>
        <p:spPr bwMode="auto">
          <a:xfrm>
            <a:off x="5772150" y="2239963"/>
            <a:ext cx="2090738" cy="6096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Font typeface="Arial" charset="0"/>
              <a:buChar char="•"/>
              <a:defRPr sz="3200">
                <a:solidFill>
                  <a:schemeClr val="tx1"/>
                </a:solidFill>
                <a:latin typeface="Calibri" charset="0"/>
                <a:ea typeface="MS PGothic" charset="-128"/>
              </a:defRPr>
            </a:lvl1pPr>
            <a:lvl2pPr marL="742950" indent="-285750">
              <a:spcBef>
                <a:spcPct val="20000"/>
              </a:spcBef>
              <a:buFont typeface="Arial" charset="0"/>
              <a:buChar char="–"/>
              <a:defRPr sz="2800">
                <a:solidFill>
                  <a:schemeClr val="tx1"/>
                </a:solidFill>
                <a:latin typeface="Calibri" charset="0"/>
                <a:ea typeface="MS PGothic" charset="-128"/>
              </a:defRPr>
            </a:lvl2pPr>
            <a:lvl3pPr marL="1143000" indent="-228600">
              <a:spcBef>
                <a:spcPct val="20000"/>
              </a:spcBef>
              <a:buFont typeface="Arial" charset="0"/>
              <a:buChar char="•"/>
              <a:defRPr sz="2400">
                <a:solidFill>
                  <a:schemeClr val="tx1"/>
                </a:solidFill>
                <a:latin typeface="Calibri" charset="0"/>
                <a:ea typeface="MS PGothic" charset="-128"/>
              </a:defRPr>
            </a:lvl3pPr>
            <a:lvl4pPr marL="1600200" indent="-228600">
              <a:spcBef>
                <a:spcPct val="20000"/>
              </a:spcBef>
              <a:buFont typeface="Arial" charset="0"/>
              <a:buChar char="–"/>
              <a:defRPr sz="2000">
                <a:solidFill>
                  <a:schemeClr val="tx1"/>
                </a:solidFill>
                <a:latin typeface="Calibri" charset="0"/>
                <a:ea typeface="MS PGothic" charset="-128"/>
              </a:defRPr>
            </a:lvl4pPr>
            <a:lvl5pPr marL="2057400" indent="-228600">
              <a:spcBef>
                <a:spcPct val="20000"/>
              </a:spcBef>
              <a:buFont typeface="Arial" charset="0"/>
              <a:buChar char="»"/>
              <a:defRPr sz="2000">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9pPr>
          </a:lstStyle>
          <a:p>
            <a:pPr eaLnBrk="1" hangingPunct="1">
              <a:spcBef>
                <a:spcPct val="0"/>
              </a:spcBef>
              <a:buFontTx/>
              <a:buNone/>
            </a:pPr>
            <a:endParaRPr lang="x-none" altLang="x-none" sz="1800"/>
          </a:p>
        </p:txBody>
      </p:sp>
    </p:spTree>
  </p:cSld>
  <p:clrMapOvr>
    <a:masterClrMapping/>
  </p:clrMapOvr>
  <p:transition spd="slow" advClick="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6"/>
          <p:cNvSpPr>
            <a:spLocks noChangeArrowheads="1"/>
          </p:cNvSpPr>
          <p:nvPr/>
        </p:nvSpPr>
        <p:spPr bwMode="auto">
          <a:xfrm>
            <a:off x="0" y="0"/>
            <a:ext cx="9144000" cy="1219200"/>
          </a:xfrm>
          <a:prstGeom prst="rect">
            <a:avLst/>
          </a:prstGeom>
          <a:solidFill>
            <a:srgbClr val="0099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charset="0"/>
              <a:buChar char="•"/>
              <a:defRPr sz="3200">
                <a:solidFill>
                  <a:schemeClr val="tx1"/>
                </a:solidFill>
                <a:latin typeface="Calibri" charset="0"/>
                <a:ea typeface="MS PGothic" charset="-128"/>
              </a:defRPr>
            </a:lvl1pPr>
            <a:lvl2pPr marL="742950" indent="-285750">
              <a:spcBef>
                <a:spcPct val="20000"/>
              </a:spcBef>
              <a:buFont typeface="Arial" charset="0"/>
              <a:buChar char="–"/>
              <a:defRPr sz="2800">
                <a:solidFill>
                  <a:schemeClr val="tx1"/>
                </a:solidFill>
                <a:latin typeface="Calibri" charset="0"/>
                <a:ea typeface="MS PGothic" charset="-128"/>
              </a:defRPr>
            </a:lvl2pPr>
            <a:lvl3pPr marL="1143000" indent="-228600">
              <a:spcBef>
                <a:spcPct val="20000"/>
              </a:spcBef>
              <a:buFont typeface="Arial" charset="0"/>
              <a:buChar char="•"/>
              <a:defRPr sz="2400">
                <a:solidFill>
                  <a:schemeClr val="tx1"/>
                </a:solidFill>
                <a:latin typeface="Calibri" charset="0"/>
                <a:ea typeface="MS PGothic" charset="-128"/>
              </a:defRPr>
            </a:lvl3pPr>
            <a:lvl4pPr marL="1600200" indent="-228600">
              <a:spcBef>
                <a:spcPct val="20000"/>
              </a:spcBef>
              <a:buFont typeface="Arial" charset="0"/>
              <a:buChar char="–"/>
              <a:defRPr sz="2000">
                <a:solidFill>
                  <a:schemeClr val="tx1"/>
                </a:solidFill>
                <a:latin typeface="Calibri" charset="0"/>
                <a:ea typeface="MS PGothic" charset="-128"/>
              </a:defRPr>
            </a:lvl4pPr>
            <a:lvl5pPr marL="2057400" indent="-228600">
              <a:spcBef>
                <a:spcPct val="20000"/>
              </a:spcBef>
              <a:buFont typeface="Arial" charset="0"/>
              <a:buChar char="»"/>
              <a:defRPr sz="2000">
                <a:solidFill>
                  <a:schemeClr val="tx1"/>
                </a:solidFill>
                <a:latin typeface="Calibri" charset="0"/>
                <a:ea typeface="MS PGothic" charset="-128"/>
              </a:defRPr>
            </a:lvl5pPr>
            <a:lvl6pPr marL="2514600" indent="-228600" eaLnBrk="0" fontAlgn="base" hangingPunct="0">
              <a:spcBef>
                <a:spcPct val="20000"/>
              </a:spcBef>
              <a:spcAft>
                <a:spcPct val="0"/>
              </a:spcAft>
              <a:buFont typeface="Arial" charset="0"/>
              <a:buChar char="»"/>
              <a:defRPr sz="2000">
                <a:solidFill>
                  <a:schemeClr val="tx1"/>
                </a:solidFill>
                <a:latin typeface="Calibri" charset="0"/>
                <a:ea typeface="MS PGothic" charset="-128"/>
              </a:defRPr>
            </a:lvl6pPr>
            <a:lvl7pPr marL="2971800" indent="-228600" eaLnBrk="0" fontAlgn="base" hangingPunct="0">
              <a:spcBef>
                <a:spcPct val="20000"/>
              </a:spcBef>
              <a:spcAft>
                <a:spcPct val="0"/>
              </a:spcAft>
              <a:buFont typeface="Arial" charset="0"/>
              <a:buChar char="»"/>
              <a:defRPr sz="2000">
                <a:solidFill>
                  <a:schemeClr val="tx1"/>
                </a:solidFill>
                <a:latin typeface="Calibri" charset="0"/>
                <a:ea typeface="MS PGothic" charset="-128"/>
              </a:defRPr>
            </a:lvl7pPr>
            <a:lvl8pPr marL="3429000" indent="-228600" eaLnBrk="0" fontAlgn="base" hangingPunct="0">
              <a:spcBef>
                <a:spcPct val="20000"/>
              </a:spcBef>
              <a:spcAft>
                <a:spcPct val="0"/>
              </a:spcAft>
              <a:buFont typeface="Arial" charset="0"/>
              <a:buChar char="»"/>
              <a:defRPr sz="2000">
                <a:solidFill>
                  <a:schemeClr val="tx1"/>
                </a:solidFill>
                <a:latin typeface="Calibri" charset="0"/>
                <a:ea typeface="MS PGothic" charset="-128"/>
              </a:defRPr>
            </a:lvl8pPr>
            <a:lvl9pPr marL="3886200" indent="-228600" eaLnBrk="0" fontAlgn="base" hangingPunct="0">
              <a:spcBef>
                <a:spcPct val="20000"/>
              </a:spcBef>
              <a:spcAft>
                <a:spcPct val="0"/>
              </a:spcAft>
              <a:buFont typeface="Arial" charset="0"/>
              <a:buChar char="»"/>
              <a:defRPr sz="2000">
                <a:solidFill>
                  <a:schemeClr val="tx1"/>
                </a:solidFill>
                <a:latin typeface="Calibri" charset="0"/>
                <a:ea typeface="MS PGothic" charset="-128"/>
              </a:defRPr>
            </a:lvl9pPr>
          </a:lstStyle>
          <a:p>
            <a:pPr defTabSz="914400">
              <a:spcBef>
                <a:spcPct val="0"/>
              </a:spcBef>
              <a:buFontTx/>
              <a:buNone/>
            </a:pPr>
            <a:endParaRPr lang="x-none" altLang="x-none" sz="3600"/>
          </a:p>
        </p:txBody>
      </p:sp>
      <p:sp>
        <p:nvSpPr>
          <p:cNvPr id="26626" name="TextBox 3"/>
          <p:cNvSpPr txBox="1">
            <a:spLocks noChangeArrowheads="1"/>
          </p:cNvSpPr>
          <p:nvPr/>
        </p:nvSpPr>
        <p:spPr bwMode="auto">
          <a:xfrm>
            <a:off x="0" y="128588"/>
            <a:ext cx="91440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charset="0"/>
                <a:ea typeface="MS PGothic" charset="-128"/>
              </a:defRPr>
            </a:lvl1pPr>
            <a:lvl2pPr marL="742950" indent="-285750">
              <a:spcBef>
                <a:spcPct val="20000"/>
              </a:spcBef>
              <a:buFont typeface="Arial" charset="0"/>
              <a:buChar char="–"/>
              <a:defRPr sz="2800">
                <a:solidFill>
                  <a:schemeClr val="tx1"/>
                </a:solidFill>
                <a:latin typeface="Calibri" charset="0"/>
                <a:ea typeface="MS PGothic" charset="-128"/>
              </a:defRPr>
            </a:lvl2pPr>
            <a:lvl3pPr marL="1143000" indent="-228600">
              <a:spcBef>
                <a:spcPct val="20000"/>
              </a:spcBef>
              <a:buFont typeface="Arial" charset="0"/>
              <a:buChar char="•"/>
              <a:defRPr sz="2400">
                <a:solidFill>
                  <a:schemeClr val="tx1"/>
                </a:solidFill>
                <a:latin typeface="Calibri" charset="0"/>
                <a:ea typeface="MS PGothic" charset="-128"/>
              </a:defRPr>
            </a:lvl3pPr>
            <a:lvl4pPr marL="1600200" indent="-228600">
              <a:spcBef>
                <a:spcPct val="20000"/>
              </a:spcBef>
              <a:buFont typeface="Arial" charset="0"/>
              <a:buChar char="–"/>
              <a:defRPr sz="2000">
                <a:solidFill>
                  <a:schemeClr val="tx1"/>
                </a:solidFill>
                <a:latin typeface="Calibri" charset="0"/>
                <a:ea typeface="MS PGothic" charset="-128"/>
              </a:defRPr>
            </a:lvl4pPr>
            <a:lvl5pPr marL="2057400" indent="-228600">
              <a:spcBef>
                <a:spcPct val="20000"/>
              </a:spcBef>
              <a:buFont typeface="Arial" charset="0"/>
              <a:buChar char="»"/>
              <a:defRPr sz="2000">
                <a:solidFill>
                  <a:schemeClr val="tx1"/>
                </a:solidFill>
                <a:latin typeface="Calibri" charset="0"/>
                <a:ea typeface="MS PGothic" charset="-128"/>
              </a:defRPr>
            </a:lvl5pPr>
            <a:lvl6pPr marL="2514600" indent="-228600" eaLnBrk="0" fontAlgn="base" hangingPunct="0">
              <a:spcBef>
                <a:spcPct val="20000"/>
              </a:spcBef>
              <a:spcAft>
                <a:spcPct val="0"/>
              </a:spcAft>
              <a:buFont typeface="Arial" charset="0"/>
              <a:buChar char="»"/>
              <a:defRPr sz="2000">
                <a:solidFill>
                  <a:schemeClr val="tx1"/>
                </a:solidFill>
                <a:latin typeface="Calibri" charset="0"/>
                <a:ea typeface="MS PGothic" charset="-128"/>
              </a:defRPr>
            </a:lvl6pPr>
            <a:lvl7pPr marL="2971800" indent="-228600" eaLnBrk="0" fontAlgn="base" hangingPunct="0">
              <a:spcBef>
                <a:spcPct val="20000"/>
              </a:spcBef>
              <a:spcAft>
                <a:spcPct val="0"/>
              </a:spcAft>
              <a:buFont typeface="Arial" charset="0"/>
              <a:buChar char="»"/>
              <a:defRPr sz="2000">
                <a:solidFill>
                  <a:schemeClr val="tx1"/>
                </a:solidFill>
                <a:latin typeface="Calibri" charset="0"/>
                <a:ea typeface="MS PGothic" charset="-128"/>
              </a:defRPr>
            </a:lvl7pPr>
            <a:lvl8pPr marL="3429000" indent="-228600" eaLnBrk="0" fontAlgn="base" hangingPunct="0">
              <a:spcBef>
                <a:spcPct val="20000"/>
              </a:spcBef>
              <a:spcAft>
                <a:spcPct val="0"/>
              </a:spcAft>
              <a:buFont typeface="Arial" charset="0"/>
              <a:buChar char="»"/>
              <a:defRPr sz="2000">
                <a:solidFill>
                  <a:schemeClr val="tx1"/>
                </a:solidFill>
                <a:latin typeface="Calibri" charset="0"/>
                <a:ea typeface="MS PGothic" charset="-128"/>
              </a:defRPr>
            </a:lvl8pPr>
            <a:lvl9pPr marL="3886200" indent="-228600" eaLnBrk="0" fontAlgn="base" hangingPunct="0">
              <a:spcBef>
                <a:spcPct val="20000"/>
              </a:spcBef>
              <a:spcAft>
                <a:spcPct val="0"/>
              </a:spcAft>
              <a:buFont typeface="Arial" charset="0"/>
              <a:buChar char="»"/>
              <a:defRPr sz="2000">
                <a:solidFill>
                  <a:schemeClr val="tx1"/>
                </a:solidFill>
                <a:latin typeface="Calibri" charset="0"/>
                <a:ea typeface="MS PGothic" charset="-128"/>
              </a:defRPr>
            </a:lvl9pPr>
          </a:lstStyle>
          <a:p>
            <a:pPr algn="ctr" defTabSz="914400">
              <a:spcBef>
                <a:spcPct val="0"/>
              </a:spcBef>
              <a:buFontTx/>
              <a:buNone/>
            </a:pPr>
            <a:r>
              <a:rPr lang="en-US" altLang="x-none" sz="5400" b="1">
                <a:solidFill>
                  <a:schemeClr val="bg1"/>
                </a:solidFill>
                <a:latin typeface="Palatino Linotype" charset="0"/>
              </a:rPr>
              <a:t>Genetic Analysis</a:t>
            </a:r>
          </a:p>
        </p:txBody>
      </p:sp>
      <p:pic>
        <p:nvPicPr>
          <p:cNvPr id="26627" name="Picture 5" descr="U.S. Preventive Services Task Force banner">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59050" y="1330325"/>
            <a:ext cx="3467100" cy="100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28" name="Picture 6"/>
          <p:cNvPicPr>
            <a:picLocks noChangeAspect="1" noChangeArrowheads="1"/>
          </p:cNvPicPr>
          <p:nvPr/>
        </p:nvPicPr>
        <p:blipFill>
          <a:blip r:embed="rId4">
            <a:extLst>
              <a:ext uri="{28A0092B-C50C-407E-A947-70E740481C1C}">
                <a14:useLocalDpi xmlns:a14="http://schemas.microsoft.com/office/drawing/2010/main" val="0"/>
              </a:ext>
            </a:extLst>
          </a:blip>
          <a:srcRect l="39867" t="43185" r="20840" b="21062"/>
          <a:stretch>
            <a:fillRect/>
          </a:stretch>
        </p:blipFill>
        <p:spPr bwMode="auto">
          <a:xfrm>
            <a:off x="987425" y="2517775"/>
            <a:ext cx="7185025" cy="408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Click="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6"/>
          <p:cNvSpPr>
            <a:spLocks noChangeArrowheads="1"/>
          </p:cNvSpPr>
          <p:nvPr/>
        </p:nvSpPr>
        <p:spPr bwMode="auto">
          <a:xfrm>
            <a:off x="0" y="0"/>
            <a:ext cx="9144000" cy="1219200"/>
          </a:xfrm>
          <a:prstGeom prst="rect">
            <a:avLst/>
          </a:prstGeom>
          <a:solidFill>
            <a:srgbClr val="0099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charset="0"/>
              <a:buChar char="•"/>
              <a:defRPr sz="3200">
                <a:solidFill>
                  <a:schemeClr val="tx1"/>
                </a:solidFill>
                <a:latin typeface="Calibri" charset="0"/>
                <a:ea typeface="MS PGothic" charset="-128"/>
              </a:defRPr>
            </a:lvl1pPr>
            <a:lvl2pPr marL="742950" indent="-285750">
              <a:spcBef>
                <a:spcPct val="20000"/>
              </a:spcBef>
              <a:buFont typeface="Arial" charset="0"/>
              <a:buChar char="–"/>
              <a:defRPr sz="2800">
                <a:solidFill>
                  <a:schemeClr val="tx1"/>
                </a:solidFill>
                <a:latin typeface="Calibri" charset="0"/>
                <a:ea typeface="MS PGothic" charset="-128"/>
              </a:defRPr>
            </a:lvl2pPr>
            <a:lvl3pPr marL="1143000" indent="-228600">
              <a:spcBef>
                <a:spcPct val="20000"/>
              </a:spcBef>
              <a:buFont typeface="Arial" charset="0"/>
              <a:buChar char="•"/>
              <a:defRPr sz="2400">
                <a:solidFill>
                  <a:schemeClr val="tx1"/>
                </a:solidFill>
                <a:latin typeface="Calibri" charset="0"/>
                <a:ea typeface="MS PGothic" charset="-128"/>
              </a:defRPr>
            </a:lvl3pPr>
            <a:lvl4pPr marL="1600200" indent="-228600">
              <a:spcBef>
                <a:spcPct val="20000"/>
              </a:spcBef>
              <a:buFont typeface="Arial" charset="0"/>
              <a:buChar char="–"/>
              <a:defRPr sz="2000">
                <a:solidFill>
                  <a:schemeClr val="tx1"/>
                </a:solidFill>
                <a:latin typeface="Calibri" charset="0"/>
                <a:ea typeface="MS PGothic" charset="-128"/>
              </a:defRPr>
            </a:lvl4pPr>
            <a:lvl5pPr marL="2057400" indent="-228600">
              <a:spcBef>
                <a:spcPct val="20000"/>
              </a:spcBef>
              <a:buFont typeface="Arial" charset="0"/>
              <a:buChar char="»"/>
              <a:defRPr sz="2000">
                <a:solidFill>
                  <a:schemeClr val="tx1"/>
                </a:solidFill>
                <a:latin typeface="Calibri" charset="0"/>
                <a:ea typeface="MS PGothic" charset="-128"/>
              </a:defRPr>
            </a:lvl5pPr>
            <a:lvl6pPr marL="2514600" indent="-228600" eaLnBrk="0" fontAlgn="base" hangingPunct="0">
              <a:spcBef>
                <a:spcPct val="20000"/>
              </a:spcBef>
              <a:spcAft>
                <a:spcPct val="0"/>
              </a:spcAft>
              <a:buFont typeface="Arial" charset="0"/>
              <a:buChar char="»"/>
              <a:defRPr sz="2000">
                <a:solidFill>
                  <a:schemeClr val="tx1"/>
                </a:solidFill>
                <a:latin typeface="Calibri" charset="0"/>
                <a:ea typeface="MS PGothic" charset="-128"/>
              </a:defRPr>
            </a:lvl6pPr>
            <a:lvl7pPr marL="2971800" indent="-228600" eaLnBrk="0" fontAlgn="base" hangingPunct="0">
              <a:spcBef>
                <a:spcPct val="20000"/>
              </a:spcBef>
              <a:spcAft>
                <a:spcPct val="0"/>
              </a:spcAft>
              <a:buFont typeface="Arial" charset="0"/>
              <a:buChar char="»"/>
              <a:defRPr sz="2000">
                <a:solidFill>
                  <a:schemeClr val="tx1"/>
                </a:solidFill>
                <a:latin typeface="Calibri" charset="0"/>
                <a:ea typeface="MS PGothic" charset="-128"/>
              </a:defRPr>
            </a:lvl7pPr>
            <a:lvl8pPr marL="3429000" indent="-228600" eaLnBrk="0" fontAlgn="base" hangingPunct="0">
              <a:spcBef>
                <a:spcPct val="20000"/>
              </a:spcBef>
              <a:spcAft>
                <a:spcPct val="0"/>
              </a:spcAft>
              <a:buFont typeface="Arial" charset="0"/>
              <a:buChar char="»"/>
              <a:defRPr sz="2000">
                <a:solidFill>
                  <a:schemeClr val="tx1"/>
                </a:solidFill>
                <a:latin typeface="Calibri" charset="0"/>
                <a:ea typeface="MS PGothic" charset="-128"/>
              </a:defRPr>
            </a:lvl8pPr>
            <a:lvl9pPr marL="3886200" indent="-228600" eaLnBrk="0" fontAlgn="base" hangingPunct="0">
              <a:spcBef>
                <a:spcPct val="20000"/>
              </a:spcBef>
              <a:spcAft>
                <a:spcPct val="0"/>
              </a:spcAft>
              <a:buFont typeface="Arial" charset="0"/>
              <a:buChar char="»"/>
              <a:defRPr sz="2000">
                <a:solidFill>
                  <a:schemeClr val="tx1"/>
                </a:solidFill>
                <a:latin typeface="Calibri" charset="0"/>
                <a:ea typeface="MS PGothic" charset="-128"/>
              </a:defRPr>
            </a:lvl9pPr>
          </a:lstStyle>
          <a:p>
            <a:pPr defTabSz="914400">
              <a:spcBef>
                <a:spcPct val="0"/>
              </a:spcBef>
              <a:buFontTx/>
              <a:buNone/>
            </a:pPr>
            <a:endParaRPr lang="x-none" altLang="x-none" sz="3600"/>
          </a:p>
        </p:txBody>
      </p:sp>
      <p:sp>
        <p:nvSpPr>
          <p:cNvPr id="27650" name="TextBox 3"/>
          <p:cNvSpPr txBox="1">
            <a:spLocks noChangeArrowheads="1"/>
          </p:cNvSpPr>
          <p:nvPr/>
        </p:nvSpPr>
        <p:spPr bwMode="auto">
          <a:xfrm>
            <a:off x="0" y="13335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charset="0"/>
                <a:ea typeface="MS PGothic" charset="-128"/>
              </a:defRPr>
            </a:lvl1pPr>
            <a:lvl2pPr marL="742950" indent="-285750">
              <a:spcBef>
                <a:spcPct val="20000"/>
              </a:spcBef>
              <a:buFont typeface="Arial" charset="0"/>
              <a:buChar char="–"/>
              <a:defRPr sz="2800">
                <a:solidFill>
                  <a:schemeClr val="tx1"/>
                </a:solidFill>
                <a:latin typeface="Calibri" charset="0"/>
                <a:ea typeface="MS PGothic" charset="-128"/>
              </a:defRPr>
            </a:lvl2pPr>
            <a:lvl3pPr marL="1143000" indent="-228600">
              <a:spcBef>
                <a:spcPct val="20000"/>
              </a:spcBef>
              <a:buFont typeface="Arial" charset="0"/>
              <a:buChar char="•"/>
              <a:defRPr sz="2400">
                <a:solidFill>
                  <a:schemeClr val="tx1"/>
                </a:solidFill>
                <a:latin typeface="Calibri" charset="0"/>
                <a:ea typeface="MS PGothic" charset="-128"/>
              </a:defRPr>
            </a:lvl3pPr>
            <a:lvl4pPr marL="1600200" indent="-228600">
              <a:spcBef>
                <a:spcPct val="20000"/>
              </a:spcBef>
              <a:buFont typeface="Arial" charset="0"/>
              <a:buChar char="–"/>
              <a:defRPr sz="2000">
                <a:solidFill>
                  <a:schemeClr val="tx1"/>
                </a:solidFill>
                <a:latin typeface="Calibri" charset="0"/>
                <a:ea typeface="MS PGothic" charset="-128"/>
              </a:defRPr>
            </a:lvl4pPr>
            <a:lvl5pPr marL="2057400" indent="-228600">
              <a:spcBef>
                <a:spcPct val="20000"/>
              </a:spcBef>
              <a:buFont typeface="Arial" charset="0"/>
              <a:buChar char="»"/>
              <a:defRPr sz="2000">
                <a:solidFill>
                  <a:schemeClr val="tx1"/>
                </a:solidFill>
                <a:latin typeface="Calibri" charset="0"/>
                <a:ea typeface="MS PGothic" charset="-128"/>
              </a:defRPr>
            </a:lvl5pPr>
            <a:lvl6pPr marL="2514600" indent="-228600" eaLnBrk="0" fontAlgn="base" hangingPunct="0">
              <a:spcBef>
                <a:spcPct val="20000"/>
              </a:spcBef>
              <a:spcAft>
                <a:spcPct val="0"/>
              </a:spcAft>
              <a:buFont typeface="Arial" charset="0"/>
              <a:buChar char="»"/>
              <a:defRPr sz="2000">
                <a:solidFill>
                  <a:schemeClr val="tx1"/>
                </a:solidFill>
                <a:latin typeface="Calibri" charset="0"/>
                <a:ea typeface="MS PGothic" charset="-128"/>
              </a:defRPr>
            </a:lvl6pPr>
            <a:lvl7pPr marL="2971800" indent="-228600" eaLnBrk="0" fontAlgn="base" hangingPunct="0">
              <a:spcBef>
                <a:spcPct val="20000"/>
              </a:spcBef>
              <a:spcAft>
                <a:spcPct val="0"/>
              </a:spcAft>
              <a:buFont typeface="Arial" charset="0"/>
              <a:buChar char="»"/>
              <a:defRPr sz="2000">
                <a:solidFill>
                  <a:schemeClr val="tx1"/>
                </a:solidFill>
                <a:latin typeface="Calibri" charset="0"/>
                <a:ea typeface="MS PGothic" charset="-128"/>
              </a:defRPr>
            </a:lvl7pPr>
            <a:lvl8pPr marL="3429000" indent="-228600" eaLnBrk="0" fontAlgn="base" hangingPunct="0">
              <a:spcBef>
                <a:spcPct val="20000"/>
              </a:spcBef>
              <a:spcAft>
                <a:spcPct val="0"/>
              </a:spcAft>
              <a:buFont typeface="Arial" charset="0"/>
              <a:buChar char="»"/>
              <a:defRPr sz="2000">
                <a:solidFill>
                  <a:schemeClr val="tx1"/>
                </a:solidFill>
                <a:latin typeface="Calibri" charset="0"/>
                <a:ea typeface="MS PGothic" charset="-128"/>
              </a:defRPr>
            </a:lvl8pPr>
            <a:lvl9pPr marL="3886200" indent="-228600" eaLnBrk="0" fontAlgn="base" hangingPunct="0">
              <a:spcBef>
                <a:spcPct val="20000"/>
              </a:spcBef>
              <a:spcAft>
                <a:spcPct val="0"/>
              </a:spcAft>
              <a:buFont typeface="Arial" charset="0"/>
              <a:buChar char="»"/>
              <a:defRPr sz="2000">
                <a:solidFill>
                  <a:schemeClr val="tx1"/>
                </a:solidFill>
                <a:latin typeface="Calibri" charset="0"/>
                <a:ea typeface="MS PGothic" charset="-128"/>
              </a:defRPr>
            </a:lvl9pPr>
          </a:lstStyle>
          <a:p>
            <a:pPr algn="ctr" defTabSz="914400">
              <a:spcBef>
                <a:spcPct val="0"/>
              </a:spcBef>
              <a:buFontTx/>
              <a:buNone/>
            </a:pPr>
            <a:r>
              <a:rPr lang="en-US" altLang="x-none" sz="5400" b="1">
                <a:solidFill>
                  <a:schemeClr val="bg1"/>
                </a:solidFill>
                <a:latin typeface="Palatino Linotype" charset="0"/>
              </a:rPr>
              <a:t>NCCN Guidelines</a:t>
            </a:r>
          </a:p>
        </p:txBody>
      </p:sp>
      <p:pic>
        <p:nvPicPr>
          <p:cNvPr id="27651" name="Picture 2"/>
          <p:cNvPicPr>
            <a:picLocks noChangeAspect="1" noChangeArrowheads="1"/>
          </p:cNvPicPr>
          <p:nvPr/>
        </p:nvPicPr>
        <p:blipFill>
          <a:blip r:embed="rId2">
            <a:extLst>
              <a:ext uri="{28A0092B-C50C-407E-A947-70E740481C1C}">
                <a14:useLocalDpi xmlns:a14="http://schemas.microsoft.com/office/drawing/2010/main" val="0"/>
              </a:ext>
            </a:extLst>
          </a:blip>
          <a:srcRect l="26283" t="9167" r="14735" b="18513"/>
          <a:stretch>
            <a:fillRect/>
          </a:stretch>
        </p:blipFill>
        <p:spPr bwMode="auto">
          <a:xfrm>
            <a:off x="1011238" y="1323975"/>
            <a:ext cx="7145337" cy="5475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 name="Straight Connector 6"/>
          <p:cNvCxnSpPr/>
          <p:nvPr/>
        </p:nvCxnSpPr>
        <p:spPr>
          <a:xfrm>
            <a:off x="849313" y="1323975"/>
            <a:ext cx="7453312" cy="0"/>
          </a:xfrm>
          <a:prstGeom prst="line">
            <a:avLst/>
          </a:prstGeom>
          <a:ln>
            <a:solidFill>
              <a:schemeClr val="bg1"/>
            </a:solidFill>
          </a:ln>
          <a:effectLst/>
        </p:spPr>
        <p:style>
          <a:lnRef idx="2">
            <a:schemeClr val="accent1"/>
          </a:lnRef>
          <a:fillRef idx="0">
            <a:schemeClr val="accent1"/>
          </a:fillRef>
          <a:effectRef idx="1">
            <a:schemeClr val="accent1"/>
          </a:effectRef>
          <a:fontRef idx="minor">
            <a:schemeClr val="tx1"/>
          </a:fontRef>
        </p:style>
      </p:cxnSp>
    </p:spTree>
  </p:cSld>
  <p:clrMapOvr>
    <a:masterClrMapping/>
  </p:clrMapOvr>
  <p:transition spd="slow" advClick="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6"/>
          <p:cNvSpPr>
            <a:spLocks noChangeArrowheads="1"/>
          </p:cNvSpPr>
          <p:nvPr/>
        </p:nvSpPr>
        <p:spPr bwMode="auto">
          <a:xfrm>
            <a:off x="0" y="0"/>
            <a:ext cx="9144000" cy="1219200"/>
          </a:xfrm>
          <a:prstGeom prst="rect">
            <a:avLst/>
          </a:prstGeom>
          <a:solidFill>
            <a:srgbClr val="0099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charset="0"/>
              <a:buChar char="•"/>
              <a:defRPr sz="3200">
                <a:solidFill>
                  <a:schemeClr val="tx1"/>
                </a:solidFill>
                <a:latin typeface="Calibri" charset="0"/>
                <a:ea typeface="MS PGothic" charset="-128"/>
              </a:defRPr>
            </a:lvl1pPr>
            <a:lvl2pPr marL="742950" indent="-285750">
              <a:spcBef>
                <a:spcPct val="20000"/>
              </a:spcBef>
              <a:buFont typeface="Arial" charset="0"/>
              <a:buChar char="–"/>
              <a:defRPr sz="2800">
                <a:solidFill>
                  <a:schemeClr val="tx1"/>
                </a:solidFill>
                <a:latin typeface="Calibri" charset="0"/>
                <a:ea typeface="MS PGothic" charset="-128"/>
              </a:defRPr>
            </a:lvl2pPr>
            <a:lvl3pPr marL="1143000" indent="-228600">
              <a:spcBef>
                <a:spcPct val="20000"/>
              </a:spcBef>
              <a:buFont typeface="Arial" charset="0"/>
              <a:buChar char="•"/>
              <a:defRPr sz="2400">
                <a:solidFill>
                  <a:schemeClr val="tx1"/>
                </a:solidFill>
                <a:latin typeface="Calibri" charset="0"/>
                <a:ea typeface="MS PGothic" charset="-128"/>
              </a:defRPr>
            </a:lvl3pPr>
            <a:lvl4pPr marL="1600200" indent="-228600">
              <a:spcBef>
                <a:spcPct val="20000"/>
              </a:spcBef>
              <a:buFont typeface="Arial" charset="0"/>
              <a:buChar char="–"/>
              <a:defRPr sz="2000">
                <a:solidFill>
                  <a:schemeClr val="tx1"/>
                </a:solidFill>
                <a:latin typeface="Calibri" charset="0"/>
                <a:ea typeface="MS PGothic" charset="-128"/>
              </a:defRPr>
            </a:lvl4pPr>
            <a:lvl5pPr marL="2057400" indent="-228600">
              <a:spcBef>
                <a:spcPct val="20000"/>
              </a:spcBef>
              <a:buFont typeface="Arial" charset="0"/>
              <a:buChar char="»"/>
              <a:defRPr sz="2000">
                <a:solidFill>
                  <a:schemeClr val="tx1"/>
                </a:solidFill>
                <a:latin typeface="Calibri" charset="0"/>
                <a:ea typeface="MS PGothic" charset="-128"/>
              </a:defRPr>
            </a:lvl5pPr>
            <a:lvl6pPr marL="2514600" indent="-228600" eaLnBrk="0" fontAlgn="base" hangingPunct="0">
              <a:spcBef>
                <a:spcPct val="20000"/>
              </a:spcBef>
              <a:spcAft>
                <a:spcPct val="0"/>
              </a:spcAft>
              <a:buFont typeface="Arial" charset="0"/>
              <a:buChar char="»"/>
              <a:defRPr sz="2000">
                <a:solidFill>
                  <a:schemeClr val="tx1"/>
                </a:solidFill>
                <a:latin typeface="Calibri" charset="0"/>
                <a:ea typeface="MS PGothic" charset="-128"/>
              </a:defRPr>
            </a:lvl6pPr>
            <a:lvl7pPr marL="2971800" indent="-228600" eaLnBrk="0" fontAlgn="base" hangingPunct="0">
              <a:spcBef>
                <a:spcPct val="20000"/>
              </a:spcBef>
              <a:spcAft>
                <a:spcPct val="0"/>
              </a:spcAft>
              <a:buFont typeface="Arial" charset="0"/>
              <a:buChar char="»"/>
              <a:defRPr sz="2000">
                <a:solidFill>
                  <a:schemeClr val="tx1"/>
                </a:solidFill>
                <a:latin typeface="Calibri" charset="0"/>
                <a:ea typeface="MS PGothic" charset="-128"/>
              </a:defRPr>
            </a:lvl7pPr>
            <a:lvl8pPr marL="3429000" indent="-228600" eaLnBrk="0" fontAlgn="base" hangingPunct="0">
              <a:spcBef>
                <a:spcPct val="20000"/>
              </a:spcBef>
              <a:spcAft>
                <a:spcPct val="0"/>
              </a:spcAft>
              <a:buFont typeface="Arial" charset="0"/>
              <a:buChar char="»"/>
              <a:defRPr sz="2000">
                <a:solidFill>
                  <a:schemeClr val="tx1"/>
                </a:solidFill>
                <a:latin typeface="Calibri" charset="0"/>
                <a:ea typeface="MS PGothic" charset="-128"/>
              </a:defRPr>
            </a:lvl8pPr>
            <a:lvl9pPr marL="3886200" indent="-228600" eaLnBrk="0" fontAlgn="base" hangingPunct="0">
              <a:spcBef>
                <a:spcPct val="20000"/>
              </a:spcBef>
              <a:spcAft>
                <a:spcPct val="0"/>
              </a:spcAft>
              <a:buFont typeface="Arial" charset="0"/>
              <a:buChar char="»"/>
              <a:defRPr sz="2000">
                <a:solidFill>
                  <a:schemeClr val="tx1"/>
                </a:solidFill>
                <a:latin typeface="Calibri" charset="0"/>
                <a:ea typeface="MS PGothic" charset="-128"/>
              </a:defRPr>
            </a:lvl9pPr>
          </a:lstStyle>
          <a:p>
            <a:pPr defTabSz="914400">
              <a:spcBef>
                <a:spcPct val="0"/>
              </a:spcBef>
              <a:buFontTx/>
              <a:buNone/>
            </a:pPr>
            <a:endParaRPr lang="x-none" altLang="x-none" sz="3600"/>
          </a:p>
        </p:txBody>
      </p:sp>
      <p:sp>
        <p:nvSpPr>
          <p:cNvPr id="28674" name="TextBox 3"/>
          <p:cNvSpPr txBox="1">
            <a:spLocks noChangeArrowheads="1"/>
          </p:cNvSpPr>
          <p:nvPr/>
        </p:nvSpPr>
        <p:spPr bwMode="auto">
          <a:xfrm>
            <a:off x="0" y="128588"/>
            <a:ext cx="91440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charset="0"/>
                <a:ea typeface="MS PGothic" charset="-128"/>
              </a:defRPr>
            </a:lvl1pPr>
            <a:lvl2pPr marL="742950" indent="-285750">
              <a:spcBef>
                <a:spcPct val="20000"/>
              </a:spcBef>
              <a:buFont typeface="Arial" charset="0"/>
              <a:buChar char="–"/>
              <a:defRPr sz="2800">
                <a:solidFill>
                  <a:schemeClr val="tx1"/>
                </a:solidFill>
                <a:latin typeface="Calibri" charset="0"/>
                <a:ea typeface="MS PGothic" charset="-128"/>
              </a:defRPr>
            </a:lvl2pPr>
            <a:lvl3pPr marL="1143000" indent="-228600">
              <a:spcBef>
                <a:spcPct val="20000"/>
              </a:spcBef>
              <a:buFont typeface="Arial" charset="0"/>
              <a:buChar char="•"/>
              <a:defRPr sz="2400">
                <a:solidFill>
                  <a:schemeClr val="tx1"/>
                </a:solidFill>
                <a:latin typeface="Calibri" charset="0"/>
                <a:ea typeface="MS PGothic" charset="-128"/>
              </a:defRPr>
            </a:lvl3pPr>
            <a:lvl4pPr marL="1600200" indent="-228600">
              <a:spcBef>
                <a:spcPct val="20000"/>
              </a:spcBef>
              <a:buFont typeface="Arial" charset="0"/>
              <a:buChar char="–"/>
              <a:defRPr sz="2000">
                <a:solidFill>
                  <a:schemeClr val="tx1"/>
                </a:solidFill>
                <a:latin typeface="Calibri" charset="0"/>
                <a:ea typeface="MS PGothic" charset="-128"/>
              </a:defRPr>
            </a:lvl4pPr>
            <a:lvl5pPr marL="2057400" indent="-228600">
              <a:spcBef>
                <a:spcPct val="20000"/>
              </a:spcBef>
              <a:buFont typeface="Arial" charset="0"/>
              <a:buChar char="»"/>
              <a:defRPr sz="2000">
                <a:solidFill>
                  <a:schemeClr val="tx1"/>
                </a:solidFill>
                <a:latin typeface="Calibri" charset="0"/>
                <a:ea typeface="MS PGothic" charset="-128"/>
              </a:defRPr>
            </a:lvl5pPr>
            <a:lvl6pPr marL="2514600" indent="-228600" eaLnBrk="0" fontAlgn="base" hangingPunct="0">
              <a:spcBef>
                <a:spcPct val="20000"/>
              </a:spcBef>
              <a:spcAft>
                <a:spcPct val="0"/>
              </a:spcAft>
              <a:buFont typeface="Arial" charset="0"/>
              <a:buChar char="»"/>
              <a:defRPr sz="2000">
                <a:solidFill>
                  <a:schemeClr val="tx1"/>
                </a:solidFill>
                <a:latin typeface="Calibri" charset="0"/>
                <a:ea typeface="MS PGothic" charset="-128"/>
              </a:defRPr>
            </a:lvl6pPr>
            <a:lvl7pPr marL="2971800" indent="-228600" eaLnBrk="0" fontAlgn="base" hangingPunct="0">
              <a:spcBef>
                <a:spcPct val="20000"/>
              </a:spcBef>
              <a:spcAft>
                <a:spcPct val="0"/>
              </a:spcAft>
              <a:buFont typeface="Arial" charset="0"/>
              <a:buChar char="»"/>
              <a:defRPr sz="2000">
                <a:solidFill>
                  <a:schemeClr val="tx1"/>
                </a:solidFill>
                <a:latin typeface="Calibri" charset="0"/>
                <a:ea typeface="MS PGothic" charset="-128"/>
              </a:defRPr>
            </a:lvl7pPr>
            <a:lvl8pPr marL="3429000" indent="-228600" eaLnBrk="0" fontAlgn="base" hangingPunct="0">
              <a:spcBef>
                <a:spcPct val="20000"/>
              </a:spcBef>
              <a:spcAft>
                <a:spcPct val="0"/>
              </a:spcAft>
              <a:buFont typeface="Arial" charset="0"/>
              <a:buChar char="»"/>
              <a:defRPr sz="2000">
                <a:solidFill>
                  <a:schemeClr val="tx1"/>
                </a:solidFill>
                <a:latin typeface="Calibri" charset="0"/>
                <a:ea typeface="MS PGothic" charset="-128"/>
              </a:defRPr>
            </a:lvl8pPr>
            <a:lvl9pPr marL="3886200" indent="-228600" eaLnBrk="0" fontAlgn="base" hangingPunct="0">
              <a:spcBef>
                <a:spcPct val="20000"/>
              </a:spcBef>
              <a:spcAft>
                <a:spcPct val="0"/>
              </a:spcAft>
              <a:buFont typeface="Arial" charset="0"/>
              <a:buChar char="»"/>
              <a:defRPr sz="2000">
                <a:solidFill>
                  <a:schemeClr val="tx1"/>
                </a:solidFill>
                <a:latin typeface="Calibri" charset="0"/>
                <a:ea typeface="MS PGothic" charset="-128"/>
              </a:defRPr>
            </a:lvl9pPr>
          </a:lstStyle>
          <a:p>
            <a:pPr algn="ctr" defTabSz="914400">
              <a:spcBef>
                <a:spcPct val="0"/>
              </a:spcBef>
              <a:buFontTx/>
              <a:buNone/>
            </a:pPr>
            <a:r>
              <a:rPr lang="en-US" altLang="x-none" sz="5400" b="1">
                <a:solidFill>
                  <a:schemeClr val="bg1"/>
                </a:solidFill>
                <a:latin typeface="Palatino Linotype" charset="0"/>
              </a:rPr>
              <a:t>Who Should We Test?</a:t>
            </a:r>
          </a:p>
        </p:txBody>
      </p:sp>
      <p:sp>
        <p:nvSpPr>
          <p:cNvPr id="28675" name="TextBox 3"/>
          <p:cNvSpPr txBox="1">
            <a:spLocks noChangeArrowheads="1"/>
          </p:cNvSpPr>
          <p:nvPr/>
        </p:nvSpPr>
        <p:spPr bwMode="auto">
          <a:xfrm>
            <a:off x="0" y="3422650"/>
            <a:ext cx="91440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charset="0"/>
                <a:ea typeface="MS PGothic" charset="-128"/>
              </a:defRPr>
            </a:lvl1pPr>
            <a:lvl2pPr marL="742950" indent="-285750">
              <a:spcBef>
                <a:spcPct val="20000"/>
              </a:spcBef>
              <a:buFont typeface="Arial" charset="0"/>
              <a:buChar char="–"/>
              <a:defRPr sz="2800">
                <a:solidFill>
                  <a:schemeClr val="tx1"/>
                </a:solidFill>
                <a:latin typeface="Calibri" charset="0"/>
                <a:ea typeface="MS PGothic" charset="-128"/>
              </a:defRPr>
            </a:lvl2pPr>
            <a:lvl3pPr marL="1143000" indent="-228600">
              <a:spcBef>
                <a:spcPct val="20000"/>
              </a:spcBef>
              <a:buFont typeface="Arial" charset="0"/>
              <a:buChar char="•"/>
              <a:defRPr sz="2400">
                <a:solidFill>
                  <a:schemeClr val="tx1"/>
                </a:solidFill>
                <a:latin typeface="Calibri" charset="0"/>
                <a:ea typeface="MS PGothic" charset="-128"/>
              </a:defRPr>
            </a:lvl3pPr>
            <a:lvl4pPr marL="1600200" indent="-228600">
              <a:spcBef>
                <a:spcPct val="20000"/>
              </a:spcBef>
              <a:buFont typeface="Arial" charset="0"/>
              <a:buChar char="–"/>
              <a:defRPr sz="2000">
                <a:solidFill>
                  <a:schemeClr val="tx1"/>
                </a:solidFill>
                <a:latin typeface="Calibri" charset="0"/>
                <a:ea typeface="MS PGothic" charset="-128"/>
              </a:defRPr>
            </a:lvl4pPr>
            <a:lvl5pPr marL="2057400" indent="-228600">
              <a:spcBef>
                <a:spcPct val="20000"/>
              </a:spcBef>
              <a:buFont typeface="Arial" charset="0"/>
              <a:buChar char="»"/>
              <a:defRPr sz="2000">
                <a:solidFill>
                  <a:schemeClr val="tx1"/>
                </a:solidFill>
                <a:latin typeface="Calibri" charset="0"/>
                <a:ea typeface="MS PGothic" charset="-128"/>
              </a:defRPr>
            </a:lvl5pPr>
            <a:lvl6pPr marL="2514600" indent="-228600" eaLnBrk="0" fontAlgn="base" hangingPunct="0">
              <a:spcBef>
                <a:spcPct val="20000"/>
              </a:spcBef>
              <a:spcAft>
                <a:spcPct val="0"/>
              </a:spcAft>
              <a:buFont typeface="Arial" charset="0"/>
              <a:buChar char="»"/>
              <a:defRPr sz="2000">
                <a:solidFill>
                  <a:schemeClr val="tx1"/>
                </a:solidFill>
                <a:latin typeface="Calibri" charset="0"/>
                <a:ea typeface="MS PGothic" charset="-128"/>
              </a:defRPr>
            </a:lvl6pPr>
            <a:lvl7pPr marL="2971800" indent="-228600" eaLnBrk="0" fontAlgn="base" hangingPunct="0">
              <a:spcBef>
                <a:spcPct val="20000"/>
              </a:spcBef>
              <a:spcAft>
                <a:spcPct val="0"/>
              </a:spcAft>
              <a:buFont typeface="Arial" charset="0"/>
              <a:buChar char="»"/>
              <a:defRPr sz="2000">
                <a:solidFill>
                  <a:schemeClr val="tx1"/>
                </a:solidFill>
                <a:latin typeface="Calibri" charset="0"/>
                <a:ea typeface="MS PGothic" charset="-128"/>
              </a:defRPr>
            </a:lvl7pPr>
            <a:lvl8pPr marL="3429000" indent="-228600" eaLnBrk="0" fontAlgn="base" hangingPunct="0">
              <a:spcBef>
                <a:spcPct val="20000"/>
              </a:spcBef>
              <a:spcAft>
                <a:spcPct val="0"/>
              </a:spcAft>
              <a:buFont typeface="Arial" charset="0"/>
              <a:buChar char="»"/>
              <a:defRPr sz="2000">
                <a:solidFill>
                  <a:schemeClr val="tx1"/>
                </a:solidFill>
                <a:latin typeface="Calibri" charset="0"/>
                <a:ea typeface="MS PGothic" charset="-128"/>
              </a:defRPr>
            </a:lvl8pPr>
            <a:lvl9pPr marL="3886200" indent="-228600" eaLnBrk="0" fontAlgn="base" hangingPunct="0">
              <a:spcBef>
                <a:spcPct val="20000"/>
              </a:spcBef>
              <a:spcAft>
                <a:spcPct val="0"/>
              </a:spcAft>
              <a:buFont typeface="Arial" charset="0"/>
              <a:buChar char="»"/>
              <a:defRPr sz="2000">
                <a:solidFill>
                  <a:schemeClr val="tx1"/>
                </a:solidFill>
                <a:latin typeface="Calibri" charset="0"/>
                <a:ea typeface="MS PGothic" charset="-128"/>
              </a:defRPr>
            </a:lvl9pPr>
          </a:lstStyle>
          <a:p>
            <a:pPr algn="ctr" defTabSz="914400">
              <a:spcBef>
                <a:spcPct val="0"/>
              </a:spcBef>
              <a:buFontTx/>
              <a:buNone/>
            </a:pPr>
            <a:r>
              <a:rPr lang="en-US" altLang="x-none" sz="5400" b="1">
                <a:latin typeface="Palatino Linotype" charset="0"/>
              </a:rPr>
              <a:t>Everyone</a:t>
            </a:r>
          </a:p>
        </p:txBody>
      </p:sp>
    </p:spTree>
  </p:cSld>
  <p:clrMapOvr>
    <a:masterClrMapping/>
  </p:clrMapOvr>
  <p:transition spd="slow" advClick="0"/>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698" name="Rectangle 3"/>
          <p:cNvSpPr>
            <a:spLocks noChangeArrowheads="1"/>
          </p:cNvSpPr>
          <p:nvPr/>
        </p:nvSpPr>
        <p:spPr bwMode="auto">
          <a:xfrm>
            <a:off x="0" y="2895600"/>
            <a:ext cx="9144000" cy="9144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charset="0"/>
              <a:buChar char="•"/>
              <a:defRPr sz="3200">
                <a:solidFill>
                  <a:schemeClr val="tx1"/>
                </a:solidFill>
                <a:latin typeface="Calibri" charset="0"/>
                <a:ea typeface="MS PGothic" charset="-128"/>
              </a:defRPr>
            </a:lvl1pPr>
            <a:lvl2pPr marL="742950" indent="-285750">
              <a:spcBef>
                <a:spcPct val="20000"/>
              </a:spcBef>
              <a:buFont typeface="Arial" charset="0"/>
              <a:buChar char="–"/>
              <a:defRPr sz="2800">
                <a:solidFill>
                  <a:schemeClr val="tx1"/>
                </a:solidFill>
                <a:latin typeface="Calibri" charset="0"/>
                <a:ea typeface="MS PGothic" charset="-128"/>
              </a:defRPr>
            </a:lvl2pPr>
            <a:lvl3pPr marL="1143000" indent="-228600">
              <a:spcBef>
                <a:spcPct val="20000"/>
              </a:spcBef>
              <a:buFont typeface="Arial" charset="0"/>
              <a:buChar char="•"/>
              <a:defRPr sz="2400">
                <a:solidFill>
                  <a:schemeClr val="tx1"/>
                </a:solidFill>
                <a:latin typeface="Calibri" charset="0"/>
                <a:ea typeface="MS PGothic" charset="-128"/>
              </a:defRPr>
            </a:lvl3pPr>
            <a:lvl4pPr marL="1600200" indent="-228600">
              <a:spcBef>
                <a:spcPct val="20000"/>
              </a:spcBef>
              <a:buFont typeface="Arial" charset="0"/>
              <a:buChar char="–"/>
              <a:defRPr sz="2000">
                <a:solidFill>
                  <a:schemeClr val="tx1"/>
                </a:solidFill>
                <a:latin typeface="Calibri" charset="0"/>
                <a:ea typeface="MS PGothic" charset="-128"/>
              </a:defRPr>
            </a:lvl4pPr>
            <a:lvl5pPr marL="2057400" indent="-228600">
              <a:spcBef>
                <a:spcPct val="20000"/>
              </a:spcBef>
              <a:buFont typeface="Arial" charset="0"/>
              <a:buChar char="»"/>
              <a:defRPr sz="2000">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9pPr>
          </a:lstStyle>
          <a:p>
            <a:pPr eaLnBrk="1" hangingPunct="1">
              <a:spcBef>
                <a:spcPct val="0"/>
              </a:spcBef>
              <a:buFontTx/>
              <a:buNone/>
            </a:pPr>
            <a:endParaRPr lang="x-none" altLang="x-none" sz="1800">
              <a:latin typeface="Lucida Grande" charset="0"/>
            </a:endParaRPr>
          </a:p>
        </p:txBody>
      </p:sp>
      <p:pic>
        <p:nvPicPr>
          <p:cNvPr id="29699" name="Picture 4" descr="Cancer Center_RGB"/>
          <p:cNvPicPr>
            <a:picLocks noChangeAspect="1" noChangeArrowheads="1"/>
          </p:cNvPicPr>
          <p:nvPr/>
        </p:nvPicPr>
        <p:blipFill>
          <a:blip r:embed="rId3">
            <a:extLst>
              <a:ext uri="{28A0092B-C50C-407E-A947-70E740481C1C}">
                <a14:useLocalDpi xmlns:a14="http://schemas.microsoft.com/office/drawing/2010/main" val="0"/>
              </a:ext>
            </a:extLst>
          </a:blip>
          <a:srcRect t="12732" b="13779"/>
          <a:stretch>
            <a:fillRect/>
          </a:stretch>
        </p:blipFill>
        <p:spPr bwMode="auto">
          <a:xfrm>
            <a:off x="6096000" y="2895600"/>
            <a:ext cx="3048000" cy="90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0" name="AutoShape 5"/>
          <p:cNvSpPr>
            <a:spLocks noChangeArrowheads="1"/>
          </p:cNvSpPr>
          <p:nvPr/>
        </p:nvSpPr>
        <p:spPr bwMode="auto">
          <a:xfrm>
            <a:off x="457200" y="1639888"/>
            <a:ext cx="5835650" cy="3192462"/>
          </a:xfrm>
          <a:prstGeom prst="roundRect">
            <a:avLst>
              <a:gd name="adj" fmla="val 4477"/>
            </a:avLst>
          </a:prstGeom>
          <a:solidFill>
            <a:srgbClr val="FFFFFF"/>
          </a:solidFill>
          <a:ln>
            <a:noFill/>
          </a:ln>
          <a:extLst>
            <a:ext uri="{91240B29-F687-4F45-9708-019B960494DF}">
              <a14:hiddenLine xmlns:a14="http://schemas.microsoft.com/office/drawing/2010/main" w="19050">
                <a:solidFill>
                  <a:srgbClr val="000000"/>
                </a:solidFill>
                <a:round/>
                <a:headEnd/>
                <a:tailEnd/>
              </a14:hiddenLine>
            </a:ext>
          </a:extLst>
        </p:spPr>
        <p:txBody>
          <a:bodyPr wrap="none" anchor="ctr"/>
          <a:lstStyle>
            <a:lvl1pPr>
              <a:spcBef>
                <a:spcPct val="20000"/>
              </a:spcBef>
              <a:buFont typeface="Arial" charset="0"/>
              <a:buChar char="•"/>
              <a:defRPr sz="3200">
                <a:solidFill>
                  <a:schemeClr val="tx1"/>
                </a:solidFill>
                <a:latin typeface="Calibri" charset="0"/>
                <a:ea typeface="MS PGothic" charset="-128"/>
              </a:defRPr>
            </a:lvl1pPr>
            <a:lvl2pPr marL="742950" indent="-285750">
              <a:spcBef>
                <a:spcPct val="20000"/>
              </a:spcBef>
              <a:buFont typeface="Arial" charset="0"/>
              <a:buChar char="–"/>
              <a:defRPr sz="2800">
                <a:solidFill>
                  <a:schemeClr val="tx1"/>
                </a:solidFill>
                <a:latin typeface="Calibri" charset="0"/>
                <a:ea typeface="MS PGothic" charset="-128"/>
              </a:defRPr>
            </a:lvl2pPr>
            <a:lvl3pPr marL="1143000" indent="-228600">
              <a:spcBef>
                <a:spcPct val="20000"/>
              </a:spcBef>
              <a:buFont typeface="Arial" charset="0"/>
              <a:buChar char="•"/>
              <a:defRPr sz="2400">
                <a:solidFill>
                  <a:schemeClr val="tx1"/>
                </a:solidFill>
                <a:latin typeface="Calibri" charset="0"/>
                <a:ea typeface="MS PGothic" charset="-128"/>
              </a:defRPr>
            </a:lvl3pPr>
            <a:lvl4pPr marL="1600200" indent="-228600">
              <a:spcBef>
                <a:spcPct val="20000"/>
              </a:spcBef>
              <a:buFont typeface="Arial" charset="0"/>
              <a:buChar char="–"/>
              <a:defRPr sz="2000">
                <a:solidFill>
                  <a:schemeClr val="tx1"/>
                </a:solidFill>
                <a:latin typeface="Calibri" charset="0"/>
                <a:ea typeface="MS PGothic" charset="-128"/>
              </a:defRPr>
            </a:lvl4pPr>
            <a:lvl5pPr marL="2057400" indent="-228600">
              <a:spcBef>
                <a:spcPct val="20000"/>
              </a:spcBef>
              <a:buFont typeface="Arial" charset="0"/>
              <a:buChar char="»"/>
              <a:defRPr sz="2000">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9pPr>
          </a:lstStyle>
          <a:p>
            <a:pPr eaLnBrk="1" hangingPunct="1">
              <a:spcBef>
                <a:spcPct val="0"/>
              </a:spcBef>
              <a:buFontTx/>
              <a:buNone/>
            </a:pPr>
            <a:endParaRPr lang="x-none" altLang="x-none" sz="1800">
              <a:latin typeface="Lucida Grande" charset="0"/>
            </a:endParaRPr>
          </a:p>
        </p:txBody>
      </p:sp>
      <p:sp>
        <p:nvSpPr>
          <p:cNvPr id="2" name="TextBox 1"/>
          <p:cNvSpPr txBox="1"/>
          <p:nvPr/>
        </p:nvSpPr>
        <p:spPr>
          <a:xfrm>
            <a:off x="696913" y="1779588"/>
            <a:ext cx="5345112" cy="2862262"/>
          </a:xfrm>
          <a:prstGeom prst="rect">
            <a:avLst/>
          </a:prstGeom>
          <a:noFill/>
        </p:spPr>
        <p:txBody>
          <a:bodyPr>
            <a:spAutoFit/>
          </a:bodyPr>
          <a:lstStyle/>
          <a:p>
            <a:pPr eaLnBrk="1" fontAlgn="auto" hangingPunct="1">
              <a:spcBef>
                <a:spcPts val="0"/>
              </a:spcBef>
              <a:spcAft>
                <a:spcPts val="0"/>
              </a:spcAft>
              <a:defRPr/>
            </a:pPr>
            <a:r>
              <a:rPr lang="en-US" sz="3600" b="1" dirty="0">
                <a:latin typeface="Palatino Linotype"/>
                <a:ea typeface="+mn-ea"/>
                <a:cs typeface="Palatino Linotype"/>
              </a:rPr>
              <a:t>Genetic / Genomic Ix: </a:t>
            </a:r>
          </a:p>
          <a:p>
            <a:pPr eaLnBrk="1" fontAlgn="auto" hangingPunct="1">
              <a:spcBef>
                <a:spcPts val="0"/>
              </a:spcBef>
              <a:spcAft>
                <a:spcPts val="0"/>
              </a:spcAft>
              <a:defRPr/>
            </a:pPr>
            <a:r>
              <a:rPr lang="en-US" sz="3600" dirty="0">
                <a:latin typeface="Palatino Linotype"/>
                <a:ea typeface="+mn-ea"/>
                <a:cs typeface="Palatino Linotype"/>
              </a:rPr>
              <a:t>1. Indications</a:t>
            </a:r>
          </a:p>
          <a:p>
            <a:pPr eaLnBrk="1" fontAlgn="auto" hangingPunct="1">
              <a:spcBef>
                <a:spcPts val="0"/>
              </a:spcBef>
              <a:spcAft>
                <a:spcPts val="0"/>
              </a:spcAft>
              <a:defRPr/>
            </a:pPr>
            <a:r>
              <a:rPr lang="en-US" sz="3600" b="1" dirty="0">
                <a:latin typeface="Palatino Linotype"/>
                <a:ea typeface="+mn-ea"/>
                <a:cs typeface="Palatino Linotype"/>
              </a:rPr>
              <a:t>2. g/</a:t>
            </a:r>
            <a:r>
              <a:rPr lang="en-US" sz="3600" b="1" dirty="0" err="1">
                <a:latin typeface="Palatino Linotype"/>
                <a:ea typeface="+mn-ea"/>
                <a:cs typeface="Palatino Linotype"/>
              </a:rPr>
              <a:t>s</a:t>
            </a:r>
            <a:r>
              <a:rPr lang="en-US" sz="3600" b="1" i="1" dirty="0" err="1">
                <a:latin typeface="Palatino Linotype"/>
                <a:ea typeface="+mn-ea"/>
                <a:cs typeface="Palatino Linotype"/>
              </a:rPr>
              <a:t>BRCA</a:t>
            </a:r>
            <a:r>
              <a:rPr lang="en-US" sz="3600" b="1" dirty="0">
                <a:latin typeface="Palatino Linotype"/>
                <a:ea typeface="+mn-ea"/>
                <a:cs typeface="Palatino Linotype"/>
              </a:rPr>
              <a:t> and Beyond</a:t>
            </a:r>
          </a:p>
          <a:p>
            <a:pPr eaLnBrk="1" fontAlgn="auto" hangingPunct="1">
              <a:spcBef>
                <a:spcPts val="0"/>
              </a:spcBef>
              <a:spcAft>
                <a:spcPts val="0"/>
              </a:spcAft>
              <a:defRPr/>
            </a:pPr>
            <a:r>
              <a:rPr lang="en-US" sz="3600" dirty="0">
                <a:latin typeface="Palatino Linotype"/>
                <a:ea typeface="+mn-ea"/>
                <a:cs typeface="Palatino Linotype"/>
              </a:rPr>
              <a:t>3. Available Platforms </a:t>
            </a:r>
          </a:p>
          <a:p>
            <a:pPr eaLnBrk="1" fontAlgn="auto" hangingPunct="1">
              <a:spcBef>
                <a:spcPts val="0"/>
              </a:spcBef>
              <a:spcAft>
                <a:spcPts val="0"/>
              </a:spcAft>
              <a:defRPr/>
            </a:pPr>
            <a:r>
              <a:rPr lang="en-US" sz="3600" dirty="0">
                <a:latin typeface="Palatino Linotype"/>
                <a:ea typeface="+mn-ea"/>
                <a:cs typeface="Palatino Linotype"/>
              </a:rPr>
              <a:t>4. BRCA-like signatures</a:t>
            </a:r>
          </a:p>
        </p:txBody>
      </p:sp>
    </p:spTree>
  </p:cSld>
  <p:clrMapOvr>
    <a:masterClrMapping/>
  </p:clrMapOvr>
  <p:transition spd="slow" advClick="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2" name="Rectangle 5"/>
          <p:cNvSpPr>
            <a:spLocks noChangeArrowheads="1"/>
          </p:cNvSpPr>
          <p:nvPr/>
        </p:nvSpPr>
        <p:spPr bwMode="auto">
          <a:xfrm>
            <a:off x="0" y="2895600"/>
            <a:ext cx="9144000" cy="9144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charset="0"/>
              <a:buChar char="•"/>
              <a:defRPr sz="3200">
                <a:solidFill>
                  <a:schemeClr val="tx1"/>
                </a:solidFill>
                <a:latin typeface="Calibri" charset="0"/>
                <a:ea typeface="MS PGothic" charset="-128"/>
              </a:defRPr>
            </a:lvl1pPr>
            <a:lvl2pPr marL="742950" indent="-285750">
              <a:spcBef>
                <a:spcPct val="20000"/>
              </a:spcBef>
              <a:buFont typeface="Arial" charset="0"/>
              <a:buChar char="–"/>
              <a:defRPr sz="2800">
                <a:solidFill>
                  <a:schemeClr val="tx1"/>
                </a:solidFill>
                <a:latin typeface="Calibri" charset="0"/>
                <a:ea typeface="MS PGothic" charset="-128"/>
              </a:defRPr>
            </a:lvl2pPr>
            <a:lvl3pPr marL="1143000" indent="-228600">
              <a:spcBef>
                <a:spcPct val="20000"/>
              </a:spcBef>
              <a:buFont typeface="Arial" charset="0"/>
              <a:buChar char="•"/>
              <a:defRPr sz="2400">
                <a:solidFill>
                  <a:schemeClr val="tx1"/>
                </a:solidFill>
                <a:latin typeface="Calibri" charset="0"/>
                <a:ea typeface="MS PGothic" charset="-128"/>
              </a:defRPr>
            </a:lvl3pPr>
            <a:lvl4pPr marL="1600200" indent="-228600">
              <a:spcBef>
                <a:spcPct val="20000"/>
              </a:spcBef>
              <a:buFont typeface="Arial" charset="0"/>
              <a:buChar char="–"/>
              <a:defRPr sz="2000">
                <a:solidFill>
                  <a:schemeClr val="tx1"/>
                </a:solidFill>
                <a:latin typeface="Calibri" charset="0"/>
                <a:ea typeface="MS PGothic" charset="-128"/>
              </a:defRPr>
            </a:lvl4pPr>
            <a:lvl5pPr marL="2057400" indent="-228600">
              <a:spcBef>
                <a:spcPct val="20000"/>
              </a:spcBef>
              <a:buFont typeface="Arial" charset="0"/>
              <a:buChar char="»"/>
              <a:defRPr sz="2000">
                <a:solidFill>
                  <a:schemeClr val="tx1"/>
                </a:solidFill>
                <a:latin typeface="Calibri" charset="0"/>
                <a:ea typeface="MS PGothic" charset="-128"/>
              </a:defRPr>
            </a:lvl5pPr>
            <a:lvl6pPr marL="2514600" indent="-228600" eaLnBrk="0" fontAlgn="base" hangingPunct="0">
              <a:spcBef>
                <a:spcPct val="20000"/>
              </a:spcBef>
              <a:spcAft>
                <a:spcPct val="0"/>
              </a:spcAft>
              <a:buFont typeface="Arial" charset="0"/>
              <a:buChar char="»"/>
              <a:defRPr sz="2000">
                <a:solidFill>
                  <a:schemeClr val="tx1"/>
                </a:solidFill>
                <a:latin typeface="Calibri" charset="0"/>
                <a:ea typeface="MS PGothic" charset="-128"/>
              </a:defRPr>
            </a:lvl6pPr>
            <a:lvl7pPr marL="2971800" indent="-228600" eaLnBrk="0" fontAlgn="base" hangingPunct="0">
              <a:spcBef>
                <a:spcPct val="20000"/>
              </a:spcBef>
              <a:spcAft>
                <a:spcPct val="0"/>
              </a:spcAft>
              <a:buFont typeface="Arial" charset="0"/>
              <a:buChar char="»"/>
              <a:defRPr sz="2000">
                <a:solidFill>
                  <a:schemeClr val="tx1"/>
                </a:solidFill>
                <a:latin typeface="Calibri" charset="0"/>
                <a:ea typeface="MS PGothic" charset="-128"/>
              </a:defRPr>
            </a:lvl7pPr>
            <a:lvl8pPr marL="3429000" indent="-228600" eaLnBrk="0" fontAlgn="base" hangingPunct="0">
              <a:spcBef>
                <a:spcPct val="20000"/>
              </a:spcBef>
              <a:spcAft>
                <a:spcPct val="0"/>
              </a:spcAft>
              <a:buFont typeface="Arial" charset="0"/>
              <a:buChar char="»"/>
              <a:defRPr sz="2000">
                <a:solidFill>
                  <a:schemeClr val="tx1"/>
                </a:solidFill>
                <a:latin typeface="Calibri" charset="0"/>
                <a:ea typeface="MS PGothic" charset="-128"/>
              </a:defRPr>
            </a:lvl8pPr>
            <a:lvl9pPr marL="3886200" indent="-228600" eaLnBrk="0" fontAlgn="base" hangingPunct="0">
              <a:spcBef>
                <a:spcPct val="20000"/>
              </a:spcBef>
              <a:spcAft>
                <a:spcPct val="0"/>
              </a:spcAft>
              <a:buFont typeface="Arial" charset="0"/>
              <a:buChar char="»"/>
              <a:defRPr sz="2000">
                <a:solidFill>
                  <a:schemeClr val="tx1"/>
                </a:solidFill>
                <a:latin typeface="Calibri" charset="0"/>
                <a:ea typeface="MS PGothic" charset="-128"/>
              </a:defRPr>
            </a:lvl9pPr>
          </a:lstStyle>
          <a:p>
            <a:pPr defTabSz="914400">
              <a:spcBef>
                <a:spcPct val="0"/>
              </a:spcBef>
              <a:buFontTx/>
              <a:buNone/>
            </a:pPr>
            <a:endParaRPr lang="x-none" altLang="x-none" sz="3600"/>
          </a:p>
        </p:txBody>
      </p:sp>
      <p:pic>
        <p:nvPicPr>
          <p:cNvPr id="15363" name="Picture 6" descr="Cancer Center_RGB"/>
          <p:cNvPicPr>
            <a:picLocks noChangeAspect="1" noChangeArrowheads="1"/>
          </p:cNvPicPr>
          <p:nvPr/>
        </p:nvPicPr>
        <p:blipFill>
          <a:blip r:embed="rId4">
            <a:extLst>
              <a:ext uri="{28A0092B-C50C-407E-A947-70E740481C1C}">
                <a14:useLocalDpi xmlns:a14="http://schemas.microsoft.com/office/drawing/2010/main" val="0"/>
              </a:ext>
            </a:extLst>
          </a:blip>
          <a:srcRect t="12732" b="13779"/>
          <a:stretch>
            <a:fillRect/>
          </a:stretch>
        </p:blipFill>
        <p:spPr bwMode="auto">
          <a:xfrm>
            <a:off x="3124200" y="2895600"/>
            <a:ext cx="2895600" cy="90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4" name="Rectangle 2"/>
          <p:cNvSpPr>
            <a:spLocks noChangeArrowheads="1"/>
          </p:cNvSpPr>
          <p:nvPr/>
        </p:nvSpPr>
        <p:spPr bwMode="gray">
          <a:xfrm>
            <a:off x="228600" y="4572000"/>
            <a:ext cx="86868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charset="0"/>
              <a:buChar char="•"/>
              <a:defRPr sz="3200">
                <a:solidFill>
                  <a:schemeClr val="tx1"/>
                </a:solidFill>
                <a:latin typeface="Calibri" charset="0"/>
                <a:ea typeface="MS PGothic" charset="-128"/>
              </a:defRPr>
            </a:lvl1pPr>
            <a:lvl2pPr marL="742950" indent="-285750">
              <a:spcBef>
                <a:spcPct val="20000"/>
              </a:spcBef>
              <a:buFont typeface="Arial" charset="0"/>
              <a:buChar char="–"/>
              <a:defRPr sz="2800">
                <a:solidFill>
                  <a:schemeClr val="tx1"/>
                </a:solidFill>
                <a:latin typeface="Calibri" charset="0"/>
                <a:ea typeface="MS PGothic" charset="-128"/>
              </a:defRPr>
            </a:lvl2pPr>
            <a:lvl3pPr marL="1143000" indent="-228600">
              <a:spcBef>
                <a:spcPct val="20000"/>
              </a:spcBef>
              <a:buFont typeface="Arial" charset="0"/>
              <a:buChar char="•"/>
              <a:defRPr sz="2400">
                <a:solidFill>
                  <a:schemeClr val="tx1"/>
                </a:solidFill>
                <a:latin typeface="Calibri" charset="0"/>
                <a:ea typeface="MS PGothic" charset="-128"/>
              </a:defRPr>
            </a:lvl3pPr>
            <a:lvl4pPr marL="1600200" indent="-228600">
              <a:spcBef>
                <a:spcPct val="20000"/>
              </a:spcBef>
              <a:buFont typeface="Arial" charset="0"/>
              <a:buChar char="–"/>
              <a:defRPr sz="2000">
                <a:solidFill>
                  <a:schemeClr val="tx1"/>
                </a:solidFill>
                <a:latin typeface="Calibri" charset="0"/>
                <a:ea typeface="MS PGothic" charset="-128"/>
              </a:defRPr>
            </a:lvl4pPr>
            <a:lvl5pPr marL="2057400" indent="-228600">
              <a:spcBef>
                <a:spcPct val="20000"/>
              </a:spcBef>
              <a:buFont typeface="Arial" charset="0"/>
              <a:buChar char="»"/>
              <a:defRPr sz="2000">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9pPr>
          </a:lstStyle>
          <a:p>
            <a:pPr algn="ctr" eaLnBrk="1" hangingPunct="1">
              <a:spcBef>
                <a:spcPct val="0"/>
              </a:spcBef>
              <a:buFontTx/>
              <a:buNone/>
            </a:pPr>
            <a:r>
              <a:rPr lang="en-US" altLang="x-none" sz="4000">
                <a:solidFill>
                  <a:schemeClr val="bg1"/>
                </a:solidFill>
                <a:latin typeface="Palatino Linotype" charset="0"/>
              </a:rPr>
              <a:t>Richard T Penson, MD, MRCP</a:t>
            </a:r>
            <a:br>
              <a:rPr lang="en-US" altLang="x-none" sz="4000">
                <a:solidFill>
                  <a:schemeClr val="bg1"/>
                </a:solidFill>
                <a:latin typeface="Palatino Linotype" charset="0"/>
              </a:rPr>
            </a:br>
            <a:r>
              <a:rPr lang="en-US" altLang="x-none" sz="2800">
                <a:solidFill>
                  <a:schemeClr val="bg1"/>
                </a:solidFill>
                <a:latin typeface="Palatino Linotype" charset="0"/>
              </a:rPr>
              <a:t>Associate Professor, Harvard Medical School</a:t>
            </a:r>
          </a:p>
          <a:p>
            <a:pPr algn="ctr" eaLnBrk="1" hangingPunct="1">
              <a:spcBef>
                <a:spcPct val="0"/>
              </a:spcBef>
              <a:buFontTx/>
              <a:buNone/>
            </a:pPr>
            <a:r>
              <a:rPr lang="en-US" altLang="x-none" sz="2800">
                <a:solidFill>
                  <a:schemeClr val="bg1"/>
                </a:solidFill>
                <a:latin typeface="Palatino Linotype" charset="0"/>
              </a:rPr>
              <a:t>Medical Gynecologic Oncologist</a:t>
            </a:r>
            <a:br>
              <a:rPr lang="en-US" altLang="x-none" sz="2800">
                <a:solidFill>
                  <a:schemeClr val="bg1"/>
                </a:solidFill>
                <a:latin typeface="Palatino Linotype" charset="0"/>
              </a:rPr>
            </a:br>
            <a:r>
              <a:rPr lang="en-US" altLang="x-none" sz="2800">
                <a:solidFill>
                  <a:schemeClr val="bg1"/>
                </a:solidFill>
                <a:latin typeface="Palatino Linotype" charset="0"/>
              </a:rPr>
              <a:t>Massachusetts General Hospital</a:t>
            </a:r>
            <a:br>
              <a:rPr lang="en-US" altLang="x-none" sz="2800">
                <a:solidFill>
                  <a:schemeClr val="bg1"/>
                </a:solidFill>
                <a:latin typeface="Palatino Linotype" charset="0"/>
              </a:rPr>
            </a:br>
            <a:r>
              <a:rPr lang="en-US" altLang="x-none" sz="2800">
                <a:solidFill>
                  <a:schemeClr val="bg1"/>
                </a:solidFill>
                <a:latin typeface="Palatino Linotype" charset="0"/>
              </a:rPr>
              <a:t>IRB Chair Dana-Farber / Harvard Cancer Center</a:t>
            </a:r>
            <a:endParaRPr lang="en-US" altLang="x-none">
              <a:solidFill>
                <a:schemeClr val="bg1"/>
              </a:solidFill>
              <a:latin typeface="Palatino Linotype" charset="0"/>
            </a:endParaRPr>
          </a:p>
        </p:txBody>
      </p:sp>
      <p:sp>
        <p:nvSpPr>
          <p:cNvPr id="15365" name="Rectangle 2"/>
          <p:cNvSpPr>
            <a:spLocks noChangeArrowheads="1"/>
          </p:cNvSpPr>
          <p:nvPr/>
        </p:nvSpPr>
        <p:spPr bwMode="gray">
          <a:xfrm>
            <a:off x="228600" y="862013"/>
            <a:ext cx="6862763"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charset="0"/>
              <a:buChar char="•"/>
              <a:defRPr sz="3200">
                <a:solidFill>
                  <a:schemeClr val="tx1"/>
                </a:solidFill>
                <a:latin typeface="Calibri" charset="0"/>
                <a:ea typeface="MS PGothic" charset="-128"/>
              </a:defRPr>
            </a:lvl1pPr>
            <a:lvl2pPr marL="742950" indent="-285750">
              <a:spcBef>
                <a:spcPct val="20000"/>
              </a:spcBef>
              <a:buFont typeface="Arial" charset="0"/>
              <a:buChar char="–"/>
              <a:defRPr sz="2800">
                <a:solidFill>
                  <a:schemeClr val="tx1"/>
                </a:solidFill>
                <a:latin typeface="Calibri" charset="0"/>
                <a:ea typeface="MS PGothic" charset="-128"/>
              </a:defRPr>
            </a:lvl2pPr>
            <a:lvl3pPr marL="1143000" indent="-228600">
              <a:spcBef>
                <a:spcPct val="20000"/>
              </a:spcBef>
              <a:buFont typeface="Arial" charset="0"/>
              <a:buChar char="•"/>
              <a:defRPr sz="2400">
                <a:solidFill>
                  <a:schemeClr val="tx1"/>
                </a:solidFill>
                <a:latin typeface="Calibri" charset="0"/>
                <a:ea typeface="MS PGothic" charset="-128"/>
              </a:defRPr>
            </a:lvl3pPr>
            <a:lvl4pPr marL="1600200" indent="-228600">
              <a:spcBef>
                <a:spcPct val="20000"/>
              </a:spcBef>
              <a:buFont typeface="Arial" charset="0"/>
              <a:buChar char="–"/>
              <a:defRPr sz="2000">
                <a:solidFill>
                  <a:schemeClr val="tx1"/>
                </a:solidFill>
                <a:latin typeface="Calibri" charset="0"/>
                <a:ea typeface="MS PGothic" charset="-128"/>
              </a:defRPr>
            </a:lvl4pPr>
            <a:lvl5pPr marL="2057400" indent="-228600">
              <a:spcBef>
                <a:spcPct val="20000"/>
              </a:spcBef>
              <a:buFont typeface="Arial" charset="0"/>
              <a:buChar char="»"/>
              <a:defRPr sz="2000">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9pPr>
          </a:lstStyle>
          <a:p>
            <a:pPr algn="ctr" eaLnBrk="1" hangingPunct="1">
              <a:lnSpc>
                <a:spcPct val="90000"/>
              </a:lnSpc>
              <a:spcBef>
                <a:spcPct val="0"/>
              </a:spcBef>
              <a:buFontTx/>
              <a:buNone/>
            </a:pPr>
            <a:r>
              <a:rPr lang="en-US" altLang="x-none" sz="4400">
                <a:solidFill>
                  <a:schemeClr val="bg1"/>
                </a:solidFill>
                <a:latin typeface="Palatino Linotype" charset="0"/>
              </a:rPr>
              <a:t>Genetic and Genomic Assessment in Women with Ovarian Cancer</a:t>
            </a:r>
          </a:p>
        </p:txBody>
      </p:sp>
    </p:spTree>
  </p:cSld>
  <p:clrMapOvr>
    <a:masterClrMapping/>
  </p:clrMapOvr>
  <p:transition spd="slow" advClick="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1"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440113" y="1196975"/>
            <a:ext cx="5703887" cy="538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2" name="TextBox 4"/>
          <p:cNvSpPr txBox="1">
            <a:spLocks noChangeArrowheads="1"/>
          </p:cNvSpPr>
          <p:nvPr/>
        </p:nvSpPr>
        <p:spPr bwMode="auto">
          <a:xfrm>
            <a:off x="4346575" y="6545263"/>
            <a:ext cx="47974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charset="0"/>
                <a:ea typeface="MS PGothic" charset="-128"/>
              </a:defRPr>
            </a:lvl1pPr>
            <a:lvl2pPr marL="742950" indent="-285750">
              <a:spcBef>
                <a:spcPct val="20000"/>
              </a:spcBef>
              <a:buFont typeface="Arial" charset="0"/>
              <a:buChar char="–"/>
              <a:defRPr sz="2800">
                <a:solidFill>
                  <a:schemeClr val="tx1"/>
                </a:solidFill>
                <a:latin typeface="Calibri" charset="0"/>
                <a:ea typeface="MS PGothic" charset="-128"/>
              </a:defRPr>
            </a:lvl2pPr>
            <a:lvl3pPr marL="1143000" indent="-228600">
              <a:spcBef>
                <a:spcPct val="20000"/>
              </a:spcBef>
              <a:buFont typeface="Arial" charset="0"/>
              <a:buChar char="•"/>
              <a:defRPr sz="2400">
                <a:solidFill>
                  <a:schemeClr val="tx1"/>
                </a:solidFill>
                <a:latin typeface="Calibri" charset="0"/>
                <a:ea typeface="MS PGothic" charset="-128"/>
              </a:defRPr>
            </a:lvl3pPr>
            <a:lvl4pPr marL="1600200" indent="-228600">
              <a:spcBef>
                <a:spcPct val="20000"/>
              </a:spcBef>
              <a:buFont typeface="Arial" charset="0"/>
              <a:buChar char="–"/>
              <a:defRPr sz="2000">
                <a:solidFill>
                  <a:schemeClr val="tx1"/>
                </a:solidFill>
                <a:latin typeface="Calibri" charset="0"/>
                <a:ea typeface="MS PGothic" charset="-128"/>
              </a:defRPr>
            </a:lvl4pPr>
            <a:lvl5pPr marL="2057400" indent="-228600">
              <a:spcBef>
                <a:spcPct val="20000"/>
              </a:spcBef>
              <a:buFont typeface="Arial" charset="0"/>
              <a:buChar char="»"/>
              <a:defRPr sz="2000">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9pPr>
          </a:lstStyle>
          <a:p>
            <a:pPr algn="r" eaLnBrk="1" hangingPunct="1">
              <a:spcBef>
                <a:spcPct val="0"/>
              </a:spcBef>
              <a:buFontTx/>
              <a:buNone/>
            </a:pPr>
            <a:r>
              <a:rPr lang="en-US" altLang="x-none" sz="1400">
                <a:latin typeface="Palatino Linotype" charset="0"/>
              </a:rPr>
              <a:t>Pennington &amp; Swisher Gynecol Oncol 2012;124(2):347</a:t>
            </a:r>
          </a:p>
        </p:txBody>
      </p:sp>
      <p:sp>
        <p:nvSpPr>
          <p:cNvPr id="30723" name="Content Placeholder 2"/>
          <p:cNvSpPr txBox="1">
            <a:spLocks/>
          </p:cNvSpPr>
          <p:nvPr/>
        </p:nvSpPr>
        <p:spPr bwMode="auto">
          <a:xfrm>
            <a:off x="141288" y="5097463"/>
            <a:ext cx="4422775" cy="1223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charset="0"/>
              <a:buChar char="•"/>
              <a:defRPr sz="3200">
                <a:solidFill>
                  <a:schemeClr val="tx1"/>
                </a:solidFill>
                <a:latin typeface="Calibri" charset="0"/>
                <a:ea typeface="MS PGothic" charset="-128"/>
              </a:defRPr>
            </a:lvl1pPr>
            <a:lvl2pPr marL="742950" indent="-285750">
              <a:spcBef>
                <a:spcPct val="20000"/>
              </a:spcBef>
              <a:buFont typeface="Arial" charset="0"/>
              <a:buChar char="–"/>
              <a:defRPr sz="2800">
                <a:solidFill>
                  <a:schemeClr val="tx1"/>
                </a:solidFill>
                <a:latin typeface="Calibri" charset="0"/>
                <a:ea typeface="MS PGothic" charset="-128"/>
              </a:defRPr>
            </a:lvl2pPr>
            <a:lvl3pPr marL="1143000" indent="-228600">
              <a:spcBef>
                <a:spcPct val="20000"/>
              </a:spcBef>
              <a:buFont typeface="Arial" charset="0"/>
              <a:buChar char="•"/>
              <a:defRPr sz="2400">
                <a:solidFill>
                  <a:schemeClr val="tx1"/>
                </a:solidFill>
                <a:latin typeface="Calibri" charset="0"/>
                <a:ea typeface="MS PGothic" charset="-128"/>
              </a:defRPr>
            </a:lvl3pPr>
            <a:lvl4pPr marL="1600200" indent="-228600">
              <a:spcBef>
                <a:spcPct val="20000"/>
              </a:spcBef>
              <a:buFont typeface="Arial" charset="0"/>
              <a:buChar char="–"/>
              <a:defRPr sz="2000">
                <a:solidFill>
                  <a:schemeClr val="tx1"/>
                </a:solidFill>
                <a:latin typeface="Calibri" charset="0"/>
                <a:ea typeface="MS PGothic" charset="-128"/>
              </a:defRPr>
            </a:lvl4pPr>
            <a:lvl5pPr marL="2057400" indent="-228600">
              <a:spcBef>
                <a:spcPct val="20000"/>
              </a:spcBef>
              <a:buFont typeface="Arial" charset="0"/>
              <a:buChar char="»"/>
              <a:defRPr sz="2000">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9pPr>
          </a:lstStyle>
          <a:p>
            <a:pPr>
              <a:lnSpc>
                <a:spcPct val="80000"/>
              </a:lnSpc>
              <a:buFont typeface="Arial" charset="0"/>
              <a:buNone/>
            </a:pPr>
            <a:r>
              <a:rPr lang="en-US" altLang="x-none" sz="2000" i="1">
                <a:latin typeface="Palatino Linotype" charset="0"/>
              </a:rPr>
              <a:t>CHEK2 </a:t>
            </a:r>
          </a:p>
          <a:p>
            <a:pPr>
              <a:lnSpc>
                <a:spcPct val="80000"/>
              </a:lnSpc>
              <a:buFont typeface="Arial" charset="0"/>
              <a:buNone/>
            </a:pPr>
            <a:r>
              <a:rPr lang="en-US" altLang="x-none" sz="2000">
                <a:latin typeface="Palatino Linotype" charset="0"/>
              </a:rPr>
              <a:t>1100delC 1% carrier Dutch RR 2-5x Breast, OVCA, other cancers</a:t>
            </a:r>
          </a:p>
          <a:p>
            <a:pPr>
              <a:lnSpc>
                <a:spcPct val="80000"/>
              </a:lnSpc>
              <a:buFont typeface="Arial" charset="0"/>
              <a:buNone/>
            </a:pPr>
            <a:r>
              <a:rPr lang="en-US" altLang="x-none" sz="1400">
                <a:latin typeface="Palatino Linotype" charset="0"/>
              </a:rPr>
              <a:t>Huzarski Breast Cancer Res Treat 2014;444:397</a:t>
            </a:r>
          </a:p>
        </p:txBody>
      </p:sp>
      <p:grpSp>
        <p:nvGrpSpPr>
          <p:cNvPr id="30724" name="Group 27"/>
          <p:cNvGrpSpPr>
            <a:grpSpLocks/>
          </p:cNvGrpSpPr>
          <p:nvPr/>
        </p:nvGrpSpPr>
        <p:grpSpPr bwMode="auto">
          <a:xfrm>
            <a:off x="3825875" y="4932363"/>
            <a:ext cx="938213" cy="469900"/>
            <a:chOff x="2889951" y="4432858"/>
            <a:chExt cx="939099" cy="469342"/>
          </a:xfrm>
        </p:grpSpPr>
        <p:sp>
          <p:nvSpPr>
            <p:cNvPr id="8" name="Oval 7"/>
            <p:cNvSpPr/>
            <p:nvPr/>
          </p:nvSpPr>
          <p:spPr>
            <a:xfrm>
              <a:off x="2963045" y="4432858"/>
              <a:ext cx="866005" cy="469342"/>
            </a:xfrm>
            <a:prstGeom prst="ellipse">
              <a:avLst/>
            </a:prstGeom>
            <a:solidFill>
              <a:srgbClr val="263888"/>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6" name="TextBox 5"/>
            <p:cNvSpPr txBox="1"/>
            <p:nvPr/>
          </p:nvSpPr>
          <p:spPr>
            <a:xfrm>
              <a:off x="2889951" y="4548607"/>
              <a:ext cx="939099" cy="20613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defPPr>
                <a:defRPr lang="en-US"/>
              </a:defPPr>
              <a:lvl1pPr algn="ctr">
                <a:defRPr>
                  <a:solidFill>
                    <a:schemeClr val="lt1"/>
                  </a:solidFill>
                  <a:latin typeface="+mn-lt"/>
                </a:defRPr>
              </a:lvl1pPr>
              <a:lvl2pPr>
                <a:defRPr>
                  <a:solidFill>
                    <a:schemeClr val="lt1"/>
                  </a:solidFill>
                  <a:latin typeface="+mn-lt"/>
                </a:defRPr>
              </a:lvl2pPr>
              <a:lvl3pPr>
                <a:defRPr>
                  <a:solidFill>
                    <a:schemeClr val="lt1"/>
                  </a:solidFill>
                  <a:latin typeface="+mn-lt"/>
                </a:defRPr>
              </a:lvl3pPr>
              <a:lvl4pPr>
                <a:defRPr>
                  <a:solidFill>
                    <a:schemeClr val="lt1"/>
                  </a:solidFill>
                  <a:latin typeface="+mn-lt"/>
                </a:defRPr>
              </a:lvl4pPr>
              <a:lvl5pPr>
                <a:defRPr>
                  <a:solidFill>
                    <a:schemeClr val="lt1"/>
                  </a:solidFill>
                  <a:latin typeface="+mn-lt"/>
                </a:defRPr>
              </a:lvl5pPr>
              <a:lvl6pPr>
                <a:defRPr>
                  <a:solidFill>
                    <a:schemeClr val="lt1"/>
                  </a:solidFill>
                  <a:latin typeface="+mn-lt"/>
                </a:defRPr>
              </a:lvl6pPr>
              <a:lvl7pPr>
                <a:defRPr>
                  <a:solidFill>
                    <a:schemeClr val="lt1"/>
                  </a:solidFill>
                  <a:latin typeface="+mn-lt"/>
                </a:defRPr>
              </a:lvl7pPr>
              <a:lvl8pPr>
                <a:defRPr>
                  <a:solidFill>
                    <a:schemeClr val="lt1"/>
                  </a:solidFill>
                  <a:latin typeface="+mn-lt"/>
                </a:defRPr>
              </a:lvl8pPr>
              <a:lvl9pPr>
                <a:defRPr>
                  <a:solidFill>
                    <a:schemeClr val="lt1"/>
                  </a:solidFill>
                  <a:latin typeface="+mn-lt"/>
                </a:defRPr>
              </a:lvl9pPr>
            </a:lstStyle>
            <a:p>
              <a:pPr eaLnBrk="1" fontAlgn="auto" hangingPunct="1">
                <a:spcBef>
                  <a:spcPts val="0"/>
                </a:spcBef>
                <a:spcAft>
                  <a:spcPts val="0"/>
                </a:spcAft>
                <a:defRPr/>
              </a:pPr>
              <a:r>
                <a:rPr lang="en-US" sz="2000" dirty="0"/>
                <a:t>CHEK2</a:t>
              </a:r>
            </a:p>
          </p:txBody>
        </p:sp>
      </p:grpSp>
      <p:sp>
        <p:nvSpPr>
          <p:cNvPr id="9" name="Oval 8"/>
          <p:cNvSpPr/>
          <p:nvPr/>
        </p:nvSpPr>
        <p:spPr>
          <a:xfrm>
            <a:off x="6353175" y="3403600"/>
            <a:ext cx="706438" cy="350838"/>
          </a:xfrm>
          <a:prstGeom prst="ellipse">
            <a:avLst/>
          </a:prstGeom>
          <a:solidFill>
            <a:srgbClr val="263888"/>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0" name="TextBox 9"/>
          <p:cNvSpPr txBox="1"/>
          <p:nvPr/>
        </p:nvSpPr>
        <p:spPr>
          <a:xfrm>
            <a:off x="6305550" y="3448050"/>
            <a:ext cx="796925" cy="20637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defPPr>
              <a:defRPr lang="en-US"/>
            </a:defPPr>
            <a:lvl1pPr algn="ctr">
              <a:defRPr>
                <a:solidFill>
                  <a:schemeClr val="lt1"/>
                </a:solidFill>
                <a:latin typeface="+mn-lt"/>
              </a:defRPr>
            </a:lvl1pPr>
            <a:lvl2pPr>
              <a:defRPr>
                <a:solidFill>
                  <a:schemeClr val="lt1"/>
                </a:solidFill>
                <a:latin typeface="+mn-lt"/>
              </a:defRPr>
            </a:lvl2pPr>
            <a:lvl3pPr>
              <a:defRPr>
                <a:solidFill>
                  <a:schemeClr val="lt1"/>
                </a:solidFill>
                <a:latin typeface="+mn-lt"/>
              </a:defRPr>
            </a:lvl3pPr>
            <a:lvl4pPr>
              <a:defRPr>
                <a:solidFill>
                  <a:schemeClr val="lt1"/>
                </a:solidFill>
                <a:latin typeface="+mn-lt"/>
              </a:defRPr>
            </a:lvl4pPr>
            <a:lvl5pPr>
              <a:defRPr>
                <a:solidFill>
                  <a:schemeClr val="lt1"/>
                </a:solidFill>
                <a:latin typeface="+mn-lt"/>
              </a:defRPr>
            </a:lvl5pPr>
            <a:lvl6pPr>
              <a:defRPr>
                <a:solidFill>
                  <a:schemeClr val="lt1"/>
                </a:solidFill>
                <a:latin typeface="+mn-lt"/>
              </a:defRPr>
            </a:lvl6pPr>
            <a:lvl7pPr>
              <a:defRPr>
                <a:solidFill>
                  <a:schemeClr val="lt1"/>
                </a:solidFill>
                <a:latin typeface="+mn-lt"/>
              </a:defRPr>
            </a:lvl7pPr>
            <a:lvl8pPr>
              <a:defRPr>
                <a:solidFill>
                  <a:schemeClr val="lt1"/>
                </a:solidFill>
                <a:latin typeface="+mn-lt"/>
              </a:defRPr>
            </a:lvl8pPr>
            <a:lvl9pPr>
              <a:defRPr>
                <a:solidFill>
                  <a:schemeClr val="lt1"/>
                </a:solidFill>
                <a:latin typeface="+mn-lt"/>
              </a:defRPr>
            </a:lvl9pPr>
          </a:lstStyle>
          <a:p>
            <a:pPr eaLnBrk="1" fontAlgn="auto" hangingPunct="1">
              <a:spcBef>
                <a:spcPts val="0"/>
              </a:spcBef>
              <a:spcAft>
                <a:spcPts val="0"/>
              </a:spcAft>
              <a:defRPr/>
            </a:pPr>
            <a:r>
              <a:rPr lang="en-US" sz="1600" dirty="0" smtClean="0"/>
              <a:t>RAD50</a:t>
            </a:r>
            <a:endParaRPr lang="en-US" sz="1600" dirty="0"/>
          </a:p>
        </p:txBody>
      </p:sp>
      <p:sp>
        <p:nvSpPr>
          <p:cNvPr id="14" name="Oval 13"/>
          <p:cNvSpPr/>
          <p:nvPr/>
        </p:nvSpPr>
        <p:spPr>
          <a:xfrm>
            <a:off x="5137150" y="4432300"/>
            <a:ext cx="1219200" cy="633413"/>
          </a:xfrm>
          <a:prstGeom prst="ellipse">
            <a:avLst/>
          </a:prstGeom>
          <a:solidFill>
            <a:srgbClr val="72A11A"/>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5" name="TextBox 14"/>
          <p:cNvSpPr txBox="1"/>
          <p:nvPr/>
        </p:nvSpPr>
        <p:spPr>
          <a:xfrm>
            <a:off x="5095875" y="4648200"/>
            <a:ext cx="1285875" cy="20637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defPPr>
              <a:defRPr lang="en-US"/>
            </a:defPPr>
            <a:lvl1pPr algn="ctr">
              <a:defRPr>
                <a:solidFill>
                  <a:schemeClr val="lt1"/>
                </a:solidFill>
                <a:latin typeface="+mn-lt"/>
              </a:defRPr>
            </a:lvl1pPr>
            <a:lvl2pPr>
              <a:defRPr>
                <a:solidFill>
                  <a:schemeClr val="lt1"/>
                </a:solidFill>
                <a:latin typeface="+mn-lt"/>
              </a:defRPr>
            </a:lvl2pPr>
            <a:lvl3pPr>
              <a:defRPr>
                <a:solidFill>
                  <a:schemeClr val="lt1"/>
                </a:solidFill>
                <a:latin typeface="+mn-lt"/>
              </a:defRPr>
            </a:lvl3pPr>
            <a:lvl4pPr>
              <a:defRPr>
                <a:solidFill>
                  <a:schemeClr val="lt1"/>
                </a:solidFill>
                <a:latin typeface="+mn-lt"/>
              </a:defRPr>
            </a:lvl4pPr>
            <a:lvl5pPr>
              <a:defRPr>
                <a:solidFill>
                  <a:schemeClr val="lt1"/>
                </a:solidFill>
                <a:latin typeface="+mn-lt"/>
              </a:defRPr>
            </a:lvl5pPr>
            <a:lvl6pPr>
              <a:defRPr>
                <a:solidFill>
                  <a:schemeClr val="lt1"/>
                </a:solidFill>
                <a:latin typeface="+mn-lt"/>
              </a:defRPr>
            </a:lvl6pPr>
            <a:lvl7pPr>
              <a:defRPr>
                <a:solidFill>
                  <a:schemeClr val="lt1"/>
                </a:solidFill>
                <a:latin typeface="+mn-lt"/>
              </a:defRPr>
            </a:lvl7pPr>
            <a:lvl8pPr>
              <a:defRPr>
                <a:solidFill>
                  <a:schemeClr val="lt1"/>
                </a:solidFill>
                <a:latin typeface="+mn-lt"/>
              </a:defRPr>
            </a:lvl8pPr>
            <a:lvl9pPr>
              <a:defRPr>
                <a:solidFill>
                  <a:schemeClr val="lt1"/>
                </a:solidFill>
                <a:latin typeface="+mn-lt"/>
              </a:defRPr>
            </a:lvl9pPr>
          </a:lstStyle>
          <a:p>
            <a:pPr eaLnBrk="1" fontAlgn="auto" hangingPunct="1">
              <a:lnSpc>
                <a:spcPct val="70000"/>
              </a:lnSpc>
              <a:spcBef>
                <a:spcPts val="0"/>
              </a:spcBef>
              <a:spcAft>
                <a:spcPts val="0"/>
              </a:spcAft>
              <a:defRPr/>
            </a:pPr>
            <a:r>
              <a:rPr lang="en-US" sz="2000" dirty="0" smtClean="0"/>
              <a:t>BRCA2</a:t>
            </a:r>
          </a:p>
          <a:p>
            <a:pPr eaLnBrk="1" fontAlgn="auto" hangingPunct="1">
              <a:lnSpc>
                <a:spcPct val="70000"/>
              </a:lnSpc>
              <a:spcBef>
                <a:spcPts val="0"/>
              </a:spcBef>
              <a:spcAft>
                <a:spcPts val="0"/>
              </a:spcAft>
              <a:defRPr/>
            </a:pPr>
            <a:r>
              <a:rPr lang="en-US" sz="2000" dirty="0" smtClean="0"/>
              <a:t>FANCD1</a:t>
            </a:r>
            <a:endParaRPr lang="en-US" sz="2000" dirty="0"/>
          </a:p>
        </p:txBody>
      </p:sp>
      <p:sp>
        <p:nvSpPr>
          <p:cNvPr id="17" name="Oval 16"/>
          <p:cNvSpPr/>
          <p:nvPr/>
        </p:nvSpPr>
        <p:spPr>
          <a:xfrm>
            <a:off x="4876800" y="5467350"/>
            <a:ext cx="946150" cy="455613"/>
          </a:xfrm>
          <a:prstGeom prst="ellipse">
            <a:avLst/>
          </a:prstGeom>
          <a:solidFill>
            <a:srgbClr val="263888"/>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6" name="TextBox 15"/>
          <p:cNvSpPr txBox="1"/>
          <p:nvPr/>
        </p:nvSpPr>
        <p:spPr>
          <a:xfrm>
            <a:off x="4832350" y="5572125"/>
            <a:ext cx="1047750" cy="204788"/>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defPPr>
              <a:defRPr lang="en-US"/>
            </a:defPPr>
            <a:lvl1pPr algn="ctr">
              <a:defRPr>
                <a:solidFill>
                  <a:schemeClr val="lt1"/>
                </a:solidFill>
                <a:latin typeface="+mn-lt"/>
              </a:defRPr>
            </a:lvl1pPr>
            <a:lvl2pPr>
              <a:defRPr>
                <a:solidFill>
                  <a:schemeClr val="lt1"/>
                </a:solidFill>
                <a:latin typeface="+mn-lt"/>
              </a:defRPr>
            </a:lvl2pPr>
            <a:lvl3pPr>
              <a:defRPr>
                <a:solidFill>
                  <a:schemeClr val="lt1"/>
                </a:solidFill>
                <a:latin typeface="+mn-lt"/>
              </a:defRPr>
            </a:lvl3pPr>
            <a:lvl4pPr>
              <a:defRPr>
                <a:solidFill>
                  <a:schemeClr val="lt1"/>
                </a:solidFill>
                <a:latin typeface="+mn-lt"/>
              </a:defRPr>
            </a:lvl4pPr>
            <a:lvl5pPr>
              <a:defRPr>
                <a:solidFill>
                  <a:schemeClr val="lt1"/>
                </a:solidFill>
                <a:latin typeface="+mn-lt"/>
              </a:defRPr>
            </a:lvl5pPr>
            <a:lvl6pPr>
              <a:defRPr>
                <a:solidFill>
                  <a:schemeClr val="lt1"/>
                </a:solidFill>
                <a:latin typeface="+mn-lt"/>
              </a:defRPr>
            </a:lvl6pPr>
            <a:lvl7pPr>
              <a:defRPr>
                <a:solidFill>
                  <a:schemeClr val="lt1"/>
                </a:solidFill>
                <a:latin typeface="+mn-lt"/>
              </a:defRPr>
            </a:lvl7pPr>
            <a:lvl8pPr>
              <a:defRPr>
                <a:solidFill>
                  <a:schemeClr val="lt1"/>
                </a:solidFill>
                <a:latin typeface="+mn-lt"/>
              </a:defRPr>
            </a:lvl8pPr>
            <a:lvl9pPr>
              <a:defRPr>
                <a:solidFill>
                  <a:schemeClr val="lt1"/>
                </a:solidFill>
                <a:latin typeface="+mn-lt"/>
              </a:defRPr>
            </a:lvl9pPr>
          </a:lstStyle>
          <a:p>
            <a:pPr eaLnBrk="1" fontAlgn="auto" hangingPunct="1">
              <a:spcBef>
                <a:spcPts val="0"/>
              </a:spcBef>
              <a:spcAft>
                <a:spcPts val="0"/>
              </a:spcAft>
              <a:defRPr/>
            </a:pPr>
            <a:r>
              <a:rPr lang="en-US" sz="2000" dirty="0" smtClean="0"/>
              <a:t>BRCA1</a:t>
            </a:r>
            <a:endParaRPr lang="en-US" sz="2000" dirty="0"/>
          </a:p>
        </p:txBody>
      </p:sp>
      <p:sp>
        <p:nvSpPr>
          <p:cNvPr id="18" name="Oval 17"/>
          <p:cNvSpPr/>
          <p:nvPr/>
        </p:nvSpPr>
        <p:spPr>
          <a:xfrm>
            <a:off x="7446963" y="3403600"/>
            <a:ext cx="928687" cy="334963"/>
          </a:xfrm>
          <a:prstGeom prst="ellipse">
            <a:avLst/>
          </a:prstGeom>
          <a:solidFill>
            <a:srgbClr val="920014"/>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9" name="TextBox 18"/>
          <p:cNvSpPr txBox="1"/>
          <p:nvPr/>
        </p:nvSpPr>
        <p:spPr>
          <a:xfrm>
            <a:off x="7362825" y="3443288"/>
            <a:ext cx="1123950" cy="20478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defPPr>
              <a:defRPr lang="en-US"/>
            </a:defPPr>
            <a:lvl1pPr algn="ctr">
              <a:defRPr>
                <a:solidFill>
                  <a:schemeClr val="lt1"/>
                </a:solidFill>
                <a:latin typeface="+mn-lt"/>
              </a:defRPr>
            </a:lvl1pPr>
            <a:lvl2pPr>
              <a:defRPr>
                <a:solidFill>
                  <a:schemeClr val="lt1"/>
                </a:solidFill>
                <a:latin typeface="+mn-lt"/>
              </a:defRPr>
            </a:lvl2pPr>
            <a:lvl3pPr>
              <a:defRPr>
                <a:solidFill>
                  <a:schemeClr val="lt1"/>
                </a:solidFill>
                <a:latin typeface="+mn-lt"/>
              </a:defRPr>
            </a:lvl3pPr>
            <a:lvl4pPr>
              <a:defRPr>
                <a:solidFill>
                  <a:schemeClr val="lt1"/>
                </a:solidFill>
                <a:latin typeface="+mn-lt"/>
              </a:defRPr>
            </a:lvl4pPr>
            <a:lvl5pPr>
              <a:defRPr>
                <a:solidFill>
                  <a:schemeClr val="lt1"/>
                </a:solidFill>
                <a:latin typeface="+mn-lt"/>
              </a:defRPr>
            </a:lvl5pPr>
            <a:lvl6pPr>
              <a:defRPr>
                <a:solidFill>
                  <a:schemeClr val="lt1"/>
                </a:solidFill>
                <a:latin typeface="+mn-lt"/>
              </a:defRPr>
            </a:lvl6pPr>
            <a:lvl7pPr>
              <a:defRPr>
                <a:solidFill>
                  <a:schemeClr val="lt1"/>
                </a:solidFill>
                <a:latin typeface="+mn-lt"/>
              </a:defRPr>
            </a:lvl7pPr>
            <a:lvl8pPr>
              <a:defRPr>
                <a:solidFill>
                  <a:schemeClr val="lt1"/>
                </a:solidFill>
                <a:latin typeface="+mn-lt"/>
              </a:defRPr>
            </a:lvl8pPr>
            <a:lvl9pPr>
              <a:defRPr>
                <a:solidFill>
                  <a:schemeClr val="lt1"/>
                </a:solidFill>
                <a:latin typeface="+mn-lt"/>
              </a:defRPr>
            </a:lvl9pPr>
          </a:lstStyle>
          <a:p>
            <a:pPr eaLnBrk="1" fontAlgn="auto" hangingPunct="1">
              <a:spcBef>
                <a:spcPts val="0"/>
              </a:spcBef>
              <a:spcAft>
                <a:spcPts val="0"/>
              </a:spcAft>
              <a:defRPr/>
            </a:pPr>
            <a:r>
              <a:rPr lang="en-US" sz="1600" dirty="0" smtClean="0"/>
              <a:t>FANCD2</a:t>
            </a:r>
            <a:endParaRPr lang="en-US" sz="1600" dirty="0"/>
          </a:p>
        </p:txBody>
      </p:sp>
      <p:grpSp>
        <p:nvGrpSpPr>
          <p:cNvPr id="30733" name="Group 26"/>
          <p:cNvGrpSpPr>
            <a:grpSpLocks/>
          </p:cNvGrpSpPr>
          <p:nvPr/>
        </p:nvGrpSpPr>
        <p:grpSpPr bwMode="auto">
          <a:xfrm>
            <a:off x="4922838" y="5065713"/>
            <a:ext cx="835025" cy="290512"/>
            <a:chOff x="4504267" y="5027241"/>
            <a:chExt cx="836083" cy="291580"/>
          </a:xfrm>
        </p:grpSpPr>
        <p:sp>
          <p:nvSpPr>
            <p:cNvPr id="20" name="Oval 19"/>
            <p:cNvSpPr/>
            <p:nvPr/>
          </p:nvSpPr>
          <p:spPr>
            <a:xfrm>
              <a:off x="4547183" y="5027241"/>
              <a:ext cx="731175" cy="291580"/>
            </a:xfrm>
            <a:prstGeom prst="ellipse">
              <a:avLst/>
            </a:prstGeom>
            <a:solidFill>
              <a:srgbClr val="72A11A"/>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1" name="TextBox 20"/>
            <p:cNvSpPr txBox="1"/>
            <p:nvPr/>
          </p:nvSpPr>
          <p:spPr>
            <a:xfrm>
              <a:off x="4504267" y="5044767"/>
              <a:ext cx="836083" cy="20554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defPPr>
                <a:defRPr lang="en-US"/>
              </a:defPPr>
              <a:lvl1pPr algn="ctr">
                <a:defRPr>
                  <a:solidFill>
                    <a:schemeClr val="lt1"/>
                  </a:solidFill>
                  <a:latin typeface="+mn-lt"/>
                </a:defRPr>
              </a:lvl1pPr>
              <a:lvl2pPr>
                <a:defRPr>
                  <a:solidFill>
                    <a:schemeClr val="lt1"/>
                  </a:solidFill>
                  <a:latin typeface="+mn-lt"/>
                </a:defRPr>
              </a:lvl2pPr>
              <a:lvl3pPr>
                <a:defRPr>
                  <a:solidFill>
                    <a:schemeClr val="lt1"/>
                  </a:solidFill>
                  <a:latin typeface="+mn-lt"/>
                </a:defRPr>
              </a:lvl3pPr>
              <a:lvl4pPr>
                <a:defRPr>
                  <a:solidFill>
                    <a:schemeClr val="lt1"/>
                  </a:solidFill>
                  <a:latin typeface="+mn-lt"/>
                </a:defRPr>
              </a:lvl4pPr>
              <a:lvl5pPr>
                <a:defRPr>
                  <a:solidFill>
                    <a:schemeClr val="lt1"/>
                  </a:solidFill>
                  <a:latin typeface="+mn-lt"/>
                </a:defRPr>
              </a:lvl5pPr>
              <a:lvl6pPr>
                <a:defRPr>
                  <a:solidFill>
                    <a:schemeClr val="lt1"/>
                  </a:solidFill>
                  <a:latin typeface="+mn-lt"/>
                </a:defRPr>
              </a:lvl6pPr>
              <a:lvl7pPr>
                <a:defRPr>
                  <a:solidFill>
                    <a:schemeClr val="lt1"/>
                  </a:solidFill>
                  <a:latin typeface="+mn-lt"/>
                </a:defRPr>
              </a:lvl7pPr>
              <a:lvl8pPr>
                <a:defRPr>
                  <a:solidFill>
                    <a:schemeClr val="lt1"/>
                  </a:solidFill>
                  <a:latin typeface="+mn-lt"/>
                </a:defRPr>
              </a:lvl8pPr>
              <a:lvl9pPr>
                <a:defRPr>
                  <a:solidFill>
                    <a:schemeClr val="lt1"/>
                  </a:solidFill>
                  <a:latin typeface="+mn-lt"/>
                </a:defRPr>
              </a:lvl9pPr>
            </a:lstStyle>
            <a:p>
              <a:pPr eaLnBrk="1" fontAlgn="auto" hangingPunct="1">
                <a:spcBef>
                  <a:spcPts val="0"/>
                </a:spcBef>
                <a:spcAft>
                  <a:spcPts val="0"/>
                </a:spcAft>
                <a:defRPr/>
              </a:pPr>
              <a:r>
                <a:rPr lang="en-US" sz="1600" dirty="0" smtClean="0"/>
                <a:t>PALB2</a:t>
              </a:r>
              <a:endParaRPr lang="en-US" sz="1600" dirty="0"/>
            </a:p>
          </p:txBody>
        </p:sp>
      </p:grpSp>
      <p:sp>
        <p:nvSpPr>
          <p:cNvPr id="30734" name="Content Placeholder 2"/>
          <p:cNvSpPr txBox="1">
            <a:spLocks/>
          </p:cNvSpPr>
          <p:nvPr/>
        </p:nvSpPr>
        <p:spPr bwMode="auto">
          <a:xfrm>
            <a:off x="141288" y="2185988"/>
            <a:ext cx="3633787" cy="1103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charset="0"/>
              <a:buChar char="•"/>
              <a:defRPr sz="3200">
                <a:solidFill>
                  <a:schemeClr val="tx1"/>
                </a:solidFill>
                <a:latin typeface="Calibri" charset="0"/>
                <a:ea typeface="MS PGothic" charset="-128"/>
              </a:defRPr>
            </a:lvl1pPr>
            <a:lvl2pPr marL="742950" indent="-285750">
              <a:spcBef>
                <a:spcPct val="20000"/>
              </a:spcBef>
              <a:buFont typeface="Arial" charset="0"/>
              <a:buChar char="–"/>
              <a:defRPr sz="2800">
                <a:solidFill>
                  <a:schemeClr val="tx1"/>
                </a:solidFill>
                <a:latin typeface="Calibri" charset="0"/>
                <a:ea typeface="MS PGothic" charset="-128"/>
              </a:defRPr>
            </a:lvl2pPr>
            <a:lvl3pPr marL="1143000" indent="-228600">
              <a:spcBef>
                <a:spcPct val="20000"/>
              </a:spcBef>
              <a:buFont typeface="Arial" charset="0"/>
              <a:buChar char="•"/>
              <a:defRPr sz="2400">
                <a:solidFill>
                  <a:schemeClr val="tx1"/>
                </a:solidFill>
                <a:latin typeface="Calibri" charset="0"/>
                <a:ea typeface="MS PGothic" charset="-128"/>
              </a:defRPr>
            </a:lvl3pPr>
            <a:lvl4pPr marL="1600200" indent="-228600">
              <a:spcBef>
                <a:spcPct val="20000"/>
              </a:spcBef>
              <a:buFont typeface="Arial" charset="0"/>
              <a:buChar char="–"/>
              <a:defRPr sz="2000">
                <a:solidFill>
                  <a:schemeClr val="tx1"/>
                </a:solidFill>
                <a:latin typeface="Calibri" charset="0"/>
                <a:ea typeface="MS PGothic" charset="-128"/>
              </a:defRPr>
            </a:lvl4pPr>
            <a:lvl5pPr marL="2057400" indent="-228600">
              <a:spcBef>
                <a:spcPct val="20000"/>
              </a:spcBef>
              <a:buFont typeface="Arial" charset="0"/>
              <a:buChar char="»"/>
              <a:defRPr sz="2000">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9pPr>
          </a:lstStyle>
          <a:p>
            <a:pPr>
              <a:lnSpc>
                <a:spcPct val="70000"/>
              </a:lnSpc>
              <a:buFont typeface="Arial" charset="0"/>
              <a:buNone/>
            </a:pPr>
            <a:r>
              <a:rPr lang="en-US" altLang="x-none" sz="2000" i="1">
                <a:latin typeface="Palatino Linotype" charset="0"/>
              </a:rPr>
              <a:t>ATM</a:t>
            </a:r>
          </a:p>
          <a:p>
            <a:pPr>
              <a:lnSpc>
                <a:spcPct val="70000"/>
              </a:lnSpc>
              <a:buFont typeface="Arial" charset="0"/>
              <a:buNone/>
            </a:pPr>
            <a:r>
              <a:rPr lang="en-US" altLang="x-none" sz="2000">
                <a:latin typeface="Palatino Linotype" charset="0"/>
              </a:rPr>
              <a:t>Penetrance 15% RR 2-4x </a:t>
            </a:r>
          </a:p>
          <a:p>
            <a:pPr>
              <a:lnSpc>
                <a:spcPct val="70000"/>
              </a:lnSpc>
              <a:buFont typeface="Arial" charset="0"/>
              <a:buNone/>
            </a:pPr>
            <a:r>
              <a:rPr lang="en-US" altLang="x-none" sz="2000">
                <a:latin typeface="Palatino Linotype" charset="0"/>
              </a:rPr>
              <a:t>Breast, panc. cancers</a:t>
            </a:r>
          </a:p>
          <a:p>
            <a:pPr>
              <a:lnSpc>
                <a:spcPct val="70000"/>
              </a:lnSpc>
              <a:buFont typeface="Arial" charset="0"/>
              <a:buNone/>
            </a:pPr>
            <a:r>
              <a:rPr lang="en-US" altLang="x-none" sz="1400">
                <a:latin typeface="Palatino Linotype" charset="0"/>
              </a:rPr>
              <a:t>Roberts Cancer Discovery 2012;2:41 </a:t>
            </a:r>
          </a:p>
        </p:txBody>
      </p:sp>
      <p:sp>
        <p:nvSpPr>
          <p:cNvPr id="30735" name="Content Placeholder 2"/>
          <p:cNvSpPr txBox="1">
            <a:spLocks/>
          </p:cNvSpPr>
          <p:nvPr/>
        </p:nvSpPr>
        <p:spPr bwMode="auto">
          <a:xfrm>
            <a:off x="141288" y="1287463"/>
            <a:ext cx="3633787" cy="1103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charset="0"/>
              <a:buChar char="•"/>
              <a:defRPr sz="3200">
                <a:solidFill>
                  <a:schemeClr val="tx1"/>
                </a:solidFill>
                <a:latin typeface="Calibri" charset="0"/>
                <a:ea typeface="MS PGothic" charset="-128"/>
              </a:defRPr>
            </a:lvl1pPr>
            <a:lvl2pPr marL="742950" indent="-285750">
              <a:spcBef>
                <a:spcPct val="20000"/>
              </a:spcBef>
              <a:buFont typeface="Arial" charset="0"/>
              <a:buChar char="–"/>
              <a:defRPr sz="2800">
                <a:solidFill>
                  <a:schemeClr val="tx1"/>
                </a:solidFill>
                <a:latin typeface="Calibri" charset="0"/>
                <a:ea typeface="MS PGothic" charset="-128"/>
              </a:defRPr>
            </a:lvl2pPr>
            <a:lvl3pPr marL="1143000" indent="-228600">
              <a:spcBef>
                <a:spcPct val="20000"/>
              </a:spcBef>
              <a:buFont typeface="Arial" charset="0"/>
              <a:buChar char="•"/>
              <a:defRPr sz="2400">
                <a:solidFill>
                  <a:schemeClr val="tx1"/>
                </a:solidFill>
                <a:latin typeface="Calibri" charset="0"/>
                <a:ea typeface="MS PGothic" charset="-128"/>
              </a:defRPr>
            </a:lvl3pPr>
            <a:lvl4pPr marL="1600200" indent="-228600">
              <a:spcBef>
                <a:spcPct val="20000"/>
              </a:spcBef>
              <a:buFont typeface="Arial" charset="0"/>
              <a:buChar char="–"/>
              <a:defRPr sz="2000">
                <a:solidFill>
                  <a:schemeClr val="tx1"/>
                </a:solidFill>
                <a:latin typeface="Calibri" charset="0"/>
                <a:ea typeface="MS PGothic" charset="-128"/>
              </a:defRPr>
            </a:lvl4pPr>
            <a:lvl5pPr marL="2057400" indent="-228600">
              <a:spcBef>
                <a:spcPct val="20000"/>
              </a:spcBef>
              <a:buFont typeface="Arial" charset="0"/>
              <a:buChar char="»"/>
              <a:defRPr sz="2000">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9pPr>
          </a:lstStyle>
          <a:p>
            <a:pPr>
              <a:lnSpc>
                <a:spcPct val="70000"/>
              </a:lnSpc>
              <a:buFont typeface="Arial" charset="0"/>
              <a:buNone/>
            </a:pPr>
            <a:r>
              <a:rPr lang="en-US" altLang="x-none" sz="2000" i="1">
                <a:latin typeface="Palatino Linotype" charset="0"/>
              </a:rPr>
              <a:t>TP53</a:t>
            </a:r>
          </a:p>
          <a:p>
            <a:pPr>
              <a:lnSpc>
                <a:spcPct val="70000"/>
              </a:lnSpc>
              <a:buFont typeface="Arial" charset="0"/>
              <a:buNone/>
            </a:pPr>
            <a:r>
              <a:rPr lang="en-US" altLang="x-none" sz="2000" i="1">
                <a:latin typeface="Palatino Linotype" charset="0"/>
              </a:rPr>
              <a:t>PTEN (Cowden)</a:t>
            </a:r>
          </a:p>
          <a:p>
            <a:pPr>
              <a:lnSpc>
                <a:spcPct val="70000"/>
              </a:lnSpc>
              <a:buFont typeface="Arial" charset="0"/>
              <a:buNone/>
            </a:pPr>
            <a:r>
              <a:rPr lang="en-US" altLang="x-none" sz="2000" i="1">
                <a:latin typeface="Palatino Linotype" charset="0"/>
              </a:rPr>
              <a:t>STK11 (Peutz-Jeghers)</a:t>
            </a:r>
          </a:p>
        </p:txBody>
      </p:sp>
      <p:sp>
        <p:nvSpPr>
          <p:cNvPr id="30736" name="Content Placeholder 2"/>
          <p:cNvSpPr txBox="1">
            <a:spLocks/>
          </p:cNvSpPr>
          <p:nvPr/>
        </p:nvSpPr>
        <p:spPr bwMode="auto">
          <a:xfrm>
            <a:off x="141288" y="3371850"/>
            <a:ext cx="3873500" cy="168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charset="0"/>
              <a:buChar char="•"/>
              <a:defRPr sz="3200">
                <a:solidFill>
                  <a:schemeClr val="tx1"/>
                </a:solidFill>
                <a:latin typeface="Calibri" charset="0"/>
                <a:ea typeface="MS PGothic" charset="-128"/>
              </a:defRPr>
            </a:lvl1pPr>
            <a:lvl2pPr marL="742950" indent="-285750">
              <a:spcBef>
                <a:spcPct val="20000"/>
              </a:spcBef>
              <a:buFont typeface="Arial" charset="0"/>
              <a:buChar char="–"/>
              <a:defRPr sz="2800">
                <a:solidFill>
                  <a:schemeClr val="tx1"/>
                </a:solidFill>
                <a:latin typeface="Calibri" charset="0"/>
                <a:ea typeface="MS PGothic" charset="-128"/>
              </a:defRPr>
            </a:lvl2pPr>
            <a:lvl3pPr marL="1143000" indent="-228600">
              <a:spcBef>
                <a:spcPct val="20000"/>
              </a:spcBef>
              <a:buFont typeface="Arial" charset="0"/>
              <a:buChar char="•"/>
              <a:defRPr sz="2400">
                <a:solidFill>
                  <a:schemeClr val="tx1"/>
                </a:solidFill>
                <a:latin typeface="Calibri" charset="0"/>
                <a:ea typeface="MS PGothic" charset="-128"/>
              </a:defRPr>
            </a:lvl3pPr>
            <a:lvl4pPr marL="1600200" indent="-228600">
              <a:spcBef>
                <a:spcPct val="20000"/>
              </a:spcBef>
              <a:buFont typeface="Arial" charset="0"/>
              <a:buChar char="–"/>
              <a:defRPr sz="2000">
                <a:solidFill>
                  <a:schemeClr val="tx1"/>
                </a:solidFill>
                <a:latin typeface="Calibri" charset="0"/>
                <a:ea typeface="MS PGothic" charset="-128"/>
              </a:defRPr>
            </a:lvl4pPr>
            <a:lvl5pPr marL="2057400" indent="-228600">
              <a:spcBef>
                <a:spcPct val="20000"/>
              </a:spcBef>
              <a:buFont typeface="Arial" charset="0"/>
              <a:buChar char="»"/>
              <a:defRPr sz="2000">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9pPr>
          </a:lstStyle>
          <a:p>
            <a:pPr>
              <a:lnSpc>
                <a:spcPct val="70000"/>
              </a:lnSpc>
              <a:buFont typeface="Arial" charset="0"/>
              <a:buNone/>
            </a:pPr>
            <a:r>
              <a:rPr lang="en-US" altLang="x-none" sz="2000" i="1">
                <a:latin typeface="Palatino Linotype" charset="0"/>
              </a:rPr>
              <a:t>PALB2</a:t>
            </a:r>
            <a:r>
              <a:rPr lang="en-US" altLang="x-none" sz="2000">
                <a:latin typeface="Palatino Linotype" charset="0"/>
              </a:rPr>
              <a:t> mut. carrier rate 0.08%</a:t>
            </a:r>
          </a:p>
          <a:p>
            <a:pPr>
              <a:lnSpc>
                <a:spcPct val="70000"/>
              </a:lnSpc>
              <a:buFont typeface="Arial" charset="0"/>
              <a:buNone/>
            </a:pPr>
            <a:r>
              <a:rPr lang="en-US" altLang="x-none" sz="2000">
                <a:latin typeface="Palatino Linotype" charset="0"/>
              </a:rPr>
              <a:t>1592delT Finnish mutation </a:t>
            </a:r>
          </a:p>
          <a:p>
            <a:pPr>
              <a:lnSpc>
                <a:spcPct val="70000"/>
              </a:lnSpc>
              <a:buFont typeface="Arial" charset="0"/>
              <a:buNone/>
            </a:pPr>
            <a:r>
              <a:rPr lang="en-US" altLang="x-none" sz="2000">
                <a:latin typeface="Palatino Linotype" charset="0"/>
              </a:rPr>
              <a:t>40% cancer by 70yo</a:t>
            </a:r>
          </a:p>
          <a:p>
            <a:pPr>
              <a:lnSpc>
                <a:spcPct val="70000"/>
              </a:lnSpc>
              <a:buFont typeface="Arial" charset="0"/>
              <a:buNone/>
            </a:pPr>
            <a:r>
              <a:rPr lang="en-US" altLang="x-none" sz="2000">
                <a:latin typeface="Palatino Linotype" charset="0"/>
              </a:rPr>
              <a:t>TNBC, ovarian, &amp; </a:t>
            </a:r>
          </a:p>
          <a:p>
            <a:pPr>
              <a:lnSpc>
                <a:spcPct val="70000"/>
              </a:lnSpc>
              <a:buFont typeface="Arial" charset="0"/>
              <a:buNone/>
            </a:pPr>
            <a:r>
              <a:rPr lang="en-US" altLang="x-none" sz="2000">
                <a:latin typeface="Palatino Linotype" charset="0"/>
              </a:rPr>
              <a:t>pancreatic cancers</a:t>
            </a:r>
          </a:p>
          <a:p>
            <a:pPr>
              <a:lnSpc>
                <a:spcPct val="70000"/>
              </a:lnSpc>
              <a:buFont typeface="Arial" charset="0"/>
              <a:buNone/>
            </a:pPr>
            <a:r>
              <a:rPr lang="en-US" altLang="x-none" sz="1400">
                <a:latin typeface="Palatino Linotype" charset="0"/>
              </a:rPr>
              <a:t>Antoniou NEJM 2014;371:1651</a:t>
            </a:r>
            <a:endParaRPr lang="en-GB" altLang="x-none" sz="1400">
              <a:latin typeface="Palatino Linotype" charset="0"/>
            </a:endParaRPr>
          </a:p>
        </p:txBody>
      </p:sp>
      <p:grpSp>
        <p:nvGrpSpPr>
          <p:cNvPr id="30737" name="Group 25"/>
          <p:cNvGrpSpPr>
            <a:grpSpLocks/>
          </p:cNvGrpSpPr>
          <p:nvPr/>
        </p:nvGrpSpPr>
        <p:grpSpPr bwMode="auto">
          <a:xfrm>
            <a:off x="3825875" y="3398838"/>
            <a:ext cx="1006475" cy="461962"/>
            <a:chOff x="2786234" y="2684758"/>
            <a:chExt cx="1138070" cy="461665"/>
          </a:xfrm>
        </p:grpSpPr>
        <p:sp>
          <p:nvSpPr>
            <p:cNvPr id="7" name="Oval 6"/>
            <p:cNvSpPr/>
            <p:nvPr/>
          </p:nvSpPr>
          <p:spPr>
            <a:xfrm>
              <a:off x="2811365" y="2711728"/>
              <a:ext cx="1112939" cy="412485"/>
            </a:xfrm>
            <a:prstGeom prst="ellipse">
              <a:avLst/>
            </a:prstGeom>
            <a:solidFill>
              <a:srgbClr val="263888"/>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0744" name="TextBox 24"/>
            <p:cNvSpPr txBox="1">
              <a:spLocks noChangeArrowheads="1"/>
            </p:cNvSpPr>
            <p:nvPr/>
          </p:nvSpPr>
          <p:spPr bwMode="auto">
            <a:xfrm>
              <a:off x="2786234" y="2684758"/>
              <a:ext cx="109359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charset="0"/>
                  <a:ea typeface="MS PGothic" charset="-128"/>
                </a:defRPr>
              </a:lvl1pPr>
              <a:lvl2pPr marL="742950" indent="-285750">
                <a:spcBef>
                  <a:spcPct val="20000"/>
                </a:spcBef>
                <a:buFont typeface="Arial" charset="0"/>
                <a:buChar char="–"/>
                <a:defRPr sz="2800">
                  <a:solidFill>
                    <a:schemeClr val="tx1"/>
                  </a:solidFill>
                  <a:latin typeface="Calibri" charset="0"/>
                  <a:ea typeface="MS PGothic" charset="-128"/>
                </a:defRPr>
              </a:lvl2pPr>
              <a:lvl3pPr marL="1143000" indent="-228600">
                <a:spcBef>
                  <a:spcPct val="20000"/>
                </a:spcBef>
                <a:buFont typeface="Arial" charset="0"/>
                <a:buChar char="•"/>
                <a:defRPr sz="2400">
                  <a:solidFill>
                    <a:schemeClr val="tx1"/>
                  </a:solidFill>
                  <a:latin typeface="Calibri" charset="0"/>
                  <a:ea typeface="MS PGothic" charset="-128"/>
                </a:defRPr>
              </a:lvl3pPr>
              <a:lvl4pPr marL="1600200" indent="-228600">
                <a:spcBef>
                  <a:spcPct val="20000"/>
                </a:spcBef>
                <a:buFont typeface="Arial" charset="0"/>
                <a:buChar char="–"/>
                <a:defRPr sz="2000">
                  <a:solidFill>
                    <a:schemeClr val="tx1"/>
                  </a:solidFill>
                  <a:latin typeface="Calibri" charset="0"/>
                  <a:ea typeface="MS PGothic" charset="-128"/>
                </a:defRPr>
              </a:lvl4pPr>
              <a:lvl5pPr marL="2057400" indent="-228600">
                <a:spcBef>
                  <a:spcPct val="20000"/>
                </a:spcBef>
                <a:buFont typeface="Arial" charset="0"/>
                <a:buChar char="»"/>
                <a:defRPr sz="2000">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9pPr>
            </a:lstStyle>
            <a:p>
              <a:pPr algn="ctr" eaLnBrk="1" hangingPunct="1">
                <a:spcBef>
                  <a:spcPct val="0"/>
                </a:spcBef>
                <a:buFontTx/>
                <a:buNone/>
              </a:pPr>
              <a:r>
                <a:rPr lang="en-US" altLang="x-none" sz="2400">
                  <a:solidFill>
                    <a:srgbClr val="FFFFFF"/>
                  </a:solidFill>
                  <a:latin typeface="Arial" charset="0"/>
                </a:rPr>
                <a:t>ATM</a:t>
              </a:r>
            </a:p>
          </p:txBody>
        </p:sp>
      </p:grpSp>
      <p:sp>
        <p:nvSpPr>
          <p:cNvPr id="30738" name="Content Placeholder 2"/>
          <p:cNvSpPr txBox="1">
            <a:spLocks/>
          </p:cNvSpPr>
          <p:nvPr/>
        </p:nvSpPr>
        <p:spPr bwMode="auto">
          <a:xfrm>
            <a:off x="141288" y="6283325"/>
            <a:ext cx="4422775" cy="65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charset="0"/>
              <a:buChar char="•"/>
              <a:defRPr sz="3200">
                <a:solidFill>
                  <a:schemeClr val="tx1"/>
                </a:solidFill>
                <a:latin typeface="Calibri" charset="0"/>
                <a:ea typeface="MS PGothic" charset="-128"/>
              </a:defRPr>
            </a:lvl1pPr>
            <a:lvl2pPr marL="742950" indent="-285750">
              <a:spcBef>
                <a:spcPct val="20000"/>
              </a:spcBef>
              <a:buFont typeface="Arial" charset="0"/>
              <a:buChar char="–"/>
              <a:defRPr sz="2800">
                <a:solidFill>
                  <a:schemeClr val="tx1"/>
                </a:solidFill>
                <a:latin typeface="Calibri" charset="0"/>
                <a:ea typeface="MS PGothic" charset="-128"/>
              </a:defRPr>
            </a:lvl2pPr>
            <a:lvl3pPr marL="1143000" indent="-228600">
              <a:spcBef>
                <a:spcPct val="20000"/>
              </a:spcBef>
              <a:buFont typeface="Arial" charset="0"/>
              <a:buChar char="•"/>
              <a:defRPr sz="2400">
                <a:solidFill>
                  <a:schemeClr val="tx1"/>
                </a:solidFill>
                <a:latin typeface="Calibri" charset="0"/>
                <a:ea typeface="MS PGothic" charset="-128"/>
              </a:defRPr>
            </a:lvl3pPr>
            <a:lvl4pPr marL="1600200" indent="-228600">
              <a:spcBef>
                <a:spcPct val="20000"/>
              </a:spcBef>
              <a:buFont typeface="Arial" charset="0"/>
              <a:buChar char="–"/>
              <a:defRPr sz="2000">
                <a:solidFill>
                  <a:schemeClr val="tx1"/>
                </a:solidFill>
                <a:latin typeface="Calibri" charset="0"/>
                <a:ea typeface="MS PGothic" charset="-128"/>
              </a:defRPr>
            </a:lvl4pPr>
            <a:lvl5pPr marL="2057400" indent="-228600">
              <a:spcBef>
                <a:spcPct val="20000"/>
              </a:spcBef>
              <a:buFont typeface="Arial" charset="0"/>
              <a:buChar char="»"/>
              <a:defRPr sz="2000">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9pPr>
          </a:lstStyle>
          <a:p>
            <a:pPr>
              <a:lnSpc>
                <a:spcPct val="80000"/>
              </a:lnSpc>
              <a:buFont typeface="Arial" charset="0"/>
              <a:buNone/>
            </a:pPr>
            <a:r>
              <a:rPr lang="en-US" altLang="x-none" sz="2000" i="1">
                <a:latin typeface="Palatino Linotype" charset="0"/>
              </a:rPr>
              <a:t>BRIP1, BARD1, MRE11A, NBN, RADs</a:t>
            </a:r>
          </a:p>
          <a:p>
            <a:pPr>
              <a:lnSpc>
                <a:spcPct val="80000"/>
              </a:lnSpc>
              <a:buFont typeface="Arial" charset="0"/>
              <a:buNone/>
            </a:pPr>
            <a:r>
              <a:rPr lang="en-US" altLang="x-none" sz="1400">
                <a:latin typeface="Palatino Linotype" charset="0"/>
              </a:rPr>
              <a:t>Tung Nat Rev Clin Oncol 2016;13:581 </a:t>
            </a:r>
          </a:p>
        </p:txBody>
      </p:sp>
      <p:sp>
        <p:nvSpPr>
          <p:cNvPr id="30739" name="Rectangle 6"/>
          <p:cNvSpPr>
            <a:spLocks noChangeArrowheads="1"/>
          </p:cNvSpPr>
          <p:nvPr/>
        </p:nvSpPr>
        <p:spPr bwMode="auto">
          <a:xfrm>
            <a:off x="0" y="0"/>
            <a:ext cx="9144000" cy="1219200"/>
          </a:xfrm>
          <a:prstGeom prst="rect">
            <a:avLst/>
          </a:prstGeom>
          <a:solidFill>
            <a:srgbClr val="0099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charset="0"/>
              <a:buChar char="•"/>
              <a:defRPr sz="3200">
                <a:solidFill>
                  <a:schemeClr val="tx1"/>
                </a:solidFill>
                <a:latin typeface="Calibri" charset="0"/>
                <a:ea typeface="MS PGothic" charset="-128"/>
              </a:defRPr>
            </a:lvl1pPr>
            <a:lvl2pPr marL="742950" indent="-285750">
              <a:spcBef>
                <a:spcPct val="20000"/>
              </a:spcBef>
              <a:buFont typeface="Arial" charset="0"/>
              <a:buChar char="–"/>
              <a:defRPr sz="2800">
                <a:solidFill>
                  <a:schemeClr val="tx1"/>
                </a:solidFill>
                <a:latin typeface="Calibri" charset="0"/>
                <a:ea typeface="MS PGothic" charset="-128"/>
              </a:defRPr>
            </a:lvl2pPr>
            <a:lvl3pPr marL="1143000" indent="-228600">
              <a:spcBef>
                <a:spcPct val="20000"/>
              </a:spcBef>
              <a:buFont typeface="Arial" charset="0"/>
              <a:buChar char="•"/>
              <a:defRPr sz="2400">
                <a:solidFill>
                  <a:schemeClr val="tx1"/>
                </a:solidFill>
                <a:latin typeface="Calibri" charset="0"/>
                <a:ea typeface="MS PGothic" charset="-128"/>
              </a:defRPr>
            </a:lvl3pPr>
            <a:lvl4pPr marL="1600200" indent="-228600">
              <a:spcBef>
                <a:spcPct val="20000"/>
              </a:spcBef>
              <a:buFont typeface="Arial" charset="0"/>
              <a:buChar char="–"/>
              <a:defRPr sz="2000">
                <a:solidFill>
                  <a:schemeClr val="tx1"/>
                </a:solidFill>
                <a:latin typeface="Calibri" charset="0"/>
                <a:ea typeface="MS PGothic" charset="-128"/>
              </a:defRPr>
            </a:lvl4pPr>
            <a:lvl5pPr marL="2057400" indent="-228600">
              <a:spcBef>
                <a:spcPct val="20000"/>
              </a:spcBef>
              <a:buFont typeface="Arial" charset="0"/>
              <a:buChar char="»"/>
              <a:defRPr sz="2000">
                <a:solidFill>
                  <a:schemeClr val="tx1"/>
                </a:solidFill>
                <a:latin typeface="Calibri" charset="0"/>
                <a:ea typeface="MS PGothic" charset="-128"/>
              </a:defRPr>
            </a:lvl5pPr>
            <a:lvl6pPr marL="2514600" indent="-228600" eaLnBrk="0" fontAlgn="base" hangingPunct="0">
              <a:spcBef>
                <a:spcPct val="20000"/>
              </a:spcBef>
              <a:spcAft>
                <a:spcPct val="0"/>
              </a:spcAft>
              <a:buFont typeface="Arial" charset="0"/>
              <a:buChar char="»"/>
              <a:defRPr sz="2000">
                <a:solidFill>
                  <a:schemeClr val="tx1"/>
                </a:solidFill>
                <a:latin typeface="Calibri" charset="0"/>
                <a:ea typeface="MS PGothic" charset="-128"/>
              </a:defRPr>
            </a:lvl6pPr>
            <a:lvl7pPr marL="2971800" indent="-228600" eaLnBrk="0" fontAlgn="base" hangingPunct="0">
              <a:spcBef>
                <a:spcPct val="20000"/>
              </a:spcBef>
              <a:spcAft>
                <a:spcPct val="0"/>
              </a:spcAft>
              <a:buFont typeface="Arial" charset="0"/>
              <a:buChar char="»"/>
              <a:defRPr sz="2000">
                <a:solidFill>
                  <a:schemeClr val="tx1"/>
                </a:solidFill>
                <a:latin typeface="Calibri" charset="0"/>
                <a:ea typeface="MS PGothic" charset="-128"/>
              </a:defRPr>
            </a:lvl7pPr>
            <a:lvl8pPr marL="3429000" indent="-228600" eaLnBrk="0" fontAlgn="base" hangingPunct="0">
              <a:spcBef>
                <a:spcPct val="20000"/>
              </a:spcBef>
              <a:spcAft>
                <a:spcPct val="0"/>
              </a:spcAft>
              <a:buFont typeface="Arial" charset="0"/>
              <a:buChar char="»"/>
              <a:defRPr sz="2000">
                <a:solidFill>
                  <a:schemeClr val="tx1"/>
                </a:solidFill>
                <a:latin typeface="Calibri" charset="0"/>
                <a:ea typeface="MS PGothic" charset="-128"/>
              </a:defRPr>
            </a:lvl8pPr>
            <a:lvl9pPr marL="3886200" indent="-228600" eaLnBrk="0" fontAlgn="base" hangingPunct="0">
              <a:spcBef>
                <a:spcPct val="20000"/>
              </a:spcBef>
              <a:spcAft>
                <a:spcPct val="0"/>
              </a:spcAft>
              <a:buFont typeface="Arial" charset="0"/>
              <a:buChar char="»"/>
              <a:defRPr sz="2000">
                <a:solidFill>
                  <a:schemeClr val="tx1"/>
                </a:solidFill>
                <a:latin typeface="Calibri" charset="0"/>
                <a:ea typeface="MS PGothic" charset="-128"/>
              </a:defRPr>
            </a:lvl9pPr>
          </a:lstStyle>
          <a:p>
            <a:pPr defTabSz="914400">
              <a:spcBef>
                <a:spcPct val="0"/>
              </a:spcBef>
              <a:buFontTx/>
              <a:buNone/>
            </a:pPr>
            <a:endParaRPr lang="x-none" altLang="x-none" sz="3600"/>
          </a:p>
        </p:txBody>
      </p:sp>
      <p:sp>
        <p:nvSpPr>
          <p:cNvPr id="30740" name="TextBox 3"/>
          <p:cNvSpPr txBox="1">
            <a:spLocks noChangeArrowheads="1"/>
          </p:cNvSpPr>
          <p:nvPr/>
        </p:nvSpPr>
        <p:spPr bwMode="auto">
          <a:xfrm>
            <a:off x="0" y="128588"/>
            <a:ext cx="91440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charset="0"/>
                <a:ea typeface="MS PGothic" charset="-128"/>
              </a:defRPr>
            </a:lvl1pPr>
            <a:lvl2pPr marL="742950" indent="-285750">
              <a:spcBef>
                <a:spcPct val="20000"/>
              </a:spcBef>
              <a:buFont typeface="Arial" charset="0"/>
              <a:buChar char="–"/>
              <a:defRPr sz="2800">
                <a:solidFill>
                  <a:schemeClr val="tx1"/>
                </a:solidFill>
                <a:latin typeface="Calibri" charset="0"/>
                <a:ea typeface="MS PGothic" charset="-128"/>
              </a:defRPr>
            </a:lvl2pPr>
            <a:lvl3pPr marL="1143000" indent="-228600">
              <a:spcBef>
                <a:spcPct val="20000"/>
              </a:spcBef>
              <a:buFont typeface="Arial" charset="0"/>
              <a:buChar char="•"/>
              <a:defRPr sz="2400">
                <a:solidFill>
                  <a:schemeClr val="tx1"/>
                </a:solidFill>
                <a:latin typeface="Calibri" charset="0"/>
                <a:ea typeface="MS PGothic" charset="-128"/>
              </a:defRPr>
            </a:lvl3pPr>
            <a:lvl4pPr marL="1600200" indent="-228600">
              <a:spcBef>
                <a:spcPct val="20000"/>
              </a:spcBef>
              <a:buFont typeface="Arial" charset="0"/>
              <a:buChar char="–"/>
              <a:defRPr sz="2000">
                <a:solidFill>
                  <a:schemeClr val="tx1"/>
                </a:solidFill>
                <a:latin typeface="Calibri" charset="0"/>
                <a:ea typeface="MS PGothic" charset="-128"/>
              </a:defRPr>
            </a:lvl4pPr>
            <a:lvl5pPr marL="2057400" indent="-228600">
              <a:spcBef>
                <a:spcPct val="20000"/>
              </a:spcBef>
              <a:buFont typeface="Arial" charset="0"/>
              <a:buChar char="»"/>
              <a:defRPr sz="2000">
                <a:solidFill>
                  <a:schemeClr val="tx1"/>
                </a:solidFill>
                <a:latin typeface="Calibri" charset="0"/>
                <a:ea typeface="MS PGothic" charset="-128"/>
              </a:defRPr>
            </a:lvl5pPr>
            <a:lvl6pPr marL="2514600" indent="-228600" eaLnBrk="0" fontAlgn="base" hangingPunct="0">
              <a:spcBef>
                <a:spcPct val="20000"/>
              </a:spcBef>
              <a:spcAft>
                <a:spcPct val="0"/>
              </a:spcAft>
              <a:buFont typeface="Arial" charset="0"/>
              <a:buChar char="»"/>
              <a:defRPr sz="2000">
                <a:solidFill>
                  <a:schemeClr val="tx1"/>
                </a:solidFill>
                <a:latin typeface="Calibri" charset="0"/>
                <a:ea typeface="MS PGothic" charset="-128"/>
              </a:defRPr>
            </a:lvl6pPr>
            <a:lvl7pPr marL="2971800" indent="-228600" eaLnBrk="0" fontAlgn="base" hangingPunct="0">
              <a:spcBef>
                <a:spcPct val="20000"/>
              </a:spcBef>
              <a:spcAft>
                <a:spcPct val="0"/>
              </a:spcAft>
              <a:buFont typeface="Arial" charset="0"/>
              <a:buChar char="»"/>
              <a:defRPr sz="2000">
                <a:solidFill>
                  <a:schemeClr val="tx1"/>
                </a:solidFill>
                <a:latin typeface="Calibri" charset="0"/>
                <a:ea typeface="MS PGothic" charset="-128"/>
              </a:defRPr>
            </a:lvl7pPr>
            <a:lvl8pPr marL="3429000" indent="-228600" eaLnBrk="0" fontAlgn="base" hangingPunct="0">
              <a:spcBef>
                <a:spcPct val="20000"/>
              </a:spcBef>
              <a:spcAft>
                <a:spcPct val="0"/>
              </a:spcAft>
              <a:buFont typeface="Arial" charset="0"/>
              <a:buChar char="»"/>
              <a:defRPr sz="2000">
                <a:solidFill>
                  <a:schemeClr val="tx1"/>
                </a:solidFill>
                <a:latin typeface="Calibri" charset="0"/>
                <a:ea typeface="MS PGothic" charset="-128"/>
              </a:defRPr>
            </a:lvl8pPr>
            <a:lvl9pPr marL="3886200" indent="-228600" eaLnBrk="0" fontAlgn="base" hangingPunct="0">
              <a:spcBef>
                <a:spcPct val="20000"/>
              </a:spcBef>
              <a:spcAft>
                <a:spcPct val="0"/>
              </a:spcAft>
              <a:buFont typeface="Arial" charset="0"/>
              <a:buChar char="»"/>
              <a:defRPr sz="2000">
                <a:solidFill>
                  <a:schemeClr val="tx1"/>
                </a:solidFill>
                <a:latin typeface="Calibri" charset="0"/>
                <a:ea typeface="MS PGothic" charset="-128"/>
              </a:defRPr>
            </a:lvl9pPr>
          </a:lstStyle>
          <a:p>
            <a:pPr algn="ctr" defTabSz="914400">
              <a:spcBef>
                <a:spcPct val="0"/>
              </a:spcBef>
              <a:buFontTx/>
              <a:buNone/>
            </a:pPr>
            <a:r>
              <a:rPr lang="en-US" altLang="x-none" sz="5400" b="1">
                <a:solidFill>
                  <a:schemeClr val="bg1"/>
                </a:solidFill>
                <a:latin typeface="Palatino Linotype" charset="0"/>
              </a:rPr>
              <a:t>BRCA and Beyond?</a:t>
            </a:r>
          </a:p>
        </p:txBody>
      </p:sp>
      <p:sp>
        <p:nvSpPr>
          <p:cNvPr id="29" name="Oval 28"/>
          <p:cNvSpPr/>
          <p:nvPr/>
        </p:nvSpPr>
        <p:spPr>
          <a:xfrm>
            <a:off x="6162675" y="5614988"/>
            <a:ext cx="844550" cy="350837"/>
          </a:xfrm>
          <a:prstGeom prst="ellipse">
            <a:avLst/>
          </a:prstGeom>
          <a:solidFill>
            <a:srgbClr val="263888"/>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30" name="TextBox 29"/>
          <p:cNvSpPr txBox="1"/>
          <p:nvPr/>
        </p:nvSpPr>
        <p:spPr>
          <a:xfrm>
            <a:off x="6115050" y="5659438"/>
            <a:ext cx="952500" cy="20637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defPPr>
              <a:defRPr lang="en-US"/>
            </a:defPPr>
            <a:lvl1pPr algn="ctr">
              <a:defRPr>
                <a:solidFill>
                  <a:schemeClr val="lt1"/>
                </a:solidFill>
                <a:latin typeface="+mn-lt"/>
              </a:defRPr>
            </a:lvl1pPr>
            <a:lvl2pPr>
              <a:defRPr>
                <a:solidFill>
                  <a:schemeClr val="lt1"/>
                </a:solidFill>
                <a:latin typeface="+mn-lt"/>
              </a:defRPr>
            </a:lvl2pPr>
            <a:lvl3pPr>
              <a:defRPr>
                <a:solidFill>
                  <a:schemeClr val="lt1"/>
                </a:solidFill>
                <a:latin typeface="+mn-lt"/>
              </a:defRPr>
            </a:lvl3pPr>
            <a:lvl4pPr>
              <a:defRPr>
                <a:solidFill>
                  <a:schemeClr val="lt1"/>
                </a:solidFill>
                <a:latin typeface="+mn-lt"/>
              </a:defRPr>
            </a:lvl4pPr>
            <a:lvl5pPr>
              <a:defRPr>
                <a:solidFill>
                  <a:schemeClr val="lt1"/>
                </a:solidFill>
                <a:latin typeface="+mn-lt"/>
              </a:defRPr>
            </a:lvl5pPr>
            <a:lvl6pPr>
              <a:defRPr>
                <a:solidFill>
                  <a:schemeClr val="lt1"/>
                </a:solidFill>
                <a:latin typeface="+mn-lt"/>
              </a:defRPr>
            </a:lvl6pPr>
            <a:lvl7pPr>
              <a:defRPr>
                <a:solidFill>
                  <a:schemeClr val="lt1"/>
                </a:solidFill>
                <a:latin typeface="+mn-lt"/>
              </a:defRPr>
            </a:lvl7pPr>
            <a:lvl8pPr>
              <a:defRPr>
                <a:solidFill>
                  <a:schemeClr val="lt1"/>
                </a:solidFill>
                <a:latin typeface="+mn-lt"/>
              </a:defRPr>
            </a:lvl8pPr>
            <a:lvl9pPr>
              <a:defRPr>
                <a:solidFill>
                  <a:schemeClr val="lt1"/>
                </a:solidFill>
                <a:latin typeface="+mn-lt"/>
              </a:defRPr>
            </a:lvl9pPr>
          </a:lstStyle>
          <a:p>
            <a:pPr eaLnBrk="1" fontAlgn="auto" hangingPunct="1">
              <a:spcBef>
                <a:spcPts val="0"/>
              </a:spcBef>
              <a:spcAft>
                <a:spcPts val="0"/>
              </a:spcAft>
              <a:defRPr/>
            </a:pPr>
            <a:r>
              <a:rPr lang="en-US" sz="1600" dirty="0" smtClean="0"/>
              <a:t>RAD51D</a:t>
            </a:r>
            <a:endParaRPr lang="en-US" sz="1600" dirty="0"/>
          </a:p>
        </p:txBody>
      </p:sp>
    </p:spTree>
  </p:cSld>
  <p:clrMapOvr>
    <a:masterClrMapping/>
  </p:clrMapOvr>
  <p:transition spd="slow" advClick="0"/>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6" name="Rectangle 3"/>
          <p:cNvSpPr>
            <a:spLocks noChangeArrowheads="1"/>
          </p:cNvSpPr>
          <p:nvPr/>
        </p:nvSpPr>
        <p:spPr bwMode="auto">
          <a:xfrm>
            <a:off x="0" y="2895600"/>
            <a:ext cx="9144000" cy="9144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charset="0"/>
              <a:buChar char="•"/>
              <a:defRPr sz="3200">
                <a:solidFill>
                  <a:schemeClr val="tx1"/>
                </a:solidFill>
                <a:latin typeface="Calibri" charset="0"/>
                <a:ea typeface="MS PGothic" charset="-128"/>
              </a:defRPr>
            </a:lvl1pPr>
            <a:lvl2pPr marL="742950" indent="-285750">
              <a:spcBef>
                <a:spcPct val="20000"/>
              </a:spcBef>
              <a:buFont typeface="Arial" charset="0"/>
              <a:buChar char="–"/>
              <a:defRPr sz="2800">
                <a:solidFill>
                  <a:schemeClr val="tx1"/>
                </a:solidFill>
                <a:latin typeface="Calibri" charset="0"/>
                <a:ea typeface="MS PGothic" charset="-128"/>
              </a:defRPr>
            </a:lvl2pPr>
            <a:lvl3pPr marL="1143000" indent="-228600">
              <a:spcBef>
                <a:spcPct val="20000"/>
              </a:spcBef>
              <a:buFont typeface="Arial" charset="0"/>
              <a:buChar char="•"/>
              <a:defRPr sz="2400">
                <a:solidFill>
                  <a:schemeClr val="tx1"/>
                </a:solidFill>
                <a:latin typeface="Calibri" charset="0"/>
                <a:ea typeface="MS PGothic" charset="-128"/>
              </a:defRPr>
            </a:lvl3pPr>
            <a:lvl4pPr marL="1600200" indent="-228600">
              <a:spcBef>
                <a:spcPct val="20000"/>
              </a:spcBef>
              <a:buFont typeface="Arial" charset="0"/>
              <a:buChar char="–"/>
              <a:defRPr sz="2000">
                <a:solidFill>
                  <a:schemeClr val="tx1"/>
                </a:solidFill>
                <a:latin typeface="Calibri" charset="0"/>
                <a:ea typeface="MS PGothic" charset="-128"/>
              </a:defRPr>
            </a:lvl4pPr>
            <a:lvl5pPr marL="2057400" indent="-228600">
              <a:spcBef>
                <a:spcPct val="20000"/>
              </a:spcBef>
              <a:buFont typeface="Arial" charset="0"/>
              <a:buChar char="»"/>
              <a:defRPr sz="2000">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9pPr>
          </a:lstStyle>
          <a:p>
            <a:pPr eaLnBrk="1" hangingPunct="1">
              <a:spcBef>
                <a:spcPct val="0"/>
              </a:spcBef>
              <a:buFontTx/>
              <a:buNone/>
            </a:pPr>
            <a:endParaRPr lang="x-none" altLang="x-none" sz="1800">
              <a:latin typeface="Lucida Grande" charset="0"/>
            </a:endParaRPr>
          </a:p>
        </p:txBody>
      </p:sp>
      <p:pic>
        <p:nvPicPr>
          <p:cNvPr id="31747" name="Picture 4" descr="Cancer Center_RGB"/>
          <p:cNvPicPr>
            <a:picLocks noChangeAspect="1" noChangeArrowheads="1"/>
          </p:cNvPicPr>
          <p:nvPr/>
        </p:nvPicPr>
        <p:blipFill>
          <a:blip r:embed="rId3">
            <a:extLst>
              <a:ext uri="{28A0092B-C50C-407E-A947-70E740481C1C}">
                <a14:useLocalDpi xmlns:a14="http://schemas.microsoft.com/office/drawing/2010/main" val="0"/>
              </a:ext>
            </a:extLst>
          </a:blip>
          <a:srcRect t="12732" b="13779"/>
          <a:stretch>
            <a:fillRect/>
          </a:stretch>
        </p:blipFill>
        <p:spPr bwMode="auto">
          <a:xfrm>
            <a:off x="6096000" y="2895600"/>
            <a:ext cx="3048000" cy="90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8" name="AutoShape 5"/>
          <p:cNvSpPr>
            <a:spLocks noChangeArrowheads="1"/>
          </p:cNvSpPr>
          <p:nvPr/>
        </p:nvSpPr>
        <p:spPr bwMode="auto">
          <a:xfrm>
            <a:off x="457200" y="1639888"/>
            <a:ext cx="5835650" cy="3192462"/>
          </a:xfrm>
          <a:prstGeom prst="roundRect">
            <a:avLst>
              <a:gd name="adj" fmla="val 4477"/>
            </a:avLst>
          </a:prstGeom>
          <a:solidFill>
            <a:srgbClr val="FFFFFF"/>
          </a:solidFill>
          <a:ln>
            <a:noFill/>
          </a:ln>
          <a:extLst>
            <a:ext uri="{91240B29-F687-4F45-9708-019B960494DF}">
              <a14:hiddenLine xmlns:a14="http://schemas.microsoft.com/office/drawing/2010/main" w="19050">
                <a:solidFill>
                  <a:srgbClr val="000000"/>
                </a:solidFill>
                <a:round/>
                <a:headEnd/>
                <a:tailEnd/>
              </a14:hiddenLine>
            </a:ext>
          </a:extLst>
        </p:spPr>
        <p:txBody>
          <a:bodyPr wrap="none" anchor="ctr"/>
          <a:lstStyle>
            <a:lvl1pPr>
              <a:spcBef>
                <a:spcPct val="20000"/>
              </a:spcBef>
              <a:buFont typeface="Arial" charset="0"/>
              <a:buChar char="•"/>
              <a:defRPr sz="3200">
                <a:solidFill>
                  <a:schemeClr val="tx1"/>
                </a:solidFill>
                <a:latin typeface="Calibri" charset="0"/>
                <a:ea typeface="MS PGothic" charset="-128"/>
              </a:defRPr>
            </a:lvl1pPr>
            <a:lvl2pPr marL="742950" indent="-285750">
              <a:spcBef>
                <a:spcPct val="20000"/>
              </a:spcBef>
              <a:buFont typeface="Arial" charset="0"/>
              <a:buChar char="–"/>
              <a:defRPr sz="2800">
                <a:solidFill>
                  <a:schemeClr val="tx1"/>
                </a:solidFill>
                <a:latin typeface="Calibri" charset="0"/>
                <a:ea typeface="MS PGothic" charset="-128"/>
              </a:defRPr>
            </a:lvl2pPr>
            <a:lvl3pPr marL="1143000" indent="-228600">
              <a:spcBef>
                <a:spcPct val="20000"/>
              </a:spcBef>
              <a:buFont typeface="Arial" charset="0"/>
              <a:buChar char="•"/>
              <a:defRPr sz="2400">
                <a:solidFill>
                  <a:schemeClr val="tx1"/>
                </a:solidFill>
                <a:latin typeface="Calibri" charset="0"/>
                <a:ea typeface="MS PGothic" charset="-128"/>
              </a:defRPr>
            </a:lvl3pPr>
            <a:lvl4pPr marL="1600200" indent="-228600">
              <a:spcBef>
                <a:spcPct val="20000"/>
              </a:spcBef>
              <a:buFont typeface="Arial" charset="0"/>
              <a:buChar char="–"/>
              <a:defRPr sz="2000">
                <a:solidFill>
                  <a:schemeClr val="tx1"/>
                </a:solidFill>
                <a:latin typeface="Calibri" charset="0"/>
                <a:ea typeface="MS PGothic" charset="-128"/>
              </a:defRPr>
            </a:lvl4pPr>
            <a:lvl5pPr marL="2057400" indent="-228600">
              <a:spcBef>
                <a:spcPct val="20000"/>
              </a:spcBef>
              <a:buFont typeface="Arial" charset="0"/>
              <a:buChar char="»"/>
              <a:defRPr sz="2000">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9pPr>
          </a:lstStyle>
          <a:p>
            <a:pPr eaLnBrk="1" hangingPunct="1">
              <a:spcBef>
                <a:spcPct val="0"/>
              </a:spcBef>
              <a:buFontTx/>
              <a:buNone/>
            </a:pPr>
            <a:endParaRPr lang="x-none" altLang="x-none" sz="1800">
              <a:latin typeface="Lucida Grande" charset="0"/>
            </a:endParaRPr>
          </a:p>
        </p:txBody>
      </p:sp>
      <p:sp>
        <p:nvSpPr>
          <p:cNvPr id="2" name="TextBox 1"/>
          <p:cNvSpPr txBox="1"/>
          <p:nvPr/>
        </p:nvSpPr>
        <p:spPr>
          <a:xfrm>
            <a:off x="696913" y="1779588"/>
            <a:ext cx="5345112" cy="2862262"/>
          </a:xfrm>
          <a:prstGeom prst="rect">
            <a:avLst/>
          </a:prstGeom>
          <a:noFill/>
        </p:spPr>
        <p:txBody>
          <a:bodyPr>
            <a:spAutoFit/>
          </a:bodyPr>
          <a:lstStyle/>
          <a:p>
            <a:pPr eaLnBrk="1" fontAlgn="auto" hangingPunct="1">
              <a:spcBef>
                <a:spcPts val="0"/>
              </a:spcBef>
              <a:spcAft>
                <a:spcPts val="0"/>
              </a:spcAft>
              <a:defRPr/>
            </a:pPr>
            <a:r>
              <a:rPr lang="en-US" sz="3600" b="1" dirty="0">
                <a:latin typeface="Palatino Linotype"/>
                <a:ea typeface="+mn-ea"/>
                <a:cs typeface="Palatino Linotype"/>
              </a:rPr>
              <a:t>Genetic / Genomic Ix: </a:t>
            </a:r>
          </a:p>
          <a:p>
            <a:pPr eaLnBrk="1" fontAlgn="auto" hangingPunct="1">
              <a:spcBef>
                <a:spcPts val="0"/>
              </a:spcBef>
              <a:spcAft>
                <a:spcPts val="0"/>
              </a:spcAft>
              <a:defRPr/>
            </a:pPr>
            <a:r>
              <a:rPr lang="en-US" sz="3600" dirty="0">
                <a:latin typeface="Palatino Linotype"/>
                <a:ea typeface="+mn-ea"/>
                <a:cs typeface="Palatino Linotype"/>
              </a:rPr>
              <a:t>1. Indications</a:t>
            </a:r>
          </a:p>
          <a:p>
            <a:pPr eaLnBrk="1" fontAlgn="auto" hangingPunct="1">
              <a:spcBef>
                <a:spcPts val="0"/>
              </a:spcBef>
              <a:spcAft>
                <a:spcPts val="0"/>
              </a:spcAft>
              <a:defRPr/>
            </a:pPr>
            <a:r>
              <a:rPr lang="en-US" sz="3600" dirty="0">
                <a:latin typeface="Palatino Linotype"/>
                <a:ea typeface="+mn-ea"/>
                <a:cs typeface="Palatino Linotype"/>
              </a:rPr>
              <a:t>2. g/</a:t>
            </a:r>
            <a:r>
              <a:rPr lang="en-US" sz="3600" dirty="0" err="1">
                <a:latin typeface="Palatino Linotype"/>
                <a:ea typeface="+mn-ea"/>
                <a:cs typeface="Palatino Linotype"/>
              </a:rPr>
              <a:t>s</a:t>
            </a:r>
            <a:r>
              <a:rPr lang="en-US" sz="3600" i="1" dirty="0" err="1">
                <a:latin typeface="Palatino Linotype"/>
                <a:ea typeface="+mn-ea"/>
                <a:cs typeface="Palatino Linotype"/>
              </a:rPr>
              <a:t>BRCA</a:t>
            </a:r>
            <a:r>
              <a:rPr lang="en-US" sz="3600" dirty="0">
                <a:latin typeface="Palatino Linotype"/>
                <a:ea typeface="+mn-ea"/>
                <a:cs typeface="Palatino Linotype"/>
              </a:rPr>
              <a:t> and Beyond</a:t>
            </a:r>
          </a:p>
          <a:p>
            <a:pPr eaLnBrk="1" fontAlgn="auto" hangingPunct="1">
              <a:spcBef>
                <a:spcPts val="0"/>
              </a:spcBef>
              <a:spcAft>
                <a:spcPts val="0"/>
              </a:spcAft>
              <a:defRPr/>
            </a:pPr>
            <a:r>
              <a:rPr lang="en-US" sz="3600" b="1" dirty="0">
                <a:latin typeface="Palatino Linotype"/>
                <a:ea typeface="+mn-ea"/>
                <a:cs typeface="Palatino Linotype"/>
              </a:rPr>
              <a:t>3. Available Platforms </a:t>
            </a:r>
          </a:p>
          <a:p>
            <a:pPr eaLnBrk="1" fontAlgn="auto" hangingPunct="1">
              <a:spcBef>
                <a:spcPts val="0"/>
              </a:spcBef>
              <a:spcAft>
                <a:spcPts val="0"/>
              </a:spcAft>
              <a:defRPr/>
            </a:pPr>
            <a:r>
              <a:rPr lang="en-US" sz="3600" dirty="0">
                <a:latin typeface="Palatino Linotype"/>
                <a:ea typeface="+mn-ea"/>
                <a:cs typeface="Palatino Linotype"/>
              </a:rPr>
              <a:t>4. BRCA-like signatures</a:t>
            </a:r>
          </a:p>
        </p:txBody>
      </p:sp>
    </p:spTree>
  </p:cSld>
  <p:clrMapOvr>
    <a:masterClrMapping/>
  </p:clrMapOvr>
  <p:transition spd="slow" advClick="0"/>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6"/>
          <p:cNvSpPr>
            <a:spLocks noChangeArrowheads="1"/>
          </p:cNvSpPr>
          <p:nvPr/>
        </p:nvSpPr>
        <p:spPr bwMode="auto">
          <a:xfrm>
            <a:off x="0" y="0"/>
            <a:ext cx="9144000" cy="1219200"/>
          </a:xfrm>
          <a:prstGeom prst="rect">
            <a:avLst/>
          </a:prstGeom>
          <a:solidFill>
            <a:srgbClr val="0099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charset="0"/>
              <a:buChar char="•"/>
              <a:defRPr sz="3200">
                <a:solidFill>
                  <a:schemeClr val="tx1"/>
                </a:solidFill>
                <a:latin typeface="Calibri" charset="0"/>
                <a:ea typeface="MS PGothic" charset="-128"/>
              </a:defRPr>
            </a:lvl1pPr>
            <a:lvl2pPr marL="742950" indent="-285750">
              <a:spcBef>
                <a:spcPct val="20000"/>
              </a:spcBef>
              <a:buFont typeface="Arial" charset="0"/>
              <a:buChar char="–"/>
              <a:defRPr sz="2800">
                <a:solidFill>
                  <a:schemeClr val="tx1"/>
                </a:solidFill>
                <a:latin typeface="Calibri" charset="0"/>
                <a:ea typeface="MS PGothic" charset="-128"/>
              </a:defRPr>
            </a:lvl2pPr>
            <a:lvl3pPr marL="1143000" indent="-228600">
              <a:spcBef>
                <a:spcPct val="20000"/>
              </a:spcBef>
              <a:buFont typeface="Arial" charset="0"/>
              <a:buChar char="•"/>
              <a:defRPr sz="2400">
                <a:solidFill>
                  <a:schemeClr val="tx1"/>
                </a:solidFill>
                <a:latin typeface="Calibri" charset="0"/>
                <a:ea typeface="MS PGothic" charset="-128"/>
              </a:defRPr>
            </a:lvl3pPr>
            <a:lvl4pPr marL="1600200" indent="-228600">
              <a:spcBef>
                <a:spcPct val="20000"/>
              </a:spcBef>
              <a:buFont typeface="Arial" charset="0"/>
              <a:buChar char="–"/>
              <a:defRPr sz="2000">
                <a:solidFill>
                  <a:schemeClr val="tx1"/>
                </a:solidFill>
                <a:latin typeface="Calibri" charset="0"/>
                <a:ea typeface="MS PGothic" charset="-128"/>
              </a:defRPr>
            </a:lvl4pPr>
            <a:lvl5pPr marL="2057400" indent="-228600">
              <a:spcBef>
                <a:spcPct val="20000"/>
              </a:spcBef>
              <a:buFont typeface="Arial" charset="0"/>
              <a:buChar char="»"/>
              <a:defRPr sz="2000">
                <a:solidFill>
                  <a:schemeClr val="tx1"/>
                </a:solidFill>
                <a:latin typeface="Calibri" charset="0"/>
                <a:ea typeface="MS PGothic" charset="-128"/>
              </a:defRPr>
            </a:lvl5pPr>
            <a:lvl6pPr marL="2514600" indent="-228600" eaLnBrk="0" fontAlgn="base" hangingPunct="0">
              <a:spcBef>
                <a:spcPct val="20000"/>
              </a:spcBef>
              <a:spcAft>
                <a:spcPct val="0"/>
              </a:spcAft>
              <a:buFont typeface="Arial" charset="0"/>
              <a:buChar char="»"/>
              <a:defRPr sz="2000">
                <a:solidFill>
                  <a:schemeClr val="tx1"/>
                </a:solidFill>
                <a:latin typeface="Calibri" charset="0"/>
                <a:ea typeface="MS PGothic" charset="-128"/>
              </a:defRPr>
            </a:lvl6pPr>
            <a:lvl7pPr marL="2971800" indent="-228600" eaLnBrk="0" fontAlgn="base" hangingPunct="0">
              <a:spcBef>
                <a:spcPct val="20000"/>
              </a:spcBef>
              <a:spcAft>
                <a:spcPct val="0"/>
              </a:spcAft>
              <a:buFont typeface="Arial" charset="0"/>
              <a:buChar char="»"/>
              <a:defRPr sz="2000">
                <a:solidFill>
                  <a:schemeClr val="tx1"/>
                </a:solidFill>
                <a:latin typeface="Calibri" charset="0"/>
                <a:ea typeface="MS PGothic" charset="-128"/>
              </a:defRPr>
            </a:lvl7pPr>
            <a:lvl8pPr marL="3429000" indent="-228600" eaLnBrk="0" fontAlgn="base" hangingPunct="0">
              <a:spcBef>
                <a:spcPct val="20000"/>
              </a:spcBef>
              <a:spcAft>
                <a:spcPct val="0"/>
              </a:spcAft>
              <a:buFont typeface="Arial" charset="0"/>
              <a:buChar char="»"/>
              <a:defRPr sz="2000">
                <a:solidFill>
                  <a:schemeClr val="tx1"/>
                </a:solidFill>
                <a:latin typeface="Calibri" charset="0"/>
                <a:ea typeface="MS PGothic" charset="-128"/>
              </a:defRPr>
            </a:lvl8pPr>
            <a:lvl9pPr marL="3886200" indent="-228600" eaLnBrk="0" fontAlgn="base" hangingPunct="0">
              <a:spcBef>
                <a:spcPct val="20000"/>
              </a:spcBef>
              <a:spcAft>
                <a:spcPct val="0"/>
              </a:spcAft>
              <a:buFont typeface="Arial" charset="0"/>
              <a:buChar char="»"/>
              <a:defRPr sz="2000">
                <a:solidFill>
                  <a:schemeClr val="tx1"/>
                </a:solidFill>
                <a:latin typeface="Calibri" charset="0"/>
                <a:ea typeface="MS PGothic" charset="-128"/>
              </a:defRPr>
            </a:lvl9pPr>
          </a:lstStyle>
          <a:p>
            <a:pPr defTabSz="914400">
              <a:spcBef>
                <a:spcPct val="0"/>
              </a:spcBef>
              <a:buFontTx/>
              <a:buNone/>
            </a:pPr>
            <a:endParaRPr lang="x-none" altLang="x-none" sz="3600"/>
          </a:p>
        </p:txBody>
      </p:sp>
      <p:sp>
        <p:nvSpPr>
          <p:cNvPr id="32770" name="TextBox 3"/>
          <p:cNvSpPr txBox="1">
            <a:spLocks noChangeArrowheads="1"/>
          </p:cNvSpPr>
          <p:nvPr/>
        </p:nvSpPr>
        <p:spPr bwMode="auto">
          <a:xfrm>
            <a:off x="0" y="76200"/>
            <a:ext cx="91440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charset="0"/>
                <a:ea typeface="MS PGothic" charset="-128"/>
              </a:defRPr>
            </a:lvl1pPr>
            <a:lvl2pPr marL="742950" indent="-285750">
              <a:spcBef>
                <a:spcPct val="20000"/>
              </a:spcBef>
              <a:buFont typeface="Arial" charset="0"/>
              <a:buChar char="–"/>
              <a:defRPr sz="2800">
                <a:solidFill>
                  <a:schemeClr val="tx1"/>
                </a:solidFill>
                <a:latin typeface="Calibri" charset="0"/>
                <a:ea typeface="MS PGothic" charset="-128"/>
              </a:defRPr>
            </a:lvl2pPr>
            <a:lvl3pPr marL="1143000" indent="-228600">
              <a:spcBef>
                <a:spcPct val="20000"/>
              </a:spcBef>
              <a:buFont typeface="Arial" charset="0"/>
              <a:buChar char="•"/>
              <a:defRPr sz="2400">
                <a:solidFill>
                  <a:schemeClr val="tx1"/>
                </a:solidFill>
                <a:latin typeface="Calibri" charset="0"/>
                <a:ea typeface="MS PGothic" charset="-128"/>
              </a:defRPr>
            </a:lvl3pPr>
            <a:lvl4pPr marL="1600200" indent="-228600">
              <a:spcBef>
                <a:spcPct val="20000"/>
              </a:spcBef>
              <a:buFont typeface="Arial" charset="0"/>
              <a:buChar char="–"/>
              <a:defRPr sz="2000">
                <a:solidFill>
                  <a:schemeClr val="tx1"/>
                </a:solidFill>
                <a:latin typeface="Calibri" charset="0"/>
                <a:ea typeface="MS PGothic" charset="-128"/>
              </a:defRPr>
            </a:lvl4pPr>
            <a:lvl5pPr marL="2057400" indent="-228600">
              <a:spcBef>
                <a:spcPct val="20000"/>
              </a:spcBef>
              <a:buFont typeface="Arial" charset="0"/>
              <a:buChar char="»"/>
              <a:defRPr sz="2000">
                <a:solidFill>
                  <a:schemeClr val="tx1"/>
                </a:solidFill>
                <a:latin typeface="Calibri" charset="0"/>
                <a:ea typeface="MS PGothic" charset="-128"/>
              </a:defRPr>
            </a:lvl5pPr>
            <a:lvl6pPr marL="2514600" indent="-228600" eaLnBrk="0" fontAlgn="base" hangingPunct="0">
              <a:spcBef>
                <a:spcPct val="20000"/>
              </a:spcBef>
              <a:spcAft>
                <a:spcPct val="0"/>
              </a:spcAft>
              <a:buFont typeface="Arial" charset="0"/>
              <a:buChar char="»"/>
              <a:defRPr sz="2000">
                <a:solidFill>
                  <a:schemeClr val="tx1"/>
                </a:solidFill>
                <a:latin typeface="Calibri" charset="0"/>
                <a:ea typeface="MS PGothic" charset="-128"/>
              </a:defRPr>
            </a:lvl6pPr>
            <a:lvl7pPr marL="2971800" indent="-228600" eaLnBrk="0" fontAlgn="base" hangingPunct="0">
              <a:spcBef>
                <a:spcPct val="20000"/>
              </a:spcBef>
              <a:spcAft>
                <a:spcPct val="0"/>
              </a:spcAft>
              <a:buFont typeface="Arial" charset="0"/>
              <a:buChar char="»"/>
              <a:defRPr sz="2000">
                <a:solidFill>
                  <a:schemeClr val="tx1"/>
                </a:solidFill>
                <a:latin typeface="Calibri" charset="0"/>
                <a:ea typeface="MS PGothic" charset="-128"/>
              </a:defRPr>
            </a:lvl7pPr>
            <a:lvl8pPr marL="3429000" indent="-228600" eaLnBrk="0" fontAlgn="base" hangingPunct="0">
              <a:spcBef>
                <a:spcPct val="20000"/>
              </a:spcBef>
              <a:spcAft>
                <a:spcPct val="0"/>
              </a:spcAft>
              <a:buFont typeface="Arial" charset="0"/>
              <a:buChar char="»"/>
              <a:defRPr sz="2000">
                <a:solidFill>
                  <a:schemeClr val="tx1"/>
                </a:solidFill>
                <a:latin typeface="Calibri" charset="0"/>
                <a:ea typeface="MS PGothic" charset="-128"/>
              </a:defRPr>
            </a:lvl8pPr>
            <a:lvl9pPr marL="3886200" indent="-228600" eaLnBrk="0" fontAlgn="base" hangingPunct="0">
              <a:spcBef>
                <a:spcPct val="20000"/>
              </a:spcBef>
              <a:spcAft>
                <a:spcPct val="0"/>
              </a:spcAft>
              <a:buFont typeface="Arial" charset="0"/>
              <a:buChar char="»"/>
              <a:defRPr sz="2000">
                <a:solidFill>
                  <a:schemeClr val="tx1"/>
                </a:solidFill>
                <a:latin typeface="Calibri" charset="0"/>
                <a:ea typeface="MS PGothic" charset="-128"/>
              </a:defRPr>
            </a:lvl9pPr>
          </a:lstStyle>
          <a:p>
            <a:pPr algn="ctr" defTabSz="914400">
              <a:spcBef>
                <a:spcPct val="0"/>
              </a:spcBef>
              <a:buFontTx/>
              <a:buNone/>
            </a:pPr>
            <a:r>
              <a:rPr lang="en-US" altLang="x-none" sz="5400" b="1">
                <a:solidFill>
                  <a:schemeClr val="bg1"/>
                </a:solidFill>
                <a:latin typeface="Palatino Linotype" charset="0"/>
              </a:rPr>
              <a:t>Jolie Revelation</a:t>
            </a:r>
          </a:p>
        </p:txBody>
      </p:sp>
      <p:sp>
        <p:nvSpPr>
          <p:cNvPr id="32771" name="TextBox 7"/>
          <p:cNvSpPr txBox="1">
            <a:spLocks noChangeArrowheads="1"/>
          </p:cNvSpPr>
          <p:nvPr/>
        </p:nvSpPr>
        <p:spPr bwMode="auto">
          <a:xfrm>
            <a:off x="6999288" y="5965825"/>
            <a:ext cx="2065337"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Calibri" charset="0"/>
                <a:ea typeface="MS PGothic" charset="-128"/>
              </a:defRPr>
            </a:lvl1pPr>
            <a:lvl2pPr marL="742950" indent="-285750">
              <a:spcBef>
                <a:spcPct val="20000"/>
              </a:spcBef>
              <a:buFont typeface="Arial" charset="0"/>
              <a:buChar char="–"/>
              <a:defRPr sz="2800">
                <a:solidFill>
                  <a:schemeClr val="tx1"/>
                </a:solidFill>
                <a:latin typeface="Calibri" charset="0"/>
                <a:ea typeface="MS PGothic" charset="-128"/>
              </a:defRPr>
            </a:lvl2pPr>
            <a:lvl3pPr marL="1143000" indent="-228600">
              <a:spcBef>
                <a:spcPct val="20000"/>
              </a:spcBef>
              <a:buFont typeface="Arial" charset="0"/>
              <a:buChar char="•"/>
              <a:defRPr sz="2400">
                <a:solidFill>
                  <a:schemeClr val="tx1"/>
                </a:solidFill>
                <a:latin typeface="Calibri" charset="0"/>
                <a:ea typeface="MS PGothic" charset="-128"/>
              </a:defRPr>
            </a:lvl3pPr>
            <a:lvl4pPr marL="1600200" indent="-228600">
              <a:spcBef>
                <a:spcPct val="20000"/>
              </a:spcBef>
              <a:buFont typeface="Arial" charset="0"/>
              <a:buChar char="–"/>
              <a:defRPr sz="2000">
                <a:solidFill>
                  <a:schemeClr val="tx1"/>
                </a:solidFill>
                <a:latin typeface="Calibri" charset="0"/>
                <a:ea typeface="MS PGothic" charset="-128"/>
              </a:defRPr>
            </a:lvl4pPr>
            <a:lvl5pPr marL="2057400" indent="-228600">
              <a:spcBef>
                <a:spcPct val="20000"/>
              </a:spcBef>
              <a:buFont typeface="Arial" charset="0"/>
              <a:buChar char="»"/>
              <a:defRPr sz="2000">
                <a:solidFill>
                  <a:schemeClr val="tx1"/>
                </a:solidFill>
                <a:latin typeface="Calibri" charset="0"/>
                <a:ea typeface="MS PGothic" charset="-128"/>
              </a:defRPr>
            </a:lvl5pPr>
            <a:lvl6pPr marL="2514600" indent="-228600" eaLnBrk="0" fontAlgn="base" hangingPunct="0">
              <a:spcBef>
                <a:spcPct val="20000"/>
              </a:spcBef>
              <a:spcAft>
                <a:spcPct val="0"/>
              </a:spcAft>
              <a:buFont typeface="Arial" charset="0"/>
              <a:buChar char="»"/>
              <a:defRPr sz="2000">
                <a:solidFill>
                  <a:schemeClr val="tx1"/>
                </a:solidFill>
                <a:latin typeface="Calibri" charset="0"/>
                <a:ea typeface="MS PGothic" charset="-128"/>
              </a:defRPr>
            </a:lvl6pPr>
            <a:lvl7pPr marL="2971800" indent="-228600" eaLnBrk="0" fontAlgn="base" hangingPunct="0">
              <a:spcBef>
                <a:spcPct val="20000"/>
              </a:spcBef>
              <a:spcAft>
                <a:spcPct val="0"/>
              </a:spcAft>
              <a:buFont typeface="Arial" charset="0"/>
              <a:buChar char="»"/>
              <a:defRPr sz="2000">
                <a:solidFill>
                  <a:schemeClr val="tx1"/>
                </a:solidFill>
                <a:latin typeface="Calibri" charset="0"/>
                <a:ea typeface="MS PGothic" charset="-128"/>
              </a:defRPr>
            </a:lvl7pPr>
            <a:lvl8pPr marL="3429000" indent="-228600" eaLnBrk="0" fontAlgn="base" hangingPunct="0">
              <a:spcBef>
                <a:spcPct val="20000"/>
              </a:spcBef>
              <a:spcAft>
                <a:spcPct val="0"/>
              </a:spcAft>
              <a:buFont typeface="Arial" charset="0"/>
              <a:buChar char="»"/>
              <a:defRPr sz="2000">
                <a:solidFill>
                  <a:schemeClr val="tx1"/>
                </a:solidFill>
                <a:latin typeface="Calibri" charset="0"/>
                <a:ea typeface="MS PGothic" charset="-128"/>
              </a:defRPr>
            </a:lvl8pPr>
            <a:lvl9pPr marL="3886200" indent="-228600" eaLnBrk="0" fontAlgn="base" hangingPunct="0">
              <a:spcBef>
                <a:spcPct val="20000"/>
              </a:spcBef>
              <a:spcAft>
                <a:spcPct val="0"/>
              </a:spcAft>
              <a:buFont typeface="Arial" charset="0"/>
              <a:buChar char="»"/>
              <a:defRPr sz="2000">
                <a:solidFill>
                  <a:schemeClr val="tx1"/>
                </a:solidFill>
                <a:latin typeface="Calibri" charset="0"/>
                <a:ea typeface="MS PGothic" charset="-128"/>
              </a:defRPr>
            </a:lvl9pPr>
          </a:lstStyle>
          <a:p>
            <a:pPr algn="r" defTabSz="914400">
              <a:spcBef>
                <a:spcPct val="0"/>
              </a:spcBef>
              <a:buFontTx/>
              <a:buNone/>
            </a:pPr>
            <a:r>
              <a:rPr lang="en-US" altLang="x-none" sz="2400">
                <a:latin typeface="Palatino Linotype" charset="0"/>
              </a:rPr>
              <a:t>NYT</a:t>
            </a:r>
          </a:p>
          <a:p>
            <a:pPr algn="r" defTabSz="914400">
              <a:spcBef>
                <a:spcPct val="0"/>
              </a:spcBef>
              <a:buFontTx/>
              <a:buNone/>
            </a:pPr>
            <a:r>
              <a:rPr lang="en-US" altLang="x-none" sz="2400">
                <a:latin typeface="Palatino Linotype" charset="0"/>
              </a:rPr>
              <a:t>May 14</a:t>
            </a:r>
            <a:r>
              <a:rPr lang="en-US" altLang="x-none" sz="2400" baseline="30000">
                <a:latin typeface="Palatino Linotype" charset="0"/>
              </a:rPr>
              <a:t>th</a:t>
            </a:r>
            <a:r>
              <a:rPr lang="en-US" altLang="x-none" sz="2400">
                <a:latin typeface="Palatino Linotype" charset="0"/>
              </a:rPr>
              <a:t> 2013</a:t>
            </a:r>
            <a:endParaRPr lang="en-US" altLang="x-none" sz="2400">
              <a:solidFill>
                <a:srgbClr val="FFFFFF"/>
              </a:solidFill>
              <a:latin typeface="Palatino Linotype" charset="0"/>
            </a:endParaRPr>
          </a:p>
        </p:txBody>
      </p:sp>
      <p:pic>
        <p:nvPicPr>
          <p:cNvPr id="32772" name="Picture 9"/>
          <p:cNvPicPr>
            <a:picLocks noChangeAspect="1"/>
          </p:cNvPicPr>
          <p:nvPr/>
        </p:nvPicPr>
        <p:blipFill>
          <a:blip r:embed="rId2">
            <a:extLst>
              <a:ext uri="{28A0092B-C50C-407E-A947-70E740481C1C}">
                <a14:useLocalDpi xmlns:a14="http://schemas.microsoft.com/office/drawing/2010/main" val="0"/>
              </a:ext>
            </a:extLst>
          </a:blip>
          <a:srcRect l="14864" r="11079"/>
          <a:stretch>
            <a:fillRect/>
          </a:stretch>
        </p:blipFill>
        <p:spPr bwMode="auto">
          <a:xfrm>
            <a:off x="319088" y="1533525"/>
            <a:ext cx="5961062" cy="5030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3" name="Text Box 10"/>
          <p:cNvSpPr txBox="1">
            <a:spLocks noChangeArrowheads="1"/>
          </p:cNvSpPr>
          <p:nvPr/>
        </p:nvSpPr>
        <p:spPr bwMode="auto">
          <a:xfrm>
            <a:off x="6456363" y="1668463"/>
            <a:ext cx="2513012" cy="3508375"/>
          </a:xfrm>
          <a:prstGeom prst="rect">
            <a:avLst/>
          </a:prstGeom>
          <a:noFill/>
          <a:ln>
            <a:noFill/>
          </a:ln>
          <a:effectLst>
            <a:prstShdw prst="shdw17" dist="17961" dir="2700000">
              <a:srgbClr val="2F4D71">
                <a:alpha val="74997"/>
              </a:srgbClr>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9250" indent="-349250">
              <a:spcBef>
                <a:spcPct val="20000"/>
              </a:spcBef>
              <a:buFont typeface="Arial" charset="0"/>
              <a:buChar char="•"/>
              <a:tabLst>
                <a:tab pos="349250" algn="l"/>
              </a:tabLst>
              <a:defRPr sz="3200">
                <a:solidFill>
                  <a:schemeClr val="tx1"/>
                </a:solidFill>
                <a:latin typeface="Calibri" charset="0"/>
                <a:ea typeface="MS PGothic" charset="-128"/>
              </a:defRPr>
            </a:lvl1pPr>
            <a:lvl2pPr marL="742950" indent="-285750">
              <a:spcBef>
                <a:spcPct val="20000"/>
              </a:spcBef>
              <a:buFont typeface="Arial" charset="0"/>
              <a:buChar char="–"/>
              <a:tabLst>
                <a:tab pos="349250" algn="l"/>
              </a:tabLst>
              <a:defRPr sz="2800">
                <a:solidFill>
                  <a:schemeClr val="tx1"/>
                </a:solidFill>
                <a:latin typeface="Calibri" charset="0"/>
                <a:ea typeface="MS PGothic" charset="-128"/>
              </a:defRPr>
            </a:lvl2pPr>
            <a:lvl3pPr marL="1143000" indent="-228600">
              <a:spcBef>
                <a:spcPct val="20000"/>
              </a:spcBef>
              <a:buFont typeface="Arial" charset="0"/>
              <a:buChar char="•"/>
              <a:tabLst>
                <a:tab pos="349250" algn="l"/>
              </a:tabLst>
              <a:defRPr sz="2400">
                <a:solidFill>
                  <a:schemeClr val="tx1"/>
                </a:solidFill>
                <a:latin typeface="Calibri" charset="0"/>
                <a:ea typeface="MS PGothic" charset="-128"/>
              </a:defRPr>
            </a:lvl3pPr>
            <a:lvl4pPr marL="1600200" indent="-228600">
              <a:spcBef>
                <a:spcPct val="20000"/>
              </a:spcBef>
              <a:buFont typeface="Arial" charset="0"/>
              <a:buChar char="–"/>
              <a:tabLst>
                <a:tab pos="349250" algn="l"/>
              </a:tabLst>
              <a:defRPr sz="2000">
                <a:solidFill>
                  <a:schemeClr val="tx1"/>
                </a:solidFill>
                <a:latin typeface="Calibri" charset="0"/>
                <a:ea typeface="MS PGothic" charset="-128"/>
              </a:defRPr>
            </a:lvl4pPr>
            <a:lvl5pPr marL="2057400" indent="-228600">
              <a:spcBef>
                <a:spcPct val="20000"/>
              </a:spcBef>
              <a:buFont typeface="Arial" charset="0"/>
              <a:buChar char="»"/>
              <a:tabLst>
                <a:tab pos="349250" algn="l"/>
              </a:tabLst>
              <a:defRPr sz="2000">
                <a:solidFill>
                  <a:schemeClr val="tx1"/>
                </a:solidFill>
                <a:latin typeface="Calibri" charset="0"/>
                <a:ea typeface="MS PGothic" charset="-128"/>
              </a:defRPr>
            </a:lvl5pPr>
            <a:lvl6pPr marL="2514600" indent="-228600" eaLnBrk="0" fontAlgn="base" hangingPunct="0">
              <a:spcBef>
                <a:spcPct val="20000"/>
              </a:spcBef>
              <a:spcAft>
                <a:spcPct val="0"/>
              </a:spcAft>
              <a:buFont typeface="Arial" charset="0"/>
              <a:buChar char="»"/>
              <a:tabLst>
                <a:tab pos="349250" algn="l"/>
              </a:tabLst>
              <a:defRPr sz="2000">
                <a:solidFill>
                  <a:schemeClr val="tx1"/>
                </a:solidFill>
                <a:latin typeface="Calibri" charset="0"/>
                <a:ea typeface="MS PGothic" charset="-128"/>
              </a:defRPr>
            </a:lvl6pPr>
            <a:lvl7pPr marL="2971800" indent="-228600" eaLnBrk="0" fontAlgn="base" hangingPunct="0">
              <a:spcBef>
                <a:spcPct val="20000"/>
              </a:spcBef>
              <a:spcAft>
                <a:spcPct val="0"/>
              </a:spcAft>
              <a:buFont typeface="Arial" charset="0"/>
              <a:buChar char="»"/>
              <a:tabLst>
                <a:tab pos="349250" algn="l"/>
              </a:tabLst>
              <a:defRPr sz="2000">
                <a:solidFill>
                  <a:schemeClr val="tx1"/>
                </a:solidFill>
                <a:latin typeface="Calibri" charset="0"/>
                <a:ea typeface="MS PGothic" charset="-128"/>
              </a:defRPr>
            </a:lvl7pPr>
            <a:lvl8pPr marL="3429000" indent="-228600" eaLnBrk="0" fontAlgn="base" hangingPunct="0">
              <a:spcBef>
                <a:spcPct val="20000"/>
              </a:spcBef>
              <a:spcAft>
                <a:spcPct val="0"/>
              </a:spcAft>
              <a:buFont typeface="Arial" charset="0"/>
              <a:buChar char="»"/>
              <a:tabLst>
                <a:tab pos="349250" algn="l"/>
              </a:tabLst>
              <a:defRPr sz="2000">
                <a:solidFill>
                  <a:schemeClr val="tx1"/>
                </a:solidFill>
                <a:latin typeface="Calibri" charset="0"/>
                <a:ea typeface="MS PGothic" charset="-128"/>
              </a:defRPr>
            </a:lvl8pPr>
            <a:lvl9pPr marL="3886200" indent="-228600" eaLnBrk="0" fontAlgn="base" hangingPunct="0">
              <a:spcBef>
                <a:spcPct val="20000"/>
              </a:spcBef>
              <a:spcAft>
                <a:spcPct val="0"/>
              </a:spcAft>
              <a:buFont typeface="Arial" charset="0"/>
              <a:buChar char="»"/>
              <a:tabLst>
                <a:tab pos="349250" algn="l"/>
              </a:tabLst>
              <a:defRPr sz="2000">
                <a:solidFill>
                  <a:schemeClr val="tx1"/>
                </a:solidFill>
                <a:latin typeface="Calibri" charset="0"/>
                <a:ea typeface="MS PGothic" charset="-128"/>
              </a:defRPr>
            </a:lvl9pPr>
          </a:lstStyle>
          <a:p>
            <a:pPr defTabSz="914400">
              <a:spcBef>
                <a:spcPct val="30000"/>
              </a:spcBef>
              <a:buFontTx/>
              <a:buChar char="•"/>
            </a:pPr>
            <a:r>
              <a:rPr lang="en-US" altLang="x-none" sz="2800" b="1">
                <a:latin typeface="Palatino Linotype" charset="0"/>
              </a:rPr>
              <a:t>Marcheline Bertrand</a:t>
            </a:r>
          </a:p>
          <a:p>
            <a:pPr defTabSz="914400" eaLnBrk="1" hangingPunct="1">
              <a:spcBef>
                <a:spcPct val="0"/>
              </a:spcBef>
              <a:buFontTx/>
              <a:buChar char="•"/>
            </a:pPr>
            <a:r>
              <a:rPr lang="en-US" altLang="x-none" sz="2800">
                <a:latin typeface="Palatino Linotype" charset="0"/>
              </a:rPr>
              <a:t>Died 2007</a:t>
            </a:r>
          </a:p>
          <a:p>
            <a:pPr defTabSz="914400" eaLnBrk="1" hangingPunct="1">
              <a:spcBef>
                <a:spcPct val="0"/>
              </a:spcBef>
              <a:buFontTx/>
              <a:buChar char="•"/>
            </a:pPr>
            <a:r>
              <a:rPr lang="en-US" altLang="x-none" sz="2800">
                <a:latin typeface="Palatino Linotype" charset="0"/>
              </a:rPr>
              <a:t>Ovarian Cancer </a:t>
            </a:r>
          </a:p>
          <a:p>
            <a:pPr defTabSz="914400" eaLnBrk="1" hangingPunct="1">
              <a:spcBef>
                <a:spcPct val="0"/>
              </a:spcBef>
              <a:buFontTx/>
              <a:buChar char="•"/>
            </a:pPr>
            <a:r>
              <a:rPr lang="en-US" altLang="x-none" sz="2800">
                <a:latin typeface="Palatino Linotype" charset="0"/>
              </a:rPr>
              <a:t>Aged 56</a:t>
            </a:r>
          </a:p>
          <a:p>
            <a:pPr defTabSz="914400" eaLnBrk="1" hangingPunct="1">
              <a:spcBef>
                <a:spcPct val="0"/>
              </a:spcBef>
              <a:buFontTx/>
              <a:buChar char="•"/>
            </a:pPr>
            <a:r>
              <a:rPr lang="en-US" altLang="x-none" sz="2800">
                <a:latin typeface="Palatino Linotype" charset="0"/>
              </a:rPr>
              <a:t>Actress</a:t>
            </a:r>
          </a:p>
          <a:p>
            <a:pPr defTabSz="914400" eaLnBrk="1" hangingPunct="1">
              <a:spcBef>
                <a:spcPct val="0"/>
              </a:spcBef>
              <a:buFontTx/>
              <a:buChar char="•"/>
            </a:pPr>
            <a:r>
              <a:rPr lang="en-US" altLang="x-none" sz="2800">
                <a:latin typeface="Palatino Linotype" charset="0"/>
              </a:rPr>
              <a:t>… Mother</a:t>
            </a:r>
          </a:p>
        </p:txBody>
      </p:sp>
    </p:spTree>
  </p:cSld>
  <p:clrMapOvr>
    <a:masterClrMapping/>
  </p:clrMapOvr>
  <p:transition spd="slow" advClick="0"/>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3"/>
          <p:cNvSpPr>
            <a:spLocks noGrp="1"/>
          </p:cNvSpPr>
          <p:nvPr>
            <p:ph type="body" idx="4294967295"/>
          </p:nvPr>
        </p:nvSpPr>
        <p:spPr>
          <a:xfrm>
            <a:off x="400050" y="1746250"/>
            <a:ext cx="5097463" cy="4635500"/>
          </a:xfrm>
        </p:spPr>
        <p:txBody>
          <a:bodyPr/>
          <a:lstStyle/>
          <a:p>
            <a:pPr marL="0" indent="0">
              <a:lnSpc>
                <a:spcPct val="90000"/>
              </a:lnSpc>
              <a:buFont typeface="Arial" charset="0"/>
              <a:buNone/>
            </a:pPr>
            <a:r>
              <a:rPr lang="en-US" altLang="x-none" b="1">
                <a:latin typeface="Palatino Linotype" charset="0"/>
                <a:ea typeface="MS PGothic" charset="-128"/>
              </a:rPr>
              <a:t>Supreme Court </a:t>
            </a:r>
          </a:p>
          <a:p>
            <a:pPr marL="0" indent="0">
              <a:lnSpc>
                <a:spcPct val="90000"/>
              </a:lnSpc>
              <a:buFont typeface="Arial" charset="0"/>
              <a:buNone/>
            </a:pPr>
            <a:r>
              <a:rPr lang="en-US" altLang="x-none">
                <a:latin typeface="Palatino Linotype" charset="0"/>
                <a:ea typeface="MS PGothic" charset="-128"/>
              </a:rPr>
              <a:t>June 13, 2013</a:t>
            </a:r>
            <a:endParaRPr lang="en-US" altLang="x-none" b="1">
              <a:latin typeface="Palatino Linotype" charset="0"/>
              <a:ea typeface="MS PGothic" charset="-128"/>
            </a:endParaRPr>
          </a:p>
          <a:p>
            <a:pPr marL="0" indent="0">
              <a:lnSpc>
                <a:spcPct val="90000"/>
              </a:lnSpc>
              <a:buFont typeface="Arial" charset="0"/>
              <a:buNone/>
            </a:pPr>
            <a:r>
              <a:rPr lang="en-US" altLang="x-none" i="1">
                <a:latin typeface="Palatino Linotype" charset="0"/>
                <a:ea typeface="MS PGothic" charset="-128"/>
              </a:rPr>
              <a:t>Molecular Pathology v. Myriad Genetics, Inc.</a:t>
            </a:r>
            <a:r>
              <a:rPr lang="en-US" altLang="x-none">
                <a:latin typeface="Palatino Linotype" charset="0"/>
                <a:ea typeface="MS PGothic" charset="-128"/>
              </a:rPr>
              <a:t> </a:t>
            </a:r>
          </a:p>
          <a:p>
            <a:pPr marL="0" indent="0">
              <a:lnSpc>
                <a:spcPct val="90000"/>
              </a:lnSpc>
              <a:buFont typeface="Arial" charset="0"/>
              <a:buNone/>
            </a:pPr>
            <a:r>
              <a:rPr lang="en-US" altLang="x-none">
                <a:latin typeface="Palatino Linotype" charset="0"/>
                <a:ea typeface="MS PGothic" charset="-128"/>
              </a:rPr>
              <a:t>Unanimous decision</a:t>
            </a:r>
          </a:p>
          <a:p>
            <a:pPr marL="0" indent="0">
              <a:lnSpc>
                <a:spcPct val="90000"/>
              </a:lnSpc>
              <a:buFont typeface="Arial" charset="0"/>
              <a:buNone/>
            </a:pPr>
            <a:r>
              <a:rPr lang="en-US" altLang="x-none">
                <a:latin typeface="Palatino Linotype" charset="0"/>
                <a:ea typeface="MS PGothic" charset="-128"/>
              </a:rPr>
              <a:t>Invalidated Myriad's claims </a:t>
            </a:r>
          </a:p>
          <a:p>
            <a:pPr marL="0" indent="0">
              <a:lnSpc>
                <a:spcPct val="90000"/>
              </a:lnSpc>
              <a:buFont typeface="Arial" charset="0"/>
              <a:buNone/>
            </a:pPr>
            <a:r>
              <a:rPr lang="en-US" altLang="x-none">
                <a:latin typeface="Palatino Linotype" charset="0"/>
                <a:ea typeface="MS PGothic" charset="-128"/>
              </a:rPr>
              <a:t>Discovery &amp; Prior Art</a:t>
            </a:r>
          </a:p>
          <a:p>
            <a:pPr marL="0" indent="0">
              <a:lnSpc>
                <a:spcPct val="90000"/>
              </a:lnSpc>
              <a:buFont typeface="Arial" charset="0"/>
              <a:buNone/>
            </a:pPr>
            <a:r>
              <a:rPr lang="en-US" altLang="x-none" b="1">
                <a:latin typeface="Palatino Linotype" charset="0"/>
                <a:ea typeface="MS PGothic" charset="-128"/>
              </a:rPr>
              <a:t>CAN patent:</a:t>
            </a:r>
            <a:r>
              <a:rPr lang="en-US" altLang="x-none">
                <a:latin typeface="Palatino Linotype" charset="0"/>
                <a:ea typeface="MS PGothic" charset="-128"/>
              </a:rPr>
              <a:t> methods</a:t>
            </a:r>
          </a:p>
        </p:txBody>
      </p:sp>
      <p:sp>
        <p:nvSpPr>
          <p:cNvPr id="33794" name="Rectangle 6"/>
          <p:cNvSpPr>
            <a:spLocks noChangeArrowheads="1"/>
          </p:cNvSpPr>
          <p:nvPr/>
        </p:nvSpPr>
        <p:spPr bwMode="auto">
          <a:xfrm>
            <a:off x="0" y="0"/>
            <a:ext cx="9144000" cy="1219200"/>
          </a:xfrm>
          <a:prstGeom prst="rect">
            <a:avLst/>
          </a:prstGeom>
          <a:solidFill>
            <a:srgbClr val="0099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charset="0"/>
              <a:buChar char="•"/>
              <a:defRPr sz="3200">
                <a:solidFill>
                  <a:schemeClr val="tx1"/>
                </a:solidFill>
                <a:latin typeface="Calibri" charset="0"/>
                <a:ea typeface="MS PGothic" charset="-128"/>
              </a:defRPr>
            </a:lvl1pPr>
            <a:lvl2pPr marL="742950" indent="-285750">
              <a:spcBef>
                <a:spcPct val="20000"/>
              </a:spcBef>
              <a:buFont typeface="Arial" charset="0"/>
              <a:buChar char="–"/>
              <a:defRPr sz="2800">
                <a:solidFill>
                  <a:schemeClr val="tx1"/>
                </a:solidFill>
                <a:latin typeface="Calibri" charset="0"/>
                <a:ea typeface="MS PGothic" charset="-128"/>
              </a:defRPr>
            </a:lvl2pPr>
            <a:lvl3pPr marL="1143000" indent="-228600">
              <a:spcBef>
                <a:spcPct val="20000"/>
              </a:spcBef>
              <a:buFont typeface="Arial" charset="0"/>
              <a:buChar char="•"/>
              <a:defRPr sz="2400">
                <a:solidFill>
                  <a:schemeClr val="tx1"/>
                </a:solidFill>
                <a:latin typeface="Calibri" charset="0"/>
                <a:ea typeface="MS PGothic" charset="-128"/>
              </a:defRPr>
            </a:lvl3pPr>
            <a:lvl4pPr marL="1600200" indent="-228600">
              <a:spcBef>
                <a:spcPct val="20000"/>
              </a:spcBef>
              <a:buFont typeface="Arial" charset="0"/>
              <a:buChar char="–"/>
              <a:defRPr sz="2000">
                <a:solidFill>
                  <a:schemeClr val="tx1"/>
                </a:solidFill>
                <a:latin typeface="Calibri" charset="0"/>
                <a:ea typeface="MS PGothic" charset="-128"/>
              </a:defRPr>
            </a:lvl4pPr>
            <a:lvl5pPr marL="2057400" indent="-228600">
              <a:spcBef>
                <a:spcPct val="20000"/>
              </a:spcBef>
              <a:buFont typeface="Arial" charset="0"/>
              <a:buChar char="»"/>
              <a:defRPr sz="2000">
                <a:solidFill>
                  <a:schemeClr val="tx1"/>
                </a:solidFill>
                <a:latin typeface="Calibri" charset="0"/>
                <a:ea typeface="MS PGothic" charset="-128"/>
              </a:defRPr>
            </a:lvl5pPr>
            <a:lvl6pPr marL="2514600" indent="-228600" eaLnBrk="0" fontAlgn="base" hangingPunct="0">
              <a:spcBef>
                <a:spcPct val="20000"/>
              </a:spcBef>
              <a:spcAft>
                <a:spcPct val="0"/>
              </a:spcAft>
              <a:buFont typeface="Arial" charset="0"/>
              <a:buChar char="»"/>
              <a:defRPr sz="2000">
                <a:solidFill>
                  <a:schemeClr val="tx1"/>
                </a:solidFill>
                <a:latin typeface="Calibri" charset="0"/>
                <a:ea typeface="MS PGothic" charset="-128"/>
              </a:defRPr>
            </a:lvl6pPr>
            <a:lvl7pPr marL="2971800" indent="-228600" eaLnBrk="0" fontAlgn="base" hangingPunct="0">
              <a:spcBef>
                <a:spcPct val="20000"/>
              </a:spcBef>
              <a:spcAft>
                <a:spcPct val="0"/>
              </a:spcAft>
              <a:buFont typeface="Arial" charset="0"/>
              <a:buChar char="»"/>
              <a:defRPr sz="2000">
                <a:solidFill>
                  <a:schemeClr val="tx1"/>
                </a:solidFill>
                <a:latin typeface="Calibri" charset="0"/>
                <a:ea typeface="MS PGothic" charset="-128"/>
              </a:defRPr>
            </a:lvl7pPr>
            <a:lvl8pPr marL="3429000" indent="-228600" eaLnBrk="0" fontAlgn="base" hangingPunct="0">
              <a:spcBef>
                <a:spcPct val="20000"/>
              </a:spcBef>
              <a:spcAft>
                <a:spcPct val="0"/>
              </a:spcAft>
              <a:buFont typeface="Arial" charset="0"/>
              <a:buChar char="»"/>
              <a:defRPr sz="2000">
                <a:solidFill>
                  <a:schemeClr val="tx1"/>
                </a:solidFill>
                <a:latin typeface="Calibri" charset="0"/>
                <a:ea typeface="MS PGothic" charset="-128"/>
              </a:defRPr>
            </a:lvl8pPr>
            <a:lvl9pPr marL="3886200" indent="-228600" eaLnBrk="0" fontAlgn="base" hangingPunct="0">
              <a:spcBef>
                <a:spcPct val="20000"/>
              </a:spcBef>
              <a:spcAft>
                <a:spcPct val="0"/>
              </a:spcAft>
              <a:buFont typeface="Arial" charset="0"/>
              <a:buChar char="»"/>
              <a:defRPr sz="2000">
                <a:solidFill>
                  <a:schemeClr val="tx1"/>
                </a:solidFill>
                <a:latin typeface="Calibri" charset="0"/>
                <a:ea typeface="MS PGothic" charset="-128"/>
              </a:defRPr>
            </a:lvl9pPr>
          </a:lstStyle>
          <a:p>
            <a:pPr defTabSz="914400">
              <a:spcBef>
                <a:spcPct val="0"/>
              </a:spcBef>
              <a:buFontTx/>
              <a:buNone/>
            </a:pPr>
            <a:endParaRPr lang="x-none" altLang="x-none" sz="3600"/>
          </a:p>
        </p:txBody>
      </p:sp>
      <p:sp>
        <p:nvSpPr>
          <p:cNvPr id="33795" name="TextBox 3"/>
          <p:cNvSpPr txBox="1">
            <a:spLocks noChangeArrowheads="1"/>
          </p:cNvSpPr>
          <p:nvPr/>
        </p:nvSpPr>
        <p:spPr bwMode="auto">
          <a:xfrm>
            <a:off x="0" y="133350"/>
            <a:ext cx="9144000" cy="823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charset="0"/>
                <a:ea typeface="MS PGothic" charset="-128"/>
              </a:defRPr>
            </a:lvl1pPr>
            <a:lvl2pPr marL="742950" indent="-285750">
              <a:spcBef>
                <a:spcPct val="20000"/>
              </a:spcBef>
              <a:buFont typeface="Arial" charset="0"/>
              <a:buChar char="–"/>
              <a:defRPr sz="2800">
                <a:solidFill>
                  <a:schemeClr val="tx1"/>
                </a:solidFill>
                <a:latin typeface="Calibri" charset="0"/>
                <a:ea typeface="MS PGothic" charset="-128"/>
              </a:defRPr>
            </a:lvl2pPr>
            <a:lvl3pPr marL="1143000" indent="-228600">
              <a:spcBef>
                <a:spcPct val="20000"/>
              </a:spcBef>
              <a:buFont typeface="Arial" charset="0"/>
              <a:buChar char="•"/>
              <a:defRPr sz="2400">
                <a:solidFill>
                  <a:schemeClr val="tx1"/>
                </a:solidFill>
                <a:latin typeface="Calibri" charset="0"/>
                <a:ea typeface="MS PGothic" charset="-128"/>
              </a:defRPr>
            </a:lvl3pPr>
            <a:lvl4pPr marL="1600200" indent="-228600">
              <a:spcBef>
                <a:spcPct val="20000"/>
              </a:spcBef>
              <a:buFont typeface="Arial" charset="0"/>
              <a:buChar char="–"/>
              <a:defRPr sz="2000">
                <a:solidFill>
                  <a:schemeClr val="tx1"/>
                </a:solidFill>
                <a:latin typeface="Calibri" charset="0"/>
                <a:ea typeface="MS PGothic" charset="-128"/>
              </a:defRPr>
            </a:lvl4pPr>
            <a:lvl5pPr marL="2057400" indent="-228600">
              <a:spcBef>
                <a:spcPct val="20000"/>
              </a:spcBef>
              <a:buFont typeface="Arial" charset="0"/>
              <a:buChar char="»"/>
              <a:defRPr sz="2000">
                <a:solidFill>
                  <a:schemeClr val="tx1"/>
                </a:solidFill>
                <a:latin typeface="Calibri" charset="0"/>
                <a:ea typeface="MS PGothic" charset="-128"/>
              </a:defRPr>
            </a:lvl5pPr>
            <a:lvl6pPr marL="2514600" indent="-228600" eaLnBrk="0" fontAlgn="base" hangingPunct="0">
              <a:spcBef>
                <a:spcPct val="20000"/>
              </a:spcBef>
              <a:spcAft>
                <a:spcPct val="0"/>
              </a:spcAft>
              <a:buFont typeface="Arial" charset="0"/>
              <a:buChar char="»"/>
              <a:defRPr sz="2000">
                <a:solidFill>
                  <a:schemeClr val="tx1"/>
                </a:solidFill>
                <a:latin typeface="Calibri" charset="0"/>
                <a:ea typeface="MS PGothic" charset="-128"/>
              </a:defRPr>
            </a:lvl6pPr>
            <a:lvl7pPr marL="2971800" indent="-228600" eaLnBrk="0" fontAlgn="base" hangingPunct="0">
              <a:spcBef>
                <a:spcPct val="20000"/>
              </a:spcBef>
              <a:spcAft>
                <a:spcPct val="0"/>
              </a:spcAft>
              <a:buFont typeface="Arial" charset="0"/>
              <a:buChar char="»"/>
              <a:defRPr sz="2000">
                <a:solidFill>
                  <a:schemeClr val="tx1"/>
                </a:solidFill>
                <a:latin typeface="Calibri" charset="0"/>
                <a:ea typeface="MS PGothic" charset="-128"/>
              </a:defRPr>
            </a:lvl7pPr>
            <a:lvl8pPr marL="3429000" indent="-228600" eaLnBrk="0" fontAlgn="base" hangingPunct="0">
              <a:spcBef>
                <a:spcPct val="20000"/>
              </a:spcBef>
              <a:spcAft>
                <a:spcPct val="0"/>
              </a:spcAft>
              <a:buFont typeface="Arial" charset="0"/>
              <a:buChar char="»"/>
              <a:defRPr sz="2000">
                <a:solidFill>
                  <a:schemeClr val="tx1"/>
                </a:solidFill>
                <a:latin typeface="Calibri" charset="0"/>
                <a:ea typeface="MS PGothic" charset="-128"/>
              </a:defRPr>
            </a:lvl8pPr>
            <a:lvl9pPr marL="3886200" indent="-228600" eaLnBrk="0" fontAlgn="base" hangingPunct="0">
              <a:spcBef>
                <a:spcPct val="20000"/>
              </a:spcBef>
              <a:spcAft>
                <a:spcPct val="0"/>
              </a:spcAft>
              <a:buFont typeface="Arial" charset="0"/>
              <a:buChar char="»"/>
              <a:defRPr sz="2000">
                <a:solidFill>
                  <a:schemeClr val="tx1"/>
                </a:solidFill>
                <a:latin typeface="Calibri" charset="0"/>
                <a:ea typeface="MS PGothic" charset="-128"/>
              </a:defRPr>
            </a:lvl9pPr>
          </a:lstStyle>
          <a:p>
            <a:pPr algn="ctr" defTabSz="914400">
              <a:spcBef>
                <a:spcPct val="0"/>
              </a:spcBef>
              <a:buFontTx/>
              <a:buNone/>
            </a:pPr>
            <a:r>
              <a:rPr lang="en-US" altLang="x-none" sz="4800" b="1">
                <a:solidFill>
                  <a:schemeClr val="bg1"/>
                </a:solidFill>
                <a:latin typeface="Palatino Linotype" charset="0"/>
              </a:rPr>
              <a:t>BRCA Patent Issues</a:t>
            </a:r>
          </a:p>
        </p:txBody>
      </p:sp>
      <p:pic>
        <p:nvPicPr>
          <p:cNvPr id="33796" name="Picture 8" descr="Seal_of_the_United_States_Supreme_Cour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30750" y="2085975"/>
            <a:ext cx="4070350" cy="407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Click="0"/>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6"/>
          <p:cNvSpPr>
            <a:spLocks noChangeArrowheads="1"/>
          </p:cNvSpPr>
          <p:nvPr/>
        </p:nvSpPr>
        <p:spPr bwMode="auto">
          <a:xfrm>
            <a:off x="0" y="0"/>
            <a:ext cx="9144000" cy="1219200"/>
          </a:xfrm>
          <a:prstGeom prst="rect">
            <a:avLst/>
          </a:prstGeom>
          <a:solidFill>
            <a:srgbClr val="0099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charset="0"/>
              <a:buChar char="•"/>
              <a:defRPr sz="3200">
                <a:solidFill>
                  <a:schemeClr val="tx1"/>
                </a:solidFill>
                <a:latin typeface="Calibri" charset="0"/>
                <a:ea typeface="MS PGothic" charset="-128"/>
              </a:defRPr>
            </a:lvl1pPr>
            <a:lvl2pPr marL="742950" indent="-285750">
              <a:spcBef>
                <a:spcPct val="20000"/>
              </a:spcBef>
              <a:buFont typeface="Arial" charset="0"/>
              <a:buChar char="–"/>
              <a:defRPr sz="2800">
                <a:solidFill>
                  <a:schemeClr val="tx1"/>
                </a:solidFill>
                <a:latin typeface="Calibri" charset="0"/>
                <a:ea typeface="MS PGothic" charset="-128"/>
              </a:defRPr>
            </a:lvl2pPr>
            <a:lvl3pPr marL="1143000" indent="-228600">
              <a:spcBef>
                <a:spcPct val="20000"/>
              </a:spcBef>
              <a:buFont typeface="Arial" charset="0"/>
              <a:buChar char="•"/>
              <a:defRPr sz="2400">
                <a:solidFill>
                  <a:schemeClr val="tx1"/>
                </a:solidFill>
                <a:latin typeface="Calibri" charset="0"/>
                <a:ea typeface="MS PGothic" charset="-128"/>
              </a:defRPr>
            </a:lvl3pPr>
            <a:lvl4pPr marL="1600200" indent="-228600">
              <a:spcBef>
                <a:spcPct val="20000"/>
              </a:spcBef>
              <a:buFont typeface="Arial" charset="0"/>
              <a:buChar char="–"/>
              <a:defRPr sz="2000">
                <a:solidFill>
                  <a:schemeClr val="tx1"/>
                </a:solidFill>
                <a:latin typeface="Calibri" charset="0"/>
                <a:ea typeface="MS PGothic" charset="-128"/>
              </a:defRPr>
            </a:lvl4pPr>
            <a:lvl5pPr marL="2057400" indent="-228600">
              <a:spcBef>
                <a:spcPct val="20000"/>
              </a:spcBef>
              <a:buFont typeface="Arial" charset="0"/>
              <a:buChar char="»"/>
              <a:defRPr sz="2000">
                <a:solidFill>
                  <a:schemeClr val="tx1"/>
                </a:solidFill>
                <a:latin typeface="Calibri" charset="0"/>
                <a:ea typeface="MS PGothic" charset="-128"/>
              </a:defRPr>
            </a:lvl5pPr>
            <a:lvl6pPr marL="2514600" indent="-228600" eaLnBrk="0" fontAlgn="base" hangingPunct="0">
              <a:spcBef>
                <a:spcPct val="20000"/>
              </a:spcBef>
              <a:spcAft>
                <a:spcPct val="0"/>
              </a:spcAft>
              <a:buFont typeface="Arial" charset="0"/>
              <a:buChar char="»"/>
              <a:defRPr sz="2000">
                <a:solidFill>
                  <a:schemeClr val="tx1"/>
                </a:solidFill>
                <a:latin typeface="Calibri" charset="0"/>
                <a:ea typeface="MS PGothic" charset="-128"/>
              </a:defRPr>
            </a:lvl6pPr>
            <a:lvl7pPr marL="2971800" indent="-228600" eaLnBrk="0" fontAlgn="base" hangingPunct="0">
              <a:spcBef>
                <a:spcPct val="20000"/>
              </a:spcBef>
              <a:spcAft>
                <a:spcPct val="0"/>
              </a:spcAft>
              <a:buFont typeface="Arial" charset="0"/>
              <a:buChar char="»"/>
              <a:defRPr sz="2000">
                <a:solidFill>
                  <a:schemeClr val="tx1"/>
                </a:solidFill>
                <a:latin typeface="Calibri" charset="0"/>
                <a:ea typeface="MS PGothic" charset="-128"/>
              </a:defRPr>
            </a:lvl7pPr>
            <a:lvl8pPr marL="3429000" indent="-228600" eaLnBrk="0" fontAlgn="base" hangingPunct="0">
              <a:spcBef>
                <a:spcPct val="20000"/>
              </a:spcBef>
              <a:spcAft>
                <a:spcPct val="0"/>
              </a:spcAft>
              <a:buFont typeface="Arial" charset="0"/>
              <a:buChar char="»"/>
              <a:defRPr sz="2000">
                <a:solidFill>
                  <a:schemeClr val="tx1"/>
                </a:solidFill>
                <a:latin typeface="Calibri" charset="0"/>
                <a:ea typeface="MS PGothic" charset="-128"/>
              </a:defRPr>
            </a:lvl8pPr>
            <a:lvl9pPr marL="3886200" indent="-228600" eaLnBrk="0" fontAlgn="base" hangingPunct="0">
              <a:spcBef>
                <a:spcPct val="20000"/>
              </a:spcBef>
              <a:spcAft>
                <a:spcPct val="0"/>
              </a:spcAft>
              <a:buFont typeface="Arial" charset="0"/>
              <a:buChar char="»"/>
              <a:defRPr sz="2000">
                <a:solidFill>
                  <a:schemeClr val="tx1"/>
                </a:solidFill>
                <a:latin typeface="Calibri" charset="0"/>
                <a:ea typeface="MS PGothic" charset="-128"/>
              </a:defRPr>
            </a:lvl9pPr>
          </a:lstStyle>
          <a:p>
            <a:pPr defTabSz="914400">
              <a:spcBef>
                <a:spcPct val="0"/>
              </a:spcBef>
              <a:buFontTx/>
              <a:buNone/>
            </a:pPr>
            <a:endParaRPr lang="x-none" altLang="x-none" sz="3600"/>
          </a:p>
        </p:txBody>
      </p:sp>
      <p:sp>
        <p:nvSpPr>
          <p:cNvPr id="34818" name="Title 1"/>
          <p:cNvSpPr>
            <a:spLocks noGrp="1"/>
          </p:cNvSpPr>
          <p:nvPr>
            <p:ph type="title"/>
          </p:nvPr>
        </p:nvSpPr>
        <p:spPr>
          <a:xfrm>
            <a:off x="284163" y="11113"/>
            <a:ext cx="8569325" cy="1208087"/>
          </a:xfrm>
        </p:spPr>
        <p:txBody>
          <a:bodyPr/>
          <a:lstStyle/>
          <a:p>
            <a:r>
              <a:rPr lang="en-US" altLang="x-none" sz="4000">
                <a:solidFill>
                  <a:schemeClr val="bg1"/>
                </a:solidFill>
                <a:latin typeface="Palatino Linotype" charset="0"/>
                <a:ea typeface="MS PGothic" charset="-128"/>
              </a:rPr>
              <a:t>Examples of Assays </a:t>
            </a:r>
            <a:br>
              <a:rPr lang="en-US" altLang="x-none" sz="4000">
                <a:solidFill>
                  <a:schemeClr val="bg1"/>
                </a:solidFill>
                <a:latin typeface="Palatino Linotype" charset="0"/>
                <a:ea typeface="MS PGothic" charset="-128"/>
              </a:rPr>
            </a:br>
            <a:r>
              <a:rPr lang="en-US" altLang="x-none" sz="4000">
                <a:solidFill>
                  <a:schemeClr val="bg1"/>
                </a:solidFill>
                <a:latin typeface="Palatino Linotype" charset="0"/>
                <a:ea typeface="MS PGothic" charset="-128"/>
              </a:rPr>
              <a:t>for Genetic Testing</a:t>
            </a:r>
          </a:p>
        </p:txBody>
      </p:sp>
      <p:graphicFrame>
        <p:nvGraphicFramePr>
          <p:cNvPr id="4" name="Content Placeholder 3"/>
          <p:cNvGraphicFramePr>
            <a:graphicFrameLocks noGrp="1"/>
          </p:cNvGraphicFramePr>
          <p:nvPr>
            <p:ph idx="1"/>
          </p:nvPr>
        </p:nvGraphicFramePr>
        <p:xfrm>
          <a:off x="284163" y="1433513"/>
          <a:ext cx="8569325" cy="4942062"/>
        </p:xfrm>
        <a:graphic>
          <a:graphicData uri="http://schemas.openxmlformats.org/drawingml/2006/table">
            <a:tbl>
              <a:tblPr/>
              <a:tblGrid>
                <a:gridCol w="2982912"/>
                <a:gridCol w="3497263"/>
                <a:gridCol w="2089150"/>
              </a:tblGrid>
              <a:tr h="320019">
                <a:tc>
                  <a:txBody>
                    <a:bodyPr/>
                    <a:lstStyle>
                      <a:lvl1pPr>
                        <a:spcBef>
                          <a:spcPct val="20000"/>
                        </a:spcBef>
                        <a:buFont typeface="Arial" charset="0"/>
                        <a:defRPr sz="2800">
                          <a:solidFill>
                            <a:schemeClr val="tx1"/>
                          </a:solidFill>
                          <a:latin typeface="Calibri" charset="0"/>
                          <a:ea typeface="MS PGothic" charset="-128"/>
                        </a:defRPr>
                      </a:lvl1pPr>
                      <a:lvl2pPr marL="742950" indent="-285750">
                        <a:spcBef>
                          <a:spcPct val="20000"/>
                        </a:spcBef>
                        <a:buFont typeface="Arial" charset="0"/>
                        <a:defRPr sz="2400">
                          <a:solidFill>
                            <a:schemeClr val="tx1"/>
                          </a:solidFill>
                          <a:latin typeface="Calibri" charset="0"/>
                          <a:ea typeface="MS PGothic" charset="-128"/>
                        </a:defRPr>
                      </a:lvl2pPr>
                      <a:lvl3pPr marL="1143000" indent="-228600">
                        <a:spcBef>
                          <a:spcPct val="20000"/>
                        </a:spcBef>
                        <a:buFont typeface="Arial" charset="0"/>
                        <a:defRPr sz="2000">
                          <a:solidFill>
                            <a:schemeClr val="tx1"/>
                          </a:solidFill>
                          <a:latin typeface="Calibri" charset="0"/>
                          <a:ea typeface="MS PGothic" charset="-128"/>
                        </a:defRPr>
                      </a:lvl3pPr>
                      <a:lvl4pPr marL="1600200" indent="-228600">
                        <a:spcBef>
                          <a:spcPct val="20000"/>
                        </a:spcBef>
                        <a:buFont typeface="Arial" charset="0"/>
                        <a:defRPr>
                          <a:solidFill>
                            <a:schemeClr val="tx1"/>
                          </a:solidFill>
                          <a:latin typeface="Calibri" charset="0"/>
                          <a:ea typeface="MS PGothic" charset="-128"/>
                        </a:defRPr>
                      </a:lvl4pPr>
                      <a:lvl5pPr marL="2057400" indent="-228600">
                        <a:spcBef>
                          <a:spcPct val="20000"/>
                        </a:spcBef>
                        <a:buFont typeface="Arial" charset="0"/>
                        <a:defRPr>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x-none" sz="1500" b="1" i="0" u="none" strike="noStrike" cap="none" normalizeH="0" baseline="0">
                          <a:ln>
                            <a:noFill/>
                          </a:ln>
                          <a:solidFill>
                            <a:srgbClr val="FFFFFF"/>
                          </a:solidFill>
                          <a:effectLst/>
                          <a:latin typeface="Arial" charset="0"/>
                          <a:ea typeface="MS PGothic" charset="-128"/>
                        </a:rPr>
                        <a:t>Test</a:t>
                      </a:r>
                    </a:p>
                  </a:txBody>
                  <a:tcPr marT="45717" marB="45717" anchor="ctr" horzOverflow="overflow">
                    <a:lnL w="635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solidFill>
                      <a:srgbClr val="002E5E"/>
                    </a:solidFill>
                  </a:tcPr>
                </a:tc>
                <a:tc>
                  <a:txBody>
                    <a:bodyPr/>
                    <a:lstStyle>
                      <a:lvl1pPr>
                        <a:spcBef>
                          <a:spcPct val="20000"/>
                        </a:spcBef>
                        <a:buFont typeface="Arial" charset="0"/>
                        <a:defRPr sz="2800">
                          <a:solidFill>
                            <a:schemeClr val="tx1"/>
                          </a:solidFill>
                          <a:latin typeface="Calibri" charset="0"/>
                          <a:ea typeface="MS PGothic" charset="-128"/>
                        </a:defRPr>
                      </a:lvl1pPr>
                      <a:lvl2pPr marL="742950" indent="-285750">
                        <a:spcBef>
                          <a:spcPct val="20000"/>
                        </a:spcBef>
                        <a:buFont typeface="Arial" charset="0"/>
                        <a:defRPr sz="2400">
                          <a:solidFill>
                            <a:schemeClr val="tx1"/>
                          </a:solidFill>
                          <a:latin typeface="Calibri" charset="0"/>
                          <a:ea typeface="MS PGothic" charset="-128"/>
                        </a:defRPr>
                      </a:lvl2pPr>
                      <a:lvl3pPr marL="1143000" indent="-228600">
                        <a:spcBef>
                          <a:spcPct val="20000"/>
                        </a:spcBef>
                        <a:buFont typeface="Arial" charset="0"/>
                        <a:defRPr sz="2000">
                          <a:solidFill>
                            <a:schemeClr val="tx1"/>
                          </a:solidFill>
                          <a:latin typeface="Calibri" charset="0"/>
                          <a:ea typeface="MS PGothic" charset="-128"/>
                        </a:defRPr>
                      </a:lvl3pPr>
                      <a:lvl4pPr marL="1600200" indent="-228600">
                        <a:spcBef>
                          <a:spcPct val="20000"/>
                        </a:spcBef>
                        <a:buFont typeface="Arial" charset="0"/>
                        <a:defRPr>
                          <a:solidFill>
                            <a:schemeClr val="tx1"/>
                          </a:solidFill>
                          <a:latin typeface="Calibri" charset="0"/>
                          <a:ea typeface="MS PGothic" charset="-128"/>
                        </a:defRPr>
                      </a:lvl4pPr>
                      <a:lvl5pPr marL="2057400" indent="-228600">
                        <a:spcBef>
                          <a:spcPct val="20000"/>
                        </a:spcBef>
                        <a:buFont typeface="Arial" charset="0"/>
                        <a:defRPr>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x-none" sz="1500" b="1" i="0" u="none" strike="noStrike" cap="none" normalizeH="0" baseline="0">
                          <a:ln>
                            <a:noFill/>
                          </a:ln>
                          <a:solidFill>
                            <a:srgbClr val="FFFFFF"/>
                          </a:solidFill>
                          <a:effectLst/>
                          <a:latin typeface="Arial" charset="0"/>
                          <a:ea typeface="MS PGothic" charset="-128"/>
                        </a:rPr>
                        <a:t>Companion diagnostics</a:t>
                      </a:r>
                    </a:p>
                  </a:txBody>
                  <a:tcPr marT="45717" marB="4571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solidFill>
                      <a:srgbClr val="002E5E"/>
                    </a:solidFill>
                  </a:tcPr>
                </a:tc>
                <a:tc>
                  <a:txBody>
                    <a:bodyPr/>
                    <a:lstStyle>
                      <a:lvl1pPr>
                        <a:spcBef>
                          <a:spcPct val="20000"/>
                        </a:spcBef>
                        <a:buFont typeface="Arial" charset="0"/>
                        <a:defRPr sz="2800">
                          <a:solidFill>
                            <a:schemeClr val="tx1"/>
                          </a:solidFill>
                          <a:latin typeface="Calibri" charset="0"/>
                          <a:ea typeface="MS PGothic" charset="-128"/>
                        </a:defRPr>
                      </a:lvl1pPr>
                      <a:lvl2pPr marL="742950" indent="-285750">
                        <a:spcBef>
                          <a:spcPct val="20000"/>
                        </a:spcBef>
                        <a:buFont typeface="Arial" charset="0"/>
                        <a:defRPr sz="2400">
                          <a:solidFill>
                            <a:schemeClr val="tx1"/>
                          </a:solidFill>
                          <a:latin typeface="Calibri" charset="0"/>
                          <a:ea typeface="MS PGothic" charset="-128"/>
                        </a:defRPr>
                      </a:lvl2pPr>
                      <a:lvl3pPr marL="1143000" indent="-228600">
                        <a:spcBef>
                          <a:spcPct val="20000"/>
                        </a:spcBef>
                        <a:buFont typeface="Arial" charset="0"/>
                        <a:defRPr sz="2000">
                          <a:solidFill>
                            <a:schemeClr val="tx1"/>
                          </a:solidFill>
                          <a:latin typeface="Calibri" charset="0"/>
                          <a:ea typeface="MS PGothic" charset="-128"/>
                        </a:defRPr>
                      </a:lvl3pPr>
                      <a:lvl4pPr marL="1600200" indent="-228600">
                        <a:spcBef>
                          <a:spcPct val="20000"/>
                        </a:spcBef>
                        <a:buFont typeface="Arial" charset="0"/>
                        <a:defRPr>
                          <a:solidFill>
                            <a:schemeClr val="tx1"/>
                          </a:solidFill>
                          <a:latin typeface="Calibri" charset="0"/>
                          <a:ea typeface="MS PGothic" charset="-128"/>
                        </a:defRPr>
                      </a:lvl4pPr>
                      <a:lvl5pPr marL="2057400" indent="-228600">
                        <a:spcBef>
                          <a:spcPct val="20000"/>
                        </a:spcBef>
                        <a:buFont typeface="Arial" charset="0"/>
                        <a:defRPr>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x-none" sz="1500" b="1" i="0" u="none" strike="noStrike" cap="none" normalizeH="0" baseline="0">
                          <a:ln>
                            <a:noFill/>
                          </a:ln>
                          <a:solidFill>
                            <a:srgbClr val="FFFFFF"/>
                          </a:solidFill>
                          <a:effectLst/>
                          <a:latin typeface="Arial" charset="0"/>
                          <a:ea typeface="MS PGothic" charset="-128"/>
                        </a:rPr>
                        <a:t>Turnaround time</a:t>
                      </a:r>
                    </a:p>
                  </a:txBody>
                  <a:tcPr marT="45717" marB="45717" anchor="ctr" horzOverflow="overflow">
                    <a:lnL w="12700" cap="flat" cmpd="sng" algn="ctr">
                      <a:solidFill>
                        <a:schemeClr val="bg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solidFill>
                      <a:srgbClr val="002E5E"/>
                    </a:solidFill>
                  </a:tcPr>
                </a:tc>
              </a:tr>
              <a:tr h="320019">
                <a:tc>
                  <a:txBody>
                    <a:bodyPr/>
                    <a:lstStyle>
                      <a:lvl1pPr>
                        <a:spcBef>
                          <a:spcPct val="20000"/>
                        </a:spcBef>
                        <a:buFont typeface="Arial" charset="0"/>
                        <a:defRPr sz="2800">
                          <a:solidFill>
                            <a:schemeClr val="tx1"/>
                          </a:solidFill>
                          <a:latin typeface="Calibri" charset="0"/>
                          <a:ea typeface="MS PGothic" charset="-128"/>
                        </a:defRPr>
                      </a:lvl1pPr>
                      <a:lvl2pPr marL="742950" indent="-285750">
                        <a:spcBef>
                          <a:spcPct val="20000"/>
                        </a:spcBef>
                        <a:buFont typeface="Arial" charset="0"/>
                        <a:defRPr sz="2400">
                          <a:solidFill>
                            <a:schemeClr val="tx1"/>
                          </a:solidFill>
                          <a:latin typeface="Calibri" charset="0"/>
                          <a:ea typeface="MS PGothic" charset="-128"/>
                        </a:defRPr>
                      </a:lvl2pPr>
                      <a:lvl3pPr marL="1143000" indent="-228600">
                        <a:spcBef>
                          <a:spcPct val="20000"/>
                        </a:spcBef>
                        <a:buFont typeface="Arial" charset="0"/>
                        <a:defRPr sz="2000">
                          <a:solidFill>
                            <a:schemeClr val="tx1"/>
                          </a:solidFill>
                          <a:latin typeface="Calibri" charset="0"/>
                          <a:ea typeface="MS PGothic" charset="-128"/>
                        </a:defRPr>
                      </a:lvl3pPr>
                      <a:lvl4pPr marL="1600200" indent="-228600">
                        <a:spcBef>
                          <a:spcPct val="20000"/>
                        </a:spcBef>
                        <a:buFont typeface="Arial" charset="0"/>
                        <a:defRPr>
                          <a:solidFill>
                            <a:schemeClr val="tx1"/>
                          </a:solidFill>
                          <a:latin typeface="Calibri" charset="0"/>
                          <a:ea typeface="MS PGothic" charset="-128"/>
                        </a:defRPr>
                      </a:lvl4pPr>
                      <a:lvl5pPr marL="2057400" indent="-228600">
                        <a:spcBef>
                          <a:spcPct val="20000"/>
                        </a:spcBef>
                        <a:buFont typeface="Arial" charset="0"/>
                        <a:defRPr>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x-none" sz="1500" b="0" i="0" u="none" strike="noStrike" cap="none" normalizeH="0" baseline="0">
                          <a:ln>
                            <a:noFill/>
                          </a:ln>
                          <a:solidFill>
                            <a:srgbClr val="000000"/>
                          </a:solidFill>
                          <a:effectLst/>
                          <a:latin typeface="Arial" charset="0"/>
                          <a:ea typeface="MS PGothic" charset="-128"/>
                        </a:rPr>
                        <a:t>BRACAnalysis CDx</a:t>
                      </a:r>
                      <a:r>
                        <a:rPr kumimoji="0" lang="en-US" altLang="x-none" sz="1500" b="0" i="0" u="none" strike="noStrike" cap="none" normalizeH="0" baseline="30000">
                          <a:ln>
                            <a:noFill/>
                          </a:ln>
                          <a:solidFill>
                            <a:srgbClr val="000000"/>
                          </a:solidFill>
                          <a:effectLst/>
                          <a:latin typeface="Arial" charset="0"/>
                          <a:ea typeface="MS PGothic" charset="-128"/>
                        </a:rPr>
                        <a:t>®</a:t>
                      </a:r>
                    </a:p>
                  </a:txBody>
                  <a:tcPr marT="45717" marB="45717" anchor="ct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Font typeface="Arial" charset="0"/>
                        <a:defRPr sz="2800">
                          <a:solidFill>
                            <a:schemeClr val="tx1"/>
                          </a:solidFill>
                          <a:latin typeface="Calibri" charset="0"/>
                          <a:ea typeface="MS PGothic" charset="-128"/>
                        </a:defRPr>
                      </a:lvl1pPr>
                      <a:lvl2pPr marL="742950" indent="-285750">
                        <a:spcBef>
                          <a:spcPct val="20000"/>
                        </a:spcBef>
                        <a:buFont typeface="Arial" charset="0"/>
                        <a:defRPr sz="2400">
                          <a:solidFill>
                            <a:schemeClr val="tx1"/>
                          </a:solidFill>
                          <a:latin typeface="Calibri" charset="0"/>
                          <a:ea typeface="MS PGothic" charset="-128"/>
                        </a:defRPr>
                      </a:lvl2pPr>
                      <a:lvl3pPr marL="1143000" indent="-228600">
                        <a:spcBef>
                          <a:spcPct val="20000"/>
                        </a:spcBef>
                        <a:buFont typeface="Arial" charset="0"/>
                        <a:defRPr sz="2000">
                          <a:solidFill>
                            <a:schemeClr val="tx1"/>
                          </a:solidFill>
                          <a:latin typeface="Calibri" charset="0"/>
                          <a:ea typeface="MS PGothic" charset="-128"/>
                        </a:defRPr>
                      </a:lvl3pPr>
                      <a:lvl4pPr marL="1600200" indent="-228600">
                        <a:spcBef>
                          <a:spcPct val="20000"/>
                        </a:spcBef>
                        <a:buFont typeface="Arial" charset="0"/>
                        <a:defRPr>
                          <a:solidFill>
                            <a:schemeClr val="tx1"/>
                          </a:solidFill>
                          <a:latin typeface="Calibri" charset="0"/>
                          <a:ea typeface="MS PGothic" charset="-128"/>
                        </a:defRPr>
                      </a:lvl4pPr>
                      <a:lvl5pPr marL="2057400" indent="-228600">
                        <a:spcBef>
                          <a:spcPct val="20000"/>
                        </a:spcBef>
                        <a:buFont typeface="Arial" charset="0"/>
                        <a:defRPr>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x-none" sz="1500" b="0" i="0" u="none" strike="noStrike" cap="none" normalizeH="0" baseline="0">
                          <a:ln>
                            <a:noFill/>
                          </a:ln>
                          <a:solidFill>
                            <a:srgbClr val="000000"/>
                          </a:solidFill>
                          <a:effectLst/>
                          <a:latin typeface="Arial" charset="0"/>
                          <a:ea typeface="MS PGothic" charset="-128"/>
                        </a:rPr>
                        <a:t>Olaparib companion diagnostic test</a:t>
                      </a:r>
                    </a:p>
                  </a:txBody>
                  <a:tcPr marT="45717" marB="45717" anchor="ct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Font typeface="Arial" charset="0"/>
                        <a:defRPr sz="2800">
                          <a:solidFill>
                            <a:schemeClr val="tx1"/>
                          </a:solidFill>
                          <a:latin typeface="Calibri" charset="0"/>
                          <a:ea typeface="MS PGothic" charset="-128"/>
                        </a:defRPr>
                      </a:lvl1pPr>
                      <a:lvl2pPr marL="742950" indent="-285750">
                        <a:spcBef>
                          <a:spcPct val="20000"/>
                        </a:spcBef>
                        <a:buFont typeface="Arial" charset="0"/>
                        <a:defRPr sz="2400">
                          <a:solidFill>
                            <a:schemeClr val="tx1"/>
                          </a:solidFill>
                          <a:latin typeface="Calibri" charset="0"/>
                          <a:ea typeface="MS PGothic" charset="-128"/>
                        </a:defRPr>
                      </a:lvl2pPr>
                      <a:lvl3pPr marL="1143000" indent="-228600">
                        <a:spcBef>
                          <a:spcPct val="20000"/>
                        </a:spcBef>
                        <a:buFont typeface="Arial" charset="0"/>
                        <a:defRPr sz="2000">
                          <a:solidFill>
                            <a:schemeClr val="tx1"/>
                          </a:solidFill>
                          <a:latin typeface="Calibri" charset="0"/>
                          <a:ea typeface="MS PGothic" charset="-128"/>
                        </a:defRPr>
                      </a:lvl3pPr>
                      <a:lvl4pPr marL="1600200" indent="-228600">
                        <a:spcBef>
                          <a:spcPct val="20000"/>
                        </a:spcBef>
                        <a:buFont typeface="Arial" charset="0"/>
                        <a:defRPr>
                          <a:solidFill>
                            <a:schemeClr val="tx1"/>
                          </a:solidFill>
                          <a:latin typeface="Calibri" charset="0"/>
                          <a:ea typeface="MS PGothic" charset="-128"/>
                        </a:defRPr>
                      </a:lvl4pPr>
                      <a:lvl5pPr marL="2057400" indent="-228600">
                        <a:spcBef>
                          <a:spcPct val="20000"/>
                        </a:spcBef>
                        <a:buFont typeface="Arial" charset="0"/>
                        <a:defRPr>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x-none" sz="1500" b="0" i="0" u="none" strike="noStrike" cap="none" normalizeH="0" baseline="0">
                          <a:ln>
                            <a:noFill/>
                          </a:ln>
                          <a:solidFill>
                            <a:srgbClr val="000000"/>
                          </a:solidFill>
                          <a:effectLst/>
                          <a:latin typeface="Arial" charset="0"/>
                          <a:ea typeface="MS PGothic" charset="-128"/>
                        </a:rPr>
                        <a:t>2 weeks</a:t>
                      </a:r>
                    </a:p>
                  </a:txBody>
                  <a:tcPr marT="45717" marB="45717" anchor="ct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solidFill>
                      <a:schemeClr val="bg1"/>
                    </a:solidFill>
                  </a:tcPr>
                </a:tc>
              </a:tr>
              <a:tr h="550827">
                <a:tc>
                  <a:txBody>
                    <a:bodyPr/>
                    <a:lstStyle>
                      <a:lvl1pPr>
                        <a:spcBef>
                          <a:spcPct val="20000"/>
                        </a:spcBef>
                        <a:buFont typeface="Arial" charset="0"/>
                        <a:defRPr sz="2800">
                          <a:solidFill>
                            <a:schemeClr val="tx1"/>
                          </a:solidFill>
                          <a:latin typeface="Calibri" charset="0"/>
                          <a:ea typeface="MS PGothic" charset="-128"/>
                        </a:defRPr>
                      </a:lvl1pPr>
                      <a:lvl2pPr marL="742950" indent="-285750">
                        <a:spcBef>
                          <a:spcPct val="20000"/>
                        </a:spcBef>
                        <a:buFont typeface="Arial" charset="0"/>
                        <a:defRPr sz="2400">
                          <a:solidFill>
                            <a:schemeClr val="tx1"/>
                          </a:solidFill>
                          <a:latin typeface="Calibri" charset="0"/>
                          <a:ea typeface="MS PGothic" charset="-128"/>
                        </a:defRPr>
                      </a:lvl2pPr>
                      <a:lvl3pPr marL="1143000" indent="-228600">
                        <a:spcBef>
                          <a:spcPct val="20000"/>
                        </a:spcBef>
                        <a:buFont typeface="Arial" charset="0"/>
                        <a:defRPr sz="2000">
                          <a:solidFill>
                            <a:schemeClr val="tx1"/>
                          </a:solidFill>
                          <a:latin typeface="Calibri" charset="0"/>
                          <a:ea typeface="MS PGothic" charset="-128"/>
                        </a:defRPr>
                      </a:lvl3pPr>
                      <a:lvl4pPr marL="1600200" indent="-228600">
                        <a:spcBef>
                          <a:spcPct val="20000"/>
                        </a:spcBef>
                        <a:buFont typeface="Arial" charset="0"/>
                        <a:defRPr>
                          <a:solidFill>
                            <a:schemeClr val="tx1"/>
                          </a:solidFill>
                          <a:latin typeface="Calibri" charset="0"/>
                          <a:ea typeface="MS PGothic" charset="-128"/>
                        </a:defRPr>
                      </a:lvl4pPr>
                      <a:lvl5pPr marL="2057400" indent="-228600">
                        <a:spcBef>
                          <a:spcPct val="20000"/>
                        </a:spcBef>
                        <a:buFont typeface="Arial" charset="0"/>
                        <a:defRPr>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x-none" sz="1500" b="0" i="0" u="none" strike="noStrike" cap="none" normalizeH="0" baseline="0">
                          <a:ln>
                            <a:noFill/>
                          </a:ln>
                          <a:solidFill>
                            <a:srgbClr val="000000"/>
                          </a:solidFill>
                          <a:effectLst/>
                          <a:latin typeface="Arial" charset="0"/>
                          <a:ea typeface="MS PGothic" charset="-128"/>
                        </a:rPr>
                        <a:t>FoundationFocus</a:t>
                      </a:r>
                      <a:r>
                        <a:rPr kumimoji="0" lang="en-US" altLang="x-none" sz="1500" b="0" i="0" u="none" strike="noStrike" cap="none" normalizeH="0" baseline="30000">
                          <a:ln>
                            <a:noFill/>
                          </a:ln>
                          <a:solidFill>
                            <a:srgbClr val="000000"/>
                          </a:solidFill>
                          <a:effectLst/>
                          <a:latin typeface="Arial" charset="0"/>
                          <a:ea typeface="MS PGothic" charset="-128"/>
                        </a:rPr>
                        <a:t>TM</a:t>
                      </a:r>
                      <a:r>
                        <a:rPr kumimoji="0" lang="en-US" altLang="x-none" sz="1500" b="0" i="0" u="none" strike="noStrike" cap="none" normalizeH="0" baseline="0">
                          <a:ln>
                            <a:noFill/>
                          </a:ln>
                          <a:solidFill>
                            <a:srgbClr val="000000"/>
                          </a:solidFill>
                          <a:effectLst/>
                          <a:latin typeface="Arial" charset="0"/>
                          <a:ea typeface="MS PGothic" charset="-128"/>
                        </a:rPr>
                        <a:t> CDxBRCA test</a:t>
                      </a:r>
                    </a:p>
                  </a:txBody>
                  <a:tcPr marT="45717" marB="45717" anchor="ct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solidFill>
                      <a:srgbClr val="ECF4F9"/>
                    </a:solidFill>
                  </a:tcPr>
                </a:tc>
                <a:tc>
                  <a:txBody>
                    <a:bodyPr/>
                    <a:lstStyle>
                      <a:lvl1pPr>
                        <a:spcBef>
                          <a:spcPct val="20000"/>
                        </a:spcBef>
                        <a:buFont typeface="Arial" charset="0"/>
                        <a:defRPr sz="2800">
                          <a:solidFill>
                            <a:schemeClr val="tx1"/>
                          </a:solidFill>
                          <a:latin typeface="Calibri" charset="0"/>
                          <a:ea typeface="MS PGothic" charset="-128"/>
                        </a:defRPr>
                      </a:lvl1pPr>
                      <a:lvl2pPr marL="742950" indent="-285750">
                        <a:spcBef>
                          <a:spcPct val="20000"/>
                        </a:spcBef>
                        <a:buFont typeface="Arial" charset="0"/>
                        <a:defRPr sz="2400">
                          <a:solidFill>
                            <a:schemeClr val="tx1"/>
                          </a:solidFill>
                          <a:latin typeface="Calibri" charset="0"/>
                          <a:ea typeface="MS PGothic" charset="-128"/>
                        </a:defRPr>
                      </a:lvl2pPr>
                      <a:lvl3pPr marL="1143000" indent="-228600">
                        <a:spcBef>
                          <a:spcPct val="20000"/>
                        </a:spcBef>
                        <a:buFont typeface="Arial" charset="0"/>
                        <a:defRPr sz="2000">
                          <a:solidFill>
                            <a:schemeClr val="tx1"/>
                          </a:solidFill>
                          <a:latin typeface="Calibri" charset="0"/>
                          <a:ea typeface="MS PGothic" charset="-128"/>
                        </a:defRPr>
                      </a:lvl3pPr>
                      <a:lvl4pPr marL="1600200" indent="-228600">
                        <a:spcBef>
                          <a:spcPct val="20000"/>
                        </a:spcBef>
                        <a:buFont typeface="Arial" charset="0"/>
                        <a:defRPr>
                          <a:solidFill>
                            <a:schemeClr val="tx1"/>
                          </a:solidFill>
                          <a:latin typeface="Calibri" charset="0"/>
                          <a:ea typeface="MS PGothic" charset="-128"/>
                        </a:defRPr>
                      </a:lvl4pPr>
                      <a:lvl5pPr marL="2057400" indent="-228600">
                        <a:spcBef>
                          <a:spcPct val="20000"/>
                        </a:spcBef>
                        <a:buFont typeface="Arial" charset="0"/>
                        <a:defRPr>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x-none" sz="1500" b="0" i="0" u="none" strike="noStrike" cap="none" normalizeH="0" baseline="0">
                          <a:ln>
                            <a:noFill/>
                          </a:ln>
                          <a:solidFill>
                            <a:srgbClr val="000000"/>
                          </a:solidFill>
                          <a:effectLst/>
                          <a:latin typeface="Arial" charset="0"/>
                          <a:ea typeface="MS PGothic" charset="-128"/>
                        </a:rPr>
                        <a:t>Rucaparib companion diagnostic test — somatic and germline BRCA1/2</a:t>
                      </a:r>
                    </a:p>
                  </a:txBody>
                  <a:tcPr marT="45717" marB="45717" anchor="ct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solidFill>
                      <a:srgbClr val="ECF4F9"/>
                    </a:solidFill>
                  </a:tcPr>
                </a:tc>
                <a:tc>
                  <a:txBody>
                    <a:bodyPr/>
                    <a:lstStyle>
                      <a:lvl1pPr>
                        <a:spcBef>
                          <a:spcPct val="20000"/>
                        </a:spcBef>
                        <a:buFont typeface="Arial" charset="0"/>
                        <a:defRPr sz="2800">
                          <a:solidFill>
                            <a:schemeClr val="tx1"/>
                          </a:solidFill>
                          <a:latin typeface="Calibri" charset="0"/>
                          <a:ea typeface="MS PGothic" charset="-128"/>
                        </a:defRPr>
                      </a:lvl1pPr>
                      <a:lvl2pPr marL="742950" indent="-285750">
                        <a:spcBef>
                          <a:spcPct val="20000"/>
                        </a:spcBef>
                        <a:buFont typeface="Arial" charset="0"/>
                        <a:defRPr sz="2400">
                          <a:solidFill>
                            <a:schemeClr val="tx1"/>
                          </a:solidFill>
                          <a:latin typeface="Calibri" charset="0"/>
                          <a:ea typeface="MS PGothic" charset="-128"/>
                        </a:defRPr>
                      </a:lvl2pPr>
                      <a:lvl3pPr marL="1143000" indent="-228600">
                        <a:spcBef>
                          <a:spcPct val="20000"/>
                        </a:spcBef>
                        <a:buFont typeface="Arial" charset="0"/>
                        <a:defRPr sz="2000">
                          <a:solidFill>
                            <a:schemeClr val="tx1"/>
                          </a:solidFill>
                          <a:latin typeface="Calibri" charset="0"/>
                          <a:ea typeface="MS PGothic" charset="-128"/>
                        </a:defRPr>
                      </a:lvl3pPr>
                      <a:lvl4pPr marL="1600200" indent="-228600">
                        <a:spcBef>
                          <a:spcPct val="20000"/>
                        </a:spcBef>
                        <a:buFont typeface="Arial" charset="0"/>
                        <a:defRPr>
                          <a:solidFill>
                            <a:schemeClr val="tx1"/>
                          </a:solidFill>
                          <a:latin typeface="Calibri" charset="0"/>
                          <a:ea typeface="MS PGothic" charset="-128"/>
                        </a:defRPr>
                      </a:lvl4pPr>
                      <a:lvl5pPr marL="2057400" indent="-228600">
                        <a:spcBef>
                          <a:spcPct val="20000"/>
                        </a:spcBef>
                        <a:buFont typeface="Arial" charset="0"/>
                        <a:defRPr>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x-none" sz="1500" b="0" i="0" u="none" strike="noStrike" cap="none" normalizeH="0" baseline="0">
                          <a:ln>
                            <a:noFill/>
                          </a:ln>
                          <a:solidFill>
                            <a:srgbClr val="000000"/>
                          </a:solidFill>
                          <a:effectLst/>
                          <a:latin typeface="Arial" charset="0"/>
                          <a:ea typeface="MS PGothic" charset="-128"/>
                        </a:rPr>
                        <a:t>2 weeks</a:t>
                      </a:r>
                    </a:p>
                  </a:txBody>
                  <a:tcPr marT="45717" marB="45717" anchor="ct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solidFill>
                      <a:srgbClr val="ECF4F9"/>
                    </a:solidFill>
                  </a:tcPr>
                </a:tc>
              </a:tr>
              <a:tr h="320019">
                <a:tc>
                  <a:txBody>
                    <a:bodyPr/>
                    <a:lstStyle>
                      <a:lvl1pPr>
                        <a:spcBef>
                          <a:spcPct val="20000"/>
                        </a:spcBef>
                        <a:buFont typeface="Arial" charset="0"/>
                        <a:defRPr sz="2800">
                          <a:solidFill>
                            <a:schemeClr val="tx1"/>
                          </a:solidFill>
                          <a:latin typeface="Calibri" charset="0"/>
                          <a:ea typeface="MS PGothic" charset="-128"/>
                        </a:defRPr>
                      </a:lvl1pPr>
                      <a:lvl2pPr marL="742950" indent="-285750">
                        <a:spcBef>
                          <a:spcPct val="20000"/>
                        </a:spcBef>
                        <a:buFont typeface="Arial" charset="0"/>
                        <a:defRPr sz="2400">
                          <a:solidFill>
                            <a:schemeClr val="tx1"/>
                          </a:solidFill>
                          <a:latin typeface="Calibri" charset="0"/>
                          <a:ea typeface="MS PGothic" charset="-128"/>
                        </a:defRPr>
                      </a:lvl2pPr>
                      <a:lvl3pPr marL="1143000" indent="-228600">
                        <a:spcBef>
                          <a:spcPct val="20000"/>
                        </a:spcBef>
                        <a:buFont typeface="Arial" charset="0"/>
                        <a:defRPr sz="2000">
                          <a:solidFill>
                            <a:schemeClr val="tx1"/>
                          </a:solidFill>
                          <a:latin typeface="Calibri" charset="0"/>
                          <a:ea typeface="MS PGothic" charset="-128"/>
                        </a:defRPr>
                      </a:lvl3pPr>
                      <a:lvl4pPr marL="1600200" indent="-228600">
                        <a:spcBef>
                          <a:spcPct val="20000"/>
                        </a:spcBef>
                        <a:buFont typeface="Arial" charset="0"/>
                        <a:defRPr>
                          <a:solidFill>
                            <a:schemeClr val="tx1"/>
                          </a:solidFill>
                          <a:latin typeface="Calibri" charset="0"/>
                          <a:ea typeface="MS PGothic" charset="-128"/>
                        </a:defRPr>
                      </a:lvl4pPr>
                      <a:lvl5pPr marL="2057400" indent="-228600">
                        <a:spcBef>
                          <a:spcPct val="20000"/>
                        </a:spcBef>
                        <a:buFont typeface="Arial" charset="0"/>
                        <a:defRPr>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endParaRPr kumimoji="0" lang="x-none" altLang="x-none" sz="1500" b="1" i="0" u="none" strike="noStrike" cap="none" normalizeH="0" baseline="0">
                        <a:ln>
                          <a:noFill/>
                        </a:ln>
                        <a:solidFill>
                          <a:schemeClr val="bg1"/>
                        </a:solidFill>
                        <a:effectLst/>
                        <a:latin typeface="Arial" charset="0"/>
                        <a:ea typeface="MS PGothic" charset="-128"/>
                      </a:endParaRPr>
                    </a:p>
                  </a:txBody>
                  <a:tcPr marT="45717" marB="45717" anchor="ct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solidFill>
                      <a:srgbClr val="002E5E"/>
                    </a:solidFill>
                  </a:tcPr>
                </a:tc>
                <a:tc>
                  <a:txBody>
                    <a:bodyPr/>
                    <a:lstStyle>
                      <a:lvl1pPr defTabSz="912813">
                        <a:spcBef>
                          <a:spcPct val="20000"/>
                        </a:spcBef>
                        <a:buFont typeface="Arial" charset="0"/>
                        <a:defRPr sz="2800">
                          <a:solidFill>
                            <a:schemeClr val="tx1"/>
                          </a:solidFill>
                          <a:latin typeface="Calibri" charset="0"/>
                          <a:ea typeface="MS PGothic" charset="-128"/>
                        </a:defRPr>
                      </a:lvl1pPr>
                      <a:lvl2pPr marL="742950" indent="-285750" defTabSz="912813">
                        <a:spcBef>
                          <a:spcPct val="20000"/>
                        </a:spcBef>
                        <a:buFont typeface="Arial" charset="0"/>
                        <a:defRPr sz="2400">
                          <a:solidFill>
                            <a:schemeClr val="tx1"/>
                          </a:solidFill>
                          <a:latin typeface="Calibri" charset="0"/>
                          <a:ea typeface="MS PGothic" charset="-128"/>
                        </a:defRPr>
                      </a:lvl2pPr>
                      <a:lvl3pPr marL="1143000" indent="-228600" defTabSz="912813">
                        <a:spcBef>
                          <a:spcPct val="20000"/>
                        </a:spcBef>
                        <a:buFont typeface="Arial" charset="0"/>
                        <a:defRPr sz="2000">
                          <a:solidFill>
                            <a:schemeClr val="tx1"/>
                          </a:solidFill>
                          <a:latin typeface="Calibri" charset="0"/>
                          <a:ea typeface="MS PGothic" charset="-128"/>
                        </a:defRPr>
                      </a:lvl3pPr>
                      <a:lvl4pPr marL="1600200" indent="-228600" defTabSz="912813">
                        <a:spcBef>
                          <a:spcPct val="20000"/>
                        </a:spcBef>
                        <a:buFont typeface="Arial" charset="0"/>
                        <a:defRPr>
                          <a:solidFill>
                            <a:schemeClr val="tx1"/>
                          </a:solidFill>
                          <a:latin typeface="Calibri" charset="0"/>
                          <a:ea typeface="MS PGothic" charset="-128"/>
                        </a:defRPr>
                      </a:lvl4pPr>
                      <a:lvl5pPr marL="2057400" indent="-228600" defTabSz="912813">
                        <a:spcBef>
                          <a:spcPct val="20000"/>
                        </a:spcBef>
                        <a:buFont typeface="Arial" charset="0"/>
                        <a:defRPr>
                          <a:solidFill>
                            <a:schemeClr val="tx1"/>
                          </a:solidFill>
                          <a:latin typeface="Calibri" charset="0"/>
                          <a:ea typeface="MS PGothic" charset="-128"/>
                        </a:defRPr>
                      </a:lvl5pPr>
                      <a:lvl6pPr marL="2514600" indent="-228600" defTabSz="912813"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912813"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912813"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912813"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ctr" defTabSz="912813" rtl="0" eaLnBrk="1" fontAlgn="base" latinLnBrk="0" hangingPunct="1">
                        <a:lnSpc>
                          <a:spcPct val="100000"/>
                        </a:lnSpc>
                        <a:spcBef>
                          <a:spcPct val="0"/>
                        </a:spcBef>
                        <a:spcAft>
                          <a:spcPct val="0"/>
                        </a:spcAft>
                        <a:buClrTx/>
                        <a:buSzTx/>
                        <a:buFontTx/>
                        <a:buNone/>
                        <a:tabLst/>
                      </a:pPr>
                      <a:r>
                        <a:rPr kumimoji="0" lang="en-US" altLang="x-none" sz="1500" b="1" i="0" u="none" strike="noStrike" cap="none" normalizeH="0" baseline="0">
                          <a:ln>
                            <a:noFill/>
                          </a:ln>
                          <a:solidFill>
                            <a:schemeClr val="bg1"/>
                          </a:solidFill>
                          <a:effectLst/>
                          <a:latin typeface="Arial" charset="0"/>
                          <a:ea typeface="MS PGothic" charset="-128"/>
                        </a:rPr>
                        <a:t>Breast/ovarian panels</a:t>
                      </a:r>
                    </a:p>
                  </a:txBody>
                  <a:tcPr marT="45717" marB="45717" anchor="ct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solidFill>
                      <a:srgbClr val="002E5E"/>
                    </a:solidFill>
                  </a:tcPr>
                </a:tc>
                <a:tc>
                  <a:txBody>
                    <a:bodyPr/>
                    <a:lstStyle>
                      <a:lvl1pPr>
                        <a:spcBef>
                          <a:spcPct val="20000"/>
                        </a:spcBef>
                        <a:buFont typeface="Arial" charset="0"/>
                        <a:defRPr sz="2800">
                          <a:solidFill>
                            <a:schemeClr val="tx1"/>
                          </a:solidFill>
                          <a:latin typeface="Calibri" charset="0"/>
                          <a:ea typeface="MS PGothic" charset="-128"/>
                        </a:defRPr>
                      </a:lvl1pPr>
                      <a:lvl2pPr marL="742950" indent="-285750">
                        <a:spcBef>
                          <a:spcPct val="20000"/>
                        </a:spcBef>
                        <a:buFont typeface="Arial" charset="0"/>
                        <a:defRPr sz="2400">
                          <a:solidFill>
                            <a:schemeClr val="tx1"/>
                          </a:solidFill>
                          <a:latin typeface="Calibri" charset="0"/>
                          <a:ea typeface="MS PGothic" charset="-128"/>
                        </a:defRPr>
                      </a:lvl2pPr>
                      <a:lvl3pPr marL="1143000" indent="-228600">
                        <a:spcBef>
                          <a:spcPct val="20000"/>
                        </a:spcBef>
                        <a:buFont typeface="Arial" charset="0"/>
                        <a:defRPr sz="2000">
                          <a:solidFill>
                            <a:schemeClr val="tx1"/>
                          </a:solidFill>
                          <a:latin typeface="Calibri" charset="0"/>
                          <a:ea typeface="MS PGothic" charset="-128"/>
                        </a:defRPr>
                      </a:lvl3pPr>
                      <a:lvl4pPr marL="1600200" indent="-228600">
                        <a:spcBef>
                          <a:spcPct val="20000"/>
                        </a:spcBef>
                        <a:buFont typeface="Arial" charset="0"/>
                        <a:defRPr>
                          <a:solidFill>
                            <a:schemeClr val="tx1"/>
                          </a:solidFill>
                          <a:latin typeface="Calibri" charset="0"/>
                          <a:ea typeface="MS PGothic" charset="-128"/>
                        </a:defRPr>
                      </a:lvl4pPr>
                      <a:lvl5pPr marL="2057400" indent="-228600">
                        <a:spcBef>
                          <a:spcPct val="20000"/>
                        </a:spcBef>
                        <a:buFont typeface="Arial" charset="0"/>
                        <a:defRPr>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x-none" altLang="x-none" sz="1500" b="0" i="0" u="none" strike="noStrike" cap="none" normalizeH="0" baseline="0">
                        <a:ln>
                          <a:noFill/>
                        </a:ln>
                        <a:solidFill>
                          <a:srgbClr val="000000"/>
                        </a:solidFill>
                        <a:effectLst/>
                        <a:latin typeface="Arial" charset="0"/>
                        <a:ea typeface="MS PGothic" charset="-128"/>
                      </a:endParaRPr>
                    </a:p>
                  </a:txBody>
                  <a:tcPr marT="45717" marB="45717" anchor="ct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solidFill>
                      <a:srgbClr val="002E5E"/>
                    </a:solidFill>
                  </a:tcPr>
                </a:tc>
              </a:tr>
              <a:tr h="320019">
                <a:tc>
                  <a:txBody>
                    <a:bodyPr/>
                    <a:lstStyle>
                      <a:lvl1pPr defTabSz="912813">
                        <a:spcBef>
                          <a:spcPct val="20000"/>
                        </a:spcBef>
                        <a:buFont typeface="Arial" charset="0"/>
                        <a:defRPr sz="2800">
                          <a:solidFill>
                            <a:schemeClr val="tx1"/>
                          </a:solidFill>
                          <a:latin typeface="Calibri" charset="0"/>
                          <a:ea typeface="MS PGothic" charset="-128"/>
                        </a:defRPr>
                      </a:lvl1pPr>
                      <a:lvl2pPr marL="742950" indent="-285750" defTabSz="912813">
                        <a:spcBef>
                          <a:spcPct val="20000"/>
                        </a:spcBef>
                        <a:buFont typeface="Arial" charset="0"/>
                        <a:defRPr sz="2400">
                          <a:solidFill>
                            <a:schemeClr val="tx1"/>
                          </a:solidFill>
                          <a:latin typeface="Calibri" charset="0"/>
                          <a:ea typeface="MS PGothic" charset="-128"/>
                        </a:defRPr>
                      </a:lvl2pPr>
                      <a:lvl3pPr marL="1143000" indent="-228600" defTabSz="912813">
                        <a:spcBef>
                          <a:spcPct val="20000"/>
                        </a:spcBef>
                        <a:buFont typeface="Arial" charset="0"/>
                        <a:defRPr sz="2000">
                          <a:solidFill>
                            <a:schemeClr val="tx1"/>
                          </a:solidFill>
                          <a:latin typeface="Calibri" charset="0"/>
                          <a:ea typeface="MS PGothic" charset="-128"/>
                        </a:defRPr>
                      </a:lvl3pPr>
                      <a:lvl4pPr marL="1600200" indent="-228600" defTabSz="912813">
                        <a:spcBef>
                          <a:spcPct val="20000"/>
                        </a:spcBef>
                        <a:buFont typeface="Arial" charset="0"/>
                        <a:defRPr>
                          <a:solidFill>
                            <a:schemeClr val="tx1"/>
                          </a:solidFill>
                          <a:latin typeface="Calibri" charset="0"/>
                          <a:ea typeface="MS PGothic" charset="-128"/>
                        </a:defRPr>
                      </a:lvl4pPr>
                      <a:lvl5pPr marL="2057400" indent="-228600" defTabSz="912813">
                        <a:spcBef>
                          <a:spcPct val="20000"/>
                        </a:spcBef>
                        <a:buFont typeface="Arial" charset="0"/>
                        <a:defRPr>
                          <a:solidFill>
                            <a:schemeClr val="tx1"/>
                          </a:solidFill>
                          <a:latin typeface="Calibri" charset="0"/>
                          <a:ea typeface="MS PGothic" charset="-128"/>
                        </a:defRPr>
                      </a:lvl5pPr>
                      <a:lvl6pPr marL="2514600" indent="-228600" defTabSz="912813"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912813"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912813"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912813"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l" defTabSz="912813" rtl="0" eaLnBrk="1" fontAlgn="base" latinLnBrk="0" hangingPunct="1">
                        <a:lnSpc>
                          <a:spcPct val="100000"/>
                        </a:lnSpc>
                        <a:spcBef>
                          <a:spcPct val="0"/>
                        </a:spcBef>
                        <a:spcAft>
                          <a:spcPct val="0"/>
                        </a:spcAft>
                        <a:buClrTx/>
                        <a:buSzTx/>
                        <a:buFontTx/>
                        <a:buNone/>
                        <a:tabLst/>
                      </a:pPr>
                      <a:r>
                        <a:rPr kumimoji="0" lang="en-US" altLang="x-none" sz="1500" b="0" i="0" u="none" strike="noStrike" cap="none" normalizeH="0" baseline="0">
                          <a:ln>
                            <a:noFill/>
                          </a:ln>
                          <a:solidFill>
                            <a:srgbClr val="000000"/>
                          </a:solidFill>
                          <a:effectLst/>
                          <a:latin typeface="Arial" charset="0"/>
                          <a:ea typeface="MS PGothic" charset="-128"/>
                        </a:rPr>
                        <a:t>Ambry Genetics BRCAplus</a:t>
                      </a:r>
                      <a:r>
                        <a:rPr kumimoji="0" lang="en-US" altLang="x-none" sz="1500" b="0" i="0" u="none" strike="noStrike" cap="none" normalizeH="0" baseline="30000">
                          <a:ln>
                            <a:noFill/>
                          </a:ln>
                          <a:solidFill>
                            <a:srgbClr val="000000"/>
                          </a:solidFill>
                          <a:effectLst/>
                          <a:latin typeface="Arial" charset="0"/>
                          <a:ea typeface="MS PGothic" charset="-128"/>
                        </a:rPr>
                        <a:t>TM</a:t>
                      </a:r>
                      <a:endParaRPr kumimoji="0" lang="en-US" altLang="x-none" sz="1500" b="0" i="0" u="none" strike="noStrike" cap="none" normalizeH="0" baseline="0">
                        <a:ln>
                          <a:noFill/>
                        </a:ln>
                        <a:solidFill>
                          <a:srgbClr val="000000"/>
                        </a:solidFill>
                        <a:effectLst/>
                        <a:latin typeface="Arial" charset="0"/>
                        <a:ea typeface="MS PGothic" charset="-128"/>
                      </a:endParaRPr>
                    </a:p>
                  </a:txBody>
                  <a:tcPr marT="45717" marB="45717" anchor="ct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Font typeface="Arial" charset="0"/>
                        <a:defRPr sz="2800">
                          <a:solidFill>
                            <a:schemeClr val="tx1"/>
                          </a:solidFill>
                          <a:latin typeface="Calibri" charset="0"/>
                          <a:ea typeface="MS PGothic" charset="-128"/>
                        </a:defRPr>
                      </a:lvl1pPr>
                      <a:lvl2pPr marL="742950" indent="-285750">
                        <a:spcBef>
                          <a:spcPct val="20000"/>
                        </a:spcBef>
                        <a:buFont typeface="Arial" charset="0"/>
                        <a:defRPr sz="2400">
                          <a:solidFill>
                            <a:schemeClr val="tx1"/>
                          </a:solidFill>
                          <a:latin typeface="Calibri" charset="0"/>
                          <a:ea typeface="MS PGothic" charset="-128"/>
                        </a:defRPr>
                      </a:lvl2pPr>
                      <a:lvl3pPr marL="1143000" indent="-228600">
                        <a:spcBef>
                          <a:spcPct val="20000"/>
                        </a:spcBef>
                        <a:buFont typeface="Arial" charset="0"/>
                        <a:defRPr sz="2000">
                          <a:solidFill>
                            <a:schemeClr val="tx1"/>
                          </a:solidFill>
                          <a:latin typeface="Calibri" charset="0"/>
                          <a:ea typeface="MS PGothic" charset="-128"/>
                        </a:defRPr>
                      </a:lvl3pPr>
                      <a:lvl4pPr marL="1600200" indent="-228600">
                        <a:spcBef>
                          <a:spcPct val="20000"/>
                        </a:spcBef>
                        <a:buFont typeface="Arial" charset="0"/>
                        <a:defRPr>
                          <a:solidFill>
                            <a:schemeClr val="tx1"/>
                          </a:solidFill>
                          <a:latin typeface="Calibri" charset="0"/>
                          <a:ea typeface="MS PGothic" charset="-128"/>
                        </a:defRPr>
                      </a:lvl4pPr>
                      <a:lvl5pPr marL="2057400" indent="-228600">
                        <a:spcBef>
                          <a:spcPct val="20000"/>
                        </a:spcBef>
                        <a:buFont typeface="Arial" charset="0"/>
                        <a:defRPr>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x-none" sz="1500" b="0" i="0" u="none" strike="noStrike" cap="none" normalizeH="0" baseline="0">
                          <a:ln>
                            <a:noFill/>
                          </a:ln>
                          <a:solidFill>
                            <a:srgbClr val="000000"/>
                          </a:solidFill>
                          <a:effectLst/>
                          <a:latin typeface="Arial" charset="0"/>
                          <a:ea typeface="MS PGothic" charset="-128"/>
                        </a:rPr>
                        <a:t>6-gene panel</a:t>
                      </a:r>
                    </a:p>
                  </a:txBody>
                  <a:tcPr marT="45717" marB="45717" anchor="ct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Font typeface="Arial" charset="0"/>
                        <a:defRPr sz="2800">
                          <a:solidFill>
                            <a:schemeClr val="tx1"/>
                          </a:solidFill>
                          <a:latin typeface="Calibri" charset="0"/>
                          <a:ea typeface="MS PGothic" charset="-128"/>
                        </a:defRPr>
                      </a:lvl1pPr>
                      <a:lvl2pPr marL="742950" indent="-285750">
                        <a:spcBef>
                          <a:spcPct val="20000"/>
                        </a:spcBef>
                        <a:buFont typeface="Arial" charset="0"/>
                        <a:defRPr sz="2400">
                          <a:solidFill>
                            <a:schemeClr val="tx1"/>
                          </a:solidFill>
                          <a:latin typeface="Calibri" charset="0"/>
                          <a:ea typeface="MS PGothic" charset="-128"/>
                        </a:defRPr>
                      </a:lvl2pPr>
                      <a:lvl3pPr marL="1143000" indent="-228600">
                        <a:spcBef>
                          <a:spcPct val="20000"/>
                        </a:spcBef>
                        <a:buFont typeface="Arial" charset="0"/>
                        <a:defRPr sz="2000">
                          <a:solidFill>
                            <a:schemeClr val="tx1"/>
                          </a:solidFill>
                          <a:latin typeface="Calibri" charset="0"/>
                          <a:ea typeface="MS PGothic" charset="-128"/>
                        </a:defRPr>
                      </a:lvl3pPr>
                      <a:lvl4pPr marL="1600200" indent="-228600">
                        <a:spcBef>
                          <a:spcPct val="20000"/>
                        </a:spcBef>
                        <a:buFont typeface="Arial" charset="0"/>
                        <a:defRPr>
                          <a:solidFill>
                            <a:schemeClr val="tx1"/>
                          </a:solidFill>
                          <a:latin typeface="Calibri" charset="0"/>
                          <a:ea typeface="MS PGothic" charset="-128"/>
                        </a:defRPr>
                      </a:lvl4pPr>
                      <a:lvl5pPr marL="2057400" indent="-228600">
                        <a:spcBef>
                          <a:spcPct val="20000"/>
                        </a:spcBef>
                        <a:buFont typeface="Arial" charset="0"/>
                        <a:defRPr>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x-none" sz="1500" b="0" i="0" u="none" strike="noStrike" cap="none" normalizeH="0" baseline="0">
                          <a:ln>
                            <a:noFill/>
                          </a:ln>
                          <a:solidFill>
                            <a:srgbClr val="000000"/>
                          </a:solidFill>
                          <a:effectLst/>
                          <a:latin typeface="Arial" charset="0"/>
                          <a:ea typeface="MS PGothic" charset="-128"/>
                        </a:rPr>
                        <a:t>1-2 weeks</a:t>
                      </a:r>
                    </a:p>
                  </a:txBody>
                  <a:tcPr marT="45717" marB="45717" anchor="ct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solidFill>
                      <a:schemeClr val="bg1"/>
                    </a:solidFill>
                  </a:tcPr>
                </a:tc>
              </a:tr>
              <a:tr h="320019">
                <a:tc>
                  <a:txBody>
                    <a:bodyPr/>
                    <a:lstStyle>
                      <a:lvl1pPr>
                        <a:spcBef>
                          <a:spcPct val="20000"/>
                        </a:spcBef>
                        <a:buFont typeface="Arial" charset="0"/>
                        <a:defRPr sz="2800">
                          <a:solidFill>
                            <a:schemeClr val="tx1"/>
                          </a:solidFill>
                          <a:latin typeface="Calibri" charset="0"/>
                          <a:ea typeface="MS PGothic" charset="-128"/>
                        </a:defRPr>
                      </a:lvl1pPr>
                      <a:lvl2pPr marL="742950" indent="-285750">
                        <a:spcBef>
                          <a:spcPct val="20000"/>
                        </a:spcBef>
                        <a:buFont typeface="Arial" charset="0"/>
                        <a:defRPr sz="2400">
                          <a:solidFill>
                            <a:schemeClr val="tx1"/>
                          </a:solidFill>
                          <a:latin typeface="Calibri" charset="0"/>
                          <a:ea typeface="MS PGothic" charset="-128"/>
                        </a:defRPr>
                      </a:lvl2pPr>
                      <a:lvl3pPr marL="1143000" indent="-228600">
                        <a:spcBef>
                          <a:spcPct val="20000"/>
                        </a:spcBef>
                        <a:buFont typeface="Arial" charset="0"/>
                        <a:defRPr sz="2000">
                          <a:solidFill>
                            <a:schemeClr val="tx1"/>
                          </a:solidFill>
                          <a:latin typeface="Calibri" charset="0"/>
                          <a:ea typeface="MS PGothic" charset="-128"/>
                        </a:defRPr>
                      </a:lvl3pPr>
                      <a:lvl4pPr marL="1600200" indent="-228600">
                        <a:spcBef>
                          <a:spcPct val="20000"/>
                        </a:spcBef>
                        <a:buFont typeface="Arial" charset="0"/>
                        <a:defRPr>
                          <a:solidFill>
                            <a:schemeClr val="tx1"/>
                          </a:solidFill>
                          <a:latin typeface="Calibri" charset="0"/>
                          <a:ea typeface="MS PGothic" charset="-128"/>
                        </a:defRPr>
                      </a:lvl4pPr>
                      <a:lvl5pPr marL="2057400" indent="-228600">
                        <a:spcBef>
                          <a:spcPct val="20000"/>
                        </a:spcBef>
                        <a:buFont typeface="Arial" charset="0"/>
                        <a:defRPr>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x-none" sz="1500" b="0" i="0" u="none" strike="noStrike" cap="none" normalizeH="0" baseline="0">
                          <a:ln>
                            <a:noFill/>
                          </a:ln>
                          <a:solidFill>
                            <a:srgbClr val="000000"/>
                          </a:solidFill>
                          <a:effectLst/>
                          <a:latin typeface="Arial" charset="0"/>
                          <a:ea typeface="MS PGothic" charset="-128"/>
                        </a:rPr>
                        <a:t>Ambry Genetics OvaNext</a:t>
                      </a:r>
                      <a:r>
                        <a:rPr kumimoji="0" lang="en-US" altLang="x-none" sz="1500" b="0" i="0" u="none" strike="noStrike" cap="none" normalizeH="0" baseline="30000">
                          <a:ln>
                            <a:noFill/>
                          </a:ln>
                          <a:solidFill>
                            <a:srgbClr val="000000"/>
                          </a:solidFill>
                          <a:effectLst/>
                          <a:latin typeface="Arial" charset="0"/>
                          <a:ea typeface="MS PGothic" charset="-128"/>
                        </a:rPr>
                        <a:t>TM</a:t>
                      </a:r>
                      <a:endParaRPr kumimoji="0" lang="en-US" altLang="x-none" sz="1500" b="0" i="0" u="none" strike="noStrike" cap="none" normalizeH="0" baseline="0">
                        <a:ln>
                          <a:noFill/>
                        </a:ln>
                        <a:solidFill>
                          <a:srgbClr val="000000"/>
                        </a:solidFill>
                        <a:effectLst/>
                        <a:latin typeface="Arial" charset="0"/>
                        <a:ea typeface="MS PGothic" charset="-128"/>
                      </a:endParaRPr>
                    </a:p>
                  </a:txBody>
                  <a:tcPr marT="45717" marB="45717" anchor="ct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solidFill>
                      <a:srgbClr val="ECF4F9"/>
                    </a:solidFill>
                  </a:tcPr>
                </a:tc>
                <a:tc>
                  <a:txBody>
                    <a:bodyPr/>
                    <a:lstStyle>
                      <a:lvl1pPr>
                        <a:spcBef>
                          <a:spcPct val="20000"/>
                        </a:spcBef>
                        <a:buFont typeface="Arial" charset="0"/>
                        <a:defRPr sz="2800">
                          <a:solidFill>
                            <a:schemeClr val="tx1"/>
                          </a:solidFill>
                          <a:latin typeface="Calibri" charset="0"/>
                          <a:ea typeface="MS PGothic" charset="-128"/>
                        </a:defRPr>
                      </a:lvl1pPr>
                      <a:lvl2pPr marL="742950" indent="-285750">
                        <a:spcBef>
                          <a:spcPct val="20000"/>
                        </a:spcBef>
                        <a:buFont typeface="Arial" charset="0"/>
                        <a:defRPr sz="2400">
                          <a:solidFill>
                            <a:schemeClr val="tx1"/>
                          </a:solidFill>
                          <a:latin typeface="Calibri" charset="0"/>
                          <a:ea typeface="MS PGothic" charset="-128"/>
                        </a:defRPr>
                      </a:lvl2pPr>
                      <a:lvl3pPr marL="1143000" indent="-228600">
                        <a:spcBef>
                          <a:spcPct val="20000"/>
                        </a:spcBef>
                        <a:buFont typeface="Arial" charset="0"/>
                        <a:defRPr sz="2000">
                          <a:solidFill>
                            <a:schemeClr val="tx1"/>
                          </a:solidFill>
                          <a:latin typeface="Calibri" charset="0"/>
                          <a:ea typeface="MS PGothic" charset="-128"/>
                        </a:defRPr>
                      </a:lvl3pPr>
                      <a:lvl4pPr marL="1600200" indent="-228600">
                        <a:spcBef>
                          <a:spcPct val="20000"/>
                        </a:spcBef>
                        <a:buFont typeface="Arial" charset="0"/>
                        <a:defRPr>
                          <a:solidFill>
                            <a:schemeClr val="tx1"/>
                          </a:solidFill>
                          <a:latin typeface="Calibri" charset="0"/>
                          <a:ea typeface="MS PGothic" charset="-128"/>
                        </a:defRPr>
                      </a:lvl4pPr>
                      <a:lvl5pPr marL="2057400" indent="-228600">
                        <a:spcBef>
                          <a:spcPct val="20000"/>
                        </a:spcBef>
                        <a:buFont typeface="Arial" charset="0"/>
                        <a:defRPr>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x-none" sz="1500" b="0" i="0" u="none" strike="noStrike" cap="none" normalizeH="0" baseline="0">
                          <a:ln>
                            <a:noFill/>
                          </a:ln>
                          <a:solidFill>
                            <a:srgbClr val="000000"/>
                          </a:solidFill>
                          <a:effectLst/>
                          <a:latin typeface="Arial" charset="0"/>
                          <a:ea typeface="MS PGothic" charset="-128"/>
                        </a:rPr>
                        <a:t>25-gene panel</a:t>
                      </a:r>
                    </a:p>
                  </a:txBody>
                  <a:tcPr marT="45717" marB="45717" anchor="ct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solidFill>
                      <a:srgbClr val="ECF4F9"/>
                    </a:solidFill>
                  </a:tcPr>
                </a:tc>
                <a:tc>
                  <a:txBody>
                    <a:bodyPr/>
                    <a:lstStyle>
                      <a:lvl1pPr>
                        <a:spcBef>
                          <a:spcPct val="20000"/>
                        </a:spcBef>
                        <a:buFont typeface="Arial" charset="0"/>
                        <a:defRPr sz="2800">
                          <a:solidFill>
                            <a:schemeClr val="tx1"/>
                          </a:solidFill>
                          <a:latin typeface="Calibri" charset="0"/>
                          <a:ea typeface="MS PGothic" charset="-128"/>
                        </a:defRPr>
                      </a:lvl1pPr>
                      <a:lvl2pPr marL="742950" indent="-285750">
                        <a:spcBef>
                          <a:spcPct val="20000"/>
                        </a:spcBef>
                        <a:buFont typeface="Arial" charset="0"/>
                        <a:defRPr sz="2400">
                          <a:solidFill>
                            <a:schemeClr val="tx1"/>
                          </a:solidFill>
                          <a:latin typeface="Calibri" charset="0"/>
                          <a:ea typeface="MS PGothic" charset="-128"/>
                        </a:defRPr>
                      </a:lvl2pPr>
                      <a:lvl3pPr marL="1143000" indent="-228600">
                        <a:spcBef>
                          <a:spcPct val="20000"/>
                        </a:spcBef>
                        <a:buFont typeface="Arial" charset="0"/>
                        <a:defRPr sz="2000">
                          <a:solidFill>
                            <a:schemeClr val="tx1"/>
                          </a:solidFill>
                          <a:latin typeface="Calibri" charset="0"/>
                          <a:ea typeface="MS PGothic" charset="-128"/>
                        </a:defRPr>
                      </a:lvl3pPr>
                      <a:lvl4pPr marL="1600200" indent="-228600">
                        <a:spcBef>
                          <a:spcPct val="20000"/>
                        </a:spcBef>
                        <a:buFont typeface="Arial" charset="0"/>
                        <a:defRPr>
                          <a:solidFill>
                            <a:schemeClr val="tx1"/>
                          </a:solidFill>
                          <a:latin typeface="Calibri" charset="0"/>
                          <a:ea typeface="MS PGothic" charset="-128"/>
                        </a:defRPr>
                      </a:lvl4pPr>
                      <a:lvl5pPr marL="2057400" indent="-228600">
                        <a:spcBef>
                          <a:spcPct val="20000"/>
                        </a:spcBef>
                        <a:buFont typeface="Arial" charset="0"/>
                        <a:defRPr>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x-none" sz="1500" b="0" i="0" u="none" strike="noStrike" cap="none" normalizeH="0" baseline="0">
                          <a:ln>
                            <a:noFill/>
                          </a:ln>
                          <a:solidFill>
                            <a:srgbClr val="000000"/>
                          </a:solidFill>
                          <a:effectLst/>
                          <a:latin typeface="Arial" charset="0"/>
                          <a:ea typeface="MS PGothic" charset="-128"/>
                        </a:rPr>
                        <a:t>2-4 weeks</a:t>
                      </a:r>
                    </a:p>
                  </a:txBody>
                  <a:tcPr marT="45717" marB="45717" anchor="ct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solidFill>
                      <a:srgbClr val="ECF4F9"/>
                    </a:solidFill>
                  </a:tcPr>
                </a:tc>
              </a:tr>
              <a:tr h="550827">
                <a:tc>
                  <a:txBody>
                    <a:bodyPr/>
                    <a:lstStyle>
                      <a:lvl1pPr>
                        <a:spcBef>
                          <a:spcPct val="20000"/>
                        </a:spcBef>
                        <a:buFont typeface="Arial" charset="0"/>
                        <a:defRPr sz="2800">
                          <a:solidFill>
                            <a:schemeClr val="tx1"/>
                          </a:solidFill>
                          <a:latin typeface="Calibri" charset="0"/>
                          <a:ea typeface="MS PGothic" charset="-128"/>
                        </a:defRPr>
                      </a:lvl1pPr>
                      <a:lvl2pPr marL="742950" indent="-285750">
                        <a:spcBef>
                          <a:spcPct val="20000"/>
                        </a:spcBef>
                        <a:buFont typeface="Arial" charset="0"/>
                        <a:defRPr sz="2400">
                          <a:solidFill>
                            <a:schemeClr val="tx1"/>
                          </a:solidFill>
                          <a:latin typeface="Calibri" charset="0"/>
                          <a:ea typeface="MS PGothic" charset="-128"/>
                        </a:defRPr>
                      </a:lvl2pPr>
                      <a:lvl3pPr marL="1143000" indent="-228600">
                        <a:spcBef>
                          <a:spcPct val="20000"/>
                        </a:spcBef>
                        <a:buFont typeface="Arial" charset="0"/>
                        <a:defRPr sz="2000">
                          <a:solidFill>
                            <a:schemeClr val="tx1"/>
                          </a:solidFill>
                          <a:latin typeface="Calibri" charset="0"/>
                          <a:ea typeface="MS PGothic" charset="-128"/>
                        </a:defRPr>
                      </a:lvl3pPr>
                      <a:lvl4pPr marL="1600200" indent="-228600">
                        <a:spcBef>
                          <a:spcPct val="20000"/>
                        </a:spcBef>
                        <a:buFont typeface="Arial" charset="0"/>
                        <a:defRPr>
                          <a:solidFill>
                            <a:schemeClr val="tx1"/>
                          </a:solidFill>
                          <a:latin typeface="Calibri" charset="0"/>
                          <a:ea typeface="MS PGothic" charset="-128"/>
                        </a:defRPr>
                      </a:lvl4pPr>
                      <a:lvl5pPr marL="2057400" indent="-228600">
                        <a:spcBef>
                          <a:spcPct val="20000"/>
                        </a:spcBef>
                        <a:buFont typeface="Arial" charset="0"/>
                        <a:defRPr>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x-none" sz="1500" b="0" i="0" u="none" strike="noStrike" cap="none" normalizeH="0" baseline="0">
                          <a:ln>
                            <a:noFill/>
                          </a:ln>
                          <a:solidFill>
                            <a:srgbClr val="000000"/>
                          </a:solidFill>
                          <a:effectLst/>
                          <a:latin typeface="Arial" charset="0"/>
                          <a:ea typeface="MS PGothic" charset="-128"/>
                        </a:rPr>
                        <a:t>Invitae Breast/Gyn Guidelines-based panel</a:t>
                      </a:r>
                    </a:p>
                  </a:txBody>
                  <a:tcPr marT="45717" marB="45717" anchor="ct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Font typeface="Arial" charset="0"/>
                        <a:defRPr sz="2800">
                          <a:solidFill>
                            <a:schemeClr val="tx1"/>
                          </a:solidFill>
                          <a:latin typeface="Calibri" charset="0"/>
                          <a:ea typeface="MS PGothic" charset="-128"/>
                        </a:defRPr>
                      </a:lvl1pPr>
                      <a:lvl2pPr marL="742950" indent="-285750">
                        <a:spcBef>
                          <a:spcPct val="20000"/>
                        </a:spcBef>
                        <a:buFont typeface="Arial" charset="0"/>
                        <a:defRPr sz="2400">
                          <a:solidFill>
                            <a:schemeClr val="tx1"/>
                          </a:solidFill>
                          <a:latin typeface="Calibri" charset="0"/>
                          <a:ea typeface="MS PGothic" charset="-128"/>
                        </a:defRPr>
                      </a:lvl2pPr>
                      <a:lvl3pPr marL="1143000" indent="-228600">
                        <a:spcBef>
                          <a:spcPct val="20000"/>
                        </a:spcBef>
                        <a:buFont typeface="Arial" charset="0"/>
                        <a:defRPr sz="2000">
                          <a:solidFill>
                            <a:schemeClr val="tx1"/>
                          </a:solidFill>
                          <a:latin typeface="Calibri" charset="0"/>
                          <a:ea typeface="MS PGothic" charset="-128"/>
                        </a:defRPr>
                      </a:lvl3pPr>
                      <a:lvl4pPr marL="1600200" indent="-228600">
                        <a:spcBef>
                          <a:spcPct val="20000"/>
                        </a:spcBef>
                        <a:buFont typeface="Arial" charset="0"/>
                        <a:defRPr>
                          <a:solidFill>
                            <a:schemeClr val="tx1"/>
                          </a:solidFill>
                          <a:latin typeface="Calibri" charset="0"/>
                          <a:ea typeface="MS PGothic" charset="-128"/>
                        </a:defRPr>
                      </a:lvl4pPr>
                      <a:lvl5pPr marL="2057400" indent="-228600">
                        <a:spcBef>
                          <a:spcPct val="20000"/>
                        </a:spcBef>
                        <a:buFont typeface="Arial" charset="0"/>
                        <a:defRPr>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x-none" sz="1500" b="0" i="0" u="none" strike="noStrike" cap="none" normalizeH="0" baseline="0">
                          <a:ln>
                            <a:noFill/>
                          </a:ln>
                          <a:solidFill>
                            <a:srgbClr val="000000"/>
                          </a:solidFill>
                          <a:effectLst/>
                          <a:latin typeface="Arial" charset="0"/>
                          <a:ea typeface="MS PGothic" charset="-128"/>
                        </a:rPr>
                        <a:t>19-gene panel</a:t>
                      </a:r>
                    </a:p>
                  </a:txBody>
                  <a:tcPr marT="45717" marB="45717" anchor="ct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Font typeface="Arial" charset="0"/>
                        <a:defRPr sz="2800">
                          <a:solidFill>
                            <a:schemeClr val="tx1"/>
                          </a:solidFill>
                          <a:latin typeface="Calibri" charset="0"/>
                          <a:ea typeface="MS PGothic" charset="-128"/>
                        </a:defRPr>
                      </a:lvl1pPr>
                      <a:lvl2pPr marL="742950" indent="-285750">
                        <a:spcBef>
                          <a:spcPct val="20000"/>
                        </a:spcBef>
                        <a:buFont typeface="Arial" charset="0"/>
                        <a:defRPr sz="2400">
                          <a:solidFill>
                            <a:schemeClr val="tx1"/>
                          </a:solidFill>
                          <a:latin typeface="Calibri" charset="0"/>
                          <a:ea typeface="MS PGothic" charset="-128"/>
                        </a:defRPr>
                      </a:lvl2pPr>
                      <a:lvl3pPr marL="1143000" indent="-228600">
                        <a:spcBef>
                          <a:spcPct val="20000"/>
                        </a:spcBef>
                        <a:buFont typeface="Arial" charset="0"/>
                        <a:defRPr sz="2000">
                          <a:solidFill>
                            <a:schemeClr val="tx1"/>
                          </a:solidFill>
                          <a:latin typeface="Calibri" charset="0"/>
                          <a:ea typeface="MS PGothic" charset="-128"/>
                        </a:defRPr>
                      </a:lvl3pPr>
                      <a:lvl4pPr marL="1600200" indent="-228600">
                        <a:spcBef>
                          <a:spcPct val="20000"/>
                        </a:spcBef>
                        <a:buFont typeface="Arial" charset="0"/>
                        <a:defRPr>
                          <a:solidFill>
                            <a:schemeClr val="tx1"/>
                          </a:solidFill>
                          <a:latin typeface="Calibri" charset="0"/>
                          <a:ea typeface="MS PGothic" charset="-128"/>
                        </a:defRPr>
                      </a:lvl4pPr>
                      <a:lvl5pPr marL="2057400" indent="-228600">
                        <a:spcBef>
                          <a:spcPct val="20000"/>
                        </a:spcBef>
                        <a:buFont typeface="Arial" charset="0"/>
                        <a:defRPr>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x-none" sz="1500" b="0" i="0" u="none" strike="noStrike" cap="none" normalizeH="0" baseline="0">
                          <a:ln>
                            <a:noFill/>
                          </a:ln>
                          <a:solidFill>
                            <a:srgbClr val="000000"/>
                          </a:solidFill>
                          <a:effectLst/>
                          <a:latin typeface="Arial" charset="0"/>
                          <a:ea typeface="MS PGothic" charset="-128"/>
                        </a:rPr>
                        <a:t>1-3 weeks</a:t>
                      </a:r>
                    </a:p>
                  </a:txBody>
                  <a:tcPr marT="45717" marB="45717" anchor="ct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solidFill>
                      <a:schemeClr val="bg1"/>
                    </a:solidFill>
                  </a:tcPr>
                </a:tc>
              </a:tr>
              <a:tr h="320019">
                <a:tc>
                  <a:txBody>
                    <a:bodyPr/>
                    <a:lstStyle>
                      <a:lvl1pPr>
                        <a:spcBef>
                          <a:spcPct val="20000"/>
                        </a:spcBef>
                        <a:buFont typeface="Arial" charset="0"/>
                        <a:defRPr sz="2800">
                          <a:solidFill>
                            <a:schemeClr val="tx1"/>
                          </a:solidFill>
                          <a:latin typeface="Calibri" charset="0"/>
                          <a:ea typeface="MS PGothic" charset="-128"/>
                        </a:defRPr>
                      </a:lvl1pPr>
                      <a:lvl2pPr marL="742950" indent="-285750">
                        <a:spcBef>
                          <a:spcPct val="20000"/>
                        </a:spcBef>
                        <a:buFont typeface="Arial" charset="0"/>
                        <a:defRPr sz="2400">
                          <a:solidFill>
                            <a:schemeClr val="tx1"/>
                          </a:solidFill>
                          <a:latin typeface="Calibri" charset="0"/>
                          <a:ea typeface="MS PGothic" charset="-128"/>
                        </a:defRPr>
                      </a:lvl2pPr>
                      <a:lvl3pPr marL="1143000" indent="-228600">
                        <a:spcBef>
                          <a:spcPct val="20000"/>
                        </a:spcBef>
                        <a:buFont typeface="Arial" charset="0"/>
                        <a:defRPr sz="2000">
                          <a:solidFill>
                            <a:schemeClr val="tx1"/>
                          </a:solidFill>
                          <a:latin typeface="Calibri" charset="0"/>
                          <a:ea typeface="MS PGothic" charset="-128"/>
                        </a:defRPr>
                      </a:lvl3pPr>
                      <a:lvl4pPr marL="1600200" indent="-228600">
                        <a:spcBef>
                          <a:spcPct val="20000"/>
                        </a:spcBef>
                        <a:buFont typeface="Arial" charset="0"/>
                        <a:defRPr>
                          <a:solidFill>
                            <a:schemeClr val="tx1"/>
                          </a:solidFill>
                          <a:latin typeface="Calibri" charset="0"/>
                          <a:ea typeface="MS PGothic" charset="-128"/>
                        </a:defRPr>
                      </a:lvl4pPr>
                      <a:lvl5pPr marL="2057400" indent="-228600">
                        <a:spcBef>
                          <a:spcPct val="20000"/>
                        </a:spcBef>
                        <a:buFont typeface="Arial" charset="0"/>
                        <a:defRPr>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x-none" sz="1500" b="0" i="0" u="none" strike="noStrike" cap="none" normalizeH="0" baseline="0">
                          <a:ln>
                            <a:noFill/>
                          </a:ln>
                          <a:solidFill>
                            <a:srgbClr val="000000"/>
                          </a:solidFill>
                          <a:effectLst/>
                          <a:latin typeface="Arial" charset="0"/>
                          <a:ea typeface="MS PGothic" charset="-128"/>
                        </a:rPr>
                        <a:t>Color Genomics</a:t>
                      </a:r>
                      <a:r>
                        <a:rPr kumimoji="0" lang="en-US" altLang="x-none" sz="1500" b="0" i="0" u="none" strike="noStrike" cap="none" normalizeH="0" baseline="30000">
                          <a:ln>
                            <a:noFill/>
                          </a:ln>
                          <a:solidFill>
                            <a:srgbClr val="000000"/>
                          </a:solidFill>
                          <a:effectLst/>
                          <a:latin typeface="Arial" charset="0"/>
                          <a:ea typeface="MS PGothic" charset="-128"/>
                        </a:rPr>
                        <a:t>TM</a:t>
                      </a:r>
                      <a:endParaRPr kumimoji="0" lang="en-US" altLang="x-none" sz="1500" b="0" i="0" u="none" strike="noStrike" cap="none" normalizeH="0" baseline="0">
                        <a:ln>
                          <a:noFill/>
                        </a:ln>
                        <a:solidFill>
                          <a:srgbClr val="000000"/>
                        </a:solidFill>
                        <a:effectLst/>
                        <a:latin typeface="Arial" charset="0"/>
                        <a:ea typeface="MS PGothic" charset="-128"/>
                      </a:endParaRPr>
                    </a:p>
                  </a:txBody>
                  <a:tcPr marT="45717" marB="45717" anchor="ct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solidFill>
                      <a:srgbClr val="ECF4F9"/>
                    </a:solidFill>
                  </a:tcPr>
                </a:tc>
                <a:tc>
                  <a:txBody>
                    <a:bodyPr/>
                    <a:lstStyle>
                      <a:lvl1pPr>
                        <a:spcBef>
                          <a:spcPct val="20000"/>
                        </a:spcBef>
                        <a:buFont typeface="Arial" charset="0"/>
                        <a:defRPr sz="2800">
                          <a:solidFill>
                            <a:schemeClr val="tx1"/>
                          </a:solidFill>
                          <a:latin typeface="Calibri" charset="0"/>
                          <a:ea typeface="MS PGothic" charset="-128"/>
                        </a:defRPr>
                      </a:lvl1pPr>
                      <a:lvl2pPr marL="742950" indent="-285750">
                        <a:spcBef>
                          <a:spcPct val="20000"/>
                        </a:spcBef>
                        <a:buFont typeface="Arial" charset="0"/>
                        <a:defRPr sz="2400">
                          <a:solidFill>
                            <a:schemeClr val="tx1"/>
                          </a:solidFill>
                          <a:latin typeface="Calibri" charset="0"/>
                          <a:ea typeface="MS PGothic" charset="-128"/>
                        </a:defRPr>
                      </a:lvl2pPr>
                      <a:lvl3pPr marL="1143000" indent="-228600">
                        <a:spcBef>
                          <a:spcPct val="20000"/>
                        </a:spcBef>
                        <a:buFont typeface="Arial" charset="0"/>
                        <a:defRPr sz="2000">
                          <a:solidFill>
                            <a:schemeClr val="tx1"/>
                          </a:solidFill>
                          <a:latin typeface="Calibri" charset="0"/>
                          <a:ea typeface="MS PGothic" charset="-128"/>
                        </a:defRPr>
                      </a:lvl3pPr>
                      <a:lvl4pPr marL="1600200" indent="-228600">
                        <a:spcBef>
                          <a:spcPct val="20000"/>
                        </a:spcBef>
                        <a:buFont typeface="Arial" charset="0"/>
                        <a:defRPr>
                          <a:solidFill>
                            <a:schemeClr val="tx1"/>
                          </a:solidFill>
                          <a:latin typeface="Calibri" charset="0"/>
                          <a:ea typeface="MS PGothic" charset="-128"/>
                        </a:defRPr>
                      </a:lvl4pPr>
                      <a:lvl5pPr marL="2057400" indent="-228600">
                        <a:spcBef>
                          <a:spcPct val="20000"/>
                        </a:spcBef>
                        <a:buFont typeface="Arial" charset="0"/>
                        <a:defRPr>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x-none" sz="1500" b="0" i="0" u="none" strike="noStrike" cap="none" normalizeH="0" baseline="0">
                          <a:ln>
                            <a:noFill/>
                          </a:ln>
                          <a:solidFill>
                            <a:srgbClr val="000000"/>
                          </a:solidFill>
                          <a:effectLst/>
                          <a:latin typeface="Arial" charset="0"/>
                          <a:ea typeface="MS PGothic" charset="-128"/>
                        </a:rPr>
                        <a:t>19-gene panel</a:t>
                      </a:r>
                    </a:p>
                  </a:txBody>
                  <a:tcPr marT="45717" marB="45717" anchor="ct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solidFill>
                      <a:srgbClr val="ECF4F9"/>
                    </a:solidFill>
                  </a:tcPr>
                </a:tc>
                <a:tc>
                  <a:txBody>
                    <a:bodyPr/>
                    <a:lstStyle>
                      <a:lvl1pPr>
                        <a:spcBef>
                          <a:spcPct val="20000"/>
                        </a:spcBef>
                        <a:buFont typeface="Arial" charset="0"/>
                        <a:defRPr sz="2800">
                          <a:solidFill>
                            <a:schemeClr val="tx1"/>
                          </a:solidFill>
                          <a:latin typeface="Calibri" charset="0"/>
                          <a:ea typeface="MS PGothic" charset="-128"/>
                        </a:defRPr>
                      </a:lvl1pPr>
                      <a:lvl2pPr marL="742950" indent="-285750">
                        <a:spcBef>
                          <a:spcPct val="20000"/>
                        </a:spcBef>
                        <a:buFont typeface="Arial" charset="0"/>
                        <a:defRPr sz="2400">
                          <a:solidFill>
                            <a:schemeClr val="tx1"/>
                          </a:solidFill>
                          <a:latin typeface="Calibri" charset="0"/>
                          <a:ea typeface="MS PGothic" charset="-128"/>
                        </a:defRPr>
                      </a:lvl2pPr>
                      <a:lvl3pPr marL="1143000" indent="-228600">
                        <a:spcBef>
                          <a:spcPct val="20000"/>
                        </a:spcBef>
                        <a:buFont typeface="Arial" charset="0"/>
                        <a:defRPr sz="2000">
                          <a:solidFill>
                            <a:schemeClr val="tx1"/>
                          </a:solidFill>
                          <a:latin typeface="Calibri" charset="0"/>
                          <a:ea typeface="MS PGothic" charset="-128"/>
                        </a:defRPr>
                      </a:lvl3pPr>
                      <a:lvl4pPr marL="1600200" indent="-228600">
                        <a:spcBef>
                          <a:spcPct val="20000"/>
                        </a:spcBef>
                        <a:buFont typeface="Arial" charset="0"/>
                        <a:defRPr>
                          <a:solidFill>
                            <a:schemeClr val="tx1"/>
                          </a:solidFill>
                          <a:latin typeface="Calibri" charset="0"/>
                          <a:ea typeface="MS PGothic" charset="-128"/>
                        </a:defRPr>
                      </a:lvl4pPr>
                      <a:lvl5pPr marL="2057400" indent="-228600">
                        <a:spcBef>
                          <a:spcPct val="20000"/>
                        </a:spcBef>
                        <a:buFont typeface="Arial" charset="0"/>
                        <a:defRPr>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x-none" sz="1500" b="0" i="0" u="none" strike="noStrike" cap="none" normalizeH="0" baseline="0">
                          <a:ln>
                            <a:noFill/>
                          </a:ln>
                          <a:solidFill>
                            <a:srgbClr val="000000"/>
                          </a:solidFill>
                          <a:effectLst/>
                          <a:latin typeface="Arial" charset="0"/>
                          <a:ea typeface="MS PGothic" charset="-128"/>
                        </a:rPr>
                        <a:t>4-8 weeks</a:t>
                      </a:r>
                    </a:p>
                  </a:txBody>
                  <a:tcPr marT="45717" marB="45717" anchor="ct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solidFill>
                      <a:srgbClr val="ECF4F9"/>
                    </a:solidFill>
                  </a:tcPr>
                </a:tc>
              </a:tr>
              <a:tr h="320019">
                <a:tc>
                  <a:txBody>
                    <a:bodyPr/>
                    <a:lstStyle>
                      <a:lvl1pPr>
                        <a:spcBef>
                          <a:spcPct val="20000"/>
                        </a:spcBef>
                        <a:buFont typeface="Arial" charset="0"/>
                        <a:defRPr sz="2800">
                          <a:solidFill>
                            <a:schemeClr val="tx1"/>
                          </a:solidFill>
                          <a:latin typeface="Calibri" charset="0"/>
                          <a:ea typeface="MS PGothic" charset="-128"/>
                        </a:defRPr>
                      </a:lvl1pPr>
                      <a:lvl2pPr marL="742950" indent="-285750">
                        <a:spcBef>
                          <a:spcPct val="20000"/>
                        </a:spcBef>
                        <a:buFont typeface="Arial" charset="0"/>
                        <a:defRPr sz="2400">
                          <a:solidFill>
                            <a:schemeClr val="tx1"/>
                          </a:solidFill>
                          <a:latin typeface="Calibri" charset="0"/>
                          <a:ea typeface="MS PGothic" charset="-128"/>
                        </a:defRPr>
                      </a:lvl2pPr>
                      <a:lvl3pPr marL="1143000" indent="-228600">
                        <a:spcBef>
                          <a:spcPct val="20000"/>
                        </a:spcBef>
                        <a:buFont typeface="Arial" charset="0"/>
                        <a:defRPr sz="2000">
                          <a:solidFill>
                            <a:schemeClr val="tx1"/>
                          </a:solidFill>
                          <a:latin typeface="Calibri" charset="0"/>
                          <a:ea typeface="MS PGothic" charset="-128"/>
                        </a:defRPr>
                      </a:lvl3pPr>
                      <a:lvl4pPr marL="1600200" indent="-228600">
                        <a:spcBef>
                          <a:spcPct val="20000"/>
                        </a:spcBef>
                        <a:buFont typeface="Arial" charset="0"/>
                        <a:defRPr>
                          <a:solidFill>
                            <a:schemeClr val="tx1"/>
                          </a:solidFill>
                          <a:latin typeface="Calibri" charset="0"/>
                          <a:ea typeface="MS PGothic" charset="-128"/>
                        </a:defRPr>
                      </a:lvl4pPr>
                      <a:lvl5pPr marL="2057400" indent="-228600">
                        <a:spcBef>
                          <a:spcPct val="20000"/>
                        </a:spcBef>
                        <a:buFont typeface="Arial" charset="0"/>
                        <a:defRPr>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x-none" sz="1500" b="0" i="0" u="none" strike="noStrike" cap="none" normalizeH="0" baseline="0">
                          <a:ln>
                            <a:noFill/>
                          </a:ln>
                          <a:solidFill>
                            <a:srgbClr val="000000"/>
                          </a:solidFill>
                          <a:effectLst/>
                          <a:latin typeface="Arial" charset="0"/>
                          <a:ea typeface="MS PGothic" charset="-128"/>
                        </a:rPr>
                        <a:t>GeneDx Breast/Ovarian</a:t>
                      </a:r>
                    </a:p>
                  </a:txBody>
                  <a:tcPr marT="45717" marB="45717" anchor="ct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Font typeface="Arial" charset="0"/>
                        <a:defRPr sz="2800">
                          <a:solidFill>
                            <a:schemeClr val="tx1"/>
                          </a:solidFill>
                          <a:latin typeface="Calibri" charset="0"/>
                          <a:ea typeface="MS PGothic" charset="-128"/>
                        </a:defRPr>
                      </a:lvl1pPr>
                      <a:lvl2pPr marL="742950" indent="-285750">
                        <a:spcBef>
                          <a:spcPct val="20000"/>
                        </a:spcBef>
                        <a:buFont typeface="Arial" charset="0"/>
                        <a:defRPr sz="2400">
                          <a:solidFill>
                            <a:schemeClr val="tx1"/>
                          </a:solidFill>
                          <a:latin typeface="Calibri" charset="0"/>
                          <a:ea typeface="MS PGothic" charset="-128"/>
                        </a:defRPr>
                      </a:lvl2pPr>
                      <a:lvl3pPr marL="1143000" indent="-228600">
                        <a:spcBef>
                          <a:spcPct val="20000"/>
                        </a:spcBef>
                        <a:buFont typeface="Arial" charset="0"/>
                        <a:defRPr sz="2000">
                          <a:solidFill>
                            <a:schemeClr val="tx1"/>
                          </a:solidFill>
                          <a:latin typeface="Calibri" charset="0"/>
                          <a:ea typeface="MS PGothic" charset="-128"/>
                        </a:defRPr>
                      </a:lvl3pPr>
                      <a:lvl4pPr marL="1600200" indent="-228600">
                        <a:spcBef>
                          <a:spcPct val="20000"/>
                        </a:spcBef>
                        <a:buFont typeface="Arial" charset="0"/>
                        <a:defRPr>
                          <a:solidFill>
                            <a:schemeClr val="tx1"/>
                          </a:solidFill>
                          <a:latin typeface="Calibri" charset="0"/>
                          <a:ea typeface="MS PGothic" charset="-128"/>
                        </a:defRPr>
                      </a:lvl4pPr>
                      <a:lvl5pPr marL="2057400" indent="-228600">
                        <a:spcBef>
                          <a:spcPct val="20000"/>
                        </a:spcBef>
                        <a:buFont typeface="Arial" charset="0"/>
                        <a:defRPr>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x-none" sz="1500" b="0" i="0" u="none" strike="noStrike" cap="none" normalizeH="0" baseline="0">
                          <a:ln>
                            <a:noFill/>
                          </a:ln>
                          <a:solidFill>
                            <a:srgbClr val="000000"/>
                          </a:solidFill>
                          <a:effectLst/>
                          <a:latin typeface="Arial" charset="0"/>
                          <a:ea typeface="MS PGothic" charset="-128"/>
                        </a:rPr>
                        <a:t>21-gene panel</a:t>
                      </a:r>
                    </a:p>
                  </a:txBody>
                  <a:tcPr marT="45717" marB="45717" anchor="ct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Font typeface="Arial" charset="0"/>
                        <a:defRPr sz="2800">
                          <a:solidFill>
                            <a:schemeClr val="tx1"/>
                          </a:solidFill>
                          <a:latin typeface="Calibri" charset="0"/>
                          <a:ea typeface="MS PGothic" charset="-128"/>
                        </a:defRPr>
                      </a:lvl1pPr>
                      <a:lvl2pPr marL="742950" indent="-285750">
                        <a:spcBef>
                          <a:spcPct val="20000"/>
                        </a:spcBef>
                        <a:buFont typeface="Arial" charset="0"/>
                        <a:defRPr sz="2400">
                          <a:solidFill>
                            <a:schemeClr val="tx1"/>
                          </a:solidFill>
                          <a:latin typeface="Calibri" charset="0"/>
                          <a:ea typeface="MS PGothic" charset="-128"/>
                        </a:defRPr>
                      </a:lvl2pPr>
                      <a:lvl3pPr marL="1143000" indent="-228600">
                        <a:spcBef>
                          <a:spcPct val="20000"/>
                        </a:spcBef>
                        <a:buFont typeface="Arial" charset="0"/>
                        <a:defRPr sz="2000">
                          <a:solidFill>
                            <a:schemeClr val="tx1"/>
                          </a:solidFill>
                          <a:latin typeface="Calibri" charset="0"/>
                          <a:ea typeface="MS PGothic" charset="-128"/>
                        </a:defRPr>
                      </a:lvl3pPr>
                      <a:lvl4pPr marL="1600200" indent="-228600">
                        <a:spcBef>
                          <a:spcPct val="20000"/>
                        </a:spcBef>
                        <a:buFont typeface="Arial" charset="0"/>
                        <a:defRPr>
                          <a:solidFill>
                            <a:schemeClr val="tx1"/>
                          </a:solidFill>
                          <a:latin typeface="Calibri" charset="0"/>
                          <a:ea typeface="MS PGothic" charset="-128"/>
                        </a:defRPr>
                      </a:lvl4pPr>
                      <a:lvl5pPr marL="2057400" indent="-228600">
                        <a:spcBef>
                          <a:spcPct val="20000"/>
                        </a:spcBef>
                        <a:buFont typeface="Arial" charset="0"/>
                        <a:defRPr>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x-none" sz="1500" b="0" i="0" u="none" strike="noStrike" cap="none" normalizeH="0" baseline="0">
                          <a:ln>
                            <a:noFill/>
                          </a:ln>
                          <a:solidFill>
                            <a:srgbClr val="000000"/>
                          </a:solidFill>
                          <a:effectLst/>
                          <a:latin typeface="Arial" charset="0"/>
                          <a:ea typeface="MS PGothic" charset="-128"/>
                        </a:rPr>
                        <a:t>3 weeks</a:t>
                      </a:r>
                    </a:p>
                  </a:txBody>
                  <a:tcPr marT="45717" marB="45717" anchor="ct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solidFill>
                      <a:schemeClr val="bg1"/>
                    </a:solidFill>
                  </a:tcPr>
                </a:tc>
              </a:tr>
              <a:tr h="320019">
                <a:tc>
                  <a:txBody>
                    <a:bodyPr/>
                    <a:lstStyle>
                      <a:lvl1pPr>
                        <a:spcBef>
                          <a:spcPct val="20000"/>
                        </a:spcBef>
                        <a:buFont typeface="Arial" charset="0"/>
                        <a:defRPr sz="2800">
                          <a:solidFill>
                            <a:schemeClr val="tx1"/>
                          </a:solidFill>
                          <a:latin typeface="Calibri" charset="0"/>
                          <a:ea typeface="MS PGothic" charset="-128"/>
                        </a:defRPr>
                      </a:lvl1pPr>
                      <a:lvl2pPr marL="742950" indent="-285750">
                        <a:spcBef>
                          <a:spcPct val="20000"/>
                        </a:spcBef>
                        <a:buFont typeface="Arial" charset="0"/>
                        <a:defRPr sz="2400">
                          <a:solidFill>
                            <a:schemeClr val="tx1"/>
                          </a:solidFill>
                          <a:latin typeface="Calibri" charset="0"/>
                          <a:ea typeface="MS PGothic" charset="-128"/>
                        </a:defRPr>
                      </a:lvl2pPr>
                      <a:lvl3pPr marL="1143000" indent="-228600">
                        <a:spcBef>
                          <a:spcPct val="20000"/>
                        </a:spcBef>
                        <a:buFont typeface="Arial" charset="0"/>
                        <a:defRPr sz="2000">
                          <a:solidFill>
                            <a:schemeClr val="tx1"/>
                          </a:solidFill>
                          <a:latin typeface="Calibri" charset="0"/>
                          <a:ea typeface="MS PGothic" charset="-128"/>
                        </a:defRPr>
                      </a:lvl3pPr>
                      <a:lvl4pPr marL="1600200" indent="-228600">
                        <a:spcBef>
                          <a:spcPct val="20000"/>
                        </a:spcBef>
                        <a:buFont typeface="Arial" charset="0"/>
                        <a:defRPr>
                          <a:solidFill>
                            <a:schemeClr val="tx1"/>
                          </a:solidFill>
                          <a:latin typeface="Calibri" charset="0"/>
                          <a:ea typeface="MS PGothic" charset="-128"/>
                        </a:defRPr>
                      </a:lvl4pPr>
                      <a:lvl5pPr marL="2057400" indent="-228600">
                        <a:spcBef>
                          <a:spcPct val="20000"/>
                        </a:spcBef>
                        <a:buFont typeface="Arial" charset="0"/>
                        <a:defRPr>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endParaRPr kumimoji="0" lang="x-none" altLang="x-none" sz="1500" b="1" i="0" u="none" strike="noStrike" cap="none" normalizeH="0" baseline="0">
                        <a:ln>
                          <a:noFill/>
                        </a:ln>
                        <a:solidFill>
                          <a:schemeClr val="bg1"/>
                        </a:solidFill>
                        <a:effectLst/>
                        <a:latin typeface="Arial" charset="0"/>
                        <a:ea typeface="MS PGothic" charset="-128"/>
                      </a:endParaRPr>
                    </a:p>
                  </a:txBody>
                  <a:tcPr marT="45717" marB="45717" anchor="ct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solidFill>
                      <a:srgbClr val="002E5E"/>
                    </a:solidFill>
                  </a:tcPr>
                </a:tc>
                <a:tc>
                  <a:txBody>
                    <a:bodyPr/>
                    <a:lstStyle>
                      <a:lvl1pPr defTabSz="912813">
                        <a:spcBef>
                          <a:spcPct val="20000"/>
                        </a:spcBef>
                        <a:buFont typeface="Arial" charset="0"/>
                        <a:defRPr sz="2800">
                          <a:solidFill>
                            <a:schemeClr val="tx1"/>
                          </a:solidFill>
                          <a:latin typeface="Calibri" charset="0"/>
                          <a:ea typeface="MS PGothic" charset="-128"/>
                        </a:defRPr>
                      </a:lvl1pPr>
                      <a:lvl2pPr marL="742950" indent="-285750" defTabSz="912813">
                        <a:spcBef>
                          <a:spcPct val="20000"/>
                        </a:spcBef>
                        <a:buFont typeface="Arial" charset="0"/>
                        <a:defRPr sz="2400">
                          <a:solidFill>
                            <a:schemeClr val="tx1"/>
                          </a:solidFill>
                          <a:latin typeface="Calibri" charset="0"/>
                          <a:ea typeface="MS PGothic" charset="-128"/>
                        </a:defRPr>
                      </a:lvl2pPr>
                      <a:lvl3pPr marL="1143000" indent="-228600" defTabSz="912813">
                        <a:spcBef>
                          <a:spcPct val="20000"/>
                        </a:spcBef>
                        <a:buFont typeface="Arial" charset="0"/>
                        <a:defRPr sz="2000">
                          <a:solidFill>
                            <a:schemeClr val="tx1"/>
                          </a:solidFill>
                          <a:latin typeface="Calibri" charset="0"/>
                          <a:ea typeface="MS PGothic" charset="-128"/>
                        </a:defRPr>
                      </a:lvl3pPr>
                      <a:lvl4pPr marL="1600200" indent="-228600" defTabSz="912813">
                        <a:spcBef>
                          <a:spcPct val="20000"/>
                        </a:spcBef>
                        <a:buFont typeface="Arial" charset="0"/>
                        <a:defRPr>
                          <a:solidFill>
                            <a:schemeClr val="tx1"/>
                          </a:solidFill>
                          <a:latin typeface="Calibri" charset="0"/>
                          <a:ea typeface="MS PGothic" charset="-128"/>
                        </a:defRPr>
                      </a:lvl4pPr>
                      <a:lvl5pPr marL="2057400" indent="-228600" defTabSz="912813">
                        <a:spcBef>
                          <a:spcPct val="20000"/>
                        </a:spcBef>
                        <a:buFont typeface="Arial" charset="0"/>
                        <a:defRPr>
                          <a:solidFill>
                            <a:schemeClr val="tx1"/>
                          </a:solidFill>
                          <a:latin typeface="Calibri" charset="0"/>
                          <a:ea typeface="MS PGothic" charset="-128"/>
                        </a:defRPr>
                      </a:lvl5pPr>
                      <a:lvl6pPr marL="2514600" indent="-228600" defTabSz="912813"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912813"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912813"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912813"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ctr" defTabSz="912813" rtl="0" eaLnBrk="1" fontAlgn="base" latinLnBrk="0" hangingPunct="1">
                        <a:lnSpc>
                          <a:spcPct val="100000"/>
                        </a:lnSpc>
                        <a:spcBef>
                          <a:spcPct val="0"/>
                        </a:spcBef>
                        <a:spcAft>
                          <a:spcPct val="0"/>
                        </a:spcAft>
                        <a:buClrTx/>
                        <a:buSzTx/>
                        <a:buFontTx/>
                        <a:buNone/>
                        <a:tabLst/>
                      </a:pPr>
                      <a:r>
                        <a:rPr kumimoji="0" lang="en-US" altLang="x-none" sz="1500" b="1" i="0" u="none" strike="noStrike" cap="none" normalizeH="0" baseline="0">
                          <a:ln>
                            <a:noFill/>
                          </a:ln>
                          <a:solidFill>
                            <a:schemeClr val="bg1"/>
                          </a:solidFill>
                          <a:effectLst/>
                          <a:latin typeface="Arial" charset="0"/>
                          <a:ea typeface="MS PGothic" charset="-128"/>
                        </a:rPr>
                        <a:t>Comprehensive panels</a:t>
                      </a:r>
                    </a:p>
                  </a:txBody>
                  <a:tcPr marT="45717" marB="45717" anchor="ct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solidFill>
                      <a:srgbClr val="002E5E"/>
                    </a:solidFill>
                  </a:tcPr>
                </a:tc>
                <a:tc>
                  <a:txBody>
                    <a:bodyPr/>
                    <a:lstStyle>
                      <a:lvl1pPr>
                        <a:spcBef>
                          <a:spcPct val="20000"/>
                        </a:spcBef>
                        <a:buFont typeface="Arial" charset="0"/>
                        <a:defRPr sz="2800">
                          <a:solidFill>
                            <a:schemeClr val="tx1"/>
                          </a:solidFill>
                          <a:latin typeface="Calibri" charset="0"/>
                          <a:ea typeface="MS PGothic" charset="-128"/>
                        </a:defRPr>
                      </a:lvl1pPr>
                      <a:lvl2pPr marL="742950" indent="-285750">
                        <a:spcBef>
                          <a:spcPct val="20000"/>
                        </a:spcBef>
                        <a:buFont typeface="Arial" charset="0"/>
                        <a:defRPr sz="2400">
                          <a:solidFill>
                            <a:schemeClr val="tx1"/>
                          </a:solidFill>
                          <a:latin typeface="Calibri" charset="0"/>
                          <a:ea typeface="MS PGothic" charset="-128"/>
                        </a:defRPr>
                      </a:lvl2pPr>
                      <a:lvl3pPr marL="1143000" indent="-228600">
                        <a:spcBef>
                          <a:spcPct val="20000"/>
                        </a:spcBef>
                        <a:buFont typeface="Arial" charset="0"/>
                        <a:defRPr sz="2000">
                          <a:solidFill>
                            <a:schemeClr val="tx1"/>
                          </a:solidFill>
                          <a:latin typeface="Calibri" charset="0"/>
                          <a:ea typeface="MS PGothic" charset="-128"/>
                        </a:defRPr>
                      </a:lvl3pPr>
                      <a:lvl4pPr marL="1600200" indent="-228600">
                        <a:spcBef>
                          <a:spcPct val="20000"/>
                        </a:spcBef>
                        <a:buFont typeface="Arial" charset="0"/>
                        <a:defRPr>
                          <a:solidFill>
                            <a:schemeClr val="tx1"/>
                          </a:solidFill>
                          <a:latin typeface="Calibri" charset="0"/>
                          <a:ea typeface="MS PGothic" charset="-128"/>
                        </a:defRPr>
                      </a:lvl4pPr>
                      <a:lvl5pPr marL="2057400" indent="-228600">
                        <a:spcBef>
                          <a:spcPct val="20000"/>
                        </a:spcBef>
                        <a:buFont typeface="Arial" charset="0"/>
                        <a:defRPr>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endParaRPr kumimoji="0" lang="x-none" altLang="x-none" sz="1500" b="0" i="0" u="none" strike="noStrike" cap="none" normalizeH="0" baseline="0">
                        <a:ln>
                          <a:noFill/>
                        </a:ln>
                        <a:solidFill>
                          <a:srgbClr val="000000"/>
                        </a:solidFill>
                        <a:effectLst/>
                        <a:latin typeface="Arial" charset="0"/>
                        <a:ea typeface="MS PGothic" charset="-128"/>
                      </a:endParaRPr>
                    </a:p>
                  </a:txBody>
                  <a:tcPr marT="45717" marB="45717" anchor="ct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solidFill>
                      <a:srgbClr val="002E5E"/>
                    </a:solidFill>
                  </a:tcPr>
                </a:tc>
              </a:tr>
              <a:tr h="320019">
                <a:tc>
                  <a:txBody>
                    <a:bodyPr/>
                    <a:lstStyle>
                      <a:lvl1pPr defTabSz="912813">
                        <a:spcBef>
                          <a:spcPct val="20000"/>
                        </a:spcBef>
                        <a:buFont typeface="Arial" charset="0"/>
                        <a:defRPr sz="2800">
                          <a:solidFill>
                            <a:schemeClr val="tx1"/>
                          </a:solidFill>
                          <a:latin typeface="Calibri" charset="0"/>
                          <a:ea typeface="MS PGothic" charset="-128"/>
                        </a:defRPr>
                      </a:lvl1pPr>
                      <a:lvl2pPr marL="742950" indent="-285750" defTabSz="912813">
                        <a:spcBef>
                          <a:spcPct val="20000"/>
                        </a:spcBef>
                        <a:buFont typeface="Arial" charset="0"/>
                        <a:defRPr sz="2400">
                          <a:solidFill>
                            <a:schemeClr val="tx1"/>
                          </a:solidFill>
                          <a:latin typeface="Calibri" charset="0"/>
                          <a:ea typeface="MS PGothic" charset="-128"/>
                        </a:defRPr>
                      </a:lvl2pPr>
                      <a:lvl3pPr marL="1143000" indent="-228600" defTabSz="912813">
                        <a:spcBef>
                          <a:spcPct val="20000"/>
                        </a:spcBef>
                        <a:buFont typeface="Arial" charset="0"/>
                        <a:defRPr sz="2000">
                          <a:solidFill>
                            <a:schemeClr val="tx1"/>
                          </a:solidFill>
                          <a:latin typeface="Calibri" charset="0"/>
                          <a:ea typeface="MS PGothic" charset="-128"/>
                        </a:defRPr>
                      </a:lvl3pPr>
                      <a:lvl4pPr marL="1600200" indent="-228600" defTabSz="912813">
                        <a:spcBef>
                          <a:spcPct val="20000"/>
                        </a:spcBef>
                        <a:buFont typeface="Arial" charset="0"/>
                        <a:defRPr>
                          <a:solidFill>
                            <a:schemeClr val="tx1"/>
                          </a:solidFill>
                          <a:latin typeface="Calibri" charset="0"/>
                          <a:ea typeface="MS PGothic" charset="-128"/>
                        </a:defRPr>
                      </a:lvl4pPr>
                      <a:lvl5pPr marL="2057400" indent="-228600" defTabSz="912813">
                        <a:spcBef>
                          <a:spcPct val="20000"/>
                        </a:spcBef>
                        <a:buFont typeface="Arial" charset="0"/>
                        <a:defRPr>
                          <a:solidFill>
                            <a:schemeClr val="tx1"/>
                          </a:solidFill>
                          <a:latin typeface="Calibri" charset="0"/>
                          <a:ea typeface="MS PGothic" charset="-128"/>
                        </a:defRPr>
                      </a:lvl5pPr>
                      <a:lvl6pPr marL="2514600" indent="-228600" defTabSz="912813"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912813"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912813"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912813"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l" defTabSz="912813" rtl="0" eaLnBrk="1" fontAlgn="base" latinLnBrk="0" hangingPunct="1">
                        <a:lnSpc>
                          <a:spcPct val="100000"/>
                        </a:lnSpc>
                        <a:spcBef>
                          <a:spcPct val="0"/>
                        </a:spcBef>
                        <a:spcAft>
                          <a:spcPct val="0"/>
                        </a:spcAft>
                        <a:buClrTx/>
                        <a:buSzTx/>
                        <a:buFontTx/>
                        <a:buNone/>
                        <a:tabLst/>
                      </a:pPr>
                      <a:r>
                        <a:rPr kumimoji="0" lang="en-US" altLang="x-none" sz="1500" b="0" i="0" u="none" strike="noStrike" cap="none" normalizeH="0" baseline="0">
                          <a:ln>
                            <a:noFill/>
                          </a:ln>
                          <a:solidFill>
                            <a:srgbClr val="000000"/>
                          </a:solidFill>
                          <a:effectLst/>
                          <a:latin typeface="Arial" charset="0"/>
                          <a:ea typeface="MS PGothic" charset="-128"/>
                        </a:rPr>
                        <a:t>Ambry Genetics CancerNext</a:t>
                      </a:r>
                      <a:r>
                        <a:rPr kumimoji="0" lang="en-US" altLang="x-none" sz="1500" b="0" i="0" u="none" strike="noStrike" cap="none" normalizeH="0" baseline="30000">
                          <a:ln>
                            <a:noFill/>
                          </a:ln>
                          <a:solidFill>
                            <a:srgbClr val="000000"/>
                          </a:solidFill>
                          <a:effectLst/>
                          <a:latin typeface="Arial" charset="0"/>
                          <a:ea typeface="MS PGothic" charset="-128"/>
                        </a:rPr>
                        <a:t>TM</a:t>
                      </a:r>
                      <a:endParaRPr kumimoji="0" lang="en-US" altLang="x-none" sz="1500" b="0" i="0" u="none" strike="noStrike" cap="none" normalizeH="0" baseline="0">
                        <a:ln>
                          <a:noFill/>
                        </a:ln>
                        <a:solidFill>
                          <a:srgbClr val="000000"/>
                        </a:solidFill>
                        <a:effectLst/>
                        <a:latin typeface="Arial" charset="0"/>
                        <a:ea typeface="MS PGothic" charset="-128"/>
                      </a:endParaRPr>
                    </a:p>
                  </a:txBody>
                  <a:tcPr marT="45717" marB="45717" anchor="ct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Font typeface="Arial" charset="0"/>
                        <a:defRPr sz="2800">
                          <a:solidFill>
                            <a:schemeClr val="tx1"/>
                          </a:solidFill>
                          <a:latin typeface="Calibri" charset="0"/>
                          <a:ea typeface="MS PGothic" charset="-128"/>
                        </a:defRPr>
                      </a:lvl1pPr>
                      <a:lvl2pPr marL="742950" indent="-285750">
                        <a:spcBef>
                          <a:spcPct val="20000"/>
                        </a:spcBef>
                        <a:buFont typeface="Arial" charset="0"/>
                        <a:defRPr sz="2400">
                          <a:solidFill>
                            <a:schemeClr val="tx1"/>
                          </a:solidFill>
                          <a:latin typeface="Calibri" charset="0"/>
                          <a:ea typeface="MS PGothic" charset="-128"/>
                        </a:defRPr>
                      </a:lvl2pPr>
                      <a:lvl3pPr marL="1143000" indent="-228600">
                        <a:spcBef>
                          <a:spcPct val="20000"/>
                        </a:spcBef>
                        <a:buFont typeface="Arial" charset="0"/>
                        <a:defRPr sz="2000">
                          <a:solidFill>
                            <a:schemeClr val="tx1"/>
                          </a:solidFill>
                          <a:latin typeface="Calibri" charset="0"/>
                          <a:ea typeface="MS PGothic" charset="-128"/>
                        </a:defRPr>
                      </a:lvl3pPr>
                      <a:lvl4pPr marL="1600200" indent="-228600">
                        <a:spcBef>
                          <a:spcPct val="20000"/>
                        </a:spcBef>
                        <a:buFont typeface="Arial" charset="0"/>
                        <a:defRPr>
                          <a:solidFill>
                            <a:schemeClr val="tx1"/>
                          </a:solidFill>
                          <a:latin typeface="Calibri" charset="0"/>
                          <a:ea typeface="MS PGothic" charset="-128"/>
                        </a:defRPr>
                      </a:lvl4pPr>
                      <a:lvl5pPr marL="2057400" indent="-228600">
                        <a:spcBef>
                          <a:spcPct val="20000"/>
                        </a:spcBef>
                        <a:buFont typeface="Arial" charset="0"/>
                        <a:defRPr>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x-none" sz="1500" b="0" i="0" u="none" strike="noStrike" cap="none" normalizeH="0" baseline="0">
                          <a:ln>
                            <a:noFill/>
                          </a:ln>
                          <a:solidFill>
                            <a:srgbClr val="000000"/>
                          </a:solidFill>
                          <a:effectLst/>
                          <a:latin typeface="Arial" charset="0"/>
                          <a:ea typeface="MS PGothic" charset="-128"/>
                        </a:rPr>
                        <a:t>32-gene panel</a:t>
                      </a:r>
                    </a:p>
                  </a:txBody>
                  <a:tcPr marT="45717" marB="45717" anchor="ct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Font typeface="Arial" charset="0"/>
                        <a:defRPr sz="2800">
                          <a:solidFill>
                            <a:schemeClr val="tx1"/>
                          </a:solidFill>
                          <a:latin typeface="Calibri" charset="0"/>
                          <a:ea typeface="MS PGothic" charset="-128"/>
                        </a:defRPr>
                      </a:lvl1pPr>
                      <a:lvl2pPr marL="742950" indent="-285750">
                        <a:spcBef>
                          <a:spcPct val="20000"/>
                        </a:spcBef>
                        <a:buFont typeface="Arial" charset="0"/>
                        <a:defRPr sz="2400">
                          <a:solidFill>
                            <a:schemeClr val="tx1"/>
                          </a:solidFill>
                          <a:latin typeface="Calibri" charset="0"/>
                          <a:ea typeface="MS PGothic" charset="-128"/>
                        </a:defRPr>
                      </a:lvl2pPr>
                      <a:lvl3pPr marL="1143000" indent="-228600">
                        <a:spcBef>
                          <a:spcPct val="20000"/>
                        </a:spcBef>
                        <a:buFont typeface="Arial" charset="0"/>
                        <a:defRPr sz="2000">
                          <a:solidFill>
                            <a:schemeClr val="tx1"/>
                          </a:solidFill>
                          <a:latin typeface="Calibri" charset="0"/>
                          <a:ea typeface="MS PGothic" charset="-128"/>
                        </a:defRPr>
                      </a:lvl3pPr>
                      <a:lvl4pPr marL="1600200" indent="-228600">
                        <a:spcBef>
                          <a:spcPct val="20000"/>
                        </a:spcBef>
                        <a:buFont typeface="Arial" charset="0"/>
                        <a:defRPr>
                          <a:solidFill>
                            <a:schemeClr val="tx1"/>
                          </a:solidFill>
                          <a:latin typeface="Calibri" charset="0"/>
                          <a:ea typeface="MS PGothic" charset="-128"/>
                        </a:defRPr>
                      </a:lvl4pPr>
                      <a:lvl5pPr marL="2057400" indent="-228600">
                        <a:spcBef>
                          <a:spcPct val="20000"/>
                        </a:spcBef>
                        <a:buFont typeface="Arial" charset="0"/>
                        <a:defRPr>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x-none" sz="1500" b="0" i="0" u="none" strike="noStrike" cap="none" normalizeH="0" baseline="0">
                          <a:ln>
                            <a:noFill/>
                          </a:ln>
                          <a:solidFill>
                            <a:srgbClr val="000000"/>
                          </a:solidFill>
                          <a:effectLst/>
                          <a:latin typeface="Arial" charset="0"/>
                          <a:ea typeface="MS PGothic" charset="-128"/>
                        </a:rPr>
                        <a:t>2-3 weeks</a:t>
                      </a:r>
                    </a:p>
                  </a:txBody>
                  <a:tcPr marT="45717" marB="45717" anchor="ct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solidFill>
                      <a:schemeClr val="bg1"/>
                    </a:solidFill>
                  </a:tcPr>
                </a:tc>
              </a:tr>
              <a:tr h="320019">
                <a:tc>
                  <a:txBody>
                    <a:bodyPr/>
                    <a:lstStyle>
                      <a:lvl1pPr>
                        <a:spcBef>
                          <a:spcPct val="20000"/>
                        </a:spcBef>
                        <a:buFont typeface="Arial" charset="0"/>
                        <a:defRPr sz="2800">
                          <a:solidFill>
                            <a:schemeClr val="tx1"/>
                          </a:solidFill>
                          <a:latin typeface="Calibri" charset="0"/>
                          <a:ea typeface="MS PGothic" charset="-128"/>
                        </a:defRPr>
                      </a:lvl1pPr>
                      <a:lvl2pPr marL="742950" indent="-285750">
                        <a:spcBef>
                          <a:spcPct val="20000"/>
                        </a:spcBef>
                        <a:buFont typeface="Arial" charset="0"/>
                        <a:defRPr sz="2400">
                          <a:solidFill>
                            <a:schemeClr val="tx1"/>
                          </a:solidFill>
                          <a:latin typeface="Calibri" charset="0"/>
                          <a:ea typeface="MS PGothic" charset="-128"/>
                        </a:defRPr>
                      </a:lvl2pPr>
                      <a:lvl3pPr marL="1143000" indent="-228600">
                        <a:spcBef>
                          <a:spcPct val="20000"/>
                        </a:spcBef>
                        <a:buFont typeface="Arial" charset="0"/>
                        <a:defRPr sz="2000">
                          <a:solidFill>
                            <a:schemeClr val="tx1"/>
                          </a:solidFill>
                          <a:latin typeface="Calibri" charset="0"/>
                          <a:ea typeface="MS PGothic" charset="-128"/>
                        </a:defRPr>
                      </a:lvl3pPr>
                      <a:lvl4pPr marL="1600200" indent="-228600">
                        <a:spcBef>
                          <a:spcPct val="20000"/>
                        </a:spcBef>
                        <a:buFont typeface="Arial" charset="0"/>
                        <a:defRPr>
                          <a:solidFill>
                            <a:schemeClr val="tx1"/>
                          </a:solidFill>
                          <a:latin typeface="Calibri" charset="0"/>
                          <a:ea typeface="MS PGothic" charset="-128"/>
                        </a:defRPr>
                      </a:lvl4pPr>
                      <a:lvl5pPr marL="2057400" indent="-228600">
                        <a:spcBef>
                          <a:spcPct val="20000"/>
                        </a:spcBef>
                        <a:buFont typeface="Arial" charset="0"/>
                        <a:defRPr>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x-none" sz="1500" b="0" i="0" u="none" strike="noStrike" cap="none" normalizeH="0" baseline="0">
                          <a:ln>
                            <a:noFill/>
                          </a:ln>
                          <a:solidFill>
                            <a:srgbClr val="000000"/>
                          </a:solidFill>
                          <a:effectLst/>
                          <a:latin typeface="Arial" charset="0"/>
                          <a:ea typeface="MS PGothic" charset="-128"/>
                        </a:rPr>
                        <a:t>GeneDx Comprehensive</a:t>
                      </a:r>
                    </a:p>
                  </a:txBody>
                  <a:tcPr marT="45717" marB="45717" anchor="ct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solidFill>
                      <a:srgbClr val="ECF4F9"/>
                    </a:solidFill>
                  </a:tcPr>
                </a:tc>
                <a:tc>
                  <a:txBody>
                    <a:bodyPr/>
                    <a:lstStyle>
                      <a:lvl1pPr>
                        <a:spcBef>
                          <a:spcPct val="20000"/>
                        </a:spcBef>
                        <a:buFont typeface="Arial" charset="0"/>
                        <a:defRPr sz="2800">
                          <a:solidFill>
                            <a:schemeClr val="tx1"/>
                          </a:solidFill>
                          <a:latin typeface="Calibri" charset="0"/>
                          <a:ea typeface="MS PGothic" charset="-128"/>
                        </a:defRPr>
                      </a:lvl1pPr>
                      <a:lvl2pPr marL="742950" indent="-285750">
                        <a:spcBef>
                          <a:spcPct val="20000"/>
                        </a:spcBef>
                        <a:buFont typeface="Arial" charset="0"/>
                        <a:defRPr sz="2400">
                          <a:solidFill>
                            <a:schemeClr val="tx1"/>
                          </a:solidFill>
                          <a:latin typeface="Calibri" charset="0"/>
                          <a:ea typeface="MS PGothic" charset="-128"/>
                        </a:defRPr>
                      </a:lvl2pPr>
                      <a:lvl3pPr marL="1143000" indent="-228600">
                        <a:spcBef>
                          <a:spcPct val="20000"/>
                        </a:spcBef>
                        <a:buFont typeface="Arial" charset="0"/>
                        <a:defRPr sz="2000">
                          <a:solidFill>
                            <a:schemeClr val="tx1"/>
                          </a:solidFill>
                          <a:latin typeface="Calibri" charset="0"/>
                          <a:ea typeface="MS PGothic" charset="-128"/>
                        </a:defRPr>
                      </a:lvl3pPr>
                      <a:lvl4pPr marL="1600200" indent="-228600">
                        <a:spcBef>
                          <a:spcPct val="20000"/>
                        </a:spcBef>
                        <a:buFont typeface="Arial" charset="0"/>
                        <a:defRPr>
                          <a:solidFill>
                            <a:schemeClr val="tx1"/>
                          </a:solidFill>
                          <a:latin typeface="Calibri" charset="0"/>
                          <a:ea typeface="MS PGothic" charset="-128"/>
                        </a:defRPr>
                      </a:lvl4pPr>
                      <a:lvl5pPr marL="2057400" indent="-228600">
                        <a:spcBef>
                          <a:spcPct val="20000"/>
                        </a:spcBef>
                        <a:buFont typeface="Arial" charset="0"/>
                        <a:defRPr>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x-none" sz="1500" b="0" i="0" u="none" strike="noStrike" cap="none" normalizeH="0" baseline="0">
                          <a:ln>
                            <a:noFill/>
                          </a:ln>
                          <a:solidFill>
                            <a:srgbClr val="000000"/>
                          </a:solidFill>
                          <a:effectLst/>
                          <a:latin typeface="Arial" charset="0"/>
                          <a:ea typeface="MS PGothic" charset="-128"/>
                        </a:rPr>
                        <a:t>32-gene panel</a:t>
                      </a:r>
                    </a:p>
                  </a:txBody>
                  <a:tcPr marT="45717" marB="45717" anchor="ct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solidFill>
                      <a:srgbClr val="ECF4F9"/>
                    </a:solidFill>
                  </a:tcPr>
                </a:tc>
                <a:tc>
                  <a:txBody>
                    <a:bodyPr/>
                    <a:lstStyle>
                      <a:lvl1pPr>
                        <a:spcBef>
                          <a:spcPct val="20000"/>
                        </a:spcBef>
                        <a:buFont typeface="Arial" charset="0"/>
                        <a:defRPr sz="2800">
                          <a:solidFill>
                            <a:schemeClr val="tx1"/>
                          </a:solidFill>
                          <a:latin typeface="Calibri" charset="0"/>
                          <a:ea typeface="MS PGothic" charset="-128"/>
                        </a:defRPr>
                      </a:lvl1pPr>
                      <a:lvl2pPr marL="742950" indent="-285750">
                        <a:spcBef>
                          <a:spcPct val="20000"/>
                        </a:spcBef>
                        <a:buFont typeface="Arial" charset="0"/>
                        <a:defRPr sz="2400">
                          <a:solidFill>
                            <a:schemeClr val="tx1"/>
                          </a:solidFill>
                          <a:latin typeface="Calibri" charset="0"/>
                          <a:ea typeface="MS PGothic" charset="-128"/>
                        </a:defRPr>
                      </a:lvl2pPr>
                      <a:lvl3pPr marL="1143000" indent="-228600">
                        <a:spcBef>
                          <a:spcPct val="20000"/>
                        </a:spcBef>
                        <a:buFont typeface="Arial" charset="0"/>
                        <a:defRPr sz="2000">
                          <a:solidFill>
                            <a:schemeClr val="tx1"/>
                          </a:solidFill>
                          <a:latin typeface="Calibri" charset="0"/>
                          <a:ea typeface="MS PGothic" charset="-128"/>
                        </a:defRPr>
                      </a:lvl3pPr>
                      <a:lvl4pPr marL="1600200" indent="-228600">
                        <a:spcBef>
                          <a:spcPct val="20000"/>
                        </a:spcBef>
                        <a:buFont typeface="Arial" charset="0"/>
                        <a:defRPr>
                          <a:solidFill>
                            <a:schemeClr val="tx1"/>
                          </a:solidFill>
                          <a:latin typeface="Calibri" charset="0"/>
                          <a:ea typeface="MS PGothic" charset="-128"/>
                        </a:defRPr>
                      </a:lvl4pPr>
                      <a:lvl5pPr marL="2057400" indent="-228600">
                        <a:spcBef>
                          <a:spcPct val="20000"/>
                        </a:spcBef>
                        <a:buFont typeface="Arial" charset="0"/>
                        <a:defRPr>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x-none" sz="1500" b="0" i="0" u="none" strike="noStrike" cap="none" normalizeH="0" baseline="0">
                          <a:ln>
                            <a:noFill/>
                          </a:ln>
                          <a:solidFill>
                            <a:srgbClr val="000000"/>
                          </a:solidFill>
                          <a:effectLst/>
                          <a:latin typeface="Arial" charset="0"/>
                          <a:ea typeface="MS PGothic" charset="-128"/>
                        </a:rPr>
                        <a:t>3 weeks</a:t>
                      </a:r>
                    </a:p>
                  </a:txBody>
                  <a:tcPr marT="45717" marB="45717" anchor="ct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solidFill>
                      <a:srgbClr val="ECF4F9"/>
                    </a:solidFill>
                  </a:tcPr>
                </a:tc>
              </a:tr>
              <a:tr h="320019">
                <a:tc>
                  <a:txBody>
                    <a:bodyPr/>
                    <a:lstStyle>
                      <a:lvl1pPr>
                        <a:spcBef>
                          <a:spcPct val="20000"/>
                        </a:spcBef>
                        <a:buFont typeface="Arial" charset="0"/>
                        <a:defRPr sz="2800">
                          <a:solidFill>
                            <a:schemeClr val="tx1"/>
                          </a:solidFill>
                          <a:latin typeface="Calibri" charset="0"/>
                          <a:ea typeface="MS PGothic" charset="-128"/>
                        </a:defRPr>
                      </a:lvl1pPr>
                      <a:lvl2pPr marL="742950" indent="-285750">
                        <a:spcBef>
                          <a:spcPct val="20000"/>
                        </a:spcBef>
                        <a:buFont typeface="Arial" charset="0"/>
                        <a:defRPr sz="2400">
                          <a:solidFill>
                            <a:schemeClr val="tx1"/>
                          </a:solidFill>
                          <a:latin typeface="Calibri" charset="0"/>
                          <a:ea typeface="MS PGothic" charset="-128"/>
                        </a:defRPr>
                      </a:lvl2pPr>
                      <a:lvl3pPr marL="1143000" indent="-228600">
                        <a:spcBef>
                          <a:spcPct val="20000"/>
                        </a:spcBef>
                        <a:buFont typeface="Arial" charset="0"/>
                        <a:defRPr sz="2000">
                          <a:solidFill>
                            <a:schemeClr val="tx1"/>
                          </a:solidFill>
                          <a:latin typeface="Calibri" charset="0"/>
                          <a:ea typeface="MS PGothic" charset="-128"/>
                        </a:defRPr>
                      </a:lvl3pPr>
                      <a:lvl4pPr marL="1600200" indent="-228600">
                        <a:spcBef>
                          <a:spcPct val="20000"/>
                        </a:spcBef>
                        <a:buFont typeface="Arial" charset="0"/>
                        <a:defRPr>
                          <a:solidFill>
                            <a:schemeClr val="tx1"/>
                          </a:solidFill>
                          <a:latin typeface="Calibri" charset="0"/>
                          <a:ea typeface="MS PGothic" charset="-128"/>
                        </a:defRPr>
                      </a:lvl4pPr>
                      <a:lvl5pPr marL="2057400" indent="-228600">
                        <a:spcBef>
                          <a:spcPct val="20000"/>
                        </a:spcBef>
                        <a:buFont typeface="Arial" charset="0"/>
                        <a:defRPr>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x-none" sz="1500" b="0" i="0" u="none" strike="noStrike" cap="none" normalizeH="0" baseline="0">
                          <a:ln>
                            <a:noFill/>
                          </a:ln>
                          <a:solidFill>
                            <a:srgbClr val="000000"/>
                          </a:solidFill>
                          <a:effectLst/>
                          <a:latin typeface="Arial" charset="0"/>
                          <a:ea typeface="MS PGothic" charset="-128"/>
                        </a:rPr>
                        <a:t>Myriad myRisk®</a:t>
                      </a:r>
                    </a:p>
                  </a:txBody>
                  <a:tcPr marT="45717" marB="45717" anchor="ct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Font typeface="Arial" charset="0"/>
                        <a:defRPr sz="2800">
                          <a:solidFill>
                            <a:schemeClr val="tx1"/>
                          </a:solidFill>
                          <a:latin typeface="Calibri" charset="0"/>
                          <a:ea typeface="MS PGothic" charset="-128"/>
                        </a:defRPr>
                      </a:lvl1pPr>
                      <a:lvl2pPr marL="742950" indent="-285750">
                        <a:spcBef>
                          <a:spcPct val="20000"/>
                        </a:spcBef>
                        <a:buFont typeface="Arial" charset="0"/>
                        <a:defRPr sz="2400">
                          <a:solidFill>
                            <a:schemeClr val="tx1"/>
                          </a:solidFill>
                          <a:latin typeface="Calibri" charset="0"/>
                          <a:ea typeface="MS PGothic" charset="-128"/>
                        </a:defRPr>
                      </a:lvl2pPr>
                      <a:lvl3pPr marL="1143000" indent="-228600">
                        <a:spcBef>
                          <a:spcPct val="20000"/>
                        </a:spcBef>
                        <a:buFont typeface="Arial" charset="0"/>
                        <a:defRPr sz="2000">
                          <a:solidFill>
                            <a:schemeClr val="tx1"/>
                          </a:solidFill>
                          <a:latin typeface="Calibri" charset="0"/>
                          <a:ea typeface="MS PGothic" charset="-128"/>
                        </a:defRPr>
                      </a:lvl3pPr>
                      <a:lvl4pPr marL="1600200" indent="-228600">
                        <a:spcBef>
                          <a:spcPct val="20000"/>
                        </a:spcBef>
                        <a:buFont typeface="Arial" charset="0"/>
                        <a:defRPr>
                          <a:solidFill>
                            <a:schemeClr val="tx1"/>
                          </a:solidFill>
                          <a:latin typeface="Calibri" charset="0"/>
                          <a:ea typeface="MS PGothic" charset="-128"/>
                        </a:defRPr>
                      </a:lvl4pPr>
                      <a:lvl5pPr marL="2057400" indent="-228600">
                        <a:spcBef>
                          <a:spcPct val="20000"/>
                        </a:spcBef>
                        <a:buFont typeface="Arial" charset="0"/>
                        <a:defRPr>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x-none" sz="1500" b="0" i="0" u="none" strike="noStrike" cap="none" normalizeH="0" baseline="0">
                          <a:ln>
                            <a:noFill/>
                          </a:ln>
                          <a:solidFill>
                            <a:srgbClr val="000000"/>
                          </a:solidFill>
                          <a:effectLst/>
                          <a:latin typeface="Arial" charset="0"/>
                          <a:ea typeface="MS PGothic" charset="-128"/>
                        </a:rPr>
                        <a:t>25-gene panel</a:t>
                      </a:r>
                    </a:p>
                  </a:txBody>
                  <a:tcPr marT="45717" marB="45717" anchor="ct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buFont typeface="Arial" charset="0"/>
                        <a:defRPr sz="2800">
                          <a:solidFill>
                            <a:schemeClr val="tx1"/>
                          </a:solidFill>
                          <a:latin typeface="Calibri" charset="0"/>
                          <a:ea typeface="MS PGothic" charset="-128"/>
                        </a:defRPr>
                      </a:lvl1pPr>
                      <a:lvl2pPr marL="742950" indent="-285750">
                        <a:spcBef>
                          <a:spcPct val="20000"/>
                        </a:spcBef>
                        <a:buFont typeface="Arial" charset="0"/>
                        <a:defRPr sz="2400">
                          <a:solidFill>
                            <a:schemeClr val="tx1"/>
                          </a:solidFill>
                          <a:latin typeface="Calibri" charset="0"/>
                          <a:ea typeface="MS PGothic" charset="-128"/>
                        </a:defRPr>
                      </a:lvl2pPr>
                      <a:lvl3pPr marL="1143000" indent="-228600">
                        <a:spcBef>
                          <a:spcPct val="20000"/>
                        </a:spcBef>
                        <a:buFont typeface="Arial" charset="0"/>
                        <a:defRPr sz="2000">
                          <a:solidFill>
                            <a:schemeClr val="tx1"/>
                          </a:solidFill>
                          <a:latin typeface="Calibri" charset="0"/>
                          <a:ea typeface="MS PGothic" charset="-128"/>
                        </a:defRPr>
                      </a:lvl3pPr>
                      <a:lvl4pPr marL="1600200" indent="-228600">
                        <a:spcBef>
                          <a:spcPct val="20000"/>
                        </a:spcBef>
                        <a:buFont typeface="Arial" charset="0"/>
                        <a:defRPr>
                          <a:solidFill>
                            <a:schemeClr val="tx1"/>
                          </a:solidFill>
                          <a:latin typeface="Calibri" charset="0"/>
                          <a:ea typeface="MS PGothic" charset="-128"/>
                        </a:defRPr>
                      </a:lvl4pPr>
                      <a:lvl5pPr marL="2057400" indent="-228600">
                        <a:spcBef>
                          <a:spcPct val="20000"/>
                        </a:spcBef>
                        <a:buFont typeface="Arial" charset="0"/>
                        <a:defRPr>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x-none" sz="1500" b="0" i="0" u="none" strike="noStrike" cap="none" normalizeH="0" baseline="0">
                          <a:ln>
                            <a:noFill/>
                          </a:ln>
                          <a:solidFill>
                            <a:srgbClr val="000000"/>
                          </a:solidFill>
                          <a:effectLst/>
                          <a:latin typeface="Arial" charset="0"/>
                          <a:ea typeface="MS PGothic" charset="-128"/>
                        </a:rPr>
                        <a:t>2-4 weeks</a:t>
                      </a:r>
                    </a:p>
                  </a:txBody>
                  <a:tcPr marT="45717" marB="45717" anchor="ct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solidFill>
                      <a:schemeClr val="bg1"/>
                    </a:solidFill>
                  </a:tcPr>
                </a:tc>
              </a:tr>
              <a:tr h="320019">
                <a:tc>
                  <a:txBody>
                    <a:bodyPr/>
                    <a:lstStyle>
                      <a:lvl1pPr>
                        <a:spcBef>
                          <a:spcPct val="20000"/>
                        </a:spcBef>
                        <a:buFont typeface="Arial" charset="0"/>
                        <a:defRPr sz="2800">
                          <a:solidFill>
                            <a:schemeClr val="tx1"/>
                          </a:solidFill>
                          <a:latin typeface="Calibri" charset="0"/>
                          <a:ea typeface="MS PGothic" charset="-128"/>
                        </a:defRPr>
                      </a:lvl1pPr>
                      <a:lvl2pPr marL="742950" indent="-285750">
                        <a:spcBef>
                          <a:spcPct val="20000"/>
                        </a:spcBef>
                        <a:buFont typeface="Arial" charset="0"/>
                        <a:defRPr sz="2400">
                          <a:solidFill>
                            <a:schemeClr val="tx1"/>
                          </a:solidFill>
                          <a:latin typeface="Calibri" charset="0"/>
                          <a:ea typeface="MS PGothic" charset="-128"/>
                        </a:defRPr>
                      </a:lvl2pPr>
                      <a:lvl3pPr marL="1143000" indent="-228600">
                        <a:spcBef>
                          <a:spcPct val="20000"/>
                        </a:spcBef>
                        <a:buFont typeface="Arial" charset="0"/>
                        <a:defRPr sz="2000">
                          <a:solidFill>
                            <a:schemeClr val="tx1"/>
                          </a:solidFill>
                          <a:latin typeface="Calibri" charset="0"/>
                          <a:ea typeface="MS PGothic" charset="-128"/>
                        </a:defRPr>
                      </a:lvl3pPr>
                      <a:lvl4pPr marL="1600200" indent="-228600">
                        <a:spcBef>
                          <a:spcPct val="20000"/>
                        </a:spcBef>
                        <a:buFont typeface="Arial" charset="0"/>
                        <a:defRPr>
                          <a:solidFill>
                            <a:schemeClr val="tx1"/>
                          </a:solidFill>
                          <a:latin typeface="Calibri" charset="0"/>
                          <a:ea typeface="MS PGothic" charset="-128"/>
                        </a:defRPr>
                      </a:lvl4pPr>
                      <a:lvl5pPr marL="2057400" indent="-228600">
                        <a:spcBef>
                          <a:spcPct val="20000"/>
                        </a:spcBef>
                        <a:buFont typeface="Arial" charset="0"/>
                        <a:defRPr>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x-none" sz="1500" b="0" i="0" u="none" strike="noStrike" cap="none" normalizeH="0" baseline="0">
                          <a:ln>
                            <a:noFill/>
                          </a:ln>
                          <a:solidFill>
                            <a:srgbClr val="000000"/>
                          </a:solidFill>
                          <a:effectLst/>
                          <a:latin typeface="Arial" charset="0"/>
                          <a:ea typeface="MS PGothic" charset="-128"/>
                        </a:rPr>
                        <a:t>Invitae Multi-Cancer</a:t>
                      </a:r>
                    </a:p>
                  </a:txBody>
                  <a:tcPr marT="45717" marB="45717" anchor="ct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solidFill>
                      <a:srgbClr val="ECF4F9"/>
                    </a:solidFill>
                  </a:tcPr>
                </a:tc>
                <a:tc>
                  <a:txBody>
                    <a:bodyPr/>
                    <a:lstStyle>
                      <a:lvl1pPr>
                        <a:spcBef>
                          <a:spcPct val="20000"/>
                        </a:spcBef>
                        <a:buFont typeface="Arial" charset="0"/>
                        <a:defRPr sz="2800">
                          <a:solidFill>
                            <a:schemeClr val="tx1"/>
                          </a:solidFill>
                          <a:latin typeface="Calibri" charset="0"/>
                          <a:ea typeface="MS PGothic" charset="-128"/>
                        </a:defRPr>
                      </a:lvl1pPr>
                      <a:lvl2pPr marL="742950" indent="-285750">
                        <a:spcBef>
                          <a:spcPct val="20000"/>
                        </a:spcBef>
                        <a:buFont typeface="Arial" charset="0"/>
                        <a:defRPr sz="2400">
                          <a:solidFill>
                            <a:schemeClr val="tx1"/>
                          </a:solidFill>
                          <a:latin typeface="Calibri" charset="0"/>
                          <a:ea typeface="MS PGothic" charset="-128"/>
                        </a:defRPr>
                      </a:lvl2pPr>
                      <a:lvl3pPr marL="1143000" indent="-228600">
                        <a:spcBef>
                          <a:spcPct val="20000"/>
                        </a:spcBef>
                        <a:buFont typeface="Arial" charset="0"/>
                        <a:defRPr sz="2000">
                          <a:solidFill>
                            <a:schemeClr val="tx1"/>
                          </a:solidFill>
                          <a:latin typeface="Calibri" charset="0"/>
                          <a:ea typeface="MS PGothic" charset="-128"/>
                        </a:defRPr>
                      </a:lvl3pPr>
                      <a:lvl4pPr marL="1600200" indent="-228600">
                        <a:spcBef>
                          <a:spcPct val="20000"/>
                        </a:spcBef>
                        <a:buFont typeface="Arial" charset="0"/>
                        <a:defRPr>
                          <a:solidFill>
                            <a:schemeClr val="tx1"/>
                          </a:solidFill>
                          <a:latin typeface="Calibri" charset="0"/>
                          <a:ea typeface="MS PGothic" charset="-128"/>
                        </a:defRPr>
                      </a:lvl4pPr>
                      <a:lvl5pPr marL="2057400" indent="-228600">
                        <a:spcBef>
                          <a:spcPct val="20000"/>
                        </a:spcBef>
                        <a:buFont typeface="Arial" charset="0"/>
                        <a:defRPr>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x-none" sz="1500" b="0" i="0" u="none" strike="noStrike" cap="none" normalizeH="0" baseline="0">
                          <a:ln>
                            <a:noFill/>
                          </a:ln>
                          <a:solidFill>
                            <a:srgbClr val="000000"/>
                          </a:solidFill>
                          <a:effectLst/>
                          <a:latin typeface="Arial" charset="0"/>
                          <a:ea typeface="MS PGothic" charset="-128"/>
                        </a:rPr>
                        <a:t>79-gene panel</a:t>
                      </a:r>
                    </a:p>
                  </a:txBody>
                  <a:tcPr marT="45717" marB="45717" anchor="ct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solidFill>
                      <a:srgbClr val="ECF4F9"/>
                    </a:solidFill>
                  </a:tcPr>
                </a:tc>
                <a:tc>
                  <a:txBody>
                    <a:bodyPr/>
                    <a:lstStyle>
                      <a:lvl1pPr>
                        <a:spcBef>
                          <a:spcPct val="20000"/>
                        </a:spcBef>
                        <a:buFont typeface="Arial" charset="0"/>
                        <a:defRPr sz="2800">
                          <a:solidFill>
                            <a:schemeClr val="tx1"/>
                          </a:solidFill>
                          <a:latin typeface="Calibri" charset="0"/>
                          <a:ea typeface="MS PGothic" charset="-128"/>
                        </a:defRPr>
                      </a:lvl1pPr>
                      <a:lvl2pPr marL="742950" indent="-285750">
                        <a:spcBef>
                          <a:spcPct val="20000"/>
                        </a:spcBef>
                        <a:buFont typeface="Arial" charset="0"/>
                        <a:defRPr sz="2400">
                          <a:solidFill>
                            <a:schemeClr val="tx1"/>
                          </a:solidFill>
                          <a:latin typeface="Calibri" charset="0"/>
                          <a:ea typeface="MS PGothic" charset="-128"/>
                        </a:defRPr>
                      </a:lvl2pPr>
                      <a:lvl3pPr marL="1143000" indent="-228600">
                        <a:spcBef>
                          <a:spcPct val="20000"/>
                        </a:spcBef>
                        <a:buFont typeface="Arial" charset="0"/>
                        <a:defRPr sz="2000">
                          <a:solidFill>
                            <a:schemeClr val="tx1"/>
                          </a:solidFill>
                          <a:latin typeface="Calibri" charset="0"/>
                          <a:ea typeface="MS PGothic" charset="-128"/>
                        </a:defRPr>
                      </a:lvl3pPr>
                      <a:lvl4pPr marL="1600200" indent="-228600">
                        <a:spcBef>
                          <a:spcPct val="20000"/>
                        </a:spcBef>
                        <a:buFont typeface="Arial" charset="0"/>
                        <a:defRPr>
                          <a:solidFill>
                            <a:schemeClr val="tx1"/>
                          </a:solidFill>
                          <a:latin typeface="Calibri" charset="0"/>
                          <a:ea typeface="MS PGothic" charset="-128"/>
                        </a:defRPr>
                      </a:lvl4pPr>
                      <a:lvl5pPr marL="2057400" indent="-228600">
                        <a:spcBef>
                          <a:spcPct val="20000"/>
                        </a:spcBef>
                        <a:buFont typeface="Arial" charset="0"/>
                        <a:defRPr>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Calibri" charset="0"/>
                          <a:ea typeface="MS PGothic"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x-none" sz="1500" b="0" i="0" u="none" strike="noStrike" cap="none" normalizeH="0" baseline="0">
                          <a:ln>
                            <a:noFill/>
                          </a:ln>
                          <a:solidFill>
                            <a:srgbClr val="000000"/>
                          </a:solidFill>
                          <a:effectLst/>
                          <a:latin typeface="Arial" charset="0"/>
                          <a:ea typeface="MS PGothic" charset="-128"/>
                        </a:rPr>
                        <a:t>1-3 weeks</a:t>
                      </a:r>
                    </a:p>
                  </a:txBody>
                  <a:tcPr marT="45717" marB="45717" anchor="ctr" horzOverflow="overflow">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a:noFill/>
                    </a:lnTlToBr>
                    <a:lnBlToTr>
                      <a:noFill/>
                    </a:lnBlToTr>
                    <a:solidFill>
                      <a:srgbClr val="ECF4F9"/>
                    </a:solidFill>
                  </a:tcPr>
                </a:tc>
              </a:tr>
            </a:tbl>
          </a:graphicData>
        </a:graphic>
      </p:graphicFrame>
      <p:sp>
        <p:nvSpPr>
          <p:cNvPr id="34883" name="TextBox 4"/>
          <p:cNvSpPr txBox="1">
            <a:spLocks noChangeArrowheads="1"/>
          </p:cNvSpPr>
          <p:nvPr/>
        </p:nvSpPr>
        <p:spPr bwMode="auto">
          <a:xfrm>
            <a:off x="0" y="6532563"/>
            <a:ext cx="58166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Calibri" charset="0"/>
                <a:ea typeface="MS PGothic" charset="-128"/>
              </a:defRPr>
            </a:lvl1pPr>
            <a:lvl2pPr marL="742950" indent="-285750">
              <a:spcBef>
                <a:spcPct val="20000"/>
              </a:spcBef>
              <a:buFont typeface="Arial" charset="0"/>
              <a:buChar char="–"/>
              <a:defRPr sz="2800">
                <a:solidFill>
                  <a:schemeClr val="tx1"/>
                </a:solidFill>
                <a:latin typeface="Calibri" charset="0"/>
                <a:ea typeface="MS PGothic" charset="-128"/>
              </a:defRPr>
            </a:lvl2pPr>
            <a:lvl3pPr marL="1143000" indent="-228600">
              <a:spcBef>
                <a:spcPct val="20000"/>
              </a:spcBef>
              <a:buFont typeface="Arial" charset="0"/>
              <a:buChar char="•"/>
              <a:defRPr sz="2400">
                <a:solidFill>
                  <a:schemeClr val="tx1"/>
                </a:solidFill>
                <a:latin typeface="Calibri" charset="0"/>
                <a:ea typeface="MS PGothic" charset="-128"/>
              </a:defRPr>
            </a:lvl3pPr>
            <a:lvl4pPr marL="1600200" indent="-228600">
              <a:spcBef>
                <a:spcPct val="20000"/>
              </a:spcBef>
              <a:buFont typeface="Arial" charset="0"/>
              <a:buChar char="–"/>
              <a:defRPr sz="2000">
                <a:solidFill>
                  <a:schemeClr val="tx1"/>
                </a:solidFill>
                <a:latin typeface="Calibri" charset="0"/>
                <a:ea typeface="MS PGothic" charset="-128"/>
              </a:defRPr>
            </a:lvl4pPr>
            <a:lvl5pPr marL="2057400" indent="-228600">
              <a:spcBef>
                <a:spcPct val="20000"/>
              </a:spcBef>
              <a:buFont typeface="Arial" charset="0"/>
              <a:buChar char="»"/>
              <a:defRPr sz="2000">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9pPr>
          </a:lstStyle>
          <a:p>
            <a:pPr>
              <a:spcBef>
                <a:spcPct val="0"/>
              </a:spcBef>
              <a:buFontTx/>
              <a:buNone/>
            </a:pPr>
            <a:r>
              <a:rPr lang="en-US" altLang="x-none" sz="1400"/>
              <a:t>GeneTests (www.genetests.org); Lynce F, Isaacs C. ASCO 2016 Education Book</a:t>
            </a:r>
          </a:p>
        </p:txBody>
      </p:sp>
    </p:spTree>
    <p:custDataLst>
      <p:tags r:id="rId1"/>
    </p:custDataLst>
  </p:cSld>
  <p:clrMapOvr>
    <a:masterClrMapping/>
  </p:clrMapOvr>
  <p:transition spd="slow" advClick="0"/>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6"/>
          <p:cNvSpPr>
            <a:spLocks noChangeArrowheads="1"/>
          </p:cNvSpPr>
          <p:nvPr/>
        </p:nvSpPr>
        <p:spPr bwMode="auto">
          <a:xfrm>
            <a:off x="0" y="0"/>
            <a:ext cx="9144000" cy="1219200"/>
          </a:xfrm>
          <a:prstGeom prst="rect">
            <a:avLst/>
          </a:prstGeom>
          <a:solidFill>
            <a:srgbClr val="0099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charset="0"/>
              <a:buChar char="•"/>
              <a:defRPr sz="3200">
                <a:solidFill>
                  <a:schemeClr val="tx1"/>
                </a:solidFill>
                <a:latin typeface="Calibri" charset="0"/>
                <a:ea typeface="MS PGothic" charset="-128"/>
              </a:defRPr>
            </a:lvl1pPr>
            <a:lvl2pPr marL="742950" indent="-285750">
              <a:spcBef>
                <a:spcPct val="20000"/>
              </a:spcBef>
              <a:buFont typeface="Arial" charset="0"/>
              <a:buChar char="–"/>
              <a:defRPr sz="2800">
                <a:solidFill>
                  <a:schemeClr val="tx1"/>
                </a:solidFill>
                <a:latin typeface="Calibri" charset="0"/>
                <a:ea typeface="MS PGothic" charset="-128"/>
              </a:defRPr>
            </a:lvl2pPr>
            <a:lvl3pPr marL="1143000" indent="-228600">
              <a:spcBef>
                <a:spcPct val="20000"/>
              </a:spcBef>
              <a:buFont typeface="Arial" charset="0"/>
              <a:buChar char="•"/>
              <a:defRPr sz="2400">
                <a:solidFill>
                  <a:schemeClr val="tx1"/>
                </a:solidFill>
                <a:latin typeface="Calibri" charset="0"/>
                <a:ea typeface="MS PGothic" charset="-128"/>
              </a:defRPr>
            </a:lvl3pPr>
            <a:lvl4pPr marL="1600200" indent="-228600">
              <a:spcBef>
                <a:spcPct val="20000"/>
              </a:spcBef>
              <a:buFont typeface="Arial" charset="0"/>
              <a:buChar char="–"/>
              <a:defRPr sz="2000">
                <a:solidFill>
                  <a:schemeClr val="tx1"/>
                </a:solidFill>
                <a:latin typeface="Calibri" charset="0"/>
                <a:ea typeface="MS PGothic" charset="-128"/>
              </a:defRPr>
            </a:lvl4pPr>
            <a:lvl5pPr marL="2057400" indent="-228600">
              <a:spcBef>
                <a:spcPct val="20000"/>
              </a:spcBef>
              <a:buFont typeface="Arial" charset="0"/>
              <a:buChar char="»"/>
              <a:defRPr sz="2000">
                <a:solidFill>
                  <a:schemeClr val="tx1"/>
                </a:solidFill>
                <a:latin typeface="Calibri" charset="0"/>
                <a:ea typeface="MS PGothic" charset="-128"/>
              </a:defRPr>
            </a:lvl5pPr>
            <a:lvl6pPr marL="2514600" indent="-228600" eaLnBrk="0" fontAlgn="base" hangingPunct="0">
              <a:spcBef>
                <a:spcPct val="20000"/>
              </a:spcBef>
              <a:spcAft>
                <a:spcPct val="0"/>
              </a:spcAft>
              <a:buFont typeface="Arial" charset="0"/>
              <a:buChar char="»"/>
              <a:defRPr sz="2000">
                <a:solidFill>
                  <a:schemeClr val="tx1"/>
                </a:solidFill>
                <a:latin typeface="Calibri" charset="0"/>
                <a:ea typeface="MS PGothic" charset="-128"/>
              </a:defRPr>
            </a:lvl6pPr>
            <a:lvl7pPr marL="2971800" indent="-228600" eaLnBrk="0" fontAlgn="base" hangingPunct="0">
              <a:spcBef>
                <a:spcPct val="20000"/>
              </a:spcBef>
              <a:spcAft>
                <a:spcPct val="0"/>
              </a:spcAft>
              <a:buFont typeface="Arial" charset="0"/>
              <a:buChar char="»"/>
              <a:defRPr sz="2000">
                <a:solidFill>
                  <a:schemeClr val="tx1"/>
                </a:solidFill>
                <a:latin typeface="Calibri" charset="0"/>
                <a:ea typeface="MS PGothic" charset="-128"/>
              </a:defRPr>
            </a:lvl7pPr>
            <a:lvl8pPr marL="3429000" indent="-228600" eaLnBrk="0" fontAlgn="base" hangingPunct="0">
              <a:spcBef>
                <a:spcPct val="20000"/>
              </a:spcBef>
              <a:spcAft>
                <a:spcPct val="0"/>
              </a:spcAft>
              <a:buFont typeface="Arial" charset="0"/>
              <a:buChar char="»"/>
              <a:defRPr sz="2000">
                <a:solidFill>
                  <a:schemeClr val="tx1"/>
                </a:solidFill>
                <a:latin typeface="Calibri" charset="0"/>
                <a:ea typeface="MS PGothic" charset="-128"/>
              </a:defRPr>
            </a:lvl8pPr>
            <a:lvl9pPr marL="3886200" indent="-228600" eaLnBrk="0" fontAlgn="base" hangingPunct="0">
              <a:spcBef>
                <a:spcPct val="20000"/>
              </a:spcBef>
              <a:spcAft>
                <a:spcPct val="0"/>
              </a:spcAft>
              <a:buFont typeface="Arial" charset="0"/>
              <a:buChar char="»"/>
              <a:defRPr sz="2000">
                <a:solidFill>
                  <a:schemeClr val="tx1"/>
                </a:solidFill>
                <a:latin typeface="Calibri" charset="0"/>
                <a:ea typeface="MS PGothic" charset="-128"/>
              </a:defRPr>
            </a:lvl9pPr>
          </a:lstStyle>
          <a:p>
            <a:pPr defTabSz="914400">
              <a:spcBef>
                <a:spcPct val="0"/>
              </a:spcBef>
              <a:buFontTx/>
              <a:buNone/>
            </a:pPr>
            <a:endParaRPr lang="x-none" altLang="x-none" sz="3600"/>
          </a:p>
        </p:txBody>
      </p:sp>
      <p:sp>
        <p:nvSpPr>
          <p:cNvPr id="35842" name="TextBox 3"/>
          <p:cNvSpPr txBox="1">
            <a:spLocks noChangeArrowheads="1"/>
          </p:cNvSpPr>
          <p:nvPr/>
        </p:nvSpPr>
        <p:spPr bwMode="auto">
          <a:xfrm>
            <a:off x="0" y="128588"/>
            <a:ext cx="91440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charset="0"/>
                <a:ea typeface="MS PGothic" charset="-128"/>
              </a:defRPr>
            </a:lvl1pPr>
            <a:lvl2pPr marL="742950" indent="-285750">
              <a:spcBef>
                <a:spcPct val="20000"/>
              </a:spcBef>
              <a:buFont typeface="Arial" charset="0"/>
              <a:buChar char="–"/>
              <a:defRPr sz="2800">
                <a:solidFill>
                  <a:schemeClr val="tx1"/>
                </a:solidFill>
                <a:latin typeface="Calibri" charset="0"/>
                <a:ea typeface="MS PGothic" charset="-128"/>
              </a:defRPr>
            </a:lvl2pPr>
            <a:lvl3pPr marL="1143000" indent="-228600">
              <a:spcBef>
                <a:spcPct val="20000"/>
              </a:spcBef>
              <a:buFont typeface="Arial" charset="0"/>
              <a:buChar char="•"/>
              <a:defRPr sz="2400">
                <a:solidFill>
                  <a:schemeClr val="tx1"/>
                </a:solidFill>
                <a:latin typeface="Calibri" charset="0"/>
                <a:ea typeface="MS PGothic" charset="-128"/>
              </a:defRPr>
            </a:lvl3pPr>
            <a:lvl4pPr marL="1600200" indent="-228600">
              <a:spcBef>
                <a:spcPct val="20000"/>
              </a:spcBef>
              <a:buFont typeface="Arial" charset="0"/>
              <a:buChar char="–"/>
              <a:defRPr sz="2000">
                <a:solidFill>
                  <a:schemeClr val="tx1"/>
                </a:solidFill>
                <a:latin typeface="Calibri" charset="0"/>
                <a:ea typeface="MS PGothic" charset="-128"/>
              </a:defRPr>
            </a:lvl4pPr>
            <a:lvl5pPr marL="2057400" indent="-228600">
              <a:spcBef>
                <a:spcPct val="20000"/>
              </a:spcBef>
              <a:buFont typeface="Arial" charset="0"/>
              <a:buChar char="»"/>
              <a:defRPr sz="2000">
                <a:solidFill>
                  <a:schemeClr val="tx1"/>
                </a:solidFill>
                <a:latin typeface="Calibri" charset="0"/>
                <a:ea typeface="MS PGothic" charset="-128"/>
              </a:defRPr>
            </a:lvl5pPr>
            <a:lvl6pPr marL="2514600" indent="-228600" eaLnBrk="0" fontAlgn="base" hangingPunct="0">
              <a:spcBef>
                <a:spcPct val="20000"/>
              </a:spcBef>
              <a:spcAft>
                <a:spcPct val="0"/>
              </a:spcAft>
              <a:buFont typeface="Arial" charset="0"/>
              <a:buChar char="»"/>
              <a:defRPr sz="2000">
                <a:solidFill>
                  <a:schemeClr val="tx1"/>
                </a:solidFill>
                <a:latin typeface="Calibri" charset="0"/>
                <a:ea typeface="MS PGothic" charset="-128"/>
              </a:defRPr>
            </a:lvl6pPr>
            <a:lvl7pPr marL="2971800" indent="-228600" eaLnBrk="0" fontAlgn="base" hangingPunct="0">
              <a:spcBef>
                <a:spcPct val="20000"/>
              </a:spcBef>
              <a:spcAft>
                <a:spcPct val="0"/>
              </a:spcAft>
              <a:buFont typeface="Arial" charset="0"/>
              <a:buChar char="»"/>
              <a:defRPr sz="2000">
                <a:solidFill>
                  <a:schemeClr val="tx1"/>
                </a:solidFill>
                <a:latin typeface="Calibri" charset="0"/>
                <a:ea typeface="MS PGothic" charset="-128"/>
              </a:defRPr>
            </a:lvl7pPr>
            <a:lvl8pPr marL="3429000" indent="-228600" eaLnBrk="0" fontAlgn="base" hangingPunct="0">
              <a:spcBef>
                <a:spcPct val="20000"/>
              </a:spcBef>
              <a:spcAft>
                <a:spcPct val="0"/>
              </a:spcAft>
              <a:buFont typeface="Arial" charset="0"/>
              <a:buChar char="»"/>
              <a:defRPr sz="2000">
                <a:solidFill>
                  <a:schemeClr val="tx1"/>
                </a:solidFill>
                <a:latin typeface="Calibri" charset="0"/>
                <a:ea typeface="MS PGothic" charset="-128"/>
              </a:defRPr>
            </a:lvl8pPr>
            <a:lvl9pPr marL="3886200" indent="-228600" eaLnBrk="0" fontAlgn="base" hangingPunct="0">
              <a:spcBef>
                <a:spcPct val="20000"/>
              </a:spcBef>
              <a:spcAft>
                <a:spcPct val="0"/>
              </a:spcAft>
              <a:buFont typeface="Arial" charset="0"/>
              <a:buChar char="»"/>
              <a:defRPr sz="2000">
                <a:solidFill>
                  <a:schemeClr val="tx1"/>
                </a:solidFill>
                <a:latin typeface="Calibri" charset="0"/>
                <a:ea typeface="MS PGothic" charset="-128"/>
              </a:defRPr>
            </a:lvl9pPr>
          </a:lstStyle>
          <a:p>
            <a:pPr algn="ctr" defTabSz="914400">
              <a:spcBef>
                <a:spcPct val="0"/>
              </a:spcBef>
              <a:buFontTx/>
              <a:buNone/>
            </a:pPr>
            <a:r>
              <a:rPr lang="en-US" altLang="x-none" sz="5400" b="1">
                <a:solidFill>
                  <a:schemeClr val="bg1"/>
                </a:solidFill>
                <a:latin typeface="Palatino Linotype" charset="0"/>
              </a:rPr>
              <a:t>Panel Testing</a:t>
            </a:r>
          </a:p>
        </p:txBody>
      </p:sp>
      <p:pic>
        <p:nvPicPr>
          <p:cNvPr id="3584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2888" y="1292225"/>
            <a:ext cx="8812212" cy="418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4" name="TextBox 2"/>
          <p:cNvSpPr txBox="1">
            <a:spLocks noChangeArrowheads="1"/>
          </p:cNvSpPr>
          <p:nvPr/>
        </p:nvSpPr>
        <p:spPr bwMode="auto">
          <a:xfrm>
            <a:off x="1120775" y="5853113"/>
            <a:ext cx="26511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Calibri" charset="0"/>
                <a:ea typeface="MS PGothic" charset="-128"/>
              </a:defRPr>
            </a:lvl1pPr>
            <a:lvl2pPr marL="742950" indent="-285750">
              <a:spcBef>
                <a:spcPct val="20000"/>
              </a:spcBef>
              <a:buFont typeface="Arial" charset="0"/>
              <a:buChar char="–"/>
              <a:defRPr sz="2800">
                <a:solidFill>
                  <a:schemeClr val="tx1"/>
                </a:solidFill>
                <a:latin typeface="Calibri" charset="0"/>
                <a:ea typeface="MS PGothic" charset="-128"/>
              </a:defRPr>
            </a:lvl2pPr>
            <a:lvl3pPr marL="1143000" indent="-228600">
              <a:spcBef>
                <a:spcPct val="20000"/>
              </a:spcBef>
              <a:buFont typeface="Arial" charset="0"/>
              <a:buChar char="•"/>
              <a:defRPr sz="2400">
                <a:solidFill>
                  <a:schemeClr val="tx1"/>
                </a:solidFill>
                <a:latin typeface="Calibri" charset="0"/>
                <a:ea typeface="MS PGothic" charset="-128"/>
              </a:defRPr>
            </a:lvl3pPr>
            <a:lvl4pPr marL="1600200" indent="-228600">
              <a:spcBef>
                <a:spcPct val="20000"/>
              </a:spcBef>
              <a:buFont typeface="Arial" charset="0"/>
              <a:buChar char="–"/>
              <a:defRPr sz="2000">
                <a:solidFill>
                  <a:schemeClr val="tx1"/>
                </a:solidFill>
                <a:latin typeface="Calibri" charset="0"/>
                <a:ea typeface="MS PGothic" charset="-128"/>
              </a:defRPr>
            </a:lvl4pPr>
            <a:lvl5pPr marL="2057400" indent="-228600">
              <a:spcBef>
                <a:spcPct val="20000"/>
              </a:spcBef>
              <a:buFont typeface="Arial" charset="0"/>
              <a:buChar char="»"/>
              <a:defRPr sz="2000">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9pPr>
          </a:lstStyle>
          <a:p>
            <a:pPr>
              <a:buFont typeface="Arial" charset="0"/>
              <a:buNone/>
            </a:pPr>
            <a:r>
              <a:rPr lang="en-US" altLang="x-none" sz="2400"/>
              <a:t>25-gene NGS panel:</a:t>
            </a:r>
          </a:p>
        </p:txBody>
      </p:sp>
      <p:sp>
        <p:nvSpPr>
          <p:cNvPr id="35845" name="Rectangle 3"/>
          <p:cNvSpPr>
            <a:spLocks noChangeArrowheads="1"/>
          </p:cNvSpPr>
          <p:nvPr/>
        </p:nvSpPr>
        <p:spPr bwMode="auto">
          <a:xfrm>
            <a:off x="4035425" y="5473700"/>
            <a:ext cx="4757738" cy="134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charset="0"/>
                <a:ea typeface="MS PGothic" charset="-128"/>
              </a:defRPr>
            </a:lvl1pPr>
            <a:lvl2pPr marL="742950" indent="-285750">
              <a:spcBef>
                <a:spcPct val="20000"/>
              </a:spcBef>
              <a:buFont typeface="Arial" charset="0"/>
              <a:buChar char="–"/>
              <a:defRPr sz="2800">
                <a:solidFill>
                  <a:schemeClr val="tx1"/>
                </a:solidFill>
                <a:latin typeface="Calibri" charset="0"/>
                <a:ea typeface="MS PGothic" charset="-128"/>
              </a:defRPr>
            </a:lvl2pPr>
            <a:lvl3pPr marL="1143000" indent="-228600">
              <a:spcBef>
                <a:spcPct val="20000"/>
              </a:spcBef>
              <a:buFont typeface="Arial" charset="0"/>
              <a:buChar char="•"/>
              <a:defRPr sz="2400">
                <a:solidFill>
                  <a:schemeClr val="tx1"/>
                </a:solidFill>
                <a:latin typeface="Calibri" charset="0"/>
                <a:ea typeface="MS PGothic" charset="-128"/>
              </a:defRPr>
            </a:lvl3pPr>
            <a:lvl4pPr marL="1600200" indent="-228600">
              <a:spcBef>
                <a:spcPct val="20000"/>
              </a:spcBef>
              <a:buFont typeface="Arial" charset="0"/>
              <a:buChar char="–"/>
              <a:defRPr sz="2000">
                <a:solidFill>
                  <a:schemeClr val="tx1"/>
                </a:solidFill>
                <a:latin typeface="Calibri" charset="0"/>
                <a:ea typeface="MS PGothic" charset="-128"/>
              </a:defRPr>
            </a:lvl4pPr>
            <a:lvl5pPr marL="2057400" indent="-228600">
              <a:spcBef>
                <a:spcPct val="20000"/>
              </a:spcBef>
              <a:buFont typeface="Arial" charset="0"/>
              <a:buChar char="»"/>
              <a:defRPr sz="2000">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9pPr>
          </a:lstStyle>
          <a:p>
            <a:pPr eaLnBrk="1" hangingPunct="1">
              <a:lnSpc>
                <a:spcPct val="90000"/>
              </a:lnSpc>
              <a:spcBef>
                <a:spcPct val="0"/>
              </a:spcBef>
              <a:buFontTx/>
              <a:buNone/>
            </a:pPr>
            <a:r>
              <a:rPr lang="en-US" altLang="x-none" sz="1800" i="1">
                <a:latin typeface="Palatino Linotype" charset="0"/>
              </a:rPr>
              <a:t>ATM, BARD1, BRCA1, BRCA2, BRIP1, CDH1, CHEK2, DICER1, EPCAM, MLH1, MRE11A, MSH2, MSH6, MUTYH, NBN, NF1, PALB2, PMS2, PTEN, RAD50, RAD51C, RAD51D, SMARCA4, STK11, TP53</a:t>
            </a:r>
            <a:r>
              <a:rPr lang="en-US" altLang="x-none" sz="1800">
                <a:latin typeface="Palatino Linotype" charset="0"/>
              </a:rPr>
              <a:t>. </a:t>
            </a:r>
          </a:p>
        </p:txBody>
      </p:sp>
    </p:spTree>
  </p:cSld>
  <p:clrMapOvr>
    <a:masterClrMapping/>
  </p:clrMapOvr>
  <p:transition spd="slow" advClick="0"/>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66" name="Rectangle 3"/>
          <p:cNvSpPr>
            <a:spLocks noChangeArrowheads="1"/>
          </p:cNvSpPr>
          <p:nvPr/>
        </p:nvSpPr>
        <p:spPr bwMode="auto">
          <a:xfrm>
            <a:off x="0" y="2895600"/>
            <a:ext cx="9144000" cy="9144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charset="0"/>
              <a:buChar char="•"/>
              <a:defRPr sz="3200">
                <a:solidFill>
                  <a:schemeClr val="tx1"/>
                </a:solidFill>
                <a:latin typeface="Calibri" charset="0"/>
                <a:ea typeface="MS PGothic" charset="-128"/>
              </a:defRPr>
            </a:lvl1pPr>
            <a:lvl2pPr marL="742950" indent="-285750">
              <a:spcBef>
                <a:spcPct val="20000"/>
              </a:spcBef>
              <a:buFont typeface="Arial" charset="0"/>
              <a:buChar char="–"/>
              <a:defRPr sz="2800">
                <a:solidFill>
                  <a:schemeClr val="tx1"/>
                </a:solidFill>
                <a:latin typeface="Calibri" charset="0"/>
                <a:ea typeface="MS PGothic" charset="-128"/>
              </a:defRPr>
            </a:lvl2pPr>
            <a:lvl3pPr marL="1143000" indent="-228600">
              <a:spcBef>
                <a:spcPct val="20000"/>
              </a:spcBef>
              <a:buFont typeface="Arial" charset="0"/>
              <a:buChar char="•"/>
              <a:defRPr sz="2400">
                <a:solidFill>
                  <a:schemeClr val="tx1"/>
                </a:solidFill>
                <a:latin typeface="Calibri" charset="0"/>
                <a:ea typeface="MS PGothic" charset="-128"/>
              </a:defRPr>
            </a:lvl3pPr>
            <a:lvl4pPr marL="1600200" indent="-228600">
              <a:spcBef>
                <a:spcPct val="20000"/>
              </a:spcBef>
              <a:buFont typeface="Arial" charset="0"/>
              <a:buChar char="–"/>
              <a:defRPr sz="2000">
                <a:solidFill>
                  <a:schemeClr val="tx1"/>
                </a:solidFill>
                <a:latin typeface="Calibri" charset="0"/>
                <a:ea typeface="MS PGothic" charset="-128"/>
              </a:defRPr>
            </a:lvl4pPr>
            <a:lvl5pPr marL="2057400" indent="-228600">
              <a:spcBef>
                <a:spcPct val="20000"/>
              </a:spcBef>
              <a:buFont typeface="Arial" charset="0"/>
              <a:buChar char="»"/>
              <a:defRPr sz="2000">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9pPr>
          </a:lstStyle>
          <a:p>
            <a:pPr eaLnBrk="1" hangingPunct="1">
              <a:spcBef>
                <a:spcPct val="0"/>
              </a:spcBef>
              <a:buFontTx/>
              <a:buNone/>
            </a:pPr>
            <a:endParaRPr lang="x-none" altLang="x-none" sz="1800">
              <a:latin typeface="Lucida Grande" charset="0"/>
            </a:endParaRPr>
          </a:p>
        </p:txBody>
      </p:sp>
      <p:pic>
        <p:nvPicPr>
          <p:cNvPr id="36867" name="Picture 4" descr="Cancer Center_RGB"/>
          <p:cNvPicPr>
            <a:picLocks noChangeAspect="1" noChangeArrowheads="1"/>
          </p:cNvPicPr>
          <p:nvPr/>
        </p:nvPicPr>
        <p:blipFill>
          <a:blip r:embed="rId3">
            <a:extLst>
              <a:ext uri="{28A0092B-C50C-407E-A947-70E740481C1C}">
                <a14:useLocalDpi xmlns:a14="http://schemas.microsoft.com/office/drawing/2010/main" val="0"/>
              </a:ext>
            </a:extLst>
          </a:blip>
          <a:srcRect t="12732" b="13779"/>
          <a:stretch>
            <a:fillRect/>
          </a:stretch>
        </p:blipFill>
        <p:spPr bwMode="auto">
          <a:xfrm>
            <a:off x="6096000" y="2895600"/>
            <a:ext cx="3048000" cy="90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68" name="AutoShape 5"/>
          <p:cNvSpPr>
            <a:spLocks noChangeArrowheads="1"/>
          </p:cNvSpPr>
          <p:nvPr/>
        </p:nvSpPr>
        <p:spPr bwMode="auto">
          <a:xfrm>
            <a:off x="457200" y="1639888"/>
            <a:ext cx="5835650" cy="3192462"/>
          </a:xfrm>
          <a:prstGeom prst="roundRect">
            <a:avLst>
              <a:gd name="adj" fmla="val 4477"/>
            </a:avLst>
          </a:prstGeom>
          <a:solidFill>
            <a:srgbClr val="FFFFFF"/>
          </a:solidFill>
          <a:ln>
            <a:noFill/>
          </a:ln>
          <a:extLst>
            <a:ext uri="{91240B29-F687-4F45-9708-019B960494DF}">
              <a14:hiddenLine xmlns:a14="http://schemas.microsoft.com/office/drawing/2010/main" w="19050">
                <a:solidFill>
                  <a:srgbClr val="000000"/>
                </a:solidFill>
                <a:round/>
                <a:headEnd/>
                <a:tailEnd/>
              </a14:hiddenLine>
            </a:ext>
          </a:extLst>
        </p:spPr>
        <p:txBody>
          <a:bodyPr wrap="none" anchor="ctr"/>
          <a:lstStyle>
            <a:lvl1pPr>
              <a:spcBef>
                <a:spcPct val="20000"/>
              </a:spcBef>
              <a:buFont typeface="Arial" charset="0"/>
              <a:buChar char="•"/>
              <a:defRPr sz="3200">
                <a:solidFill>
                  <a:schemeClr val="tx1"/>
                </a:solidFill>
                <a:latin typeface="Calibri" charset="0"/>
                <a:ea typeface="MS PGothic" charset="-128"/>
              </a:defRPr>
            </a:lvl1pPr>
            <a:lvl2pPr marL="742950" indent="-285750">
              <a:spcBef>
                <a:spcPct val="20000"/>
              </a:spcBef>
              <a:buFont typeface="Arial" charset="0"/>
              <a:buChar char="–"/>
              <a:defRPr sz="2800">
                <a:solidFill>
                  <a:schemeClr val="tx1"/>
                </a:solidFill>
                <a:latin typeface="Calibri" charset="0"/>
                <a:ea typeface="MS PGothic" charset="-128"/>
              </a:defRPr>
            </a:lvl2pPr>
            <a:lvl3pPr marL="1143000" indent="-228600">
              <a:spcBef>
                <a:spcPct val="20000"/>
              </a:spcBef>
              <a:buFont typeface="Arial" charset="0"/>
              <a:buChar char="•"/>
              <a:defRPr sz="2400">
                <a:solidFill>
                  <a:schemeClr val="tx1"/>
                </a:solidFill>
                <a:latin typeface="Calibri" charset="0"/>
                <a:ea typeface="MS PGothic" charset="-128"/>
              </a:defRPr>
            </a:lvl3pPr>
            <a:lvl4pPr marL="1600200" indent="-228600">
              <a:spcBef>
                <a:spcPct val="20000"/>
              </a:spcBef>
              <a:buFont typeface="Arial" charset="0"/>
              <a:buChar char="–"/>
              <a:defRPr sz="2000">
                <a:solidFill>
                  <a:schemeClr val="tx1"/>
                </a:solidFill>
                <a:latin typeface="Calibri" charset="0"/>
                <a:ea typeface="MS PGothic" charset="-128"/>
              </a:defRPr>
            </a:lvl4pPr>
            <a:lvl5pPr marL="2057400" indent="-228600">
              <a:spcBef>
                <a:spcPct val="20000"/>
              </a:spcBef>
              <a:buFont typeface="Arial" charset="0"/>
              <a:buChar char="»"/>
              <a:defRPr sz="2000">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9pPr>
          </a:lstStyle>
          <a:p>
            <a:pPr eaLnBrk="1" hangingPunct="1">
              <a:spcBef>
                <a:spcPct val="0"/>
              </a:spcBef>
              <a:buFontTx/>
              <a:buNone/>
            </a:pPr>
            <a:endParaRPr lang="x-none" altLang="x-none" sz="1800">
              <a:latin typeface="Lucida Grande" charset="0"/>
            </a:endParaRPr>
          </a:p>
        </p:txBody>
      </p:sp>
      <p:sp>
        <p:nvSpPr>
          <p:cNvPr id="2" name="TextBox 1"/>
          <p:cNvSpPr txBox="1"/>
          <p:nvPr/>
        </p:nvSpPr>
        <p:spPr>
          <a:xfrm>
            <a:off x="696913" y="1779588"/>
            <a:ext cx="5345112" cy="2862262"/>
          </a:xfrm>
          <a:prstGeom prst="rect">
            <a:avLst/>
          </a:prstGeom>
          <a:noFill/>
        </p:spPr>
        <p:txBody>
          <a:bodyPr>
            <a:spAutoFit/>
          </a:bodyPr>
          <a:lstStyle/>
          <a:p>
            <a:pPr eaLnBrk="1" fontAlgn="auto" hangingPunct="1">
              <a:spcBef>
                <a:spcPts val="0"/>
              </a:spcBef>
              <a:spcAft>
                <a:spcPts val="0"/>
              </a:spcAft>
              <a:defRPr/>
            </a:pPr>
            <a:r>
              <a:rPr lang="en-US" sz="3600" b="1" dirty="0">
                <a:latin typeface="Palatino Linotype"/>
                <a:ea typeface="+mn-ea"/>
                <a:cs typeface="Palatino Linotype"/>
              </a:rPr>
              <a:t>Genetic / Genomic Ix: </a:t>
            </a:r>
          </a:p>
          <a:p>
            <a:pPr eaLnBrk="1" fontAlgn="auto" hangingPunct="1">
              <a:spcBef>
                <a:spcPts val="0"/>
              </a:spcBef>
              <a:spcAft>
                <a:spcPts val="0"/>
              </a:spcAft>
              <a:defRPr/>
            </a:pPr>
            <a:r>
              <a:rPr lang="en-US" sz="3600" dirty="0">
                <a:latin typeface="Palatino Linotype"/>
                <a:ea typeface="+mn-ea"/>
                <a:cs typeface="Palatino Linotype"/>
              </a:rPr>
              <a:t>1. Indications</a:t>
            </a:r>
          </a:p>
          <a:p>
            <a:pPr eaLnBrk="1" fontAlgn="auto" hangingPunct="1">
              <a:spcBef>
                <a:spcPts val="0"/>
              </a:spcBef>
              <a:spcAft>
                <a:spcPts val="0"/>
              </a:spcAft>
              <a:defRPr/>
            </a:pPr>
            <a:r>
              <a:rPr lang="en-US" sz="3600" dirty="0">
                <a:latin typeface="Palatino Linotype"/>
                <a:ea typeface="+mn-ea"/>
                <a:cs typeface="Palatino Linotype"/>
              </a:rPr>
              <a:t>2. g/</a:t>
            </a:r>
            <a:r>
              <a:rPr lang="en-US" sz="3600" dirty="0" err="1">
                <a:latin typeface="Palatino Linotype"/>
                <a:ea typeface="+mn-ea"/>
                <a:cs typeface="Palatino Linotype"/>
              </a:rPr>
              <a:t>s</a:t>
            </a:r>
            <a:r>
              <a:rPr lang="en-US" sz="3600" i="1" dirty="0" err="1">
                <a:latin typeface="Palatino Linotype"/>
                <a:ea typeface="+mn-ea"/>
                <a:cs typeface="Palatino Linotype"/>
              </a:rPr>
              <a:t>BRCA</a:t>
            </a:r>
            <a:r>
              <a:rPr lang="en-US" sz="3600" dirty="0">
                <a:latin typeface="Palatino Linotype"/>
                <a:ea typeface="+mn-ea"/>
                <a:cs typeface="Palatino Linotype"/>
              </a:rPr>
              <a:t> and Beyond</a:t>
            </a:r>
          </a:p>
          <a:p>
            <a:pPr eaLnBrk="1" fontAlgn="auto" hangingPunct="1">
              <a:spcBef>
                <a:spcPts val="0"/>
              </a:spcBef>
              <a:spcAft>
                <a:spcPts val="0"/>
              </a:spcAft>
              <a:defRPr/>
            </a:pPr>
            <a:r>
              <a:rPr lang="en-US" sz="3600" dirty="0">
                <a:latin typeface="Palatino Linotype"/>
                <a:ea typeface="+mn-ea"/>
                <a:cs typeface="Palatino Linotype"/>
              </a:rPr>
              <a:t>3. Available Platforms </a:t>
            </a:r>
          </a:p>
          <a:p>
            <a:pPr eaLnBrk="1" fontAlgn="auto" hangingPunct="1">
              <a:spcBef>
                <a:spcPts val="0"/>
              </a:spcBef>
              <a:spcAft>
                <a:spcPts val="0"/>
              </a:spcAft>
              <a:defRPr/>
            </a:pPr>
            <a:r>
              <a:rPr lang="en-US" sz="3600" dirty="0">
                <a:latin typeface="Palatino Linotype"/>
                <a:ea typeface="+mn-ea"/>
                <a:cs typeface="Palatino Linotype"/>
              </a:rPr>
              <a:t>4. </a:t>
            </a:r>
            <a:r>
              <a:rPr lang="en-US" sz="3600" b="1" dirty="0">
                <a:latin typeface="Palatino Linotype"/>
                <a:ea typeface="+mn-ea"/>
                <a:cs typeface="Palatino Linotype"/>
              </a:rPr>
              <a:t>BRCA-like signatures</a:t>
            </a:r>
          </a:p>
        </p:txBody>
      </p:sp>
    </p:spTree>
  </p:cSld>
  <p:clrMapOvr>
    <a:masterClrMapping/>
  </p:clrMapOvr>
  <p:transition spd="slow" advClick="0"/>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5"/>
          <p:cNvSpPr>
            <a:spLocks noChangeArrowheads="1"/>
          </p:cNvSpPr>
          <p:nvPr/>
        </p:nvSpPr>
        <p:spPr bwMode="auto">
          <a:xfrm>
            <a:off x="0" y="0"/>
            <a:ext cx="9144000" cy="1219200"/>
          </a:xfrm>
          <a:prstGeom prst="rect">
            <a:avLst/>
          </a:prstGeom>
          <a:solidFill>
            <a:srgbClr val="3998D3"/>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charset="0"/>
              <a:buChar char="•"/>
              <a:defRPr sz="3200">
                <a:solidFill>
                  <a:schemeClr val="tx1"/>
                </a:solidFill>
                <a:latin typeface="Calibri" charset="0"/>
                <a:ea typeface="MS PGothic" charset="-128"/>
              </a:defRPr>
            </a:lvl1pPr>
            <a:lvl2pPr marL="742950" indent="-285750">
              <a:spcBef>
                <a:spcPct val="20000"/>
              </a:spcBef>
              <a:buFont typeface="Arial" charset="0"/>
              <a:buChar char="–"/>
              <a:defRPr sz="2800">
                <a:solidFill>
                  <a:schemeClr val="tx1"/>
                </a:solidFill>
                <a:latin typeface="Calibri" charset="0"/>
                <a:ea typeface="MS PGothic" charset="-128"/>
              </a:defRPr>
            </a:lvl2pPr>
            <a:lvl3pPr marL="1143000" indent="-228600">
              <a:spcBef>
                <a:spcPct val="20000"/>
              </a:spcBef>
              <a:buFont typeface="Arial" charset="0"/>
              <a:buChar char="•"/>
              <a:defRPr sz="2400">
                <a:solidFill>
                  <a:schemeClr val="tx1"/>
                </a:solidFill>
                <a:latin typeface="Calibri" charset="0"/>
                <a:ea typeface="MS PGothic" charset="-128"/>
              </a:defRPr>
            </a:lvl3pPr>
            <a:lvl4pPr marL="1600200" indent="-228600">
              <a:spcBef>
                <a:spcPct val="20000"/>
              </a:spcBef>
              <a:buFont typeface="Arial" charset="0"/>
              <a:buChar char="–"/>
              <a:defRPr sz="2000">
                <a:solidFill>
                  <a:schemeClr val="tx1"/>
                </a:solidFill>
                <a:latin typeface="Calibri" charset="0"/>
                <a:ea typeface="MS PGothic" charset="-128"/>
              </a:defRPr>
            </a:lvl4pPr>
            <a:lvl5pPr marL="2057400" indent="-228600">
              <a:spcBef>
                <a:spcPct val="20000"/>
              </a:spcBef>
              <a:buFont typeface="Arial" charset="0"/>
              <a:buChar char="»"/>
              <a:defRPr sz="2000">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9pPr>
          </a:lstStyle>
          <a:p>
            <a:pPr eaLnBrk="1" hangingPunct="1">
              <a:spcBef>
                <a:spcPct val="0"/>
              </a:spcBef>
              <a:buFontTx/>
              <a:buNone/>
            </a:pPr>
            <a:endParaRPr lang="x-none" altLang="x-none" sz="1800"/>
          </a:p>
        </p:txBody>
      </p:sp>
      <p:sp>
        <p:nvSpPr>
          <p:cNvPr id="37890" name="Text Box 4"/>
          <p:cNvSpPr txBox="1">
            <a:spLocks noChangeArrowheads="1"/>
          </p:cNvSpPr>
          <p:nvPr/>
        </p:nvSpPr>
        <p:spPr bwMode="auto">
          <a:xfrm>
            <a:off x="5997575" y="6434138"/>
            <a:ext cx="31464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Calibri" charset="0"/>
                <a:ea typeface="MS PGothic" charset="-128"/>
              </a:defRPr>
            </a:lvl1pPr>
            <a:lvl2pPr marL="742950" indent="-285750">
              <a:spcBef>
                <a:spcPct val="20000"/>
              </a:spcBef>
              <a:buFont typeface="Arial" charset="0"/>
              <a:buChar char="–"/>
              <a:defRPr sz="2800">
                <a:solidFill>
                  <a:schemeClr val="tx1"/>
                </a:solidFill>
                <a:latin typeface="Calibri" charset="0"/>
                <a:ea typeface="MS PGothic" charset="-128"/>
              </a:defRPr>
            </a:lvl2pPr>
            <a:lvl3pPr marL="1143000" indent="-228600">
              <a:spcBef>
                <a:spcPct val="20000"/>
              </a:spcBef>
              <a:buFont typeface="Arial" charset="0"/>
              <a:buChar char="•"/>
              <a:defRPr sz="2400">
                <a:solidFill>
                  <a:schemeClr val="tx1"/>
                </a:solidFill>
                <a:latin typeface="Calibri" charset="0"/>
                <a:ea typeface="MS PGothic" charset="-128"/>
              </a:defRPr>
            </a:lvl3pPr>
            <a:lvl4pPr marL="1600200" indent="-228600">
              <a:spcBef>
                <a:spcPct val="20000"/>
              </a:spcBef>
              <a:buFont typeface="Arial" charset="0"/>
              <a:buChar char="–"/>
              <a:defRPr sz="2000">
                <a:solidFill>
                  <a:schemeClr val="tx1"/>
                </a:solidFill>
                <a:latin typeface="Calibri" charset="0"/>
                <a:ea typeface="MS PGothic" charset="-128"/>
              </a:defRPr>
            </a:lvl4pPr>
            <a:lvl5pPr marL="2057400" indent="-228600">
              <a:spcBef>
                <a:spcPct val="20000"/>
              </a:spcBef>
              <a:buFont typeface="Arial" charset="0"/>
              <a:buChar char="»"/>
              <a:defRPr sz="2000">
                <a:solidFill>
                  <a:schemeClr val="tx1"/>
                </a:solidFill>
                <a:latin typeface="Calibri" charset="0"/>
                <a:ea typeface="MS PGothic" charset="-128"/>
              </a:defRPr>
            </a:lvl5pPr>
            <a:lvl6pPr marL="2514600" indent="-228600" eaLnBrk="0" fontAlgn="base" hangingPunct="0">
              <a:spcBef>
                <a:spcPct val="20000"/>
              </a:spcBef>
              <a:spcAft>
                <a:spcPct val="0"/>
              </a:spcAft>
              <a:buFont typeface="Arial" charset="0"/>
              <a:buChar char="»"/>
              <a:defRPr sz="2000">
                <a:solidFill>
                  <a:schemeClr val="tx1"/>
                </a:solidFill>
                <a:latin typeface="Calibri" charset="0"/>
                <a:ea typeface="MS PGothic" charset="-128"/>
              </a:defRPr>
            </a:lvl6pPr>
            <a:lvl7pPr marL="2971800" indent="-228600" eaLnBrk="0" fontAlgn="base" hangingPunct="0">
              <a:spcBef>
                <a:spcPct val="20000"/>
              </a:spcBef>
              <a:spcAft>
                <a:spcPct val="0"/>
              </a:spcAft>
              <a:buFont typeface="Arial" charset="0"/>
              <a:buChar char="»"/>
              <a:defRPr sz="2000">
                <a:solidFill>
                  <a:schemeClr val="tx1"/>
                </a:solidFill>
                <a:latin typeface="Calibri" charset="0"/>
                <a:ea typeface="MS PGothic" charset="-128"/>
              </a:defRPr>
            </a:lvl7pPr>
            <a:lvl8pPr marL="3429000" indent="-228600" eaLnBrk="0" fontAlgn="base" hangingPunct="0">
              <a:spcBef>
                <a:spcPct val="20000"/>
              </a:spcBef>
              <a:spcAft>
                <a:spcPct val="0"/>
              </a:spcAft>
              <a:buFont typeface="Arial" charset="0"/>
              <a:buChar char="»"/>
              <a:defRPr sz="2000">
                <a:solidFill>
                  <a:schemeClr val="tx1"/>
                </a:solidFill>
                <a:latin typeface="Calibri" charset="0"/>
                <a:ea typeface="MS PGothic" charset="-128"/>
              </a:defRPr>
            </a:lvl8pPr>
            <a:lvl9pPr marL="3886200" indent="-228600" eaLnBrk="0" fontAlgn="base" hangingPunct="0">
              <a:spcBef>
                <a:spcPct val="20000"/>
              </a:spcBef>
              <a:spcAft>
                <a:spcPct val="0"/>
              </a:spcAft>
              <a:buFont typeface="Arial" charset="0"/>
              <a:buChar char="»"/>
              <a:defRPr sz="2000">
                <a:solidFill>
                  <a:schemeClr val="tx1"/>
                </a:solidFill>
                <a:latin typeface="Calibri" charset="0"/>
                <a:ea typeface="MS PGothic" charset="-128"/>
              </a:defRPr>
            </a:lvl9pPr>
          </a:lstStyle>
          <a:p>
            <a:pPr defTabSz="914400">
              <a:spcBef>
                <a:spcPct val="0"/>
              </a:spcBef>
              <a:buFontTx/>
              <a:buNone/>
            </a:pPr>
            <a:r>
              <a:rPr lang="en-US" altLang="x-none" sz="2000">
                <a:latin typeface="Palatino Linotype" charset="0"/>
              </a:rPr>
              <a:t>Nature 2011;474(7353):609</a:t>
            </a:r>
            <a:r>
              <a:rPr lang="en-US" altLang="x-none" sz="2000" b="1">
                <a:latin typeface="Palatino Linotype" charset="0"/>
              </a:rPr>
              <a:t> </a:t>
            </a:r>
          </a:p>
        </p:txBody>
      </p:sp>
      <p:sp>
        <p:nvSpPr>
          <p:cNvPr id="37891" name="Title 1"/>
          <p:cNvSpPr>
            <a:spLocks/>
          </p:cNvSpPr>
          <p:nvPr/>
        </p:nvSpPr>
        <p:spPr bwMode="auto">
          <a:xfrm>
            <a:off x="0" y="381000"/>
            <a:ext cx="914400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charset="0"/>
              <a:buChar char="•"/>
              <a:defRPr sz="3200">
                <a:solidFill>
                  <a:schemeClr val="tx1"/>
                </a:solidFill>
                <a:latin typeface="Calibri" charset="0"/>
                <a:ea typeface="MS PGothic" charset="-128"/>
              </a:defRPr>
            </a:lvl1pPr>
            <a:lvl2pPr marL="742950" indent="-285750">
              <a:spcBef>
                <a:spcPct val="20000"/>
              </a:spcBef>
              <a:buFont typeface="Arial" charset="0"/>
              <a:buChar char="–"/>
              <a:defRPr sz="2800">
                <a:solidFill>
                  <a:schemeClr val="tx1"/>
                </a:solidFill>
                <a:latin typeface="Calibri" charset="0"/>
                <a:ea typeface="MS PGothic" charset="-128"/>
              </a:defRPr>
            </a:lvl2pPr>
            <a:lvl3pPr marL="1143000" indent="-228600">
              <a:spcBef>
                <a:spcPct val="20000"/>
              </a:spcBef>
              <a:buFont typeface="Arial" charset="0"/>
              <a:buChar char="•"/>
              <a:defRPr sz="2400">
                <a:solidFill>
                  <a:schemeClr val="tx1"/>
                </a:solidFill>
                <a:latin typeface="Calibri" charset="0"/>
                <a:ea typeface="MS PGothic" charset="-128"/>
              </a:defRPr>
            </a:lvl3pPr>
            <a:lvl4pPr marL="1600200" indent="-228600">
              <a:spcBef>
                <a:spcPct val="20000"/>
              </a:spcBef>
              <a:buFont typeface="Arial" charset="0"/>
              <a:buChar char="–"/>
              <a:defRPr sz="2000">
                <a:solidFill>
                  <a:schemeClr val="tx1"/>
                </a:solidFill>
                <a:latin typeface="Calibri" charset="0"/>
                <a:ea typeface="MS PGothic" charset="-128"/>
              </a:defRPr>
            </a:lvl4pPr>
            <a:lvl5pPr marL="2057400" indent="-228600">
              <a:spcBef>
                <a:spcPct val="20000"/>
              </a:spcBef>
              <a:buFont typeface="Arial" charset="0"/>
              <a:buChar char="»"/>
              <a:defRPr sz="2000">
                <a:solidFill>
                  <a:schemeClr val="tx1"/>
                </a:solidFill>
                <a:latin typeface="Calibri" charset="0"/>
                <a:ea typeface="MS PGothic" charset="-128"/>
              </a:defRPr>
            </a:lvl5pPr>
            <a:lvl6pPr marL="2514600" indent="-228600" eaLnBrk="0" fontAlgn="base" hangingPunct="0">
              <a:spcBef>
                <a:spcPct val="20000"/>
              </a:spcBef>
              <a:spcAft>
                <a:spcPct val="0"/>
              </a:spcAft>
              <a:buFont typeface="Arial" charset="0"/>
              <a:buChar char="»"/>
              <a:defRPr sz="2000">
                <a:solidFill>
                  <a:schemeClr val="tx1"/>
                </a:solidFill>
                <a:latin typeface="Calibri" charset="0"/>
                <a:ea typeface="MS PGothic" charset="-128"/>
              </a:defRPr>
            </a:lvl6pPr>
            <a:lvl7pPr marL="2971800" indent="-228600" eaLnBrk="0" fontAlgn="base" hangingPunct="0">
              <a:spcBef>
                <a:spcPct val="20000"/>
              </a:spcBef>
              <a:spcAft>
                <a:spcPct val="0"/>
              </a:spcAft>
              <a:buFont typeface="Arial" charset="0"/>
              <a:buChar char="»"/>
              <a:defRPr sz="2000">
                <a:solidFill>
                  <a:schemeClr val="tx1"/>
                </a:solidFill>
                <a:latin typeface="Calibri" charset="0"/>
                <a:ea typeface="MS PGothic" charset="-128"/>
              </a:defRPr>
            </a:lvl7pPr>
            <a:lvl8pPr marL="3429000" indent="-228600" eaLnBrk="0" fontAlgn="base" hangingPunct="0">
              <a:spcBef>
                <a:spcPct val="20000"/>
              </a:spcBef>
              <a:spcAft>
                <a:spcPct val="0"/>
              </a:spcAft>
              <a:buFont typeface="Arial" charset="0"/>
              <a:buChar char="»"/>
              <a:defRPr sz="2000">
                <a:solidFill>
                  <a:schemeClr val="tx1"/>
                </a:solidFill>
                <a:latin typeface="Calibri" charset="0"/>
                <a:ea typeface="MS PGothic" charset="-128"/>
              </a:defRPr>
            </a:lvl8pPr>
            <a:lvl9pPr marL="3886200" indent="-228600" eaLnBrk="0" fontAlgn="base" hangingPunct="0">
              <a:spcBef>
                <a:spcPct val="20000"/>
              </a:spcBef>
              <a:spcAft>
                <a:spcPct val="0"/>
              </a:spcAft>
              <a:buFont typeface="Arial" charset="0"/>
              <a:buChar char="»"/>
              <a:defRPr sz="2000">
                <a:solidFill>
                  <a:schemeClr val="tx1"/>
                </a:solidFill>
                <a:latin typeface="Calibri" charset="0"/>
                <a:ea typeface="MS PGothic" charset="-128"/>
              </a:defRPr>
            </a:lvl9pPr>
          </a:lstStyle>
          <a:p>
            <a:pPr algn="ctr" defTabSz="914400">
              <a:spcBef>
                <a:spcPct val="0"/>
              </a:spcBef>
              <a:buFontTx/>
              <a:buNone/>
            </a:pPr>
            <a:r>
              <a:rPr lang="en-US" altLang="x-none" sz="6000">
                <a:solidFill>
                  <a:srgbClr val="FFFFFF"/>
                </a:solidFill>
                <a:latin typeface="Palatino Linotype" charset="0"/>
              </a:rPr>
              <a:t>TGCA Serous</a:t>
            </a:r>
          </a:p>
        </p:txBody>
      </p:sp>
      <p:pic>
        <p:nvPicPr>
          <p:cNvPr id="37892" name="Picture 9"/>
          <p:cNvPicPr>
            <a:picLocks noChangeAspect="1" noChangeArrowheads="1"/>
          </p:cNvPicPr>
          <p:nvPr/>
        </p:nvPicPr>
        <p:blipFill>
          <a:blip r:embed="rId2">
            <a:extLst>
              <a:ext uri="{28A0092B-C50C-407E-A947-70E740481C1C}">
                <a14:useLocalDpi xmlns:a14="http://schemas.microsoft.com/office/drawing/2010/main" val="0"/>
              </a:ext>
            </a:extLst>
          </a:blip>
          <a:srcRect l="2719" t="11458" r="7610" b="11960"/>
          <a:stretch>
            <a:fillRect/>
          </a:stretch>
        </p:blipFill>
        <p:spPr bwMode="auto">
          <a:xfrm>
            <a:off x="660400" y="1295400"/>
            <a:ext cx="8093075" cy="51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Click="0"/>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5"/>
          <p:cNvSpPr>
            <a:spLocks noChangeArrowheads="1"/>
          </p:cNvSpPr>
          <p:nvPr/>
        </p:nvSpPr>
        <p:spPr bwMode="auto">
          <a:xfrm>
            <a:off x="0" y="0"/>
            <a:ext cx="9144000" cy="1219200"/>
          </a:xfrm>
          <a:prstGeom prst="rect">
            <a:avLst/>
          </a:prstGeom>
          <a:solidFill>
            <a:srgbClr val="3998D3"/>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charset="0"/>
              <a:buChar char="•"/>
              <a:defRPr sz="3200">
                <a:solidFill>
                  <a:schemeClr val="tx1"/>
                </a:solidFill>
                <a:latin typeface="Calibri" charset="0"/>
                <a:ea typeface="MS PGothic" charset="-128"/>
              </a:defRPr>
            </a:lvl1pPr>
            <a:lvl2pPr marL="742950" indent="-285750">
              <a:spcBef>
                <a:spcPct val="20000"/>
              </a:spcBef>
              <a:buFont typeface="Arial" charset="0"/>
              <a:buChar char="–"/>
              <a:defRPr sz="2800">
                <a:solidFill>
                  <a:schemeClr val="tx1"/>
                </a:solidFill>
                <a:latin typeface="Calibri" charset="0"/>
                <a:ea typeface="MS PGothic" charset="-128"/>
              </a:defRPr>
            </a:lvl2pPr>
            <a:lvl3pPr marL="1143000" indent="-228600">
              <a:spcBef>
                <a:spcPct val="20000"/>
              </a:spcBef>
              <a:buFont typeface="Arial" charset="0"/>
              <a:buChar char="•"/>
              <a:defRPr sz="2400">
                <a:solidFill>
                  <a:schemeClr val="tx1"/>
                </a:solidFill>
                <a:latin typeface="Calibri" charset="0"/>
                <a:ea typeface="MS PGothic" charset="-128"/>
              </a:defRPr>
            </a:lvl3pPr>
            <a:lvl4pPr marL="1600200" indent="-228600">
              <a:spcBef>
                <a:spcPct val="20000"/>
              </a:spcBef>
              <a:buFont typeface="Arial" charset="0"/>
              <a:buChar char="–"/>
              <a:defRPr sz="2000">
                <a:solidFill>
                  <a:schemeClr val="tx1"/>
                </a:solidFill>
                <a:latin typeface="Calibri" charset="0"/>
                <a:ea typeface="MS PGothic" charset="-128"/>
              </a:defRPr>
            </a:lvl4pPr>
            <a:lvl5pPr marL="2057400" indent="-228600">
              <a:spcBef>
                <a:spcPct val="20000"/>
              </a:spcBef>
              <a:buFont typeface="Arial" charset="0"/>
              <a:buChar char="»"/>
              <a:defRPr sz="2000">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9pPr>
          </a:lstStyle>
          <a:p>
            <a:pPr eaLnBrk="1" hangingPunct="1">
              <a:spcBef>
                <a:spcPct val="0"/>
              </a:spcBef>
              <a:buFontTx/>
              <a:buNone/>
            </a:pPr>
            <a:endParaRPr lang="x-none" altLang="x-none" sz="1800"/>
          </a:p>
        </p:txBody>
      </p:sp>
      <p:sp>
        <p:nvSpPr>
          <p:cNvPr id="38914" name="Text Box 4"/>
          <p:cNvSpPr txBox="1">
            <a:spLocks noChangeArrowheads="1"/>
          </p:cNvSpPr>
          <p:nvPr/>
        </p:nvSpPr>
        <p:spPr bwMode="auto">
          <a:xfrm>
            <a:off x="5997575" y="6434138"/>
            <a:ext cx="31464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Calibri" charset="0"/>
                <a:ea typeface="MS PGothic" charset="-128"/>
              </a:defRPr>
            </a:lvl1pPr>
            <a:lvl2pPr marL="742950" indent="-285750">
              <a:spcBef>
                <a:spcPct val="20000"/>
              </a:spcBef>
              <a:buFont typeface="Arial" charset="0"/>
              <a:buChar char="–"/>
              <a:defRPr sz="2800">
                <a:solidFill>
                  <a:schemeClr val="tx1"/>
                </a:solidFill>
                <a:latin typeface="Calibri" charset="0"/>
                <a:ea typeface="MS PGothic" charset="-128"/>
              </a:defRPr>
            </a:lvl2pPr>
            <a:lvl3pPr marL="1143000" indent="-228600">
              <a:spcBef>
                <a:spcPct val="20000"/>
              </a:spcBef>
              <a:buFont typeface="Arial" charset="0"/>
              <a:buChar char="•"/>
              <a:defRPr sz="2400">
                <a:solidFill>
                  <a:schemeClr val="tx1"/>
                </a:solidFill>
                <a:latin typeface="Calibri" charset="0"/>
                <a:ea typeface="MS PGothic" charset="-128"/>
              </a:defRPr>
            </a:lvl3pPr>
            <a:lvl4pPr marL="1600200" indent="-228600">
              <a:spcBef>
                <a:spcPct val="20000"/>
              </a:spcBef>
              <a:buFont typeface="Arial" charset="0"/>
              <a:buChar char="–"/>
              <a:defRPr sz="2000">
                <a:solidFill>
                  <a:schemeClr val="tx1"/>
                </a:solidFill>
                <a:latin typeface="Calibri" charset="0"/>
                <a:ea typeface="MS PGothic" charset="-128"/>
              </a:defRPr>
            </a:lvl4pPr>
            <a:lvl5pPr marL="2057400" indent="-228600">
              <a:spcBef>
                <a:spcPct val="20000"/>
              </a:spcBef>
              <a:buFont typeface="Arial" charset="0"/>
              <a:buChar char="»"/>
              <a:defRPr sz="2000">
                <a:solidFill>
                  <a:schemeClr val="tx1"/>
                </a:solidFill>
                <a:latin typeface="Calibri" charset="0"/>
                <a:ea typeface="MS PGothic" charset="-128"/>
              </a:defRPr>
            </a:lvl5pPr>
            <a:lvl6pPr marL="2514600" indent="-228600" eaLnBrk="0" fontAlgn="base" hangingPunct="0">
              <a:spcBef>
                <a:spcPct val="20000"/>
              </a:spcBef>
              <a:spcAft>
                <a:spcPct val="0"/>
              </a:spcAft>
              <a:buFont typeface="Arial" charset="0"/>
              <a:buChar char="»"/>
              <a:defRPr sz="2000">
                <a:solidFill>
                  <a:schemeClr val="tx1"/>
                </a:solidFill>
                <a:latin typeface="Calibri" charset="0"/>
                <a:ea typeface="MS PGothic" charset="-128"/>
              </a:defRPr>
            </a:lvl6pPr>
            <a:lvl7pPr marL="2971800" indent="-228600" eaLnBrk="0" fontAlgn="base" hangingPunct="0">
              <a:spcBef>
                <a:spcPct val="20000"/>
              </a:spcBef>
              <a:spcAft>
                <a:spcPct val="0"/>
              </a:spcAft>
              <a:buFont typeface="Arial" charset="0"/>
              <a:buChar char="»"/>
              <a:defRPr sz="2000">
                <a:solidFill>
                  <a:schemeClr val="tx1"/>
                </a:solidFill>
                <a:latin typeface="Calibri" charset="0"/>
                <a:ea typeface="MS PGothic" charset="-128"/>
              </a:defRPr>
            </a:lvl7pPr>
            <a:lvl8pPr marL="3429000" indent="-228600" eaLnBrk="0" fontAlgn="base" hangingPunct="0">
              <a:spcBef>
                <a:spcPct val="20000"/>
              </a:spcBef>
              <a:spcAft>
                <a:spcPct val="0"/>
              </a:spcAft>
              <a:buFont typeface="Arial" charset="0"/>
              <a:buChar char="»"/>
              <a:defRPr sz="2000">
                <a:solidFill>
                  <a:schemeClr val="tx1"/>
                </a:solidFill>
                <a:latin typeface="Calibri" charset="0"/>
                <a:ea typeface="MS PGothic" charset="-128"/>
              </a:defRPr>
            </a:lvl8pPr>
            <a:lvl9pPr marL="3886200" indent="-228600" eaLnBrk="0" fontAlgn="base" hangingPunct="0">
              <a:spcBef>
                <a:spcPct val="20000"/>
              </a:spcBef>
              <a:spcAft>
                <a:spcPct val="0"/>
              </a:spcAft>
              <a:buFont typeface="Arial" charset="0"/>
              <a:buChar char="»"/>
              <a:defRPr sz="2000">
                <a:solidFill>
                  <a:schemeClr val="tx1"/>
                </a:solidFill>
                <a:latin typeface="Calibri" charset="0"/>
                <a:ea typeface="MS PGothic" charset="-128"/>
              </a:defRPr>
            </a:lvl9pPr>
          </a:lstStyle>
          <a:p>
            <a:pPr defTabSz="914400">
              <a:spcBef>
                <a:spcPct val="0"/>
              </a:spcBef>
              <a:buFontTx/>
              <a:buNone/>
            </a:pPr>
            <a:r>
              <a:rPr lang="en-US" altLang="x-none" sz="2000">
                <a:latin typeface="Palatino Linotype" charset="0"/>
              </a:rPr>
              <a:t>Nature 2011;474(7353):609</a:t>
            </a:r>
            <a:r>
              <a:rPr lang="en-US" altLang="x-none" sz="2000" b="1">
                <a:latin typeface="Palatino Linotype" charset="0"/>
              </a:rPr>
              <a:t> </a:t>
            </a:r>
          </a:p>
        </p:txBody>
      </p:sp>
      <p:sp>
        <p:nvSpPr>
          <p:cNvPr id="38915" name="Title 1"/>
          <p:cNvSpPr>
            <a:spLocks/>
          </p:cNvSpPr>
          <p:nvPr/>
        </p:nvSpPr>
        <p:spPr bwMode="auto">
          <a:xfrm>
            <a:off x="0" y="381000"/>
            <a:ext cx="914400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charset="0"/>
              <a:buChar char="•"/>
              <a:defRPr sz="3200">
                <a:solidFill>
                  <a:schemeClr val="tx1"/>
                </a:solidFill>
                <a:latin typeface="Calibri" charset="0"/>
                <a:ea typeface="MS PGothic" charset="-128"/>
              </a:defRPr>
            </a:lvl1pPr>
            <a:lvl2pPr marL="742950" indent="-285750">
              <a:spcBef>
                <a:spcPct val="20000"/>
              </a:spcBef>
              <a:buFont typeface="Arial" charset="0"/>
              <a:buChar char="–"/>
              <a:defRPr sz="2800">
                <a:solidFill>
                  <a:schemeClr val="tx1"/>
                </a:solidFill>
                <a:latin typeface="Calibri" charset="0"/>
                <a:ea typeface="MS PGothic" charset="-128"/>
              </a:defRPr>
            </a:lvl2pPr>
            <a:lvl3pPr marL="1143000" indent="-228600">
              <a:spcBef>
                <a:spcPct val="20000"/>
              </a:spcBef>
              <a:buFont typeface="Arial" charset="0"/>
              <a:buChar char="•"/>
              <a:defRPr sz="2400">
                <a:solidFill>
                  <a:schemeClr val="tx1"/>
                </a:solidFill>
                <a:latin typeface="Calibri" charset="0"/>
                <a:ea typeface="MS PGothic" charset="-128"/>
              </a:defRPr>
            </a:lvl3pPr>
            <a:lvl4pPr marL="1600200" indent="-228600">
              <a:spcBef>
                <a:spcPct val="20000"/>
              </a:spcBef>
              <a:buFont typeface="Arial" charset="0"/>
              <a:buChar char="–"/>
              <a:defRPr sz="2000">
                <a:solidFill>
                  <a:schemeClr val="tx1"/>
                </a:solidFill>
                <a:latin typeface="Calibri" charset="0"/>
                <a:ea typeface="MS PGothic" charset="-128"/>
              </a:defRPr>
            </a:lvl4pPr>
            <a:lvl5pPr marL="2057400" indent="-228600">
              <a:spcBef>
                <a:spcPct val="20000"/>
              </a:spcBef>
              <a:buFont typeface="Arial" charset="0"/>
              <a:buChar char="»"/>
              <a:defRPr sz="2000">
                <a:solidFill>
                  <a:schemeClr val="tx1"/>
                </a:solidFill>
                <a:latin typeface="Calibri" charset="0"/>
                <a:ea typeface="MS PGothic" charset="-128"/>
              </a:defRPr>
            </a:lvl5pPr>
            <a:lvl6pPr marL="2514600" indent="-228600" eaLnBrk="0" fontAlgn="base" hangingPunct="0">
              <a:spcBef>
                <a:spcPct val="20000"/>
              </a:spcBef>
              <a:spcAft>
                <a:spcPct val="0"/>
              </a:spcAft>
              <a:buFont typeface="Arial" charset="0"/>
              <a:buChar char="»"/>
              <a:defRPr sz="2000">
                <a:solidFill>
                  <a:schemeClr val="tx1"/>
                </a:solidFill>
                <a:latin typeface="Calibri" charset="0"/>
                <a:ea typeface="MS PGothic" charset="-128"/>
              </a:defRPr>
            </a:lvl6pPr>
            <a:lvl7pPr marL="2971800" indent="-228600" eaLnBrk="0" fontAlgn="base" hangingPunct="0">
              <a:spcBef>
                <a:spcPct val="20000"/>
              </a:spcBef>
              <a:spcAft>
                <a:spcPct val="0"/>
              </a:spcAft>
              <a:buFont typeface="Arial" charset="0"/>
              <a:buChar char="»"/>
              <a:defRPr sz="2000">
                <a:solidFill>
                  <a:schemeClr val="tx1"/>
                </a:solidFill>
                <a:latin typeface="Calibri" charset="0"/>
                <a:ea typeface="MS PGothic" charset="-128"/>
              </a:defRPr>
            </a:lvl7pPr>
            <a:lvl8pPr marL="3429000" indent="-228600" eaLnBrk="0" fontAlgn="base" hangingPunct="0">
              <a:spcBef>
                <a:spcPct val="20000"/>
              </a:spcBef>
              <a:spcAft>
                <a:spcPct val="0"/>
              </a:spcAft>
              <a:buFont typeface="Arial" charset="0"/>
              <a:buChar char="»"/>
              <a:defRPr sz="2000">
                <a:solidFill>
                  <a:schemeClr val="tx1"/>
                </a:solidFill>
                <a:latin typeface="Calibri" charset="0"/>
                <a:ea typeface="MS PGothic" charset="-128"/>
              </a:defRPr>
            </a:lvl8pPr>
            <a:lvl9pPr marL="3886200" indent="-228600" eaLnBrk="0" fontAlgn="base" hangingPunct="0">
              <a:spcBef>
                <a:spcPct val="20000"/>
              </a:spcBef>
              <a:spcAft>
                <a:spcPct val="0"/>
              </a:spcAft>
              <a:buFont typeface="Arial" charset="0"/>
              <a:buChar char="»"/>
              <a:defRPr sz="2000">
                <a:solidFill>
                  <a:schemeClr val="tx1"/>
                </a:solidFill>
                <a:latin typeface="Calibri" charset="0"/>
                <a:ea typeface="MS PGothic" charset="-128"/>
              </a:defRPr>
            </a:lvl9pPr>
          </a:lstStyle>
          <a:p>
            <a:pPr algn="ctr" defTabSz="914400">
              <a:spcBef>
                <a:spcPct val="0"/>
              </a:spcBef>
              <a:buFontTx/>
              <a:buNone/>
            </a:pPr>
            <a:r>
              <a:rPr lang="en-US" altLang="x-none" sz="6000">
                <a:solidFill>
                  <a:srgbClr val="FFFFFF"/>
                </a:solidFill>
                <a:latin typeface="Palatino Linotype" charset="0"/>
              </a:rPr>
              <a:t>TGCA Serous</a:t>
            </a:r>
          </a:p>
        </p:txBody>
      </p:sp>
      <p:pic>
        <p:nvPicPr>
          <p:cNvPr id="38916" name="Picture 2"/>
          <p:cNvPicPr>
            <a:picLocks noChangeAspect="1" noChangeArrowheads="1"/>
          </p:cNvPicPr>
          <p:nvPr/>
        </p:nvPicPr>
        <p:blipFill>
          <a:blip r:embed="rId2">
            <a:extLst>
              <a:ext uri="{28A0092B-C50C-407E-A947-70E740481C1C}">
                <a14:useLocalDpi xmlns:a14="http://schemas.microsoft.com/office/drawing/2010/main" val="0"/>
              </a:ext>
            </a:extLst>
          </a:blip>
          <a:srcRect l="859" t="27528"/>
          <a:stretch>
            <a:fillRect/>
          </a:stretch>
        </p:blipFill>
        <p:spPr bwMode="auto">
          <a:xfrm>
            <a:off x="0" y="2003425"/>
            <a:ext cx="9066213" cy="4237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17" name="TextBox 2"/>
          <p:cNvSpPr txBox="1">
            <a:spLocks noChangeArrowheads="1"/>
          </p:cNvSpPr>
          <p:nvPr/>
        </p:nvSpPr>
        <p:spPr bwMode="auto">
          <a:xfrm>
            <a:off x="4208463" y="6115050"/>
            <a:ext cx="48196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charset="0"/>
                <a:ea typeface="MS PGothic" charset="-128"/>
              </a:defRPr>
            </a:lvl1pPr>
            <a:lvl2pPr marL="742950" indent="-285750">
              <a:spcBef>
                <a:spcPct val="20000"/>
              </a:spcBef>
              <a:buFont typeface="Arial" charset="0"/>
              <a:buChar char="–"/>
              <a:defRPr sz="2800">
                <a:solidFill>
                  <a:schemeClr val="tx1"/>
                </a:solidFill>
                <a:latin typeface="Calibri" charset="0"/>
                <a:ea typeface="MS PGothic" charset="-128"/>
              </a:defRPr>
            </a:lvl2pPr>
            <a:lvl3pPr marL="1143000" indent="-228600">
              <a:spcBef>
                <a:spcPct val="20000"/>
              </a:spcBef>
              <a:buFont typeface="Arial" charset="0"/>
              <a:buChar char="•"/>
              <a:defRPr sz="2400">
                <a:solidFill>
                  <a:schemeClr val="tx1"/>
                </a:solidFill>
                <a:latin typeface="Calibri" charset="0"/>
                <a:ea typeface="MS PGothic" charset="-128"/>
              </a:defRPr>
            </a:lvl3pPr>
            <a:lvl4pPr marL="1600200" indent="-228600">
              <a:spcBef>
                <a:spcPct val="20000"/>
              </a:spcBef>
              <a:buFont typeface="Arial" charset="0"/>
              <a:buChar char="–"/>
              <a:defRPr sz="2000">
                <a:solidFill>
                  <a:schemeClr val="tx1"/>
                </a:solidFill>
                <a:latin typeface="Calibri" charset="0"/>
                <a:ea typeface="MS PGothic" charset="-128"/>
              </a:defRPr>
            </a:lvl4pPr>
            <a:lvl5pPr marL="2057400" indent="-228600">
              <a:spcBef>
                <a:spcPct val="20000"/>
              </a:spcBef>
              <a:buFont typeface="Arial" charset="0"/>
              <a:buChar char="»"/>
              <a:defRPr sz="2000">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9pPr>
          </a:lstStyle>
          <a:p>
            <a:pPr algn="r" eaLnBrk="1" hangingPunct="1">
              <a:spcBef>
                <a:spcPct val="0"/>
              </a:spcBef>
              <a:buFontTx/>
              <a:buNone/>
            </a:pPr>
            <a:r>
              <a:rPr lang="en-US" altLang="x-none" sz="2000">
                <a:latin typeface="Palatino Linotype" charset="0"/>
              </a:rPr>
              <a:t>Adapted from Swisher et al, ECCO 2015</a:t>
            </a:r>
          </a:p>
        </p:txBody>
      </p:sp>
      <p:sp>
        <p:nvSpPr>
          <p:cNvPr id="38918" name="TextBox 2"/>
          <p:cNvSpPr txBox="1">
            <a:spLocks noChangeArrowheads="1"/>
          </p:cNvSpPr>
          <p:nvPr/>
        </p:nvSpPr>
        <p:spPr bwMode="auto">
          <a:xfrm>
            <a:off x="17463" y="1479550"/>
            <a:ext cx="9126537"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charset="0"/>
                <a:ea typeface="MS PGothic" charset="-128"/>
              </a:defRPr>
            </a:lvl1pPr>
            <a:lvl2pPr marL="742950" indent="-285750">
              <a:spcBef>
                <a:spcPct val="20000"/>
              </a:spcBef>
              <a:buFont typeface="Arial" charset="0"/>
              <a:buChar char="–"/>
              <a:defRPr sz="2800">
                <a:solidFill>
                  <a:schemeClr val="tx1"/>
                </a:solidFill>
                <a:latin typeface="Calibri" charset="0"/>
                <a:ea typeface="MS PGothic" charset="-128"/>
              </a:defRPr>
            </a:lvl2pPr>
            <a:lvl3pPr marL="1143000" indent="-228600">
              <a:spcBef>
                <a:spcPct val="20000"/>
              </a:spcBef>
              <a:buFont typeface="Arial" charset="0"/>
              <a:buChar char="•"/>
              <a:defRPr sz="2400">
                <a:solidFill>
                  <a:schemeClr val="tx1"/>
                </a:solidFill>
                <a:latin typeface="Calibri" charset="0"/>
                <a:ea typeface="MS PGothic" charset="-128"/>
              </a:defRPr>
            </a:lvl3pPr>
            <a:lvl4pPr marL="1600200" indent="-228600">
              <a:spcBef>
                <a:spcPct val="20000"/>
              </a:spcBef>
              <a:buFont typeface="Arial" charset="0"/>
              <a:buChar char="–"/>
              <a:defRPr sz="2000">
                <a:solidFill>
                  <a:schemeClr val="tx1"/>
                </a:solidFill>
                <a:latin typeface="Calibri" charset="0"/>
                <a:ea typeface="MS PGothic" charset="-128"/>
              </a:defRPr>
            </a:lvl4pPr>
            <a:lvl5pPr marL="2057400" indent="-228600">
              <a:spcBef>
                <a:spcPct val="20000"/>
              </a:spcBef>
              <a:buFont typeface="Arial" charset="0"/>
              <a:buChar char="»"/>
              <a:defRPr sz="2000">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9pPr>
          </a:lstStyle>
          <a:p>
            <a:pPr algn="ctr" eaLnBrk="1" hangingPunct="1">
              <a:spcBef>
                <a:spcPct val="0"/>
              </a:spcBef>
              <a:buFontTx/>
              <a:buNone/>
            </a:pPr>
            <a:r>
              <a:rPr lang="en-US" altLang="x-none">
                <a:solidFill>
                  <a:srgbClr val="35A0EC"/>
                </a:solidFill>
                <a:latin typeface="Palatino Linotype" charset="0"/>
              </a:rPr>
              <a:t>tBRCA</a:t>
            </a:r>
            <a:r>
              <a:rPr lang="en-US" altLang="x-none" baseline="30000">
                <a:solidFill>
                  <a:srgbClr val="35A0EC"/>
                </a:solidFill>
                <a:latin typeface="Palatino Linotype" charset="0"/>
              </a:rPr>
              <a:t>mut</a:t>
            </a:r>
            <a:r>
              <a:rPr lang="en-US" altLang="x-none">
                <a:solidFill>
                  <a:srgbClr val="35A0EC"/>
                </a:solidFill>
                <a:latin typeface="Palatino Linotype" charset="0"/>
              </a:rPr>
              <a:t> or tBRCA-like </a:t>
            </a:r>
          </a:p>
        </p:txBody>
      </p:sp>
    </p:spTree>
  </p:cSld>
  <p:clrMapOvr>
    <a:masterClrMapping/>
  </p:clrMapOvr>
  <p:transition spd="slow" advClick="0"/>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38" name="Rectangle 3"/>
          <p:cNvSpPr>
            <a:spLocks noChangeArrowheads="1"/>
          </p:cNvSpPr>
          <p:nvPr/>
        </p:nvSpPr>
        <p:spPr bwMode="auto">
          <a:xfrm>
            <a:off x="0" y="2895600"/>
            <a:ext cx="9144000" cy="9144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charset="0"/>
              <a:buChar char="•"/>
              <a:defRPr sz="3200">
                <a:solidFill>
                  <a:schemeClr val="tx1"/>
                </a:solidFill>
                <a:latin typeface="Calibri" charset="0"/>
                <a:ea typeface="MS PGothic" charset="-128"/>
              </a:defRPr>
            </a:lvl1pPr>
            <a:lvl2pPr marL="742950" indent="-285750">
              <a:spcBef>
                <a:spcPct val="20000"/>
              </a:spcBef>
              <a:buFont typeface="Arial" charset="0"/>
              <a:buChar char="–"/>
              <a:defRPr sz="2800">
                <a:solidFill>
                  <a:schemeClr val="tx1"/>
                </a:solidFill>
                <a:latin typeface="Calibri" charset="0"/>
                <a:ea typeface="MS PGothic" charset="-128"/>
              </a:defRPr>
            </a:lvl2pPr>
            <a:lvl3pPr marL="1143000" indent="-228600">
              <a:spcBef>
                <a:spcPct val="20000"/>
              </a:spcBef>
              <a:buFont typeface="Arial" charset="0"/>
              <a:buChar char="•"/>
              <a:defRPr sz="2400">
                <a:solidFill>
                  <a:schemeClr val="tx1"/>
                </a:solidFill>
                <a:latin typeface="Calibri" charset="0"/>
                <a:ea typeface="MS PGothic" charset="-128"/>
              </a:defRPr>
            </a:lvl3pPr>
            <a:lvl4pPr marL="1600200" indent="-228600">
              <a:spcBef>
                <a:spcPct val="20000"/>
              </a:spcBef>
              <a:buFont typeface="Arial" charset="0"/>
              <a:buChar char="–"/>
              <a:defRPr sz="2000">
                <a:solidFill>
                  <a:schemeClr val="tx1"/>
                </a:solidFill>
                <a:latin typeface="Calibri" charset="0"/>
                <a:ea typeface="MS PGothic" charset="-128"/>
              </a:defRPr>
            </a:lvl4pPr>
            <a:lvl5pPr marL="2057400" indent="-228600">
              <a:spcBef>
                <a:spcPct val="20000"/>
              </a:spcBef>
              <a:buFont typeface="Arial" charset="0"/>
              <a:buChar char="»"/>
              <a:defRPr sz="2000">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9pPr>
          </a:lstStyle>
          <a:p>
            <a:pPr eaLnBrk="1" hangingPunct="1">
              <a:spcBef>
                <a:spcPct val="0"/>
              </a:spcBef>
              <a:buFontTx/>
              <a:buNone/>
            </a:pPr>
            <a:endParaRPr lang="x-none" altLang="x-none" sz="1800">
              <a:latin typeface="Lucida Grande" charset="0"/>
            </a:endParaRPr>
          </a:p>
        </p:txBody>
      </p:sp>
      <p:pic>
        <p:nvPicPr>
          <p:cNvPr id="39939" name="Picture 4" descr="Cancer Center_RGB"/>
          <p:cNvPicPr>
            <a:picLocks noChangeAspect="1" noChangeArrowheads="1"/>
          </p:cNvPicPr>
          <p:nvPr/>
        </p:nvPicPr>
        <p:blipFill>
          <a:blip r:embed="rId3">
            <a:extLst>
              <a:ext uri="{28A0092B-C50C-407E-A947-70E740481C1C}">
                <a14:useLocalDpi xmlns:a14="http://schemas.microsoft.com/office/drawing/2010/main" val="0"/>
              </a:ext>
            </a:extLst>
          </a:blip>
          <a:srcRect t="12732" b="13779"/>
          <a:stretch>
            <a:fillRect/>
          </a:stretch>
        </p:blipFill>
        <p:spPr bwMode="auto">
          <a:xfrm>
            <a:off x="6096000" y="2895600"/>
            <a:ext cx="3048000" cy="90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40" name="AutoShape 5"/>
          <p:cNvSpPr>
            <a:spLocks noChangeArrowheads="1"/>
          </p:cNvSpPr>
          <p:nvPr/>
        </p:nvSpPr>
        <p:spPr bwMode="auto">
          <a:xfrm>
            <a:off x="457200" y="1639888"/>
            <a:ext cx="5835650" cy="3192462"/>
          </a:xfrm>
          <a:prstGeom prst="roundRect">
            <a:avLst>
              <a:gd name="adj" fmla="val 4477"/>
            </a:avLst>
          </a:prstGeom>
          <a:solidFill>
            <a:srgbClr val="FFFFFF"/>
          </a:solidFill>
          <a:ln>
            <a:noFill/>
          </a:ln>
          <a:extLst>
            <a:ext uri="{91240B29-F687-4F45-9708-019B960494DF}">
              <a14:hiddenLine xmlns:a14="http://schemas.microsoft.com/office/drawing/2010/main" w="19050">
                <a:solidFill>
                  <a:srgbClr val="000000"/>
                </a:solidFill>
                <a:round/>
                <a:headEnd/>
                <a:tailEnd/>
              </a14:hiddenLine>
            </a:ext>
          </a:extLst>
        </p:spPr>
        <p:txBody>
          <a:bodyPr wrap="none" anchor="ctr"/>
          <a:lstStyle>
            <a:lvl1pPr>
              <a:spcBef>
                <a:spcPct val="20000"/>
              </a:spcBef>
              <a:buFont typeface="Arial" charset="0"/>
              <a:buChar char="•"/>
              <a:defRPr sz="3200">
                <a:solidFill>
                  <a:schemeClr val="tx1"/>
                </a:solidFill>
                <a:latin typeface="Calibri" charset="0"/>
                <a:ea typeface="MS PGothic" charset="-128"/>
              </a:defRPr>
            </a:lvl1pPr>
            <a:lvl2pPr marL="742950" indent="-285750">
              <a:spcBef>
                <a:spcPct val="20000"/>
              </a:spcBef>
              <a:buFont typeface="Arial" charset="0"/>
              <a:buChar char="–"/>
              <a:defRPr sz="2800">
                <a:solidFill>
                  <a:schemeClr val="tx1"/>
                </a:solidFill>
                <a:latin typeface="Calibri" charset="0"/>
                <a:ea typeface="MS PGothic" charset="-128"/>
              </a:defRPr>
            </a:lvl2pPr>
            <a:lvl3pPr marL="1143000" indent="-228600">
              <a:spcBef>
                <a:spcPct val="20000"/>
              </a:spcBef>
              <a:buFont typeface="Arial" charset="0"/>
              <a:buChar char="•"/>
              <a:defRPr sz="2400">
                <a:solidFill>
                  <a:schemeClr val="tx1"/>
                </a:solidFill>
                <a:latin typeface="Calibri" charset="0"/>
                <a:ea typeface="MS PGothic" charset="-128"/>
              </a:defRPr>
            </a:lvl3pPr>
            <a:lvl4pPr marL="1600200" indent="-228600">
              <a:spcBef>
                <a:spcPct val="20000"/>
              </a:spcBef>
              <a:buFont typeface="Arial" charset="0"/>
              <a:buChar char="–"/>
              <a:defRPr sz="2000">
                <a:solidFill>
                  <a:schemeClr val="tx1"/>
                </a:solidFill>
                <a:latin typeface="Calibri" charset="0"/>
                <a:ea typeface="MS PGothic" charset="-128"/>
              </a:defRPr>
            </a:lvl4pPr>
            <a:lvl5pPr marL="2057400" indent="-228600">
              <a:spcBef>
                <a:spcPct val="20000"/>
              </a:spcBef>
              <a:buFont typeface="Arial" charset="0"/>
              <a:buChar char="»"/>
              <a:defRPr sz="2000">
                <a:solidFill>
                  <a:schemeClr val="tx1"/>
                </a:solidFill>
                <a:latin typeface="Calibri" charset="0"/>
                <a:ea typeface="MS PGothic" charset="-128"/>
              </a:defRPr>
            </a:lvl5pPr>
            <a:lvl6pPr marL="25146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6pPr>
            <a:lvl7pPr marL="29718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7pPr>
            <a:lvl8pPr marL="34290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8pPr>
            <a:lvl9pPr marL="3886200" indent="-228600" defTabSz="457200" eaLnBrk="0" fontAlgn="base" hangingPunct="0">
              <a:spcBef>
                <a:spcPct val="20000"/>
              </a:spcBef>
              <a:spcAft>
                <a:spcPct val="0"/>
              </a:spcAft>
              <a:buFont typeface="Arial" charset="0"/>
              <a:buChar char="»"/>
              <a:defRPr sz="2000">
                <a:solidFill>
                  <a:schemeClr val="tx1"/>
                </a:solidFill>
                <a:latin typeface="Calibri" charset="0"/>
                <a:ea typeface="MS PGothic" charset="-128"/>
              </a:defRPr>
            </a:lvl9pPr>
          </a:lstStyle>
          <a:p>
            <a:pPr eaLnBrk="1" hangingPunct="1">
              <a:spcBef>
                <a:spcPct val="0"/>
              </a:spcBef>
              <a:buFontTx/>
              <a:buNone/>
            </a:pPr>
            <a:endParaRPr lang="x-none" altLang="x-none" sz="1800">
              <a:latin typeface="Lucida Grande" charset="0"/>
            </a:endParaRPr>
          </a:p>
        </p:txBody>
      </p:sp>
      <p:sp>
        <p:nvSpPr>
          <p:cNvPr id="2" name="TextBox 1"/>
          <p:cNvSpPr txBox="1"/>
          <p:nvPr/>
        </p:nvSpPr>
        <p:spPr>
          <a:xfrm>
            <a:off x="696913" y="1779588"/>
            <a:ext cx="6011862" cy="2863850"/>
          </a:xfrm>
          <a:prstGeom prst="rect">
            <a:avLst/>
          </a:prstGeom>
          <a:noFill/>
        </p:spPr>
        <p:txBody>
          <a:bodyPr>
            <a:spAutoFit/>
          </a:bodyPr>
          <a:lstStyle/>
          <a:p>
            <a:pPr eaLnBrk="1" fontAlgn="auto" hangingPunct="1">
              <a:spcBef>
                <a:spcPts val="0"/>
              </a:spcBef>
              <a:spcAft>
                <a:spcPts val="0"/>
              </a:spcAft>
              <a:defRPr/>
            </a:pPr>
            <a:r>
              <a:rPr lang="en-US" sz="3600" b="1" dirty="0">
                <a:latin typeface="Palatino Linotype"/>
                <a:ea typeface="+mn-ea"/>
                <a:cs typeface="Palatino Linotype"/>
              </a:rPr>
              <a:t>Genetic / Genomic Ix: </a:t>
            </a:r>
          </a:p>
          <a:p>
            <a:pPr eaLnBrk="1" fontAlgn="auto" hangingPunct="1">
              <a:spcBef>
                <a:spcPts val="0"/>
              </a:spcBef>
              <a:spcAft>
                <a:spcPts val="0"/>
              </a:spcAft>
              <a:defRPr/>
            </a:pPr>
            <a:r>
              <a:rPr lang="en-US" sz="3600" dirty="0">
                <a:latin typeface="Palatino Linotype"/>
                <a:ea typeface="+mn-ea"/>
                <a:cs typeface="Palatino Linotype"/>
              </a:rPr>
              <a:t>1. Test every OVCA pt</a:t>
            </a:r>
          </a:p>
          <a:p>
            <a:pPr eaLnBrk="1" fontAlgn="auto" hangingPunct="1">
              <a:spcBef>
                <a:spcPts val="0"/>
              </a:spcBef>
              <a:spcAft>
                <a:spcPts val="0"/>
              </a:spcAft>
              <a:defRPr/>
            </a:pPr>
            <a:r>
              <a:rPr lang="en-US" sz="3600" dirty="0">
                <a:latin typeface="Palatino Linotype"/>
                <a:ea typeface="+mn-ea"/>
                <a:cs typeface="Palatino Linotype"/>
              </a:rPr>
              <a:t>2. BRCA g, s, and Beyond</a:t>
            </a:r>
          </a:p>
          <a:p>
            <a:pPr eaLnBrk="1" fontAlgn="auto" hangingPunct="1">
              <a:spcBef>
                <a:spcPts val="0"/>
              </a:spcBef>
              <a:spcAft>
                <a:spcPts val="0"/>
              </a:spcAft>
              <a:defRPr/>
            </a:pPr>
            <a:r>
              <a:rPr lang="en-US" sz="3600" dirty="0">
                <a:latin typeface="Palatino Linotype"/>
                <a:ea typeface="+mn-ea"/>
                <a:cs typeface="Palatino Linotype"/>
              </a:rPr>
              <a:t>3. Panel or Tissue Testing </a:t>
            </a:r>
          </a:p>
          <a:p>
            <a:pPr eaLnBrk="1" fontAlgn="auto" hangingPunct="1">
              <a:spcBef>
                <a:spcPts val="0"/>
              </a:spcBef>
              <a:spcAft>
                <a:spcPts val="0"/>
              </a:spcAft>
              <a:defRPr/>
            </a:pPr>
            <a:r>
              <a:rPr lang="en-US" sz="3600" dirty="0">
                <a:latin typeface="Palatino Linotype"/>
                <a:ea typeface="+mn-ea"/>
                <a:cs typeface="Palatino Linotype"/>
              </a:rPr>
              <a:t>4. </a:t>
            </a:r>
            <a:r>
              <a:rPr lang="en-US" sz="3600" dirty="0" err="1">
                <a:latin typeface="Palatino Linotype"/>
                <a:ea typeface="+mn-ea"/>
                <a:cs typeface="Palatino Linotype"/>
              </a:rPr>
              <a:t>BRCAness</a:t>
            </a:r>
            <a:r>
              <a:rPr lang="en-US" sz="3600" dirty="0">
                <a:latin typeface="Palatino Linotype"/>
                <a:ea typeface="+mn-ea"/>
                <a:cs typeface="Palatino Linotype"/>
              </a:rPr>
              <a:t> Predictive</a:t>
            </a:r>
          </a:p>
        </p:txBody>
      </p:sp>
    </p:spTree>
  </p:cSld>
  <p:clrMapOvr>
    <a:masterClrMapping/>
  </p:clrMapOvr>
  <p:transition spd="slow" advClick="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Title 1"/>
          <p:cNvSpPr txBox="1">
            <a:spLocks/>
          </p:cNvSpPr>
          <p:nvPr/>
        </p:nvSpPr>
        <p:spPr bwMode="auto">
          <a:xfrm>
            <a:off x="520700" y="381000"/>
            <a:ext cx="8054345" cy="2273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defTabSz="914400"/>
            <a:r>
              <a:rPr lang="en-US" sz="2200" b="1" dirty="0" smtClean="0">
                <a:solidFill>
                  <a:srgbClr val="FFFFFF"/>
                </a:solidFill>
              </a:rPr>
              <a:t>Do you generally recommend germline BRCA testing for patients with ovarian cancer regardless of family history?</a:t>
            </a:r>
            <a:endParaRPr lang="en-US" sz="2200" b="1" dirty="0">
              <a:solidFill>
                <a:srgbClr val="FFFFFF"/>
              </a:solidFill>
            </a:endParaRPr>
          </a:p>
        </p:txBody>
      </p:sp>
      <p:sp>
        <p:nvSpPr>
          <p:cNvPr id="4" name="TextBox 2"/>
          <p:cNvSpPr txBox="1">
            <a:spLocks noChangeArrowheads="1"/>
          </p:cNvSpPr>
          <p:nvPr/>
        </p:nvSpPr>
        <p:spPr bwMode="auto">
          <a:xfrm>
            <a:off x="622300" y="177800"/>
            <a:ext cx="1881188" cy="2778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nchor="ctr">
            <a:spAutoFit/>
          </a:bodyPr>
          <a:lstStyle>
            <a:lvl1pPr>
              <a:defRPr sz="2400">
                <a:solidFill>
                  <a:schemeClr val="tx1"/>
                </a:solidFill>
                <a:latin typeface="Lucida Grande" charset="0"/>
                <a:ea typeface="ＭＳ Ｐゴシック" charset="0"/>
                <a:cs typeface="ＭＳ Ｐゴシック" charset="0"/>
              </a:defRPr>
            </a:lvl1pPr>
            <a:lvl2pPr marL="742950" indent="-285750">
              <a:defRPr sz="2400">
                <a:solidFill>
                  <a:schemeClr val="tx1"/>
                </a:solidFill>
                <a:latin typeface="Lucida Grande" charset="0"/>
                <a:ea typeface="ＭＳ Ｐゴシック" charset="0"/>
              </a:defRPr>
            </a:lvl2pPr>
            <a:lvl3pPr marL="1143000" indent="-228600">
              <a:defRPr sz="2400">
                <a:solidFill>
                  <a:schemeClr val="tx1"/>
                </a:solidFill>
                <a:latin typeface="Lucida Grande" charset="0"/>
                <a:ea typeface="ＭＳ Ｐゴシック" charset="0"/>
              </a:defRPr>
            </a:lvl3pPr>
            <a:lvl4pPr marL="1600200" indent="-228600">
              <a:defRPr sz="2400">
                <a:solidFill>
                  <a:schemeClr val="tx1"/>
                </a:solidFill>
                <a:latin typeface="Lucida Grande" charset="0"/>
                <a:ea typeface="ＭＳ Ｐゴシック" charset="0"/>
              </a:defRPr>
            </a:lvl4pPr>
            <a:lvl5pPr marL="2057400" indent="-228600">
              <a:defRPr sz="2400">
                <a:solidFill>
                  <a:schemeClr val="tx1"/>
                </a:solidFill>
                <a:latin typeface="Lucida Grande" charset="0"/>
                <a:ea typeface="ＭＳ Ｐゴシック" charset="0"/>
              </a:defRPr>
            </a:lvl5pPr>
            <a:lvl6pPr marL="2514600" indent="-228600" eaLnBrk="0" fontAlgn="base" hangingPunct="0">
              <a:spcBef>
                <a:spcPct val="0"/>
              </a:spcBef>
              <a:spcAft>
                <a:spcPct val="0"/>
              </a:spcAft>
              <a:defRPr sz="2400">
                <a:solidFill>
                  <a:schemeClr val="tx1"/>
                </a:solidFill>
                <a:latin typeface="Lucida Grande" charset="0"/>
                <a:ea typeface="ＭＳ Ｐゴシック" charset="0"/>
              </a:defRPr>
            </a:lvl6pPr>
            <a:lvl7pPr marL="2971800" indent="-228600" eaLnBrk="0" fontAlgn="base" hangingPunct="0">
              <a:spcBef>
                <a:spcPct val="0"/>
              </a:spcBef>
              <a:spcAft>
                <a:spcPct val="0"/>
              </a:spcAft>
              <a:defRPr sz="2400">
                <a:solidFill>
                  <a:schemeClr val="tx1"/>
                </a:solidFill>
                <a:latin typeface="Lucida Grande" charset="0"/>
                <a:ea typeface="ＭＳ Ｐゴシック" charset="0"/>
              </a:defRPr>
            </a:lvl7pPr>
            <a:lvl8pPr marL="3429000" indent="-228600" eaLnBrk="0" fontAlgn="base" hangingPunct="0">
              <a:spcBef>
                <a:spcPct val="0"/>
              </a:spcBef>
              <a:spcAft>
                <a:spcPct val="0"/>
              </a:spcAft>
              <a:defRPr sz="2400">
                <a:solidFill>
                  <a:schemeClr val="tx1"/>
                </a:solidFill>
                <a:latin typeface="Lucida Grande" charset="0"/>
                <a:ea typeface="ＭＳ Ｐゴシック" charset="0"/>
              </a:defRPr>
            </a:lvl8pPr>
            <a:lvl9pPr marL="3886200" indent="-228600" eaLnBrk="0" fontAlgn="base" hangingPunct="0">
              <a:spcBef>
                <a:spcPct val="0"/>
              </a:spcBef>
              <a:spcAft>
                <a:spcPct val="0"/>
              </a:spcAft>
              <a:defRPr sz="2400">
                <a:solidFill>
                  <a:schemeClr val="tx1"/>
                </a:solidFill>
                <a:latin typeface="Lucida Grande" charset="0"/>
                <a:ea typeface="ＭＳ Ｐゴシック" charset="0"/>
              </a:defRPr>
            </a:lvl9pPr>
          </a:lstStyle>
          <a:p>
            <a:pPr eaLnBrk="1" hangingPunct="1"/>
            <a:r>
              <a:rPr lang="en-US" sz="1800" b="1" dirty="0">
                <a:solidFill>
                  <a:srgbClr val="FFFFFF"/>
                </a:solidFill>
                <a:latin typeface="Arial" charset="0"/>
                <a:cs typeface="Arial" charset="0"/>
              </a:rPr>
              <a:t>AUDIENCE POLL</a:t>
            </a:r>
          </a:p>
        </p:txBody>
      </p:sp>
      <p:graphicFrame>
        <p:nvGraphicFramePr>
          <p:cNvPr id="3" name="Chart 3"/>
          <p:cNvGraphicFramePr>
            <a:graphicFrameLocks/>
          </p:cNvGraphicFramePr>
          <p:nvPr>
            <p:extLst>
              <p:ext uri="{D42A27DB-BD31-4B8C-83A1-F6EECF244321}">
                <p14:modId xmlns:p14="http://schemas.microsoft.com/office/powerpoint/2010/main" val="915068745"/>
              </p:ext>
            </p:extLst>
          </p:nvPr>
        </p:nvGraphicFramePr>
        <p:xfrm>
          <a:off x="152400" y="2487613"/>
          <a:ext cx="8534400" cy="405765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861141911"/>
      </p:ext>
    </p:extLst>
  </p:cSld>
  <p:clrMapOvr>
    <a:masterClrMapping/>
  </p:clrMapOvr>
  <p:transition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Title 1"/>
          <p:cNvSpPr txBox="1">
            <a:spLocks/>
          </p:cNvSpPr>
          <p:nvPr/>
        </p:nvSpPr>
        <p:spPr bwMode="auto">
          <a:xfrm>
            <a:off x="520700" y="381000"/>
            <a:ext cx="8054345" cy="2273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defTabSz="914400"/>
            <a:r>
              <a:rPr lang="en-US" sz="2200" b="1" dirty="0" smtClean="0">
                <a:solidFill>
                  <a:srgbClr val="FFFFFF"/>
                </a:solidFill>
              </a:rPr>
              <a:t>When you do BRCA testing for your patients with ovarian cancer who have no family history of breast or ovarian cancer, do you generally send them to a genetic counselor prior to ordering the test?</a:t>
            </a:r>
            <a:endParaRPr lang="en-US" sz="2200" b="1" dirty="0">
              <a:solidFill>
                <a:srgbClr val="FFFFFF"/>
              </a:solidFill>
            </a:endParaRPr>
          </a:p>
        </p:txBody>
      </p:sp>
      <p:sp>
        <p:nvSpPr>
          <p:cNvPr id="4" name="TextBox 2"/>
          <p:cNvSpPr txBox="1">
            <a:spLocks noChangeArrowheads="1"/>
          </p:cNvSpPr>
          <p:nvPr/>
        </p:nvSpPr>
        <p:spPr bwMode="auto">
          <a:xfrm>
            <a:off x="622300" y="177800"/>
            <a:ext cx="1881188" cy="2778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nchor="ctr">
            <a:spAutoFit/>
          </a:bodyPr>
          <a:lstStyle>
            <a:lvl1pPr>
              <a:defRPr sz="2400">
                <a:solidFill>
                  <a:schemeClr val="tx1"/>
                </a:solidFill>
                <a:latin typeface="Lucida Grande" charset="0"/>
                <a:ea typeface="ＭＳ Ｐゴシック" charset="0"/>
                <a:cs typeface="ＭＳ Ｐゴシック" charset="0"/>
              </a:defRPr>
            </a:lvl1pPr>
            <a:lvl2pPr marL="742950" indent="-285750">
              <a:defRPr sz="2400">
                <a:solidFill>
                  <a:schemeClr val="tx1"/>
                </a:solidFill>
                <a:latin typeface="Lucida Grande" charset="0"/>
                <a:ea typeface="ＭＳ Ｐゴシック" charset="0"/>
              </a:defRPr>
            </a:lvl2pPr>
            <a:lvl3pPr marL="1143000" indent="-228600">
              <a:defRPr sz="2400">
                <a:solidFill>
                  <a:schemeClr val="tx1"/>
                </a:solidFill>
                <a:latin typeface="Lucida Grande" charset="0"/>
                <a:ea typeface="ＭＳ Ｐゴシック" charset="0"/>
              </a:defRPr>
            </a:lvl3pPr>
            <a:lvl4pPr marL="1600200" indent="-228600">
              <a:defRPr sz="2400">
                <a:solidFill>
                  <a:schemeClr val="tx1"/>
                </a:solidFill>
                <a:latin typeface="Lucida Grande" charset="0"/>
                <a:ea typeface="ＭＳ Ｐゴシック" charset="0"/>
              </a:defRPr>
            </a:lvl4pPr>
            <a:lvl5pPr marL="2057400" indent="-228600">
              <a:defRPr sz="2400">
                <a:solidFill>
                  <a:schemeClr val="tx1"/>
                </a:solidFill>
                <a:latin typeface="Lucida Grande" charset="0"/>
                <a:ea typeface="ＭＳ Ｐゴシック" charset="0"/>
              </a:defRPr>
            </a:lvl5pPr>
            <a:lvl6pPr marL="2514600" indent="-228600" eaLnBrk="0" fontAlgn="base" hangingPunct="0">
              <a:spcBef>
                <a:spcPct val="0"/>
              </a:spcBef>
              <a:spcAft>
                <a:spcPct val="0"/>
              </a:spcAft>
              <a:defRPr sz="2400">
                <a:solidFill>
                  <a:schemeClr val="tx1"/>
                </a:solidFill>
                <a:latin typeface="Lucida Grande" charset="0"/>
                <a:ea typeface="ＭＳ Ｐゴシック" charset="0"/>
              </a:defRPr>
            </a:lvl6pPr>
            <a:lvl7pPr marL="2971800" indent="-228600" eaLnBrk="0" fontAlgn="base" hangingPunct="0">
              <a:spcBef>
                <a:spcPct val="0"/>
              </a:spcBef>
              <a:spcAft>
                <a:spcPct val="0"/>
              </a:spcAft>
              <a:defRPr sz="2400">
                <a:solidFill>
                  <a:schemeClr val="tx1"/>
                </a:solidFill>
                <a:latin typeface="Lucida Grande" charset="0"/>
                <a:ea typeface="ＭＳ Ｐゴシック" charset="0"/>
              </a:defRPr>
            </a:lvl7pPr>
            <a:lvl8pPr marL="3429000" indent="-228600" eaLnBrk="0" fontAlgn="base" hangingPunct="0">
              <a:spcBef>
                <a:spcPct val="0"/>
              </a:spcBef>
              <a:spcAft>
                <a:spcPct val="0"/>
              </a:spcAft>
              <a:defRPr sz="2400">
                <a:solidFill>
                  <a:schemeClr val="tx1"/>
                </a:solidFill>
                <a:latin typeface="Lucida Grande" charset="0"/>
                <a:ea typeface="ＭＳ Ｐゴシック" charset="0"/>
              </a:defRPr>
            </a:lvl8pPr>
            <a:lvl9pPr marL="3886200" indent="-228600" eaLnBrk="0" fontAlgn="base" hangingPunct="0">
              <a:spcBef>
                <a:spcPct val="0"/>
              </a:spcBef>
              <a:spcAft>
                <a:spcPct val="0"/>
              </a:spcAft>
              <a:defRPr sz="2400">
                <a:solidFill>
                  <a:schemeClr val="tx1"/>
                </a:solidFill>
                <a:latin typeface="Lucida Grande" charset="0"/>
                <a:ea typeface="ＭＳ Ｐゴシック" charset="0"/>
              </a:defRPr>
            </a:lvl9pPr>
          </a:lstStyle>
          <a:p>
            <a:pPr eaLnBrk="1" hangingPunct="1"/>
            <a:r>
              <a:rPr lang="en-US" sz="1800" b="1" dirty="0">
                <a:solidFill>
                  <a:srgbClr val="FFFFFF"/>
                </a:solidFill>
                <a:latin typeface="Arial" charset="0"/>
                <a:cs typeface="Arial" charset="0"/>
              </a:rPr>
              <a:t>AUDIENCE POLL</a:t>
            </a:r>
          </a:p>
        </p:txBody>
      </p:sp>
      <p:graphicFrame>
        <p:nvGraphicFramePr>
          <p:cNvPr id="3" name="Chart 3"/>
          <p:cNvGraphicFramePr>
            <a:graphicFrameLocks/>
          </p:cNvGraphicFramePr>
          <p:nvPr>
            <p:extLst>
              <p:ext uri="{D42A27DB-BD31-4B8C-83A1-F6EECF244321}">
                <p14:modId xmlns:p14="http://schemas.microsoft.com/office/powerpoint/2010/main" val="104001185"/>
              </p:ext>
            </p:extLst>
          </p:nvPr>
        </p:nvGraphicFramePr>
        <p:xfrm>
          <a:off x="152400" y="2487613"/>
          <a:ext cx="8534400" cy="405765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548041510"/>
      </p:ext>
    </p:extLst>
  </p:cSld>
  <p:clrMapOvr>
    <a:masterClrMapping/>
  </p:clrMapOvr>
  <p:transition advClick="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3" name="Content Placeholder 2"/>
          <p:cNvSpPr>
            <a:spLocks noGrp="1"/>
          </p:cNvSpPr>
          <p:nvPr>
            <p:ph idx="1"/>
          </p:nvPr>
        </p:nvSpPr>
        <p:spPr>
          <a:xfrm>
            <a:off x="457200" y="0"/>
            <a:ext cx="8291264" cy="2060848"/>
          </a:xfrm>
        </p:spPr>
        <p:txBody>
          <a:bodyPr anchor="ctr">
            <a:noAutofit/>
          </a:bodyPr>
          <a:lstStyle/>
          <a:p>
            <a:pPr marL="0" indent="0">
              <a:lnSpc>
                <a:spcPct val="90000"/>
              </a:lnSpc>
              <a:buNone/>
            </a:pPr>
            <a:r>
              <a:rPr lang="en-US" sz="1800" b="1" dirty="0">
                <a:solidFill>
                  <a:srgbClr val="BBE0E3"/>
                </a:solidFill>
                <a:latin typeface="Arial" charset="0"/>
                <a:ea typeface="Arial" charset="0"/>
                <a:cs typeface="Arial" charset="0"/>
              </a:rPr>
              <a:t>Do you generally recommend </a:t>
            </a:r>
            <a:r>
              <a:rPr lang="en-US" sz="1800" b="1" dirty="0" smtClean="0">
                <a:solidFill>
                  <a:srgbClr val="BBE0E3"/>
                </a:solidFill>
                <a:latin typeface="Arial" charset="0"/>
                <a:ea typeface="Arial" charset="0"/>
                <a:cs typeface="Arial" charset="0"/>
              </a:rPr>
              <a:t>germline BRCA </a:t>
            </a:r>
            <a:r>
              <a:rPr lang="en-US" sz="1800" b="1" dirty="0">
                <a:solidFill>
                  <a:srgbClr val="BBE0E3"/>
                </a:solidFill>
                <a:latin typeface="Arial" charset="0"/>
                <a:ea typeface="Arial" charset="0"/>
                <a:cs typeface="Arial" charset="0"/>
              </a:rPr>
              <a:t>testing for all patients with ovarian cancer regardless of family history? When you do BRCA testing for your patients with ovarian cancer who have no family history of breast or ovarian cancer, do you generally </a:t>
            </a:r>
            <a:r>
              <a:rPr lang="en-US" sz="1800" b="1" dirty="0" smtClean="0">
                <a:solidFill>
                  <a:srgbClr val="BBE0E3"/>
                </a:solidFill>
                <a:latin typeface="Arial" charset="0"/>
                <a:ea typeface="Arial" charset="0"/>
                <a:cs typeface="Arial" charset="0"/>
              </a:rPr>
              <a:t>send </a:t>
            </a:r>
            <a:r>
              <a:rPr lang="en-US" sz="1800" b="1" dirty="0">
                <a:solidFill>
                  <a:srgbClr val="BBE0E3"/>
                </a:solidFill>
                <a:latin typeface="Arial" charset="0"/>
                <a:ea typeface="Arial" charset="0"/>
                <a:cs typeface="Arial" charset="0"/>
              </a:rPr>
              <a:t>them to a genetic counselor? </a:t>
            </a:r>
          </a:p>
        </p:txBody>
      </p:sp>
      <p:sp>
        <p:nvSpPr>
          <p:cNvPr id="44" name="TextBox 43"/>
          <p:cNvSpPr txBox="1"/>
          <p:nvPr/>
        </p:nvSpPr>
        <p:spPr>
          <a:xfrm>
            <a:off x="2618600" y="2230120"/>
            <a:ext cx="2913520" cy="310896"/>
          </a:xfrm>
          <a:prstGeom prst="rect">
            <a:avLst/>
          </a:prstGeom>
          <a:noFill/>
        </p:spPr>
        <p:txBody>
          <a:bodyPr wrap="square" rtlCol="0" anchor="ctr">
            <a:noAutofit/>
          </a:bodyPr>
          <a:lstStyle/>
          <a:p>
            <a:pPr algn="ctr" defTabSz="455613" eaLnBrk="1" hangingPunct="1"/>
            <a:r>
              <a:rPr lang="en-US" sz="1000" b="1" dirty="0">
                <a:solidFill>
                  <a:srgbClr val="002E5F"/>
                </a:solidFill>
                <a:latin typeface="Arial" pitchFamily="-72" charset="0"/>
                <a:ea typeface="MS PGothic" charset="0"/>
                <a:cs typeface="MS PGothic" charset="0"/>
              </a:rPr>
              <a:t>BRCA TESTING </a:t>
            </a:r>
            <a:br>
              <a:rPr lang="en-US" sz="1000" b="1" dirty="0">
                <a:solidFill>
                  <a:srgbClr val="002E5F"/>
                </a:solidFill>
                <a:latin typeface="Arial" pitchFamily="-72" charset="0"/>
                <a:ea typeface="MS PGothic" charset="0"/>
                <a:cs typeface="MS PGothic" charset="0"/>
              </a:rPr>
            </a:br>
            <a:r>
              <a:rPr lang="en-US" sz="1000" b="1" dirty="0">
                <a:solidFill>
                  <a:srgbClr val="002E5F"/>
                </a:solidFill>
                <a:latin typeface="Arial" pitchFamily="-72" charset="0"/>
                <a:ea typeface="MS PGothic" charset="0"/>
                <a:cs typeface="MS PGothic" charset="0"/>
              </a:rPr>
              <a:t>FOR ALL PATIENTS? </a:t>
            </a:r>
            <a:endParaRPr lang="en-US" sz="1000" dirty="0">
              <a:solidFill>
                <a:srgbClr val="002E5F"/>
              </a:solidFill>
              <a:latin typeface="DIN-Medium"/>
              <a:ea typeface="MS PGothic" charset="0"/>
              <a:cs typeface="DIN-Medium"/>
            </a:endParaRPr>
          </a:p>
        </p:txBody>
      </p:sp>
      <p:sp>
        <p:nvSpPr>
          <p:cNvPr id="46" name="TextBox 45"/>
          <p:cNvSpPr txBox="1"/>
          <p:nvPr/>
        </p:nvSpPr>
        <p:spPr>
          <a:xfrm>
            <a:off x="5605272" y="2230120"/>
            <a:ext cx="2815216" cy="310896"/>
          </a:xfrm>
          <a:prstGeom prst="rect">
            <a:avLst/>
          </a:prstGeom>
          <a:noFill/>
        </p:spPr>
        <p:txBody>
          <a:bodyPr wrap="square" rtlCol="0" anchor="ctr">
            <a:noAutofit/>
          </a:bodyPr>
          <a:lstStyle/>
          <a:p>
            <a:pPr algn="ctr" defTabSz="455613" eaLnBrk="1" hangingPunct="1"/>
            <a:r>
              <a:rPr lang="en-US" sz="1000" b="1" dirty="0">
                <a:solidFill>
                  <a:srgbClr val="002E5F"/>
                </a:solidFill>
                <a:latin typeface="Arial" pitchFamily="-72" charset="0"/>
                <a:ea typeface="MS PGothic" charset="0"/>
                <a:cs typeface="MS PGothic" charset="0"/>
              </a:rPr>
              <a:t>GENETIC COUNSELOR? </a:t>
            </a:r>
            <a:endParaRPr lang="en-US" sz="1000" dirty="0">
              <a:solidFill>
                <a:srgbClr val="002E5F"/>
              </a:solidFill>
              <a:latin typeface="DIN-Medium"/>
              <a:ea typeface="MS PGothic" charset="0"/>
              <a:cs typeface="DIN-Medium"/>
            </a:endParaRPr>
          </a:p>
        </p:txBody>
      </p:sp>
      <p:sp>
        <p:nvSpPr>
          <p:cNvPr id="45" name="TextBox 44"/>
          <p:cNvSpPr txBox="1"/>
          <p:nvPr/>
        </p:nvSpPr>
        <p:spPr>
          <a:xfrm>
            <a:off x="2679192" y="2613024"/>
            <a:ext cx="2852928" cy="393192"/>
          </a:xfrm>
          <a:prstGeom prst="rect">
            <a:avLst/>
          </a:prstGeom>
          <a:noFill/>
        </p:spPr>
        <p:txBody>
          <a:bodyPr wrap="square" rtlCol="0" anchor="ctr">
            <a:noAutofit/>
          </a:bodyPr>
          <a:lstStyle/>
          <a:p>
            <a:pPr algn="ctr" defTabSz="455613" eaLnBrk="1" hangingPunct="1"/>
            <a:r>
              <a:rPr lang="en-US" sz="1300" b="1" dirty="0">
                <a:solidFill>
                  <a:prstClr val="white"/>
                </a:solidFill>
                <a:latin typeface="Verdana"/>
                <a:ea typeface="MS PGothic" charset="0"/>
                <a:cs typeface="Verdana"/>
              </a:rPr>
              <a:t>Yes</a:t>
            </a:r>
          </a:p>
        </p:txBody>
      </p:sp>
      <p:sp>
        <p:nvSpPr>
          <p:cNvPr id="49" name="TextBox 48"/>
          <p:cNvSpPr txBox="1"/>
          <p:nvPr/>
        </p:nvSpPr>
        <p:spPr>
          <a:xfrm>
            <a:off x="2679192" y="3093192"/>
            <a:ext cx="2852928" cy="393192"/>
          </a:xfrm>
          <a:prstGeom prst="rect">
            <a:avLst/>
          </a:prstGeom>
          <a:noFill/>
        </p:spPr>
        <p:txBody>
          <a:bodyPr wrap="square" rtlCol="0" anchor="ctr">
            <a:noAutofit/>
          </a:bodyPr>
          <a:lstStyle/>
          <a:p>
            <a:pPr algn="ctr" defTabSz="455613" eaLnBrk="1" hangingPunct="1"/>
            <a:r>
              <a:rPr lang="en-US" sz="1300" b="1" dirty="0" smtClean="0">
                <a:solidFill>
                  <a:prstClr val="white"/>
                </a:solidFill>
                <a:latin typeface="Verdana"/>
                <a:ea typeface="MS PGothic" charset="0"/>
                <a:cs typeface="Verdana"/>
              </a:rPr>
              <a:t>Yes</a:t>
            </a:r>
            <a:endParaRPr lang="en-US" sz="1300" b="1" dirty="0">
              <a:solidFill>
                <a:prstClr val="white"/>
              </a:solidFill>
              <a:latin typeface="Verdana"/>
              <a:ea typeface="MS PGothic" charset="0"/>
              <a:cs typeface="Verdana"/>
            </a:endParaRPr>
          </a:p>
        </p:txBody>
      </p:sp>
      <p:sp>
        <p:nvSpPr>
          <p:cNvPr id="50" name="TextBox 49"/>
          <p:cNvSpPr txBox="1"/>
          <p:nvPr/>
        </p:nvSpPr>
        <p:spPr>
          <a:xfrm>
            <a:off x="2679192" y="3615614"/>
            <a:ext cx="2852928" cy="393192"/>
          </a:xfrm>
          <a:prstGeom prst="rect">
            <a:avLst/>
          </a:prstGeom>
          <a:noFill/>
        </p:spPr>
        <p:txBody>
          <a:bodyPr wrap="square" rtlCol="0" anchor="ctr">
            <a:noAutofit/>
          </a:bodyPr>
          <a:lstStyle/>
          <a:p>
            <a:pPr algn="ctr" defTabSz="455613" eaLnBrk="1" hangingPunct="1"/>
            <a:r>
              <a:rPr lang="en-US" sz="1300" b="1" dirty="0">
                <a:solidFill>
                  <a:prstClr val="white"/>
                </a:solidFill>
                <a:latin typeface="Verdana"/>
                <a:ea typeface="MS PGothic" charset="0"/>
                <a:cs typeface="Verdana"/>
              </a:rPr>
              <a:t>Yes</a:t>
            </a:r>
            <a:endParaRPr lang="en-US" sz="1300" b="1" dirty="0">
              <a:solidFill>
                <a:srgbClr val="FF00FF"/>
              </a:solidFill>
              <a:latin typeface="Verdana"/>
              <a:ea typeface="MS PGothic" charset="0"/>
              <a:cs typeface="Verdana"/>
            </a:endParaRPr>
          </a:p>
        </p:txBody>
      </p:sp>
      <p:sp>
        <p:nvSpPr>
          <p:cNvPr id="51" name="TextBox 50"/>
          <p:cNvSpPr txBox="1"/>
          <p:nvPr/>
        </p:nvSpPr>
        <p:spPr>
          <a:xfrm>
            <a:off x="2679192" y="4101223"/>
            <a:ext cx="2852928" cy="393192"/>
          </a:xfrm>
          <a:prstGeom prst="rect">
            <a:avLst/>
          </a:prstGeom>
          <a:noFill/>
        </p:spPr>
        <p:txBody>
          <a:bodyPr wrap="square" rtlCol="0" anchor="ctr">
            <a:noAutofit/>
          </a:bodyPr>
          <a:lstStyle/>
          <a:p>
            <a:pPr algn="ctr" defTabSz="455613" eaLnBrk="1" hangingPunct="1"/>
            <a:r>
              <a:rPr lang="en-US" sz="1300" b="1" dirty="0">
                <a:solidFill>
                  <a:prstClr val="white"/>
                </a:solidFill>
                <a:latin typeface="Verdana"/>
                <a:ea typeface="MS PGothic" charset="0"/>
                <a:cs typeface="Verdana"/>
              </a:rPr>
              <a:t>Yes</a:t>
            </a:r>
            <a:endParaRPr lang="en-US" sz="1300" b="1" dirty="0">
              <a:solidFill>
                <a:srgbClr val="FF00FF"/>
              </a:solidFill>
              <a:latin typeface="Verdana"/>
              <a:ea typeface="MS PGothic" charset="0"/>
              <a:cs typeface="Verdana"/>
            </a:endParaRPr>
          </a:p>
        </p:txBody>
      </p:sp>
      <p:sp>
        <p:nvSpPr>
          <p:cNvPr id="52" name="TextBox 51"/>
          <p:cNvSpPr txBox="1"/>
          <p:nvPr/>
        </p:nvSpPr>
        <p:spPr>
          <a:xfrm>
            <a:off x="2679192" y="4586832"/>
            <a:ext cx="2852928" cy="393192"/>
          </a:xfrm>
          <a:prstGeom prst="rect">
            <a:avLst/>
          </a:prstGeom>
          <a:noFill/>
        </p:spPr>
        <p:txBody>
          <a:bodyPr wrap="square" rtlCol="0" anchor="ctr">
            <a:noAutofit/>
          </a:bodyPr>
          <a:lstStyle/>
          <a:p>
            <a:pPr algn="ctr" defTabSz="455613" eaLnBrk="1" hangingPunct="1"/>
            <a:r>
              <a:rPr lang="en-US" sz="1300" b="1" dirty="0">
                <a:solidFill>
                  <a:prstClr val="white"/>
                </a:solidFill>
                <a:latin typeface="Verdana"/>
                <a:ea typeface="MS PGothic" charset="0"/>
                <a:cs typeface="Verdana"/>
              </a:rPr>
              <a:t>Yes</a:t>
            </a:r>
          </a:p>
        </p:txBody>
      </p:sp>
      <p:sp>
        <p:nvSpPr>
          <p:cNvPr id="53" name="TextBox 52"/>
          <p:cNvSpPr txBox="1"/>
          <p:nvPr/>
        </p:nvSpPr>
        <p:spPr>
          <a:xfrm>
            <a:off x="5605272" y="2613024"/>
            <a:ext cx="2852928" cy="393192"/>
          </a:xfrm>
          <a:prstGeom prst="rect">
            <a:avLst/>
          </a:prstGeom>
          <a:noFill/>
        </p:spPr>
        <p:txBody>
          <a:bodyPr wrap="square" rtlCol="0" anchor="ctr">
            <a:noAutofit/>
          </a:bodyPr>
          <a:lstStyle/>
          <a:p>
            <a:pPr algn="ctr" defTabSz="455613" eaLnBrk="1" hangingPunct="1"/>
            <a:r>
              <a:rPr lang="en-US" sz="1300" b="1" dirty="0">
                <a:solidFill>
                  <a:prstClr val="white"/>
                </a:solidFill>
                <a:latin typeface="Verdana"/>
                <a:ea typeface="MS PGothic" charset="0"/>
                <a:cs typeface="Verdana"/>
              </a:rPr>
              <a:t>Yes</a:t>
            </a:r>
          </a:p>
        </p:txBody>
      </p:sp>
      <p:sp>
        <p:nvSpPr>
          <p:cNvPr id="54" name="TextBox 53"/>
          <p:cNvSpPr txBox="1"/>
          <p:nvPr/>
        </p:nvSpPr>
        <p:spPr>
          <a:xfrm>
            <a:off x="5605272" y="3093192"/>
            <a:ext cx="2852928" cy="393192"/>
          </a:xfrm>
          <a:prstGeom prst="rect">
            <a:avLst/>
          </a:prstGeom>
          <a:noFill/>
        </p:spPr>
        <p:txBody>
          <a:bodyPr wrap="square" rtlCol="0" anchor="ctr">
            <a:noAutofit/>
          </a:bodyPr>
          <a:lstStyle/>
          <a:p>
            <a:pPr algn="ctr" defTabSz="455613" eaLnBrk="1" hangingPunct="1"/>
            <a:r>
              <a:rPr lang="en-US" sz="1300" b="1" dirty="0" smtClean="0">
                <a:solidFill>
                  <a:prstClr val="white"/>
                </a:solidFill>
                <a:latin typeface="Verdana"/>
                <a:ea typeface="MS PGothic" charset="0"/>
                <a:cs typeface="Verdana"/>
              </a:rPr>
              <a:t>Yes</a:t>
            </a:r>
            <a:endParaRPr lang="en-US" sz="1300" b="1" dirty="0">
              <a:solidFill>
                <a:prstClr val="white"/>
              </a:solidFill>
              <a:latin typeface="Verdana"/>
              <a:ea typeface="MS PGothic" charset="0"/>
              <a:cs typeface="Verdana"/>
            </a:endParaRPr>
          </a:p>
        </p:txBody>
      </p:sp>
      <p:sp>
        <p:nvSpPr>
          <p:cNvPr id="55" name="TextBox 54"/>
          <p:cNvSpPr txBox="1"/>
          <p:nvPr/>
        </p:nvSpPr>
        <p:spPr>
          <a:xfrm>
            <a:off x="5605272" y="3615614"/>
            <a:ext cx="2852928" cy="393192"/>
          </a:xfrm>
          <a:prstGeom prst="rect">
            <a:avLst/>
          </a:prstGeom>
          <a:noFill/>
        </p:spPr>
        <p:txBody>
          <a:bodyPr wrap="square" rtlCol="0" anchor="ctr">
            <a:noAutofit/>
          </a:bodyPr>
          <a:lstStyle/>
          <a:p>
            <a:pPr algn="ctr" defTabSz="455613" eaLnBrk="1" hangingPunct="1"/>
            <a:r>
              <a:rPr lang="en-US" sz="1300" b="1" dirty="0">
                <a:solidFill>
                  <a:prstClr val="white"/>
                </a:solidFill>
                <a:latin typeface="Verdana"/>
                <a:ea typeface="MS PGothic" charset="0"/>
                <a:cs typeface="Verdana"/>
              </a:rPr>
              <a:t>No, I counsel </a:t>
            </a:r>
            <a:r>
              <a:rPr lang="en-US" sz="1300" b="1" dirty="0" smtClean="0">
                <a:solidFill>
                  <a:prstClr val="white"/>
                </a:solidFill>
                <a:latin typeface="Verdana"/>
                <a:ea typeface="MS PGothic" charset="0"/>
                <a:cs typeface="Verdana"/>
              </a:rPr>
              <a:t/>
            </a:r>
            <a:br>
              <a:rPr lang="en-US" sz="1300" b="1" dirty="0" smtClean="0">
                <a:solidFill>
                  <a:prstClr val="white"/>
                </a:solidFill>
                <a:latin typeface="Verdana"/>
                <a:ea typeface="MS PGothic" charset="0"/>
                <a:cs typeface="Verdana"/>
              </a:rPr>
            </a:br>
            <a:r>
              <a:rPr lang="en-US" sz="1300" b="1" dirty="0" smtClean="0">
                <a:solidFill>
                  <a:prstClr val="white"/>
                </a:solidFill>
                <a:latin typeface="Verdana"/>
                <a:ea typeface="MS PGothic" charset="0"/>
                <a:cs typeface="Verdana"/>
              </a:rPr>
              <a:t>them </a:t>
            </a:r>
            <a:r>
              <a:rPr lang="en-US" sz="1300" b="1" dirty="0">
                <a:solidFill>
                  <a:prstClr val="white"/>
                </a:solidFill>
                <a:latin typeface="Verdana"/>
                <a:ea typeface="MS PGothic" charset="0"/>
                <a:cs typeface="Verdana"/>
              </a:rPr>
              <a:t>myself</a:t>
            </a:r>
          </a:p>
        </p:txBody>
      </p:sp>
      <p:sp>
        <p:nvSpPr>
          <p:cNvPr id="56" name="TextBox 55"/>
          <p:cNvSpPr txBox="1"/>
          <p:nvPr/>
        </p:nvSpPr>
        <p:spPr>
          <a:xfrm>
            <a:off x="5605272" y="4101223"/>
            <a:ext cx="2852928" cy="393192"/>
          </a:xfrm>
          <a:prstGeom prst="rect">
            <a:avLst/>
          </a:prstGeom>
          <a:noFill/>
        </p:spPr>
        <p:txBody>
          <a:bodyPr wrap="square" rtlCol="0" anchor="ctr">
            <a:noAutofit/>
          </a:bodyPr>
          <a:lstStyle/>
          <a:p>
            <a:pPr algn="ctr" defTabSz="455613" eaLnBrk="1" hangingPunct="1"/>
            <a:r>
              <a:rPr lang="en-US" sz="1300" b="1" dirty="0">
                <a:solidFill>
                  <a:prstClr val="white"/>
                </a:solidFill>
                <a:latin typeface="Verdana"/>
                <a:ea typeface="MS PGothic" charset="0"/>
                <a:cs typeface="Verdana"/>
              </a:rPr>
              <a:t>Yes</a:t>
            </a:r>
          </a:p>
        </p:txBody>
      </p:sp>
      <p:sp>
        <p:nvSpPr>
          <p:cNvPr id="57" name="TextBox 56"/>
          <p:cNvSpPr txBox="1"/>
          <p:nvPr/>
        </p:nvSpPr>
        <p:spPr>
          <a:xfrm>
            <a:off x="5605272" y="4586832"/>
            <a:ext cx="2852928" cy="393192"/>
          </a:xfrm>
          <a:prstGeom prst="rect">
            <a:avLst/>
          </a:prstGeom>
          <a:noFill/>
        </p:spPr>
        <p:txBody>
          <a:bodyPr wrap="square" rtlCol="0" anchor="ctr">
            <a:noAutofit/>
          </a:bodyPr>
          <a:lstStyle/>
          <a:p>
            <a:pPr algn="ctr" defTabSz="455613" eaLnBrk="1" hangingPunct="1"/>
            <a:r>
              <a:rPr lang="en-US" sz="1300" b="1" dirty="0">
                <a:solidFill>
                  <a:prstClr val="white"/>
                </a:solidFill>
                <a:latin typeface="Verdana"/>
                <a:ea typeface="MS PGothic" charset="0"/>
                <a:cs typeface="Verdana"/>
              </a:rPr>
              <a:t>Yes</a:t>
            </a:r>
          </a:p>
        </p:txBody>
      </p:sp>
      <p:sp>
        <p:nvSpPr>
          <p:cNvPr id="58" name="TextBox 57"/>
          <p:cNvSpPr txBox="1"/>
          <p:nvPr/>
        </p:nvSpPr>
        <p:spPr>
          <a:xfrm>
            <a:off x="2679192" y="5052032"/>
            <a:ext cx="2852928" cy="393192"/>
          </a:xfrm>
          <a:prstGeom prst="rect">
            <a:avLst/>
          </a:prstGeom>
          <a:noFill/>
        </p:spPr>
        <p:txBody>
          <a:bodyPr wrap="square" rtlCol="0" anchor="ctr">
            <a:noAutofit/>
          </a:bodyPr>
          <a:lstStyle/>
          <a:p>
            <a:pPr algn="ctr" defTabSz="455613" eaLnBrk="1" hangingPunct="1"/>
            <a:r>
              <a:rPr lang="en-US" sz="1300" b="1" dirty="0">
                <a:solidFill>
                  <a:prstClr val="white"/>
                </a:solidFill>
                <a:latin typeface="Verdana"/>
                <a:ea typeface="MS PGothic" charset="0"/>
                <a:cs typeface="Verdana"/>
              </a:rPr>
              <a:t>Yes</a:t>
            </a:r>
          </a:p>
        </p:txBody>
      </p:sp>
      <p:sp>
        <p:nvSpPr>
          <p:cNvPr id="59" name="TextBox 58"/>
          <p:cNvSpPr txBox="1"/>
          <p:nvPr/>
        </p:nvSpPr>
        <p:spPr>
          <a:xfrm>
            <a:off x="5605272" y="5052032"/>
            <a:ext cx="2852928" cy="393192"/>
          </a:xfrm>
          <a:prstGeom prst="rect">
            <a:avLst/>
          </a:prstGeom>
          <a:noFill/>
        </p:spPr>
        <p:txBody>
          <a:bodyPr wrap="square" rtlCol="0" anchor="ctr">
            <a:noAutofit/>
          </a:bodyPr>
          <a:lstStyle/>
          <a:p>
            <a:pPr algn="ctr" defTabSz="455613" eaLnBrk="1" hangingPunct="1"/>
            <a:r>
              <a:rPr lang="en-US" sz="1300" b="1" dirty="0">
                <a:solidFill>
                  <a:prstClr val="white"/>
                </a:solidFill>
                <a:latin typeface="Verdana"/>
                <a:ea typeface="MS PGothic" charset="0"/>
                <a:cs typeface="Verdana"/>
              </a:rPr>
              <a:t>Yes</a:t>
            </a:r>
            <a:endParaRPr lang="en-US" sz="1300" b="1" dirty="0">
              <a:solidFill>
                <a:srgbClr val="FF00FF"/>
              </a:solidFill>
              <a:latin typeface="Verdana"/>
              <a:ea typeface="MS PGothic" charset="0"/>
              <a:cs typeface="Verdana"/>
            </a:endParaRPr>
          </a:p>
        </p:txBody>
      </p:sp>
      <p:sp>
        <p:nvSpPr>
          <p:cNvPr id="60" name="TextBox 59"/>
          <p:cNvSpPr txBox="1"/>
          <p:nvPr/>
        </p:nvSpPr>
        <p:spPr>
          <a:xfrm>
            <a:off x="2679192" y="5517232"/>
            <a:ext cx="2852928" cy="393192"/>
          </a:xfrm>
          <a:prstGeom prst="rect">
            <a:avLst/>
          </a:prstGeom>
          <a:noFill/>
        </p:spPr>
        <p:txBody>
          <a:bodyPr wrap="square" rtlCol="0" anchor="ctr">
            <a:noAutofit/>
          </a:bodyPr>
          <a:lstStyle/>
          <a:p>
            <a:pPr algn="ctr" defTabSz="455613" eaLnBrk="1" hangingPunct="1"/>
            <a:r>
              <a:rPr lang="en-US" sz="1300" b="1" dirty="0">
                <a:solidFill>
                  <a:prstClr val="white"/>
                </a:solidFill>
                <a:latin typeface="Verdana"/>
                <a:ea typeface="MS PGothic" charset="0"/>
                <a:cs typeface="Verdana"/>
              </a:rPr>
              <a:t>Yes</a:t>
            </a:r>
          </a:p>
        </p:txBody>
      </p:sp>
      <p:sp>
        <p:nvSpPr>
          <p:cNvPr id="61" name="TextBox 60"/>
          <p:cNvSpPr txBox="1"/>
          <p:nvPr/>
        </p:nvSpPr>
        <p:spPr>
          <a:xfrm>
            <a:off x="5605272" y="5517232"/>
            <a:ext cx="2852928" cy="393192"/>
          </a:xfrm>
          <a:prstGeom prst="rect">
            <a:avLst/>
          </a:prstGeom>
          <a:noFill/>
        </p:spPr>
        <p:txBody>
          <a:bodyPr wrap="square" rtlCol="0" anchor="ctr">
            <a:noAutofit/>
          </a:bodyPr>
          <a:lstStyle/>
          <a:p>
            <a:pPr algn="ctr" defTabSz="455613" eaLnBrk="1" hangingPunct="1"/>
            <a:r>
              <a:rPr lang="en-US" sz="1300" b="1" dirty="0">
                <a:solidFill>
                  <a:prstClr val="white"/>
                </a:solidFill>
                <a:latin typeface="Verdana"/>
                <a:ea typeface="MS PGothic" charset="0"/>
                <a:cs typeface="Verdana"/>
              </a:rPr>
              <a:t>Yes</a:t>
            </a:r>
          </a:p>
        </p:txBody>
      </p:sp>
    </p:spTree>
    <p:custDataLst>
      <p:tags r:id="rId1"/>
    </p:custDataLst>
    <p:extLst>
      <p:ext uri="{BB962C8B-B14F-4D97-AF65-F5344CB8AC3E}">
        <p14:creationId xmlns:p14="http://schemas.microsoft.com/office/powerpoint/2010/main" val="13449988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3" name="Content Placeholder 2"/>
          <p:cNvSpPr>
            <a:spLocks noGrp="1"/>
          </p:cNvSpPr>
          <p:nvPr>
            <p:ph idx="1"/>
          </p:nvPr>
        </p:nvSpPr>
        <p:spPr>
          <a:xfrm>
            <a:off x="457200" y="0"/>
            <a:ext cx="8291264" cy="2060848"/>
          </a:xfrm>
        </p:spPr>
        <p:txBody>
          <a:bodyPr anchor="ctr">
            <a:noAutofit/>
          </a:bodyPr>
          <a:lstStyle/>
          <a:p>
            <a:pPr marL="0" indent="0">
              <a:buNone/>
            </a:pPr>
            <a:r>
              <a:rPr lang="en-US" sz="1800" b="1" dirty="0">
                <a:solidFill>
                  <a:srgbClr val="BBE0E3"/>
                </a:solidFill>
                <a:latin typeface="Arial" charset="0"/>
                <a:ea typeface="Arial" charset="0"/>
                <a:cs typeface="Arial" charset="0"/>
              </a:rPr>
              <a:t>A 60-year-old woman with no family history of breast or ovarian cancer is s/p optimal </a:t>
            </a:r>
            <a:r>
              <a:rPr lang="en-US" sz="1800" b="1" dirty="0" err="1">
                <a:solidFill>
                  <a:srgbClr val="BBE0E3"/>
                </a:solidFill>
                <a:latin typeface="Arial" charset="0"/>
                <a:ea typeface="Arial" charset="0"/>
                <a:cs typeface="Arial" charset="0"/>
              </a:rPr>
              <a:t>debulking</a:t>
            </a:r>
            <a:r>
              <a:rPr lang="en-US" sz="1800" b="1" dirty="0">
                <a:solidFill>
                  <a:srgbClr val="BBE0E3"/>
                </a:solidFill>
                <a:latin typeface="Arial" charset="0"/>
                <a:ea typeface="Arial" charset="0"/>
                <a:cs typeface="Arial" charset="0"/>
              </a:rPr>
              <a:t> surgery for Stage IIIB epithelial ovarian cancer </a:t>
            </a:r>
            <a:r>
              <a:rPr lang="en-US" sz="1800" b="1" dirty="0" smtClean="0">
                <a:solidFill>
                  <a:srgbClr val="BBE0E3"/>
                </a:solidFill>
                <a:latin typeface="Arial" charset="0"/>
                <a:ea typeface="Arial" charset="0"/>
                <a:cs typeface="Arial" charset="0"/>
              </a:rPr>
              <a:t>(EOC). </a:t>
            </a:r>
            <a:r>
              <a:rPr lang="en-US" sz="1800" b="1" dirty="0">
                <a:solidFill>
                  <a:srgbClr val="BBE0E3"/>
                </a:solidFill>
                <a:latin typeface="Arial" charset="0"/>
                <a:ea typeface="Arial" charset="0"/>
                <a:cs typeface="Arial" charset="0"/>
              </a:rPr>
              <a:t>What type of genomic testing, if any, should be ordered? Are there other germline mutations beyond BRCA1 and BRCA2 for which you would try to access a PARP inhibitor for your patients (</a:t>
            </a:r>
            <a:r>
              <a:rPr lang="en-US" sz="1800" b="1" dirty="0" err="1">
                <a:solidFill>
                  <a:srgbClr val="BBE0E3"/>
                </a:solidFill>
                <a:latin typeface="Arial" charset="0"/>
                <a:ea typeface="Arial" charset="0"/>
                <a:cs typeface="Arial" charset="0"/>
              </a:rPr>
              <a:t>eg</a:t>
            </a:r>
            <a:r>
              <a:rPr lang="en-US" sz="1800" b="1" dirty="0">
                <a:solidFill>
                  <a:srgbClr val="BBE0E3"/>
                </a:solidFill>
                <a:latin typeface="Arial" charset="0"/>
                <a:ea typeface="Arial" charset="0"/>
                <a:cs typeface="Arial" charset="0"/>
              </a:rPr>
              <a:t>, RAD51C, PALB2)? </a:t>
            </a:r>
          </a:p>
        </p:txBody>
      </p:sp>
      <p:sp>
        <p:nvSpPr>
          <p:cNvPr id="44" name="TextBox 43"/>
          <p:cNvSpPr txBox="1"/>
          <p:nvPr/>
        </p:nvSpPr>
        <p:spPr>
          <a:xfrm>
            <a:off x="2618600" y="2230120"/>
            <a:ext cx="2913520" cy="310896"/>
          </a:xfrm>
          <a:prstGeom prst="rect">
            <a:avLst/>
          </a:prstGeom>
          <a:noFill/>
        </p:spPr>
        <p:txBody>
          <a:bodyPr wrap="square" rtlCol="0" anchor="ctr">
            <a:noAutofit/>
          </a:bodyPr>
          <a:lstStyle/>
          <a:p>
            <a:pPr algn="ctr" defTabSz="455613" eaLnBrk="1" hangingPunct="1"/>
            <a:r>
              <a:rPr lang="en-US" sz="1000" b="1" dirty="0" smtClean="0">
                <a:solidFill>
                  <a:srgbClr val="002E5F"/>
                </a:solidFill>
                <a:latin typeface="Arial" pitchFamily="-72" charset="0"/>
                <a:ea typeface="MS PGothic" charset="0"/>
                <a:cs typeface="MS PGothic" charset="0"/>
              </a:rPr>
              <a:t>TYPE OF TESTING </a:t>
            </a:r>
            <a:endParaRPr lang="en-US" sz="1000" b="1" dirty="0">
              <a:solidFill>
                <a:srgbClr val="002E5F"/>
              </a:solidFill>
              <a:latin typeface="Arial" charset="0"/>
              <a:ea typeface="Arial" charset="0"/>
              <a:cs typeface="Arial" charset="0"/>
            </a:endParaRPr>
          </a:p>
        </p:txBody>
      </p:sp>
      <p:sp>
        <p:nvSpPr>
          <p:cNvPr id="46" name="TextBox 45"/>
          <p:cNvSpPr txBox="1"/>
          <p:nvPr/>
        </p:nvSpPr>
        <p:spPr>
          <a:xfrm>
            <a:off x="5605272" y="2230120"/>
            <a:ext cx="2815216" cy="310896"/>
          </a:xfrm>
          <a:prstGeom prst="rect">
            <a:avLst/>
          </a:prstGeom>
          <a:noFill/>
        </p:spPr>
        <p:txBody>
          <a:bodyPr wrap="square" rtlCol="0" anchor="ctr">
            <a:noAutofit/>
          </a:bodyPr>
          <a:lstStyle/>
          <a:p>
            <a:pPr algn="ctr" defTabSz="455613" eaLnBrk="1" hangingPunct="1"/>
            <a:r>
              <a:rPr lang="en-US" sz="1000" b="1" dirty="0" smtClean="0">
                <a:solidFill>
                  <a:srgbClr val="002E5F"/>
                </a:solidFill>
                <a:latin typeface="Arial" pitchFamily="-72" charset="0"/>
                <a:ea typeface="MS PGothic" charset="0"/>
                <a:cs typeface="MS PGothic" charset="0"/>
              </a:rPr>
              <a:t>OTHER MUTATIONS </a:t>
            </a:r>
            <a:endParaRPr lang="en-US" sz="1000" b="1" dirty="0">
              <a:solidFill>
                <a:srgbClr val="002E5F"/>
              </a:solidFill>
              <a:latin typeface="Arial" charset="0"/>
              <a:ea typeface="Arial" charset="0"/>
              <a:cs typeface="Arial" charset="0"/>
            </a:endParaRPr>
          </a:p>
        </p:txBody>
      </p:sp>
      <p:sp>
        <p:nvSpPr>
          <p:cNvPr id="45" name="TextBox 44"/>
          <p:cNvSpPr txBox="1"/>
          <p:nvPr/>
        </p:nvSpPr>
        <p:spPr>
          <a:xfrm>
            <a:off x="2679192" y="2613024"/>
            <a:ext cx="2852928" cy="393192"/>
          </a:xfrm>
          <a:prstGeom prst="rect">
            <a:avLst/>
          </a:prstGeom>
          <a:noFill/>
        </p:spPr>
        <p:txBody>
          <a:bodyPr wrap="square" rtlCol="0" anchor="ctr">
            <a:noAutofit/>
          </a:bodyPr>
          <a:lstStyle/>
          <a:p>
            <a:pPr algn="ctr" defTabSz="455613" eaLnBrk="1" hangingPunct="1"/>
            <a:r>
              <a:rPr lang="en-US" sz="1300" b="1" dirty="0">
                <a:solidFill>
                  <a:prstClr val="white"/>
                </a:solidFill>
                <a:latin typeface="Verdana"/>
                <a:ea typeface="MS PGothic" charset="0"/>
                <a:cs typeface="Verdana"/>
              </a:rPr>
              <a:t>BRCA1/2</a:t>
            </a:r>
          </a:p>
        </p:txBody>
      </p:sp>
      <p:sp>
        <p:nvSpPr>
          <p:cNvPr id="49" name="TextBox 48"/>
          <p:cNvSpPr txBox="1"/>
          <p:nvPr/>
        </p:nvSpPr>
        <p:spPr>
          <a:xfrm>
            <a:off x="2679192" y="3093192"/>
            <a:ext cx="2852928" cy="393192"/>
          </a:xfrm>
          <a:prstGeom prst="rect">
            <a:avLst/>
          </a:prstGeom>
          <a:noFill/>
        </p:spPr>
        <p:txBody>
          <a:bodyPr wrap="square" rtlCol="0" anchor="ctr">
            <a:noAutofit/>
          </a:bodyPr>
          <a:lstStyle/>
          <a:p>
            <a:pPr algn="ctr" defTabSz="455613" eaLnBrk="1" hangingPunct="1"/>
            <a:r>
              <a:rPr lang="en-US" sz="1300" b="1" dirty="0">
                <a:solidFill>
                  <a:prstClr val="white"/>
                </a:solidFill>
                <a:latin typeface="Verdana"/>
                <a:ea typeface="MS PGothic" charset="0"/>
                <a:cs typeface="Verdana"/>
              </a:rPr>
              <a:t>Multigene panel testing</a:t>
            </a:r>
          </a:p>
        </p:txBody>
      </p:sp>
      <p:sp>
        <p:nvSpPr>
          <p:cNvPr id="50" name="TextBox 49"/>
          <p:cNvSpPr txBox="1"/>
          <p:nvPr/>
        </p:nvSpPr>
        <p:spPr>
          <a:xfrm>
            <a:off x="2679192" y="3615614"/>
            <a:ext cx="2852928" cy="393192"/>
          </a:xfrm>
          <a:prstGeom prst="rect">
            <a:avLst/>
          </a:prstGeom>
          <a:noFill/>
        </p:spPr>
        <p:txBody>
          <a:bodyPr wrap="square" rtlCol="0" anchor="ctr">
            <a:noAutofit/>
          </a:bodyPr>
          <a:lstStyle/>
          <a:p>
            <a:pPr algn="ctr" defTabSz="455613" eaLnBrk="1" hangingPunct="1"/>
            <a:r>
              <a:rPr lang="en-US" sz="1300" b="1" dirty="0">
                <a:solidFill>
                  <a:prstClr val="white"/>
                </a:solidFill>
                <a:latin typeface="Verdana"/>
                <a:ea typeface="MS PGothic" charset="0"/>
                <a:cs typeface="Verdana"/>
              </a:rPr>
              <a:t>BRCA1/2</a:t>
            </a:r>
          </a:p>
        </p:txBody>
      </p:sp>
      <p:sp>
        <p:nvSpPr>
          <p:cNvPr id="51" name="TextBox 50"/>
          <p:cNvSpPr txBox="1"/>
          <p:nvPr/>
        </p:nvSpPr>
        <p:spPr>
          <a:xfrm>
            <a:off x="2679192" y="4101223"/>
            <a:ext cx="2852928" cy="393192"/>
          </a:xfrm>
          <a:prstGeom prst="rect">
            <a:avLst/>
          </a:prstGeom>
          <a:noFill/>
        </p:spPr>
        <p:txBody>
          <a:bodyPr wrap="square" rtlCol="0" anchor="ctr">
            <a:noAutofit/>
          </a:bodyPr>
          <a:lstStyle/>
          <a:p>
            <a:pPr algn="ctr" defTabSz="455613" eaLnBrk="1" hangingPunct="1"/>
            <a:r>
              <a:rPr lang="en-US" sz="1300" b="1" dirty="0">
                <a:solidFill>
                  <a:prstClr val="white"/>
                </a:solidFill>
                <a:latin typeface="Verdana"/>
                <a:ea typeface="MS PGothic" charset="0"/>
                <a:cs typeface="Verdana"/>
              </a:rPr>
              <a:t>Multigene panel testing</a:t>
            </a:r>
          </a:p>
        </p:txBody>
      </p:sp>
      <p:sp>
        <p:nvSpPr>
          <p:cNvPr id="52" name="TextBox 51"/>
          <p:cNvSpPr txBox="1"/>
          <p:nvPr/>
        </p:nvSpPr>
        <p:spPr>
          <a:xfrm>
            <a:off x="2679192" y="4586832"/>
            <a:ext cx="2852928" cy="393192"/>
          </a:xfrm>
          <a:prstGeom prst="rect">
            <a:avLst/>
          </a:prstGeom>
          <a:noFill/>
        </p:spPr>
        <p:txBody>
          <a:bodyPr wrap="square" rtlCol="0" anchor="ctr">
            <a:noAutofit/>
          </a:bodyPr>
          <a:lstStyle/>
          <a:p>
            <a:pPr algn="ctr" defTabSz="455613" eaLnBrk="1" hangingPunct="1"/>
            <a:r>
              <a:rPr lang="en-US" sz="1300" b="1" dirty="0">
                <a:solidFill>
                  <a:prstClr val="white"/>
                </a:solidFill>
                <a:latin typeface="Verdana"/>
                <a:ea typeface="MS PGothic" charset="0"/>
                <a:cs typeface="Verdana"/>
              </a:rPr>
              <a:t>Multigene panel testing</a:t>
            </a:r>
          </a:p>
        </p:txBody>
      </p:sp>
      <p:sp>
        <p:nvSpPr>
          <p:cNvPr id="53" name="TextBox 52"/>
          <p:cNvSpPr txBox="1"/>
          <p:nvPr/>
        </p:nvSpPr>
        <p:spPr>
          <a:xfrm>
            <a:off x="5605272" y="2613024"/>
            <a:ext cx="2852928" cy="393192"/>
          </a:xfrm>
          <a:prstGeom prst="rect">
            <a:avLst/>
          </a:prstGeom>
          <a:noFill/>
        </p:spPr>
        <p:txBody>
          <a:bodyPr wrap="square" rtlCol="0" anchor="ctr">
            <a:noAutofit/>
          </a:bodyPr>
          <a:lstStyle/>
          <a:p>
            <a:pPr algn="ctr" defTabSz="455613" eaLnBrk="1" hangingPunct="1"/>
            <a:r>
              <a:rPr lang="en-US" sz="1300" b="1" dirty="0" smtClean="0">
                <a:solidFill>
                  <a:prstClr val="white"/>
                </a:solidFill>
                <a:latin typeface="Verdana"/>
                <a:ea typeface="MS PGothic" charset="0"/>
                <a:cs typeface="Verdana"/>
              </a:rPr>
              <a:t>No</a:t>
            </a:r>
            <a:endParaRPr lang="en-US" sz="1300" b="1" dirty="0">
              <a:solidFill>
                <a:prstClr val="white"/>
              </a:solidFill>
              <a:latin typeface="Verdana"/>
              <a:ea typeface="MS PGothic" charset="0"/>
              <a:cs typeface="Verdana"/>
            </a:endParaRPr>
          </a:p>
        </p:txBody>
      </p:sp>
      <p:sp>
        <p:nvSpPr>
          <p:cNvPr id="54" name="TextBox 53"/>
          <p:cNvSpPr txBox="1"/>
          <p:nvPr/>
        </p:nvSpPr>
        <p:spPr>
          <a:xfrm>
            <a:off x="5605272" y="3093192"/>
            <a:ext cx="2852928" cy="393192"/>
          </a:xfrm>
          <a:prstGeom prst="rect">
            <a:avLst/>
          </a:prstGeom>
          <a:noFill/>
        </p:spPr>
        <p:txBody>
          <a:bodyPr wrap="square" rtlCol="0" anchor="ctr">
            <a:noAutofit/>
          </a:bodyPr>
          <a:lstStyle/>
          <a:p>
            <a:pPr algn="ctr" defTabSz="455613" eaLnBrk="1" hangingPunct="1"/>
            <a:r>
              <a:rPr lang="en-US" sz="1300" b="1" dirty="0">
                <a:solidFill>
                  <a:prstClr val="white"/>
                </a:solidFill>
                <a:latin typeface="Verdana"/>
                <a:ea typeface="MS PGothic" charset="0"/>
                <a:cs typeface="Verdana"/>
              </a:rPr>
              <a:t>RAD51C, PALB2, FANCA, FANCM, NBN</a:t>
            </a:r>
          </a:p>
        </p:txBody>
      </p:sp>
      <p:sp>
        <p:nvSpPr>
          <p:cNvPr id="55" name="TextBox 54"/>
          <p:cNvSpPr txBox="1"/>
          <p:nvPr/>
        </p:nvSpPr>
        <p:spPr>
          <a:xfrm>
            <a:off x="5605272" y="3615614"/>
            <a:ext cx="2852928" cy="393192"/>
          </a:xfrm>
          <a:prstGeom prst="rect">
            <a:avLst/>
          </a:prstGeom>
          <a:noFill/>
        </p:spPr>
        <p:txBody>
          <a:bodyPr wrap="square" rtlCol="0" anchor="ctr">
            <a:noAutofit/>
          </a:bodyPr>
          <a:lstStyle/>
          <a:p>
            <a:pPr algn="ctr" defTabSz="455613" eaLnBrk="1" hangingPunct="1"/>
            <a:r>
              <a:rPr lang="en-US" sz="1300" b="1" dirty="0">
                <a:solidFill>
                  <a:prstClr val="white"/>
                </a:solidFill>
                <a:latin typeface="Verdana"/>
                <a:ea typeface="MS PGothic" charset="0"/>
                <a:cs typeface="Verdana"/>
              </a:rPr>
              <a:t>No</a:t>
            </a:r>
          </a:p>
        </p:txBody>
      </p:sp>
      <p:sp>
        <p:nvSpPr>
          <p:cNvPr id="56" name="TextBox 55"/>
          <p:cNvSpPr txBox="1"/>
          <p:nvPr/>
        </p:nvSpPr>
        <p:spPr>
          <a:xfrm>
            <a:off x="5605272" y="4101223"/>
            <a:ext cx="2852928" cy="393192"/>
          </a:xfrm>
          <a:prstGeom prst="rect">
            <a:avLst/>
          </a:prstGeom>
          <a:noFill/>
        </p:spPr>
        <p:txBody>
          <a:bodyPr wrap="square" rtlCol="0" anchor="ctr">
            <a:noAutofit/>
          </a:bodyPr>
          <a:lstStyle/>
          <a:p>
            <a:pPr algn="ctr" defTabSz="455613" eaLnBrk="1" hangingPunct="1"/>
            <a:r>
              <a:rPr lang="en-US" sz="1300" b="1" dirty="0" smtClean="0">
                <a:solidFill>
                  <a:prstClr val="white"/>
                </a:solidFill>
                <a:latin typeface="Verdana"/>
                <a:ea typeface="MS PGothic" charset="0"/>
                <a:cs typeface="Verdana"/>
              </a:rPr>
              <a:t>No</a:t>
            </a:r>
            <a:endParaRPr lang="en-US" sz="1300" b="1" dirty="0">
              <a:solidFill>
                <a:prstClr val="white"/>
              </a:solidFill>
              <a:latin typeface="Verdana"/>
              <a:ea typeface="MS PGothic" charset="0"/>
              <a:cs typeface="Verdana"/>
            </a:endParaRPr>
          </a:p>
        </p:txBody>
      </p:sp>
      <p:sp>
        <p:nvSpPr>
          <p:cNvPr id="57" name="TextBox 56"/>
          <p:cNvSpPr txBox="1"/>
          <p:nvPr/>
        </p:nvSpPr>
        <p:spPr>
          <a:xfrm>
            <a:off x="5605272" y="4586832"/>
            <a:ext cx="2852928" cy="393192"/>
          </a:xfrm>
          <a:prstGeom prst="rect">
            <a:avLst/>
          </a:prstGeom>
          <a:noFill/>
        </p:spPr>
        <p:txBody>
          <a:bodyPr wrap="square" rtlCol="0" anchor="ctr">
            <a:noAutofit/>
          </a:bodyPr>
          <a:lstStyle/>
          <a:p>
            <a:pPr algn="ctr" defTabSz="455613" eaLnBrk="1" hangingPunct="1"/>
            <a:r>
              <a:rPr lang="en-US" sz="1300" b="1" dirty="0">
                <a:solidFill>
                  <a:prstClr val="white"/>
                </a:solidFill>
                <a:latin typeface="Verdana"/>
                <a:ea typeface="MS PGothic" charset="0"/>
                <a:cs typeface="Verdana"/>
              </a:rPr>
              <a:t>RAD51C, PALB2, BRIP1</a:t>
            </a:r>
          </a:p>
        </p:txBody>
      </p:sp>
      <p:sp>
        <p:nvSpPr>
          <p:cNvPr id="58" name="TextBox 57"/>
          <p:cNvSpPr txBox="1"/>
          <p:nvPr/>
        </p:nvSpPr>
        <p:spPr>
          <a:xfrm>
            <a:off x="2679192" y="5052032"/>
            <a:ext cx="2852928" cy="393192"/>
          </a:xfrm>
          <a:prstGeom prst="rect">
            <a:avLst/>
          </a:prstGeom>
          <a:noFill/>
        </p:spPr>
        <p:txBody>
          <a:bodyPr wrap="square" rtlCol="0" anchor="ctr">
            <a:noAutofit/>
          </a:bodyPr>
          <a:lstStyle/>
          <a:p>
            <a:pPr algn="ctr" defTabSz="455613" eaLnBrk="1" hangingPunct="1"/>
            <a:r>
              <a:rPr lang="en-US" sz="1300" b="1" dirty="0">
                <a:solidFill>
                  <a:prstClr val="white"/>
                </a:solidFill>
                <a:latin typeface="Verdana"/>
                <a:ea typeface="MS PGothic" charset="0"/>
                <a:cs typeface="Verdana"/>
              </a:rPr>
              <a:t>Multigene panel testing</a:t>
            </a:r>
          </a:p>
        </p:txBody>
      </p:sp>
      <p:sp>
        <p:nvSpPr>
          <p:cNvPr id="59" name="TextBox 58"/>
          <p:cNvSpPr txBox="1"/>
          <p:nvPr/>
        </p:nvSpPr>
        <p:spPr>
          <a:xfrm>
            <a:off x="5605272" y="5052032"/>
            <a:ext cx="2852928" cy="393192"/>
          </a:xfrm>
          <a:prstGeom prst="rect">
            <a:avLst/>
          </a:prstGeom>
          <a:noFill/>
        </p:spPr>
        <p:txBody>
          <a:bodyPr wrap="square" rtlCol="0" anchor="ctr">
            <a:noAutofit/>
          </a:bodyPr>
          <a:lstStyle/>
          <a:p>
            <a:pPr algn="ctr" defTabSz="455613" eaLnBrk="1" hangingPunct="1"/>
            <a:r>
              <a:rPr lang="en-US" sz="1300" b="1" dirty="0">
                <a:solidFill>
                  <a:prstClr val="white"/>
                </a:solidFill>
                <a:latin typeface="Verdana"/>
                <a:ea typeface="MS PGothic" charset="0"/>
                <a:cs typeface="Verdana"/>
              </a:rPr>
              <a:t>RAD51C, </a:t>
            </a:r>
            <a:r>
              <a:rPr lang="en-US" sz="1300" b="1" dirty="0" smtClean="0">
                <a:solidFill>
                  <a:prstClr val="white"/>
                </a:solidFill>
                <a:latin typeface="Verdana"/>
                <a:ea typeface="MS PGothic" charset="0"/>
                <a:cs typeface="Verdana"/>
              </a:rPr>
              <a:t>PALB2, CHEK2</a:t>
            </a:r>
            <a:endParaRPr lang="en-US" sz="1300" b="1" dirty="0">
              <a:solidFill>
                <a:prstClr val="white"/>
              </a:solidFill>
              <a:latin typeface="Verdana"/>
              <a:ea typeface="MS PGothic" charset="0"/>
              <a:cs typeface="Verdana"/>
            </a:endParaRPr>
          </a:p>
        </p:txBody>
      </p:sp>
      <p:sp>
        <p:nvSpPr>
          <p:cNvPr id="60" name="TextBox 59"/>
          <p:cNvSpPr txBox="1"/>
          <p:nvPr/>
        </p:nvSpPr>
        <p:spPr>
          <a:xfrm>
            <a:off x="2679192" y="5517232"/>
            <a:ext cx="2852928" cy="393192"/>
          </a:xfrm>
          <a:prstGeom prst="rect">
            <a:avLst/>
          </a:prstGeom>
          <a:noFill/>
        </p:spPr>
        <p:txBody>
          <a:bodyPr wrap="square" rtlCol="0" anchor="ctr">
            <a:noAutofit/>
          </a:bodyPr>
          <a:lstStyle/>
          <a:p>
            <a:pPr algn="ctr" defTabSz="455613" eaLnBrk="1" hangingPunct="1"/>
            <a:r>
              <a:rPr lang="en-US" sz="1300" b="1" dirty="0">
                <a:solidFill>
                  <a:prstClr val="white"/>
                </a:solidFill>
                <a:latin typeface="Verdana"/>
                <a:ea typeface="MS PGothic" charset="0"/>
                <a:cs typeface="Verdana"/>
              </a:rPr>
              <a:t>Multigene panel testing</a:t>
            </a:r>
          </a:p>
        </p:txBody>
      </p:sp>
      <p:sp>
        <p:nvSpPr>
          <p:cNvPr id="61" name="TextBox 60"/>
          <p:cNvSpPr txBox="1"/>
          <p:nvPr/>
        </p:nvSpPr>
        <p:spPr>
          <a:xfrm>
            <a:off x="5605272" y="5517232"/>
            <a:ext cx="2852928" cy="393192"/>
          </a:xfrm>
          <a:prstGeom prst="rect">
            <a:avLst/>
          </a:prstGeom>
          <a:noFill/>
        </p:spPr>
        <p:txBody>
          <a:bodyPr wrap="square" rtlCol="0" anchor="ctr">
            <a:noAutofit/>
          </a:bodyPr>
          <a:lstStyle/>
          <a:p>
            <a:pPr algn="ctr" defTabSz="455613" eaLnBrk="1" hangingPunct="1"/>
            <a:r>
              <a:rPr lang="en-US" sz="1300" b="1" dirty="0">
                <a:solidFill>
                  <a:prstClr val="white"/>
                </a:solidFill>
                <a:latin typeface="Verdana"/>
                <a:ea typeface="MS PGothic" charset="0"/>
                <a:cs typeface="Verdana"/>
              </a:rPr>
              <a:t>Mutations associated </a:t>
            </a:r>
            <a:r>
              <a:rPr lang="en-US" sz="1300" b="1" dirty="0" smtClean="0">
                <a:solidFill>
                  <a:prstClr val="white"/>
                </a:solidFill>
                <a:latin typeface="Verdana"/>
                <a:ea typeface="MS PGothic" charset="0"/>
                <a:cs typeface="Verdana"/>
              </a:rPr>
              <a:t/>
            </a:r>
            <a:br>
              <a:rPr lang="en-US" sz="1300" b="1" dirty="0" smtClean="0">
                <a:solidFill>
                  <a:prstClr val="white"/>
                </a:solidFill>
                <a:latin typeface="Verdana"/>
                <a:ea typeface="MS PGothic" charset="0"/>
                <a:cs typeface="Verdana"/>
              </a:rPr>
            </a:br>
            <a:r>
              <a:rPr lang="en-US" sz="1300" b="1" dirty="0" smtClean="0">
                <a:solidFill>
                  <a:prstClr val="white"/>
                </a:solidFill>
                <a:latin typeface="Verdana"/>
                <a:ea typeface="MS PGothic" charset="0"/>
                <a:cs typeface="Verdana"/>
              </a:rPr>
              <a:t>with </a:t>
            </a:r>
            <a:r>
              <a:rPr lang="en-US" sz="1300" b="1" dirty="0">
                <a:solidFill>
                  <a:prstClr val="white"/>
                </a:solidFill>
                <a:latin typeface="Verdana"/>
                <a:ea typeface="MS PGothic" charset="0"/>
                <a:cs typeface="Verdana"/>
              </a:rPr>
              <a:t>HRD</a:t>
            </a:r>
          </a:p>
        </p:txBody>
      </p:sp>
    </p:spTree>
    <p:custDataLst>
      <p:tags r:id="rId1"/>
    </p:custDataLst>
    <p:extLst>
      <p:ext uri="{BB962C8B-B14F-4D97-AF65-F5344CB8AC3E}">
        <p14:creationId xmlns:p14="http://schemas.microsoft.com/office/powerpoint/2010/main" val="138680416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3" name="Content Placeholder 2"/>
          <p:cNvSpPr>
            <a:spLocks noGrp="1"/>
          </p:cNvSpPr>
          <p:nvPr>
            <p:ph idx="1"/>
          </p:nvPr>
        </p:nvSpPr>
        <p:spPr>
          <a:xfrm>
            <a:off x="457200" y="0"/>
            <a:ext cx="8229600" cy="2060848"/>
          </a:xfrm>
        </p:spPr>
        <p:txBody>
          <a:bodyPr anchor="ctr">
            <a:noAutofit/>
          </a:bodyPr>
          <a:lstStyle/>
          <a:p>
            <a:pPr marL="0" indent="0">
              <a:buNone/>
            </a:pPr>
            <a:r>
              <a:rPr lang="en-US" sz="2000" b="1" dirty="0" smtClean="0">
                <a:solidFill>
                  <a:srgbClr val="BBE0E3"/>
                </a:solidFill>
                <a:latin typeface="Arial" charset="0"/>
                <a:ea typeface="Arial" charset="0"/>
                <a:cs typeface="Arial" charset="0"/>
              </a:rPr>
              <a:t>Based </a:t>
            </a:r>
            <a:r>
              <a:rPr lang="en-US" sz="2000" b="1" dirty="0">
                <a:solidFill>
                  <a:srgbClr val="BBE0E3"/>
                </a:solidFill>
                <a:latin typeface="Arial" charset="0"/>
                <a:ea typeface="Arial" charset="0"/>
                <a:cs typeface="Arial" charset="0"/>
              </a:rPr>
              <a:t>on available data, do you believe homologous recombination deficiency (HRD) is a </a:t>
            </a:r>
            <a:r>
              <a:rPr lang="en-US" sz="2000" b="1" dirty="0" smtClean="0">
                <a:solidFill>
                  <a:srgbClr val="BBE0E3"/>
                </a:solidFill>
                <a:latin typeface="Arial" charset="0"/>
                <a:ea typeface="Arial" charset="0"/>
                <a:cs typeface="Arial" charset="0"/>
              </a:rPr>
              <a:t>predictive biomarker </a:t>
            </a:r>
            <a:r>
              <a:rPr lang="en-US" sz="2000" b="1" dirty="0">
                <a:solidFill>
                  <a:srgbClr val="BBE0E3"/>
                </a:solidFill>
                <a:latin typeface="Arial" charset="0"/>
                <a:ea typeface="Arial" charset="0"/>
                <a:cs typeface="Arial" charset="0"/>
              </a:rPr>
              <a:t>for </a:t>
            </a:r>
            <a:r>
              <a:rPr lang="en-US" sz="2000" b="1" dirty="0" smtClean="0">
                <a:solidFill>
                  <a:srgbClr val="BBE0E3"/>
                </a:solidFill>
                <a:latin typeface="Arial" charset="0"/>
                <a:ea typeface="Arial" charset="0"/>
                <a:cs typeface="Arial" charset="0"/>
              </a:rPr>
              <a:t>PARP inhibitor activity? </a:t>
            </a:r>
            <a:r>
              <a:rPr lang="en-US" sz="2000" b="1" dirty="0">
                <a:solidFill>
                  <a:srgbClr val="BBE0E3"/>
                </a:solidFill>
                <a:latin typeface="Arial" charset="0"/>
                <a:ea typeface="Arial" charset="0"/>
                <a:cs typeface="Arial" charset="0"/>
              </a:rPr>
              <a:t>What would you estimate to be the frequency of somatic BRCA mutations in patients with metastatic ovarian cancer?</a:t>
            </a:r>
          </a:p>
        </p:txBody>
      </p:sp>
      <p:sp>
        <p:nvSpPr>
          <p:cNvPr id="47" name="TextBox 46"/>
          <p:cNvSpPr txBox="1"/>
          <p:nvPr/>
        </p:nvSpPr>
        <p:spPr>
          <a:xfrm>
            <a:off x="2679192" y="2230120"/>
            <a:ext cx="2852928" cy="310896"/>
          </a:xfrm>
          <a:prstGeom prst="rect">
            <a:avLst/>
          </a:prstGeom>
          <a:noFill/>
        </p:spPr>
        <p:txBody>
          <a:bodyPr wrap="square" rtlCol="0" anchor="ctr">
            <a:noAutofit/>
          </a:bodyPr>
          <a:lstStyle/>
          <a:p>
            <a:pPr algn="ctr" defTabSz="455613" eaLnBrk="1" hangingPunct="1"/>
            <a:r>
              <a:rPr lang="en-US" sz="1000" b="1" dirty="0" smtClean="0">
                <a:solidFill>
                  <a:srgbClr val="002E5F"/>
                </a:solidFill>
                <a:latin typeface="Arial" pitchFamily="-72" charset="0"/>
                <a:ea typeface="MS PGothic" charset="0"/>
                <a:cs typeface="MS PGothic" charset="0"/>
              </a:rPr>
              <a:t>HRD? </a:t>
            </a:r>
            <a:endParaRPr lang="en-US" sz="1000" b="1" dirty="0">
              <a:solidFill>
                <a:srgbClr val="002E5F"/>
              </a:solidFill>
              <a:latin typeface="Arial" charset="0"/>
              <a:ea typeface="Arial" charset="0"/>
              <a:cs typeface="Arial" charset="0"/>
            </a:endParaRPr>
          </a:p>
        </p:txBody>
      </p:sp>
      <p:sp>
        <p:nvSpPr>
          <p:cNvPr id="48" name="TextBox 47"/>
          <p:cNvSpPr txBox="1"/>
          <p:nvPr/>
        </p:nvSpPr>
        <p:spPr>
          <a:xfrm>
            <a:off x="5605272" y="2230120"/>
            <a:ext cx="2731744" cy="310896"/>
          </a:xfrm>
          <a:prstGeom prst="rect">
            <a:avLst/>
          </a:prstGeom>
          <a:noFill/>
        </p:spPr>
        <p:txBody>
          <a:bodyPr wrap="square" rtlCol="0" anchor="ctr">
            <a:noAutofit/>
          </a:bodyPr>
          <a:lstStyle/>
          <a:p>
            <a:pPr algn="ctr" defTabSz="455613" eaLnBrk="1" hangingPunct="1"/>
            <a:r>
              <a:rPr lang="en-US" sz="1000" b="1" dirty="0" smtClean="0">
                <a:solidFill>
                  <a:srgbClr val="002E5F"/>
                </a:solidFill>
                <a:latin typeface="Arial" pitchFamily="-72" charset="0"/>
                <a:ea typeface="MS PGothic" charset="0"/>
                <a:cs typeface="MS PGothic" charset="0"/>
              </a:rPr>
              <a:t>SOMATIC MUTATIONS </a:t>
            </a:r>
            <a:endParaRPr lang="en-US" sz="1000" b="1" dirty="0">
              <a:solidFill>
                <a:srgbClr val="002E5F"/>
              </a:solidFill>
              <a:latin typeface="Arial" charset="0"/>
              <a:ea typeface="Arial" charset="0"/>
              <a:cs typeface="Arial" charset="0"/>
            </a:endParaRPr>
          </a:p>
        </p:txBody>
      </p:sp>
      <p:sp>
        <p:nvSpPr>
          <p:cNvPr id="45" name="TextBox 44"/>
          <p:cNvSpPr txBox="1"/>
          <p:nvPr/>
        </p:nvSpPr>
        <p:spPr>
          <a:xfrm>
            <a:off x="2679192" y="2613024"/>
            <a:ext cx="2852928" cy="393192"/>
          </a:xfrm>
          <a:prstGeom prst="rect">
            <a:avLst/>
          </a:prstGeom>
          <a:noFill/>
        </p:spPr>
        <p:txBody>
          <a:bodyPr wrap="square" rtlCol="0" anchor="ctr">
            <a:noAutofit/>
          </a:bodyPr>
          <a:lstStyle/>
          <a:p>
            <a:pPr algn="ctr" defTabSz="455613" eaLnBrk="1" hangingPunct="1"/>
            <a:r>
              <a:rPr lang="en-US" sz="1300" b="1" dirty="0" smtClean="0">
                <a:solidFill>
                  <a:prstClr val="white"/>
                </a:solidFill>
                <a:latin typeface="Verdana"/>
                <a:ea typeface="MS PGothic" charset="0"/>
                <a:cs typeface="Verdana"/>
              </a:rPr>
              <a:t>Yes</a:t>
            </a:r>
            <a:endParaRPr lang="en-US" sz="1300" b="1" dirty="0">
              <a:solidFill>
                <a:prstClr val="white"/>
              </a:solidFill>
              <a:latin typeface="Verdana"/>
              <a:ea typeface="MS PGothic" charset="0"/>
              <a:cs typeface="Verdana"/>
            </a:endParaRPr>
          </a:p>
        </p:txBody>
      </p:sp>
      <p:sp>
        <p:nvSpPr>
          <p:cNvPr id="49" name="TextBox 48"/>
          <p:cNvSpPr txBox="1"/>
          <p:nvPr/>
        </p:nvSpPr>
        <p:spPr>
          <a:xfrm>
            <a:off x="2679192" y="3130005"/>
            <a:ext cx="2852928" cy="393192"/>
          </a:xfrm>
          <a:prstGeom prst="rect">
            <a:avLst/>
          </a:prstGeom>
          <a:noFill/>
        </p:spPr>
        <p:txBody>
          <a:bodyPr wrap="square" rtlCol="0" anchor="ctr">
            <a:noAutofit/>
          </a:bodyPr>
          <a:lstStyle/>
          <a:p>
            <a:pPr algn="ctr" defTabSz="455613" eaLnBrk="1" hangingPunct="1"/>
            <a:r>
              <a:rPr lang="en-US" sz="1300" b="1" dirty="0">
                <a:solidFill>
                  <a:prstClr val="white"/>
                </a:solidFill>
                <a:latin typeface="Verdana"/>
                <a:ea typeface="MS PGothic" charset="0"/>
                <a:cs typeface="Verdana"/>
              </a:rPr>
              <a:t>Yes</a:t>
            </a:r>
          </a:p>
        </p:txBody>
      </p:sp>
      <p:sp>
        <p:nvSpPr>
          <p:cNvPr id="50" name="TextBox 49"/>
          <p:cNvSpPr txBox="1"/>
          <p:nvPr/>
        </p:nvSpPr>
        <p:spPr>
          <a:xfrm>
            <a:off x="2679192" y="3615614"/>
            <a:ext cx="2852928" cy="393192"/>
          </a:xfrm>
          <a:prstGeom prst="rect">
            <a:avLst/>
          </a:prstGeom>
          <a:noFill/>
        </p:spPr>
        <p:txBody>
          <a:bodyPr wrap="square" rtlCol="0" anchor="ctr">
            <a:noAutofit/>
          </a:bodyPr>
          <a:lstStyle/>
          <a:p>
            <a:pPr algn="ctr" defTabSz="455613" eaLnBrk="1" hangingPunct="1"/>
            <a:r>
              <a:rPr lang="en-US" sz="1300" b="1" dirty="0">
                <a:solidFill>
                  <a:prstClr val="white"/>
                </a:solidFill>
                <a:latin typeface="Verdana"/>
                <a:ea typeface="MS PGothic" charset="0"/>
                <a:cs typeface="Verdana"/>
              </a:rPr>
              <a:t>Yes</a:t>
            </a:r>
          </a:p>
        </p:txBody>
      </p:sp>
      <p:sp>
        <p:nvSpPr>
          <p:cNvPr id="51" name="TextBox 50"/>
          <p:cNvSpPr txBox="1"/>
          <p:nvPr/>
        </p:nvSpPr>
        <p:spPr>
          <a:xfrm>
            <a:off x="2679192" y="4101223"/>
            <a:ext cx="2852928" cy="393192"/>
          </a:xfrm>
          <a:prstGeom prst="rect">
            <a:avLst/>
          </a:prstGeom>
          <a:noFill/>
        </p:spPr>
        <p:txBody>
          <a:bodyPr wrap="square" rtlCol="0" anchor="ctr">
            <a:noAutofit/>
          </a:bodyPr>
          <a:lstStyle/>
          <a:p>
            <a:pPr algn="ctr" defTabSz="455613" eaLnBrk="1" hangingPunct="1"/>
            <a:r>
              <a:rPr lang="en-US" sz="1300" b="1" dirty="0" smtClean="0">
                <a:solidFill>
                  <a:prstClr val="white"/>
                </a:solidFill>
                <a:latin typeface="Verdana"/>
                <a:ea typeface="MS PGothic" charset="0"/>
                <a:cs typeface="Verdana"/>
              </a:rPr>
              <a:t>Yes</a:t>
            </a:r>
            <a:endParaRPr lang="en-US" sz="1300" b="1" dirty="0">
              <a:solidFill>
                <a:srgbClr val="FF00FF"/>
              </a:solidFill>
              <a:latin typeface="Verdana"/>
              <a:ea typeface="MS PGothic" charset="0"/>
              <a:cs typeface="Verdana"/>
            </a:endParaRPr>
          </a:p>
        </p:txBody>
      </p:sp>
      <p:sp>
        <p:nvSpPr>
          <p:cNvPr id="52" name="TextBox 51"/>
          <p:cNvSpPr txBox="1"/>
          <p:nvPr/>
        </p:nvSpPr>
        <p:spPr>
          <a:xfrm>
            <a:off x="2679192" y="4586832"/>
            <a:ext cx="2852928" cy="393192"/>
          </a:xfrm>
          <a:prstGeom prst="rect">
            <a:avLst/>
          </a:prstGeom>
          <a:noFill/>
        </p:spPr>
        <p:txBody>
          <a:bodyPr wrap="square" rtlCol="0" anchor="ctr">
            <a:noAutofit/>
          </a:bodyPr>
          <a:lstStyle/>
          <a:p>
            <a:pPr algn="ctr" defTabSz="455613" eaLnBrk="1" hangingPunct="1"/>
            <a:r>
              <a:rPr lang="en-US" sz="1300" b="1" dirty="0" smtClean="0">
                <a:solidFill>
                  <a:prstClr val="white"/>
                </a:solidFill>
                <a:latin typeface="Verdana"/>
                <a:ea typeface="MS PGothic" charset="0"/>
                <a:cs typeface="Verdana"/>
              </a:rPr>
              <a:t>Yes</a:t>
            </a:r>
            <a:endParaRPr lang="en-US" sz="1300" b="1" dirty="0">
              <a:solidFill>
                <a:prstClr val="white"/>
              </a:solidFill>
              <a:latin typeface="Verdana"/>
              <a:ea typeface="MS PGothic" charset="0"/>
              <a:cs typeface="Verdana"/>
            </a:endParaRPr>
          </a:p>
        </p:txBody>
      </p:sp>
      <p:sp>
        <p:nvSpPr>
          <p:cNvPr id="53" name="TextBox 52"/>
          <p:cNvSpPr txBox="1"/>
          <p:nvPr/>
        </p:nvSpPr>
        <p:spPr>
          <a:xfrm>
            <a:off x="5605272" y="2613024"/>
            <a:ext cx="2852928" cy="393192"/>
          </a:xfrm>
          <a:prstGeom prst="rect">
            <a:avLst/>
          </a:prstGeom>
          <a:noFill/>
        </p:spPr>
        <p:txBody>
          <a:bodyPr wrap="square" rtlCol="0" anchor="ctr">
            <a:noAutofit/>
          </a:bodyPr>
          <a:lstStyle/>
          <a:p>
            <a:pPr algn="ctr" defTabSz="455613" eaLnBrk="1" hangingPunct="1"/>
            <a:r>
              <a:rPr lang="en-US" sz="1300" b="1" dirty="0" smtClean="0">
                <a:solidFill>
                  <a:prstClr val="white"/>
                </a:solidFill>
                <a:latin typeface="Verdana"/>
                <a:ea typeface="MS PGothic" charset="0"/>
                <a:cs typeface="Verdana"/>
              </a:rPr>
              <a:t>6%</a:t>
            </a:r>
            <a:endParaRPr lang="en-US" sz="1300" b="1" dirty="0">
              <a:solidFill>
                <a:prstClr val="white"/>
              </a:solidFill>
              <a:latin typeface="Verdana"/>
              <a:ea typeface="MS PGothic" charset="0"/>
              <a:cs typeface="Verdana"/>
            </a:endParaRPr>
          </a:p>
        </p:txBody>
      </p:sp>
      <p:sp>
        <p:nvSpPr>
          <p:cNvPr id="54" name="TextBox 53"/>
          <p:cNvSpPr txBox="1"/>
          <p:nvPr/>
        </p:nvSpPr>
        <p:spPr>
          <a:xfrm>
            <a:off x="5605272" y="3130005"/>
            <a:ext cx="2852928" cy="393192"/>
          </a:xfrm>
          <a:prstGeom prst="rect">
            <a:avLst/>
          </a:prstGeom>
          <a:noFill/>
        </p:spPr>
        <p:txBody>
          <a:bodyPr wrap="square" rtlCol="0" anchor="ctr">
            <a:noAutofit/>
          </a:bodyPr>
          <a:lstStyle/>
          <a:p>
            <a:pPr algn="ctr" defTabSz="455613" eaLnBrk="1" hangingPunct="1"/>
            <a:r>
              <a:rPr lang="en-US" sz="1300" b="1" dirty="0" smtClean="0">
                <a:solidFill>
                  <a:prstClr val="white"/>
                </a:solidFill>
                <a:latin typeface="Verdana"/>
                <a:ea typeface="MS PGothic" charset="0"/>
                <a:cs typeface="Verdana"/>
              </a:rPr>
              <a:t>7%</a:t>
            </a:r>
            <a:endParaRPr lang="en-US" sz="1300" b="1" dirty="0">
              <a:solidFill>
                <a:prstClr val="white"/>
              </a:solidFill>
              <a:latin typeface="Verdana"/>
              <a:ea typeface="MS PGothic" charset="0"/>
              <a:cs typeface="Verdana"/>
            </a:endParaRPr>
          </a:p>
        </p:txBody>
      </p:sp>
      <p:sp>
        <p:nvSpPr>
          <p:cNvPr id="55" name="TextBox 54"/>
          <p:cNvSpPr txBox="1"/>
          <p:nvPr/>
        </p:nvSpPr>
        <p:spPr>
          <a:xfrm>
            <a:off x="5605272" y="3615614"/>
            <a:ext cx="2852928" cy="393192"/>
          </a:xfrm>
          <a:prstGeom prst="rect">
            <a:avLst/>
          </a:prstGeom>
          <a:noFill/>
        </p:spPr>
        <p:txBody>
          <a:bodyPr wrap="square" rtlCol="0" anchor="ctr">
            <a:noAutofit/>
          </a:bodyPr>
          <a:lstStyle/>
          <a:p>
            <a:pPr algn="ctr" defTabSz="455613" eaLnBrk="1" hangingPunct="1"/>
            <a:r>
              <a:rPr lang="en-US" sz="1300" b="1" dirty="0">
                <a:solidFill>
                  <a:prstClr val="white"/>
                </a:solidFill>
                <a:latin typeface="Verdana"/>
                <a:ea typeface="MS PGothic" charset="0"/>
                <a:cs typeface="Verdana"/>
              </a:rPr>
              <a:t>6%</a:t>
            </a:r>
          </a:p>
        </p:txBody>
      </p:sp>
      <p:sp>
        <p:nvSpPr>
          <p:cNvPr id="56" name="TextBox 55"/>
          <p:cNvSpPr txBox="1"/>
          <p:nvPr/>
        </p:nvSpPr>
        <p:spPr>
          <a:xfrm>
            <a:off x="5605272" y="4101223"/>
            <a:ext cx="2852928" cy="393192"/>
          </a:xfrm>
          <a:prstGeom prst="rect">
            <a:avLst/>
          </a:prstGeom>
          <a:noFill/>
        </p:spPr>
        <p:txBody>
          <a:bodyPr wrap="square" rtlCol="0" anchor="ctr">
            <a:noAutofit/>
          </a:bodyPr>
          <a:lstStyle/>
          <a:p>
            <a:pPr algn="ctr" defTabSz="455613" eaLnBrk="1" hangingPunct="1"/>
            <a:r>
              <a:rPr lang="en-US" sz="1300" b="1" dirty="0">
                <a:solidFill>
                  <a:prstClr val="white"/>
                </a:solidFill>
                <a:latin typeface="Verdana"/>
                <a:ea typeface="MS PGothic" charset="0"/>
                <a:cs typeface="Verdana"/>
              </a:rPr>
              <a:t>6%</a:t>
            </a:r>
          </a:p>
        </p:txBody>
      </p:sp>
      <p:sp>
        <p:nvSpPr>
          <p:cNvPr id="57" name="TextBox 56"/>
          <p:cNvSpPr txBox="1"/>
          <p:nvPr/>
        </p:nvSpPr>
        <p:spPr>
          <a:xfrm>
            <a:off x="5605272" y="4586832"/>
            <a:ext cx="2852928" cy="393192"/>
          </a:xfrm>
          <a:prstGeom prst="rect">
            <a:avLst/>
          </a:prstGeom>
          <a:noFill/>
        </p:spPr>
        <p:txBody>
          <a:bodyPr wrap="square" rtlCol="0" anchor="ctr">
            <a:noAutofit/>
          </a:bodyPr>
          <a:lstStyle/>
          <a:p>
            <a:pPr algn="ctr" defTabSz="455613" eaLnBrk="1" hangingPunct="1"/>
            <a:r>
              <a:rPr lang="en-US" sz="1300" b="1" dirty="0">
                <a:solidFill>
                  <a:prstClr val="white"/>
                </a:solidFill>
                <a:latin typeface="Verdana"/>
                <a:ea typeface="MS PGothic" charset="0"/>
                <a:cs typeface="Verdana"/>
              </a:rPr>
              <a:t>5%-10% for pts </a:t>
            </a:r>
            <a:r>
              <a:rPr lang="en-US" sz="1300" b="1" dirty="0" smtClean="0">
                <a:solidFill>
                  <a:prstClr val="white"/>
                </a:solidFill>
                <a:latin typeface="Verdana"/>
                <a:ea typeface="MS PGothic" charset="0"/>
                <a:cs typeface="Verdana"/>
              </a:rPr>
              <a:t/>
            </a:r>
            <a:br>
              <a:rPr lang="en-US" sz="1300" b="1" dirty="0" smtClean="0">
                <a:solidFill>
                  <a:prstClr val="white"/>
                </a:solidFill>
                <a:latin typeface="Verdana"/>
                <a:ea typeface="MS PGothic" charset="0"/>
                <a:cs typeface="Verdana"/>
              </a:rPr>
            </a:br>
            <a:r>
              <a:rPr lang="en-US" sz="1300" b="1" dirty="0" smtClean="0">
                <a:solidFill>
                  <a:prstClr val="white"/>
                </a:solidFill>
                <a:latin typeface="Verdana"/>
                <a:ea typeface="MS PGothic" charset="0"/>
                <a:cs typeface="Verdana"/>
              </a:rPr>
              <a:t>on </a:t>
            </a:r>
            <a:r>
              <a:rPr lang="en-US" sz="1300" b="1" dirty="0">
                <a:solidFill>
                  <a:prstClr val="white"/>
                </a:solidFill>
                <a:latin typeface="Verdana"/>
                <a:ea typeface="MS PGothic" charset="0"/>
                <a:cs typeface="Verdana"/>
              </a:rPr>
              <a:t>first-line </a:t>
            </a:r>
            <a:r>
              <a:rPr lang="en-US" sz="1300" b="1" dirty="0" err="1">
                <a:solidFill>
                  <a:prstClr val="white"/>
                </a:solidFill>
                <a:latin typeface="Verdana"/>
                <a:ea typeface="MS PGothic" charset="0"/>
                <a:cs typeface="Verdana"/>
              </a:rPr>
              <a:t>Tx</a:t>
            </a:r>
            <a:endParaRPr lang="en-US" sz="1300" b="1" dirty="0">
              <a:solidFill>
                <a:prstClr val="white"/>
              </a:solidFill>
              <a:latin typeface="Verdana"/>
              <a:ea typeface="MS PGothic" charset="0"/>
              <a:cs typeface="Verdana"/>
            </a:endParaRPr>
          </a:p>
        </p:txBody>
      </p:sp>
      <p:sp>
        <p:nvSpPr>
          <p:cNvPr id="58" name="TextBox 57"/>
          <p:cNvSpPr txBox="1"/>
          <p:nvPr/>
        </p:nvSpPr>
        <p:spPr>
          <a:xfrm>
            <a:off x="2679192" y="5052032"/>
            <a:ext cx="2852928" cy="393192"/>
          </a:xfrm>
          <a:prstGeom prst="rect">
            <a:avLst/>
          </a:prstGeom>
          <a:noFill/>
        </p:spPr>
        <p:txBody>
          <a:bodyPr wrap="square" rtlCol="0" anchor="ctr">
            <a:noAutofit/>
          </a:bodyPr>
          <a:lstStyle/>
          <a:p>
            <a:pPr algn="ctr" defTabSz="455613" eaLnBrk="1" hangingPunct="1"/>
            <a:r>
              <a:rPr lang="en-US" sz="1300" b="1" dirty="0">
                <a:solidFill>
                  <a:prstClr val="white"/>
                </a:solidFill>
                <a:latin typeface="Verdana"/>
                <a:ea typeface="MS PGothic" charset="0"/>
                <a:cs typeface="Verdana"/>
              </a:rPr>
              <a:t>Yes</a:t>
            </a:r>
          </a:p>
        </p:txBody>
      </p:sp>
      <p:sp>
        <p:nvSpPr>
          <p:cNvPr id="59" name="TextBox 58"/>
          <p:cNvSpPr txBox="1"/>
          <p:nvPr/>
        </p:nvSpPr>
        <p:spPr>
          <a:xfrm>
            <a:off x="5605272" y="5052032"/>
            <a:ext cx="2852928" cy="393192"/>
          </a:xfrm>
          <a:prstGeom prst="rect">
            <a:avLst/>
          </a:prstGeom>
          <a:noFill/>
        </p:spPr>
        <p:txBody>
          <a:bodyPr wrap="square" rtlCol="0" anchor="ctr">
            <a:noAutofit/>
          </a:bodyPr>
          <a:lstStyle/>
          <a:p>
            <a:pPr algn="ctr" defTabSz="455613" eaLnBrk="1" hangingPunct="1"/>
            <a:r>
              <a:rPr lang="en-US" sz="1300" b="1" dirty="0" smtClean="0">
                <a:solidFill>
                  <a:prstClr val="white"/>
                </a:solidFill>
                <a:latin typeface="Verdana"/>
                <a:ea typeface="MS PGothic" charset="0"/>
                <a:cs typeface="Verdana"/>
              </a:rPr>
              <a:t>8%</a:t>
            </a:r>
            <a:endParaRPr lang="en-US" sz="1300" b="1" dirty="0">
              <a:solidFill>
                <a:prstClr val="white"/>
              </a:solidFill>
              <a:latin typeface="Verdana"/>
              <a:ea typeface="MS PGothic" charset="0"/>
              <a:cs typeface="Verdana"/>
            </a:endParaRPr>
          </a:p>
        </p:txBody>
      </p:sp>
      <p:sp>
        <p:nvSpPr>
          <p:cNvPr id="60" name="TextBox 59"/>
          <p:cNvSpPr txBox="1"/>
          <p:nvPr/>
        </p:nvSpPr>
        <p:spPr>
          <a:xfrm>
            <a:off x="2679192" y="5517232"/>
            <a:ext cx="2852928" cy="393192"/>
          </a:xfrm>
          <a:prstGeom prst="rect">
            <a:avLst/>
          </a:prstGeom>
          <a:noFill/>
        </p:spPr>
        <p:txBody>
          <a:bodyPr wrap="square" rtlCol="0" anchor="ctr">
            <a:noAutofit/>
          </a:bodyPr>
          <a:lstStyle/>
          <a:p>
            <a:pPr algn="ctr" defTabSz="455613" eaLnBrk="1" hangingPunct="1"/>
            <a:r>
              <a:rPr lang="en-US" sz="1300" b="1" dirty="0">
                <a:solidFill>
                  <a:prstClr val="white"/>
                </a:solidFill>
                <a:latin typeface="Verdana"/>
                <a:ea typeface="MS PGothic" charset="0"/>
                <a:cs typeface="Verdana"/>
              </a:rPr>
              <a:t>Yes</a:t>
            </a:r>
          </a:p>
        </p:txBody>
      </p:sp>
      <p:sp>
        <p:nvSpPr>
          <p:cNvPr id="61" name="TextBox 60"/>
          <p:cNvSpPr txBox="1"/>
          <p:nvPr/>
        </p:nvSpPr>
        <p:spPr>
          <a:xfrm>
            <a:off x="5605272" y="5517232"/>
            <a:ext cx="2852928" cy="393192"/>
          </a:xfrm>
          <a:prstGeom prst="rect">
            <a:avLst/>
          </a:prstGeom>
          <a:noFill/>
        </p:spPr>
        <p:txBody>
          <a:bodyPr wrap="square" rtlCol="0" anchor="ctr">
            <a:noAutofit/>
          </a:bodyPr>
          <a:lstStyle/>
          <a:p>
            <a:pPr algn="ctr" defTabSz="455613" eaLnBrk="1" hangingPunct="1"/>
            <a:r>
              <a:rPr lang="en-US" sz="1300" b="1" dirty="0" smtClean="0">
                <a:solidFill>
                  <a:prstClr val="white"/>
                </a:solidFill>
                <a:latin typeface="Verdana"/>
                <a:ea typeface="MS PGothic" charset="0"/>
                <a:cs typeface="Verdana"/>
              </a:rPr>
              <a:t>6%</a:t>
            </a:r>
            <a:endParaRPr lang="en-US" sz="1300" b="1" dirty="0">
              <a:solidFill>
                <a:prstClr val="white"/>
              </a:solidFill>
              <a:latin typeface="Verdana"/>
              <a:ea typeface="MS PGothic" charset="0"/>
              <a:cs typeface="Verdana"/>
            </a:endParaRPr>
          </a:p>
        </p:txBody>
      </p:sp>
    </p:spTree>
    <p:custDataLst>
      <p:tags r:id="rId1"/>
    </p:custDataLst>
    <p:extLst>
      <p:ext uri="{BB962C8B-B14F-4D97-AF65-F5344CB8AC3E}">
        <p14:creationId xmlns:p14="http://schemas.microsoft.com/office/powerpoint/2010/main" val="137758026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Title 1"/>
          <p:cNvSpPr txBox="1">
            <a:spLocks/>
          </p:cNvSpPr>
          <p:nvPr/>
        </p:nvSpPr>
        <p:spPr bwMode="auto">
          <a:xfrm>
            <a:off x="520700" y="381000"/>
            <a:ext cx="8054345" cy="2273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defTabSz="914400"/>
            <a:r>
              <a:rPr lang="en-US" sz="2200" b="1" dirty="0" smtClean="0">
                <a:solidFill>
                  <a:srgbClr val="FFFFFF"/>
                </a:solidFill>
              </a:rPr>
              <a:t>Patients with somatic BRCA mutations experience about the same degree of clinical benefit from PARP inhibitors as do those with germline BRCA mutations.</a:t>
            </a:r>
            <a:endParaRPr lang="en-US" sz="2200" b="1" dirty="0">
              <a:solidFill>
                <a:srgbClr val="FFFFFF"/>
              </a:solidFill>
            </a:endParaRPr>
          </a:p>
        </p:txBody>
      </p:sp>
      <p:sp>
        <p:nvSpPr>
          <p:cNvPr id="4" name="TextBox 2"/>
          <p:cNvSpPr txBox="1">
            <a:spLocks noChangeArrowheads="1"/>
          </p:cNvSpPr>
          <p:nvPr/>
        </p:nvSpPr>
        <p:spPr bwMode="auto">
          <a:xfrm>
            <a:off x="622300" y="177800"/>
            <a:ext cx="1881188" cy="2778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nchor="ctr">
            <a:spAutoFit/>
          </a:bodyPr>
          <a:lstStyle>
            <a:lvl1pPr>
              <a:defRPr sz="2400">
                <a:solidFill>
                  <a:schemeClr val="tx1"/>
                </a:solidFill>
                <a:latin typeface="Lucida Grande" charset="0"/>
                <a:ea typeface="ＭＳ Ｐゴシック" charset="0"/>
                <a:cs typeface="ＭＳ Ｐゴシック" charset="0"/>
              </a:defRPr>
            </a:lvl1pPr>
            <a:lvl2pPr marL="742950" indent="-285750">
              <a:defRPr sz="2400">
                <a:solidFill>
                  <a:schemeClr val="tx1"/>
                </a:solidFill>
                <a:latin typeface="Lucida Grande" charset="0"/>
                <a:ea typeface="ＭＳ Ｐゴシック" charset="0"/>
              </a:defRPr>
            </a:lvl2pPr>
            <a:lvl3pPr marL="1143000" indent="-228600">
              <a:defRPr sz="2400">
                <a:solidFill>
                  <a:schemeClr val="tx1"/>
                </a:solidFill>
                <a:latin typeface="Lucida Grande" charset="0"/>
                <a:ea typeface="ＭＳ Ｐゴシック" charset="0"/>
              </a:defRPr>
            </a:lvl3pPr>
            <a:lvl4pPr marL="1600200" indent="-228600">
              <a:defRPr sz="2400">
                <a:solidFill>
                  <a:schemeClr val="tx1"/>
                </a:solidFill>
                <a:latin typeface="Lucida Grande" charset="0"/>
                <a:ea typeface="ＭＳ Ｐゴシック" charset="0"/>
              </a:defRPr>
            </a:lvl4pPr>
            <a:lvl5pPr marL="2057400" indent="-228600">
              <a:defRPr sz="2400">
                <a:solidFill>
                  <a:schemeClr val="tx1"/>
                </a:solidFill>
                <a:latin typeface="Lucida Grande" charset="0"/>
                <a:ea typeface="ＭＳ Ｐゴシック" charset="0"/>
              </a:defRPr>
            </a:lvl5pPr>
            <a:lvl6pPr marL="2514600" indent="-228600" eaLnBrk="0" fontAlgn="base" hangingPunct="0">
              <a:spcBef>
                <a:spcPct val="0"/>
              </a:spcBef>
              <a:spcAft>
                <a:spcPct val="0"/>
              </a:spcAft>
              <a:defRPr sz="2400">
                <a:solidFill>
                  <a:schemeClr val="tx1"/>
                </a:solidFill>
                <a:latin typeface="Lucida Grande" charset="0"/>
                <a:ea typeface="ＭＳ Ｐゴシック" charset="0"/>
              </a:defRPr>
            </a:lvl6pPr>
            <a:lvl7pPr marL="2971800" indent="-228600" eaLnBrk="0" fontAlgn="base" hangingPunct="0">
              <a:spcBef>
                <a:spcPct val="0"/>
              </a:spcBef>
              <a:spcAft>
                <a:spcPct val="0"/>
              </a:spcAft>
              <a:defRPr sz="2400">
                <a:solidFill>
                  <a:schemeClr val="tx1"/>
                </a:solidFill>
                <a:latin typeface="Lucida Grande" charset="0"/>
                <a:ea typeface="ＭＳ Ｐゴシック" charset="0"/>
              </a:defRPr>
            </a:lvl7pPr>
            <a:lvl8pPr marL="3429000" indent="-228600" eaLnBrk="0" fontAlgn="base" hangingPunct="0">
              <a:spcBef>
                <a:spcPct val="0"/>
              </a:spcBef>
              <a:spcAft>
                <a:spcPct val="0"/>
              </a:spcAft>
              <a:defRPr sz="2400">
                <a:solidFill>
                  <a:schemeClr val="tx1"/>
                </a:solidFill>
                <a:latin typeface="Lucida Grande" charset="0"/>
                <a:ea typeface="ＭＳ Ｐゴシック" charset="0"/>
              </a:defRPr>
            </a:lvl8pPr>
            <a:lvl9pPr marL="3886200" indent="-228600" eaLnBrk="0" fontAlgn="base" hangingPunct="0">
              <a:spcBef>
                <a:spcPct val="0"/>
              </a:spcBef>
              <a:spcAft>
                <a:spcPct val="0"/>
              </a:spcAft>
              <a:defRPr sz="2400">
                <a:solidFill>
                  <a:schemeClr val="tx1"/>
                </a:solidFill>
                <a:latin typeface="Lucida Grande" charset="0"/>
                <a:ea typeface="ＭＳ Ｐゴシック" charset="0"/>
              </a:defRPr>
            </a:lvl9pPr>
          </a:lstStyle>
          <a:p>
            <a:pPr eaLnBrk="1" hangingPunct="1"/>
            <a:r>
              <a:rPr lang="en-US" sz="1800" b="1" dirty="0">
                <a:solidFill>
                  <a:srgbClr val="FFFFFF"/>
                </a:solidFill>
                <a:latin typeface="Arial" charset="0"/>
                <a:cs typeface="Arial" charset="0"/>
              </a:rPr>
              <a:t>AUDIENCE POLL</a:t>
            </a:r>
          </a:p>
        </p:txBody>
      </p:sp>
      <p:graphicFrame>
        <p:nvGraphicFramePr>
          <p:cNvPr id="3" name="Chart 3"/>
          <p:cNvGraphicFramePr>
            <a:graphicFrameLocks/>
          </p:cNvGraphicFramePr>
          <p:nvPr>
            <p:extLst>
              <p:ext uri="{D42A27DB-BD31-4B8C-83A1-F6EECF244321}">
                <p14:modId xmlns:p14="http://schemas.microsoft.com/office/powerpoint/2010/main" val="2003485928"/>
              </p:ext>
            </p:extLst>
          </p:nvPr>
        </p:nvGraphicFramePr>
        <p:xfrm>
          <a:off x="152400" y="2487613"/>
          <a:ext cx="8534400" cy="405765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043711284"/>
      </p:ext>
    </p:extLst>
  </p:cSld>
  <p:clrMapOvr>
    <a:masterClrMapping/>
  </p:clrMapOvr>
  <p:transition advClick="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Title 1"/>
          <p:cNvSpPr txBox="1">
            <a:spLocks/>
          </p:cNvSpPr>
          <p:nvPr/>
        </p:nvSpPr>
        <p:spPr bwMode="auto">
          <a:xfrm>
            <a:off x="520700" y="381000"/>
            <a:ext cx="8054345" cy="2273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defTabSz="914400"/>
            <a:r>
              <a:rPr lang="en-US" sz="2200" b="1" dirty="0" smtClean="0">
                <a:solidFill>
                  <a:srgbClr val="FFFFFF"/>
                </a:solidFill>
              </a:rPr>
              <a:t>A patient is diagnosed with advanced ovarian cancer and does not have a BRCA or BRCA-like germline or somatic mutation. If you could, would you include a PARP inhibitor at some point as part of this patient’s treatment?</a:t>
            </a:r>
            <a:endParaRPr lang="en-US" sz="2200" b="1" dirty="0">
              <a:solidFill>
                <a:srgbClr val="FFFFFF"/>
              </a:solidFill>
            </a:endParaRPr>
          </a:p>
        </p:txBody>
      </p:sp>
      <p:sp>
        <p:nvSpPr>
          <p:cNvPr id="4" name="TextBox 2"/>
          <p:cNvSpPr txBox="1">
            <a:spLocks noChangeArrowheads="1"/>
          </p:cNvSpPr>
          <p:nvPr/>
        </p:nvSpPr>
        <p:spPr bwMode="auto">
          <a:xfrm>
            <a:off x="622300" y="177800"/>
            <a:ext cx="1881188" cy="2778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nchor="ctr">
            <a:spAutoFit/>
          </a:bodyPr>
          <a:lstStyle>
            <a:lvl1pPr>
              <a:defRPr sz="2400">
                <a:solidFill>
                  <a:schemeClr val="tx1"/>
                </a:solidFill>
                <a:latin typeface="Lucida Grande" charset="0"/>
                <a:ea typeface="ＭＳ Ｐゴシック" charset="0"/>
                <a:cs typeface="ＭＳ Ｐゴシック" charset="0"/>
              </a:defRPr>
            </a:lvl1pPr>
            <a:lvl2pPr marL="742950" indent="-285750">
              <a:defRPr sz="2400">
                <a:solidFill>
                  <a:schemeClr val="tx1"/>
                </a:solidFill>
                <a:latin typeface="Lucida Grande" charset="0"/>
                <a:ea typeface="ＭＳ Ｐゴシック" charset="0"/>
              </a:defRPr>
            </a:lvl2pPr>
            <a:lvl3pPr marL="1143000" indent="-228600">
              <a:defRPr sz="2400">
                <a:solidFill>
                  <a:schemeClr val="tx1"/>
                </a:solidFill>
                <a:latin typeface="Lucida Grande" charset="0"/>
                <a:ea typeface="ＭＳ Ｐゴシック" charset="0"/>
              </a:defRPr>
            </a:lvl3pPr>
            <a:lvl4pPr marL="1600200" indent="-228600">
              <a:defRPr sz="2400">
                <a:solidFill>
                  <a:schemeClr val="tx1"/>
                </a:solidFill>
                <a:latin typeface="Lucida Grande" charset="0"/>
                <a:ea typeface="ＭＳ Ｐゴシック" charset="0"/>
              </a:defRPr>
            </a:lvl4pPr>
            <a:lvl5pPr marL="2057400" indent="-228600">
              <a:defRPr sz="2400">
                <a:solidFill>
                  <a:schemeClr val="tx1"/>
                </a:solidFill>
                <a:latin typeface="Lucida Grande" charset="0"/>
                <a:ea typeface="ＭＳ Ｐゴシック" charset="0"/>
              </a:defRPr>
            </a:lvl5pPr>
            <a:lvl6pPr marL="2514600" indent="-228600" eaLnBrk="0" fontAlgn="base" hangingPunct="0">
              <a:spcBef>
                <a:spcPct val="0"/>
              </a:spcBef>
              <a:spcAft>
                <a:spcPct val="0"/>
              </a:spcAft>
              <a:defRPr sz="2400">
                <a:solidFill>
                  <a:schemeClr val="tx1"/>
                </a:solidFill>
                <a:latin typeface="Lucida Grande" charset="0"/>
                <a:ea typeface="ＭＳ Ｐゴシック" charset="0"/>
              </a:defRPr>
            </a:lvl6pPr>
            <a:lvl7pPr marL="2971800" indent="-228600" eaLnBrk="0" fontAlgn="base" hangingPunct="0">
              <a:spcBef>
                <a:spcPct val="0"/>
              </a:spcBef>
              <a:spcAft>
                <a:spcPct val="0"/>
              </a:spcAft>
              <a:defRPr sz="2400">
                <a:solidFill>
                  <a:schemeClr val="tx1"/>
                </a:solidFill>
                <a:latin typeface="Lucida Grande" charset="0"/>
                <a:ea typeface="ＭＳ Ｐゴシック" charset="0"/>
              </a:defRPr>
            </a:lvl7pPr>
            <a:lvl8pPr marL="3429000" indent="-228600" eaLnBrk="0" fontAlgn="base" hangingPunct="0">
              <a:spcBef>
                <a:spcPct val="0"/>
              </a:spcBef>
              <a:spcAft>
                <a:spcPct val="0"/>
              </a:spcAft>
              <a:defRPr sz="2400">
                <a:solidFill>
                  <a:schemeClr val="tx1"/>
                </a:solidFill>
                <a:latin typeface="Lucida Grande" charset="0"/>
                <a:ea typeface="ＭＳ Ｐゴシック" charset="0"/>
              </a:defRPr>
            </a:lvl8pPr>
            <a:lvl9pPr marL="3886200" indent="-228600" eaLnBrk="0" fontAlgn="base" hangingPunct="0">
              <a:spcBef>
                <a:spcPct val="0"/>
              </a:spcBef>
              <a:spcAft>
                <a:spcPct val="0"/>
              </a:spcAft>
              <a:defRPr sz="2400">
                <a:solidFill>
                  <a:schemeClr val="tx1"/>
                </a:solidFill>
                <a:latin typeface="Lucida Grande" charset="0"/>
                <a:ea typeface="ＭＳ Ｐゴシック" charset="0"/>
              </a:defRPr>
            </a:lvl9pPr>
          </a:lstStyle>
          <a:p>
            <a:pPr eaLnBrk="1" hangingPunct="1"/>
            <a:r>
              <a:rPr lang="en-US" sz="1800" b="1" dirty="0">
                <a:solidFill>
                  <a:srgbClr val="FFFFFF"/>
                </a:solidFill>
                <a:latin typeface="Arial" charset="0"/>
                <a:cs typeface="Arial" charset="0"/>
              </a:rPr>
              <a:t>AUDIENCE POLL</a:t>
            </a:r>
          </a:p>
        </p:txBody>
      </p:sp>
      <p:graphicFrame>
        <p:nvGraphicFramePr>
          <p:cNvPr id="3" name="Chart 3"/>
          <p:cNvGraphicFramePr>
            <a:graphicFrameLocks/>
          </p:cNvGraphicFramePr>
          <p:nvPr>
            <p:extLst>
              <p:ext uri="{D42A27DB-BD31-4B8C-83A1-F6EECF244321}">
                <p14:modId xmlns:p14="http://schemas.microsoft.com/office/powerpoint/2010/main" val="516709396"/>
              </p:ext>
            </p:extLst>
          </p:nvPr>
        </p:nvGraphicFramePr>
        <p:xfrm>
          <a:off x="152400" y="2487613"/>
          <a:ext cx="8534400" cy="405765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4406936"/>
      </p:ext>
    </p:extLst>
  </p:cSld>
  <p:clrMapOvr>
    <a:masterClrMapping/>
  </p:clrMapOvr>
  <p:transition advClick="0"/>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PI_HAS_CHART" val="false"/>
</p:tagLst>
</file>

<file path=ppt/tags/tag2.xml><?xml version="1.0" encoding="utf-8"?>
<p:tagLst xmlns:a="http://schemas.openxmlformats.org/drawingml/2006/main" xmlns:r="http://schemas.openxmlformats.org/officeDocument/2006/relationships" xmlns:p="http://schemas.openxmlformats.org/presentationml/2006/main">
  <p:tag name="KPI_HAS_CHART" val="false"/>
</p:tagLst>
</file>

<file path=ppt/tags/tag3.xml><?xml version="1.0" encoding="utf-8"?>
<p:tagLst xmlns:a="http://schemas.openxmlformats.org/drawingml/2006/main" xmlns:r="http://schemas.openxmlformats.org/officeDocument/2006/relationships" xmlns:p="http://schemas.openxmlformats.org/presentationml/2006/main">
  <p:tag name="KPI_HAS_CHART" val="false"/>
</p:tagLst>
</file>

<file path=ppt/tags/tag4.xml><?xml version="1.0" encoding="utf-8"?>
<p:tagLst xmlns:a="http://schemas.openxmlformats.org/drawingml/2006/main" xmlns:r="http://schemas.openxmlformats.org/officeDocument/2006/relationships" xmlns:p="http://schemas.openxmlformats.org/presentationml/2006/main">
  <p:tag name="KPI_HAS_CHART" val="false"/>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2_Blank Presentation">
  <a:themeElements>
    <a:clrScheme name="">
      <a:dk1>
        <a:srgbClr val="FFFFFF"/>
      </a:dk1>
      <a:lt1>
        <a:srgbClr val="FFFFFF"/>
      </a:lt1>
      <a:dk2>
        <a:srgbClr val="000000"/>
      </a:dk2>
      <a:lt2>
        <a:srgbClr val="808080"/>
      </a:lt2>
      <a:accent1>
        <a:srgbClr val="BBE0E3"/>
      </a:accent1>
      <a:accent2>
        <a:srgbClr val="333399"/>
      </a:accent2>
      <a:accent3>
        <a:srgbClr val="FFFFFF"/>
      </a:accent3>
      <a:accent4>
        <a:srgbClr val="DADADA"/>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ＭＳ Ｐゴシック" charset="0"/>
            <a:cs typeface="ＭＳ Ｐゴシック"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ＭＳ Ｐゴシック" charset="0"/>
            <a:cs typeface="ＭＳ Ｐゴシック" charset="0"/>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Black">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
    <a:dk1>
      <a:srgbClr val="FFFFFF"/>
    </a:dk1>
    <a:lt1>
      <a:srgbClr val="FFFFFF"/>
    </a:lt1>
    <a:dk2>
      <a:srgbClr val="000000"/>
    </a:dk2>
    <a:lt2>
      <a:srgbClr val="808080"/>
    </a:lt2>
    <a:accent1>
      <a:srgbClr val="BBE0E3"/>
    </a:accent1>
    <a:accent2>
      <a:srgbClr val="333399"/>
    </a:accent2>
    <a:accent3>
      <a:srgbClr val="FFFFFF"/>
    </a:accent3>
    <a:accent4>
      <a:srgbClr val="DADADA"/>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
    <a:dk1>
      <a:srgbClr val="FFFFFF"/>
    </a:dk1>
    <a:lt1>
      <a:srgbClr val="FFFFFF"/>
    </a:lt1>
    <a:dk2>
      <a:srgbClr val="000000"/>
    </a:dk2>
    <a:lt2>
      <a:srgbClr val="808080"/>
    </a:lt2>
    <a:accent1>
      <a:srgbClr val="BBE0E3"/>
    </a:accent1>
    <a:accent2>
      <a:srgbClr val="333399"/>
    </a:accent2>
    <a:accent3>
      <a:srgbClr val="FFFFFF"/>
    </a:accent3>
    <a:accent4>
      <a:srgbClr val="DADADA"/>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
    <a:dk1>
      <a:srgbClr val="FFFFFF"/>
    </a:dk1>
    <a:lt1>
      <a:srgbClr val="FFFFFF"/>
    </a:lt1>
    <a:dk2>
      <a:srgbClr val="000000"/>
    </a:dk2>
    <a:lt2>
      <a:srgbClr val="808080"/>
    </a:lt2>
    <a:accent1>
      <a:srgbClr val="BBE0E3"/>
    </a:accent1>
    <a:accent2>
      <a:srgbClr val="333399"/>
    </a:accent2>
    <a:accent3>
      <a:srgbClr val="FFFFFF"/>
    </a:accent3>
    <a:accent4>
      <a:srgbClr val="DADADA"/>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
    <a:dk1>
      <a:srgbClr val="FFFFFF"/>
    </a:dk1>
    <a:lt1>
      <a:srgbClr val="FFFFFF"/>
    </a:lt1>
    <a:dk2>
      <a:srgbClr val="000000"/>
    </a:dk2>
    <a:lt2>
      <a:srgbClr val="808080"/>
    </a:lt2>
    <a:accent1>
      <a:srgbClr val="BBE0E3"/>
    </a:accent1>
    <a:accent2>
      <a:srgbClr val="333399"/>
    </a:accent2>
    <a:accent3>
      <a:srgbClr val="FFFFFF"/>
    </a:accent3>
    <a:accent4>
      <a:srgbClr val="DADADA"/>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8467</TotalTime>
  <Words>1128</Words>
  <Application>Microsoft Macintosh PowerPoint</Application>
  <PresentationFormat>On-screen Show (4:3)</PresentationFormat>
  <Paragraphs>268</Paragraphs>
  <Slides>29</Slides>
  <Notes>10</Notes>
  <HiddenSlides>0</HiddenSlides>
  <MMClips>0</MMClips>
  <ScaleCrop>false</ScaleCrop>
  <HeadingPairs>
    <vt:vector size="6" baseType="variant">
      <vt:variant>
        <vt:lpstr>Fonts Used</vt:lpstr>
      </vt:variant>
      <vt:variant>
        <vt:i4>10</vt:i4>
      </vt:variant>
      <vt:variant>
        <vt:lpstr>Theme</vt:lpstr>
      </vt:variant>
      <vt:variant>
        <vt:i4>4</vt:i4>
      </vt:variant>
      <vt:variant>
        <vt:lpstr>Slide Titles</vt:lpstr>
      </vt:variant>
      <vt:variant>
        <vt:i4>29</vt:i4>
      </vt:variant>
    </vt:vector>
  </HeadingPairs>
  <TitlesOfParts>
    <vt:vector size="43" baseType="lpstr">
      <vt:lpstr>Arial</vt:lpstr>
      <vt:lpstr>Calibri</vt:lpstr>
      <vt:lpstr>DIN-Medium</vt:lpstr>
      <vt:lpstr>Lucida Grande</vt:lpstr>
      <vt:lpstr>MS PGothic</vt:lpstr>
      <vt:lpstr>ＭＳ Ｐゴシック</vt:lpstr>
      <vt:lpstr>Palatino Linotype</vt:lpstr>
      <vt:lpstr>Times</vt:lpstr>
      <vt:lpstr>Verdana</vt:lpstr>
      <vt:lpstr>ヒラギノ角ゴ Pro W3</vt:lpstr>
      <vt:lpstr>Office Theme</vt:lpstr>
      <vt:lpstr>2_Blank Presentation</vt:lpstr>
      <vt:lpstr>1_Black</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Dr Penson: Case 1 </vt:lpstr>
      <vt:lpstr>Potential Conflicts of Interest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Examples of Assays  for Genetic Testing</vt:lpstr>
      <vt:lpstr>PowerPoint Presentation</vt:lpstr>
      <vt:lpstr>PowerPoint Presentation</vt:lpstr>
      <vt:lpstr>PowerPoint Presentation</vt:lpstr>
      <vt:lpstr>PowerPoint Presentation</vt:lpstr>
      <vt:lpstr>PowerPoint Presentation</vt:lpstr>
    </vt:vector>
  </TitlesOfParts>
  <Manager/>
  <Company>Research To Practice</Company>
  <LinksUpToDate>false</LinksUpToDate>
  <SharedDoc>false</SharedDoc>
  <HyperlinkBase/>
  <HyperlinksChanged>false</HyperlinksChanged>
  <AppVersion>15.0033</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Research To Practice</dc:title>
  <dc:subject/>
  <dc:creator>Research To Practice</dc:creator>
  <cp:keywords/>
  <dc:description/>
  <cp:lastModifiedBy>Aura Herrmann</cp:lastModifiedBy>
  <cp:revision>114</cp:revision>
  <cp:lastPrinted>2017-03-14T12:20:21Z</cp:lastPrinted>
  <dcterms:created xsi:type="dcterms:W3CDTF">2014-11-09T15:14:20Z</dcterms:created>
  <dcterms:modified xsi:type="dcterms:W3CDTF">2017-06-20T20:06:34Z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0</vt:i4>
  </property>
  <property fmtid="{D5CDD505-2E9C-101B-9397-08002B2CF9AE}" pid="3" name="_NewReviewCycle">
    <vt:lpwstr/>
  </property>
  <property fmtid="{D5CDD505-2E9C-101B-9397-08002B2CF9AE}" pid="4" name="_EmailSubject">
    <vt:lpwstr>Final SOLO2 sides for data presentation at SGO 2017: author approval requested by 12.00 midday on Mon 13 March</vt:lpwstr>
  </property>
  <property fmtid="{D5CDD505-2E9C-101B-9397-08002B2CF9AE}" pid="5" name="_AuthorEmail">
    <vt:lpwstr>Penson.Richard@mgh.harvard.edu</vt:lpwstr>
  </property>
  <property fmtid="{D5CDD505-2E9C-101B-9397-08002B2CF9AE}" pid="6" name="_AuthorEmailDisplayName">
    <vt:lpwstr>Penson, Richard T.,M.D.,MRCP</vt:lpwstr>
  </property>
</Properties>
</file>