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710" r:id="rId2"/>
    <p:sldMasterId id="2147483723" r:id="rId3"/>
    <p:sldMasterId id="2147483735" r:id="rId4"/>
    <p:sldMasterId id="2147483747" r:id="rId5"/>
    <p:sldMasterId id="2147483763" r:id="rId6"/>
    <p:sldMasterId id="2147483779" r:id="rId7"/>
    <p:sldMasterId id="2147483795" r:id="rId8"/>
    <p:sldMasterId id="2147483807" r:id="rId9"/>
    <p:sldMasterId id="2147483819" r:id="rId10"/>
  </p:sldMasterIdLst>
  <p:notesMasterIdLst>
    <p:notesMasterId r:id="rId33"/>
  </p:notesMasterIdLst>
  <p:sldIdLst>
    <p:sldId id="504" r:id="rId11"/>
    <p:sldId id="499" r:id="rId12"/>
    <p:sldId id="505" r:id="rId13"/>
    <p:sldId id="506" r:id="rId14"/>
    <p:sldId id="507" r:id="rId15"/>
    <p:sldId id="494" r:id="rId16"/>
    <p:sldId id="434" r:id="rId17"/>
    <p:sldId id="466" r:id="rId18"/>
    <p:sldId id="471" r:id="rId19"/>
    <p:sldId id="498" r:id="rId20"/>
    <p:sldId id="508" r:id="rId21"/>
    <p:sldId id="509" r:id="rId22"/>
    <p:sldId id="510" r:id="rId23"/>
    <p:sldId id="460" r:id="rId24"/>
    <p:sldId id="500" r:id="rId25"/>
    <p:sldId id="469" r:id="rId26"/>
    <p:sldId id="511" r:id="rId27"/>
    <p:sldId id="464" r:id="rId28"/>
    <p:sldId id="503" r:id="rId29"/>
    <p:sldId id="514" r:id="rId30"/>
    <p:sldId id="512" r:id="rId31"/>
    <p:sldId id="51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kus Renschler" initials="MR" lastIdx="2" clrIdx="0"/>
  <p:cmAuthor id="1" name="wilkins" initials="w" lastIdx="1" clrIdx="1"/>
  <p:cmAuthor id="2" name="acolowick" initials="abc" lastIdx="1" clrIdx="2"/>
  <p:cmAuthor id="3" name="Markus" initials="MR" lastIdx="8" clrIdx="3"/>
  <p:cmAuthor id="4" name="Melanie Blanchard (MTM)" initials="MB"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CCFF"/>
    <a:srgbClr val="005EA4"/>
    <a:srgbClr val="0099FF"/>
    <a:srgbClr val="FFFFFF"/>
    <a:srgbClr val="003399"/>
    <a:srgbClr val="003366"/>
    <a:srgbClr val="000099"/>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94" autoAdjust="0"/>
    <p:restoredTop sz="94650" autoAdjust="0"/>
  </p:normalViewPr>
  <p:slideViewPr>
    <p:cSldViewPr>
      <p:cViewPr>
        <p:scale>
          <a:sx n="100" d="100"/>
          <a:sy n="100" d="100"/>
        </p:scale>
        <p:origin x="-1752" y="-400"/>
      </p:cViewPr>
      <p:guideLst>
        <p:guide orient="horz" pos="1027"/>
        <p:guide orient="horz" pos="1138"/>
        <p:guide orient="horz" pos="384"/>
        <p:guide orient="horz" pos="624"/>
        <p:guide pos="293"/>
      </p:guideLst>
    </p:cSldViewPr>
  </p:slideViewPr>
  <p:outlineViewPr>
    <p:cViewPr>
      <p:scale>
        <a:sx n="33" d="100"/>
        <a:sy n="33" d="100"/>
      </p:scale>
      <p:origin x="0" y="26934"/>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0" d="100"/>
          <a:sy n="90" d="100"/>
        </p:scale>
        <p:origin x="-2896"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0.xml"/><Relationship Id="rId21" Type="http://schemas.openxmlformats.org/officeDocument/2006/relationships/slide" Target="slides/slide11.xml"/><Relationship Id="rId22" Type="http://schemas.openxmlformats.org/officeDocument/2006/relationships/slide" Target="slides/slide12.xml"/><Relationship Id="rId23" Type="http://schemas.openxmlformats.org/officeDocument/2006/relationships/slide" Target="slides/slide13.xml"/><Relationship Id="rId24" Type="http://schemas.openxmlformats.org/officeDocument/2006/relationships/slide" Target="slides/slide14.xml"/><Relationship Id="rId25" Type="http://schemas.openxmlformats.org/officeDocument/2006/relationships/slide" Target="slides/slide15.xml"/><Relationship Id="rId26" Type="http://schemas.openxmlformats.org/officeDocument/2006/relationships/slide" Target="slides/slide16.xml"/><Relationship Id="rId27" Type="http://schemas.openxmlformats.org/officeDocument/2006/relationships/slide" Target="slides/slide17.xml"/><Relationship Id="rId28" Type="http://schemas.openxmlformats.org/officeDocument/2006/relationships/slide" Target="slides/slide18.xml"/><Relationship Id="rId29" Type="http://schemas.openxmlformats.org/officeDocument/2006/relationships/slide" Target="slides/slide1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0.xml"/><Relationship Id="rId31" Type="http://schemas.openxmlformats.org/officeDocument/2006/relationships/slide" Target="slides/slide21.xml"/><Relationship Id="rId32" Type="http://schemas.openxmlformats.org/officeDocument/2006/relationships/slide" Target="slides/slide22.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commentAuthors" Target="commentAuthors.xml"/><Relationship Id="rId36" Type="http://schemas.openxmlformats.org/officeDocument/2006/relationships/presProps" Target="presProps.xml"/><Relationship Id="rId10" Type="http://schemas.openxmlformats.org/officeDocument/2006/relationships/slideMaster" Target="slideMasters/slideMaster10.xml"/><Relationship Id="rId11" Type="http://schemas.openxmlformats.org/officeDocument/2006/relationships/slide" Target="slides/slide1.xml"/><Relationship Id="rId12" Type="http://schemas.openxmlformats.org/officeDocument/2006/relationships/slide" Target="slides/slide2.xml"/><Relationship Id="rId13" Type="http://schemas.openxmlformats.org/officeDocument/2006/relationships/slide" Target="slides/slide3.xml"/><Relationship Id="rId14" Type="http://schemas.openxmlformats.org/officeDocument/2006/relationships/slide" Target="slides/slide4.xml"/><Relationship Id="rId15" Type="http://schemas.openxmlformats.org/officeDocument/2006/relationships/slide" Target="slides/slide5.xml"/><Relationship Id="rId16" Type="http://schemas.openxmlformats.org/officeDocument/2006/relationships/slide" Target="slides/slide6.xml"/><Relationship Id="rId17" Type="http://schemas.openxmlformats.org/officeDocument/2006/relationships/slide" Target="slides/slide7.xml"/><Relationship Id="rId18" Type="http://schemas.openxmlformats.org/officeDocument/2006/relationships/slide" Target="slides/slide8.xml"/><Relationship Id="rId19" Type="http://schemas.openxmlformats.org/officeDocument/2006/relationships/slide" Target="slides/slide9.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Microsoft_Excel_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Sheet1!$A$2:$A$6</c:f>
              <c:strCache>
                <c:ptCount val="5"/>
                <c:pt idx="0">
                  <c:v>I don't know</c:v>
                </c:pt>
                <c:pt idx="2">
                  <c:v>Aflibercept</c:v>
                </c:pt>
                <c:pt idx="3">
                  <c:v>Regorafenib</c:v>
                </c:pt>
                <c:pt idx="4">
                  <c:v>Bevacizumab</c:v>
                </c:pt>
              </c:strCache>
            </c:strRef>
          </c:cat>
          <c:val>
            <c:numRef>
              <c:f>Sheet1!$B$2:$B$6</c:f>
              <c:numCache>
                <c:formatCode>0%</c:formatCode>
                <c:ptCount val="5"/>
                <c:pt idx="0">
                  <c:v>0.42</c:v>
                </c:pt>
                <c:pt idx="1">
                  <c:v>0.38</c:v>
                </c:pt>
                <c:pt idx="2">
                  <c:v>0.07</c:v>
                </c:pt>
                <c:pt idx="3">
                  <c:v>0.09</c:v>
                </c:pt>
                <c:pt idx="4">
                  <c:v>0.04</c:v>
                </c:pt>
              </c:numCache>
            </c:numRef>
          </c:val>
        </c:ser>
        <c:dLbls>
          <c:showLegendKey val="0"/>
          <c:showVal val="0"/>
          <c:showCatName val="0"/>
          <c:showSerName val="0"/>
          <c:showPercent val="0"/>
          <c:showBubbleSize val="0"/>
        </c:dLbls>
        <c:gapWidth val="150"/>
        <c:axId val="390918952"/>
        <c:axId val="390945160"/>
      </c:barChart>
      <c:catAx>
        <c:axId val="390918952"/>
        <c:scaling>
          <c:orientation val="minMax"/>
        </c:scaling>
        <c:delete val="0"/>
        <c:axPos val="l"/>
        <c:majorTickMark val="out"/>
        <c:minorTickMark val="none"/>
        <c:tickLblPos val="nextTo"/>
        <c:txPr>
          <a:bodyPr/>
          <a:lstStyle/>
          <a:p>
            <a:pPr algn="r">
              <a:defRPr sz="1600"/>
            </a:pPr>
            <a:endParaRPr lang="en-US"/>
          </a:p>
        </c:txPr>
        <c:crossAx val="390945160"/>
        <c:crosses val="autoZero"/>
        <c:auto val="1"/>
        <c:lblAlgn val="ctr"/>
        <c:lblOffset val="100"/>
        <c:noMultiLvlLbl val="0"/>
      </c:catAx>
      <c:valAx>
        <c:axId val="390945160"/>
        <c:scaling>
          <c:orientation val="minMax"/>
        </c:scaling>
        <c:delete val="0"/>
        <c:axPos val="b"/>
        <c:numFmt formatCode="0%" sourceLinked="1"/>
        <c:majorTickMark val="out"/>
        <c:minorTickMark val="none"/>
        <c:tickLblPos val="nextTo"/>
        <c:txPr>
          <a:bodyPr/>
          <a:lstStyle/>
          <a:p>
            <a:pPr>
              <a:defRPr sz="1600"/>
            </a:pPr>
            <a:endParaRPr lang="en-US"/>
          </a:p>
        </c:txPr>
        <c:crossAx val="390918952"/>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9745136998062"/>
          <c:y val="0.0448275862068965"/>
          <c:w val="0.645330659602129"/>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Sheet1!$A$2:$A$6</c:f>
              <c:strCache>
                <c:ptCount val="5"/>
                <c:pt idx="0">
                  <c:v>&gt;10</c:v>
                </c:pt>
                <c:pt idx="4">
                  <c:v>None</c:v>
                </c:pt>
              </c:strCache>
            </c:strRef>
          </c:cat>
          <c:val>
            <c:numRef>
              <c:f>Sheet1!$B$2:$B$6</c:f>
              <c:numCache>
                <c:formatCode>0%</c:formatCode>
                <c:ptCount val="5"/>
                <c:pt idx="0">
                  <c:v>0.16</c:v>
                </c:pt>
                <c:pt idx="1">
                  <c:v>0.09</c:v>
                </c:pt>
                <c:pt idx="2">
                  <c:v>0.13</c:v>
                </c:pt>
                <c:pt idx="3">
                  <c:v>0.16</c:v>
                </c:pt>
                <c:pt idx="4">
                  <c:v>0.47</c:v>
                </c:pt>
              </c:numCache>
            </c:numRef>
          </c:val>
        </c:ser>
        <c:dLbls>
          <c:showLegendKey val="0"/>
          <c:showVal val="0"/>
          <c:showCatName val="0"/>
          <c:showSerName val="0"/>
          <c:showPercent val="0"/>
          <c:showBubbleSize val="0"/>
        </c:dLbls>
        <c:gapWidth val="150"/>
        <c:axId val="307172120"/>
        <c:axId val="390776936"/>
      </c:barChart>
      <c:catAx>
        <c:axId val="307172120"/>
        <c:scaling>
          <c:orientation val="minMax"/>
        </c:scaling>
        <c:delete val="0"/>
        <c:axPos val="l"/>
        <c:majorTickMark val="out"/>
        <c:minorTickMark val="none"/>
        <c:tickLblPos val="nextTo"/>
        <c:txPr>
          <a:bodyPr/>
          <a:lstStyle/>
          <a:p>
            <a:pPr algn="r">
              <a:defRPr sz="1600"/>
            </a:pPr>
            <a:endParaRPr lang="en-US"/>
          </a:p>
        </c:txPr>
        <c:crossAx val="390776936"/>
        <c:crosses val="autoZero"/>
        <c:auto val="1"/>
        <c:lblAlgn val="ctr"/>
        <c:lblOffset val="100"/>
        <c:noMultiLvlLbl val="0"/>
      </c:catAx>
      <c:valAx>
        <c:axId val="390776936"/>
        <c:scaling>
          <c:orientation val="minMax"/>
        </c:scaling>
        <c:delete val="0"/>
        <c:axPos val="b"/>
        <c:numFmt formatCode="0%" sourceLinked="1"/>
        <c:majorTickMark val="out"/>
        <c:minorTickMark val="none"/>
        <c:tickLblPos val="nextTo"/>
        <c:txPr>
          <a:bodyPr/>
          <a:lstStyle/>
          <a:p>
            <a:pPr>
              <a:defRPr sz="1600"/>
            </a:pPr>
            <a:endParaRPr lang="en-US"/>
          </a:p>
        </c:txPr>
        <c:crossAx val="307172120"/>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7128314568156"/>
          <c:y val="0.0448275862068965"/>
          <c:w val="0.607947482032036"/>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Sheet1!$A$2:$A$4</c:f>
              <c:strCache>
                <c:ptCount val="3"/>
                <c:pt idx="0">
                  <c:v>Very uncomfortable</c:v>
                </c:pt>
                <c:pt idx="1">
                  <c:v>Somewhat comfortable</c:v>
                </c:pt>
                <c:pt idx="2">
                  <c:v>Very comfortable</c:v>
                </c:pt>
              </c:strCache>
            </c:strRef>
          </c:cat>
          <c:val>
            <c:numRef>
              <c:f>Sheet1!$B$2:$B$4</c:f>
              <c:numCache>
                <c:formatCode>0%</c:formatCode>
                <c:ptCount val="3"/>
                <c:pt idx="0">
                  <c:v>0.25</c:v>
                </c:pt>
                <c:pt idx="1">
                  <c:v>0.41</c:v>
                </c:pt>
                <c:pt idx="2">
                  <c:v>0.34</c:v>
                </c:pt>
              </c:numCache>
            </c:numRef>
          </c:val>
        </c:ser>
        <c:dLbls>
          <c:showLegendKey val="0"/>
          <c:showVal val="0"/>
          <c:showCatName val="0"/>
          <c:showSerName val="0"/>
          <c:showPercent val="0"/>
          <c:showBubbleSize val="0"/>
        </c:dLbls>
        <c:gapWidth val="150"/>
        <c:axId val="390923560"/>
        <c:axId val="390903128"/>
      </c:barChart>
      <c:catAx>
        <c:axId val="390923560"/>
        <c:scaling>
          <c:orientation val="minMax"/>
        </c:scaling>
        <c:delete val="0"/>
        <c:axPos val="l"/>
        <c:majorTickMark val="out"/>
        <c:minorTickMark val="none"/>
        <c:tickLblPos val="nextTo"/>
        <c:txPr>
          <a:bodyPr/>
          <a:lstStyle/>
          <a:p>
            <a:pPr algn="r">
              <a:defRPr sz="1600"/>
            </a:pPr>
            <a:endParaRPr lang="en-US"/>
          </a:p>
        </c:txPr>
        <c:crossAx val="390903128"/>
        <c:crosses val="autoZero"/>
        <c:auto val="1"/>
        <c:lblAlgn val="ctr"/>
        <c:lblOffset val="100"/>
        <c:noMultiLvlLbl val="0"/>
      </c:catAx>
      <c:valAx>
        <c:axId val="390903128"/>
        <c:scaling>
          <c:orientation val="minMax"/>
        </c:scaling>
        <c:delete val="0"/>
        <c:axPos val="b"/>
        <c:numFmt formatCode="0%" sourceLinked="1"/>
        <c:majorTickMark val="out"/>
        <c:minorTickMark val="none"/>
        <c:tickLblPos val="nextTo"/>
        <c:txPr>
          <a:bodyPr/>
          <a:lstStyle/>
          <a:p>
            <a:pPr>
              <a:defRPr sz="1600"/>
            </a:pPr>
            <a:endParaRPr lang="en-US"/>
          </a:p>
        </c:txPr>
        <c:crossAx val="390923560"/>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Sheet1!$A$2:$A$5</c:f>
              <c:strCache>
                <c:ptCount val="4"/>
                <c:pt idx="0">
                  <c:v>I don't know</c:v>
                </c:pt>
                <c:pt idx="1">
                  <c:v>No</c:v>
                </c:pt>
                <c:pt idx="2">
                  <c:v>Yes, for some patients</c:v>
                </c:pt>
                <c:pt idx="3">
                  <c:v>Yes, for most patients</c:v>
                </c:pt>
              </c:strCache>
            </c:strRef>
          </c:cat>
          <c:val>
            <c:numRef>
              <c:f>Sheet1!$B$2:$B$5</c:f>
              <c:numCache>
                <c:formatCode>0%</c:formatCode>
                <c:ptCount val="4"/>
                <c:pt idx="0">
                  <c:v>0.2</c:v>
                </c:pt>
                <c:pt idx="1">
                  <c:v>0.07</c:v>
                </c:pt>
                <c:pt idx="2">
                  <c:v>0.42</c:v>
                </c:pt>
                <c:pt idx="3">
                  <c:v>0.31</c:v>
                </c:pt>
              </c:numCache>
            </c:numRef>
          </c:val>
        </c:ser>
        <c:dLbls>
          <c:showLegendKey val="0"/>
          <c:showVal val="0"/>
          <c:showCatName val="0"/>
          <c:showSerName val="0"/>
          <c:showPercent val="0"/>
          <c:showBubbleSize val="0"/>
        </c:dLbls>
        <c:gapWidth val="150"/>
        <c:axId val="416012424"/>
        <c:axId val="415969992"/>
      </c:barChart>
      <c:catAx>
        <c:axId val="416012424"/>
        <c:scaling>
          <c:orientation val="minMax"/>
        </c:scaling>
        <c:delete val="0"/>
        <c:axPos val="l"/>
        <c:majorTickMark val="out"/>
        <c:minorTickMark val="none"/>
        <c:tickLblPos val="nextTo"/>
        <c:txPr>
          <a:bodyPr/>
          <a:lstStyle/>
          <a:p>
            <a:pPr algn="r">
              <a:defRPr sz="1600"/>
            </a:pPr>
            <a:endParaRPr lang="en-US"/>
          </a:p>
        </c:txPr>
        <c:crossAx val="415969992"/>
        <c:crosses val="autoZero"/>
        <c:auto val="1"/>
        <c:lblAlgn val="ctr"/>
        <c:lblOffset val="100"/>
        <c:noMultiLvlLbl val="0"/>
      </c:catAx>
      <c:valAx>
        <c:axId val="415969992"/>
        <c:scaling>
          <c:orientation val="minMax"/>
        </c:scaling>
        <c:delete val="0"/>
        <c:axPos val="b"/>
        <c:numFmt formatCode="0%" sourceLinked="1"/>
        <c:majorTickMark val="out"/>
        <c:minorTickMark val="none"/>
        <c:tickLblPos val="nextTo"/>
        <c:txPr>
          <a:bodyPr/>
          <a:lstStyle/>
          <a:p>
            <a:pPr>
              <a:defRPr sz="1600"/>
            </a:pPr>
            <a:endParaRPr lang="en-US"/>
          </a:p>
        </c:txPr>
        <c:crossAx val="416012424"/>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B3FE28A-579F-422F-9C8B-CBBFCD530A0E}" type="datetimeFigureOut">
              <a:rPr lang="en-US"/>
              <a:pPr>
                <a:defRPr/>
              </a:pPr>
              <a:t>4/8/13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9CBBA6D-9452-4EF9-9D0E-6F7569DEE8A9}" type="slidenum">
              <a:rPr lang="en-US"/>
              <a:pPr>
                <a:defRPr/>
              </a:pPr>
              <a:t>‹#›</a:t>
            </a:fld>
            <a:endParaRPr lang="en-US"/>
          </a:p>
        </p:txBody>
      </p:sp>
    </p:spTree>
    <p:extLst>
      <p:ext uri="{BB962C8B-B14F-4D97-AF65-F5344CB8AC3E}">
        <p14:creationId xmlns:p14="http://schemas.microsoft.com/office/powerpoint/2010/main" val="757221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a:t>
            </a:fld>
            <a:endParaRPr lang="en-US"/>
          </a:p>
        </p:txBody>
      </p:sp>
    </p:spTree>
    <p:extLst>
      <p:ext uri="{BB962C8B-B14F-4D97-AF65-F5344CB8AC3E}">
        <p14:creationId xmlns:p14="http://schemas.microsoft.com/office/powerpoint/2010/main" val="2245512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B1A621F9-A5C7-4E94-A3BE-8BC7F5300048}" type="slidenum">
              <a:rPr lang="en-US" smtClean="0"/>
              <a:pPr/>
              <a:t>10</a:t>
            </a:fld>
            <a:endParaRPr lang="en-US" dirty="0"/>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05644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11</a:t>
            </a:fld>
            <a:endParaRPr lang="en-US"/>
          </a:p>
        </p:txBody>
      </p:sp>
    </p:spTree>
    <p:extLst>
      <p:ext uri="{BB962C8B-B14F-4D97-AF65-F5344CB8AC3E}">
        <p14:creationId xmlns:p14="http://schemas.microsoft.com/office/powerpoint/2010/main" val="3432920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12</a:t>
            </a:fld>
            <a:endParaRPr lang="en-US"/>
          </a:p>
        </p:txBody>
      </p:sp>
    </p:spTree>
    <p:extLst>
      <p:ext uri="{BB962C8B-B14F-4D97-AF65-F5344CB8AC3E}">
        <p14:creationId xmlns:p14="http://schemas.microsoft.com/office/powerpoint/2010/main" val="882567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13</a:t>
            </a:fld>
            <a:endParaRPr lang="en-US"/>
          </a:p>
        </p:txBody>
      </p:sp>
    </p:spTree>
    <p:extLst>
      <p:ext uri="{BB962C8B-B14F-4D97-AF65-F5344CB8AC3E}">
        <p14:creationId xmlns:p14="http://schemas.microsoft.com/office/powerpoint/2010/main" val="1516997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14</a:t>
            </a:fld>
            <a:endParaRPr lang="en-US"/>
          </a:p>
        </p:txBody>
      </p:sp>
    </p:spTree>
    <p:extLst>
      <p:ext uri="{BB962C8B-B14F-4D97-AF65-F5344CB8AC3E}">
        <p14:creationId xmlns:p14="http://schemas.microsoft.com/office/powerpoint/2010/main" val="3482245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ea typeface="MS PGothic" pitchFamily="34" charset="-128"/>
              </a:defRPr>
            </a:lvl1pPr>
            <a:lvl2pPr marL="731695" indent="-281421" eaLnBrk="0" hangingPunct="0">
              <a:defRPr>
                <a:solidFill>
                  <a:schemeClr val="tx1"/>
                </a:solidFill>
                <a:latin typeface="Arial" charset="0"/>
                <a:ea typeface="MS PGothic" pitchFamily="34" charset="-128"/>
              </a:defRPr>
            </a:lvl2pPr>
            <a:lvl3pPr marL="1125684" indent="-225137" eaLnBrk="0" hangingPunct="0">
              <a:defRPr>
                <a:solidFill>
                  <a:schemeClr val="tx1"/>
                </a:solidFill>
                <a:latin typeface="Arial" charset="0"/>
                <a:ea typeface="MS PGothic" pitchFamily="34" charset="-128"/>
              </a:defRPr>
            </a:lvl3pPr>
            <a:lvl4pPr marL="1575958" indent="-225137" eaLnBrk="0" hangingPunct="0">
              <a:defRPr>
                <a:solidFill>
                  <a:schemeClr val="tx1"/>
                </a:solidFill>
                <a:latin typeface="Arial" charset="0"/>
                <a:ea typeface="MS PGothic" pitchFamily="34" charset="-128"/>
              </a:defRPr>
            </a:lvl4pPr>
            <a:lvl5pPr marL="2026232" indent="-225137" eaLnBrk="0" hangingPunct="0">
              <a:defRPr>
                <a:solidFill>
                  <a:schemeClr val="tx1"/>
                </a:solidFill>
                <a:latin typeface="Arial" charset="0"/>
                <a:ea typeface="MS PGothic" pitchFamily="34" charset="-128"/>
              </a:defRPr>
            </a:lvl5pPr>
            <a:lvl6pPr marL="2476505" indent="-225137" eaLnBrk="0" fontAlgn="base" hangingPunct="0">
              <a:spcBef>
                <a:spcPct val="0"/>
              </a:spcBef>
              <a:spcAft>
                <a:spcPct val="0"/>
              </a:spcAft>
              <a:defRPr>
                <a:solidFill>
                  <a:schemeClr val="tx1"/>
                </a:solidFill>
                <a:latin typeface="Arial" charset="0"/>
                <a:ea typeface="MS PGothic" pitchFamily="34" charset="-128"/>
              </a:defRPr>
            </a:lvl6pPr>
            <a:lvl7pPr marL="2926778" indent="-225137" eaLnBrk="0" fontAlgn="base" hangingPunct="0">
              <a:spcBef>
                <a:spcPct val="0"/>
              </a:spcBef>
              <a:spcAft>
                <a:spcPct val="0"/>
              </a:spcAft>
              <a:defRPr>
                <a:solidFill>
                  <a:schemeClr val="tx1"/>
                </a:solidFill>
                <a:latin typeface="Arial" charset="0"/>
                <a:ea typeface="MS PGothic" pitchFamily="34" charset="-128"/>
              </a:defRPr>
            </a:lvl7pPr>
            <a:lvl8pPr marL="3377052" indent="-225137" eaLnBrk="0" fontAlgn="base" hangingPunct="0">
              <a:spcBef>
                <a:spcPct val="0"/>
              </a:spcBef>
              <a:spcAft>
                <a:spcPct val="0"/>
              </a:spcAft>
              <a:defRPr>
                <a:solidFill>
                  <a:schemeClr val="tx1"/>
                </a:solidFill>
                <a:latin typeface="Arial" charset="0"/>
                <a:ea typeface="MS PGothic" pitchFamily="34" charset="-128"/>
              </a:defRPr>
            </a:lvl8pPr>
            <a:lvl9pPr marL="3827326" indent="-225137"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E694BACE-87F6-40A7-A551-D9EB51D88373}" type="slidenum">
              <a:rPr lang="en-US" smtClean="0"/>
              <a:pPr eaLnBrk="1" hangingPunct="1"/>
              <a:t>15</a:t>
            </a:fld>
            <a:endParaRPr lang="en-US" dirty="0" smtClean="0"/>
          </a:p>
        </p:txBody>
      </p:sp>
      <p:sp>
        <p:nvSpPr>
          <p:cNvPr id="19459" name="Rectangle 2"/>
          <p:cNvSpPr>
            <a:spLocks noGrp="1" noRot="1" noChangeAspect="1" noChangeArrowheads="1" noTextEdit="1"/>
          </p:cNvSpPr>
          <p:nvPr>
            <p:ph type="sldImg"/>
          </p:nvPr>
        </p:nvSpPr>
        <p:spPr>
          <a:solidFill>
            <a:srgbClr val="FFFFFF"/>
          </a:solidFill>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16</a:t>
            </a:fld>
            <a:endParaRPr lang="en-US"/>
          </a:p>
        </p:txBody>
      </p:sp>
    </p:spTree>
    <p:extLst>
      <p:ext uri="{BB962C8B-B14F-4D97-AF65-F5344CB8AC3E}">
        <p14:creationId xmlns:p14="http://schemas.microsoft.com/office/powerpoint/2010/main" val="3675791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4DBBFF-D3B0-4C58-B9FB-82A1A69F7781}" type="slidenum">
              <a:rPr lang="en-US"/>
              <a:pPr/>
              <a:t>17</a:t>
            </a:fld>
            <a:endParaRPr lang="en-US" dirty="0"/>
          </a:p>
        </p:txBody>
      </p:sp>
      <p:sp>
        <p:nvSpPr>
          <p:cNvPr id="4608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18</a:t>
            </a:fld>
            <a:endParaRPr lang="en-US"/>
          </a:p>
        </p:txBody>
      </p:sp>
    </p:spTree>
    <p:extLst>
      <p:ext uri="{BB962C8B-B14F-4D97-AF65-F5344CB8AC3E}">
        <p14:creationId xmlns:p14="http://schemas.microsoft.com/office/powerpoint/2010/main" val="1703349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19</a:t>
            </a:fld>
            <a:endParaRPr lang="en-US"/>
          </a:p>
        </p:txBody>
      </p:sp>
    </p:spTree>
    <p:extLst>
      <p:ext uri="{BB962C8B-B14F-4D97-AF65-F5344CB8AC3E}">
        <p14:creationId xmlns:p14="http://schemas.microsoft.com/office/powerpoint/2010/main" val="3243350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983" eaLnBrk="0" hangingPunct="0">
              <a:defRPr>
                <a:solidFill>
                  <a:schemeClr val="tx1"/>
                </a:solidFill>
                <a:latin typeface="Arial" pitchFamily="34" charset="0"/>
                <a:ea typeface="MS PGothic" pitchFamily="34" charset="-128"/>
              </a:defRPr>
            </a:lvl1pPr>
            <a:lvl2pPr marL="702756" indent="-270291" defTabSz="912983" eaLnBrk="0" hangingPunct="0">
              <a:defRPr>
                <a:solidFill>
                  <a:schemeClr val="tx1"/>
                </a:solidFill>
                <a:latin typeface="Arial" pitchFamily="34" charset="0"/>
                <a:ea typeface="MS PGothic" pitchFamily="34" charset="-128"/>
              </a:defRPr>
            </a:lvl2pPr>
            <a:lvl3pPr marL="1081164" indent="-216233" defTabSz="912983" eaLnBrk="0" hangingPunct="0">
              <a:defRPr>
                <a:solidFill>
                  <a:schemeClr val="tx1"/>
                </a:solidFill>
                <a:latin typeface="Arial" pitchFamily="34" charset="0"/>
                <a:ea typeface="MS PGothic" pitchFamily="34" charset="-128"/>
              </a:defRPr>
            </a:lvl3pPr>
            <a:lvl4pPr marL="1513629" indent="-216233" defTabSz="912983" eaLnBrk="0" hangingPunct="0">
              <a:defRPr>
                <a:solidFill>
                  <a:schemeClr val="tx1"/>
                </a:solidFill>
                <a:latin typeface="Arial" pitchFamily="34" charset="0"/>
                <a:ea typeface="MS PGothic" pitchFamily="34" charset="-128"/>
              </a:defRPr>
            </a:lvl4pPr>
            <a:lvl5pPr marL="1946095" indent="-216233" defTabSz="912983" eaLnBrk="0" hangingPunct="0">
              <a:defRPr>
                <a:solidFill>
                  <a:schemeClr val="tx1"/>
                </a:solidFill>
                <a:latin typeface="Arial" pitchFamily="34" charset="0"/>
                <a:ea typeface="MS PGothic" pitchFamily="34" charset="-128"/>
              </a:defRPr>
            </a:lvl5pPr>
            <a:lvl6pPr marL="2378560" indent="-216233" defTabSz="912983" eaLnBrk="0" fontAlgn="base" hangingPunct="0">
              <a:spcBef>
                <a:spcPct val="0"/>
              </a:spcBef>
              <a:spcAft>
                <a:spcPct val="0"/>
              </a:spcAft>
              <a:defRPr>
                <a:solidFill>
                  <a:schemeClr val="tx1"/>
                </a:solidFill>
                <a:latin typeface="Arial" pitchFamily="34" charset="0"/>
                <a:ea typeface="MS PGothic" pitchFamily="34" charset="-128"/>
              </a:defRPr>
            </a:lvl6pPr>
            <a:lvl7pPr marL="2811026" indent="-216233" defTabSz="912983" eaLnBrk="0" fontAlgn="base" hangingPunct="0">
              <a:spcBef>
                <a:spcPct val="0"/>
              </a:spcBef>
              <a:spcAft>
                <a:spcPct val="0"/>
              </a:spcAft>
              <a:defRPr>
                <a:solidFill>
                  <a:schemeClr val="tx1"/>
                </a:solidFill>
                <a:latin typeface="Arial" pitchFamily="34" charset="0"/>
                <a:ea typeface="MS PGothic" pitchFamily="34" charset="-128"/>
              </a:defRPr>
            </a:lvl7pPr>
            <a:lvl8pPr marL="3243491" indent="-216233" defTabSz="912983" eaLnBrk="0" fontAlgn="base" hangingPunct="0">
              <a:spcBef>
                <a:spcPct val="0"/>
              </a:spcBef>
              <a:spcAft>
                <a:spcPct val="0"/>
              </a:spcAft>
              <a:defRPr>
                <a:solidFill>
                  <a:schemeClr val="tx1"/>
                </a:solidFill>
                <a:latin typeface="Arial" pitchFamily="34" charset="0"/>
                <a:ea typeface="MS PGothic" pitchFamily="34" charset="-128"/>
              </a:defRPr>
            </a:lvl8pPr>
            <a:lvl9pPr marL="3675957" indent="-216233" defTabSz="912983"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CE8EE45F-2C79-48AE-B805-4602288A3D26}" type="slidenum">
              <a:rPr lang="en-US" smtClean="0"/>
              <a:pPr eaLnBrk="1" hangingPunct="1"/>
              <a:t>2</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a:fld id="{9A1768C8-B0EA-844E-BA39-8E5AF8AB1CA7}" type="slidenum">
              <a:rPr lang="en-US" sz="1200" i="0" smtClean="0">
                <a:solidFill>
                  <a:srgbClr val="000000"/>
                </a:solidFill>
                <a:latin typeface="Times" charset="0"/>
                <a:ea typeface="ヒラギノ角ゴ Pro W3" charset="0"/>
                <a:cs typeface="ヒラギノ角ゴ Pro W3" charset="0"/>
              </a:rPr>
              <a:pPr algn="r"/>
              <a:t>20</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a:fld id="{F232C1C0-BF3A-E447-AF76-0A8FC44975BB}" type="slidenum">
              <a:rPr lang="en-US" sz="1200" i="0" smtClean="0">
                <a:solidFill>
                  <a:srgbClr val="000000"/>
                </a:solidFill>
                <a:latin typeface="Times" charset="0"/>
                <a:ea typeface="ヒラギノ角ゴ Pro W3" charset="0"/>
                <a:cs typeface="ヒラギノ角ゴ Pro W3" charset="0"/>
              </a:rPr>
              <a:pPr algn="r"/>
              <a:t>20</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21</a:t>
            </a:fld>
            <a:endParaRPr lang="en-US"/>
          </a:p>
        </p:txBody>
      </p:sp>
    </p:spTree>
    <p:extLst>
      <p:ext uri="{BB962C8B-B14F-4D97-AF65-F5344CB8AC3E}">
        <p14:creationId xmlns:p14="http://schemas.microsoft.com/office/powerpoint/2010/main" val="732908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ＭＳ Ｐゴシック" charset="0"/>
              <a:cs typeface="ＭＳ Ｐゴシック" charset="0"/>
            </a:endParaRP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F7D6C64-6DA7-8146-9771-FCD891E64E23}" type="slidenum">
              <a:rPr lang="en-US" sz="1200">
                <a:solidFill>
                  <a:prstClr val="black"/>
                </a:solidFill>
                <a:cs typeface="Arial" charset="0"/>
              </a:rPr>
              <a:pPr eaLnBrk="1" hangingPunct="1"/>
              <a:t>22</a:t>
            </a:fld>
            <a:endParaRPr lang="en-US" sz="1200">
              <a:solidFill>
                <a:prstClr val="black"/>
              </a:solidFill>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3</a:t>
            </a:fld>
            <a:endParaRPr lang="en-US"/>
          </a:p>
        </p:txBody>
      </p:sp>
    </p:spTree>
    <p:extLst>
      <p:ext uri="{BB962C8B-B14F-4D97-AF65-F5344CB8AC3E}">
        <p14:creationId xmlns:p14="http://schemas.microsoft.com/office/powerpoint/2010/main" val="2840854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4</a:t>
            </a:fld>
            <a:endParaRPr lang="en-US"/>
          </a:p>
        </p:txBody>
      </p:sp>
    </p:spTree>
    <p:extLst>
      <p:ext uri="{BB962C8B-B14F-4D97-AF65-F5344CB8AC3E}">
        <p14:creationId xmlns:p14="http://schemas.microsoft.com/office/powerpoint/2010/main" val="824643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5</a:t>
            </a:fld>
            <a:endParaRPr lang="en-US"/>
          </a:p>
        </p:txBody>
      </p:sp>
    </p:spTree>
    <p:extLst>
      <p:ext uri="{BB962C8B-B14F-4D97-AF65-F5344CB8AC3E}">
        <p14:creationId xmlns:p14="http://schemas.microsoft.com/office/powerpoint/2010/main" val="1978656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6</a:t>
            </a:fld>
            <a:endParaRPr lang="en-US"/>
          </a:p>
        </p:txBody>
      </p:sp>
    </p:spTree>
    <p:extLst>
      <p:ext uri="{BB962C8B-B14F-4D97-AF65-F5344CB8AC3E}">
        <p14:creationId xmlns:p14="http://schemas.microsoft.com/office/powerpoint/2010/main" val="30489197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bwMode="auto">
          <a:noFill/>
          <a:ln>
            <a:miter lim="800000"/>
            <a:headEnd/>
            <a:tailEnd/>
          </a:ln>
        </p:spPr>
        <p:txBody>
          <a:bodyPr/>
          <a:lstStyle/>
          <a:p>
            <a:fld id="{A75CC164-ACA5-459B-BE7D-653DEFF5684F}" type="slidenum">
              <a:rPr lang="en-US">
                <a:solidFill>
                  <a:srgbClr val="000000"/>
                </a:solidFill>
              </a:rPr>
              <a:pPr/>
              <a:t>7</a:t>
            </a:fld>
            <a:endParaRPr lang="en-US">
              <a:solidFill>
                <a:srgbClr val="000000"/>
              </a:solidFill>
            </a:endParaRPr>
          </a:p>
        </p:txBody>
      </p:sp>
      <p:sp>
        <p:nvSpPr>
          <p:cNvPr id="153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04"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9CBBA6D-9452-4EF9-9D0E-6F7569DEE8A9}" type="slidenum">
              <a:rPr lang="en-US" smtClean="0"/>
              <a:pPr>
                <a:defRPr/>
              </a:pPr>
              <a:t>8</a:t>
            </a:fld>
            <a:endParaRPr lang="en-US"/>
          </a:p>
        </p:txBody>
      </p:sp>
    </p:spTree>
    <p:extLst>
      <p:ext uri="{BB962C8B-B14F-4D97-AF65-F5344CB8AC3E}">
        <p14:creationId xmlns:p14="http://schemas.microsoft.com/office/powerpoint/2010/main" val="3641792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p:cNvSpPr>
          <p:nvPr>
            <p:ph type="sldImg"/>
          </p:nvPr>
        </p:nvSpPr>
        <p:spPr>
          <a:ln/>
        </p:spPr>
      </p:sp>
      <p:sp>
        <p:nvSpPr>
          <p:cNvPr id="256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image" Target="../media/image5.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4.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p:cNvSpPr>
          <p:nvPr userDrawn="1"/>
        </p:nvSpPr>
        <p:spPr bwMode="auto">
          <a:xfrm rot="16200000">
            <a:off x="4419600" y="-4419600"/>
            <a:ext cx="304800" cy="9144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gradFill flip="none" rotWithShape="1">
            <a:gsLst>
              <a:gs pos="0">
                <a:schemeClr val="tx1">
                  <a:alpha val="0"/>
                </a:schemeClr>
              </a:gs>
              <a:gs pos="50000">
                <a:srgbClr val="00CCFF">
                  <a:alpha val="44706"/>
                </a:srgbClr>
              </a:gs>
            </a:gsLst>
            <a:path path="circle">
              <a:fillToRect l="100000" t="100000"/>
            </a:path>
            <a:tileRect r="-100000" b="-100000"/>
          </a:gra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dirty="0">
              <a:solidFill>
                <a:prstClr val="white"/>
              </a:solidFill>
              <a:latin typeface="+mn-lt"/>
              <a:cs typeface="Arial" charset="0"/>
            </a:endParaRPr>
          </a:p>
        </p:txBody>
      </p:sp>
      <p:sp>
        <p:nvSpPr>
          <p:cNvPr id="5" name="Slide Number Placeholder 3"/>
          <p:cNvSpPr txBox="1">
            <a:spLocks/>
          </p:cNvSpPr>
          <p:nvPr userDrawn="1"/>
        </p:nvSpPr>
        <p:spPr bwMode="auto">
          <a:xfrm>
            <a:off x="8534400" y="0"/>
            <a:ext cx="609600" cy="304800"/>
          </a:xfrm>
          <a:prstGeom prst="rect">
            <a:avLst/>
          </a:prstGeom>
          <a:noFill/>
          <a:ln w="9525">
            <a:noFill/>
            <a:miter lim="800000"/>
            <a:headEnd/>
            <a:tailEnd/>
          </a:ln>
          <a:effectLst/>
        </p:spPr>
        <p:txBody>
          <a:bodyPr lIns="91430" tIns="45716" rIns="91430" bIns="45716">
            <a:spAutoFit/>
          </a:bodyPr>
          <a:lstStyle/>
          <a:p>
            <a:pPr algn="r">
              <a:defRPr/>
            </a:pPr>
            <a:fld id="{4CCA8DAC-887D-42E1-A8ED-6BFE77FF74D5}" type="slidenum">
              <a:rPr lang="en-US" sz="1400" b="1">
                <a:solidFill>
                  <a:prstClr val="white"/>
                </a:solidFill>
                <a:latin typeface="+mn-lt"/>
                <a:cs typeface="Arial" charset="0"/>
              </a:rPr>
              <a:pPr algn="r">
                <a:defRPr/>
              </a:pPr>
              <a:t>‹#›</a:t>
            </a:fld>
            <a:endParaRPr lang="en-US" sz="1400" b="1" dirty="0">
              <a:solidFill>
                <a:prstClr val="white"/>
              </a:solidFill>
              <a:latin typeface="+mn-lt"/>
              <a:cs typeface="Arial" charset="0"/>
            </a:endParaRPr>
          </a:p>
        </p:txBody>
      </p:sp>
      <p:sp>
        <p:nvSpPr>
          <p:cNvPr id="6" name="TextBox 7"/>
          <p:cNvSpPr txBox="1"/>
          <p:nvPr userDrawn="1"/>
        </p:nvSpPr>
        <p:spPr>
          <a:xfrm>
            <a:off x="3429000" y="6642100"/>
            <a:ext cx="5715000" cy="215900"/>
          </a:xfrm>
          <a:prstGeom prst="rect">
            <a:avLst/>
          </a:prstGeom>
          <a:noFill/>
        </p:spPr>
        <p:txBody>
          <a:bodyPr>
            <a:spAutoFit/>
          </a:bodyPr>
          <a:lstStyle/>
          <a:p>
            <a:pPr algn="r">
              <a:defRPr/>
            </a:pPr>
            <a:r>
              <a:rPr lang="en-US" sz="800" dirty="0">
                <a:solidFill>
                  <a:prstClr val="white"/>
                </a:solidFill>
                <a:latin typeface="+mn-lt"/>
                <a:cs typeface="Arial" charset="0"/>
              </a:rPr>
              <a:t>FOR INTERNAL USE ONLY. DO NOT DISTRIBUTE.</a:t>
            </a:r>
          </a:p>
        </p:txBody>
      </p:sp>
      <p:sp>
        <p:nvSpPr>
          <p:cNvPr id="9" name="Title 8"/>
          <p:cNvSpPr>
            <a:spLocks noGrp="1"/>
          </p:cNvSpPr>
          <p:nvPr>
            <p:ph type="ctrTitle"/>
          </p:nvPr>
        </p:nvSpPr>
        <p:spPr>
          <a:xfrm>
            <a:off x="429064" y="1371600"/>
            <a:ext cx="8257736" cy="1752600"/>
          </a:xfrm>
        </p:spPr>
        <p:txBody>
          <a:bodyPr anchor="b">
            <a:normAutofit/>
          </a:bodyPr>
          <a:lstStyle>
            <a:lvl1pPr algn="l">
              <a:defRPr lang="en-US" sz="4000" b="1" cap="none" baseline="0" dirty="0">
                <a:ln w="5000" cmpd="sng">
                  <a:noFill/>
                  <a:prstDash val="solid"/>
                </a:ln>
                <a:solidFill>
                  <a:schemeClr val="tx1"/>
                </a:solidFill>
                <a:effectLst>
                  <a:outerShdw blurRad="38100" dist="38100" dir="2700000" algn="tl">
                    <a:srgbClr val="000000">
                      <a:alpha val="43137"/>
                    </a:srgbClr>
                  </a:outerShdw>
                </a:effectLst>
                <a:latin typeface="+mn-lt"/>
              </a:defRPr>
            </a:lvl1pPr>
          </a:lstStyle>
          <a:p>
            <a:r>
              <a:rPr lang="en-US" dirty="0" smtClean="0"/>
              <a:t>Click to edit Master title style</a:t>
            </a:r>
            <a:endParaRPr lang="en-US" dirty="0"/>
          </a:p>
        </p:txBody>
      </p:sp>
      <p:sp>
        <p:nvSpPr>
          <p:cNvPr id="17" name="Subtitle 16"/>
          <p:cNvSpPr>
            <a:spLocks noGrp="1"/>
          </p:cNvSpPr>
          <p:nvPr>
            <p:ph type="subTitle" idx="1"/>
          </p:nvPr>
        </p:nvSpPr>
        <p:spPr>
          <a:xfrm>
            <a:off x="454152" y="3276600"/>
            <a:ext cx="8257736" cy="2133600"/>
          </a:xfrm>
        </p:spPr>
        <p:txBody>
          <a:bodyPr tIns="0" rIns="45720" bIns="0">
            <a:normAutofit/>
          </a:bodyPr>
          <a:lstStyle>
            <a:lvl1pPr marL="0" indent="0" algn="l">
              <a:buNone/>
              <a:defRPr sz="2400" b="0" i="1">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8315BA-D236-6C40-A4E2-3A07FE9172A5}" type="datetime1">
              <a:rPr lang="en-US"/>
              <a:pPr>
                <a:defRPr/>
              </a:pPr>
              <a:t>4/8/13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406ACD86-8D17-1844-ADFF-49EF379FE638}" type="slidenum">
              <a:rPr lang="en-US"/>
              <a:pPr>
                <a:defRPr/>
              </a:pPr>
              <a:t>‹#›</a:t>
            </a:fld>
            <a:endParaRPr lang="en-US"/>
          </a:p>
        </p:txBody>
      </p:sp>
    </p:spTree>
    <p:extLst>
      <p:ext uri="{BB962C8B-B14F-4D97-AF65-F5344CB8AC3E}">
        <p14:creationId xmlns:p14="http://schemas.microsoft.com/office/powerpoint/2010/main" val="227791913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D6DC41D-DE16-EA45-B556-DFB272D92F94}" type="datetime1">
              <a:rPr lang="en-US"/>
              <a:pPr>
                <a:defRPr/>
              </a:pPr>
              <a:t>4/8/13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E46C0541-C494-6C48-8C92-0CC78EB91293}" type="slidenum">
              <a:rPr lang="en-US"/>
              <a:pPr>
                <a:defRPr/>
              </a:pPr>
              <a:t>‹#›</a:t>
            </a:fld>
            <a:endParaRPr lang="en-US"/>
          </a:p>
        </p:txBody>
      </p:sp>
    </p:spTree>
    <p:extLst>
      <p:ext uri="{BB962C8B-B14F-4D97-AF65-F5344CB8AC3E}">
        <p14:creationId xmlns:p14="http://schemas.microsoft.com/office/powerpoint/2010/main" val="62421682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5757464-24DA-8B4C-A562-A40EBE4F4FAD}" type="datetime1">
              <a:rPr lang="en-US"/>
              <a:pPr>
                <a:defRPr/>
              </a:pPr>
              <a:t>4/8/13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4B267762-E517-E647-A037-D671F8EE63D3}" type="slidenum">
              <a:rPr lang="en-US"/>
              <a:pPr>
                <a:defRPr/>
              </a:pPr>
              <a:t>‹#›</a:t>
            </a:fld>
            <a:endParaRPr lang="en-US"/>
          </a:p>
        </p:txBody>
      </p:sp>
    </p:spTree>
    <p:extLst>
      <p:ext uri="{BB962C8B-B14F-4D97-AF65-F5344CB8AC3E}">
        <p14:creationId xmlns:p14="http://schemas.microsoft.com/office/powerpoint/2010/main" val="35032831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397481C-7C69-C844-A626-14EA2776FAAF}" type="datetime1">
              <a:rPr lang="en-US"/>
              <a:pPr>
                <a:defRPr/>
              </a:pPr>
              <a:t>4/8/13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9" name="Slide Number Placeholder 5"/>
          <p:cNvSpPr>
            <a:spLocks noGrp="1"/>
          </p:cNvSpPr>
          <p:nvPr>
            <p:ph type="sldNum" sz="quarter" idx="12"/>
          </p:nvPr>
        </p:nvSpPr>
        <p:spPr/>
        <p:txBody>
          <a:bodyPr/>
          <a:lstStyle>
            <a:lvl1pPr>
              <a:defRPr/>
            </a:lvl1pPr>
          </a:lstStyle>
          <a:p>
            <a:pPr>
              <a:defRPr/>
            </a:pPr>
            <a:fld id="{C7E699E7-9D30-6E44-9FC1-43E6B1E87739}" type="slidenum">
              <a:rPr lang="en-US"/>
              <a:pPr>
                <a:defRPr/>
              </a:pPr>
              <a:t>‹#›</a:t>
            </a:fld>
            <a:endParaRPr lang="en-US"/>
          </a:p>
        </p:txBody>
      </p:sp>
    </p:spTree>
    <p:extLst>
      <p:ext uri="{BB962C8B-B14F-4D97-AF65-F5344CB8AC3E}">
        <p14:creationId xmlns:p14="http://schemas.microsoft.com/office/powerpoint/2010/main" val="63773794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FAD47B2-3111-0943-BEBC-FD2CC67C3488}" type="datetime1">
              <a:rPr lang="en-US"/>
              <a:pPr>
                <a:defRPr/>
              </a:pPr>
              <a:t>4/8/13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lide Number Placeholder 5"/>
          <p:cNvSpPr>
            <a:spLocks noGrp="1"/>
          </p:cNvSpPr>
          <p:nvPr>
            <p:ph type="sldNum" sz="quarter" idx="12"/>
          </p:nvPr>
        </p:nvSpPr>
        <p:spPr/>
        <p:txBody>
          <a:bodyPr/>
          <a:lstStyle>
            <a:lvl1pPr>
              <a:defRPr/>
            </a:lvl1pPr>
          </a:lstStyle>
          <a:p>
            <a:pPr>
              <a:defRPr/>
            </a:pPr>
            <a:fld id="{3E6FD161-ED77-9C4B-BD29-6DAAA255B166}" type="slidenum">
              <a:rPr lang="en-US"/>
              <a:pPr>
                <a:defRPr/>
              </a:pPr>
              <a:t>‹#›</a:t>
            </a:fld>
            <a:endParaRPr lang="en-US"/>
          </a:p>
        </p:txBody>
      </p:sp>
    </p:spTree>
    <p:extLst>
      <p:ext uri="{BB962C8B-B14F-4D97-AF65-F5344CB8AC3E}">
        <p14:creationId xmlns:p14="http://schemas.microsoft.com/office/powerpoint/2010/main" val="223615685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0D0C42D-06B1-7B45-8A33-11CFC331A645}" type="datetime1">
              <a:rPr lang="en-US"/>
              <a:pPr>
                <a:defRPr/>
              </a:pPr>
              <a:t>4/8/13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4" name="Slide Number Placeholder 5"/>
          <p:cNvSpPr>
            <a:spLocks noGrp="1"/>
          </p:cNvSpPr>
          <p:nvPr>
            <p:ph type="sldNum" sz="quarter" idx="12"/>
          </p:nvPr>
        </p:nvSpPr>
        <p:spPr/>
        <p:txBody>
          <a:bodyPr/>
          <a:lstStyle>
            <a:lvl1pPr>
              <a:defRPr/>
            </a:lvl1pPr>
          </a:lstStyle>
          <a:p>
            <a:pPr>
              <a:defRPr/>
            </a:pPr>
            <a:fld id="{46F7F679-F461-BD42-A0A4-98DA90D6CF86}" type="slidenum">
              <a:rPr lang="en-US"/>
              <a:pPr>
                <a:defRPr/>
              </a:pPr>
              <a:t>‹#›</a:t>
            </a:fld>
            <a:endParaRPr lang="en-US"/>
          </a:p>
        </p:txBody>
      </p:sp>
    </p:spTree>
    <p:extLst>
      <p:ext uri="{BB962C8B-B14F-4D97-AF65-F5344CB8AC3E}">
        <p14:creationId xmlns:p14="http://schemas.microsoft.com/office/powerpoint/2010/main" val="216672141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12C9307-BA05-9740-A536-CDFE1C45F82B}" type="datetime1">
              <a:rPr lang="en-US"/>
              <a:pPr>
                <a:defRPr/>
              </a:pPr>
              <a:t>4/8/13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876A6895-C41D-6246-A59C-03E7E2D1C747}" type="slidenum">
              <a:rPr lang="en-US"/>
              <a:pPr>
                <a:defRPr/>
              </a:pPr>
              <a:t>‹#›</a:t>
            </a:fld>
            <a:endParaRPr lang="en-US"/>
          </a:p>
        </p:txBody>
      </p:sp>
    </p:spTree>
    <p:extLst>
      <p:ext uri="{BB962C8B-B14F-4D97-AF65-F5344CB8AC3E}">
        <p14:creationId xmlns:p14="http://schemas.microsoft.com/office/powerpoint/2010/main" val="292508187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38B4810-29E3-7347-9A3C-2606CB5E0707}" type="datetime1">
              <a:rPr lang="en-US"/>
              <a:pPr>
                <a:defRPr/>
              </a:pPr>
              <a:t>4/8/13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8ED3A636-00F1-ED43-A6E5-54E5D19EF5F1}" type="slidenum">
              <a:rPr lang="en-US"/>
              <a:pPr>
                <a:defRPr/>
              </a:pPr>
              <a:t>‹#›</a:t>
            </a:fld>
            <a:endParaRPr lang="en-US"/>
          </a:p>
        </p:txBody>
      </p:sp>
    </p:spTree>
    <p:extLst>
      <p:ext uri="{BB962C8B-B14F-4D97-AF65-F5344CB8AC3E}">
        <p14:creationId xmlns:p14="http://schemas.microsoft.com/office/powerpoint/2010/main" val="127953302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E0C33D1-8F78-3B4E-BB5A-7F389F7E925F}" type="datetime1">
              <a:rPr lang="en-US"/>
              <a:pPr>
                <a:defRPr/>
              </a:pPr>
              <a:t>4/8/13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0FB3E536-AE0A-884C-A72B-1018A1AE8E50}" type="slidenum">
              <a:rPr lang="en-US"/>
              <a:pPr>
                <a:defRPr/>
              </a:pPr>
              <a:t>‹#›</a:t>
            </a:fld>
            <a:endParaRPr lang="en-US"/>
          </a:p>
        </p:txBody>
      </p:sp>
    </p:spTree>
    <p:extLst>
      <p:ext uri="{BB962C8B-B14F-4D97-AF65-F5344CB8AC3E}">
        <p14:creationId xmlns:p14="http://schemas.microsoft.com/office/powerpoint/2010/main" val="287306066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169205-FCAF-1643-9152-783716E8569C}" type="datetime1">
              <a:rPr lang="en-US"/>
              <a:pPr>
                <a:defRPr/>
              </a:pPr>
              <a:t>4/8/13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299C7FDB-E053-F84A-905F-F58FE95D3FB4}" type="slidenum">
              <a:rPr lang="en-US"/>
              <a:pPr>
                <a:defRPr/>
              </a:pPr>
              <a:t>‹#›</a:t>
            </a:fld>
            <a:endParaRPr lang="en-US"/>
          </a:p>
        </p:txBody>
      </p:sp>
    </p:spTree>
    <p:extLst>
      <p:ext uri="{BB962C8B-B14F-4D97-AF65-F5344CB8AC3E}">
        <p14:creationId xmlns:p14="http://schemas.microsoft.com/office/powerpoint/2010/main" val="326339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C964F420-8AAB-884C-8535-E84F09B9DA50}"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07173353"/>
      </p:ext>
    </p:extLst>
  </p:cSld>
  <p:clrMapOvr>
    <a:masterClrMapping/>
  </p:clrMapOvr>
  <p:transition xmlns:p14="http://schemas.microsoft.com/office/powerpoint/2010/main" spd="med" advClick="0">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DEA6CF81-B756-2345-9BCC-C03783E06B4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52455926"/>
      </p:ext>
    </p:extLst>
  </p:cSld>
  <p:clrMapOvr>
    <a:masterClrMapping/>
  </p:clrMapOvr>
  <p:transition xmlns:p14="http://schemas.microsoft.com/office/powerpoint/2010/main" spd="med" advClick="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240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72440"/>
            <a:ext cx="8153400" cy="1143000"/>
          </a:xfrm>
        </p:spPr>
        <p:txBody>
          <a:bodyPr>
            <a:normAutofit/>
          </a:bodyPr>
          <a:lstStyle>
            <a:lvl1pPr algn="l" rtl="0" eaLnBrk="1" latinLnBrk="0" hangingPunct="1">
              <a:spcBef>
                <a:spcPct val="0"/>
              </a:spcBef>
              <a:buNone/>
              <a:defRPr lang="en-US" sz="4000" b="1" kern="1200" cap="none" baseline="0" dirty="0">
                <a:ln w="5000" cmpd="sng">
                  <a:noFill/>
                  <a:prstDash val="solid"/>
                </a:ln>
                <a:solidFill>
                  <a:schemeClr val="tx1"/>
                </a:solidFill>
                <a:effectLst>
                  <a:outerShdw blurRad="38100" dist="38100" dir="2700000" algn="tl">
                    <a:srgbClr val="000000">
                      <a:alpha val="43137"/>
                    </a:srgbClr>
                  </a:outerShdw>
                </a:effectLst>
                <a:latin typeface="+mn-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98637"/>
            <a:ext cx="8153400" cy="4807903"/>
          </a:xfrm>
        </p:spPr>
        <p:txBody>
          <a:bodyPr/>
          <a:lstStyle>
            <a:lvl1pPr>
              <a:buClr>
                <a:srgbClr val="00CCFF"/>
              </a:buClr>
              <a:defRPr lang="en-US" sz="3000" kern="1200" dirty="0" smtClean="0">
                <a:solidFill>
                  <a:schemeClr val="tx1"/>
                </a:solidFill>
                <a:latin typeface="+mn-lt"/>
                <a:ea typeface="+mn-ea"/>
                <a:cs typeface="+mn-cs"/>
              </a:defRPr>
            </a:lvl1pPr>
            <a:lvl2pPr>
              <a:buClr>
                <a:srgbClr val="00CCFF"/>
              </a:buClr>
              <a:defRPr lang="en-US" sz="2600" kern="1200" dirty="0" smtClean="0">
                <a:solidFill>
                  <a:schemeClr val="accent2">
                    <a:lumMod val="40000"/>
                    <a:lumOff val="60000"/>
                  </a:schemeClr>
                </a:solidFill>
                <a:effectLst>
                  <a:outerShdw blurRad="38100" dist="38100" dir="2700000" algn="tl">
                    <a:srgbClr val="000000">
                      <a:alpha val="43137"/>
                    </a:srgbClr>
                  </a:outerShdw>
                </a:effectLst>
                <a:latin typeface="+mn-lt"/>
                <a:ea typeface="+mn-ea"/>
                <a:cs typeface="+mn-cs"/>
              </a:defRPr>
            </a:lvl2pPr>
            <a:lvl3pPr>
              <a:buClr>
                <a:srgbClr val="00CCFF"/>
              </a:buClr>
              <a:defRPr lang="en-US" sz="2400" kern="1200" dirty="0" smtClean="0">
                <a:solidFill>
                  <a:schemeClr val="tx1"/>
                </a:solidFill>
                <a:latin typeface="+mn-lt"/>
                <a:ea typeface="+mn-ea"/>
                <a:cs typeface="+mn-cs"/>
              </a:defRPr>
            </a:lvl3pPr>
            <a:lvl4pPr>
              <a:buClr>
                <a:srgbClr val="00CCFF"/>
              </a:buClr>
              <a:defRPr/>
            </a:lvl4pPr>
            <a:lvl5pPr>
              <a:buClr>
                <a:srgbClr val="00CCFF"/>
              </a:buClr>
              <a:defRPr/>
            </a:lvl5pPr>
          </a:lstStyle>
          <a:p>
            <a:pPr marL="419100" lvl="0" indent="-382588" algn="l" rtl="0" eaLnBrk="0" fontAlgn="base" hangingPunct="0">
              <a:spcBef>
                <a:spcPct val="20000"/>
              </a:spcBef>
              <a:spcAft>
                <a:spcPct val="0"/>
              </a:spcAft>
              <a:buClr>
                <a:srgbClr val="00CCFF"/>
              </a:buClr>
              <a:buSzPct val="100000"/>
              <a:buFont typeface="Arial" pitchFamily="34" charset="0"/>
              <a:buChar char="–"/>
            </a:pPr>
            <a:r>
              <a:rPr lang="en-US" dirty="0" smtClean="0"/>
              <a:t>Click to edit Master text styles</a:t>
            </a:r>
          </a:p>
          <a:p>
            <a:pPr marL="722313" lvl="1" indent="-273050" algn="l" rtl="0" eaLnBrk="0" fontAlgn="base" hangingPunct="0">
              <a:spcBef>
                <a:spcPct val="20000"/>
              </a:spcBef>
              <a:spcAft>
                <a:spcPct val="0"/>
              </a:spcAft>
              <a:buClr>
                <a:srgbClr val="00CCFF"/>
              </a:buClr>
              <a:buSzPct val="90000"/>
              <a:buFont typeface="Wingdings" pitchFamily="2" charset="2"/>
              <a:buChar char="§"/>
            </a:pPr>
            <a:r>
              <a:rPr lang="en-US" dirty="0" smtClean="0"/>
              <a:t>Second level</a:t>
            </a:r>
          </a:p>
          <a:p>
            <a:pPr marL="1004888" lvl="2" indent="-255588" algn="l" rtl="0" eaLnBrk="0" fontAlgn="base" hangingPunct="0">
              <a:spcBef>
                <a:spcPct val="20000"/>
              </a:spcBef>
              <a:spcAft>
                <a:spcPct val="0"/>
              </a:spcAft>
              <a:buClr>
                <a:srgbClr val="00CCFF"/>
              </a:buClr>
              <a:buSzPct val="140000"/>
              <a:buFont typeface="Arial" pitchFamily="34" charset="0"/>
              <a:buChar char="-"/>
            </a:pPr>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24000"/>
            <a:ext cx="4038600" cy="2338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14788"/>
            <a:ext cx="4038600" cy="2339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85800" y="2130425"/>
            <a:ext cx="7772400" cy="1470025"/>
          </a:xfrm>
        </p:spPr>
        <p:txBody>
          <a:bodyPr/>
          <a:lstStyle>
            <a:lvl1pPr algn="ctr">
              <a:defRPr sz="4000"/>
            </a:lvl1pPr>
          </a:lstStyle>
          <a:p>
            <a:r>
              <a:rPr lang="en-US"/>
              <a:t>Click to edit Master title style</a:t>
            </a:r>
          </a:p>
        </p:txBody>
      </p:sp>
      <p:sp>
        <p:nvSpPr>
          <p:cNvPr id="18435"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72440"/>
            <a:ext cx="8153400" cy="1143000"/>
          </a:xfrm>
        </p:spPr>
        <p:txBody>
          <a:bodyPr>
            <a:normAutofit/>
          </a:bodyPr>
          <a:lstStyle>
            <a:lvl1pPr algn="l" rtl="0" eaLnBrk="1" latinLnBrk="0" hangingPunct="1">
              <a:spcBef>
                <a:spcPct val="0"/>
              </a:spcBef>
              <a:buNone/>
              <a:defRPr lang="en-US" sz="4000" b="1" kern="1200" cap="none" baseline="0" dirty="0">
                <a:ln w="5000" cmpd="sng">
                  <a:noFill/>
                  <a:prstDash val="solid"/>
                </a:ln>
                <a:solidFill>
                  <a:schemeClr val="tx1"/>
                </a:solidFill>
                <a:effectLst>
                  <a:outerShdw blurRad="38100" dist="38100" dir="2700000" algn="tl">
                    <a:srgbClr val="000000">
                      <a:alpha val="43137"/>
                    </a:srgbClr>
                  </a:outerShdw>
                </a:effectLst>
                <a:latin typeface="+mn-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798637"/>
            <a:ext cx="8153400" cy="4807903"/>
          </a:xfrm>
        </p:spPr>
        <p:txBody>
          <a:bodyPr/>
          <a:lstStyle>
            <a:lvl1pPr>
              <a:buClr>
                <a:srgbClr val="00CCFF"/>
              </a:buClr>
              <a:defRPr lang="en-US" sz="3000" kern="1200" dirty="0" smtClean="0">
                <a:solidFill>
                  <a:schemeClr val="tx1"/>
                </a:solidFill>
                <a:latin typeface="+mn-lt"/>
                <a:ea typeface="+mn-ea"/>
                <a:cs typeface="+mn-cs"/>
              </a:defRPr>
            </a:lvl1pPr>
            <a:lvl2pPr>
              <a:buClr>
                <a:srgbClr val="00CCFF"/>
              </a:buClr>
              <a:defRPr lang="en-US" sz="2600" kern="1200" dirty="0" smtClean="0">
                <a:solidFill>
                  <a:schemeClr val="accent2">
                    <a:lumMod val="40000"/>
                    <a:lumOff val="60000"/>
                  </a:schemeClr>
                </a:solidFill>
                <a:effectLst>
                  <a:outerShdw blurRad="38100" dist="38100" dir="2700000" algn="tl">
                    <a:srgbClr val="000000">
                      <a:alpha val="43137"/>
                    </a:srgbClr>
                  </a:outerShdw>
                </a:effectLst>
                <a:latin typeface="+mn-lt"/>
                <a:ea typeface="+mn-ea"/>
                <a:cs typeface="+mn-cs"/>
              </a:defRPr>
            </a:lvl2pPr>
            <a:lvl3pPr>
              <a:buClr>
                <a:srgbClr val="00CCFF"/>
              </a:buClr>
              <a:defRPr lang="en-US" sz="2400" kern="1200" dirty="0" smtClean="0">
                <a:solidFill>
                  <a:schemeClr val="tx1"/>
                </a:solidFill>
                <a:latin typeface="+mn-lt"/>
                <a:ea typeface="+mn-ea"/>
                <a:cs typeface="+mn-cs"/>
              </a:defRPr>
            </a:lvl3pPr>
            <a:lvl4pPr>
              <a:buClr>
                <a:srgbClr val="00CCFF"/>
              </a:buClr>
              <a:defRPr/>
            </a:lvl4pPr>
            <a:lvl5pPr>
              <a:buClr>
                <a:srgbClr val="00CCFF"/>
              </a:buClr>
              <a:defRPr/>
            </a:lvl5pPr>
          </a:lstStyle>
          <a:p>
            <a:pPr marL="419100" lvl="0" indent="-382588" algn="l" rtl="0" eaLnBrk="0" fontAlgn="base" hangingPunct="0">
              <a:spcBef>
                <a:spcPct val="20000"/>
              </a:spcBef>
              <a:spcAft>
                <a:spcPct val="0"/>
              </a:spcAft>
              <a:buClr>
                <a:srgbClr val="00CCFF"/>
              </a:buClr>
              <a:buSzPct val="100000"/>
              <a:buFont typeface="Arial" pitchFamily="34" charset="0"/>
              <a:buChar char="–"/>
            </a:pPr>
            <a:r>
              <a:rPr lang="en-US" dirty="0" smtClean="0"/>
              <a:t>Click to edit Master text styles</a:t>
            </a:r>
          </a:p>
          <a:p>
            <a:pPr marL="722313" lvl="1" indent="-273050" algn="l" rtl="0" eaLnBrk="0" fontAlgn="base" hangingPunct="0">
              <a:spcBef>
                <a:spcPct val="20000"/>
              </a:spcBef>
              <a:spcAft>
                <a:spcPct val="0"/>
              </a:spcAft>
              <a:buClr>
                <a:srgbClr val="00CCFF"/>
              </a:buClr>
              <a:buSzPct val="90000"/>
              <a:buFont typeface="Wingdings" pitchFamily="2" charset="2"/>
              <a:buChar char="§"/>
            </a:pPr>
            <a:r>
              <a:rPr lang="en-US" dirty="0" smtClean="0"/>
              <a:t>Second level</a:t>
            </a:r>
          </a:p>
          <a:p>
            <a:pPr marL="1004888" lvl="2" indent="-255588" algn="l" rtl="0" eaLnBrk="0" fontAlgn="base" hangingPunct="0">
              <a:spcBef>
                <a:spcPct val="20000"/>
              </a:spcBef>
              <a:spcAft>
                <a:spcPct val="0"/>
              </a:spcAft>
              <a:buClr>
                <a:srgbClr val="00CCFF"/>
              </a:buClr>
              <a:buSzPct val="140000"/>
              <a:buFont typeface="Arial" pitchFamily="34" charset="0"/>
              <a:buChar char="-"/>
            </a:pPr>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16912"/>
            <a:ext cx="4040188" cy="402264"/>
          </a:xfrm>
        </p:spPr>
        <p:txBody>
          <a:bodyPr/>
          <a:lstStyle>
            <a:lvl1pPr marL="0" indent="0" algn="l">
              <a:buNone/>
              <a:defRPr sz="1800" b="1">
                <a:solidFill>
                  <a:srgbClr val="FFFF00"/>
                </a:solidFill>
              </a:defRPr>
            </a:lvl1pPr>
            <a:lvl2pPr>
              <a:buNone/>
              <a:defRPr sz="2000" b="1"/>
            </a:lvl2pPr>
            <a:lvl3pPr>
              <a:buNone/>
              <a:defRPr sz="1800" b="1"/>
            </a:lvl3pPr>
            <a:lvl4pPr>
              <a:buNone/>
              <a:defRPr sz="1600" b="1"/>
            </a:lvl4pPr>
            <a:lvl5pPr>
              <a:buNone/>
              <a:defRPr sz="1600" b="1"/>
            </a:lvl5pPr>
          </a:lstStyle>
          <a:p>
            <a:pPr lvl="0"/>
            <a:r>
              <a:rPr lang="en-US" dirty="0" smtClean="0"/>
              <a:t>Click to edit Master text styles</a:t>
            </a:r>
          </a:p>
        </p:txBody>
      </p:sp>
      <p:sp>
        <p:nvSpPr>
          <p:cNvPr id="4" name="Text Placeholder 3"/>
          <p:cNvSpPr>
            <a:spLocks noGrp="1"/>
          </p:cNvSpPr>
          <p:nvPr>
            <p:ph type="body" sz="half" idx="3"/>
          </p:nvPr>
        </p:nvSpPr>
        <p:spPr>
          <a:xfrm>
            <a:off x="4645025" y="1516912"/>
            <a:ext cx="4041775" cy="402264"/>
          </a:xfrm>
        </p:spPr>
        <p:txBody>
          <a:bodyPr/>
          <a:lstStyle>
            <a:lvl1pPr marL="0" indent="0" algn="l">
              <a:buNone/>
              <a:defRPr sz="1800" b="1">
                <a:solidFill>
                  <a:srgbClr val="FFFF00"/>
                </a:solidFill>
              </a:defRPr>
            </a:lvl1pPr>
            <a:lvl2pPr>
              <a:buNone/>
              <a:defRPr sz="2000" b="1"/>
            </a:lvl2pPr>
            <a:lvl3pPr>
              <a:buNone/>
              <a:defRPr sz="1800" b="1"/>
            </a:lvl3pPr>
            <a:lvl4pPr>
              <a:buNone/>
              <a:defRPr sz="1600" b="1"/>
            </a:lvl4pPr>
            <a:lvl5pPr>
              <a:buNone/>
              <a:defRPr sz="1600" b="1"/>
            </a:lvl5pPr>
          </a:lstStyle>
          <a:p>
            <a:pPr lvl="0"/>
            <a:r>
              <a:rPr lang="en-US" dirty="0" smtClean="0"/>
              <a:t>Click to edit Master text styles</a:t>
            </a:r>
          </a:p>
        </p:txBody>
      </p:sp>
      <p:sp>
        <p:nvSpPr>
          <p:cNvPr id="5" name="Content Placeholder 4"/>
          <p:cNvSpPr>
            <a:spLocks noGrp="1"/>
          </p:cNvSpPr>
          <p:nvPr>
            <p:ph sz="quarter" idx="2"/>
          </p:nvPr>
        </p:nvSpPr>
        <p:spPr>
          <a:xfrm>
            <a:off x="457200" y="1942231"/>
            <a:ext cx="4040188" cy="4639321"/>
          </a:xfrm>
        </p:spPr>
        <p:txBody>
          <a:bodyPr/>
          <a:lstStyle>
            <a:lvl1pPr marL="339725" indent="-303213">
              <a:defRPr sz="2400"/>
            </a:lvl1pPr>
            <a:lvl2pPr marL="690563" indent="-241300">
              <a:defRPr sz="2000"/>
            </a:lvl2pPr>
            <a:lvl3pPr marL="914400" indent="-223838">
              <a:defRPr sz="1800"/>
            </a:lvl3pPr>
            <a:lvl4pPr marL="1147763" indent="-233363">
              <a:defRPr sz="1600"/>
            </a:lvl4pPr>
            <a:lvl5pPr marL="1371600" indent="-223838">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5025" y="1942231"/>
            <a:ext cx="4041775" cy="4639321"/>
          </a:xfrm>
        </p:spPr>
        <p:txBody>
          <a:bodyPr/>
          <a:lstStyle>
            <a:lvl1pPr marL="339725" indent="-303213">
              <a:defRPr sz="2400"/>
            </a:lvl1pPr>
            <a:lvl2pPr marL="690563" indent="-241300">
              <a:defRPr sz="2000"/>
            </a:lvl2pPr>
            <a:lvl3pPr marL="914400" indent="-223838">
              <a:defRPr sz="1800"/>
            </a:lvl3pPr>
            <a:lvl4pPr marL="1147763" indent="-233363">
              <a:defRPr sz="1600"/>
            </a:lvl4pPr>
            <a:lvl5pPr marL="1371600" indent="-223838">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8275"/>
            <a:ext cx="2057400" cy="60039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168275"/>
            <a:ext cx="6021387" cy="6003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effectLs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35638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259671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7178801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008294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0956087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38588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373648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72440"/>
            <a:ext cx="8153400" cy="1143000"/>
          </a:xfrm>
        </p:spPr>
        <p:txBody>
          <a:bodyPr/>
          <a:lstStyle>
            <a:lvl1pPr algn="l">
              <a:defRPr sz="4000"/>
            </a:lvl1pPr>
          </a:lstStyle>
          <a:p>
            <a:r>
              <a:rPr lang="en-US" dirty="0"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139613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0237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8275"/>
            <a:ext cx="2057400" cy="60039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5613" y="168275"/>
            <a:ext cx="6021387" cy="6003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9716519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371600"/>
            <a:ext cx="82296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7200" y="3848100"/>
            <a:ext cx="82296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776513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371600"/>
            <a:ext cx="8229600" cy="4800600"/>
          </a:xfrm>
        </p:spPr>
        <p:txBody>
          <a:bodyPr/>
          <a:lstStyle/>
          <a:p>
            <a:pPr lvl="0"/>
            <a:endParaRPr lang="en-GB" noProof="0" dirty="0" smtClean="0"/>
          </a:p>
        </p:txBody>
      </p:sp>
    </p:spTree>
    <p:extLst>
      <p:ext uri="{BB962C8B-B14F-4D97-AF65-F5344CB8AC3E}">
        <p14:creationId xmlns:p14="http://schemas.microsoft.com/office/powerpoint/2010/main" val="14600037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SmartArt Placeholder 2"/>
          <p:cNvSpPr>
            <a:spLocks noGrp="1"/>
          </p:cNvSpPr>
          <p:nvPr>
            <p:ph type="dgm" idx="1"/>
          </p:nvPr>
        </p:nvSpPr>
        <p:spPr>
          <a:xfrm>
            <a:off x="457200" y="1371600"/>
            <a:ext cx="8229600" cy="4800600"/>
          </a:xfrm>
        </p:spPr>
        <p:txBody>
          <a:bodyPr/>
          <a:lstStyle/>
          <a:p>
            <a:pPr lvl="0"/>
            <a:endParaRPr lang="en-GB" noProof="0" dirty="0" smtClean="0"/>
          </a:p>
        </p:txBody>
      </p:sp>
    </p:spTree>
    <p:extLst>
      <p:ext uri="{BB962C8B-B14F-4D97-AF65-F5344CB8AC3E}">
        <p14:creationId xmlns:p14="http://schemas.microsoft.com/office/powerpoint/2010/main" val="36281602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795094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3"/>
          </a:xfrm>
        </p:spPr>
        <p:txBody>
          <a:bodyPr/>
          <a:lstStyle>
            <a:lvl1pPr algn="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826250" y="6500813"/>
            <a:ext cx="2133600" cy="357187"/>
          </a:xfrm>
          <a:prstGeom prst="rect">
            <a:avLst/>
          </a:prstGeom>
        </p:spPr>
        <p:txBody>
          <a:bodyPr/>
          <a:lstStyle>
            <a:lvl1pPr>
              <a:defRPr/>
            </a:lvl1pPr>
          </a:lstStyle>
          <a:p>
            <a:pPr fontAlgn="auto">
              <a:spcBef>
                <a:spcPts val="0"/>
              </a:spcBef>
              <a:spcAft>
                <a:spcPts val="0"/>
              </a:spcAft>
            </a:pPr>
            <a:fld id="{3BAEB4A2-D32F-4533-A54A-AB0262CE64F3}" type="slidenum">
              <a:rPr lang="en-US">
                <a:solidFill>
                  <a:srgbClr val="FFFFFF"/>
                </a:solidFill>
                <a:latin typeface="Arial"/>
              </a:rPr>
              <a:pPr fontAlgn="auto">
                <a:spcBef>
                  <a:spcPts val="0"/>
                </a:spcBef>
                <a:spcAft>
                  <a:spcPts val="0"/>
                </a:spcAft>
              </a:pPr>
              <a:t>‹#›</a:t>
            </a:fld>
            <a:endParaRPr lang="en-US" dirty="0">
              <a:solidFill>
                <a:srgbClr val="FFFFFF"/>
              </a:solidFill>
              <a:latin typeface="Arial"/>
            </a:endParaRPr>
          </a:p>
        </p:txBody>
      </p:sp>
    </p:spTree>
    <p:extLst>
      <p:ext uri="{BB962C8B-B14F-4D97-AF65-F5344CB8AC3E}">
        <p14:creationId xmlns:p14="http://schemas.microsoft.com/office/powerpoint/2010/main" val="26352072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effectLs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936424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65361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502185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57677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6320285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7281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797558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215069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591554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8275"/>
            <a:ext cx="2057400" cy="60039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5613" y="168275"/>
            <a:ext cx="6021387" cy="6003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966717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371600"/>
            <a:ext cx="82296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7200" y="3848100"/>
            <a:ext cx="82296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395641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371600"/>
            <a:ext cx="8229600" cy="4800600"/>
          </a:xfrm>
        </p:spPr>
        <p:txBody>
          <a:bodyPr/>
          <a:lstStyle/>
          <a:p>
            <a:pPr lvl="0"/>
            <a:endParaRPr lang="en-GB" noProof="0" dirty="0" smtClean="0"/>
          </a:p>
        </p:txBody>
      </p:sp>
    </p:spTree>
    <p:extLst>
      <p:ext uri="{BB962C8B-B14F-4D97-AF65-F5344CB8AC3E}">
        <p14:creationId xmlns:p14="http://schemas.microsoft.com/office/powerpoint/2010/main" val="5234719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472440"/>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798637"/>
            <a:ext cx="8229600" cy="4525963"/>
          </a:xfrm>
        </p:spPr>
        <p:txBody>
          <a:bodyPr/>
          <a:lstStyle/>
          <a:p>
            <a:pPr lvl="0"/>
            <a:endParaRPr lang="en-US" noProof="0"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solidFill>
                  <a:prstClr val="white"/>
                </a:solidFill>
                <a:latin typeface="Arial" pitchFamily="34" charset="0"/>
                <a:cs typeface="+mn-cs"/>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solidFill>
                  <a:prstClr val="white"/>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a:xfrm>
            <a:off x="6934200" y="6324600"/>
            <a:ext cx="2133600" cy="476250"/>
          </a:xfrm>
          <a:prstGeom prst="rect">
            <a:avLst/>
          </a:prstGeom>
        </p:spPr>
        <p:txBody>
          <a:bodyPr/>
          <a:lstStyle>
            <a:lvl1pPr>
              <a:defRPr>
                <a:solidFill>
                  <a:prstClr val="white"/>
                </a:solidFill>
                <a:latin typeface="Arial" pitchFamily="34" charset="0"/>
                <a:cs typeface="+mn-cs"/>
              </a:defRPr>
            </a:lvl1pPr>
          </a:lstStyle>
          <a:p>
            <a:pPr>
              <a:defRPr/>
            </a:pPr>
            <a:fld id="{B3C97D17-8EE7-485C-80BC-3D09505ADDA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SmartArt Placeholder 2"/>
          <p:cNvSpPr>
            <a:spLocks noGrp="1"/>
          </p:cNvSpPr>
          <p:nvPr>
            <p:ph type="dgm" idx="1"/>
          </p:nvPr>
        </p:nvSpPr>
        <p:spPr>
          <a:xfrm>
            <a:off x="457200" y="1371600"/>
            <a:ext cx="8229600" cy="4800600"/>
          </a:xfrm>
        </p:spPr>
        <p:txBody>
          <a:bodyPr/>
          <a:lstStyle/>
          <a:p>
            <a:pPr lvl="0"/>
            <a:endParaRPr lang="en-GB" noProof="0" dirty="0" smtClean="0"/>
          </a:p>
        </p:txBody>
      </p:sp>
    </p:spTree>
    <p:extLst>
      <p:ext uri="{BB962C8B-B14F-4D97-AF65-F5344CB8AC3E}">
        <p14:creationId xmlns:p14="http://schemas.microsoft.com/office/powerpoint/2010/main" val="27086094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939975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3"/>
          </a:xfrm>
        </p:spPr>
        <p:txBody>
          <a:bodyPr/>
          <a:lstStyle>
            <a:lvl1pPr algn="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826250" y="6500813"/>
            <a:ext cx="2133600" cy="357187"/>
          </a:xfrm>
          <a:prstGeom prst="rect">
            <a:avLst/>
          </a:prstGeom>
        </p:spPr>
        <p:txBody>
          <a:bodyPr/>
          <a:lstStyle>
            <a:lvl1pPr>
              <a:defRPr/>
            </a:lvl1pPr>
          </a:lstStyle>
          <a:p>
            <a:pPr fontAlgn="auto">
              <a:spcBef>
                <a:spcPts val="0"/>
              </a:spcBef>
              <a:spcAft>
                <a:spcPts val="0"/>
              </a:spcAft>
            </a:pPr>
            <a:fld id="{3BAEB4A2-D32F-4533-A54A-AB0262CE64F3}" type="slidenum">
              <a:rPr lang="en-US">
                <a:solidFill>
                  <a:srgbClr val="FFFFFF"/>
                </a:solidFill>
                <a:latin typeface="Arial"/>
              </a:rPr>
              <a:pPr fontAlgn="auto">
                <a:spcBef>
                  <a:spcPts val="0"/>
                </a:spcBef>
                <a:spcAft>
                  <a:spcPts val="0"/>
                </a:spcAft>
              </a:pPr>
              <a:t>‹#›</a:t>
            </a:fld>
            <a:endParaRPr lang="en-US" dirty="0">
              <a:solidFill>
                <a:srgbClr val="FFFFFF"/>
              </a:solidFill>
              <a:latin typeface="Arial"/>
            </a:endParaRPr>
          </a:p>
        </p:txBody>
      </p:sp>
    </p:spTree>
    <p:extLst>
      <p:ext uri="{BB962C8B-B14F-4D97-AF65-F5344CB8AC3E}">
        <p14:creationId xmlns:p14="http://schemas.microsoft.com/office/powerpoint/2010/main" val="2067609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effectLs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106665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304922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3716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093990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10471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691243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79992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061816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73075"/>
            <a:ext cx="8153400" cy="1143000"/>
          </a:xfrm>
        </p:spPr>
        <p:txBody>
          <a:bodyPr/>
          <a:lstStyle/>
          <a:p>
            <a:r>
              <a:rPr lang="en-US"/>
              <a:t>Click to edit Master title style</a:t>
            </a:r>
          </a:p>
        </p:txBody>
      </p:sp>
      <p:sp>
        <p:nvSpPr>
          <p:cNvPr id="3" name="Table Placeholder 2"/>
          <p:cNvSpPr>
            <a:spLocks noGrp="1"/>
          </p:cNvSpPr>
          <p:nvPr>
            <p:ph type="tbl" idx="1"/>
          </p:nvPr>
        </p:nvSpPr>
        <p:spPr>
          <a:xfrm>
            <a:off x="457200" y="1798638"/>
            <a:ext cx="8153400" cy="4525962"/>
          </a:xfrm>
        </p:spPr>
        <p:txBody>
          <a:bodyPr/>
          <a:lstStyle/>
          <a:p>
            <a:pPr lvl="0"/>
            <a:endParaRPr lang="en-US" noProof="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967540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54765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8275"/>
            <a:ext cx="2057400" cy="60039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5613" y="168275"/>
            <a:ext cx="6021387" cy="6003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927782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371600"/>
            <a:ext cx="82296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7200" y="3848100"/>
            <a:ext cx="82296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675355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371600"/>
            <a:ext cx="8229600" cy="4800600"/>
          </a:xfrm>
        </p:spPr>
        <p:txBody>
          <a:bodyPr/>
          <a:lstStyle/>
          <a:p>
            <a:pPr lvl="0"/>
            <a:endParaRPr lang="en-GB" noProof="0" dirty="0" smtClean="0"/>
          </a:p>
        </p:txBody>
      </p:sp>
    </p:spTree>
    <p:extLst>
      <p:ext uri="{BB962C8B-B14F-4D97-AF65-F5344CB8AC3E}">
        <p14:creationId xmlns:p14="http://schemas.microsoft.com/office/powerpoint/2010/main" val="18929640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5613" y="168275"/>
            <a:ext cx="8226425" cy="1012825"/>
          </a:xfrm>
        </p:spPr>
        <p:txBody>
          <a:bodyPr/>
          <a:lstStyle/>
          <a:p>
            <a:r>
              <a:rPr lang="en-US" smtClean="0"/>
              <a:t>Click to edit Master title style</a:t>
            </a:r>
            <a:endParaRPr lang="en-GB"/>
          </a:p>
        </p:txBody>
      </p:sp>
      <p:sp>
        <p:nvSpPr>
          <p:cNvPr id="3" name="SmartArt Placeholder 2"/>
          <p:cNvSpPr>
            <a:spLocks noGrp="1"/>
          </p:cNvSpPr>
          <p:nvPr>
            <p:ph type="dgm" idx="1"/>
          </p:nvPr>
        </p:nvSpPr>
        <p:spPr>
          <a:xfrm>
            <a:off x="457200" y="1371600"/>
            <a:ext cx="8229600" cy="4800600"/>
          </a:xfrm>
        </p:spPr>
        <p:txBody>
          <a:bodyPr/>
          <a:lstStyle/>
          <a:p>
            <a:pPr lvl="0"/>
            <a:endParaRPr lang="en-GB" noProof="0" dirty="0" smtClean="0"/>
          </a:p>
        </p:txBody>
      </p:sp>
    </p:spTree>
    <p:extLst>
      <p:ext uri="{BB962C8B-B14F-4D97-AF65-F5344CB8AC3E}">
        <p14:creationId xmlns:p14="http://schemas.microsoft.com/office/powerpoint/2010/main" val="30438110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955132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3"/>
          </a:xfrm>
        </p:spPr>
        <p:txBody>
          <a:bodyPr/>
          <a:lstStyle>
            <a:lvl1pPr algn="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5240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826250" y="6500813"/>
            <a:ext cx="2133600" cy="357187"/>
          </a:xfrm>
          <a:prstGeom prst="rect">
            <a:avLst/>
          </a:prstGeom>
        </p:spPr>
        <p:txBody>
          <a:bodyPr/>
          <a:lstStyle>
            <a:lvl1pPr>
              <a:defRPr/>
            </a:lvl1pPr>
          </a:lstStyle>
          <a:p>
            <a:pPr fontAlgn="auto">
              <a:spcBef>
                <a:spcPts val="0"/>
              </a:spcBef>
              <a:spcAft>
                <a:spcPts val="0"/>
              </a:spcAft>
            </a:pPr>
            <a:fld id="{3BAEB4A2-D32F-4533-A54A-AB0262CE64F3}" type="slidenum">
              <a:rPr lang="en-US">
                <a:solidFill>
                  <a:srgbClr val="FFFFFF"/>
                </a:solidFill>
                <a:latin typeface="Arial"/>
              </a:rPr>
              <a:pPr fontAlgn="auto">
                <a:spcBef>
                  <a:spcPts val="0"/>
                </a:spcBef>
                <a:spcAft>
                  <a:spcPts val="0"/>
                </a:spcAft>
              </a:pPr>
              <a:t>‹#›</a:t>
            </a:fld>
            <a:endParaRPr lang="en-US" dirty="0">
              <a:solidFill>
                <a:srgbClr val="FFFFFF"/>
              </a:solidFill>
              <a:latin typeface="Arial"/>
            </a:endParaRPr>
          </a:p>
        </p:txBody>
      </p:sp>
    </p:spTree>
    <p:extLst>
      <p:ext uri="{BB962C8B-B14F-4D97-AF65-F5344CB8AC3E}">
        <p14:creationId xmlns:p14="http://schemas.microsoft.com/office/powerpoint/2010/main" val="17914461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15707194"/>
      </p:ext>
    </p:extLst>
  </p:cSld>
  <p:clrMapOvr>
    <a:masterClrMapping/>
  </p:clrMapOvr>
  <p:transition xmlns:p14="http://schemas.microsoft.com/office/powerpoint/2010/main" advClick="0"/>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06541"/>
      </p:ext>
    </p:extLst>
  </p:cSld>
  <p:clrMapOvr>
    <a:masterClrMapping/>
  </p:clrMapOvr>
  <p:transition xmlns:p14="http://schemas.microsoft.com/office/powerpoint/2010/mai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Header_Option_2"/>
          <p:cNvPicPr>
            <a:picLocks noChangeAspect="1" noChangeArrowheads="1"/>
          </p:cNvPicPr>
          <p:nvPr/>
        </p:nvPicPr>
        <p:blipFill>
          <a:blip r:embed="rId2" cstate="print"/>
          <a:srcRect b="76274"/>
          <a:stretch>
            <a:fillRect/>
          </a:stretch>
        </p:blipFill>
        <p:spPr bwMode="auto">
          <a:xfrm>
            <a:off x="0" y="1090613"/>
            <a:ext cx="7910513" cy="1408112"/>
          </a:xfrm>
          <a:prstGeom prst="rect">
            <a:avLst/>
          </a:prstGeom>
          <a:noFill/>
          <a:ln w="9525">
            <a:noFill/>
            <a:miter lim="800000"/>
            <a:headEnd/>
            <a:tailEnd/>
          </a:ln>
        </p:spPr>
      </p:pic>
      <p:pic>
        <p:nvPicPr>
          <p:cNvPr id="5" name="Picture 5" descr="Celegene_Blue_Small"/>
          <p:cNvPicPr>
            <a:picLocks noChangeAspect="1" noChangeArrowheads="1"/>
          </p:cNvPicPr>
          <p:nvPr/>
        </p:nvPicPr>
        <p:blipFill>
          <a:blip r:embed="rId3" cstate="print"/>
          <a:srcRect t="74445" r="79167"/>
          <a:stretch>
            <a:fillRect/>
          </a:stretch>
        </p:blipFill>
        <p:spPr bwMode="auto">
          <a:xfrm>
            <a:off x="6781800" y="4803775"/>
            <a:ext cx="2209800" cy="2033588"/>
          </a:xfrm>
          <a:prstGeom prst="rect">
            <a:avLst/>
          </a:prstGeom>
          <a:noFill/>
          <a:ln w="9525">
            <a:noFill/>
            <a:miter lim="800000"/>
            <a:headEnd/>
            <a:tailEnd/>
          </a:ln>
        </p:spPr>
      </p:pic>
      <p:sp>
        <p:nvSpPr>
          <p:cNvPr id="1456131" name="Rectangle 3"/>
          <p:cNvSpPr>
            <a:spLocks noGrp="1" noChangeArrowheads="1"/>
          </p:cNvSpPr>
          <p:nvPr>
            <p:ph type="ctrTitle"/>
          </p:nvPr>
        </p:nvSpPr>
        <p:spPr>
          <a:xfrm>
            <a:off x="685800" y="1063625"/>
            <a:ext cx="7772400" cy="1470025"/>
          </a:xfrm>
        </p:spPr>
        <p:txBody>
          <a:bodyPr/>
          <a:lstStyle>
            <a:lvl1pPr algn="ctr">
              <a:defRPr b="1"/>
            </a:lvl1pPr>
          </a:lstStyle>
          <a:p>
            <a:r>
              <a:rPr lang="en-US"/>
              <a:t>Click to edit Master title style</a:t>
            </a:r>
          </a:p>
        </p:txBody>
      </p:sp>
      <p:sp>
        <p:nvSpPr>
          <p:cNvPr id="1456132" name="Rectangle 4"/>
          <p:cNvSpPr>
            <a:spLocks noGrp="1" noChangeArrowheads="1"/>
          </p:cNvSpPr>
          <p:nvPr>
            <p:ph type="subTitle" idx="1"/>
          </p:nvPr>
        </p:nvSpPr>
        <p:spPr>
          <a:xfrm>
            <a:off x="1371600" y="2590800"/>
            <a:ext cx="6400800" cy="1828800"/>
          </a:xfrm>
        </p:spPr>
        <p:txBody>
          <a:bodyPr/>
          <a:lstStyle>
            <a:lvl1pPr marL="0" indent="0" algn="ctr">
              <a:buFontTx/>
              <a:buNone/>
              <a:defRPr i="1">
                <a:solidFill>
                  <a:schemeClr val="hlink"/>
                </a:solidFill>
              </a:defRPr>
            </a:lvl1pPr>
          </a:lstStyle>
          <a:p>
            <a:r>
              <a:rPr lang="en-US"/>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5935432"/>
      </p:ext>
    </p:extLst>
  </p:cSld>
  <p:clrMapOvr>
    <a:masterClrMapping/>
  </p:clrMapOvr>
  <p:transition xmlns:p14="http://schemas.microsoft.com/office/powerpoint/2010/main" advClick="0"/>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4861199"/>
      </p:ext>
    </p:extLst>
  </p:cSld>
  <p:clrMapOvr>
    <a:masterClrMapping/>
  </p:clrMapOvr>
  <p:transition xmlns:p14="http://schemas.microsoft.com/office/powerpoint/2010/main" advClick="0"/>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986882"/>
      </p:ext>
    </p:extLst>
  </p:cSld>
  <p:clrMapOvr>
    <a:masterClrMapping/>
  </p:clrMapOvr>
  <p:transition xmlns:p14="http://schemas.microsoft.com/office/powerpoint/2010/main" advClick="0"/>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881530"/>
      </p:ext>
    </p:extLst>
  </p:cSld>
  <p:clrMapOvr>
    <a:masterClrMapping/>
  </p:clrMapOvr>
  <p:transition xmlns:p14="http://schemas.microsoft.com/office/powerpoint/2010/main" advClick="0"/>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24923"/>
      </p:ext>
    </p:extLst>
  </p:cSld>
  <p:clrMapOvr>
    <a:masterClrMapping/>
  </p:clrMapOvr>
  <p:transition xmlns:p14="http://schemas.microsoft.com/office/powerpoint/2010/main" advClick="0"/>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806658"/>
      </p:ext>
    </p:extLst>
  </p:cSld>
  <p:clrMapOvr>
    <a:masterClrMapping/>
  </p:clrMapOvr>
  <p:transition xmlns:p14="http://schemas.microsoft.com/office/powerpoint/2010/main" advClick="0"/>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81030374"/>
      </p:ext>
    </p:extLst>
  </p:cSld>
  <p:clrMapOvr>
    <a:masterClrMapping/>
  </p:clrMapOvr>
  <p:transition xmlns:p14="http://schemas.microsoft.com/office/powerpoint/2010/main" advClick="0"/>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6284356"/>
      </p:ext>
    </p:extLst>
  </p:cSld>
  <p:clrMapOvr>
    <a:masterClrMapping/>
  </p:clrMapOvr>
  <p:transition xmlns:p14="http://schemas.microsoft.com/office/powerpoint/2010/main" advClick="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05328"/>
      </p:ext>
    </p:extLst>
  </p:cSld>
  <p:clrMapOvr>
    <a:masterClrMapping/>
  </p:clrMapOvr>
  <p:transition xmlns:p14="http://schemas.microsoft.com/office/powerpoint/2010/main" advClick="0"/>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CA51D20-753F-3D45-AE39-452FF4C43282}" type="datetime1">
              <a:rPr lang="en-US"/>
              <a:pPr>
                <a:defRPr/>
              </a:pPr>
              <a:t>4/8/13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07240A29-5E61-BB44-8AD4-FD353F51C875}" type="slidenum">
              <a:rPr lang="en-US"/>
              <a:pPr>
                <a:defRPr/>
              </a:pPr>
              <a:t>‹#›</a:t>
            </a:fld>
            <a:endParaRPr lang="en-US"/>
          </a:p>
        </p:txBody>
      </p:sp>
    </p:spTree>
    <p:extLst>
      <p:ext uri="{BB962C8B-B14F-4D97-AF65-F5344CB8AC3E}">
        <p14:creationId xmlns:p14="http://schemas.microsoft.com/office/powerpoint/2010/main" val="18907454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10.xml.rels><?xml version="1.0" encoding="UTF-8" standalone="yes"?>
<Relationships xmlns="http://schemas.openxmlformats.org/package/2006/relationships"><Relationship Id="rId1" Type="http://schemas.openxmlformats.org/officeDocument/2006/relationships/slideLayout" Target="../slideLayouts/slideLayout110.xml"/><Relationship Id="rId2" Type="http://schemas.openxmlformats.org/officeDocument/2006/relationships/slideLayout" Target="../slideLayouts/slideLayout111.xml"/><Relationship Id="rId3"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9.xml"/><Relationship Id="rId12" Type="http://schemas.openxmlformats.org/officeDocument/2006/relationships/slideLayout" Target="../slideLayouts/slideLayout20.xml"/><Relationship Id="rId13" Type="http://schemas.openxmlformats.org/officeDocument/2006/relationships/theme" Target="../theme/theme2.xml"/><Relationship Id="rId14" Type="http://schemas.openxmlformats.org/officeDocument/2006/relationships/image" Target="../media/image1.png"/><Relationship Id="rId15" Type="http://schemas.openxmlformats.org/officeDocument/2006/relationships/image" Target="../media/image2.png"/><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slideLayout" Target="../slideLayouts/slideLayout17.xml"/><Relationship Id="rId10"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1.xml"/><Relationship Id="rId12" Type="http://schemas.openxmlformats.org/officeDocument/2006/relationships/theme" Target="../theme/theme3.xml"/><Relationship Id="rId1" Type="http://schemas.openxmlformats.org/officeDocument/2006/relationships/slideLayout" Target="../slideLayouts/slideLayout21.xml"/><Relationship Id="rId2" Type="http://schemas.openxmlformats.org/officeDocument/2006/relationships/slideLayout" Target="../slideLayouts/slideLayout22.xml"/><Relationship Id="rId3" Type="http://schemas.openxmlformats.org/officeDocument/2006/relationships/slideLayout" Target="../slideLayouts/slideLayout23.xml"/><Relationship Id="rId4" Type="http://schemas.openxmlformats.org/officeDocument/2006/relationships/slideLayout" Target="../slideLayouts/slideLayout24.xml"/><Relationship Id="rId5" Type="http://schemas.openxmlformats.org/officeDocument/2006/relationships/slideLayout" Target="../slideLayouts/slideLayout25.xml"/><Relationship Id="rId6" Type="http://schemas.openxmlformats.org/officeDocument/2006/relationships/slideLayout" Target="../slideLayouts/slideLayout26.xml"/><Relationship Id="rId7" Type="http://schemas.openxmlformats.org/officeDocument/2006/relationships/slideLayout" Target="../slideLayouts/slideLayout27.xml"/><Relationship Id="rId8" Type="http://schemas.openxmlformats.org/officeDocument/2006/relationships/slideLayout" Target="../slideLayouts/slideLayout28.xml"/><Relationship Id="rId9" Type="http://schemas.openxmlformats.org/officeDocument/2006/relationships/slideLayout" Target="../slideLayouts/slideLayout29.xml"/><Relationship Id="rId10"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2.xml"/><Relationship Id="rId12" Type="http://schemas.openxmlformats.org/officeDocument/2006/relationships/theme" Target="../theme/theme4.xml"/><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 Id="rId9" Type="http://schemas.openxmlformats.org/officeDocument/2006/relationships/slideLayout" Target="../slideLayouts/slideLayout40.xml"/><Relationship Id="rId10"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3.xml"/><Relationship Id="rId12" Type="http://schemas.openxmlformats.org/officeDocument/2006/relationships/slideLayout" Target="../slideLayouts/slideLayout54.xml"/><Relationship Id="rId13" Type="http://schemas.openxmlformats.org/officeDocument/2006/relationships/slideLayout" Target="../slideLayouts/slideLayout55.xml"/><Relationship Id="rId14" Type="http://schemas.openxmlformats.org/officeDocument/2006/relationships/slideLayout" Target="../slideLayouts/slideLayout56.xml"/><Relationship Id="rId15" Type="http://schemas.openxmlformats.org/officeDocument/2006/relationships/slideLayout" Target="../slideLayouts/slideLayout57.xml"/><Relationship Id="rId16" Type="http://schemas.openxmlformats.org/officeDocument/2006/relationships/theme" Target="../theme/theme5.xml"/><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 Id="rId9" Type="http://schemas.openxmlformats.org/officeDocument/2006/relationships/slideLayout" Target="../slideLayouts/slideLayout51.xml"/><Relationship Id="rId10"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slideLayout" Target="../slideLayouts/slideLayout69.xml"/><Relationship Id="rId13" Type="http://schemas.openxmlformats.org/officeDocument/2006/relationships/slideLayout" Target="../slideLayouts/slideLayout70.xml"/><Relationship Id="rId14" Type="http://schemas.openxmlformats.org/officeDocument/2006/relationships/slideLayout" Target="../slideLayouts/slideLayout71.xml"/><Relationship Id="rId15" Type="http://schemas.openxmlformats.org/officeDocument/2006/relationships/slideLayout" Target="../slideLayouts/slideLayout72.xml"/><Relationship Id="rId16" Type="http://schemas.openxmlformats.org/officeDocument/2006/relationships/theme" Target="../theme/theme6.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3.xml"/><Relationship Id="rId12" Type="http://schemas.openxmlformats.org/officeDocument/2006/relationships/slideLayout" Target="../slideLayouts/slideLayout84.xml"/><Relationship Id="rId13" Type="http://schemas.openxmlformats.org/officeDocument/2006/relationships/slideLayout" Target="../slideLayouts/slideLayout85.xml"/><Relationship Id="rId14" Type="http://schemas.openxmlformats.org/officeDocument/2006/relationships/slideLayout" Target="../slideLayouts/slideLayout86.xml"/><Relationship Id="rId15" Type="http://schemas.openxmlformats.org/officeDocument/2006/relationships/slideLayout" Target="../slideLayouts/slideLayout87.xml"/><Relationship Id="rId16" Type="http://schemas.openxmlformats.org/officeDocument/2006/relationships/theme" Target="../theme/theme7.xml"/><Relationship Id="rId1" Type="http://schemas.openxmlformats.org/officeDocument/2006/relationships/slideLayout" Target="../slideLayouts/slideLayout73.xml"/><Relationship Id="rId2" Type="http://schemas.openxmlformats.org/officeDocument/2006/relationships/slideLayout" Target="../slideLayouts/slideLayout74.xml"/><Relationship Id="rId3" Type="http://schemas.openxmlformats.org/officeDocument/2006/relationships/slideLayout" Target="../slideLayouts/slideLayout75.xml"/><Relationship Id="rId4" Type="http://schemas.openxmlformats.org/officeDocument/2006/relationships/slideLayout" Target="../slideLayouts/slideLayout76.xml"/><Relationship Id="rId5" Type="http://schemas.openxmlformats.org/officeDocument/2006/relationships/slideLayout" Target="../slideLayouts/slideLayout77.xml"/><Relationship Id="rId6" Type="http://schemas.openxmlformats.org/officeDocument/2006/relationships/slideLayout" Target="../slideLayouts/slideLayout78.xml"/><Relationship Id="rId7" Type="http://schemas.openxmlformats.org/officeDocument/2006/relationships/slideLayout" Target="../slideLayouts/slideLayout79.xml"/><Relationship Id="rId8" Type="http://schemas.openxmlformats.org/officeDocument/2006/relationships/slideLayout" Target="../slideLayouts/slideLayout80.xml"/><Relationship Id="rId9" Type="http://schemas.openxmlformats.org/officeDocument/2006/relationships/slideLayout" Target="../slideLayouts/slideLayout81.xml"/><Relationship Id="rId10"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98.xml"/><Relationship Id="rId12" Type="http://schemas.openxmlformats.org/officeDocument/2006/relationships/theme" Target="../theme/theme8.xml"/><Relationship Id="rId13" Type="http://schemas.openxmlformats.org/officeDocument/2006/relationships/image" Target="../media/image3.png"/><Relationship Id="rId1" Type="http://schemas.openxmlformats.org/officeDocument/2006/relationships/slideLayout" Target="../slideLayouts/slideLayout88.xml"/><Relationship Id="rId2" Type="http://schemas.openxmlformats.org/officeDocument/2006/relationships/slideLayout" Target="../slideLayouts/slideLayout89.xml"/><Relationship Id="rId3" Type="http://schemas.openxmlformats.org/officeDocument/2006/relationships/slideLayout" Target="../slideLayouts/slideLayout90.xml"/><Relationship Id="rId4" Type="http://schemas.openxmlformats.org/officeDocument/2006/relationships/slideLayout" Target="../slideLayouts/slideLayout91.xml"/><Relationship Id="rId5" Type="http://schemas.openxmlformats.org/officeDocument/2006/relationships/slideLayout" Target="../slideLayouts/slideLayout92.xml"/><Relationship Id="rId6" Type="http://schemas.openxmlformats.org/officeDocument/2006/relationships/slideLayout" Target="../slideLayouts/slideLayout93.xml"/><Relationship Id="rId7" Type="http://schemas.openxmlformats.org/officeDocument/2006/relationships/slideLayout" Target="../slideLayouts/slideLayout94.xml"/><Relationship Id="rId8" Type="http://schemas.openxmlformats.org/officeDocument/2006/relationships/slideLayout" Target="../slideLayouts/slideLayout95.xml"/><Relationship Id="rId9" Type="http://schemas.openxmlformats.org/officeDocument/2006/relationships/slideLayout" Target="../slideLayouts/slideLayout96.xml"/><Relationship Id="rId10"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09.xml"/><Relationship Id="rId12" Type="http://schemas.openxmlformats.org/officeDocument/2006/relationships/theme" Target="../theme/theme9.xml"/><Relationship Id="rId1" Type="http://schemas.openxmlformats.org/officeDocument/2006/relationships/slideLayout" Target="../slideLayouts/slideLayout99.xml"/><Relationship Id="rId2" Type="http://schemas.openxmlformats.org/officeDocument/2006/relationships/slideLayout" Target="../slideLayouts/slideLayout100.xml"/><Relationship Id="rId3" Type="http://schemas.openxmlformats.org/officeDocument/2006/relationships/slideLayout" Target="../slideLayouts/slideLayout101.xml"/><Relationship Id="rId4" Type="http://schemas.openxmlformats.org/officeDocument/2006/relationships/slideLayout" Target="../slideLayouts/slideLayout102.xml"/><Relationship Id="rId5" Type="http://schemas.openxmlformats.org/officeDocument/2006/relationships/slideLayout" Target="../slideLayouts/slideLayout103.xml"/><Relationship Id="rId6" Type="http://schemas.openxmlformats.org/officeDocument/2006/relationships/slideLayout" Target="../slideLayouts/slideLayout104.xml"/><Relationship Id="rId7" Type="http://schemas.openxmlformats.org/officeDocument/2006/relationships/slideLayout" Target="../slideLayouts/slideLayout105.xml"/><Relationship Id="rId8" Type="http://schemas.openxmlformats.org/officeDocument/2006/relationships/slideLayout" Target="../slideLayouts/slideLayout106.xml"/><Relationship Id="rId9" Type="http://schemas.openxmlformats.org/officeDocument/2006/relationships/slideLayout" Target="../slideLayouts/slideLayout107.xml"/><Relationship Id="rId10"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60"/>
        </a:solidFill>
        <a:effectLst/>
      </p:bgPr>
    </p:bg>
    <p:spTree>
      <p:nvGrpSpPr>
        <p:cNvPr id="1" name=""/>
        <p:cNvGrpSpPr/>
        <p:nvPr/>
      </p:nvGrpSpPr>
      <p:grpSpPr>
        <a:xfrm>
          <a:off x="0" y="0"/>
          <a:ext cx="0" cy="0"/>
          <a:chOff x="0" y="0"/>
          <a:chExt cx="0" cy="0"/>
        </a:xfrm>
      </p:grpSpPr>
      <p:sp>
        <p:nvSpPr>
          <p:cNvPr id="16" name="Freeform 15"/>
          <p:cNvSpPr>
            <a:spLocks/>
          </p:cNvSpPr>
          <p:nvPr/>
        </p:nvSpPr>
        <p:spPr bwMode="auto">
          <a:xfrm rot="16200000">
            <a:off x="4419600" y="-4419600"/>
            <a:ext cx="304800" cy="9144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gradFill flip="none" rotWithShape="1">
            <a:gsLst>
              <a:gs pos="0">
                <a:schemeClr val="tx1">
                  <a:alpha val="0"/>
                </a:schemeClr>
              </a:gs>
              <a:gs pos="50000">
                <a:srgbClr val="00CCFF">
                  <a:alpha val="44706"/>
                </a:srgbClr>
              </a:gs>
            </a:gsLst>
            <a:path path="circle">
              <a:fillToRect l="100000" t="100000"/>
            </a:path>
            <a:tileRect r="-100000" b="-100000"/>
          </a:gra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dirty="0">
              <a:solidFill>
                <a:prstClr val="white"/>
              </a:solidFill>
              <a:latin typeface="+mn-lt"/>
              <a:cs typeface="Arial" charset="0"/>
            </a:endParaRPr>
          </a:p>
        </p:txBody>
      </p:sp>
      <p:sp>
        <p:nvSpPr>
          <p:cNvPr id="8197" name="Title Placeholder 8"/>
          <p:cNvSpPr>
            <a:spLocks noGrp="1"/>
          </p:cNvSpPr>
          <p:nvPr>
            <p:ph type="title"/>
          </p:nvPr>
        </p:nvSpPr>
        <p:spPr bwMode="auto">
          <a:xfrm>
            <a:off x="457200" y="473075"/>
            <a:ext cx="81534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dirty="0" smtClean="0"/>
              <a:t>Click to edit Master title style</a:t>
            </a:r>
          </a:p>
        </p:txBody>
      </p:sp>
      <p:sp>
        <p:nvSpPr>
          <p:cNvPr id="8198" name="Text Placeholder 29"/>
          <p:cNvSpPr>
            <a:spLocks noGrp="1"/>
          </p:cNvSpPr>
          <p:nvPr>
            <p:ph type="body" idx="1"/>
          </p:nvPr>
        </p:nvSpPr>
        <p:spPr bwMode="auto">
          <a:xfrm>
            <a:off x="457200" y="1801368"/>
            <a:ext cx="81534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19100" lvl="0" indent="-382588" algn="l" rtl="0" eaLnBrk="0" fontAlgn="base" hangingPunct="0">
              <a:spcBef>
                <a:spcPct val="20000"/>
              </a:spcBef>
              <a:spcAft>
                <a:spcPct val="0"/>
              </a:spcAft>
              <a:buClr>
                <a:srgbClr val="00CCFF"/>
              </a:buClr>
              <a:buSzPct val="100000"/>
              <a:buFont typeface="Arial" pitchFamily="34" charset="0"/>
              <a:buChar char="–"/>
            </a:pPr>
            <a:r>
              <a:rPr lang="en-US" dirty="0" smtClean="0"/>
              <a:t>Click to edit Master text styles</a:t>
            </a:r>
          </a:p>
          <a:p>
            <a:pPr marL="722313" lvl="1" indent="-273050" algn="l" rtl="0" eaLnBrk="0" fontAlgn="base" hangingPunct="0">
              <a:spcBef>
                <a:spcPct val="20000"/>
              </a:spcBef>
              <a:spcAft>
                <a:spcPct val="0"/>
              </a:spcAft>
              <a:buClr>
                <a:srgbClr val="00CCFF"/>
              </a:buClr>
              <a:buSzPct val="90000"/>
              <a:buFont typeface="Wingdings" pitchFamily="2" charset="2"/>
              <a:buChar char="§"/>
            </a:pPr>
            <a:r>
              <a:rPr lang="en-US" dirty="0" smtClean="0"/>
              <a:t>Second level</a:t>
            </a:r>
          </a:p>
          <a:p>
            <a:pPr marL="1004888" lvl="2" indent="-255588" algn="l" rtl="0" eaLnBrk="0" fontAlgn="base" hangingPunct="0">
              <a:spcBef>
                <a:spcPct val="20000"/>
              </a:spcBef>
              <a:spcAft>
                <a:spcPct val="0"/>
              </a:spcAft>
              <a:buClr>
                <a:srgbClr val="00CCFF"/>
              </a:buClr>
              <a:buSzPct val="140000"/>
              <a:buFont typeface="Arial" pitchFamily="34" charset="0"/>
              <a:buChar char="-"/>
            </a:pPr>
            <a:r>
              <a:rPr lang="en-US" dirty="0" smtClean="0"/>
              <a:t>Third level</a:t>
            </a:r>
          </a:p>
          <a:p>
            <a:pPr lvl="3"/>
            <a:r>
              <a:rPr lang="en-US" dirty="0" smtClean="0"/>
              <a:t>Fourth level</a:t>
            </a:r>
          </a:p>
          <a:p>
            <a:pPr lvl="4"/>
            <a:r>
              <a:rPr lang="en-US" dirty="0" smtClean="0"/>
              <a:t>Fifth level</a:t>
            </a:r>
          </a:p>
        </p:txBody>
      </p:sp>
      <p:sp>
        <p:nvSpPr>
          <p:cNvPr id="9" name="Slide Number Placeholder 3"/>
          <p:cNvSpPr txBox="1">
            <a:spLocks/>
          </p:cNvSpPr>
          <p:nvPr/>
        </p:nvSpPr>
        <p:spPr bwMode="auto">
          <a:xfrm>
            <a:off x="8534400" y="0"/>
            <a:ext cx="609600" cy="304800"/>
          </a:xfrm>
          <a:prstGeom prst="rect">
            <a:avLst/>
          </a:prstGeom>
          <a:noFill/>
          <a:ln w="9525">
            <a:noFill/>
            <a:miter lim="800000"/>
            <a:headEnd/>
            <a:tailEnd/>
          </a:ln>
          <a:effectLst/>
        </p:spPr>
        <p:txBody>
          <a:bodyPr lIns="91430" tIns="45716" rIns="91430" bIns="45716">
            <a:spAutoFit/>
          </a:bodyPr>
          <a:lstStyle/>
          <a:p>
            <a:pPr algn="r">
              <a:defRPr/>
            </a:pPr>
            <a:fld id="{FD37E89D-CBA4-4236-B43C-1F061033BD8A}" type="slidenum">
              <a:rPr lang="en-US" sz="1400" b="1">
                <a:solidFill>
                  <a:prstClr val="white"/>
                </a:solidFill>
                <a:latin typeface="+mn-lt"/>
                <a:cs typeface="Arial" charset="0"/>
              </a:rPr>
              <a:pPr algn="r">
                <a:defRPr/>
              </a:pPr>
              <a:t>‹#›</a:t>
            </a:fld>
            <a:endParaRPr lang="en-US" sz="1400" b="1" dirty="0">
              <a:solidFill>
                <a:prstClr val="white"/>
              </a:solidFill>
              <a:latin typeface="+mn-lt"/>
              <a:cs typeface="Arial" charset="0"/>
            </a:endParaRPr>
          </a:p>
        </p:txBody>
      </p:sp>
      <p:sp>
        <p:nvSpPr>
          <p:cNvPr id="11" name="TextBox 10"/>
          <p:cNvSpPr txBox="1"/>
          <p:nvPr userDrawn="1"/>
        </p:nvSpPr>
        <p:spPr>
          <a:xfrm>
            <a:off x="3429000" y="6642100"/>
            <a:ext cx="5715000" cy="215900"/>
          </a:xfrm>
          <a:prstGeom prst="rect">
            <a:avLst/>
          </a:prstGeom>
          <a:noFill/>
        </p:spPr>
        <p:txBody>
          <a:bodyPr>
            <a:spAutoFit/>
          </a:bodyPr>
          <a:lstStyle/>
          <a:p>
            <a:pPr algn="r">
              <a:defRPr/>
            </a:pPr>
            <a:r>
              <a:rPr lang="en-US" sz="800" dirty="0">
                <a:solidFill>
                  <a:prstClr val="white"/>
                </a:solidFill>
                <a:latin typeface="+mn-lt"/>
                <a:cs typeface="Arial" charset="0"/>
              </a:rPr>
              <a:t>FOR INTERNAL USE ONLY. DO NOT DISTRIBUTE.</a:t>
            </a:r>
          </a:p>
        </p:txBody>
      </p:sp>
    </p:spTree>
  </p:cSld>
  <p:clrMap bg1="dk1" tx1="lt1" bg2="dk2" tx2="lt2" accent1="accent1" accent2="accent2" accent3="accent3" accent4="accent4" accent5="accent5" accent6="accent6" hlink="hlink" folHlink="folHlink"/>
  <p:sldLayoutIdLst>
    <p:sldLayoutId id="2147483683" r:id="rId1"/>
    <p:sldLayoutId id="2147483676" r:id="rId2"/>
    <p:sldLayoutId id="2147483709" r:id="rId3"/>
    <p:sldLayoutId id="2147483677" r:id="rId4"/>
    <p:sldLayoutId id="2147483678" r:id="rId5"/>
    <p:sldLayoutId id="2147483679" r:id="rId6"/>
    <p:sldLayoutId id="2147483684" r:id="rId7"/>
    <p:sldLayoutId id="2147483680" r:id="rId8"/>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l" rtl="0" eaLnBrk="0" fontAlgn="base" hangingPunct="0">
        <a:spcBef>
          <a:spcPct val="0"/>
        </a:spcBef>
        <a:spcAft>
          <a:spcPct val="0"/>
        </a:spcAft>
        <a:defRPr lang="en-US" sz="4000" b="1" kern="1200" dirty="0">
          <a:ln w="5000" cmpd="sng">
            <a:noFill/>
            <a:prstDash val="solid"/>
          </a:ln>
          <a:solidFill>
            <a:schemeClr val="tx1"/>
          </a:solidFill>
          <a:effectLst>
            <a:outerShdw blurRad="38100" dist="38100" dir="2700000" algn="tl">
              <a:srgbClr val="000000">
                <a:alpha val="43137"/>
              </a:srgbClr>
            </a:outerShdw>
          </a:effectLst>
          <a:latin typeface="+mn-lt"/>
          <a:ea typeface="+mj-ea"/>
          <a:cs typeface="+mj-cs"/>
        </a:defRPr>
      </a:lvl1pPr>
      <a:lvl2pPr algn="l" rtl="0" eaLnBrk="0" fontAlgn="base" hangingPunct="0">
        <a:spcBef>
          <a:spcPct val="0"/>
        </a:spcBef>
        <a:spcAft>
          <a:spcPct val="0"/>
        </a:spcAft>
        <a:defRPr sz="4000" b="1">
          <a:solidFill>
            <a:schemeClr val="tx1"/>
          </a:solidFill>
          <a:latin typeface="Arial" charset="0"/>
        </a:defRPr>
      </a:lvl2pPr>
      <a:lvl3pPr algn="l" rtl="0" eaLnBrk="0" fontAlgn="base" hangingPunct="0">
        <a:spcBef>
          <a:spcPct val="0"/>
        </a:spcBef>
        <a:spcAft>
          <a:spcPct val="0"/>
        </a:spcAft>
        <a:defRPr sz="4000" b="1">
          <a:solidFill>
            <a:schemeClr val="tx1"/>
          </a:solidFill>
          <a:latin typeface="Arial" charset="0"/>
        </a:defRPr>
      </a:lvl3pPr>
      <a:lvl4pPr algn="l" rtl="0" eaLnBrk="0" fontAlgn="base" hangingPunct="0">
        <a:spcBef>
          <a:spcPct val="0"/>
        </a:spcBef>
        <a:spcAft>
          <a:spcPct val="0"/>
        </a:spcAft>
        <a:defRPr sz="4000" b="1">
          <a:solidFill>
            <a:schemeClr val="tx1"/>
          </a:solidFill>
          <a:latin typeface="Arial" charset="0"/>
        </a:defRPr>
      </a:lvl4pPr>
      <a:lvl5pPr algn="l" rtl="0" eaLnBrk="0" fontAlgn="base" hangingPunct="0">
        <a:spcBef>
          <a:spcPct val="0"/>
        </a:spcBef>
        <a:spcAft>
          <a:spcPct val="0"/>
        </a:spcAft>
        <a:defRPr sz="4000" b="1">
          <a:solidFill>
            <a:schemeClr val="tx1"/>
          </a:solidFill>
          <a:latin typeface="Arial" charset="0"/>
        </a:defRPr>
      </a:lvl5pPr>
      <a:lvl6pPr marL="457200" algn="l" rtl="0" fontAlgn="base">
        <a:spcBef>
          <a:spcPct val="0"/>
        </a:spcBef>
        <a:spcAft>
          <a:spcPct val="0"/>
        </a:spcAft>
        <a:defRPr sz="4000" b="1">
          <a:solidFill>
            <a:schemeClr val="tx1"/>
          </a:solidFill>
          <a:latin typeface="Arial" charset="0"/>
        </a:defRPr>
      </a:lvl6pPr>
      <a:lvl7pPr marL="914400" algn="l" rtl="0" fontAlgn="base">
        <a:spcBef>
          <a:spcPct val="0"/>
        </a:spcBef>
        <a:spcAft>
          <a:spcPct val="0"/>
        </a:spcAft>
        <a:defRPr sz="4000" b="1">
          <a:solidFill>
            <a:schemeClr val="tx1"/>
          </a:solidFill>
          <a:latin typeface="Arial" charset="0"/>
        </a:defRPr>
      </a:lvl7pPr>
      <a:lvl8pPr marL="1371600" algn="l" rtl="0" fontAlgn="base">
        <a:spcBef>
          <a:spcPct val="0"/>
        </a:spcBef>
        <a:spcAft>
          <a:spcPct val="0"/>
        </a:spcAft>
        <a:defRPr sz="4000" b="1">
          <a:solidFill>
            <a:schemeClr val="tx1"/>
          </a:solidFill>
          <a:latin typeface="Arial" charset="0"/>
        </a:defRPr>
      </a:lvl8pPr>
      <a:lvl9pPr marL="1828800" algn="l" rtl="0" fontAlgn="base">
        <a:spcBef>
          <a:spcPct val="0"/>
        </a:spcBef>
        <a:spcAft>
          <a:spcPct val="0"/>
        </a:spcAft>
        <a:defRPr sz="4000" b="1">
          <a:solidFill>
            <a:schemeClr val="tx1"/>
          </a:solidFill>
          <a:latin typeface="Arial" charset="0"/>
        </a:defRPr>
      </a:lvl9pPr>
    </p:titleStyle>
    <p:bodyStyle>
      <a:lvl1pPr marL="419100" indent="-382588" algn="l" rtl="0" eaLnBrk="0" fontAlgn="base" hangingPunct="0">
        <a:spcBef>
          <a:spcPct val="20000"/>
        </a:spcBef>
        <a:spcAft>
          <a:spcPct val="0"/>
        </a:spcAft>
        <a:buClr>
          <a:srgbClr val="00CCFF"/>
        </a:buClr>
        <a:buSzPct val="80000"/>
        <a:buFont typeface="Wingdings 2" pitchFamily="18" charset="2"/>
        <a:buChar char=""/>
        <a:defRPr lang="en-US" sz="3000" kern="1200" dirty="0" smtClean="0">
          <a:solidFill>
            <a:schemeClr val="tx1"/>
          </a:solidFill>
          <a:latin typeface="+mn-lt"/>
          <a:ea typeface="+mn-ea"/>
          <a:cs typeface="+mn-cs"/>
        </a:defRPr>
      </a:lvl1pPr>
      <a:lvl2pPr marL="722313" indent="-273050" algn="l" rtl="0" eaLnBrk="0" fontAlgn="base" hangingPunct="0">
        <a:spcBef>
          <a:spcPct val="20000"/>
        </a:spcBef>
        <a:spcAft>
          <a:spcPct val="0"/>
        </a:spcAft>
        <a:buClr>
          <a:srgbClr val="00CCFF"/>
        </a:buClr>
        <a:buSzPct val="90000"/>
        <a:buFont typeface="Wingdings 2" pitchFamily="18" charset="2"/>
        <a:buChar char=""/>
        <a:defRPr lang="en-US" sz="2600" kern="1200" dirty="0" smtClean="0">
          <a:solidFill>
            <a:schemeClr val="accent2">
              <a:lumMod val="40000"/>
              <a:lumOff val="60000"/>
            </a:schemeClr>
          </a:solidFill>
          <a:effectLst>
            <a:outerShdw blurRad="38100" dist="38100" dir="2700000" algn="tl">
              <a:srgbClr val="000000">
                <a:alpha val="43137"/>
              </a:srgbClr>
            </a:outerShdw>
          </a:effectLst>
          <a:latin typeface="+mn-lt"/>
          <a:ea typeface="+mn-ea"/>
          <a:cs typeface="+mn-cs"/>
        </a:defRPr>
      </a:lvl2pPr>
      <a:lvl3pPr marL="1004888" indent="-255588" algn="l" rtl="0" eaLnBrk="0" fontAlgn="base" hangingPunct="0">
        <a:spcBef>
          <a:spcPct val="20000"/>
        </a:spcBef>
        <a:spcAft>
          <a:spcPct val="0"/>
        </a:spcAft>
        <a:buClr>
          <a:srgbClr val="00CCFF"/>
        </a:buClr>
        <a:buSzPct val="85000"/>
        <a:buFont typeface="Arial" charset="0"/>
        <a:buChar char="○"/>
        <a:defRPr lang="en-US" sz="2400" kern="1200" dirty="0" smtClean="0">
          <a:solidFill>
            <a:schemeClr val="tx1"/>
          </a:solidFill>
          <a:latin typeface="+mn-lt"/>
          <a:ea typeface="+mn-ea"/>
          <a:cs typeface="+mn-cs"/>
        </a:defRPr>
      </a:lvl3pPr>
      <a:lvl4pPr marL="1279525" indent="-236538" algn="l" rtl="0" eaLnBrk="0" fontAlgn="base" hangingPunct="0">
        <a:spcBef>
          <a:spcPct val="20000"/>
        </a:spcBef>
        <a:spcAft>
          <a:spcPct val="0"/>
        </a:spcAft>
        <a:buClr>
          <a:srgbClr val="00CCFF"/>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00CCFF"/>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a:defRPr/>
            </a:pPr>
            <a:endParaRPr lang="en-US">
              <a:solidFill>
                <a:srgbClr val="FFFFFF"/>
              </a:solidFill>
              <a:latin typeface="Arial"/>
              <a:ea typeface="ＭＳ Ｐゴシック"/>
              <a:cs typeface="ＭＳ Ｐゴシック"/>
            </a:endParaRPr>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a:defRPr/>
            </a:pPr>
            <a:endParaRPr lang="en-US">
              <a:solidFill>
                <a:srgbClr val="FFFFFF"/>
              </a:solidFill>
              <a:latin typeface="Arial"/>
              <a:ea typeface="ＭＳ Ｐゴシック"/>
              <a:cs typeface="ＭＳ Ｐゴシック"/>
            </a:endParaRPr>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atin typeface="Times New Roman" charset="0"/>
              </a:defRPr>
            </a:lvl1pPr>
          </a:lstStyle>
          <a:p>
            <a:pPr>
              <a:defRPr/>
            </a:pPr>
            <a:fld id="{CD6FBB1A-0D2B-C844-AD36-CEE00D7BE972}" type="slidenum">
              <a:rPr lang="en-US">
                <a:solidFill>
                  <a:srgbClr val="FFFFFF"/>
                </a:solidFill>
                <a:ea typeface="ＭＳ Ｐゴシック" charset="0"/>
                <a:cs typeface="ＭＳ Ｐゴシック" charset="0"/>
              </a:rPr>
              <a:pPr>
                <a:defRPr/>
              </a:pPr>
              <a:t>‹#›</a:t>
            </a:fld>
            <a:endParaRPr lang="en-US">
              <a:solidFill>
                <a:srgbClr val="FFFFFF"/>
              </a:solidFill>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820" r:id="rId1"/>
    <p:sldLayoutId id="2147483821"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Header_Option_2"/>
          <p:cNvPicPr>
            <a:picLocks noChangeAspect="1" noChangeArrowheads="1"/>
          </p:cNvPicPr>
          <p:nvPr/>
        </p:nvPicPr>
        <p:blipFill>
          <a:blip r:embed="rId14" cstate="print"/>
          <a:srcRect b="76274"/>
          <a:stretch>
            <a:fillRect/>
          </a:stretch>
        </p:blipFill>
        <p:spPr bwMode="auto">
          <a:xfrm>
            <a:off x="0" y="0"/>
            <a:ext cx="6092825" cy="1084263"/>
          </a:xfrm>
          <a:prstGeom prst="rect">
            <a:avLst/>
          </a:prstGeom>
          <a:noFill/>
          <a:ln w="9525">
            <a:noFill/>
            <a:miter lim="800000"/>
            <a:headEnd/>
            <a:tailEnd/>
          </a:ln>
        </p:spPr>
      </p:pic>
      <p:sp>
        <p:nvSpPr>
          <p:cNvPr id="3075" name="Rectangle 3"/>
          <p:cNvSpPr>
            <a:spLocks noGrp="1" noChangeArrowheads="1"/>
          </p:cNvSpPr>
          <p:nvPr>
            <p:ph type="title"/>
          </p:nvPr>
        </p:nvSpPr>
        <p:spPr bwMode="auto">
          <a:xfrm>
            <a:off x="457200" y="228600"/>
            <a:ext cx="8229600"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457200" y="15240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077" name="Picture 5" descr="Celegene_Blue_Small"/>
          <p:cNvPicPr>
            <a:picLocks noChangeAspect="1" noChangeArrowheads="1"/>
          </p:cNvPicPr>
          <p:nvPr/>
        </p:nvPicPr>
        <p:blipFill>
          <a:blip r:embed="rId15" cstate="print"/>
          <a:srcRect t="74400" r="79199"/>
          <a:stretch>
            <a:fillRect/>
          </a:stretch>
        </p:blipFill>
        <p:spPr bwMode="auto">
          <a:xfrm>
            <a:off x="7880350" y="5813425"/>
            <a:ext cx="1109663" cy="10239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txStyles>
    <p:titleStyle>
      <a:lvl1pPr algn="l" rtl="0" eaLnBrk="0" fontAlgn="base" hangingPunct="0">
        <a:lnSpc>
          <a:spcPct val="90000"/>
        </a:lnSpc>
        <a:spcBef>
          <a:spcPct val="0"/>
        </a:spcBef>
        <a:spcAft>
          <a:spcPct val="0"/>
        </a:spcAft>
        <a:defRPr sz="3200">
          <a:solidFill>
            <a:schemeClr val="tx2"/>
          </a:solidFill>
          <a:latin typeface="+mj-lt"/>
          <a:ea typeface="+mj-ea"/>
          <a:cs typeface="+mj-cs"/>
        </a:defRPr>
      </a:lvl1pPr>
      <a:lvl2pPr algn="l" rtl="0" eaLnBrk="0" fontAlgn="base" hangingPunct="0">
        <a:lnSpc>
          <a:spcPct val="90000"/>
        </a:lnSpc>
        <a:spcBef>
          <a:spcPct val="0"/>
        </a:spcBef>
        <a:spcAft>
          <a:spcPct val="0"/>
        </a:spcAft>
        <a:defRPr sz="3200">
          <a:solidFill>
            <a:schemeClr val="tx2"/>
          </a:solidFill>
          <a:latin typeface="Arial" charset="0"/>
        </a:defRPr>
      </a:lvl2pPr>
      <a:lvl3pPr algn="l" rtl="0" eaLnBrk="0" fontAlgn="base" hangingPunct="0">
        <a:lnSpc>
          <a:spcPct val="90000"/>
        </a:lnSpc>
        <a:spcBef>
          <a:spcPct val="0"/>
        </a:spcBef>
        <a:spcAft>
          <a:spcPct val="0"/>
        </a:spcAft>
        <a:defRPr sz="3200">
          <a:solidFill>
            <a:schemeClr val="tx2"/>
          </a:solidFill>
          <a:latin typeface="Arial" charset="0"/>
        </a:defRPr>
      </a:lvl3pPr>
      <a:lvl4pPr algn="l" rtl="0" eaLnBrk="0" fontAlgn="base" hangingPunct="0">
        <a:lnSpc>
          <a:spcPct val="90000"/>
        </a:lnSpc>
        <a:spcBef>
          <a:spcPct val="0"/>
        </a:spcBef>
        <a:spcAft>
          <a:spcPct val="0"/>
        </a:spcAft>
        <a:defRPr sz="3200">
          <a:solidFill>
            <a:schemeClr val="tx2"/>
          </a:solidFill>
          <a:latin typeface="Arial" charset="0"/>
        </a:defRPr>
      </a:lvl4pPr>
      <a:lvl5pPr algn="l" rtl="0" eaLnBrk="0" fontAlgn="base" hangingPunct="0">
        <a:lnSpc>
          <a:spcPct val="90000"/>
        </a:lnSpc>
        <a:spcBef>
          <a:spcPct val="0"/>
        </a:spcBef>
        <a:spcAft>
          <a:spcPct val="0"/>
        </a:spcAft>
        <a:defRPr sz="3200">
          <a:solidFill>
            <a:schemeClr val="tx2"/>
          </a:solidFill>
          <a:latin typeface="Arial" charset="0"/>
        </a:defRPr>
      </a:lvl5pPr>
      <a:lvl6pPr marL="457200" algn="l" rtl="0" fontAlgn="base">
        <a:lnSpc>
          <a:spcPct val="90000"/>
        </a:lnSpc>
        <a:spcBef>
          <a:spcPct val="0"/>
        </a:spcBef>
        <a:spcAft>
          <a:spcPct val="0"/>
        </a:spcAft>
        <a:defRPr sz="3200">
          <a:solidFill>
            <a:schemeClr val="tx2"/>
          </a:solidFill>
          <a:latin typeface="Arial" charset="0"/>
        </a:defRPr>
      </a:lvl6pPr>
      <a:lvl7pPr marL="914400" algn="l" rtl="0" fontAlgn="base">
        <a:lnSpc>
          <a:spcPct val="90000"/>
        </a:lnSpc>
        <a:spcBef>
          <a:spcPct val="0"/>
        </a:spcBef>
        <a:spcAft>
          <a:spcPct val="0"/>
        </a:spcAft>
        <a:defRPr sz="3200">
          <a:solidFill>
            <a:schemeClr val="tx2"/>
          </a:solidFill>
          <a:latin typeface="Arial" charset="0"/>
        </a:defRPr>
      </a:lvl7pPr>
      <a:lvl8pPr marL="1371600" algn="l" rtl="0" fontAlgn="base">
        <a:lnSpc>
          <a:spcPct val="90000"/>
        </a:lnSpc>
        <a:spcBef>
          <a:spcPct val="0"/>
        </a:spcBef>
        <a:spcAft>
          <a:spcPct val="0"/>
        </a:spcAft>
        <a:defRPr sz="3200">
          <a:solidFill>
            <a:schemeClr val="tx2"/>
          </a:solidFill>
          <a:latin typeface="Arial" charset="0"/>
        </a:defRPr>
      </a:lvl8pPr>
      <a:lvl9pPr marL="1828800" algn="l" rtl="0" fontAlgn="base">
        <a:lnSpc>
          <a:spcPct val="90000"/>
        </a:lnSpc>
        <a:spcBef>
          <a:spcPct val="0"/>
        </a:spcBef>
        <a:spcAft>
          <a:spcPct val="0"/>
        </a:spcAft>
        <a:defRPr sz="3200">
          <a:solidFill>
            <a:schemeClr val="tx2"/>
          </a:solidFill>
          <a:latin typeface="Arial" charset="0"/>
        </a:defRPr>
      </a:lvl9pPr>
    </p:titleStyle>
    <p:bodyStyle>
      <a:lvl1pPr marL="282575" indent="-282575" algn="l" rtl="0" eaLnBrk="0" fontAlgn="base" hangingPunct="0">
        <a:lnSpc>
          <a:spcPct val="90000"/>
        </a:lnSpc>
        <a:spcBef>
          <a:spcPct val="0"/>
        </a:spcBef>
        <a:spcAft>
          <a:spcPct val="35000"/>
        </a:spcAft>
        <a:buClr>
          <a:schemeClr val="tx2"/>
        </a:buClr>
        <a:buSzPct val="120000"/>
        <a:buChar char="•"/>
        <a:defRPr sz="2800">
          <a:solidFill>
            <a:schemeClr val="tx1"/>
          </a:solidFill>
          <a:latin typeface="+mn-lt"/>
          <a:ea typeface="+mn-ea"/>
          <a:cs typeface="+mn-cs"/>
        </a:defRPr>
      </a:lvl1pPr>
      <a:lvl2pPr marL="747713" indent="-231775" algn="l" rtl="0" eaLnBrk="0" fontAlgn="base" hangingPunct="0">
        <a:lnSpc>
          <a:spcPct val="90000"/>
        </a:lnSpc>
        <a:spcBef>
          <a:spcPct val="0"/>
        </a:spcBef>
        <a:spcAft>
          <a:spcPct val="35000"/>
        </a:spcAft>
        <a:buClr>
          <a:srgbClr val="000066"/>
        </a:buClr>
        <a:buChar char="•"/>
        <a:defRPr sz="2600">
          <a:solidFill>
            <a:schemeClr val="hlink"/>
          </a:solidFill>
          <a:latin typeface="+mn-lt"/>
        </a:defRPr>
      </a:lvl2pPr>
      <a:lvl3pPr marL="1206500" indent="-228600" algn="l" rtl="0" eaLnBrk="0" fontAlgn="base" hangingPunct="0">
        <a:lnSpc>
          <a:spcPct val="90000"/>
        </a:lnSpc>
        <a:spcBef>
          <a:spcPct val="0"/>
        </a:spcBef>
        <a:spcAft>
          <a:spcPct val="35000"/>
        </a:spcAft>
        <a:buChar char="•"/>
        <a:defRPr sz="2400">
          <a:solidFill>
            <a:schemeClr val="hlink"/>
          </a:solidFill>
          <a:latin typeface="+mn-lt"/>
        </a:defRPr>
      </a:lvl3pPr>
      <a:lvl4pPr marL="1600200" indent="-228600" algn="l" rtl="0" eaLnBrk="0" fontAlgn="base" hangingPunct="0">
        <a:lnSpc>
          <a:spcPct val="90000"/>
        </a:lnSpc>
        <a:spcBef>
          <a:spcPct val="0"/>
        </a:spcBef>
        <a:spcAft>
          <a:spcPct val="35000"/>
        </a:spcAft>
        <a:buChar char="–"/>
        <a:defRPr sz="2000">
          <a:solidFill>
            <a:schemeClr val="hlink"/>
          </a:solidFill>
          <a:latin typeface="+mn-lt"/>
        </a:defRPr>
      </a:lvl4pPr>
      <a:lvl5pPr marL="2057400" indent="-228600" algn="l" rtl="0" eaLnBrk="0" fontAlgn="base" hangingPunct="0">
        <a:lnSpc>
          <a:spcPct val="90000"/>
        </a:lnSpc>
        <a:spcBef>
          <a:spcPct val="0"/>
        </a:spcBef>
        <a:spcAft>
          <a:spcPct val="35000"/>
        </a:spcAft>
        <a:buChar char="»"/>
        <a:defRPr sz="2000">
          <a:solidFill>
            <a:schemeClr val="hlink"/>
          </a:solidFill>
          <a:latin typeface="+mn-lt"/>
        </a:defRPr>
      </a:lvl5pPr>
      <a:lvl6pPr marL="2514600" indent="-228600" algn="l" rtl="0" fontAlgn="base">
        <a:lnSpc>
          <a:spcPct val="90000"/>
        </a:lnSpc>
        <a:spcBef>
          <a:spcPct val="0"/>
        </a:spcBef>
        <a:spcAft>
          <a:spcPct val="35000"/>
        </a:spcAft>
        <a:buChar char="»"/>
        <a:defRPr sz="2000">
          <a:solidFill>
            <a:schemeClr val="hlink"/>
          </a:solidFill>
          <a:latin typeface="+mn-lt"/>
        </a:defRPr>
      </a:lvl6pPr>
      <a:lvl7pPr marL="2971800" indent="-228600" algn="l" rtl="0" fontAlgn="base">
        <a:lnSpc>
          <a:spcPct val="90000"/>
        </a:lnSpc>
        <a:spcBef>
          <a:spcPct val="0"/>
        </a:spcBef>
        <a:spcAft>
          <a:spcPct val="35000"/>
        </a:spcAft>
        <a:buChar char="»"/>
        <a:defRPr sz="2000">
          <a:solidFill>
            <a:schemeClr val="hlink"/>
          </a:solidFill>
          <a:latin typeface="+mn-lt"/>
        </a:defRPr>
      </a:lvl7pPr>
      <a:lvl8pPr marL="3429000" indent="-228600" algn="l" rtl="0" fontAlgn="base">
        <a:lnSpc>
          <a:spcPct val="90000"/>
        </a:lnSpc>
        <a:spcBef>
          <a:spcPct val="0"/>
        </a:spcBef>
        <a:spcAft>
          <a:spcPct val="35000"/>
        </a:spcAft>
        <a:buChar char="»"/>
        <a:defRPr sz="2000">
          <a:solidFill>
            <a:schemeClr val="hlink"/>
          </a:solidFill>
          <a:latin typeface="+mn-lt"/>
        </a:defRPr>
      </a:lvl8pPr>
      <a:lvl9pPr marL="3886200" indent="-228600" algn="l" rtl="0" fontAlgn="base">
        <a:lnSpc>
          <a:spcPct val="90000"/>
        </a:lnSpc>
        <a:spcBef>
          <a:spcPct val="0"/>
        </a:spcBef>
        <a:spcAft>
          <a:spcPct val="35000"/>
        </a:spcAft>
        <a:buChar char="»"/>
        <a:defRPr sz="2000">
          <a:solidFill>
            <a:schemeClr va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47"/>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0128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cSld>
  <p:clrMap bg1="dk2" tx1="lt1" bg2="dk1"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l" rtl="0" eaLnBrk="0" fontAlgn="base" hangingPunct="0">
        <a:spcBef>
          <a:spcPct val="0"/>
        </a:spcBef>
        <a:spcAft>
          <a:spcPct val="0"/>
        </a:spcAft>
        <a:defRPr sz="3200" b="1">
          <a:solidFill>
            <a:srgbClr val="FFEC3B"/>
          </a:solidFill>
          <a:latin typeface="+mj-lt"/>
          <a:ea typeface="+mj-ea"/>
          <a:cs typeface="+mj-cs"/>
        </a:defRPr>
      </a:lvl1pPr>
      <a:lvl2pPr algn="l" rtl="0" eaLnBrk="0" fontAlgn="base" hangingPunct="0">
        <a:spcBef>
          <a:spcPct val="0"/>
        </a:spcBef>
        <a:spcAft>
          <a:spcPct val="0"/>
        </a:spcAft>
        <a:defRPr sz="3200" b="1">
          <a:solidFill>
            <a:srgbClr val="FFEC3B"/>
          </a:solidFill>
          <a:latin typeface="Arial" pitchFamily="34" charset="0"/>
        </a:defRPr>
      </a:lvl2pPr>
      <a:lvl3pPr algn="l" rtl="0" eaLnBrk="0" fontAlgn="base" hangingPunct="0">
        <a:spcBef>
          <a:spcPct val="0"/>
        </a:spcBef>
        <a:spcAft>
          <a:spcPct val="0"/>
        </a:spcAft>
        <a:defRPr sz="3200" b="1">
          <a:solidFill>
            <a:srgbClr val="FFEC3B"/>
          </a:solidFill>
          <a:latin typeface="Arial" pitchFamily="34" charset="0"/>
        </a:defRPr>
      </a:lvl3pPr>
      <a:lvl4pPr algn="l" rtl="0" eaLnBrk="0" fontAlgn="base" hangingPunct="0">
        <a:spcBef>
          <a:spcPct val="0"/>
        </a:spcBef>
        <a:spcAft>
          <a:spcPct val="0"/>
        </a:spcAft>
        <a:defRPr sz="3200" b="1">
          <a:solidFill>
            <a:srgbClr val="FFEC3B"/>
          </a:solidFill>
          <a:latin typeface="Arial" pitchFamily="34" charset="0"/>
        </a:defRPr>
      </a:lvl4pPr>
      <a:lvl5pPr algn="l" rtl="0" eaLnBrk="0" fontAlgn="base" hangingPunct="0">
        <a:spcBef>
          <a:spcPct val="0"/>
        </a:spcBef>
        <a:spcAft>
          <a:spcPct val="0"/>
        </a:spcAft>
        <a:defRPr sz="3200" b="1">
          <a:solidFill>
            <a:srgbClr val="FFEC3B"/>
          </a:solidFill>
          <a:latin typeface="Arial" pitchFamily="34" charset="0"/>
        </a:defRPr>
      </a:lvl5pPr>
      <a:lvl6pPr marL="457200" algn="l" rtl="0" eaLnBrk="0" fontAlgn="base" hangingPunct="0">
        <a:spcBef>
          <a:spcPct val="0"/>
        </a:spcBef>
        <a:spcAft>
          <a:spcPct val="0"/>
        </a:spcAft>
        <a:defRPr sz="3200" b="1">
          <a:solidFill>
            <a:srgbClr val="FFEC3B"/>
          </a:solidFill>
          <a:latin typeface="Arial" pitchFamily="34" charset="0"/>
        </a:defRPr>
      </a:lvl6pPr>
      <a:lvl7pPr marL="914400" algn="l" rtl="0" eaLnBrk="0" fontAlgn="base" hangingPunct="0">
        <a:spcBef>
          <a:spcPct val="0"/>
        </a:spcBef>
        <a:spcAft>
          <a:spcPct val="0"/>
        </a:spcAft>
        <a:defRPr sz="3200" b="1">
          <a:solidFill>
            <a:srgbClr val="FFEC3B"/>
          </a:solidFill>
          <a:latin typeface="Arial" pitchFamily="34" charset="0"/>
        </a:defRPr>
      </a:lvl7pPr>
      <a:lvl8pPr marL="1371600" algn="l" rtl="0" eaLnBrk="0" fontAlgn="base" hangingPunct="0">
        <a:spcBef>
          <a:spcPct val="0"/>
        </a:spcBef>
        <a:spcAft>
          <a:spcPct val="0"/>
        </a:spcAft>
        <a:defRPr sz="3200" b="1">
          <a:solidFill>
            <a:srgbClr val="FFEC3B"/>
          </a:solidFill>
          <a:latin typeface="Arial" pitchFamily="34" charset="0"/>
        </a:defRPr>
      </a:lvl8pPr>
      <a:lvl9pPr marL="1828800" algn="l" rtl="0" eaLnBrk="0" fontAlgn="base" hangingPunct="0">
        <a:spcBef>
          <a:spcPct val="0"/>
        </a:spcBef>
        <a:spcAft>
          <a:spcPct val="0"/>
        </a:spcAft>
        <a:defRPr sz="3200" b="1">
          <a:solidFill>
            <a:srgbClr val="FFEC3B"/>
          </a:solidFill>
          <a:latin typeface="Arial" pitchFamily="34" charset="0"/>
        </a:defRPr>
      </a:lvl9pPr>
    </p:titleStyle>
    <p:bodyStyle>
      <a:lvl1pPr marL="342900" indent="-342900" algn="l" rtl="0" eaLnBrk="0" fontAlgn="base" hangingPunct="0">
        <a:spcBef>
          <a:spcPct val="5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40000"/>
        </a:spcBef>
        <a:spcAft>
          <a:spcPct val="0"/>
        </a:spcAft>
        <a:buChar char="–"/>
        <a:defRPr sz="2200" b="1">
          <a:solidFill>
            <a:schemeClr val="tx1"/>
          </a:solidFill>
          <a:latin typeface="+mn-lt"/>
        </a:defRPr>
      </a:lvl2pPr>
      <a:lvl3pPr marL="1143000" indent="-228600" algn="l" rtl="0" eaLnBrk="0" fontAlgn="base" hangingPunct="0">
        <a:spcBef>
          <a:spcPct val="25000"/>
        </a:spcBef>
        <a:spcAft>
          <a:spcPct val="0"/>
        </a:spcAft>
        <a:buChar char="•"/>
        <a:defRPr sz="20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eaLnBrk="0" fontAlgn="base" hangingPunct="0">
        <a:spcBef>
          <a:spcPct val="20000"/>
        </a:spcBef>
        <a:spcAft>
          <a:spcPct val="0"/>
        </a:spcAft>
        <a:buChar char="»"/>
        <a:defRPr sz="2000" b="1">
          <a:solidFill>
            <a:schemeClr val="tx1"/>
          </a:solidFill>
          <a:latin typeface="+mn-lt"/>
        </a:defRPr>
      </a:lvl6pPr>
      <a:lvl7pPr marL="2971800" indent="-228600" algn="l" rtl="0" eaLnBrk="0" fontAlgn="base" hangingPunct="0">
        <a:spcBef>
          <a:spcPct val="20000"/>
        </a:spcBef>
        <a:spcAft>
          <a:spcPct val="0"/>
        </a:spcAft>
        <a:buChar char="»"/>
        <a:defRPr sz="2000" b="1">
          <a:solidFill>
            <a:schemeClr val="tx1"/>
          </a:solidFill>
          <a:latin typeface="+mn-lt"/>
        </a:defRPr>
      </a:lvl7pPr>
      <a:lvl8pPr marL="3429000" indent="-228600" algn="l" rtl="0" eaLnBrk="0" fontAlgn="base" hangingPunct="0">
        <a:spcBef>
          <a:spcPct val="20000"/>
        </a:spcBef>
        <a:spcAft>
          <a:spcPct val="0"/>
        </a:spcAft>
        <a:buChar char="»"/>
        <a:defRPr sz="2000" b="1">
          <a:solidFill>
            <a:schemeClr val="tx1"/>
          </a:solidFill>
          <a:latin typeface="+mn-lt"/>
        </a:defRPr>
      </a:lvl8pPr>
      <a:lvl9pPr marL="3886200" indent="-228600"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bwMode="auto">
          <a:xfrm>
            <a:off x="455613" y="168275"/>
            <a:ext cx="8226425" cy="1012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54275" name="Rectangle 3"/>
          <p:cNvSpPr>
            <a:spLocks noGrp="1" noChangeArrowheads="1"/>
          </p:cNvSpPr>
          <p:nvPr>
            <p:ph type="body" idx="1"/>
          </p:nvPr>
        </p:nvSpPr>
        <p:spPr bwMode="auto">
          <a:xfrm>
            <a:off x="457200" y="1371600"/>
            <a:ext cx="82296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ChangeArrowheads="1"/>
          </p:cNvSpPr>
          <p:nvPr/>
        </p:nvSpPr>
        <p:spPr bwMode="auto">
          <a:xfrm>
            <a:off x="7010400" y="0"/>
            <a:ext cx="2133600" cy="476250"/>
          </a:xfrm>
          <a:prstGeom prst="rect">
            <a:avLst/>
          </a:prstGeom>
          <a:noFill/>
          <a:ln>
            <a:noFill/>
          </a:ln>
          <a:extLst/>
        </p:spPr>
        <p:txBody>
          <a:bodyPr/>
          <a:lstStyle/>
          <a:p>
            <a:pPr algn="r" eaLnBrk="0" hangingPunct="0">
              <a:defRPr/>
            </a:pPr>
            <a:fld id="{E790B55D-3B5C-4188-837B-2434771E37BB}" type="slidenum">
              <a:rPr lang="en-US" sz="1000">
                <a:solidFill>
                  <a:srgbClr val="000099">
                    <a:lumMod val="50000"/>
                  </a:srgbClr>
                </a:solidFill>
                <a:latin typeface="Arial"/>
                <a:ea typeface="Arial Unicode MS" pitchFamily="34" charset="-128"/>
                <a:cs typeface="Arial Unicode MS" pitchFamily="34" charset="-128"/>
              </a:rPr>
              <a:pPr algn="r" eaLnBrk="0" hangingPunct="0">
                <a:defRPr/>
              </a:pPr>
              <a:t>‹#›</a:t>
            </a:fld>
            <a:endParaRPr lang="en-US" sz="1000" dirty="0">
              <a:solidFill>
                <a:srgbClr val="000099">
                  <a:lumMod val="50000"/>
                </a:srgbClr>
              </a:solidFill>
              <a:latin typeface="Arial"/>
              <a:ea typeface="Arial Unicode MS" pitchFamily="34" charset="-128"/>
              <a:cs typeface="Arial Unicode MS" pitchFamily="34" charset="-128"/>
            </a:endParaRPr>
          </a:p>
        </p:txBody>
      </p:sp>
    </p:spTree>
  </p:cSld>
  <p:clrMap bg1="dk2" tx1="lt1" bg2="dk1"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txStyles>
    <p:titleStyle>
      <a:lvl1pPr algn="l" rtl="0" fontAlgn="base">
        <a:spcBef>
          <a:spcPct val="0"/>
        </a:spcBef>
        <a:spcAft>
          <a:spcPct val="0"/>
        </a:spcAft>
        <a:defRPr sz="2600" b="1">
          <a:solidFill>
            <a:srgbClr val="00004D"/>
          </a:solidFill>
          <a:latin typeface="+mj-lt"/>
          <a:ea typeface="+mj-ea"/>
          <a:cs typeface="+mj-cs"/>
        </a:defRPr>
      </a:lvl1pPr>
      <a:lvl2pPr algn="l" rtl="0" fontAlgn="base">
        <a:spcBef>
          <a:spcPct val="0"/>
        </a:spcBef>
        <a:spcAft>
          <a:spcPct val="0"/>
        </a:spcAft>
        <a:defRPr sz="2600" b="1">
          <a:solidFill>
            <a:srgbClr val="00004D"/>
          </a:solidFill>
          <a:latin typeface="Arial" pitchFamily="34" charset="0"/>
        </a:defRPr>
      </a:lvl2pPr>
      <a:lvl3pPr algn="l" rtl="0" fontAlgn="base">
        <a:spcBef>
          <a:spcPct val="0"/>
        </a:spcBef>
        <a:spcAft>
          <a:spcPct val="0"/>
        </a:spcAft>
        <a:defRPr sz="2600" b="1">
          <a:solidFill>
            <a:srgbClr val="00004D"/>
          </a:solidFill>
          <a:latin typeface="Arial" pitchFamily="34" charset="0"/>
        </a:defRPr>
      </a:lvl3pPr>
      <a:lvl4pPr algn="l" rtl="0" fontAlgn="base">
        <a:spcBef>
          <a:spcPct val="0"/>
        </a:spcBef>
        <a:spcAft>
          <a:spcPct val="0"/>
        </a:spcAft>
        <a:defRPr sz="2600" b="1">
          <a:solidFill>
            <a:srgbClr val="00004D"/>
          </a:solidFill>
          <a:latin typeface="Arial" pitchFamily="34" charset="0"/>
        </a:defRPr>
      </a:lvl4pPr>
      <a:lvl5pPr algn="l" rtl="0" fontAlgn="base">
        <a:spcBef>
          <a:spcPct val="0"/>
        </a:spcBef>
        <a:spcAft>
          <a:spcPct val="0"/>
        </a:spcAft>
        <a:defRPr sz="2600" b="1">
          <a:solidFill>
            <a:srgbClr val="00004D"/>
          </a:solidFill>
          <a:latin typeface="Arial" pitchFamily="34" charset="0"/>
        </a:defRPr>
      </a:lvl5pPr>
      <a:lvl6pPr marL="457200" algn="l" rtl="0" fontAlgn="base">
        <a:spcBef>
          <a:spcPct val="0"/>
        </a:spcBef>
        <a:spcAft>
          <a:spcPct val="0"/>
        </a:spcAft>
        <a:defRPr sz="2600" b="1">
          <a:solidFill>
            <a:srgbClr val="00004D"/>
          </a:solidFill>
          <a:latin typeface="Arial" pitchFamily="34" charset="0"/>
        </a:defRPr>
      </a:lvl6pPr>
      <a:lvl7pPr marL="914400" algn="l" rtl="0" fontAlgn="base">
        <a:spcBef>
          <a:spcPct val="0"/>
        </a:spcBef>
        <a:spcAft>
          <a:spcPct val="0"/>
        </a:spcAft>
        <a:defRPr sz="2600" b="1">
          <a:solidFill>
            <a:srgbClr val="00004D"/>
          </a:solidFill>
          <a:latin typeface="Arial" pitchFamily="34" charset="0"/>
        </a:defRPr>
      </a:lvl7pPr>
      <a:lvl8pPr marL="1371600" algn="l" rtl="0" fontAlgn="base">
        <a:spcBef>
          <a:spcPct val="0"/>
        </a:spcBef>
        <a:spcAft>
          <a:spcPct val="0"/>
        </a:spcAft>
        <a:defRPr sz="2600" b="1">
          <a:solidFill>
            <a:srgbClr val="00004D"/>
          </a:solidFill>
          <a:latin typeface="Arial" pitchFamily="34" charset="0"/>
        </a:defRPr>
      </a:lvl8pPr>
      <a:lvl9pPr marL="1828800" algn="l" rtl="0" fontAlgn="base">
        <a:spcBef>
          <a:spcPct val="0"/>
        </a:spcBef>
        <a:spcAft>
          <a:spcPct val="0"/>
        </a:spcAft>
        <a:defRPr sz="2600" b="1">
          <a:solidFill>
            <a:srgbClr val="00004D"/>
          </a:solidFill>
          <a:latin typeface="Arial" pitchFamily="34" charset="0"/>
        </a:defRPr>
      </a:lvl9pPr>
    </p:titleStyle>
    <p:bodyStyle>
      <a:lvl1pPr marL="228600" indent="-228600" algn="l" rtl="0" fontAlgn="base">
        <a:spcBef>
          <a:spcPct val="20000"/>
        </a:spcBef>
        <a:spcAft>
          <a:spcPct val="0"/>
        </a:spcAft>
        <a:buChar char="•"/>
        <a:defRPr sz="2400">
          <a:solidFill>
            <a:srgbClr val="00004D"/>
          </a:solidFill>
          <a:latin typeface="+mn-lt"/>
          <a:ea typeface="+mn-ea"/>
          <a:cs typeface="+mn-cs"/>
        </a:defRPr>
      </a:lvl1pPr>
      <a:lvl2pPr marL="746125" indent="-288925" algn="l" rtl="0" fontAlgn="base">
        <a:spcBef>
          <a:spcPct val="20000"/>
        </a:spcBef>
        <a:spcAft>
          <a:spcPct val="0"/>
        </a:spcAft>
        <a:buChar char="–"/>
        <a:defRPr sz="2200">
          <a:solidFill>
            <a:srgbClr val="00004D"/>
          </a:solidFill>
          <a:latin typeface="+mn-lt"/>
        </a:defRPr>
      </a:lvl2pPr>
      <a:lvl3pPr marL="1143000" indent="-228600" algn="l" rtl="0" fontAlgn="base">
        <a:spcBef>
          <a:spcPct val="20000"/>
        </a:spcBef>
        <a:spcAft>
          <a:spcPct val="0"/>
        </a:spcAft>
        <a:buChar char="•"/>
        <a:defRPr sz="2000">
          <a:solidFill>
            <a:srgbClr val="00004D"/>
          </a:solidFill>
          <a:latin typeface="+mn-lt"/>
        </a:defRPr>
      </a:lvl3pPr>
      <a:lvl4pPr marL="1600200" indent="-228600" algn="l" rtl="0" fontAlgn="base">
        <a:spcBef>
          <a:spcPct val="20000"/>
        </a:spcBef>
        <a:spcAft>
          <a:spcPct val="0"/>
        </a:spcAft>
        <a:buChar char="–"/>
        <a:defRPr sz="2000">
          <a:solidFill>
            <a:srgbClr val="00004D"/>
          </a:solidFill>
          <a:latin typeface="+mn-lt"/>
        </a:defRPr>
      </a:lvl4pPr>
      <a:lvl5pPr marL="2057400" indent="-228600" algn="l" rtl="0" fontAlgn="base">
        <a:spcBef>
          <a:spcPct val="20000"/>
        </a:spcBef>
        <a:spcAft>
          <a:spcPct val="0"/>
        </a:spcAft>
        <a:buChar char="»"/>
        <a:defRPr sz="2000">
          <a:solidFill>
            <a:srgbClr val="00004D"/>
          </a:solidFill>
          <a:latin typeface="+mn-lt"/>
        </a:defRPr>
      </a:lvl5pPr>
      <a:lvl6pPr marL="2514600" indent="-228600" algn="l" rtl="0" fontAlgn="base">
        <a:spcBef>
          <a:spcPct val="20000"/>
        </a:spcBef>
        <a:spcAft>
          <a:spcPct val="0"/>
        </a:spcAft>
        <a:buChar char="»"/>
        <a:defRPr sz="2000">
          <a:solidFill>
            <a:srgbClr val="00004D"/>
          </a:solidFill>
          <a:latin typeface="+mn-lt"/>
        </a:defRPr>
      </a:lvl6pPr>
      <a:lvl7pPr marL="2971800" indent="-228600" algn="l" rtl="0" fontAlgn="base">
        <a:spcBef>
          <a:spcPct val="20000"/>
        </a:spcBef>
        <a:spcAft>
          <a:spcPct val="0"/>
        </a:spcAft>
        <a:buChar char="»"/>
        <a:defRPr sz="2000">
          <a:solidFill>
            <a:srgbClr val="00004D"/>
          </a:solidFill>
          <a:latin typeface="+mn-lt"/>
        </a:defRPr>
      </a:lvl7pPr>
      <a:lvl8pPr marL="3429000" indent="-228600" algn="l" rtl="0" fontAlgn="base">
        <a:spcBef>
          <a:spcPct val="20000"/>
        </a:spcBef>
        <a:spcAft>
          <a:spcPct val="0"/>
        </a:spcAft>
        <a:buChar char="»"/>
        <a:defRPr sz="2000">
          <a:solidFill>
            <a:srgbClr val="00004D"/>
          </a:solidFill>
          <a:latin typeface="+mn-lt"/>
        </a:defRPr>
      </a:lvl8pPr>
      <a:lvl9pPr marL="3886200" indent="-228600" algn="l" rtl="0" fontAlgn="base">
        <a:spcBef>
          <a:spcPct val="20000"/>
        </a:spcBef>
        <a:spcAft>
          <a:spcPct val="0"/>
        </a:spcAft>
        <a:buChar char="»"/>
        <a:defRPr sz="2000">
          <a:solidFill>
            <a:srgbClr val="00004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bwMode="auto">
          <a:xfrm>
            <a:off x="455613" y="168275"/>
            <a:ext cx="8226425" cy="1012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title style</a:t>
            </a:r>
          </a:p>
        </p:txBody>
      </p:sp>
      <p:sp>
        <p:nvSpPr>
          <p:cNvPr id="1027" name="Rectangle 3"/>
          <p:cNvSpPr>
            <a:spLocks noGrp="1" noChangeArrowheads="1"/>
          </p:cNvSpPr>
          <p:nvPr>
            <p:ph type="body" idx="1"/>
          </p:nvPr>
        </p:nvSpPr>
        <p:spPr bwMode="auto">
          <a:xfrm>
            <a:off x="457200" y="1371600"/>
            <a:ext cx="8229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ChangeArrowheads="1"/>
          </p:cNvSpPr>
          <p:nvPr/>
        </p:nvSpPr>
        <p:spPr bwMode="auto">
          <a:xfrm>
            <a:off x="7010400" y="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0" hangingPunct="0"/>
            <a:fld id="{214C2DD3-67CD-4D1A-874E-A4E8AB4DAAAC}" type="slidenum">
              <a:rPr lang="en-US" sz="1000">
                <a:solidFill>
                  <a:srgbClr val="000099">
                    <a:lumMod val="50000"/>
                  </a:srgbClr>
                </a:solidFill>
                <a:latin typeface="Arial"/>
                <a:ea typeface="Arial Unicode MS" pitchFamily="34" charset="-128"/>
                <a:cs typeface="Arial Unicode MS" pitchFamily="34" charset="-128"/>
              </a:rPr>
              <a:pPr algn="r" eaLnBrk="0" hangingPunct="0"/>
              <a:t>‹#›</a:t>
            </a:fld>
            <a:endParaRPr lang="en-US" sz="1000" dirty="0">
              <a:solidFill>
                <a:srgbClr val="000099">
                  <a:lumMod val="50000"/>
                </a:srgbClr>
              </a:solidFill>
              <a:latin typeface="Arial"/>
              <a:ea typeface="Arial Unicode MS" pitchFamily="34" charset="-128"/>
              <a:cs typeface="Arial Unicode MS" pitchFamily="34" charset="-128"/>
            </a:endParaRPr>
          </a:p>
        </p:txBody>
      </p:sp>
      <p:sp>
        <p:nvSpPr>
          <p:cNvPr id="2" name="TextBox 1"/>
          <p:cNvSpPr txBox="1"/>
          <p:nvPr/>
        </p:nvSpPr>
        <p:spPr>
          <a:xfrm>
            <a:off x="3089636" y="0"/>
            <a:ext cx="2754280" cy="400110"/>
          </a:xfrm>
          <a:prstGeom prst="rect">
            <a:avLst/>
          </a:prstGeom>
          <a:noFill/>
        </p:spPr>
        <p:txBody>
          <a:bodyPr wrap="none" rtlCol="0">
            <a:spAutoFit/>
          </a:bodyPr>
          <a:lstStyle/>
          <a:p>
            <a:pPr fontAlgn="auto">
              <a:spcBef>
                <a:spcPts val="0"/>
              </a:spcBef>
              <a:spcAft>
                <a:spcPts val="0"/>
              </a:spcAft>
              <a:defRPr/>
            </a:pPr>
            <a:r>
              <a:rPr lang="en-US" sz="1000" dirty="0">
                <a:solidFill>
                  <a:srgbClr val="000099">
                    <a:lumMod val="50000"/>
                  </a:srgbClr>
                </a:solidFill>
                <a:latin typeface="Arial"/>
              </a:rPr>
              <a:t>Confidential – For Internal Use Only - DRAFT</a:t>
            </a:r>
          </a:p>
          <a:p>
            <a:pPr fontAlgn="auto">
              <a:spcBef>
                <a:spcPts val="0"/>
              </a:spcBef>
              <a:spcAft>
                <a:spcPts val="0"/>
              </a:spcAft>
            </a:pPr>
            <a:endParaRPr lang="en-US" sz="1000" dirty="0">
              <a:solidFill>
                <a:srgbClr val="000099">
                  <a:lumMod val="50000"/>
                </a:srgbClr>
              </a:solidFill>
              <a:latin typeface="Arial"/>
            </a:endParaRPr>
          </a:p>
        </p:txBody>
      </p:sp>
    </p:spTree>
    <p:extLst>
      <p:ext uri="{BB962C8B-B14F-4D97-AF65-F5344CB8AC3E}">
        <p14:creationId xmlns:p14="http://schemas.microsoft.com/office/powerpoint/2010/main" val="3032539891"/>
      </p:ext>
    </p:extLst>
  </p:cSld>
  <p:clrMap bg1="dk2" tx1="lt1" bg2="dk1"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chemeClr val="bg1">
              <a:lumMod val="50000"/>
            </a:schemeClr>
          </a:solidFill>
          <a:effectLst/>
          <a:latin typeface="+mj-lt"/>
          <a:ea typeface="+mj-ea"/>
          <a:cs typeface="+mj-cs"/>
        </a:defRPr>
      </a:lvl1pPr>
      <a:lvl2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5pPr>
      <a:lvl6pPr marL="4572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6pPr>
      <a:lvl7pPr marL="9144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7pPr>
      <a:lvl8pPr marL="13716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8pPr>
      <a:lvl9pPr marL="18288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9pPr>
    </p:titleStyle>
    <p:bodyStyle>
      <a:lvl1pPr marL="228600" indent="-228600" algn="l" rtl="0" eaLnBrk="0" fontAlgn="base" hangingPunct="0">
        <a:spcBef>
          <a:spcPct val="20000"/>
        </a:spcBef>
        <a:spcAft>
          <a:spcPct val="0"/>
        </a:spcAft>
        <a:buChar char="•"/>
        <a:defRPr sz="2400">
          <a:solidFill>
            <a:schemeClr val="bg1">
              <a:lumMod val="50000"/>
            </a:schemeClr>
          </a:solidFill>
          <a:latin typeface="+mn-lt"/>
          <a:ea typeface="+mn-ea"/>
          <a:cs typeface="+mn-cs"/>
        </a:defRPr>
      </a:lvl1pPr>
      <a:lvl2pPr marL="746125" indent="-288925" algn="l" rtl="0" eaLnBrk="0" fontAlgn="base" hangingPunct="0">
        <a:spcBef>
          <a:spcPct val="20000"/>
        </a:spcBef>
        <a:spcAft>
          <a:spcPct val="0"/>
        </a:spcAft>
        <a:buChar char="–"/>
        <a:defRPr sz="2200">
          <a:solidFill>
            <a:schemeClr val="bg1">
              <a:lumMod val="50000"/>
            </a:schemeClr>
          </a:solidFill>
          <a:latin typeface="+mn-lt"/>
        </a:defRPr>
      </a:lvl2pPr>
      <a:lvl3pPr marL="1143000" indent="-228600" algn="l" rtl="0" eaLnBrk="0" fontAlgn="base" hangingPunct="0">
        <a:spcBef>
          <a:spcPct val="20000"/>
        </a:spcBef>
        <a:spcAft>
          <a:spcPct val="0"/>
        </a:spcAft>
        <a:buChar char="•"/>
        <a:defRPr sz="2000">
          <a:solidFill>
            <a:schemeClr val="bg1">
              <a:lumMod val="50000"/>
            </a:schemeClr>
          </a:solidFill>
          <a:latin typeface="+mn-lt"/>
        </a:defRPr>
      </a:lvl3pPr>
      <a:lvl4pPr marL="1600200" indent="-228600" algn="l" rtl="0" eaLnBrk="0" fontAlgn="base" hangingPunct="0">
        <a:spcBef>
          <a:spcPct val="20000"/>
        </a:spcBef>
        <a:spcAft>
          <a:spcPct val="0"/>
        </a:spcAft>
        <a:buChar char="–"/>
        <a:defRPr sz="2000">
          <a:solidFill>
            <a:schemeClr val="bg1">
              <a:lumMod val="50000"/>
            </a:schemeClr>
          </a:solidFill>
          <a:latin typeface="+mn-lt"/>
        </a:defRPr>
      </a:lvl4pPr>
      <a:lvl5pPr marL="2057400" indent="-228600" algn="l" rtl="0" eaLnBrk="0" fontAlgn="base" hangingPunct="0">
        <a:spcBef>
          <a:spcPct val="20000"/>
        </a:spcBef>
        <a:spcAft>
          <a:spcPct val="0"/>
        </a:spcAft>
        <a:buChar char="»"/>
        <a:defRPr sz="2000">
          <a:solidFill>
            <a:schemeClr val="bg1">
              <a:lumMod val="50000"/>
            </a:schemeClr>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bwMode="auto">
          <a:xfrm>
            <a:off x="455613" y="168275"/>
            <a:ext cx="8226425" cy="1012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title style</a:t>
            </a:r>
          </a:p>
        </p:txBody>
      </p:sp>
      <p:sp>
        <p:nvSpPr>
          <p:cNvPr id="1027" name="Rectangle 3"/>
          <p:cNvSpPr>
            <a:spLocks noGrp="1" noChangeArrowheads="1"/>
          </p:cNvSpPr>
          <p:nvPr>
            <p:ph type="body" idx="1"/>
          </p:nvPr>
        </p:nvSpPr>
        <p:spPr bwMode="auto">
          <a:xfrm>
            <a:off x="457200" y="1371600"/>
            <a:ext cx="8229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ChangeArrowheads="1"/>
          </p:cNvSpPr>
          <p:nvPr/>
        </p:nvSpPr>
        <p:spPr bwMode="auto">
          <a:xfrm>
            <a:off x="7010400" y="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0" hangingPunct="0"/>
            <a:fld id="{214C2DD3-67CD-4D1A-874E-A4E8AB4DAAAC}" type="slidenum">
              <a:rPr lang="en-US" sz="1000">
                <a:solidFill>
                  <a:srgbClr val="000099">
                    <a:lumMod val="50000"/>
                  </a:srgbClr>
                </a:solidFill>
                <a:latin typeface="Arial"/>
                <a:ea typeface="Arial Unicode MS" pitchFamily="34" charset="-128"/>
                <a:cs typeface="Arial Unicode MS" pitchFamily="34" charset="-128"/>
              </a:rPr>
              <a:pPr algn="r" eaLnBrk="0" hangingPunct="0"/>
              <a:t>‹#›</a:t>
            </a:fld>
            <a:endParaRPr lang="en-US" sz="1000" dirty="0">
              <a:solidFill>
                <a:srgbClr val="000099">
                  <a:lumMod val="50000"/>
                </a:srgbClr>
              </a:solidFill>
              <a:latin typeface="Arial"/>
              <a:ea typeface="Arial Unicode MS" pitchFamily="34" charset="-128"/>
              <a:cs typeface="Arial Unicode MS" pitchFamily="34" charset="-128"/>
            </a:endParaRPr>
          </a:p>
        </p:txBody>
      </p:sp>
      <p:sp>
        <p:nvSpPr>
          <p:cNvPr id="2" name="TextBox 1"/>
          <p:cNvSpPr txBox="1"/>
          <p:nvPr/>
        </p:nvSpPr>
        <p:spPr>
          <a:xfrm>
            <a:off x="3089636" y="0"/>
            <a:ext cx="2754280" cy="400110"/>
          </a:xfrm>
          <a:prstGeom prst="rect">
            <a:avLst/>
          </a:prstGeom>
          <a:noFill/>
        </p:spPr>
        <p:txBody>
          <a:bodyPr wrap="none" rtlCol="0">
            <a:spAutoFit/>
          </a:bodyPr>
          <a:lstStyle/>
          <a:p>
            <a:pPr fontAlgn="auto">
              <a:spcBef>
                <a:spcPts val="0"/>
              </a:spcBef>
              <a:spcAft>
                <a:spcPts val="0"/>
              </a:spcAft>
              <a:defRPr/>
            </a:pPr>
            <a:r>
              <a:rPr lang="en-US" sz="1000" dirty="0">
                <a:solidFill>
                  <a:srgbClr val="000099">
                    <a:lumMod val="50000"/>
                  </a:srgbClr>
                </a:solidFill>
                <a:latin typeface="Arial"/>
              </a:rPr>
              <a:t>Confidential – For Internal Use Only - DRAFT</a:t>
            </a:r>
          </a:p>
          <a:p>
            <a:pPr fontAlgn="auto">
              <a:spcBef>
                <a:spcPts val="0"/>
              </a:spcBef>
              <a:spcAft>
                <a:spcPts val="0"/>
              </a:spcAft>
            </a:pPr>
            <a:endParaRPr lang="en-US" sz="1000" dirty="0">
              <a:solidFill>
                <a:srgbClr val="000099">
                  <a:lumMod val="50000"/>
                </a:srgbClr>
              </a:solidFill>
              <a:latin typeface="Arial"/>
            </a:endParaRPr>
          </a:p>
        </p:txBody>
      </p:sp>
    </p:spTree>
    <p:extLst>
      <p:ext uri="{BB962C8B-B14F-4D97-AF65-F5344CB8AC3E}">
        <p14:creationId xmlns:p14="http://schemas.microsoft.com/office/powerpoint/2010/main" val="3597010517"/>
      </p:ext>
    </p:extLst>
  </p:cSld>
  <p:clrMap bg1="dk2" tx1="lt1" bg2="dk1" tx2="lt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chemeClr val="bg1">
              <a:lumMod val="50000"/>
            </a:schemeClr>
          </a:solidFill>
          <a:effectLst/>
          <a:latin typeface="+mj-lt"/>
          <a:ea typeface="+mj-ea"/>
          <a:cs typeface="+mj-cs"/>
        </a:defRPr>
      </a:lvl1pPr>
      <a:lvl2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5pPr>
      <a:lvl6pPr marL="4572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6pPr>
      <a:lvl7pPr marL="9144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7pPr>
      <a:lvl8pPr marL="13716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8pPr>
      <a:lvl9pPr marL="18288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9pPr>
    </p:titleStyle>
    <p:bodyStyle>
      <a:lvl1pPr marL="228600" indent="-228600" algn="l" rtl="0" eaLnBrk="0" fontAlgn="base" hangingPunct="0">
        <a:spcBef>
          <a:spcPct val="20000"/>
        </a:spcBef>
        <a:spcAft>
          <a:spcPct val="0"/>
        </a:spcAft>
        <a:buChar char="•"/>
        <a:defRPr sz="2400">
          <a:solidFill>
            <a:schemeClr val="bg1">
              <a:lumMod val="50000"/>
            </a:schemeClr>
          </a:solidFill>
          <a:latin typeface="+mn-lt"/>
          <a:ea typeface="+mn-ea"/>
          <a:cs typeface="+mn-cs"/>
        </a:defRPr>
      </a:lvl1pPr>
      <a:lvl2pPr marL="746125" indent="-288925" algn="l" rtl="0" eaLnBrk="0" fontAlgn="base" hangingPunct="0">
        <a:spcBef>
          <a:spcPct val="20000"/>
        </a:spcBef>
        <a:spcAft>
          <a:spcPct val="0"/>
        </a:spcAft>
        <a:buChar char="–"/>
        <a:defRPr sz="2200">
          <a:solidFill>
            <a:schemeClr val="bg1">
              <a:lumMod val="50000"/>
            </a:schemeClr>
          </a:solidFill>
          <a:latin typeface="+mn-lt"/>
        </a:defRPr>
      </a:lvl2pPr>
      <a:lvl3pPr marL="1143000" indent="-228600" algn="l" rtl="0" eaLnBrk="0" fontAlgn="base" hangingPunct="0">
        <a:spcBef>
          <a:spcPct val="20000"/>
        </a:spcBef>
        <a:spcAft>
          <a:spcPct val="0"/>
        </a:spcAft>
        <a:buChar char="•"/>
        <a:defRPr sz="2000">
          <a:solidFill>
            <a:schemeClr val="bg1">
              <a:lumMod val="50000"/>
            </a:schemeClr>
          </a:solidFill>
          <a:latin typeface="+mn-lt"/>
        </a:defRPr>
      </a:lvl3pPr>
      <a:lvl4pPr marL="1600200" indent="-228600" algn="l" rtl="0" eaLnBrk="0" fontAlgn="base" hangingPunct="0">
        <a:spcBef>
          <a:spcPct val="20000"/>
        </a:spcBef>
        <a:spcAft>
          <a:spcPct val="0"/>
        </a:spcAft>
        <a:buChar char="–"/>
        <a:defRPr sz="2000">
          <a:solidFill>
            <a:schemeClr val="bg1">
              <a:lumMod val="50000"/>
            </a:schemeClr>
          </a:solidFill>
          <a:latin typeface="+mn-lt"/>
        </a:defRPr>
      </a:lvl4pPr>
      <a:lvl5pPr marL="2057400" indent="-228600" algn="l" rtl="0" eaLnBrk="0" fontAlgn="base" hangingPunct="0">
        <a:spcBef>
          <a:spcPct val="20000"/>
        </a:spcBef>
        <a:spcAft>
          <a:spcPct val="0"/>
        </a:spcAft>
        <a:buChar char="»"/>
        <a:defRPr sz="2000">
          <a:solidFill>
            <a:schemeClr val="bg1">
              <a:lumMod val="50000"/>
            </a:schemeClr>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bwMode="auto">
          <a:xfrm>
            <a:off x="455613" y="168275"/>
            <a:ext cx="8226425" cy="1012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title style</a:t>
            </a:r>
          </a:p>
        </p:txBody>
      </p:sp>
      <p:sp>
        <p:nvSpPr>
          <p:cNvPr id="1027" name="Rectangle 3"/>
          <p:cNvSpPr>
            <a:spLocks noGrp="1" noChangeArrowheads="1"/>
          </p:cNvSpPr>
          <p:nvPr>
            <p:ph type="body" idx="1"/>
          </p:nvPr>
        </p:nvSpPr>
        <p:spPr bwMode="auto">
          <a:xfrm>
            <a:off x="457200" y="1371600"/>
            <a:ext cx="8229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ChangeArrowheads="1"/>
          </p:cNvSpPr>
          <p:nvPr/>
        </p:nvSpPr>
        <p:spPr bwMode="auto">
          <a:xfrm>
            <a:off x="7010400" y="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0" hangingPunct="0"/>
            <a:fld id="{214C2DD3-67CD-4D1A-874E-A4E8AB4DAAAC}" type="slidenum">
              <a:rPr lang="en-US" sz="1000">
                <a:solidFill>
                  <a:srgbClr val="000099">
                    <a:lumMod val="50000"/>
                  </a:srgbClr>
                </a:solidFill>
                <a:latin typeface="Arial"/>
                <a:ea typeface="Arial Unicode MS" pitchFamily="34" charset="-128"/>
                <a:cs typeface="Arial Unicode MS" pitchFamily="34" charset="-128"/>
              </a:rPr>
              <a:pPr algn="r" eaLnBrk="0" hangingPunct="0"/>
              <a:t>‹#›</a:t>
            </a:fld>
            <a:endParaRPr lang="en-US" sz="1000" dirty="0">
              <a:solidFill>
                <a:srgbClr val="000099">
                  <a:lumMod val="50000"/>
                </a:srgbClr>
              </a:solidFill>
              <a:latin typeface="Arial"/>
              <a:ea typeface="Arial Unicode MS" pitchFamily="34" charset="-128"/>
              <a:cs typeface="Arial Unicode MS" pitchFamily="34" charset="-128"/>
            </a:endParaRPr>
          </a:p>
        </p:txBody>
      </p:sp>
      <p:sp>
        <p:nvSpPr>
          <p:cNvPr id="2" name="TextBox 1"/>
          <p:cNvSpPr txBox="1"/>
          <p:nvPr/>
        </p:nvSpPr>
        <p:spPr>
          <a:xfrm>
            <a:off x="3089636" y="0"/>
            <a:ext cx="2754280" cy="400110"/>
          </a:xfrm>
          <a:prstGeom prst="rect">
            <a:avLst/>
          </a:prstGeom>
          <a:noFill/>
        </p:spPr>
        <p:txBody>
          <a:bodyPr wrap="none" rtlCol="0">
            <a:spAutoFit/>
          </a:bodyPr>
          <a:lstStyle/>
          <a:p>
            <a:pPr fontAlgn="auto">
              <a:spcBef>
                <a:spcPts val="0"/>
              </a:spcBef>
              <a:spcAft>
                <a:spcPts val="0"/>
              </a:spcAft>
              <a:defRPr/>
            </a:pPr>
            <a:r>
              <a:rPr lang="en-US" sz="1000" dirty="0">
                <a:solidFill>
                  <a:srgbClr val="000099">
                    <a:lumMod val="50000"/>
                  </a:srgbClr>
                </a:solidFill>
                <a:latin typeface="Arial"/>
              </a:rPr>
              <a:t>Confidential – For Internal Use Only - DRAFT</a:t>
            </a:r>
          </a:p>
          <a:p>
            <a:pPr fontAlgn="auto">
              <a:spcBef>
                <a:spcPts val="0"/>
              </a:spcBef>
              <a:spcAft>
                <a:spcPts val="0"/>
              </a:spcAft>
            </a:pPr>
            <a:endParaRPr lang="en-US" sz="1000" dirty="0">
              <a:solidFill>
                <a:srgbClr val="000099">
                  <a:lumMod val="50000"/>
                </a:srgbClr>
              </a:solidFill>
              <a:latin typeface="Arial"/>
            </a:endParaRPr>
          </a:p>
        </p:txBody>
      </p:sp>
    </p:spTree>
    <p:extLst>
      <p:ext uri="{BB962C8B-B14F-4D97-AF65-F5344CB8AC3E}">
        <p14:creationId xmlns:p14="http://schemas.microsoft.com/office/powerpoint/2010/main" val="979668050"/>
      </p:ext>
    </p:extLst>
  </p:cSld>
  <p:clrMap bg1="dk2" tx1="lt1" bg2="dk1" tx2="lt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chemeClr val="bg1">
              <a:lumMod val="50000"/>
            </a:schemeClr>
          </a:solidFill>
          <a:effectLst/>
          <a:latin typeface="+mj-lt"/>
          <a:ea typeface="+mj-ea"/>
          <a:cs typeface="+mj-cs"/>
        </a:defRPr>
      </a:lvl1pPr>
      <a:lvl2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3000" b="1">
          <a:solidFill>
            <a:srgbClr val="FFEC3B"/>
          </a:solidFill>
          <a:effectLst>
            <a:outerShdw blurRad="38100" dist="38100" dir="2700000" algn="tl">
              <a:srgbClr val="000000"/>
            </a:outerShdw>
          </a:effectLst>
          <a:latin typeface="Arial" charset="0"/>
        </a:defRPr>
      </a:lvl5pPr>
      <a:lvl6pPr marL="4572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6pPr>
      <a:lvl7pPr marL="9144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7pPr>
      <a:lvl8pPr marL="13716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8pPr>
      <a:lvl9pPr marL="1828800" algn="l" rtl="0" fontAlgn="base">
        <a:spcBef>
          <a:spcPct val="0"/>
        </a:spcBef>
        <a:spcAft>
          <a:spcPct val="0"/>
        </a:spcAft>
        <a:defRPr sz="3000" b="1">
          <a:solidFill>
            <a:srgbClr val="FFEC3B"/>
          </a:solidFill>
          <a:effectLst>
            <a:outerShdw blurRad="38100" dist="38100" dir="2700000" algn="tl">
              <a:srgbClr val="000000"/>
            </a:outerShdw>
          </a:effectLst>
          <a:latin typeface="Arial" charset="0"/>
        </a:defRPr>
      </a:lvl9pPr>
    </p:titleStyle>
    <p:bodyStyle>
      <a:lvl1pPr marL="228600" indent="-228600" algn="l" rtl="0" eaLnBrk="0" fontAlgn="base" hangingPunct="0">
        <a:spcBef>
          <a:spcPct val="20000"/>
        </a:spcBef>
        <a:spcAft>
          <a:spcPct val="0"/>
        </a:spcAft>
        <a:buChar char="•"/>
        <a:defRPr sz="2400">
          <a:solidFill>
            <a:schemeClr val="bg1">
              <a:lumMod val="50000"/>
            </a:schemeClr>
          </a:solidFill>
          <a:latin typeface="+mn-lt"/>
          <a:ea typeface="+mn-ea"/>
          <a:cs typeface="+mn-cs"/>
        </a:defRPr>
      </a:lvl1pPr>
      <a:lvl2pPr marL="746125" indent="-288925" algn="l" rtl="0" eaLnBrk="0" fontAlgn="base" hangingPunct="0">
        <a:spcBef>
          <a:spcPct val="20000"/>
        </a:spcBef>
        <a:spcAft>
          <a:spcPct val="0"/>
        </a:spcAft>
        <a:buChar char="–"/>
        <a:defRPr sz="2200">
          <a:solidFill>
            <a:schemeClr val="bg1">
              <a:lumMod val="50000"/>
            </a:schemeClr>
          </a:solidFill>
          <a:latin typeface="+mn-lt"/>
        </a:defRPr>
      </a:lvl2pPr>
      <a:lvl3pPr marL="1143000" indent="-228600" algn="l" rtl="0" eaLnBrk="0" fontAlgn="base" hangingPunct="0">
        <a:spcBef>
          <a:spcPct val="20000"/>
        </a:spcBef>
        <a:spcAft>
          <a:spcPct val="0"/>
        </a:spcAft>
        <a:buChar char="•"/>
        <a:defRPr sz="2000">
          <a:solidFill>
            <a:schemeClr val="bg1">
              <a:lumMod val="50000"/>
            </a:schemeClr>
          </a:solidFill>
          <a:latin typeface="+mn-lt"/>
        </a:defRPr>
      </a:lvl3pPr>
      <a:lvl4pPr marL="1600200" indent="-228600" algn="l" rtl="0" eaLnBrk="0" fontAlgn="base" hangingPunct="0">
        <a:spcBef>
          <a:spcPct val="20000"/>
        </a:spcBef>
        <a:spcAft>
          <a:spcPct val="0"/>
        </a:spcAft>
        <a:buChar char="–"/>
        <a:defRPr sz="2000">
          <a:solidFill>
            <a:schemeClr val="bg1">
              <a:lumMod val="50000"/>
            </a:schemeClr>
          </a:solidFill>
          <a:latin typeface="+mn-lt"/>
        </a:defRPr>
      </a:lvl4pPr>
      <a:lvl5pPr marL="2057400" indent="-228600" algn="l" rtl="0" eaLnBrk="0" fontAlgn="base" hangingPunct="0">
        <a:spcBef>
          <a:spcPct val="20000"/>
        </a:spcBef>
        <a:spcAft>
          <a:spcPct val="0"/>
        </a:spcAft>
        <a:buChar char="»"/>
        <a:defRPr sz="2000">
          <a:solidFill>
            <a:schemeClr val="bg1">
              <a:lumMod val="50000"/>
            </a:schemeClr>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2930"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293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cs typeface="Arial" charset="0"/>
              </a:defRPr>
            </a:lvl1pPr>
          </a:lstStyle>
          <a:p>
            <a:pPr>
              <a:defRPr/>
            </a:pPr>
            <a:fld id="{66AF0F33-8842-914F-9167-4A951C84D962}" type="datetime1">
              <a:rPr lang="en-US">
                <a:ea typeface="ＭＳ Ｐゴシック" charset="0"/>
              </a:rPr>
              <a:pPr>
                <a:defRPr/>
              </a:pPr>
              <a:t>4/8/13</a:t>
            </a:fld>
            <a:endParaRPr lang="en-US">
              <a:ea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cs typeface="Arial" charset="0"/>
              </a:defRPr>
            </a:lvl1pPr>
          </a:lstStyle>
          <a:p>
            <a:pPr>
              <a:defRPr/>
            </a:pPr>
            <a:fld id="{4A1EACC5-E39C-0141-A82E-F91688846A41}" type="slidenum">
              <a:rPr lang="en-US">
                <a:ea typeface="ＭＳ Ｐゴシック" charset="0"/>
              </a:rPr>
              <a:pPr>
                <a:defRPr/>
              </a:pPr>
              <a:t>‹#›</a:t>
            </a:fld>
            <a:endParaRPr lang="en-US">
              <a:ea typeface="ＭＳ Ｐゴシック" charset="0"/>
            </a:endParaRPr>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1.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20.xml"/><Relationship Id="rId3"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21.xml"/><Relationship Id="rId3" Type="http://schemas.openxmlformats.org/officeDocument/2006/relationships/chart" Target="../charts/char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4.xml"/><Relationship Id="rId3" Type="http://schemas.openxmlformats.org/officeDocument/2006/relationships/chart" Target="../charts/char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5.xml"/><Relationship Id="rId3" Type="http://schemas.openxmlformats.org/officeDocument/2006/relationships/chart" Target="../charts/char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eaLnBrk="0" hangingPunct="0">
              <a:defRPr sz="2000" i="1">
                <a:solidFill>
                  <a:schemeClr val="tx1"/>
                </a:solidFill>
                <a:latin typeface="Arial" charset="0"/>
                <a:ea typeface="ＭＳ Ｐゴシック" charset="0"/>
                <a:cs typeface="ＭＳ Ｐゴシック" charset="0"/>
              </a:defRPr>
            </a:lvl1pPr>
            <a:lvl2pPr marL="742950" indent="-285750" defTabSz="449263" eaLnBrk="0" hangingPunct="0">
              <a:defRPr sz="2000" i="1">
                <a:solidFill>
                  <a:schemeClr val="tx1"/>
                </a:solidFill>
                <a:latin typeface="Arial" charset="0"/>
                <a:ea typeface="ＭＳ Ｐゴシック" charset="0"/>
              </a:defRPr>
            </a:lvl2pPr>
            <a:lvl3pPr marL="1143000" indent="-228600" defTabSz="449263" eaLnBrk="0" hangingPunct="0">
              <a:defRPr sz="2000" i="1">
                <a:solidFill>
                  <a:schemeClr val="tx1"/>
                </a:solidFill>
                <a:latin typeface="Arial" charset="0"/>
                <a:ea typeface="ＭＳ Ｐゴシック" charset="0"/>
              </a:defRPr>
            </a:lvl3pPr>
            <a:lvl4pPr marL="1600200" indent="-228600" defTabSz="449263" eaLnBrk="0" hangingPunct="0">
              <a:defRPr sz="2000" i="1">
                <a:solidFill>
                  <a:schemeClr val="tx1"/>
                </a:solidFill>
                <a:latin typeface="Arial" charset="0"/>
                <a:ea typeface="ＭＳ Ｐゴシック" charset="0"/>
              </a:defRPr>
            </a:lvl4pPr>
            <a:lvl5pPr marL="2057400" indent="-228600" defTabSz="449263" eaLnBrk="0" hangingPunct="0">
              <a:defRPr sz="2000" i="1">
                <a:solidFill>
                  <a:schemeClr val="tx1"/>
                </a:solidFill>
                <a:latin typeface="Arial" charset="0"/>
                <a:ea typeface="ＭＳ Ｐゴシック" charset="0"/>
              </a:defRPr>
            </a:lvl5pPr>
            <a:lvl6pPr marL="2514600" indent="-228600" defTabSz="449263" eaLnBrk="0" fontAlgn="base" hangingPunct="0">
              <a:spcBef>
                <a:spcPct val="0"/>
              </a:spcBef>
              <a:spcAft>
                <a:spcPct val="0"/>
              </a:spcAft>
              <a:defRPr sz="2000" i="1">
                <a:solidFill>
                  <a:schemeClr val="tx1"/>
                </a:solidFill>
                <a:latin typeface="Arial" charset="0"/>
                <a:ea typeface="ＭＳ Ｐゴシック" charset="0"/>
              </a:defRPr>
            </a:lvl6pPr>
            <a:lvl7pPr marL="2971800" indent="-228600" defTabSz="449263" eaLnBrk="0" fontAlgn="base" hangingPunct="0">
              <a:spcBef>
                <a:spcPct val="0"/>
              </a:spcBef>
              <a:spcAft>
                <a:spcPct val="0"/>
              </a:spcAft>
              <a:defRPr sz="2000" i="1">
                <a:solidFill>
                  <a:schemeClr val="tx1"/>
                </a:solidFill>
                <a:latin typeface="Arial" charset="0"/>
                <a:ea typeface="ＭＳ Ｐゴシック" charset="0"/>
              </a:defRPr>
            </a:lvl7pPr>
            <a:lvl8pPr marL="3429000" indent="-228600" defTabSz="449263" eaLnBrk="0" fontAlgn="base" hangingPunct="0">
              <a:spcBef>
                <a:spcPct val="0"/>
              </a:spcBef>
              <a:spcAft>
                <a:spcPct val="0"/>
              </a:spcAft>
              <a:defRPr sz="2000" i="1">
                <a:solidFill>
                  <a:schemeClr val="tx1"/>
                </a:solidFill>
                <a:latin typeface="Arial" charset="0"/>
                <a:ea typeface="ＭＳ Ｐゴシック" charset="0"/>
              </a:defRPr>
            </a:lvl8pPr>
            <a:lvl9pPr marL="3886200" indent="-228600" defTabSz="449263" eaLnBrk="0" fontAlgn="base" hangingPunct="0">
              <a:spcBef>
                <a:spcPct val="0"/>
              </a:spcBef>
              <a:spcAft>
                <a:spcPct val="0"/>
              </a:spcAft>
              <a:defRPr sz="2000" i="1">
                <a:solidFill>
                  <a:schemeClr val="tx1"/>
                </a:solidFill>
                <a:latin typeface="Arial" charset="0"/>
                <a:ea typeface="ＭＳ Ｐゴシック" charset="0"/>
              </a:defRPr>
            </a:lvl9pPr>
          </a:lstStyle>
          <a:p>
            <a:pPr algn="ctr" eaLnBrk="1" hangingPunct="1">
              <a:spcBef>
                <a:spcPts val="800"/>
              </a:spcBef>
              <a:buClr>
                <a:srgbClr val="000000"/>
              </a:buClr>
              <a:buSzPct val="100000"/>
              <a:buFont typeface="Times New Roman" charset="0"/>
              <a:buNone/>
            </a:pPr>
            <a:r>
              <a:rPr lang="en-US" sz="2600" b="1" i="0" dirty="0">
                <a:cs typeface="Arial"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040526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Placeholder 4"/>
          <p:cNvSpPr txBox="1">
            <a:spLocks/>
          </p:cNvSpPr>
          <p:nvPr/>
        </p:nvSpPr>
        <p:spPr bwMode="auto">
          <a:xfrm>
            <a:off x="4437063" y="5948363"/>
            <a:ext cx="4630737"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a:buClr>
                <a:srgbClr val="FFFFFF"/>
              </a:buClr>
            </a:pPr>
            <a:r>
              <a:rPr lang="en-US" sz="1000" dirty="0">
                <a:solidFill>
                  <a:srgbClr val="FFFFFF"/>
                </a:solidFill>
                <a:ea typeface="MS PGothic" pitchFamily="34" charset="-128"/>
                <a:sym typeface="Arial" pitchFamily="34" charset="0"/>
              </a:rPr>
              <a:t>Renschler MF, Okamoto I, Hon JK, et al. Safety and  efficacy analysis by histology of weekly </a:t>
            </a:r>
            <a:r>
              <a:rPr lang="en-US" sz="1000" i="1" dirty="0">
                <a:solidFill>
                  <a:srgbClr val="FFFFFF"/>
                </a:solidFill>
                <a:ea typeface="MS PGothic" pitchFamily="34" charset="-128"/>
                <a:sym typeface="Arial" pitchFamily="34" charset="0"/>
              </a:rPr>
              <a:t>nab</a:t>
            </a:r>
            <a:r>
              <a:rPr lang="en-US" sz="1000" dirty="0">
                <a:solidFill>
                  <a:srgbClr val="FFFFFF"/>
                </a:solidFill>
                <a:ea typeface="MS PGothic" pitchFamily="34" charset="-128"/>
                <a:sym typeface="Arial" pitchFamily="34" charset="0"/>
              </a:rPr>
              <a:t>-paclitaxel in combination with carboplatin as first-line therapy in patients with advanced non-small cell lung cancer [poster 110]. Poster presented at</a:t>
            </a:r>
            <a:r>
              <a:rPr lang="en-US" sz="1000" i="1" dirty="0">
                <a:solidFill>
                  <a:srgbClr val="FFFFFF"/>
                </a:solidFill>
                <a:ea typeface="MS PGothic" pitchFamily="34" charset="-128"/>
                <a:sym typeface="Arial" pitchFamily="34" charset="0"/>
              </a:rPr>
              <a:t>: Chicago Multidisciplinary Symposium in Thoracic Oncology 2012; Sept 6-8; Chicago, IL.</a:t>
            </a:r>
          </a:p>
        </p:txBody>
      </p:sp>
      <p:sp>
        <p:nvSpPr>
          <p:cNvPr id="44035" name="Text Placeholder 3"/>
          <p:cNvSpPr txBox="1">
            <a:spLocks/>
          </p:cNvSpPr>
          <p:nvPr/>
        </p:nvSpPr>
        <p:spPr bwMode="auto">
          <a:xfrm>
            <a:off x="146050" y="6529388"/>
            <a:ext cx="44164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buClr>
                <a:srgbClr val="FFFFFF"/>
              </a:buClr>
              <a:buFont typeface="Arial" pitchFamily="34" charset="0"/>
              <a:buNone/>
            </a:pPr>
            <a:r>
              <a:rPr lang="en-US" sz="1000" dirty="0">
                <a:solidFill>
                  <a:srgbClr val="FFFFFF"/>
                </a:solidFill>
                <a:cs typeface="Arial" pitchFamily="34" charset="0"/>
                <a:sym typeface="Arial" pitchFamily="34" charset="0"/>
              </a:rPr>
              <a:t>ADENO, adenocarcinoma; CI, confidence interval; LC, large cell carcinoma; NOS, not otherwise specified; P/C, paclitaxel + carboplatin; sb, solvent-based; SCC, squamous cell carcinoma.</a:t>
            </a:r>
          </a:p>
        </p:txBody>
      </p:sp>
      <p:sp>
        <p:nvSpPr>
          <p:cNvPr id="44036" name="Title 1"/>
          <p:cNvSpPr>
            <a:spLocks noGrp="1"/>
          </p:cNvSpPr>
          <p:nvPr>
            <p:ph type="title"/>
          </p:nvPr>
        </p:nvSpPr>
        <p:spPr>
          <a:xfrm>
            <a:off x="457200" y="-76200"/>
            <a:ext cx="8153400" cy="1143000"/>
          </a:xfrm>
        </p:spPr>
        <p:txBody>
          <a:bodyPr/>
          <a:lstStyle/>
          <a:p>
            <a:pPr algn="ctr">
              <a:buClr>
                <a:srgbClr val="FFEC3B"/>
              </a:buClr>
            </a:pPr>
            <a:r>
              <a:rPr lang="en-US" sz="2800" dirty="0">
                <a:solidFill>
                  <a:srgbClr val="FFFF00"/>
                </a:solidFill>
                <a:effectLst>
                  <a:outerShdw blurRad="38100" dist="38100" dir="2700000" algn="tl">
                    <a:srgbClr val="000000"/>
                  </a:outerShdw>
                </a:effectLst>
                <a:cs typeface="Arial" pitchFamily="34" charset="0"/>
                <a:sym typeface="Arial" pitchFamily="34" charset="0"/>
              </a:rPr>
              <a:t>Independent </a:t>
            </a:r>
            <a:r>
              <a:rPr lang="en-US" sz="2800" dirty="0" smtClean="0">
                <a:solidFill>
                  <a:srgbClr val="FFFF00"/>
                </a:solidFill>
                <a:effectLst>
                  <a:outerShdw blurRad="38100" dist="38100" dir="2700000" algn="tl">
                    <a:srgbClr val="000000"/>
                  </a:outerShdw>
                </a:effectLst>
                <a:cs typeface="Arial" pitchFamily="34" charset="0"/>
                <a:sym typeface="Arial" pitchFamily="34" charset="0"/>
              </a:rPr>
              <a:t>Radiological </a:t>
            </a:r>
            <a:r>
              <a:rPr lang="en-US" sz="2800" dirty="0">
                <a:solidFill>
                  <a:srgbClr val="FFFF00"/>
                </a:solidFill>
                <a:effectLst>
                  <a:outerShdw blurRad="38100" dist="38100" dir="2700000" algn="tl">
                    <a:srgbClr val="000000"/>
                  </a:outerShdw>
                </a:effectLst>
                <a:cs typeface="Arial" pitchFamily="34" charset="0"/>
                <a:sym typeface="Arial" pitchFamily="34" charset="0"/>
              </a:rPr>
              <a:t>Assessment </a:t>
            </a:r>
            <a:r>
              <a:rPr lang="en-US" sz="2800" dirty="0" smtClean="0">
                <a:solidFill>
                  <a:srgbClr val="FFFF00"/>
                </a:solidFill>
                <a:effectLst>
                  <a:outerShdw blurRad="38100" dist="38100" dir="2700000" algn="tl">
                    <a:srgbClr val="000000"/>
                  </a:outerShdw>
                </a:effectLst>
                <a:cs typeface="Arial" pitchFamily="34" charset="0"/>
                <a:sym typeface="Arial" pitchFamily="34" charset="0"/>
              </a:rPr>
              <a:t>of Overall </a:t>
            </a:r>
            <a:r>
              <a:rPr lang="en-US" sz="2800" dirty="0">
                <a:solidFill>
                  <a:srgbClr val="FFFF00"/>
                </a:solidFill>
                <a:effectLst>
                  <a:outerShdw blurRad="38100" dist="38100" dir="2700000" algn="tl">
                    <a:srgbClr val="000000"/>
                  </a:outerShdw>
                </a:effectLst>
                <a:cs typeface="Arial" pitchFamily="34" charset="0"/>
                <a:sym typeface="Arial" pitchFamily="34" charset="0"/>
              </a:rPr>
              <a:t>Response Rate by Histology</a:t>
            </a:r>
          </a:p>
        </p:txBody>
      </p:sp>
      <p:sp>
        <p:nvSpPr>
          <p:cNvPr id="44041" name="TextBox 29"/>
          <p:cNvSpPr txBox="1">
            <a:spLocks noChangeArrowheads="1"/>
          </p:cNvSpPr>
          <p:nvPr/>
        </p:nvSpPr>
        <p:spPr bwMode="auto">
          <a:xfrm>
            <a:off x="153988" y="5791200"/>
            <a:ext cx="4427537"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buClr>
                <a:srgbClr val="FFFFFF"/>
              </a:buClr>
              <a:buFont typeface="Arial" pitchFamily="34" charset="0"/>
              <a:buNone/>
            </a:pPr>
            <a:r>
              <a:rPr lang="en-US" sz="1100" baseline="30000" dirty="0">
                <a:solidFill>
                  <a:srgbClr val="FFFFFF"/>
                </a:solidFill>
                <a:cs typeface="Arial" pitchFamily="34" charset="0"/>
                <a:sym typeface="Arial" pitchFamily="34" charset="0"/>
              </a:rPr>
              <a:t>a </a:t>
            </a:r>
            <a:r>
              <a:rPr lang="en-US" sz="1100" dirty="0">
                <a:solidFill>
                  <a:srgbClr val="FFFFFF"/>
                </a:solidFill>
                <a:cs typeface="Arial" pitchFamily="34" charset="0"/>
                <a:sym typeface="Arial" pitchFamily="34" charset="0"/>
              </a:rPr>
              <a:t>95% CIs for response rate ratios are calculated according to the asymptotic 95% CI of the relative risk of </a:t>
            </a:r>
            <a:r>
              <a:rPr lang="en-US" sz="1100" i="1" dirty="0">
                <a:solidFill>
                  <a:srgbClr val="FFFFFF"/>
                </a:solidFill>
                <a:cs typeface="Arial" pitchFamily="34" charset="0"/>
                <a:sym typeface="Arial" pitchFamily="34" charset="0"/>
              </a:rPr>
              <a:t>nab</a:t>
            </a:r>
            <a:r>
              <a:rPr lang="en-US" sz="1100" dirty="0">
                <a:solidFill>
                  <a:srgbClr val="FFFFFF"/>
                </a:solidFill>
                <a:cs typeface="Arial" pitchFamily="34" charset="0"/>
                <a:sym typeface="Arial" pitchFamily="34" charset="0"/>
              </a:rPr>
              <a:t>-PC to sb-PC.</a:t>
            </a:r>
          </a:p>
        </p:txBody>
      </p:sp>
      <p:pic>
        <p:nvPicPr>
          <p:cNvPr id="44077" name="Picture 45" descr="Slid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63" y="933450"/>
            <a:ext cx="8040687" cy="4705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8774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19"/>
          <p:cNvSpPr>
            <a:spLocks noChangeAspect="1" noChangeArrowheads="1" noTextEdit="1"/>
          </p:cNvSpPr>
          <p:nvPr/>
        </p:nvSpPr>
        <p:spPr bwMode="auto">
          <a:xfrm>
            <a:off x="1838325" y="1219200"/>
            <a:ext cx="6086475" cy="4191000"/>
          </a:xfrm>
          <a:prstGeom prst="rect">
            <a:avLst/>
          </a:prstGeom>
          <a:noFill/>
          <a:ln w="9525">
            <a:noFill/>
            <a:miter lim="800000"/>
            <a:headEnd/>
            <a:tailEnd/>
          </a:ln>
        </p:spPr>
        <p:txBody>
          <a:bodyPr/>
          <a:lstStyle/>
          <a:p>
            <a:endParaRPr lang="en-US"/>
          </a:p>
        </p:txBody>
      </p:sp>
      <p:sp>
        <p:nvSpPr>
          <p:cNvPr id="29699" name="Rectangle 4"/>
          <p:cNvSpPr>
            <a:spLocks noGrp="1" noChangeArrowheads="1"/>
          </p:cNvSpPr>
          <p:nvPr>
            <p:ph type="title"/>
          </p:nvPr>
        </p:nvSpPr>
        <p:spPr>
          <a:xfrm>
            <a:off x="533400" y="76200"/>
            <a:ext cx="8153400" cy="1143000"/>
          </a:xfrm>
        </p:spPr>
        <p:txBody>
          <a:bodyPr/>
          <a:lstStyle/>
          <a:p>
            <a:pPr algn="ctr" eaLnBrk="1" hangingPunct="1"/>
            <a:r>
              <a:rPr lang="en-US" dirty="0" smtClean="0">
                <a:solidFill>
                  <a:srgbClr val="FFFF00"/>
                </a:solidFill>
              </a:rPr>
              <a:t>PFS – ITT Population</a:t>
            </a:r>
          </a:p>
        </p:txBody>
      </p:sp>
      <p:graphicFrame>
        <p:nvGraphicFramePr>
          <p:cNvPr id="61" name="Group 74"/>
          <p:cNvGraphicFramePr>
            <a:graphicFrameLocks noGrp="1"/>
          </p:cNvGraphicFramePr>
          <p:nvPr>
            <p:extLst>
              <p:ext uri="{D42A27DB-BD31-4B8C-83A1-F6EECF244321}">
                <p14:modId xmlns:p14="http://schemas.microsoft.com/office/powerpoint/2010/main" val="364225059"/>
              </p:ext>
            </p:extLst>
          </p:nvPr>
        </p:nvGraphicFramePr>
        <p:xfrm>
          <a:off x="838200" y="1600200"/>
          <a:ext cx="7391400" cy="3872428"/>
        </p:xfrm>
        <a:graphic>
          <a:graphicData uri="http://schemas.openxmlformats.org/drawingml/2006/table">
            <a:tbl>
              <a:tblPr/>
              <a:tblGrid>
                <a:gridCol w="2456333"/>
                <a:gridCol w="2501130"/>
                <a:gridCol w="2433937"/>
              </a:tblGrid>
              <a:tr h="883186">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algn="ctr"/>
                      <a:r>
                        <a:rPr lang="en-US" sz="2100" b="1" i="1" u="none" kern="1200" baseline="0" dirty="0" smtClean="0">
                          <a:solidFill>
                            <a:schemeClr val="tx1"/>
                          </a:solidFill>
                          <a:latin typeface="Arial"/>
                          <a:ea typeface="+mn-ea"/>
                          <a:cs typeface="Arial"/>
                        </a:rPr>
                        <a:t>nab</a:t>
                      </a:r>
                      <a:r>
                        <a:rPr lang="en-US" sz="2100" b="1" u="none" kern="1200" baseline="0" dirty="0" smtClean="0">
                          <a:solidFill>
                            <a:schemeClr val="tx1"/>
                          </a:solidFill>
                          <a:latin typeface="Arial"/>
                          <a:ea typeface="+mn-ea"/>
                          <a:cs typeface="Arial"/>
                        </a:rPr>
                        <a:t>-P/C </a:t>
                      </a:r>
                    </a:p>
                    <a:p>
                      <a:pPr algn="ctr"/>
                      <a:r>
                        <a:rPr lang="en-US" sz="2100" b="1" u="none" kern="1200" baseline="0" dirty="0" smtClean="0">
                          <a:solidFill>
                            <a:schemeClr val="tx1"/>
                          </a:solidFill>
                          <a:latin typeface="Arial"/>
                          <a:ea typeface="+mn-ea"/>
                          <a:cs typeface="Arial"/>
                        </a:rPr>
                        <a:t>(n = 521)</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algn="ctr"/>
                      <a:r>
                        <a:rPr lang="en-US" sz="2100" b="1" u="none" kern="1200" baseline="0" dirty="0" smtClean="0">
                          <a:solidFill>
                            <a:schemeClr val="tx1"/>
                          </a:solidFill>
                          <a:latin typeface="Arial"/>
                          <a:ea typeface="+mn-ea"/>
                          <a:cs typeface="Arial"/>
                        </a:rPr>
                        <a:t>P/C</a:t>
                      </a:r>
                    </a:p>
                    <a:p>
                      <a:pPr algn="ctr"/>
                      <a:r>
                        <a:rPr lang="en-US" sz="2100" b="1" u="none" kern="1200" baseline="0" dirty="0" smtClean="0">
                          <a:solidFill>
                            <a:schemeClr val="tx1"/>
                          </a:solidFill>
                          <a:latin typeface="Arial"/>
                          <a:ea typeface="+mn-ea"/>
                          <a:cs typeface="Arial"/>
                        </a:rPr>
                        <a:t>(n = 531)</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26514">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lang="en-US" sz="2100" u="none" kern="1200" baseline="0" dirty="0" smtClean="0">
                          <a:solidFill>
                            <a:schemeClr val="tx1"/>
                          </a:solidFill>
                          <a:latin typeface="Arial"/>
                          <a:ea typeface="+mn-ea"/>
                          <a:cs typeface="Arial"/>
                        </a:rPr>
                        <a:t>No. of events</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297</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312</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r>
              <a:tr h="883186">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Median PFS (</a:t>
                      </a:r>
                      <a:r>
                        <a:rPr kumimoji="0" lang="en-US" sz="2100" b="0" i="0" u="none" strike="noStrike" cap="none" normalizeH="0" baseline="0" dirty="0" err="1" smtClean="0">
                          <a:ln>
                            <a:noFill/>
                          </a:ln>
                          <a:solidFill>
                            <a:schemeClr val="tx1"/>
                          </a:solidFill>
                          <a:effectLst/>
                          <a:latin typeface="Arial"/>
                          <a:cs typeface="Arial"/>
                        </a:rPr>
                        <a:t>mo</a:t>
                      </a:r>
                      <a:r>
                        <a:rPr kumimoji="0" lang="en-US" sz="2100" b="0" i="0" u="none" strike="noStrike" cap="none" normalizeH="0" baseline="0" dirty="0" smtClean="0">
                          <a:ln>
                            <a:noFill/>
                          </a:ln>
                          <a:solidFill>
                            <a:schemeClr val="tx1"/>
                          </a:solidFill>
                          <a:effectLst/>
                          <a:latin typeface="Arial"/>
                          <a:cs typeface="Arial"/>
                        </a:rPr>
                        <a:t>)*</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6.3</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5.8</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a:noFill/>
                    </a:lnB>
                    <a:lnTlToBr>
                      <a:noFill/>
                    </a:lnTlToBr>
                    <a:lnBlToTr>
                      <a:noFill/>
                    </a:lnBlToTr>
                    <a:noFill/>
                  </a:tcPr>
                </a:tc>
              </a:tr>
              <a:tr h="526514">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a:cs typeface="Arial"/>
                        </a:rPr>
                        <a:t>95% CI</a:t>
                      </a:r>
                      <a:endParaRPr kumimoji="0" lang="en-US" sz="2100" b="1" i="0" u="none" strike="noStrike" cap="none" normalizeH="0" baseline="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a:cs typeface="Arial"/>
                        </a:rPr>
                        <a:t>5.6-7.0</a:t>
                      </a:r>
                      <a:endParaRPr kumimoji="0" lang="en-US" sz="2100" b="1" i="0" u="none" strike="noStrike" cap="none" normalizeH="0" baseline="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5.6-6.7</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r>
              <a:tr h="526514">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lang="en-US" sz="2100" u="none" kern="1200" baseline="0" dirty="0" smtClean="0">
                          <a:solidFill>
                            <a:schemeClr val="tx1"/>
                          </a:solidFill>
                          <a:latin typeface="Arial"/>
                          <a:ea typeface="+mn-ea"/>
                          <a:cs typeface="Arial"/>
                        </a:rPr>
                        <a:t>HR </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lang="en-US" sz="2100" u="none" kern="1200" baseline="0" dirty="0" smtClean="0">
                          <a:solidFill>
                            <a:schemeClr val="tx1"/>
                          </a:solidFill>
                          <a:latin typeface="Arial"/>
                          <a:ea typeface="+mn-ea"/>
                          <a:cs typeface="Arial"/>
                        </a:rPr>
                        <a:t>0.902</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0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r>
              <a:tr h="526514">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lang="en-US" sz="2100" i="1" u="none" kern="1200" baseline="0" dirty="0" smtClean="0">
                          <a:solidFill>
                            <a:schemeClr val="tx1"/>
                          </a:solidFill>
                          <a:latin typeface="Arial"/>
                          <a:ea typeface="+mn-ea"/>
                          <a:cs typeface="Arial"/>
                        </a:rPr>
                        <a:t>p</a:t>
                      </a:r>
                      <a:r>
                        <a:rPr lang="en-US" sz="2100" u="none" kern="1200" baseline="0" dirty="0" smtClean="0">
                          <a:solidFill>
                            <a:schemeClr val="tx1"/>
                          </a:solidFill>
                          <a:latin typeface="Arial"/>
                          <a:ea typeface="+mn-ea"/>
                          <a:cs typeface="Arial"/>
                        </a:rPr>
                        <a:t>-value </a:t>
                      </a:r>
                      <a:endParaRPr kumimoji="0" lang="en-US" sz="2100" b="1" i="0" u="none" strike="noStrike" cap="none" normalizeH="0" baseline="0" dirty="0" smtClean="0">
                        <a:ln>
                          <a:noFill/>
                        </a:ln>
                        <a:solidFill>
                          <a:srgbClr val="1B2D7C"/>
                        </a:solidFill>
                        <a:effectLst/>
                        <a:latin typeface="Arial"/>
                        <a:ea typeface="MS PGothic" pitchFamily="34" charset="-128"/>
                        <a:cs typeface="Arial"/>
                      </a:endParaRP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c gridSpan="2">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defRPr/>
                      </a:pPr>
                      <a:r>
                        <a:rPr lang="en-US" sz="2100" u="none" kern="1200" baseline="0" dirty="0" smtClean="0">
                          <a:solidFill>
                            <a:schemeClr val="tx1"/>
                          </a:solidFill>
                          <a:latin typeface="Arial"/>
                          <a:ea typeface="+mn-ea"/>
                          <a:cs typeface="Arial"/>
                        </a:rPr>
                        <a:t>0.214</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c hMerge="1">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0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r>
            </a:tbl>
          </a:graphicData>
        </a:graphic>
      </p:graphicFrame>
      <p:sp>
        <p:nvSpPr>
          <p:cNvPr id="29762" name="TextBox 3"/>
          <p:cNvSpPr txBox="1">
            <a:spLocks noChangeArrowheads="1"/>
          </p:cNvSpPr>
          <p:nvPr/>
        </p:nvSpPr>
        <p:spPr bwMode="auto">
          <a:xfrm>
            <a:off x="838200" y="5544235"/>
            <a:ext cx="3736920" cy="323165"/>
          </a:xfrm>
          <a:prstGeom prst="rect">
            <a:avLst/>
          </a:prstGeom>
          <a:noFill/>
          <a:ln w="9525">
            <a:noFill/>
            <a:miter lim="800000"/>
            <a:headEnd/>
            <a:tailEnd/>
          </a:ln>
        </p:spPr>
        <p:txBody>
          <a:bodyPr wrap="none">
            <a:spAutoFit/>
          </a:bodyPr>
          <a:lstStyle/>
          <a:p>
            <a:r>
              <a:rPr lang="en-US" sz="1500" dirty="0">
                <a:solidFill>
                  <a:srgbClr val="FFFFFF"/>
                </a:solidFill>
              </a:rPr>
              <a:t>* PFS based on Independent assessment</a:t>
            </a:r>
          </a:p>
        </p:txBody>
      </p:sp>
      <p:sp>
        <p:nvSpPr>
          <p:cNvPr id="2" name="TextBox 1"/>
          <p:cNvSpPr txBox="1"/>
          <p:nvPr/>
        </p:nvSpPr>
        <p:spPr>
          <a:xfrm>
            <a:off x="609600" y="6248400"/>
            <a:ext cx="5562600" cy="338554"/>
          </a:xfrm>
          <a:prstGeom prst="rect">
            <a:avLst/>
          </a:prstGeom>
          <a:noFill/>
        </p:spPr>
        <p:txBody>
          <a:bodyPr wrap="square" rtlCol="0">
            <a:spAutoFit/>
          </a:bodyPr>
          <a:lstStyle/>
          <a:p>
            <a:r>
              <a:rPr lang="hr-HR" sz="1600" dirty="0"/>
              <a:t>Socinski MA et al. </a:t>
            </a:r>
            <a:r>
              <a:rPr lang="hr-HR" sz="1600" i="1" dirty="0"/>
              <a:t>J Clin Oncol </a:t>
            </a:r>
            <a:r>
              <a:rPr lang="hr-HR" sz="1600" dirty="0"/>
              <a:t>2012;30(17):2055-62.</a:t>
            </a:r>
            <a:endParaRPr lang="en-US" sz="1600" dirty="0"/>
          </a:p>
        </p:txBody>
      </p:sp>
    </p:spTree>
    <p:extLst>
      <p:ext uri="{BB962C8B-B14F-4D97-AF65-F5344CB8AC3E}">
        <p14:creationId xmlns:p14="http://schemas.microsoft.com/office/powerpoint/2010/main" val="2172911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457200" y="0"/>
            <a:ext cx="8153400" cy="1143000"/>
          </a:xfrm>
        </p:spPr>
        <p:txBody>
          <a:bodyPr/>
          <a:lstStyle/>
          <a:p>
            <a:pPr algn="ctr" eaLnBrk="1" hangingPunct="1"/>
            <a:r>
              <a:rPr lang="en-US" dirty="0" smtClean="0">
                <a:solidFill>
                  <a:srgbClr val="FFFF00"/>
                </a:solidFill>
              </a:rPr>
              <a:t>Overall Survival – ITT Population</a:t>
            </a:r>
          </a:p>
        </p:txBody>
      </p:sp>
      <p:graphicFrame>
        <p:nvGraphicFramePr>
          <p:cNvPr id="63" name="Group 3"/>
          <p:cNvGraphicFramePr>
            <a:graphicFrameLocks noGrp="1"/>
          </p:cNvGraphicFramePr>
          <p:nvPr>
            <p:extLst>
              <p:ext uri="{D42A27DB-BD31-4B8C-83A1-F6EECF244321}">
                <p14:modId xmlns:p14="http://schemas.microsoft.com/office/powerpoint/2010/main" val="2440926374"/>
              </p:ext>
            </p:extLst>
          </p:nvPr>
        </p:nvGraphicFramePr>
        <p:xfrm>
          <a:off x="762000" y="1600200"/>
          <a:ext cx="7772400" cy="4291070"/>
        </p:xfrm>
        <a:graphic>
          <a:graphicData uri="http://schemas.openxmlformats.org/drawingml/2006/table">
            <a:tbl>
              <a:tblPr/>
              <a:tblGrid>
                <a:gridCol w="1828800"/>
                <a:gridCol w="2971800"/>
                <a:gridCol w="2971800"/>
              </a:tblGrid>
              <a:tr h="978665">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algn="ctr"/>
                      <a:r>
                        <a:rPr lang="en-US" sz="2100" b="1" i="1" u="none" kern="1200" baseline="0" dirty="0" smtClean="0">
                          <a:solidFill>
                            <a:schemeClr val="tx1"/>
                          </a:solidFill>
                          <a:latin typeface="Arial"/>
                          <a:ea typeface="+mn-ea"/>
                          <a:cs typeface="Arial"/>
                        </a:rPr>
                        <a:t>nab</a:t>
                      </a:r>
                      <a:r>
                        <a:rPr lang="en-US" sz="2100" b="1" u="none" kern="1200" baseline="0" dirty="0" smtClean="0">
                          <a:solidFill>
                            <a:schemeClr val="tx1"/>
                          </a:solidFill>
                          <a:latin typeface="Arial"/>
                          <a:ea typeface="+mn-ea"/>
                          <a:cs typeface="Arial"/>
                        </a:rPr>
                        <a:t>-P/C</a:t>
                      </a:r>
                    </a:p>
                    <a:p>
                      <a:pPr algn="ctr"/>
                      <a:r>
                        <a:rPr lang="en-US" sz="2100" b="1" u="none" kern="1200" baseline="0" dirty="0" smtClean="0">
                          <a:solidFill>
                            <a:schemeClr val="tx1"/>
                          </a:solidFill>
                          <a:latin typeface="Arial"/>
                          <a:ea typeface="+mn-ea"/>
                          <a:cs typeface="Arial"/>
                        </a:rPr>
                        <a:t>(n = 521)</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algn="ctr"/>
                      <a:r>
                        <a:rPr lang="en-US" sz="2100" b="1" u="none" kern="1200" baseline="0" dirty="0" smtClean="0">
                          <a:solidFill>
                            <a:schemeClr val="tx1"/>
                          </a:solidFill>
                          <a:latin typeface="Arial"/>
                          <a:ea typeface="+mn-ea"/>
                          <a:cs typeface="Arial"/>
                        </a:rPr>
                        <a:t>P/C</a:t>
                      </a:r>
                    </a:p>
                    <a:p>
                      <a:pPr algn="ctr"/>
                      <a:r>
                        <a:rPr lang="en-US" sz="2100" b="1" u="none" kern="1200" baseline="0" dirty="0" smtClean="0">
                          <a:solidFill>
                            <a:schemeClr val="tx1"/>
                          </a:solidFill>
                          <a:latin typeface="Arial"/>
                          <a:ea typeface="+mn-ea"/>
                          <a:cs typeface="Arial"/>
                        </a:rPr>
                        <a:t>(n = 531)</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83435">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lang="en-US" sz="2100" u="none" kern="1200" baseline="0" dirty="0" smtClean="0">
                          <a:solidFill>
                            <a:schemeClr val="tx1"/>
                          </a:solidFill>
                          <a:latin typeface="Arial"/>
                          <a:ea typeface="+mn-ea"/>
                          <a:cs typeface="Arial"/>
                        </a:rPr>
                        <a:t>No. of events</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360</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384</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r>
              <a:tr h="978665">
                <a:tc>
                  <a:txBody>
                    <a:bodyPr/>
                    <a:lstStyle/>
                    <a:p>
                      <a:pPr marL="0" marR="0" lvl="0" indent="0" algn="l" defTabSz="914400" rtl="0" eaLnBrk="1" fontAlgn="base" latinLnBrk="0" hangingPunct="1">
                        <a:lnSpc>
                          <a:spcPct val="105000"/>
                        </a:lnSpc>
                        <a:spcBef>
                          <a:spcPct val="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a:cs typeface="Arial"/>
                        </a:rPr>
                        <a:t>Median OS</a:t>
                      </a:r>
                    </a:p>
                    <a:p>
                      <a:pPr marL="0" marR="0" lvl="0" indent="0" algn="l" defTabSz="914400" rtl="0" eaLnBrk="1" fontAlgn="base" latinLnBrk="0" hangingPunct="1">
                        <a:lnSpc>
                          <a:spcPct val="105000"/>
                        </a:lnSpc>
                        <a:spcBef>
                          <a:spcPct val="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a:cs typeface="Arial"/>
                        </a:rPr>
                        <a:t>(mos)</a:t>
                      </a:r>
                      <a:endParaRPr kumimoji="0" lang="en-US" sz="2100" b="1" i="0" u="none" strike="noStrike" cap="none" normalizeH="0" baseline="0" smtClean="0">
                        <a:ln>
                          <a:noFill/>
                        </a:ln>
                        <a:solidFill>
                          <a:schemeClr val="tx1"/>
                        </a:solidFill>
                        <a:effectLst/>
                        <a:latin typeface="Arial"/>
                        <a:ea typeface="MS PGothic" pitchFamily="34" charset="-128"/>
                        <a:cs typeface="Arial"/>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12.1</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11.2</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a:noFill/>
                    </a:lnT>
                    <a:lnB>
                      <a:noFill/>
                    </a:lnB>
                    <a:lnTlToBr>
                      <a:noFill/>
                    </a:lnTlToBr>
                    <a:lnBlToTr>
                      <a:noFill/>
                    </a:lnBlToTr>
                    <a:noFill/>
                  </a:tcPr>
                </a:tc>
              </a:tr>
              <a:tr h="583435">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a:cs typeface="Arial"/>
                        </a:rPr>
                        <a:t>95% CI</a:t>
                      </a:r>
                      <a:endParaRPr kumimoji="0" lang="en-US" sz="2100" b="1" i="0" u="none" strike="noStrike" cap="none" normalizeH="0" baseline="0" smtClean="0">
                        <a:ln>
                          <a:noFill/>
                        </a:ln>
                        <a:solidFill>
                          <a:schemeClr val="tx1"/>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a:cs typeface="Arial"/>
                        </a:rPr>
                        <a:t>10.8-12.9</a:t>
                      </a:r>
                      <a:endParaRPr kumimoji="0" lang="en-US" sz="2100" b="1" i="0" u="none" strike="noStrike" cap="none" normalizeH="0" baseline="0" smtClean="0">
                        <a:ln>
                          <a:noFill/>
                        </a:ln>
                        <a:solidFill>
                          <a:schemeClr val="tx1"/>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10.3-12.6</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r>
              <a:tr h="583435">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1" i="0" u="none" strike="noStrike" cap="none" normalizeH="0" baseline="0" dirty="0" smtClean="0">
                          <a:ln>
                            <a:noFill/>
                          </a:ln>
                          <a:solidFill>
                            <a:schemeClr val="tx1"/>
                          </a:solidFill>
                          <a:effectLst/>
                          <a:latin typeface="Arial"/>
                          <a:ea typeface="MS PGothic" pitchFamily="34" charset="-128"/>
                          <a:cs typeface="Arial"/>
                        </a:rPr>
                        <a:t>HR</a:t>
                      </a: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1" i="0" u="none" strike="noStrike" cap="none" normalizeH="0" baseline="0" dirty="0" smtClean="0">
                          <a:ln>
                            <a:noFill/>
                          </a:ln>
                          <a:solidFill>
                            <a:schemeClr val="tx1"/>
                          </a:solidFill>
                          <a:effectLst/>
                          <a:latin typeface="Arial"/>
                          <a:ea typeface="MS PGothic" pitchFamily="34" charset="-128"/>
                          <a:cs typeface="Arial"/>
                        </a:rPr>
                        <a:t>0.922</a:t>
                      </a: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r>
              <a:tr h="583435">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1" i="1" u="none" strike="noStrike" cap="none" normalizeH="0" baseline="0" dirty="0" smtClean="0">
                          <a:ln>
                            <a:noFill/>
                          </a:ln>
                          <a:solidFill>
                            <a:schemeClr val="tx1"/>
                          </a:solidFill>
                          <a:effectLst/>
                          <a:latin typeface="Arial"/>
                          <a:ea typeface="MS PGothic" pitchFamily="34" charset="-128"/>
                          <a:cs typeface="Arial"/>
                        </a:rPr>
                        <a:t>p</a:t>
                      </a:r>
                      <a:r>
                        <a:rPr kumimoji="0" lang="en-US" sz="2100" b="1" i="0" u="none" strike="noStrike" cap="none" normalizeH="0" baseline="0" dirty="0" smtClean="0">
                          <a:ln>
                            <a:noFill/>
                          </a:ln>
                          <a:solidFill>
                            <a:schemeClr val="tx1"/>
                          </a:solidFill>
                          <a:effectLst/>
                          <a:latin typeface="Arial"/>
                          <a:ea typeface="MS PGothic" pitchFamily="34" charset="-128"/>
                          <a:cs typeface="Arial"/>
                        </a:rPr>
                        <a:t>-value</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c gridSpan="2">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1" i="0" u="none" strike="noStrike" cap="none" normalizeH="0" baseline="0" dirty="0" smtClean="0">
                          <a:ln>
                            <a:noFill/>
                          </a:ln>
                          <a:solidFill>
                            <a:schemeClr val="tx1"/>
                          </a:solidFill>
                          <a:effectLst/>
                          <a:latin typeface="Arial"/>
                          <a:ea typeface="MS PGothic" pitchFamily="34" charset="-128"/>
                          <a:cs typeface="Arial"/>
                        </a:rPr>
                        <a:t>0.271</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c hMerge="1">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r>
            </a:tbl>
          </a:graphicData>
        </a:graphic>
      </p:graphicFrame>
      <p:sp>
        <p:nvSpPr>
          <p:cNvPr id="5" name="TextBox 4"/>
          <p:cNvSpPr txBox="1"/>
          <p:nvPr/>
        </p:nvSpPr>
        <p:spPr>
          <a:xfrm>
            <a:off x="609600" y="6248400"/>
            <a:ext cx="5562600" cy="338554"/>
          </a:xfrm>
          <a:prstGeom prst="rect">
            <a:avLst/>
          </a:prstGeom>
          <a:noFill/>
        </p:spPr>
        <p:txBody>
          <a:bodyPr wrap="square" rtlCol="0">
            <a:spAutoFit/>
          </a:bodyPr>
          <a:lstStyle/>
          <a:p>
            <a:r>
              <a:rPr lang="hr-HR" sz="1600" dirty="0"/>
              <a:t>Socinski MA et al. </a:t>
            </a:r>
            <a:r>
              <a:rPr lang="hr-HR" sz="1600" i="1" dirty="0"/>
              <a:t>J Clin Oncol </a:t>
            </a:r>
            <a:r>
              <a:rPr lang="hr-HR" sz="1600" dirty="0"/>
              <a:t>2012;30(17):2055-62.</a:t>
            </a:r>
            <a:endParaRPr lang="en-US" sz="1600" dirty="0"/>
          </a:p>
        </p:txBody>
      </p:sp>
    </p:spTree>
    <p:extLst>
      <p:ext uri="{BB962C8B-B14F-4D97-AF65-F5344CB8AC3E}">
        <p14:creationId xmlns:p14="http://schemas.microsoft.com/office/powerpoint/2010/main" val="4077174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5"/>
          <p:cNvSpPr>
            <a:spLocks noGrp="1" noChangeArrowheads="1"/>
          </p:cNvSpPr>
          <p:nvPr>
            <p:ph type="title"/>
          </p:nvPr>
        </p:nvSpPr>
        <p:spPr>
          <a:xfrm>
            <a:off x="457200" y="76200"/>
            <a:ext cx="8153400" cy="1143000"/>
          </a:xfrm>
        </p:spPr>
        <p:txBody>
          <a:bodyPr/>
          <a:lstStyle/>
          <a:p>
            <a:pPr algn="ctr" eaLnBrk="1" hangingPunct="1"/>
            <a:r>
              <a:rPr lang="en-US" sz="3200" dirty="0" smtClean="0">
                <a:solidFill>
                  <a:srgbClr val="FFFF00"/>
                </a:solidFill>
              </a:rPr>
              <a:t>Overall Survival – </a:t>
            </a:r>
            <a:r>
              <a:rPr lang="en-US" sz="3200" dirty="0" err="1" smtClean="0">
                <a:solidFill>
                  <a:srgbClr val="FFFF00"/>
                </a:solidFill>
              </a:rPr>
              <a:t>Squamous</a:t>
            </a:r>
            <a:r>
              <a:rPr lang="en-US" sz="3200" dirty="0" smtClean="0">
                <a:solidFill>
                  <a:srgbClr val="FFFF00"/>
                </a:solidFill>
              </a:rPr>
              <a:t> Cell Subgroup</a:t>
            </a:r>
          </a:p>
        </p:txBody>
      </p:sp>
      <p:graphicFrame>
        <p:nvGraphicFramePr>
          <p:cNvPr id="61" name="Group 3"/>
          <p:cNvGraphicFramePr>
            <a:graphicFrameLocks noGrp="1"/>
          </p:cNvGraphicFramePr>
          <p:nvPr>
            <p:extLst>
              <p:ext uri="{D42A27DB-BD31-4B8C-83A1-F6EECF244321}">
                <p14:modId xmlns:p14="http://schemas.microsoft.com/office/powerpoint/2010/main" val="4093129339"/>
              </p:ext>
            </p:extLst>
          </p:nvPr>
        </p:nvGraphicFramePr>
        <p:xfrm>
          <a:off x="990600" y="1676400"/>
          <a:ext cx="6934199" cy="4073376"/>
        </p:xfrm>
        <a:graphic>
          <a:graphicData uri="http://schemas.openxmlformats.org/drawingml/2006/table">
            <a:tbl>
              <a:tblPr/>
              <a:tblGrid>
                <a:gridCol w="2119711"/>
                <a:gridCol w="2500859"/>
                <a:gridCol w="2313629"/>
              </a:tblGrid>
              <a:tr h="929016">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algn="ctr"/>
                      <a:r>
                        <a:rPr lang="en-US" sz="2100" b="1" i="1" u="none" kern="1200" baseline="0" dirty="0" smtClean="0">
                          <a:solidFill>
                            <a:schemeClr val="tx1"/>
                          </a:solidFill>
                          <a:latin typeface="Arial"/>
                          <a:ea typeface="+mn-ea"/>
                          <a:cs typeface="Arial"/>
                        </a:rPr>
                        <a:t>nab</a:t>
                      </a:r>
                      <a:r>
                        <a:rPr lang="en-US" sz="2100" b="1" u="none" kern="1200" baseline="0" dirty="0" smtClean="0">
                          <a:solidFill>
                            <a:schemeClr val="tx1"/>
                          </a:solidFill>
                          <a:latin typeface="Arial"/>
                          <a:ea typeface="+mn-ea"/>
                          <a:cs typeface="Arial"/>
                        </a:rPr>
                        <a:t>-P/C</a:t>
                      </a:r>
                    </a:p>
                    <a:p>
                      <a:pPr algn="ctr"/>
                      <a:r>
                        <a:rPr lang="en-US" sz="2100" b="1" u="none" kern="1200" baseline="0" dirty="0" smtClean="0">
                          <a:solidFill>
                            <a:schemeClr val="tx1"/>
                          </a:solidFill>
                          <a:latin typeface="Arial"/>
                          <a:ea typeface="+mn-ea"/>
                          <a:cs typeface="Arial"/>
                        </a:rPr>
                        <a:t>(n = 229)</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algn="ctr"/>
                      <a:r>
                        <a:rPr lang="en-US" sz="2100" b="1" u="none" kern="1200" baseline="0" dirty="0" smtClean="0">
                          <a:solidFill>
                            <a:schemeClr val="tx1"/>
                          </a:solidFill>
                          <a:latin typeface="Arial"/>
                          <a:ea typeface="+mn-ea"/>
                          <a:cs typeface="Arial"/>
                        </a:rPr>
                        <a:t>P/C</a:t>
                      </a:r>
                    </a:p>
                    <a:p>
                      <a:pPr algn="ctr"/>
                      <a:r>
                        <a:rPr lang="en-US" sz="2100" b="1" u="none" kern="1200" baseline="0" dirty="0" smtClean="0">
                          <a:solidFill>
                            <a:schemeClr val="tx1"/>
                          </a:solidFill>
                          <a:latin typeface="Arial"/>
                          <a:ea typeface="+mn-ea"/>
                          <a:cs typeface="Arial"/>
                        </a:rPr>
                        <a:t>(n = 221)</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53836">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lang="en-US" sz="2100" u="none" kern="1200" baseline="0" dirty="0" smtClean="0">
                          <a:solidFill>
                            <a:schemeClr val="tx1"/>
                          </a:solidFill>
                          <a:latin typeface="Arial"/>
                          <a:ea typeface="+mn-ea"/>
                          <a:cs typeface="Arial"/>
                        </a:rPr>
                        <a:t>No. of events</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170</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a:cs typeface="Arial"/>
                        </a:rPr>
                        <a:t>173</a:t>
                      </a:r>
                      <a:endParaRPr kumimoji="0" lang="en-US" sz="2100" b="1" i="0" u="none" strike="noStrike" cap="none" normalizeH="0" baseline="0" dirty="0" smtClean="0">
                        <a:ln>
                          <a:noFill/>
                        </a:ln>
                        <a:solidFill>
                          <a:schemeClr val="tx1"/>
                        </a:solidFill>
                        <a:effectLst/>
                        <a:latin typeface="Arial"/>
                        <a:ea typeface="MS PGothic" pitchFamily="34" charset="-128"/>
                        <a:cs typeface="Arial"/>
                      </a:endParaRP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r>
              <a:tr h="929016">
                <a:tc>
                  <a:txBody>
                    <a:bodyPr/>
                    <a:lstStyle/>
                    <a:p>
                      <a:pPr marL="0" marR="0" lvl="0" indent="0" algn="l" defTabSz="914400" rtl="0" eaLnBrk="1" fontAlgn="base" latinLnBrk="0" hangingPunct="1">
                        <a:lnSpc>
                          <a:spcPct val="105000"/>
                        </a:lnSpc>
                        <a:spcBef>
                          <a:spcPct val="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pitchFamily="34" charset="0"/>
                        </a:rPr>
                        <a:t>Median OS</a:t>
                      </a:r>
                    </a:p>
                    <a:p>
                      <a:pPr marL="0" marR="0" lvl="0" indent="0" algn="l" defTabSz="914400" rtl="0" eaLnBrk="1" fontAlgn="base" latinLnBrk="0" hangingPunct="1">
                        <a:lnSpc>
                          <a:spcPct val="105000"/>
                        </a:lnSpc>
                        <a:spcBef>
                          <a:spcPct val="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pitchFamily="34" charset="0"/>
                        </a:rPr>
                        <a:t>(months)</a:t>
                      </a:r>
                      <a:endParaRPr kumimoji="0" lang="en-US" sz="2100" b="1" i="0" u="none" strike="noStrike" cap="none" normalizeH="0" baseline="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pitchFamily="34" charset="0"/>
                        </a:rPr>
                        <a:t>10.7</a:t>
                      </a:r>
                      <a:endParaRPr kumimoji="0" lang="en-US" sz="21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pitchFamily="34" charset="0"/>
                        </a:rPr>
                        <a:t>9.5</a:t>
                      </a:r>
                      <a:endParaRPr kumimoji="0" lang="en-US" sz="2100" b="1" i="0" u="none" strike="noStrike" cap="none" normalizeH="0" baseline="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a:noFill/>
                    </a:lnB>
                    <a:lnTlToBr>
                      <a:noFill/>
                    </a:lnTlToBr>
                    <a:lnBlToTr>
                      <a:noFill/>
                    </a:lnBlToTr>
                    <a:noFill/>
                  </a:tcPr>
                </a:tc>
              </a:tr>
              <a:tr h="553836">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pitchFamily="34" charset="0"/>
                        </a:rPr>
                        <a:t>95% CI</a:t>
                      </a:r>
                      <a:endParaRPr kumimoji="0" lang="en-US" sz="2100" b="1" i="0" u="none" strike="noStrike" cap="none" normalizeH="0" baseline="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smtClean="0">
                          <a:ln>
                            <a:noFill/>
                          </a:ln>
                          <a:solidFill>
                            <a:schemeClr val="tx1"/>
                          </a:solidFill>
                          <a:effectLst/>
                          <a:latin typeface="Arial" pitchFamily="34" charset="0"/>
                        </a:rPr>
                        <a:t>9.4-12.5</a:t>
                      </a:r>
                      <a:endParaRPr kumimoji="0" lang="en-US" sz="2100" b="1" i="0" u="none" strike="noStrike" cap="none" normalizeH="0" baseline="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c>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0" i="0" u="none" strike="noStrike" cap="none" normalizeH="0" baseline="0" dirty="0" smtClean="0">
                          <a:ln>
                            <a:noFill/>
                          </a:ln>
                          <a:solidFill>
                            <a:schemeClr val="tx1"/>
                          </a:solidFill>
                          <a:effectLst/>
                          <a:latin typeface="Arial" pitchFamily="34" charset="0"/>
                        </a:rPr>
                        <a:t>8.6-11.6</a:t>
                      </a:r>
                      <a:endParaRPr kumimoji="0" lang="en-US" sz="21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r>
              <a:tr h="553836">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1" i="0" u="none" strike="noStrike" cap="none" normalizeH="0" baseline="0" dirty="0" smtClean="0">
                          <a:ln>
                            <a:noFill/>
                          </a:ln>
                          <a:solidFill>
                            <a:schemeClr val="tx1"/>
                          </a:solidFill>
                          <a:effectLst/>
                          <a:latin typeface="Arial"/>
                          <a:ea typeface="MS PGothic" pitchFamily="34" charset="-128"/>
                          <a:cs typeface="Arial"/>
                        </a:rPr>
                        <a:t>HR</a:t>
                      </a: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1" i="0" u="none" strike="noStrike" cap="none" normalizeH="0" baseline="0" dirty="0" smtClean="0">
                          <a:ln>
                            <a:noFill/>
                          </a:ln>
                          <a:solidFill>
                            <a:schemeClr val="tx1"/>
                          </a:solidFill>
                          <a:effectLst/>
                          <a:latin typeface="Arial"/>
                          <a:ea typeface="MS PGothic" pitchFamily="34" charset="-128"/>
                          <a:cs typeface="Arial"/>
                        </a:rPr>
                        <a:t>0.890</a:t>
                      </a: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chemeClr val="accent1">
                        <a:alpha val="20000"/>
                      </a:schemeClr>
                    </a:solidFill>
                  </a:tcPr>
                </a:tc>
              </a:tr>
              <a:tr h="553836">
                <a:tc>
                  <a:txBody>
                    <a:bodyPr/>
                    <a:lstStyle/>
                    <a:p>
                      <a:pPr marL="0" marR="0" lvl="0" indent="0" algn="l" defTabSz="914400" rtl="0" eaLnBrk="1" fontAlgn="base" latinLnBrk="0" hangingPunct="1">
                        <a:lnSpc>
                          <a:spcPct val="105000"/>
                        </a:lnSpc>
                        <a:spcBef>
                          <a:spcPct val="50000"/>
                        </a:spcBef>
                        <a:spcAft>
                          <a:spcPct val="0"/>
                        </a:spcAft>
                        <a:buClr>
                          <a:srgbClr val="7C1463"/>
                        </a:buClr>
                        <a:buSzTx/>
                        <a:buFontTx/>
                        <a:buNone/>
                        <a:tabLst/>
                      </a:pPr>
                      <a:r>
                        <a:rPr kumimoji="0" lang="en-US" sz="2100" b="1" i="1" u="none" strike="noStrike" cap="none" normalizeH="0" baseline="0" dirty="0" smtClean="0">
                          <a:ln>
                            <a:noFill/>
                          </a:ln>
                          <a:solidFill>
                            <a:schemeClr val="tx1"/>
                          </a:solidFill>
                          <a:effectLst/>
                          <a:latin typeface="Arial"/>
                          <a:ea typeface="MS PGothic" pitchFamily="34" charset="-128"/>
                          <a:cs typeface="Arial"/>
                        </a:rPr>
                        <a:t>p</a:t>
                      </a:r>
                      <a:r>
                        <a:rPr kumimoji="0" lang="en-US" sz="2100" b="1" i="0" u="none" strike="noStrike" cap="none" normalizeH="0" baseline="0" dirty="0" smtClean="0">
                          <a:ln>
                            <a:noFill/>
                          </a:ln>
                          <a:solidFill>
                            <a:schemeClr val="tx1"/>
                          </a:solidFill>
                          <a:effectLst/>
                          <a:latin typeface="Arial"/>
                          <a:ea typeface="MS PGothic" pitchFamily="34" charset="-128"/>
                          <a:cs typeface="Arial"/>
                        </a:rPr>
                        <a:t>-value</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c gridSpan="2">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r>
                        <a:rPr kumimoji="0" lang="en-US" sz="2100" b="1" i="0" u="none" strike="noStrike" cap="none" normalizeH="0" baseline="0" dirty="0" smtClean="0">
                          <a:ln>
                            <a:noFill/>
                          </a:ln>
                          <a:solidFill>
                            <a:schemeClr val="tx1"/>
                          </a:solidFill>
                          <a:effectLst/>
                          <a:latin typeface="Arial"/>
                          <a:ea typeface="MS PGothic" pitchFamily="34" charset="-128"/>
                          <a:cs typeface="Arial"/>
                        </a:rPr>
                        <a:t>0.284</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c hMerge="1">
                  <a:txBody>
                    <a:bodyPr/>
                    <a:lstStyle/>
                    <a:p>
                      <a:pPr marL="0" marR="0" lvl="0" indent="0" algn="ctr" defTabSz="914400" rtl="0" eaLnBrk="1" fontAlgn="base" latinLnBrk="0" hangingPunct="1">
                        <a:lnSpc>
                          <a:spcPct val="105000"/>
                        </a:lnSpc>
                        <a:spcBef>
                          <a:spcPct val="50000"/>
                        </a:spcBef>
                        <a:spcAft>
                          <a:spcPct val="0"/>
                        </a:spcAft>
                        <a:buClr>
                          <a:srgbClr val="7C1463"/>
                        </a:buClr>
                        <a:buSzTx/>
                        <a:buFontTx/>
                        <a:buNone/>
                        <a:tabLst/>
                      </a:pPr>
                      <a:endParaRPr kumimoji="0" lang="en-US" sz="2100" b="1" i="0" u="none" strike="noStrike" cap="none" normalizeH="0" baseline="0" dirty="0" smtClean="0">
                        <a:ln>
                          <a:noFill/>
                        </a:ln>
                        <a:solidFill>
                          <a:srgbClr val="1B2D7C"/>
                        </a:solidFill>
                        <a:effectLst/>
                        <a:latin typeface="Arial" pitchFamily="34" charset="0"/>
                        <a:ea typeface="MS PGothic" pitchFamily="34" charset="-128"/>
                      </a:endParaRP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20000"/>
                      </a:schemeClr>
                    </a:solidFill>
                  </a:tcPr>
                </a:tc>
              </a:tr>
            </a:tbl>
          </a:graphicData>
        </a:graphic>
      </p:graphicFrame>
      <p:sp>
        <p:nvSpPr>
          <p:cNvPr id="5" name="TextBox 4"/>
          <p:cNvSpPr txBox="1"/>
          <p:nvPr/>
        </p:nvSpPr>
        <p:spPr>
          <a:xfrm>
            <a:off x="609600" y="6248400"/>
            <a:ext cx="5562600" cy="338554"/>
          </a:xfrm>
          <a:prstGeom prst="rect">
            <a:avLst/>
          </a:prstGeom>
          <a:noFill/>
        </p:spPr>
        <p:txBody>
          <a:bodyPr wrap="square" rtlCol="0">
            <a:spAutoFit/>
          </a:bodyPr>
          <a:lstStyle/>
          <a:p>
            <a:r>
              <a:rPr lang="hr-HR" sz="1600" dirty="0"/>
              <a:t>Socinski MA et al. </a:t>
            </a:r>
            <a:r>
              <a:rPr lang="hr-HR" sz="1600" i="1" dirty="0"/>
              <a:t>J Clin Oncol </a:t>
            </a:r>
            <a:r>
              <a:rPr lang="hr-HR" sz="1600" dirty="0"/>
              <a:t>2012;30(17):2055-62.</a:t>
            </a:r>
            <a:endParaRPr lang="en-US" sz="1600" dirty="0"/>
          </a:p>
        </p:txBody>
      </p:sp>
    </p:spTree>
    <p:extLst>
      <p:ext uri="{BB962C8B-B14F-4D97-AF65-F5344CB8AC3E}">
        <p14:creationId xmlns:p14="http://schemas.microsoft.com/office/powerpoint/2010/main" val="36201462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pPr algn="ctr"/>
            <a:r>
              <a:rPr lang="en-US" dirty="0" smtClean="0">
                <a:solidFill>
                  <a:srgbClr val="FFFF00"/>
                </a:solidFill>
              </a:rPr>
              <a:t>OS By Age Bracket</a:t>
            </a:r>
          </a:p>
        </p:txBody>
      </p:sp>
      <p:graphicFrame>
        <p:nvGraphicFramePr>
          <p:cNvPr id="3" name="Table 2"/>
          <p:cNvGraphicFramePr>
            <a:graphicFrameLocks noGrp="1"/>
          </p:cNvGraphicFramePr>
          <p:nvPr>
            <p:extLst>
              <p:ext uri="{D42A27DB-BD31-4B8C-83A1-F6EECF244321}">
                <p14:modId xmlns:p14="http://schemas.microsoft.com/office/powerpoint/2010/main" val="1893833589"/>
              </p:ext>
            </p:extLst>
          </p:nvPr>
        </p:nvGraphicFramePr>
        <p:xfrm>
          <a:off x="609600" y="1981200"/>
          <a:ext cx="8047038" cy="3381375"/>
        </p:xfrm>
        <a:graphic>
          <a:graphicData uri="http://schemas.openxmlformats.org/drawingml/2006/table">
            <a:tbl>
              <a:tblPr/>
              <a:tblGrid>
                <a:gridCol w="1554163"/>
                <a:gridCol w="1738312"/>
                <a:gridCol w="1828800"/>
                <a:gridCol w="1371600"/>
                <a:gridCol w="1554163"/>
              </a:tblGrid>
              <a:tr h="676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Age Bracket</a:t>
                      </a:r>
                      <a:endParaRPr kumimoji="0" lang="en-US" sz="1200" b="1"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Arial" pitchFamily="34" charset="0"/>
                        </a:rPr>
                        <a:t>nab</a:t>
                      </a:r>
                      <a:r>
                        <a:rPr kumimoji="0" lang="en-US" sz="1600" b="1" i="0" u="none" strike="noStrike" cap="none" normalizeH="0" baseline="0" dirty="0" smtClean="0">
                          <a:ln>
                            <a:noFill/>
                          </a:ln>
                          <a:solidFill>
                            <a:schemeClr val="tx1"/>
                          </a:solidFill>
                          <a:effectLst/>
                          <a:latin typeface="Arial" pitchFamily="34" charset="0"/>
                        </a:rPr>
                        <a:t>-P/C </a:t>
                      </a:r>
                      <a:br>
                        <a:rPr kumimoji="0" lang="en-US" sz="1600" b="1" i="0" u="none" strike="noStrike" cap="none" normalizeH="0" baseline="0" dirty="0" smtClean="0">
                          <a:ln>
                            <a:noFill/>
                          </a:ln>
                          <a:solidFill>
                            <a:schemeClr val="tx1"/>
                          </a:solidFill>
                          <a:effectLst/>
                          <a:latin typeface="Arial" pitchFamily="34" charset="0"/>
                        </a:rPr>
                      </a:br>
                      <a:r>
                        <a:rPr kumimoji="0" lang="en-US" sz="1600" b="1" i="0" u="none" strike="noStrike" cap="none" normalizeH="0" baseline="0" dirty="0" smtClean="0">
                          <a:ln>
                            <a:noFill/>
                          </a:ln>
                          <a:solidFill>
                            <a:schemeClr val="tx1"/>
                          </a:solidFill>
                          <a:effectLst/>
                          <a:latin typeface="Arial" pitchFamily="34" charset="0"/>
                        </a:rPr>
                        <a:t>Median OS, </a:t>
                      </a:r>
                      <a:r>
                        <a:rPr kumimoji="0" lang="en-US" sz="1600" b="1" i="0" u="none" strike="noStrike" cap="none" normalizeH="0" baseline="0" dirty="0" err="1" smtClean="0">
                          <a:ln>
                            <a:noFill/>
                          </a:ln>
                          <a:solidFill>
                            <a:schemeClr val="tx1"/>
                          </a:solidFill>
                          <a:effectLst/>
                          <a:latin typeface="Arial" pitchFamily="34" charset="0"/>
                        </a:rPr>
                        <a:t>mos</a:t>
                      </a:r>
                      <a:endParaRPr kumimoji="0" lang="en-US" sz="1200" b="1"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P/C</a:t>
                      </a:r>
                      <a:br>
                        <a:rPr kumimoji="0" lang="en-US" sz="1600" b="1" i="0" u="none" strike="noStrike" cap="none" normalizeH="0" baseline="0" dirty="0" smtClean="0">
                          <a:ln>
                            <a:noFill/>
                          </a:ln>
                          <a:solidFill>
                            <a:schemeClr val="tx1"/>
                          </a:solidFill>
                          <a:effectLst/>
                          <a:latin typeface="Arial" pitchFamily="34" charset="0"/>
                        </a:rPr>
                      </a:br>
                      <a:r>
                        <a:rPr kumimoji="0" lang="en-US" sz="1600" b="1" i="0" u="none" strike="noStrike" cap="none" normalizeH="0" baseline="0" dirty="0" smtClean="0">
                          <a:ln>
                            <a:noFill/>
                          </a:ln>
                          <a:solidFill>
                            <a:schemeClr val="tx1"/>
                          </a:solidFill>
                          <a:effectLst/>
                          <a:latin typeface="Arial" pitchFamily="34" charset="0"/>
                        </a:rPr>
                        <a:t>Median OS, </a:t>
                      </a:r>
                      <a:r>
                        <a:rPr kumimoji="0" lang="en-US" sz="1600" b="1" i="0" u="none" strike="noStrike" cap="none" normalizeH="0" baseline="0" dirty="0" err="1" smtClean="0">
                          <a:ln>
                            <a:noFill/>
                          </a:ln>
                          <a:solidFill>
                            <a:schemeClr val="tx1"/>
                          </a:solidFill>
                          <a:effectLst/>
                          <a:latin typeface="Arial" pitchFamily="34" charset="0"/>
                        </a:rPr>
                        <a:t>mos</a:t>
                      </a:r>
                      <a:endParaRPr kumimoji="0" lang="en-US" sz="1200" b="1"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rPr>
                        <a:t>HR</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rPr>
                        <a:t>Log rank test p-value</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&lt;50 yrs (N=148)</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9.0</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12.9</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1.257</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0.244</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chemeClr val="tx1">
                        <a:alpha val="20000"/>
                      </a:schemeClr>
                    </a:solidFill>
                  </a:tcPr>
                </a:tc>
              </a:tr>
              <a:tr h="676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50-60 yrs (N=358)</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11.1</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11.5</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1.077</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0.556</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60-70 yrs (N=390)</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12.6</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11.1</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0.847</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0.187</a:t>
                      </a:r>
                      <a:endParaRPr kumimoji="0" lang="en-US" sz="1200" b="1"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a:noFill/>
                    </a:lnB>
                    <a:lnTlToBr>
                      <a:noFill/>
                    </a:lnTlToBr>
                    <a:lnBlToTr>
                      <a:noFill/>
                    </a:lnBlToTr>
                    <a:solidFill>
                      <a:schemeClr val="tx1">
                        <a:alpha val="20000"/>
                      </a:schemeClr>
                    </a:solidFill>
                  </a:tcPr>
                </a:tc>
              </a:tr>
              <a:tr h="676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rPr>
                        <a:t>≥70 yrs (N=156)</a:t>
                      </a:r>
                      <a:endParaRPr kumimoji="0" lang="en-US" sz="1200" b="1" i="0" u="none" strike="noStrike" cap="none" normalizeH="0" baseline="0" dirty="0" smtClean="0">
                        <a:ln>
                          <a:noFill/>
                        </a:ln>
                        <a:solidFill>
                          <a:srgbClr val="FFFF00"/>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rPr>
                        <a:t>19.9</a:t>
                      </a:r>
                      <a:endParaRPr kumimoji="0" lang="en-US" sz="1200" b="1" i="0" u="none" strike="noStrike" cap="none" normalizeH="0" baseline="0" dirty="0" smtClean="0">
                        <a:ln>
                          <a:noFill/>
                        </a:ln>
                        <a:solidFill>
                          <a:srgbClr val="FFFF00"/>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rPr>
                        <a:t>10.4</a:t>
                      </a:r>
                      <a:endParaRPr kumimoji="0" lang="en-US" sz="1200" b="1" i="0" u="none" strike="noStrike" cap="none" normalizeH="0" baseline="0" dirty="0" smtClean="0">
                        <a:ln>
                          <a:noFill/>
                        </a:ln>
                        <a:solidFill>
                          <a:srgbClr val="FFFF00"/>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rPr>
                        <a:t>0.583</a:t>
                      </a:r>
                      <a:endParaRPr kumimoji="0" lang="en-US" sz="1200" b="1" i="0" u="none" strike="noStrike" cap="none" normalizeH="0" baseline="0" dirty="0" smtClean="0">
                        <a:ln>
                          <a:noFill/>
                        </a:ln>
                        <a:solidFill>
                          <a:srgbClr val="FFFF00"/>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rPr>
                        <a:t>0.009</a:t>
                      </a:r>
                      <a:endParaRPr kumimoji="0" lang="en-US" sz="1200" b="1" i="0" u="none" strike="noStrike" cap="none" normalizeH="0" baseline="0" dirty="0" smtClean="0">
                        <a:ln>
                          <a:noFill/>
                        </a:ln>
                        <a:solidFill>
                          <a:srgbClr val="FFFF00"/>
                        </a:solidFill>
                        <a:effectLst/>
                        <a:latin typeface="Calibri" pitchFamily="34" charset="0"/>
                        <a:ea typeface="SimSun" pitchFamily="2" charset="-122"/>
                        <a:cs typeface="Times New Roman" pitchFamily="18" charset="0"/>
                      </a:endParaRPr>
                    </a:p>
                  </a:txBody>
                  <a:tcPr marL="61518" marR="61518"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5613" y="228600"/>
            <a:ext cx="8226425" cy="1012825"/>
          </a:xfrm>
        </p:spPr>
        <p:txBody>
          <a:bodyPr/>
          <a:lstStyle/>
          <a:p>
            <a:pPr algn="ctr">
              <a:buClr>
                <a:srgbClr val="FFEC3B"/>
              </a:buClr>
              <a:defRPr/>
            </a:pPr>
            <a:r>
              <a:rPr lang="en-US" sz="3200" dirty="0" smtClean="0">
                <a:solidFill>
                  <a:srgbClr val="FFFF00"/>
                </a:solidFill>
                <a:effectLst>
                  <a:outerShdw blurRad="38100" dist="38100" dir="2700000" algn="tl">
                    <a:srgbClr val="000000"/>
                  </a:outerShdw>
                </a:effectLst>
                <a:cs typeface="Arial" pitchFamily="34" charset="0"/>
                <a:sym typeface="Arial" pitchFamily="34" charset="0"/>
              </a:rPr>
              <a:t>Overall Survival in Patients ≥ 70 Years</a:t>
            </a:r>
          </a:p>
        </p:txBody>
      </p:sp>
      <p:sp>
        <p:nvSpPr>
          <p:cNvPr id="14340" name="Text Placeholder 3"/>
          <p:cNvSpPr txBox="1">
            <a:spLocks/>
          </p:cNvSpPr>
          <p:nvPr/>
        </p:nvSpPr>
        <p:spPr bwMode="auto">
          <a:xfrm>
            <a:off x="76200" y="5948363"/>
            <a:ext cx="44608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buClr>
                <a:srgbClr val="FFFFFF"/>
              </a:buClr>
              <a:buFont typeface="Arial" charset="0"/>
              <a:buNone/>
            </a:pPr>
            <a:r>
              <a:rPr lang="en-US" sz="1000" dirty="0">
                <a:solidFill>
                  <a:srgbClr val="FFFFFF"/>
                </a:solidFill>
                <a:cs typeface="Arial" charset="0"/>
                <a:sym typeface="Arial" charset="0"/>
              </a:rPr>
              <a:t>CI, confidence interval; HR, hazard ratio; OS, overall survival; P/C, paclitaxel + </a:t>
            </a:r>
            <a:r>
              <a:rPr lang="en-US" sz="1000" dirty="0" smtClean="0">
                <a:solidFill>
                  <a:srgbClr val="FFFFFF"/>
                </a:solidFill>
                <a:cs typeface="Arial" charset="0"/>
                <a:sym typeface="Arial" charset="0"/>
              </a:rPr>
              <a:t>carboplatin; </a:t>
            </a:r>
            <a:r>
              <a:rPr lang="en-US" sz="1000" dirty="0">
                <a:solidFill>
                  <a:srgbClr val="FFFFFF"/>
                </a:solidFill>
                <a:cs typeface="Arial" charset="0"/>
                <a:sym typeface="Arial" charset="0"/>
              </a:rPr>
              <a:t>Pts, patients; sb, solvent-based.</a:t>
            </a:r>
          </a:p>
        </p:txBody>
      </p:sp>
      <p:sp>
        <p:nvSpPr>
          <p:cNvPr id="14341" name="Rectangle 3"/>
          <p:cNvSpPr>
            <a:spLocks noChangeArrowheads="1"/>
          </p:cNvSpPr>
          <p:nvPr/>
        </p:nvSpPr>
        <p:spPr bwMode="auto">
          <a:xfrm>
            <a:off x="457200" y="5257800"/>
            <a:ext cx="8077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buClr>
                <a:srgbClr val="FFFFFF"/>
              </a:buClr>
              <a:buFont typeface="Arial" charset="0"/>
              <a:buChar char="•"/>
            </a:pPr>
            <a:r>
              <a:rPr lang="en-US" sz="2000" dirty="0">
                <a:solidFill>
                  <a:srgbClr val="FFFFFF"/>
                </a:solidFill>
                <a:cs typeface="Arial" charset="0"/>
                <a:sym typeface="Arial" charset="0"/>
              </a:rPr>
              <a:t>In elderly patients, a significant improvement in median OS with </a:t>
            </a:r>
            <a:r>
              <a:rPr lang="en-US" sz="2000" i="1" dirty="0">
                <a:solidFill>
                  <a:srgbClr val="FFFFFF"/>
                </a:solidFill>
                <a:cs typeface="Arial" charset="0"/>
                <a:sym typeface="Arial" charset="0"/>
              </a:rPr>
              <a:t>nab</a:t>
            </a:r>
            <a:r>
              <a:rPr lang="en-US" sz="2000" dirty="0">
                <a:solidFill>
                  <a:srgbClr val="FFFFFF"/>
                </a:solidFill>
                <a:cs typeface="Arial" charset="0"/>
                <a:sym typeface="Arial" charset="0"/>
              </a:rPr>
              <a:t>-P/C </a:t>
            </a:r>
            <a:r>
              <a:rPr lang="en-US" sz="2000" dirty="0" err="1">
                <a:solidFill>
                  <a:srgbClr val="FFFFFF"/>
                </a:solidFill>
                <a:cs typeface="Arial" charset="0"/>
                <a:sym typeface="Arial" charset="0"/>
              </a:rPr>
              <a:t>vs</a:t>
            </a:r>
            <a:r>
              <a:rPr lang="en-US" sz="2000" dirty="0">
                <a:solidFill>
                  <a:srgbClr val="FFFFFF"/>
                </a:solidFill>
                <a:cs typeface="Arial" charset="0"/>
                <a:sym typeface="Arial" charset="0"/>
              </a:rPr>
              <a:t> </a:t>
            </a:r>
            <a:r>
              <a:rPr lang="en-US" sz="2000" dirty="0" smtClean="0">
                <a:solidFill>
                  <a:srgbClr val="FFFFFF"/>
                </a:solidFill>
                <a:cs typeface="Arial" charset="0"/>
                <a:sym typeface="Arial" charset="0"/>
              </a:rPr>
              <a:t>P</a:t>
            </a:r>
            <a:r>
              <a:rPr lang="en-US" sz="2000" dirty="0">
                <a:solidFill>
                  <a:srgbClr val="FFFFFF"/>
                </a:solidFill>
                <a:cs typeface="Arial" charset="0"/>
                <a:sym typeface="Arial" charset="0"/>
              </a:rPr>
              <a:t>/C was observed </a:t>
            </a:r>
          </a:p>
        </p:txBody>
      </p:sp>
      <p:grpSp>
        <p:nvGrpSpPr>
          <p:cNvPr id="14342" name="Group 7"/>
          <p:cNvGrpSpPr>
            <a:grpSpLocks/>
          </p:cNvGrpSpPr>
          <p:nvPr/>
        </p:nvGrpSpPr>
        <p:grpSpPr bwMode="auto">
          <a:xfrm>
            <a:off x="990600" y="1055688"/>
            <a:ext cx="7007225" cy="4044950"/>
            <a:chOff x="990600" y="1055688"/>
            <a:chExt cx="7007226" cy="4044950"/>
          </a:xfrm>
        </p:grpSpPr>
        <p:sp>
          <p:nvSpPr>
            <p:cNvPr id="14343" name="AutoShape 3"/>
            <p:cNvSpPr>
              <a:spLocks noChangeAspect="1" noChangeArrowheads="1" noTextEdit="1"/>
            </p:cNvSpPr>
            <p:nvPr/>
          </p:nvSpPr>
          <p:spPr bwMode="auto">
            <a:xfrm>
              <a:off x="990600" y="1055688"/>
              <a:ext cx="6942138" cy="40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14344" name="Line 25"/>
            <p:cNvSpPr>
              <a:spLocks noChangeShapeType="1"/>
            </p:cNvSpPr>
            <p:nvPr/>
          </p:nvSpPr>
          <p:spPr bwMode="auto">
            <a:xfrm>
              <a:off x="2341563" y="1189038"/>
              <a:ext cx="0" cy="290988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45" name="Line 26"/>
            <p:cNvSpPr>
              <a:spLocks noChangeShapeType="1"/>
            </p:cNvSpPr>
            <p:nvPr/>
          </p:nvSpPr>
          <p:spPr bwMode="auto">
            <a:xfrm flipH="1">
              <a:off x="2252663" y="1231900"/>
              <a:ext cx="84138"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46" name="Line 27"/>
            <p:cNvSpPr>
              <a:spLocks noChangeShapeType="1"/>
            </p:cNvSpPr>
            <p:nvPr/>
          </p:nvSpPr>
          <p:spPr bwMode="auto">
            <a:xfrm flipH="1">
              <a:off x="2252663" y="1933575"/>
              <a:ext cx="84138"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47" name="Line 28"/>
            <p:cNvSpPr>
              <a:spLocks noChangeShapeType="1"/>
            </p:cNvSpPr>
            <p:nvPr/>
          </p:nvSpPr>
          <p:spPr bwMode="auto">
            <a:xfrm flipH="1">
              <a:off x="2252663" y="2646363"/>
              <a:ext cx="84138"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48" name="Line 29"/>
            <p:cNvSpPr>
              <a:spLocks noChangeShapeType="1"/>
            </p:cNvSpPr>
            <p:nvPr/>
          </p:nvSpPr>
          <p:spPr bwMode="auto">
            <a:xfrm flipH="1">
              <a:off x="2341563" y="2646363"/>
              <a:ext cx="5238750"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49" name="Line 30"/>
            <p:cNvSpPr>
              <a:spLocks noChangeShapeType="1"/>
            </p:cNvSpPr>
            <p:nvPr/>
          </p:nvSpPr>
          <p:spPr bwMode="auto">
            <a:xfrm flipH="1">
              <a:off x="2252663" y="3351213"/>
              <a:ext cx="84138"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0" name="Line 31"/>
            <p:cNvSpPr>
              <a:spLocks noChangeShapeType="1"/>
            </p:cNvSpPr>
            <p:nvPr/>
          </p:nvSpPr>
          <p:spPr bwMode="auto">
            <a:xfrm flipH="1">
              <a:off x="2252663" y="4065588"/>
              <a:ext cx="84138"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1" name="Line 32"/>
            <p:cNvSpPr>
              <a:spLocks noChangeShapeType="1"/>
            </p:cNvSpPr>
            <p:nvPr/>
          </p:nvSpPr>
          <p:spPr bwMode="auto">
            <a:xfrm flipH="1">
              <a:off x="2324101" y="4098925"/>
              <a:ext cx="5595938" cy="0"/>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2" name="Line 34"/>
            <p:cNvSpPr>
              <a:spLocks noChangeShapeType="1"/>
            </p:cNvSpPr>
            <p:nvPr/>
          </p:nvSpPr>
          <p:spPr bwMode="auto">
            <a:xfrm flipV="1">
              <a:off x="7240588"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3" name="Line 35"/>
            <p:cNvSpPr>
              <a:spLocks noChangeShapeType="1"/>
            </p:cNvSpPr>
            <p:nvPr/>
          </p:nvSpPr>
          <p:spPr bwMode="auto">
            <a:xfrm flipV="1">
              <a:off x="6627813"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4" name="Line 36"/>
            <p:cNvSpPr>
              <a:spLocks noChangeShapeType="1"/>
            </p:cNvSpPr>
            <p:nvPr/>
          </p:nvSpPr>
          <p:spPr bwMode="auto">
            <a:xfrm flipV="1">
              <a:off x="6037263"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5" name="Line 37"/>
            <p:cNvSpPr>
              <a:spLocks noChangeShapeType="1"/>
            </p:cNvSpPr>
            <p:nvPr/>
          </p:nvSpPr>
          <p:spPr bwMode="auto">
            <a:xfrm flipV="1">
              <a:off x="5438776"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6" name="Line 38"/>
            <p:cNvSpPr>
              <a:spLocks noChangeShapeType="1"/>
            </p:cNvSpPr>
            <p:nvPr/>
          </p:nvSpPr>
          <p:spPr bwMode="auto">
            <a:xfrm flipV="1">
              <a:off x="4822826"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7" name="Line 39"/>
            <p:cNvSpPr>
              <a:spLocks noChangeShapeType="1"/>
            </p:cNvSpPr>
            <p:nvPr/>
          </p:nvSpPr>
          <p:spPr bwMode="auto">
            <a:xfrm flipV="1">
              <a:off x="3017838"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8" name="Line 40"/>
            <p:cNvSpPr>
              <a:spLocks noChangeShapeType="1"/>
            </p:cNvSpPr>
            <p:nvPr/>
          </p:nvSpPr>
          <p:spPr bwMode="auto">
            <a:xfrm flipV="1">
              <a:off x="2414588"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59" name="Line 41"/>
            <p:cNvSpPr>
              <a:spLocks noChangeShapeType="1"/>
            </p:cNvSpPr>
            <p:nvPr/>
          </p:nvSpPr>
          <p:spPr bwMode="auto">
            <a:xfrm flipV="1">
              <a:off x="3629026"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60" name="Line 42"/>
            <p:cNvSpPr>
              <a:spLocks noChangeShapeType="1"/>
            </p:cNvSpPr>
            <p:nvPr/>
          </p:nvSpPr>
          <p:spPr bwMode="auto">
            <a:xfrm flipV="1">
              <a:off x="4224338" y="4095750"/>
              <a:ext cx="0" cy="96838"/>
            </a:xfrm>
            <a:prstGeom prst="line">
              <a:avLst/>
            </a:prstGeom>
            <a:noFill/>
            <a:ln w="16">
              <a:solidFill>
                <a:srgbClr val="FFFF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361" name="Rectangle 90"/>
            <p:cNvSpPr>
              <a:spLocks noChangeArrowheads="1"/>
            </p:cNvSpPr>
            <p:nvPr/>
          </p:nvSpPr>
          <p:spPr bwMode="auto">
            <a:xfrm>
              <a:off x="1819276" y="1827213"/>
              <a:ext cx="4000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0.75</a:t>
              </a:r>
              <a:endParaRPr lang="en-US" dirty="0">
                <a:cs typeface="Arial" charset="0"/>
              </a:endParaRPr>
            </a:p>
          </p:txBody>
        </p:sp>
        <p:sp>
          <p:nvSpPr>
            <p:cNvPr id="14362" name="Rectangle 91"/>
            <p:cNvSpPr>
              <a:spLocks noChangeArrowheads="1"/>
            </p:cNvSpPr>
            <p:nvPr/>
          </p:nvSpPr>
          <p:spPr bwMode="auto">
            <a:xfrm rot="-5400000">
              <a:off x="530225" y="2466975"/>
              <a:ext cx="20431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cs typeface="Arial" charset="0"/>
                </a:rPr>
                <a:t>Probability of Survival</a:t>
              </a:r>
              <a:endParaRPr lang="en-US" dirty="0">
                <a:cs typeface="Arial" charset="0"/>
              </a:endParaRPr>
            </a:p>
          </p:txBody>
        </p:sp>
        <p:sp>
          <p:nvSpPr>
            <p:cNvPr id="14363" name="Rectangle 92"/>
            <p:cNvSpPr>
              <a:spLocks noChangeArrowheads="1"/>
            </p:cNvSpPr>
            <p:nvPr/>
          </p:nvSpPr>
          <p:spPr bwMode="auto">
            <a:xfrm>
              <a:off x="1819276" y="2549525"/>
              <a:ext cx="4000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0.50</a:t>
              </a:r>
              <a:endParaRPr lang="en-US" dirty="0">
                <a:cs typeface="Arial" charset="0"/>
              </a:endParaRPr>
            </a:p>
          </p:txBody>
        </p:sp>
        <p:sp>
          <p:nvSpPr>
            <p:cNvPr id="14364" name="Rectangle 93"/>
            <p:cNvSpPr>
              <a:spLocks noChangeArrowheads="1"/>
            </p:cNvSpPr>
            <p:nvPr/>
          </p:nvSpPr>
          <p:spPr bwMode="auto">
            <a:xfrm>
              <a:off x="1819276" y="3963988"/>
              <a:ext cx="4000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0.00</a:t>
              </a:r>
              <a:endParaRPr lang="en-US" dirty="0">
                <a:cs typeface="Arial" charset="0"/>
              </a:endParaRPr>
            </a:p>
          </p:txBody>
        </p:sp>
        <p:sp>
          <p:nvSpPr>
            <p:cNvPr id="14365" name="Rectangle 94"/>
            <p:cNvSpPr>
              <a:spLocks noChangeArrowheads="1"/>
            </p:cNvSpPr>
            <p:nvPr/>
          </p:nvSpPr>
          <p:spPr bwMode="auto">
            <a:xfrm>
              <a:off x="2957513" y="4235450"/>
              <a:ext cx="16510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3</a:t>
              </a:r>
              <a:endParaRPr lang="en-US" dirty="0">
                <a:cs typeface="Arial" charset="0"/>
              </a:endParaRPr>
            </a:p>
          </p:txBody>
        </p:sp>
        <p:sp>
          <p:nvSpPr>
            <p:cNvPr id="14366" name="Rectangle 95"/>
            <p:cNvSpPr>
              <a:spLocks noChangeArrowheads="1"/>
            </p:cNvSpPr>
            <p:nvPr/>
          </p:nvSpPr>
          <p:spPr bwMode="auto">
            <a:xfrm>
              <a:off x="1770962" y="4588025"/>
              <a:ext cx="174873" cy="152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i="1" dirty="0" smtClean="0">
                  <a:solidFill>
                    <a:srgbClr val="FFFFFF"/>
                  </a:solidFill>
                  <a:latin typeface="Arial Narrow" pitchFamily="34" charset="0"/>
                  <a:cs typeface="Arial" charset="0"/>
                </a:rPr>
                <a:t>nab</a:t>
              </a:r>
              <a:endParaRPr lang="en-US" sz="1200" dirty="0">
                <a:latin typeface="Arial Narrow" pitchFamily="34" charset="0"/>
                <a:cs typeface="Arial" charset="0"/>
              </a:endParaRPr>
            </a:p>
          </p:txBody>
        </p:sp>
        <p:sp>
          <p:nvSpPr>
            <p:cNvPr id="14367" name="Rectangle 96"/>
            <p:cNvSpPr>
              <a:spLocks noChangeArrowheads="1"/>
            </p:cNvSpPr>
            <p:nvPr/>
          </p:nvSpPr>
          <p:spPr bwMode="auto">
            <a:xfrm>
              <a:off x="2009776" y="4584700"/>
              <a:ext cx="2532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-P/C</a:t>
              </a:r>
              <a:endParaRPr lang="en-US" sz="1200" dirty="0">
                <a:cs typeface="Arial" charset="0"/>
              </a:endParaRPr>
            </a:p>
          </p:txBody>
        </p:sp>
        <p:sp>
          <p:nvSpPr>
            <p:cNvPr id="14368" name="Rectangle 97"/>
            <p:cNvSpPr>
              <a:spLocks noChangeArrowheads="1"/>
            </p:cNvSpPr>
            <p:nvPr/>
          </p:nvSpPr>
          <p:spPr bwMode="auto">
            <a:xfrm rot="-5400000">
              <a:off x="1223963" y="4622800"/>
              <a:ext cx="709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dirty="0">
                  <a:solidFill>
                    <a:srgbClr val="FFFFFF"/>
                  </a:solidFill>
                  <a:latin typeface="Arial Narrow" pitchFamily="34" charset="0"/>
                  <a:cs typeface="Arial" charset="0"/>
                </a:rPr>
                <a:t>Pts at risk</a:t>
              </a:r>
              <a:endParaRPr lang="en-US" dirty="0">
                <a:cs typeface="Arial" charset="0"/>
              </a:endParaRPr>
            </a:p>
          </p:txBody>
        </p:sp>
        <p:sp>
          <p:nvSpPr>
            <p:cNvPr id="14369" name="Rectangle 98"/>
            <p:cNvSpPr>
              <a:spLocks noChangeArrowheads="1"/>
            </p:cNvSpPr>
            <p:nvPr/>
          </p:nvSpPr>
          <p:spPr bwMode="auto">
            <a:xfrm>
              <a:off x="2324101"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74</a:t>
              </a:r>
              <a:endParaRPr lang="en-US" sz="1200" dirty="0">
                <a:cs typeface="Arial" charset="0"/>
              </a:endParaRPr>
            </a:p>
          </p:txBody>
        </p:sp>
        <p:sp>
          <p:nvSpPr>
            <p:cNvPr id="14370" name="Rectangle 99"/>
            <p:cNvSpPr>
              <a:spLocks noChangeArrowheads="1"/>
            </p:cNvSpPr>
            <p:nvPr/>
          </p:nvSpPr>
          <p:spPr bwMode="auto">
            <a:xfrm>
              <a:off x="2932113"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68</a:t>
              </a:r>
              <a:endParaRPr lang="en-US" sz="1200" dirty="0">
                <a:cs typeface="Arial" charset="0"/>
              </a:endParaRPr>
            </a:p>
          </p:txBody>
        </p:sp>
        <p:sp>
          <p:nvSpPr>
            <p:cNvPr id="14371" name="Rectangle 100"/>
            <p:cNvSpPr>
              <a:spLocks noChangeArrowheads="1"/>
            </p:cNvSpPr>
            <p:nvPr/>
          </p:nvSpPr>
          <p:spPr bwMode="auto">
            <a:xfrm>
              <a:off x="3573463"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62</a:t>
              </a:r>
              <a:endParaRPr lang="en-US" sz="1200" dirty="0">
                <a:cs typeface="Arial" charset="0"/>
              </a:endParaRPr>
            </a:p>
          </p:txBody>
        </p:sp>
        <p:sp>
          <p:nvSpPr>
            <p:cNvPr id="14372" name="Rectangle 101"/>
            <p:cNvSpPr>
              <a:spLocks noChangeArrowheads="1"/>
            </p:cNvSpPr>
            <p:nvPr/>
          </p:nvSpPr>
          <p:spPr bwMode="auto">
            <a:xfrm>
              <a:off x="4146551"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54</a:t>
              </a:r>
              <a:endParaRPr lang="en-US" sz="1200" dirty="0">
                <a:cs typeface="Arial" charset="0"/>
              </a:endParaRPr>
            </a:p>
          </p:txBody>
        </p:sp>
        <p:sp>
          <p:nvSpPr>
            <p:cNvPr id="14373" name="Rectangle 102"/>
            <p:cNvSpPr>
              <a:spLocks noChangeArrowheads="1"/>
            </p:cNvSpPr>
            <p:nvPr/>
          </p:nvSpPr>
          <p:spPr bwMode="auto">
            <a:xfrm>
              <a:off x="4767263"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44</a:t>
              </a:r>
              <a:endParaRPr lang="en-US" sz="1200" dirty="0">
                <a:cs typeface="Arial" charset="0"/>
              </a:endParaRPr>
            </a:p>
          </p:txBody>
        </p:sp>
        <p:sp>
          <p:nvSpPr>
            <p:cNvPr id="14374" name="Rectangle 103"/>
            <p:cNvSpPr>
              <a:spLocks noChangeArrowheads="1"/>
            </p:cNvSpPr>
            <p:nvPr/>
          </p:nvSpPr>
          <p:spPr bwMode="auto">
            <a:xfrm>
              <a:off x="5392738"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42</a:t>
              </a:r>
              <a:endParaRPr lang="en-US" sz="1200" dirty="0">
                <a:cs typeface="Arial" charset="0"/>
              </a:endParaRPr>
            </a:p>
          </p:txBody>
        </p:sp>
        <p:sp>
          <p:nvSpPr>
            <p:cNvPr id="14375" name="Rectangle 104"/>
            <p:cNvSpPr>
              <a:spLocks noChangeArrowheads="1"/>
            </p:cNvSpPr>
            <p:nvPr/>
          </p:nvSpPr>
          <p:spPr bwMode="auto">
            <a:xfrm>
              <a:off x="5986463"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36</a:t>
              </a:r>
              <a:endParaRPr lang="en-US" sz="1200" dirty="0">
                <a:cs typeface="Arial" charset="0"/>
              </a:endParaRPr>
            </a:p>
          </p:txBody>
        </p:sp>
        <p:sp>
          <p:nvSpPr>
            <p:cNvPr id="14376" name="Rectangle 105"/>
            <p:cNvSpPr>
              <a:spLocks noChangeArrowheads="1"/>
            </p:cNvSpPr>
            <p:nvPr/>
          </p:nvSpPr>
          <p:spPr bwMode="auto">
            <a:xfrm>
              <a:off x="6561138" y="4584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22</a:t>
              </a:r>
              <a:endParaRPr lang="en-US" sz="1200" dirty="0">
                <a:cs typeface="Arial" charset="0"/>
              </a:endParaRPr>
            </a:p>
          </p:txBody>
        </p:sp>
        <p:sp>
          <p:nvSpPr>
            <p:cNvPr id="14377" name="Rectangle 106"/>
            <p:cNvSpPr>
              <a:spLocks noChangeArrowheads="1"/>
            </p:cNvSpPr>
            <p:nvPr/>
          </p:nvSpPr>
          <p:spPr bwMode="auto">
            <a:xfrm>
              <a:off x="7218363" y="4584700"/>
              <a:ext cx="705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7</a:t>
              </a:r>
              <a:endParaRPr lang="en-US" sz="1200" dirty="0">
                <a:cs typeface="Arial" charset="0"/>
              </a:endParaRPr>
            </a:p>
          </p:txBody>
        </p:sp>
        <p:sp>
          <p:nvSpPr>
            <p:cNvPr id="14378" name="Rectangle 107"/>
            <p:cNvSpPr>
              <a:spLocks noChangeArrowheads="1"/>
            </p:cNvSpPr>
            <p:nvPr/>
          </p:nvSpPr>
          <p:spPr bwMode="auto">
            <a:xfrm>
              <a:off x="1862138" y="4838700"/>
              <a:ext cx="38632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sb-P/C</a:t>
              </a:r>
              <a:endParaRPr lang="en-US" sz="1200" dirty="0">
                <a:cs typeface="Arial" charset="0"/>
              </a:endParaRPr>
            </a:p>
          </p:txBody>
        </p:sp>
        <p:sp>
          <p:nvSpPr>
            <p:cNvPr id="14379" name="Rectangle 108"/>
            <p:cNvSpPr>
              <a:spLocks noChangeArrowheads="1"/>
            </p:cNvSpPr>
            <p:nvPr/>
          </p:nvSpPr>
          <p:spPr bwMode="auto">
            <a:xfrm>
              <a:off x="2324101"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82</a:t>
              </a:r>
              <a:endParaRPr lang="en-US" sz="1200" dirty="0">
                <a:cs typeface="Arial" charset="0"/>
              </a:endParaRPr>
            </a:p>
          </p:txBody>
        </p:sp>
        <p:sp>
          <p:nvSpPr>
            <p:cNvPr id="14380" name="Rectangle 109"/>
            <p:cNvSpPr>
              <a:spLocks noChangeArrowheads="1"/>
            </p:cNvSpPr>
            <p:nvPr/>
          </p:nvSpPr>
          <p:spPr bwMode="auto">
            <a:xfrm>
              <a:off x="2932113"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73</a:t>
              </a:r>
              <a:endParaRPr lang="en-US" sz="1200" dirty="0">
                <a:cs typeface="Arial" charset="0"/>
              </a:endParaRPr>
            </a:p>
          </p:txBody>
        </p:sp>
        <p:sp>
          <p:nvSpPr>
            <p:cNvPr id="14381" name="Rectangle 110"/>
            <p:cNvSpPr>
              <a:spLocks noChangeArrowheads="1"/>
            </p:cNvSpPr>
            <p:nvPr/>
          </p:nvSpPr>
          <p:spPr bwMode="auto">
            <a:xfrm>
              <a:off x="3573463"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59</a:t>
              </a:r>
              <a:endParaRPr lang="en-US" sz="1200" dirty="0">
                <a:cs typeface="Arial" charset="0"/>
              </a:endParaRPr>
            </a:p>
          </p:txBody>
        </p:sp>
        <p:sp>
          <p:nvSpPr>
            <p:cNvPr id="14382" name="Rectangle 111"/>
            <p:cNvSpPr>
              <a:spLocks noChangeArrowheads="1"/>
            </p:cNvSpPr>
            <p:nvPr/>
          </p:nvSpPr>
          <p:spPr bwMode="auto">
            <a:xfrm>
              <a:off x="4146551"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45</a:t>
              </a:r>
              <a:endParaRPr lang="en-US" sz="1200" dirty="0">
                <a:cs typeface="Arial" charset="0"/>
              </a:endParaRPr>
            </a:p>
          </p:txBody>
        </p:sp>
        <p:sp>
          <p:nvSpPr>
            <p:cNvPr id="14383" name="Rectangle 112"/>
            <p:cNvSpPr>
              <a:spLocks noChangeArrowheads="1"/>
            </p:cNvSpPr>
            <p:nvPr/>
          </p:nvSpPr>
          <p:spPr bwMode="auto">
            <a:xfrm>
              <a:off x="4767263"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36</a:t>
              </a:r>
              <a:endParaRPr lang="en-US" sz="1200" dirty="0">
                <a:cs typeface="Arial" charset="0"/>
              </a:endParaRPr>
            </a:p>
          </p:txBody>
        </p:sp>
        <p:sp>
          <p:nvSpPr>
            <p:cNvPr id="14384" name="Rectangle 113"/>
            <p:cNvSpPr>
              <a:spLocks noChangeArrowheads="1"/>
            </p:cNvSpPr>
            <p:nvPr/>
          </p:nvSpPr>
          <p:spPr bwMode="auto">
            <a:xfrm>
              <a:off x="5392738"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26</a:t>
              </a:r>
              <a:endParaRPr lang="en-US" sz="1200" dirty="0">
                <a:cs typeface="Arial" charset="0"/>
              </a:endParaRPr>
            </a:p>
          </p:txBody>
        </p:sp>
        <p:sp>
          <p:nvSpPr>
            <p:cNvPr id="14385" name="Rectangle 114"/>
            <p:cNvSpPr>
              <a:spLocks noChangeArrowheads="1"/>
            </p:cNvSpPr>
            <p:nvPr/>
          </p:nvSpPr>
          <p:spPr bwMode="auto">
            <a:xfrm>
              <a:off x="5986463"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24</a:t>
              </a:r>
              <a:endParaRPr lang="en-US" sz="1200" dirty="0">
                <a:cs typeface="Arial" charset="0"/>
              </a:endParaRPr>
            </a:p>
          </p:txBody>
        </p:sp>
        <p:sp>
          <p:nvSpPr>
            <p:cNvPr id="14386" name="Rectangle 115"/>
            <p:cNvSpPr>
              <a:spLocks noChangeArrowheads="1"/>
            </p:cNvSpPr>
            <p:nvPr/>
          </p:nvSpPr>
          <p:spPr bwMode="auto">
            <a:xfrm>
              <a:off x="6561138" y="4838700"/>
              <a:ext cx="1410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16</a:t>
              </a:r>
              <a:endParaRPr lang="en-US" sz="1200" dirty="0">
                <a:cs typeface="Arial" charset="0"/>
              </a:endParaRPr>
            </a:p>
          </p:txBody>
        </p:sp>
        <p:sp>
          <p:nvSpPr>
            <p:cNvPr id="14387" name="Rectangle 116"/>
            <p:cNvSpPr>
              <a:spLocks noChangeArrowheads="1"/>
            </p:cNvSpPr>
            <p:nvPr/>
          </p:nvSpPr>
          <p:spPr bwMode="auto">
            <a:xfrm>
              <a:off x="7218363" y="4838700"/>
              <a:ext cx="705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200" dirty="0">
                  <a:solidFill>
                    <a:srgbClr val="FFFFFF"/>
                  </a:solidFill>
                  <a:latin typeface="Arial Narrow" pitchFamily="34" charset="0"/>
                  <a:cs typeface="Arial" charset="0"/>
                </a:rPr>
                <a:t>3</a:t>
              </a:r>
              <a:endParaRPr lang="en-US" sz="1200" dirty="0">
                <a:cs typeface="Arial" charset="0"/>
              </a:endParaRPr>
            </a:p>
          </p:txBody>
        </p:sp>
        <p:sp>
          <p:nvSpPr>
            <p:cNvPr id="14388" name="Rectangle 119"/>
            <p:cNvSpPr>
              <a:spLocks noChangeArrowheads="1"/>
            </p:cNvSpPr>
            <p:nvPr/>
          </p:nvSpPr>
          <p:spPr bwMode="auto">
            <a:xfrm>
              <a:off x="2362201" y="4235450"/>
              <a:ext cx="16510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0</a:t>
              </a:r>
              <a:endParaRPr lang="en-US" dirty="0">
                <a:cs typeface="Arial" charset="0"/>
              </a:endParaRPr>
            </a:p>
          </p:txBody>
        </p:sp>
        <p:sp>
          <p:nvSpPr>
            <p:cNvPr id="14389" name="Rectangle 120"/>
            <p:cNvSpPr>
              <a:spLocks noChangeArrowheads="1"/>
            </p:cNvSpPr>
            <p:nvPr/>
          </p:nvSpPr>
          <p:spPr bwMode="auto">
            <a:xfrm>
              <a:off x="2511426" y="3525838"/>
              <a:ext cx="16573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95% Cl: 0.388, 0.875</a:t>
              </a:r>
              <a:endParaRPr lang="en-US" dirty="0">
                <a:cs typeface="Arial" charset="0"/>
              </a:endParaRPr>
            </a:p>
          </p:txBody>
        </p:sp>
        <p:sp>
          <p:nvSpPr>
            <p:cNvPr id="14390" name="Rectangle 121"/>
            <p:cNvSpPr>
              <a:spLocks noChangeArrowheads="1"/>
            </p:cNvSpPr>
            <p:nvPr/>
          </p:nvSpPr>
          <p:spPr bwMode="auto">
            <a:xfrm>
              <a:off x="2511426" y="3284538"/>
              <a:ext cx="9223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HR = 0.583</a:t>
              </a:r>
              <a:endParaRPr lang="en-US" dirty="0">
                <a:cs typeface="Arial" charset="0"/>
              </a:endParaRPr>
            </a:p>
          </p:txBody>
        </p:sp>
        <p:sp>
          <p:nvSpPr>
            <p:cNvPr id="14391" name="Rectangle 122"/>
            <p:cNvSpPr>
              <a:spLocks noChangeArrowheads="1"/>
            </p:cNvSpPr>
            <p:nvPr/>
          </p:nvSpPr>
          <p:spPr bwMode="auto">
            <a:xfrm>
              <a:off x="3565526" y="2701925"/>
              <a:ext cx="9985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10.4 months</a:t>
              </a:r>
              <a:endParaRPr lang="en-US" dirty="0">
                <a:cs typeface="Arial" charset="0"/>
              </a:endParaRPr>
            </a:p>
          </p:txBody>
        </p:sp>
        <p:sp>
          <p:nvSpPr>
            <p:cNvPr id="14392" name="Rectangle 123"/>
            <p:cNvSpPr>
              <a:spLocks noChangeArrowheads="1"/>
            </p:cNvSpPr>
            <p:nvPr/>
          </p:nvSpPr>
          <p:spPr bwMode="auto">
            <a:xfrm>
              <a:off x="6369051" y="2316163"/>
              <a:ext cx="9985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19.9 months</a:t>
              </a:r>
              <a:endParaRPr lang="en-US" dirty="0">
                <a:cs typeface="Arial" charset="0"/>
              </a:endParaRPr>
            </a:p>
          </p:txBody>
        </p:sp>
        <p:sp>
          <p:nvSpPr>
            <p:cNvPr id="14393" name="Rectangle 124"/>
            <p:cNvSpPr>
              <a:spLocks noChangeArrowheads="1"/>
            </p:cNvSpPr>
            <p:nvPr/>
          </p:nvSpPr>
          <p:spPr bwMode="auto">
            <a:xfrm>
              <a:off x="2511426" y="3779838"/>
              <a:ext cx="22542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i="1" dirty="0">
                  <a:solidFill>
                    <a:srgbClr val="FFFFFF"/>
                  </a:solidFill>
                  <a:cs typeface="Arial" charset="0"/>
                </a:rPr>
                <a:t>P</a:t>
              </a:r>
              <a:endParaRPr lang="en-US" dirty="0">
                <a:cs typeface="Arial" charset="0"/>
              </a:endParaRPr>
            </a:p>
          </p:txBody>
        </p:sp>
        <p:sp>
          <p:nvSpPr>
            <p:cNvPr id="14394" name="Rectangle 125"/>
            <p:cNvSpPr>
              <a:spLocks noChangeArrowheads="1"/>
            </p:cNvSpPr>
            <p:nvPr/>
          </p:nvSpPr>
          <p:spPr bwMode="auto">
            <a:xfrm>
              <a:off x="2647951" y="3776663"/>
              <a:ext cx="11028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 </a:t>
              </a:r>
              <a:r>
                <a:rPr lang="en-US" sz="1600" dirty="0" smtClean="0">
                  <a:solidFill>
                    <a:srgbClr val="FFFFFF"/>
                  </a:solidFill>
                  <a:latin typeface="Arial Narrow" pitchFamily="34" charset="0"/>
                  <a:cs typeface="Arial" charset="0"/>
                </a:rPr>
                <a:t> </a:t>
              </a:r>
              <a:r>
                <a:rPr lang="en-US" sz="1600" dirty="0">
                  <a:solidFill>
                    <a:srgbClr val="FFFFFF"/>
                  </a:solidFill>
                  <a:latin typeface="Arial Narrow" pitchFamily="34" charset="0"/>
                  <a:cs typeface="Arial" charset="0"/>
                </a:rPr>
                <a:t>value = 0.009</a:t>
              </a:r>
              <a:endParaRPr lang="en-US" dirty="0">
                <a:cs typeface="Arial" charset="0"/>
              </a:endParaRPr>
            </a:p>
          </p:txBody>
        </p:sp>
        <p:sp>
          <p:nvSpPr>
            <p:cNvPr id="14395" name="Rectangle 126"/>
            <p:cNvSpPr>
              <a:spLocks noChangeArrowheads="1"/>
            </p:cNvSpPr>
            <p:nvPr/>
          </p:nvSpPr>
          <p:spPr bwMode="auto">
            <a:xfrm>
              <a:off x="4173538" y="4235450"/>
              <a:ext cx="16510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9</a:t>
              </a:r>
              <a:endParaRPr lang="en-US" dirty="0">
                <a:cs typeface="Arial" charset="0"/>
              </a:endParaRPr>
            </a:p>
          </p:txBody>
        </p:sp>
        <p:sp>
          <p:nvSpPr>
            <p:cNvPr id="14396" name="Rectangle 127"/>
            <p:cNvSpPr>
              <a:spLocks noChangeArrowheads="1"/>
            </p:cNvSpPr>
            <p:nvPr/>
          </p:nvSpPr>
          <p:spPr bwMode="auto">
            <a:xfrm>
              <a:off x="3582988" y="4235450"/>
              <a:ext cx="16510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6</a:t>
              </a:r>
              <a:endParaRPr lang="en-US" dirty="0">
                <a:cs typeface="Arial" charset="0"/>
              </a:endParaRPr>
            </a:p>
          </p:txBody>
        </p:sp>
        <p:sp>
          <p:nvSpPr>
            <p:cNvPr id="14397" name="Rectangle 128"/>
            <p:cNvSpPr>
              <a:spLocks noChangeArrowheads="1"/>
            </p:cNvSpPr>
            <p:nvPr/>
          </p:nvSpPr>
          <p:spPr bwMode="auto">
            <a:xfrm>
              <a:off x="5345113" y="4235450"/>
              <a:ext cx="2587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15</a:t>
              </a:r>
              <a:endParaRPr lang="en-US" dirty="0">
                <a:cs typeface="Arial" charset="0"/>
              </a:endParaRPr>
            </a:p>
          </p:txBody>
        </p:sp>
        <p:sp>
          <p:nvSpPr>
            <p:cNvPr id="14398" name="Rectangle 129"/>
            <p:cNvSpPr>
              <a:spLocks noChangeArrowheads="1"/>
            </p:cNvSpPr>
            <p:nvPr/>
          </p:nvSpPr>
          <p:spPr bwMode="auto">
            <a:xfrm>
              <a:off x="5945188" y="4235450"/>
              <a:ext cx="2587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18</a:t>
              </a:r>
              <a:endParaRPr lang="en-US" dirty="0">
                <a:cs typeface="Arial" charset="0"/>
              </a:endParaRPr>
            </a:p>
          </p:txBody>
        </p:sp>
        <p:sp>
          <p:nvSpPr>
            <p:cNvPr id="14399" name="Rectangle 130"/>
            <p:cNvSpPr>
              <a:spLocks noChangeArrowheads="1"/>
            </p:cNvSpPr>
            <p:nvPr/>
          </p:nvSpPr>
          <p:spPr bwMode="auto">
            <a:xfrm>
              <a:off x="6530976" y="4235450"/>
              <a:ext cx="2587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21</a:t>
              </a:r>
              <a:endParaRPr lang="en-US" dirty="0">
                <a:cs typeface="Arial" charset="0"/>
              </a:endParaRPr>
            </a:p>
          </p:txBody>
        </p:sp>
        <p:sp>
          <p:nvSpPr>
            <p:cNvPr id="14400" name="Rectangle 131"/>
            <p:cNvSpPr>
              <a:spLocks noChangeArrowheads="1"/>
            </p:cNvSpPr>
            <p:nvPr/>
          </p:nvSpPr>
          <p:spPr bwMode="auto">
            <a:xfrm>
              <a:off x="7138988" y="4235450"/>
              <a:ext cx="8588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24 Months</a:t>
              </a:r>
              <a:endParaRPr lang="en-US" dirty="0">
                <a:cs typeface="Arial" charset="0"/>
              </a:endParaRPr>
            </a:p>
          </p:txBody>
        </p:sp>
        <p:sp>
          <p:nvSpPr>
            <p:cNvPr id="14401" name="Rectangle 132"/>
            <p:cNvSpPr>
              <a:spLocks noChangeArrowheads="1"/>
            </p:cNvSpPr>
            <p:nvPr/>
          </p:nvSpPr>
          <p:spPr bwMode="auto">
            <a:xfrm>
              <a:off x="4733926" y="4235450"/>
              <a:ext cx="2587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12</a:t>
              </a:r>
              <a:endParaRPr lang="en-US" dirty="0">
                <a:cs typeface="Arial" charset="0"/>
              </a:endParaRPr>
            </a:p>
          </p:txBody>
        </p:sp>
        <p:sp>
          <p:nvSpPr>
            <p:cNvPr id="14402" name="Rectangle 133"/>
            <p:cNvSpPr>
              <a:spLocks noChangeArrowheads="1"/>
            </p:cNvSpPr>
            <p:nvPr/>
          </p:nvSpPr>
          <p:spPr bwMode="auto">
            <a:xfrm>
              <a:off x="1819276" y="3249613"/>
              <a:ext cx="4000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0.25</a:t>
              </a:r>
              <a:endParaRPr lang="en-US" dirty="0">
                <a:cs typeface="Arial" charset="0"/>
              </a:endParaRPr>
            </a:p>
          </p:txBody>
        </p:sp>
        <p:sp>
          <p:nvSpPr>
            <p:cNvPr id="14403" name="Rectangle 134"/>
            <p:cNvSpPr>
              <a:spLocks noChangeArrowheads="1"/>
            </p:cNvSpPr>
            <p:nvPr/>
          </p:nvSpPr>
          <p:spPr bwMode="auto">
            <a:xfrm>
              <a:off x="1819276" y="1130300"/>
              <a:ext cx="4000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1.00</a:t>
              </a:r>
              <a:endParaRPr lang="en-US" dirty="0">
                <a:cs typeface="Arial" charset="0"/>
              </a:endParaRPr>
            </a:p>
          </p:txBody>
        </p:sp>
        <p:sp>
          <p:nvSpPr>
            <p:cNvPr id="14404" name="Line 177"/>
            <p:cNvSpPr>
              <a:spLocks noChangeShapeType="1"/>
            </p:cNvSpPr>
            <p:nvPr/>
          </p:nvSpPr>
          <p:spPr bwMode="auto">
            <a:xfrm>
              <a:off x="5013326" y="2803525"/>
              <a:ext cx="0" cy="60325"/>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05" name="Line 178"/>
            <p:cNvSpPr>
              <a:spLocks noChangeShapeType="1"/>
            </p:cNvSpPr>
            <p:nvPr/>
          </p:nvSpPr>
          <p:spPr bwMode="auto">
            <a:xfrm>
              <a:off x="6110288" y="3130550"/>
              <a:ext cx="0" cy="60325"/>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06" name="Line 179"/>
            <p:cNvSpPr>
              <a:spLocks noChangeShapeType="1"/>
            </p:cNvSpPr>
            <p:nvPr/>
          </p:nvSpPr>
          <p:spPr bwMode="auto">
            <a:xfrm>
              <a:off x="6318251" y="31781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07" name="Line 180"/>
            <p:cNvSpPr>
              <a:spLocks noChangeShapeType="1"/>
            </p:cNvSpPr>
            <p:nvPr/>
          </p:nvSpPr>
          <p:spPr bwMode="auto">
            <a:xfrm>
              <a:off x="6343651" y="31781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08" name="Line 181"/>
            <p:cNvSpPr>
              <a:spLocks noChangeShapeType="1"/>
            </p:cNvSpPr>
            <p:nvPr/>
          </p:nvSpPr>
          <p:spPr bwMode="auto">
            <a:xfrm>
              <a:off x="6548438" y="32670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09" name="Line 182"/>
            <p:cNvSpPr>
              <a:spLocks noChangeShapeType="1"/>
            </p:cNvSpPr>
            <p:nvPr/>
          </p:nvSpPr>
          <p:spPr bwMode="auto">
            <a:xfrm>
              <a:off x="6581776" y="32670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0" name="Line 183"/>
            <p:cNvSpPr>
              <a:spLocks noChangeShapeType="1"/>
            </p:cNvSpPr>
            <p:nvPr/>
          </p:nvSpPr>
          <p:spPr bwMode="auto">
            <a:xfrm>
              <a:off x="6705601" y="32670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1" name="Line 184"/>
            <p:cNvSpPr>
              <a:spLocks noChangeShapeType="1"/>
            </p:cNvSpPr>
            <p:nvPr/>
          </p:nvSpPr>
          <p:spPr bwMode="auto">
            <a:xfrm>
              <a:off x="6832601" y="33178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2" name="Line 185"/>
            <p:cNvSpPr>
              <a:spLocks noChangeShapeType="1"/>
            </p:cNvSpPr>
            <p:nvPr/>
          </p:nvSpPr>
          <p:spPr bwMode="auto">
            <a:xfrm>
              <a:off x="6896101" y="33178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3" name="Line 186"/>
            <p:cNvSpPr>
              <a:spLocks noChangeShapeType="1"/>
            </p:cNvSpPr>
            <p:nvPr/>
          </p:nvSpPr>
          <p:spPr bwMode="auto">
            <a:xfrm>
              <a:off x="6926263" y="33178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4" name="Line 187"/>
            <p:cNvSpPr>
              <a:spLocks noChangeShapeType="1"/>
            </p:cNvSpPr>
            <p:nvPr/>
          </p:nvSpPr>
          <p:spPr bwMode="auto">
            <a:xfrm>
              <a:off x="6938963" y="33178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5" name="Line 188"/>
            <p:cNvSpPr>
              <a:spLocks noChangeShapeType="1"/>
            </p:cNvSpPr>
            <p:nvPr/>
          </p:nvSpPr>
          <p:spPr bwMode="auto">
            <a:xfrm>
              <a:off x="7002463" y="3317875"/>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6" name="Line 189"/>
            <p:cNvSpPr>
              <a:spLocks noChangeShapeType="1"/>
            </p:cNvSpPr>
            <p:nvPr/>
          </p:nvSpPr>
          <p:spPr bwMode="auto">
            <a:xfrm>
              <a:off x="7112001" y="3457575"/>
              <a:ext cx="0" cy="60325"/>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7" name="Line 190"/>
            <p:cNvSpPr>
              <a:spLocks noChangeShapeType="1"/>
            </p:cNvSpPr>
            <p:nvPr/>
          </p:nvSpPr>
          <p:spPr bwMode="auto">
            <a:xfrm>
              <a:off x="7299326" y="3649663"/>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8" name="Line 191"/>
            <p:cNvSpPr>
              <a:spLocks noChangeShapeType="1"/>
            </p:cNvSpPr>
            <p:nvPr/>
          </p:nvSpPr>
          <p:spPr bwMode="auto">
            <a:xfrm>
              <a:off x="2779713" y="1287463"/>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19" name="Line 192"/>
            <p:cNvSpPr>
              <a:spLocks noChangeShapeType="1"/>
            </p:cNvSpPr>
            <p:nvPr/>
          </p:nvSpPr>
          <p:spPr bwMode="auto">
            <a:xfrm>
              <a:off x="2528888" y="1155700"/>
              <a:ext cx="0" cy="58738"/>
            </a:xfrm>
            <a:prstGeom prst="line">
              <a:avLst/>
            </a:prstGeom>
            <a:noFill/>
            <a:ln w="8">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0" name="Freeform 193"/>
            <p:cNvSpPr>
              <a:spLocks/>
            </p:cNvSpPr>
            <p:nvPr/>
          </p:nvSpPr>
          <p:spPr bwMode="auto">
            <a:xfrm>
              <a:off x="2324101" y="1189038"/>
              <a:ext cx="5068888" cy="2851150"/>
            </a:xfrm>
            <a:custGeom>
              <a:avLst/>
              <a:gdLst>
                <a:gd name="T0" fmla="*/ 352821910 w 3193"/>
                <a:gd name="T1" fmla="*/ 0 h 1796"/>
                <a:gd name="T2" fmla="*/ 675401942 w 3193"/>
                <a:gd name="T3" fmla="*/ 80645000 h 1796"/>
                <a:gd name="T4" fmla="*/ 871974149 w 3193"/>
                <a:gd name="T5" fmla="*/ 183972200 h 1796"/>
                <a:gd name="T6" fmla="*/ 972780408 w 3193"/>
                <a:gd name="T7" fmla="*/ 304939700 h 1796"/>
                <a:gd name="T8" fmla="*/ 1166833253 w 3193"/>
                <a:gd name="T9" fmla="*/ 378023438 h 1796"/>
                <a:gd name="T10" fmla="*/ 1323082956 w 3193"/>
                <a:gd name="T11" fmla="*/ 425907200 h 1796"/>
                <a:gd name="T12" fmla="*/ 1343244207 w 3193"/>
                <a:gd name="T13" fmla="*/ 526713450 h 1796"/>
                <a:gd name="T14" fmla="*/ 1496972960 w 3193"/>
                <a:gd name="T15" fmla="*/ 599797188 h 1796"/>
                <a:gd name="T16" fmla="*/ 1544856727 w 3193"/>
                <a:gd name="T17" fmla="*/ 647680950 h 1796"/>
                <a:gd name="T18" fmla="*/ 1620461422 w 3193"/>
                <a:gd name="T19" fmla="*/ 703124388 h 1796"/>
                <a:gd name="T20" fmla="*/ 1640622674 w 3193"/>
                <a:gd name="T21" fmla="*/ 776208125 h 1796"/>
                <a:gd name="T22" fmla="*/ 1665824239 w 3193"/>
                <a:gd name="T23" fmla="*/ 824091888 h 1796"/>
                <a:gd name="T24" fmla="*/ 1713706419 w 3193"/>
                <a:gd name="T25" fmla="*/ 877014375 h 1796"/>
                <a:gd name="T26" fmla="*/ 1769149862 w 3193"/>
                <a:gd name="T27" fmla="*/ 924898138 h 1796"/>
                <a:gd name="T28" fmla="*/ 1895157687 w 3193"/>
                <a:gd name="T29" fmla="*/ 997981875 h 1796"/>
                <a:gd name="T30" fmla="*/ 1935480191 w 3193"/>
                <a:gd name="T31" fmla="*/ 1053425313 h 1796"/>
                <a:gd name="T32" fmla="*/ 2011084886 w 3193"/>
                <a:gd name="T33" fmla="*/ 1098788125 h 1796"/>
                <a:gd name="T34" fmla="*/ 2147483647 w 3193"/>
                <a:gd name="T35" fmla="*/ 1174392813 h 1796"/>
                <a:gd name="T36" fmla="*/ 2147483647 w 3193"/>
                <a:gd name="T37" fmla="*/ 1222276575 h 1796"/>
                <a:gd name="T38" fmla="*/ 2147483647 w 3193"/>
                <a:gd name="T39" fmla="*/ 1295360313 h 1796"/>
                <a:gd name="T40" fmla="*/ 2147483647 w 3193"/>
                <a:gd name="T41" fmla="*/ 1396166563 h 1796"/>
                <a:gd name="T42" fmla="*/ 2147483647 w 3193"/>
                <a:gd name="T43" fmla="*/ 1444050325 h 1796"/>
                <a:gd name="T44" fmla="*/ 2147483647 w 3193"/>
                <a:gd name="T45" fmla="*/ 1517134063 h 1796"/>
                <a:gd name="T46" fmla="*/ 2147483647 w 3193"/>
                <a:gd name="T47" fmla="*/ 1572577500 h 1796"/>
                <a:gd name="T48" fmla="*/ 2147483647 w 3193"/>
                <a:gd name="T49" fmla="*/ 1617940313 h 1796"/>
                <a:gd name="T50" fmla="*/ 2147483647 w 3193"/>
                <a:gd name="T51" fmla="*/ 1721267513 h 1796"/>
                <a:gd name="T52" fmla="*/ 2147483647 w 3193"/>
                <a:gd name="T53" fmla="*/ 1794351250 h 1796"/>
                <a:gd name="T54" fmla="*/ 2147483647 w 3193"/>
                <a:gd name="T55" fmla="*/ 1915318750 h 1796"/>
                <a:gd name="T56" fmla="*/ 2147483647 w 3193"/>
                <a:gd name="T57" fmla="*/ 1970762188 h 1796"/>
                <a:gd name="T58" fmla="*/ 2147483647 w 3193"/>
                <a:gd name="T59" fmla="*/ 2043847513 h 1796"/>
                <a:gd name="T60" fmla="*/ 2147483647 w 3193"/>
                <a:gd name="T61" fmla="*/ 2091729688 h 1796"/>
                <a:gd name="T62" fmla="*/ 2147483647 w 3193"/>
                <a:gd name="T63" fmla="*/ 2139613450 h 1796"/>
                <a:gd name="T64" fmla="*/ 2147483647 w 3193"/>
                <a:gd name="T65" fmla="*/ 2147483647 h 1796"/>
                <a:gd name="T66" fmla="*/ 2147483647 w 3193"/>
                <a:gd name="T67" fmla="*/ 2147483647 h 1796"/>
                <a:gd name="T68" fmla="*/ 2147483647 w 3193"/>
                <a:gd name="T69" fmla="*/ 2147483647 h 1796"/>
                <a:gd name="T70" fmla="*/ 2147483647 w 3193"/>
                <a:gd name="T71" fmla="*/ 2147483647 h 1796"/>
                <a:gd name="T72" fmla="*/ 2147483647 w 3193"/>
                <a:gd name="T73" fmla="*/ 2147483647 h 1796"/>
                <a:gd name="T74" fmla="*/ 2147483647 w 3193"/>
                <a:gd name="T75" fmla="*/ 2147483647 h 1796"/>
                <a:gd name="T76" fmla="*/ 2147483647 w 3193"/>
                <a:gd name="T77" fmla="*/ 2147483647 h 1796"/>
                <a:gd name="T78" fmla="*/ 2147483647 w 3193"/>
                <a:gd name="T79" fmla="*/ 2147483647 h 1796"/>
                <a:gd name="T80" fmla="*/ 2147483647 w 3193"/>
                <a:gd name="T81" fmla="*/ 2147483647 h 1796"/>
                <a:gd name="T82" fmla="*/ 2147483647 w 3193"/>
                <a:gd name="T83" fmla="*/ 2147483647 h 1796"/>
                <a:gd name="T84" fmla="*/ 2147483647 w 3193"/>
                <a:gd name="T85" fmla="*/ 2147483647 h 1796"/>
                <a:gd name="T86" fmla="*/ 2147483647 w 3193"/>
                <a:gd name="T87" fmla="*/ 2147483647 h 1796"/>
                <a:gd name="T88" fmla="*/ 2147483647 w 3193"/>
                <a:gd name="T89" fmla="*/ 2147483647 h 1796"/>
                <a:gd name="T90" fmla="*/ 2147483647 w 3193"/>
                <a:gd name="T91" fmla="*/ 2147483647 h 1796"/>
                <a:gd name="T92" fmla="*/ 2147483647 w 3193"/>
                <a:gd name="T93" fmla="*/ 2147483647 h 1796"/>
                <a:gd name="T94" fmla="*/ 2147483647 w 3193"/>
                <a:gd name="T95" fmla="*/ 2147483647 h 1796"/>
                <a:gd name="T96" fmla="*/ 2147483647 w 3193"/>
                <a:gd name="T97" fmla="*/ 2147483647 h 1796"/>
                <a:gd name="T98" fmla="*/ 2147483647 w 3193"/>
                <a:gd name="T99" fmla="*/ 2147483647 h 1796"/>
                <a:gd name="T100" fmla="*/ 2147483647 w 3193"/>
                <a:gd name="T101" fmla="*/ 2147483647 h 1796"/>
                <a:gd name="T102" fmla="*/ 2147483647 w 3193"/>
                <a:gd name="T103" fmla="*/ 2147483647 h 1796"/>
                <a:gd name="T104" fmla="*/ 2147483647 w 3193"/>
                <a:gd name="T105" fmla="*/ 2147483647 h 1796"/>
                <a:gd name="T106" fmla="*/ 2147483647 w 3193"/>
                <a:gd name="T107" fmla="*/ 2147483647 h 1796"/>
                <a:gd name="T108" fmla="*/ 2147483647 w 3193"/>
                <a:gd name="T109" fmla="*/ 2147483647 h 17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193" h="1796">
                  <a:moveTo>
                    <a:pt x="0" y="0"/>
                  </a:moveTo>
                  <a:lnTo>
                    <a:pt x="140" y="0"/>
                  </a:lnTo>
                  <a:lnTo>
                    <a:pt x="140" y="32"/>
                  </a:lnTo>
                  <a:lnTo>
                    <a:pt x="268" y="32"/>
                  </a:lnTo>
                  <a:lnTo>
                    <a:pt x="268" y="73"/>
                  </a:lnTo>
                  <a:lnTo>
                    <a:pt x="346" y="73"/>
                  </a:lnTo>
                  <a:lnTo>
                    <a:pt x="346" y="121"/>
                  </a:lnTo>
                  <a:lnTo>
                    <a:pt x="386" y="121"/>
                  </a:lnTo>
                  <a:lnTo>
                    <a:pt x="386" y="150"/>
                  </a:lnTo>
                  <a:lnTo>
                    <a:pt x="463" y="150"/>
                  </a:lnTo>
                  <a:lnTo>
                    <a:pt x="463" y="169"/>
                  </a:lnTo>
                  <a:lnTo>
                    <a:pt x="525" y="169"/>
                  </a:lnTo>
                  <a:lnTo>
                    <a:pt x="525" y="209"/>
                  </a:lnTo>
                  <a:lnTo>
                    <a:pt x="533" y="209"/>
                  </a:lnTo>
                  <a:lnTo>
                    <a:pt x="533" y="238"/>
                  </a:lnTo>
                  <a:lnTo>
                    <a:pt x="594" y="238"/>
                  </a:lnTo>
                  <a:lnTo>
                    <a:pt x="594" y="257"/>
                  </a:lnTo>
                  <a:lnTo>
                    <a:pt x="613" y="257"/>
                  </a:lnTo>
                  <a:lnTo>
                    <a:pt x="613" y="279"/>
                  </a:lnTo>
                  <a:lnTo>
                    <a:pt x="643" y="279"/>
                  </a:lnTo>
                  <a:lnTo>
                    <a:pt x="643" y="308"/>
                  </a:lnTo>
                  <a:lnTo>
                    <a:pt x="651" y="308"/>
                  </a:lnTo>
                  <a:lnTo>
                    <a:pt x="651" y="327"/>
                  </a:lnTo>
                  <a:lnTo>
                    <a:pt x="661" y="327"/>
                  </a:lnTo>
                  <a:lnTo>
                    <a:pt x="661" y="348"/>
                  </a:lnTo>
                  <a:lnTo>
                    <a:pt x="680" y="348"/>
                  </a:lnTo>
                  <a:lnTo>
                    <a:pt x="680" y="367"/>
                  </a:lnTo>
                  <a:lnTo>
                    <a:pt x="702" y="367"/>
                  </a:lnTo>
                  <a:lnTo>
                    <a:pt x="702" y="396"/>
                  </a:lnTo>
                  <a:lnTo>
                    <a:pt x="752" y="396"/>
                  </a:lnTo>
                  <a:lnTo>
                    <a:pt x="752" y="418"/>
                  </a:lnTo>
                  <a:lnTo>
                    <a:pt x="768" y="418"/>
                  </a:lnTo>
                  <a:lnTo>
                    <a:pt x="768" y="436"/>
                  </a:lnTo>
                  <a:lnTo>
                    <a:pt x="798" y="436"/>
                  </a:lnTo>
                  <a:lnTo>
                    <a:pt x="798" y="466"/>
                  </a:lnTo>
                  <a:lnTo>
                    <a:pt x="875" y="466"/>
                  </a:lnTo>
                  <a:lnTo>
                    <a:pt x="875" y="485"/>
                  </a:lnTo>
                  <a:lnTo>
                    <a:pt x="886" y="485"/>
                  </a:lnTo>
                  <a:lnTo>
                    <a:pt x="886" y="514"/>
                  </a:lnTo>
                  <a:lnTo>
                    <a:pt x="908" y="514"/>
                  </a:lnTo>
                  <a:lnTo>
                    <a:pt x="908" y="554"/>
                  </a:lnTo>
                  <a:lnTo>
                    <a:pt x="937" y="554"/>
                  </a:lnTo>
                  <a:lnTo>
                    <a:pt x="937" y="573"/>
                  </a:lnTo>
                  <a:lnTo>
                    <a:pt x="988" y="573"/>
                  </a:lnTo>
                  <a:lnTo>
                    <a:pt x="988" y="602"/>
                  </a:lnTo>
                  <a:lnTo>
                    <a:pt x="1044" y="602"/>
                  </a:lnTo>
                  <a:lnTo>
                    <a:pt x="1044" y="624"/>
                  </a:lnTo>
                  <a:lnTo>
                    <a:pt x="1065" y="624"/>
                  </a:lnTo>
                  <a:lnTo>
                    <a:pt x="1065" y="642"/>
                  </a:lnTo>
                  <a:lnTo>
                    <a:pt x="1095" y="642"/>
                  </a:lnTo>
                  <a:lnTo>
                    <a:pt x="1095" y="683"/>
                  </a:lnTo>
                  <a:lnTo>
                    <a:pt x="1114" y="683"/>
                  </a:lnTo>
                  <a:lnTo>
                    <a:pt x="1114" y="712"/>
                  </a:lnTo>
                  <a:lnTo>
                    <a:pt x="1135" y="712"/>
                  </a:lnTo>
                  <a:lnTo>
                    <a:pt x="1135" y="760"/>
                  </a:lnTo>
                  <a:lnTo>
                    <a:pt x="1175" y="760"/>
                  </a:lnTo>
                  <a:lnTo>
                    <a:pt x="1175" y="782"/>
                  </a:lnTo>
                  <a:lnTo>
                    <a:pt x="1194" y="782"/>
                  </a:lnTo>
                  <a:lnTo>
                    <a:pt x="1194" y="811"/>
                  </a:lnTo>
                  <a:lnTo>
                    <a:pt x="1223" y="811"/>
                  </a:lnTo>
                  <a:lnTo>
                    <a:pt x="1223" y="830"/>
                  </a:lnTo>
                  <a:lnTo>
                    <a:pt x="1272" y="830"/>
                  </a:lnTo>
                  <a:lnTo>
                    <a:pt x="1272" y="849"/>
                  </a:lnTo>
                  <a:lnTo>
                    <a:pt x="1282" y="849"/>
                  </a:lnTo>
                  <a:lnTo>
                    <a:pt x="1282" y="870"/>
                  </a:lnTo>
                  <a:lnTo>
                    <a:pt x="1352" y="870"/>
                  </a:lnTo>
                  <a:lnTo>
                    <a:pt x="1352" y="889"/>
                  </a:lnTo>
                  <a:lnTo>
                    <a:pt x="1360" y="889"/>
                  </a:lnTo>
                  <a:lnTo>
                    <a:pt x="1360" y="918"/>
                  </a:lnTo>
                  <a:lnTo>
                    <a:pt x="1429" y="918"/>
                  </a:lnTo>
                  <a:lnTo>
                    <a:pt x="1429" y="937"/>
                  </a:lnTo>
                  <a:lnTo>
                    <a:pt x="1510" y="937"/>
                  </a:lnTo>
                  <a:lnTo>
                    <a:pt x="1510" y="958"/>
                  </a:lnTo>
                  <a:lnTo>
                    <a:pt x="1518" y="958"/>
                  </a:lnTo>
                  <a:lnTo>
                    <a:pt x="1518" y="988"/>
                  </a:lnTo>
                  <a:lnTo>
                    <a:pt x="1587" y="988"/>
                  </a:lnTo>
                  <a:lnTo>
                    <a:pt x="1587" y="1009"/>
                  </a:lnTo>
                  <a:lnTo>
                    <a:pt x="1609" y="1009"/>
                  </a:lnTo>
                  <a:lnTo>
                    <a:pt x="1609" y="1036"/>
                  </a:lnTo>
                  <a:lnTo>
                    <a:pt x="1716" y="1036"/>
                  </a:lnTo>
                  <a:lnTo>
                    <a:pt x="1716" y="1065"/>
                  </a:lnTo>
                  <a:lnTo>
                    <a:pt x="1727" y="1065"/>
                  </a:lnTo>
                  <a:lnTo>
                    <a:pt x="1727" y="1084"/>
                  </a:lnTo>
                  <a:lnTo>
                    <a:pt x="1775" y="1084"/>
                  </a:lnTo>
                  <a:lnTo>
                    <a:pt x="1775" y="1103"/>
                  </a:lnTo>
                  <a:lnTo>
                    <a:pt x="1796" y="1103"/>
                  </a:lnTo>
                  <a:lnTo>
                    <a:pt x="1796" y="1132"/>
                  </a:lnTo>
                  <a:lnTo>
                    <a:pt x="1823" y="1132"/>
                  </a:lnTo>
                  <a:lnTo>
                    <a:pt x="1823" y="1164"/>
                  </a:lnTo>
                  <a:lnTo>
                    <a:pt x="1844" y="1164"/>
                  </a:lnTo>
                  <a:lnTo>
                    <a:pt x="1844" y="1175"/>
                  </a:lnTo>
                  <a:lnTo>
                    <a:pt x="1914" y="1175"/>
                  </a:lnTo>
                  <a:lnTo>
                    <a:pt x="1914" y="1204"/>
                  </a:lnTo>
                  <a:lnTo>
                    <a:pt x="1951" y="1204"/>
                  </a:lnTo>
                  <a:lnTo>
                    <a:pt x="1951" y="1223"/>
                  </a:lnTo>
                  <a:lnTo>
                    <a:pt x="2029" y="1223"/>
                  </a:lnTo>
                  <a:lnTo>
                    <a:pt x="2029" y="1242"/>
                  </a:lnTo>
                  <a:lnTo>
                    <a:pt x="2406" y="1242"/>
                  </a:lnTo>
                  <a:lnTo>
                    <a:pt x="2406" y="1274"/>
                  </a:lnTo>
                  <a:lnTo>
                    <a:pt x="2594" y="1274"/>
                  </a:lnTo>
                  <a:lnTo>
                    <a:pt x="2594" y="1293"/>
                  </a:lnTo>
                  <a:lnTo>
                    <a:pt x="2604" y="1293"/>
                  </a:lnTo>
                  <a:lnTo>
                    <a:pt x="2604" y="1322"/>
                  </a:lnTo>
                  <a:lnTo>
                    <a:pt x="2810" y="1322"/>
                  </a:lnTo>
                  <a:lnTo>
                    <a:pt x="2810" y="1360"/>
                  </a:lnTo>
                  <a:lnTo>
                    <a:pt x="2968" y="1360"/>
                  </a:lnTo>
                  <a:lnTo>
                    <a:pt x="2968" y="1451"/>
                  </a:lnTo>
                  <a:lnTo>
                    <a:pt x="3094" y="1451"/>
                  </a:lnTo>
                  <a:lnTo>
                    <a:pt x="3094" y="1568"/>
                  </a:lnTo>
                  <a:lnTo>
                    <a:pt x="3193" y="1568"/>
                  </a:lnTo>
                  <a:lnTo>
                    <a:pt x="3193" y="1796"/>
                  </a:lnTo>
                </a:path>
              </a:pathLst>
            </a:custGeom>
            <a:noFill/>
            <a:ln w="28575">
              <a:solidFill>
                <a:srgbClr val="0067AB"/>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4421" name="Line 194"/>
            <p:cNvSpPr>
              <a:spLocks noChangeShapeType="1"/>
            </p:cNvSpPr>
            <p:nvPr/>
          </p:nvSpPr>
          <p:spPr bwMode="auto">
            <a:xfrm>
              <a:off x="6330951" y="25876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2" name="Line 195"/>
            <p:cNvSpPr>
              <a:spLocks noChangeShapeType="1"/>
            </p:cNvSpPr>
            <p:nvPr/>
          </p:nvSpPr>
          <p:spPr bwMode="auto">
            <a:xfrm>
              <a:off x="6394451" y="25876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3" name="Line 196"/>
            <p:cNvSpPr>
              <a:spLocks noChangeShapeType="1"/>
            </p:cNvSpPr>
            <p:nvPr/>
          </p:nvSpPr>
          <p:spPr bwMode="auto">
            <a:xfrm>
              <a:off x="6318251" y="25876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4" name="Line 197"/>
            <p:cNvSpPr>
              <a:spLocks noChangeShapeType="1"/>
            </p:cNvSpPr>
            <p:nvPr/>
          </p:nvSpPr>
          <p:spPr bwMode="auto">
            <a:xfrm>
              <a:off x="6267451" y="25876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5" name="Line 198"/>
            <p:cNvSpPr>
              <a:spLocks noChangeShapeType="1"/>
            </p:cNvSpPr>
            <p:nvPr/>
          </p:nvSpPr>
          <p:spPr bwMode="auto">
            <a:xfrm>
              <a:off x="6203951" y="25876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6" name="Line 199"/>
            <p:cNvSpPr>
              <a:spLocks noChangeShapeType="1"/>
            </p:cNvSpPr>
            <p:nvPr/>
          </p:nvSpPr>
          <p:spPr bwMode="auto">
            <a:xfrm>
              <a:off x="6173788" y="25876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7" name="Line 200"/>
            <p:cNvSpPr>
              <a:spLocks noChangeShapeType="1"/>
            </p:cNvSpPr>
            <p:nvPr/>
          </p:nvSpPr>
          <p:spPr bwMode="auto">
            <a:xfrm>
              <a:off x="5957888" y="2540000"/>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8" name="Line 201"/>
            <p:cNvSpPr>
              <a:spLocks noChangeShapeType="1"/>
            </p:cNvSpPr>
            <p:nvPr/>
          </p:nvSpPr>
          <p:spPr bwMode="auto">
            <a:xfrm>
              <a:off x="2843213" y="1239838"/>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29" name="Line 202"/>
            <p:cNvSpPr>
              <a:spLocks noChangeShapeType="1"/>
            </p:cNvSpPr>
            <p:nvPr/>
          </p:nvSpPr>
          <p:spPr bwMode="auto">
            <a:xfrm>
              <a:off x="2435226" y="116046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0" name="Line 203"/>
            <p:cNvSpPr>
              <a:spLocks noChangeShapeType="1"/>
            </p:cNvSpPr>
            <p:nvPr/>
          </p:nvSpPr>
          <p:spPr bwMode="auto">
            <a:xfrm>
              <a:off x="2387601" y="116046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1" name="Line 204"/>
            <p:cNvSpPr>
              <a:spLocks noChangeShapeType="1"/>
            </p:cNvSpPr>
            <p:nvPr/>
          </p:nvSpPr>
          <p:spPr bwMode="auto">
            <a:xfrm>
              <a:off x="2452688" y="116046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2" name="Line 206"/>
            <p:cNvSpPr>
              <a:spLocks noChangeShapeType="1"/>
            </p:cNvSpPr>
            <p:nvPr/>
          </p:nvSpPr>
          <p:spPr bwMode="auto">
            <a:xfrm>
              <a:off x="6442075" y="2628900"/>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3" name="Line 207"/>
            <p:cNvSpPr>
              <a:spLocks noChangeShapeType="1"/>
            </p:cNvSpPr>
            <p:nvPr/>
          </p:nvSpPr>
          <p:spPr bwMode="auto">
            <a:xfrm>
              <a:off x="6581775" y="274002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4" name="Line 208"/>
            <p:cNvSpPr>
              <a:spLocks noChangeShapeType="1"/>
            </p:cNvSpPr>
            <p:nvPr/>
          </p:nvSpPr>
          <p:spPr bwMode="auto">
            <a:xfrm>
              <a:off x="6705600" y="2786063"/>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5" name="Line 209"/>
            <p:cNvSpPr>
              <a:spLocks noChangeShapeType="1"/>
            </p:cNvSpPr>
            <p:nvPr/>
          </p:nvSpPr>
          <p:spPr bwMode="auto">
            <a:xfrm>
              <a:off x="6627813" y="2786063"/>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6" name="Line 210"/>
            <p:cNvSpPr>
              <a:spLocks noChangeShapeType="1"/>
            </p:cNvSpPr>
            <p:nvPr/>
          </p:nvSpPr>
          <p:spPr bwMode="auto">
            <a:xfrm>
              <a:off x="6688138" y="2786063"/>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7" name="Line 211"/>
            <p:cNvSpPr>
              <a:spLocks noChangeShapeType="1"/>
            </p:cNvSpPr>
            <p:nvPr/>
          </p:nvSpPr>
          <p:spPr bwMode="auto">
            <a:xfrm>
              <a:off x="6797675" y="2786063"/>
              <a:ext cx="0" cy="60325"/>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8" name="Line 212"/>
            <p:cNvSpPr>
              <a:spLocks noChangeShapeType="1"/>
            </p:cNvSpPr>
            <p:nvPr/>
          </p:nvSpPr>
          <p:spPr bwMode="auto">
            <a:xfrm>
              <a:off x="6985000" y="305911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39" name="Line 213"/>
            <p:cNvSpPr>
              <a:spLocks noChangeShapeType="1"/>
            </p:cNvSpPr>
            <p:nvPr/>
          </p:nvSpPr>
          <p:spPr bwMode="auto">
            <a:xfrm>
              <a:off x="6954838" y="305911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0" name="Line 214"/>
            <p:cNvSpPr>
              <a:spLocks noChangeShapeType="1"/>
            </p:cNvSpPr>
            <p:nvPr/>
          </p:nvSpPr>
          <p:spPr bwMode="auto">
            <a:xfrm>
              <a:off x="7053263" y="305911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1" name="Line 215"/>
            <p:cNvSpPr>
              <a:spLocks noChangeShapeType="1"/>
            </p:cNvSpPr>
            <p:nvPr/>
          </p:nvSpPr>
          <p:spPr bwMode="auto">
            <a:xfrm>
              <a:off x="7065963" y="305911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2" name="Line 216"/>
            <p:cNvSpPr>
              <a:spLocks noChangeShapeType="1"/>
            </p:cNvSpPr>
            <p:nvPr/>
          </p:nvSpPr>
          <p:spPr bwMode="auto">
            <a:xfrm>
              <a:off x="7112000" y="305911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3" name="Line 217"/>
            <p:cNvSpPr>
              <a:spLocks noChangeShapeType="1"/>
            </p:cNvSpPr>
            <p:nvPr/>
          </p:nvSpPr>
          <p:spPr bwMode="auto">
            <a:xfrm>
              <a:off x="7205663" y="3059113"/>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4" name="Line 218"/>
            <p:cNvSpPr>
              <a:spLocks noChangeShapeType="1"/>
            </p:cNvSpPr>
            <p:nvPr/>
          </p:nvSpPr>
          <p:spPr bwMode="auto">
            <a:xfrm>
              <a:off x="7362825" y="322897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5" name="Line 219"/>
            <p:cNvSpPr>
              <a:spLocks noChangeShapeType="1"/>
            </p:cNvSpPr>
            <p:nvPr/>
          </p:nvSpPr>
          <p:spPr bwMode="auto">
            <a:xfrm>
              <a:off x="7380288" y="322897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6" name="Line 220"/>
            <p:cNvSpPr>
              <a:spLocks noChangeShapeType="1"/>
            </p:cNvSpPr>
            <p:nvPr/>
          </p:nvSpPr>
          <p:spPr bwMode="auto">
            <a:xfrm>
              <a:off x="7392988" y="322897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7" name="Line 221"/>
            <p:cNvSpPr>
              <a:spLocks noChangeShapeType="1"/>
            </p:cNvSpPr>
            <p:nvPr/>
          </p:nvSpPr>
          <p:spPr bwMode="auto">
            <a:xfrm>
              <a:off x="7427913" y="322897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8" name="Line 222"/>
            <p:cNvSpPr>
              <a:spLocks noChangeShapeType="1"/>
            </p:cNvSpPr>
            <p:nvPr/>
          </p:nvSpPr>
          <p:spPr bwMode="auto">
            <a:xfrm>
              <a:off x="7550150" y="322897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49" name="Line 223"/>
            <p:cNvSpPr>
              <a:spLocks noChangeShapeType="1"/>
            </p:cNvSpPr>
            <p:nvPr/>
          </p:nvSpPr>
          <p:spPr bwMode="auto">
            <a:xfrm>
              <a:off x="7597775" y="3228975"/>
              <a:ext cx="0" cy="58738"/>
            </a:xfrm>
            <a:prstGeom prst="line">
              <a:avLst/>
            </a:prstGeom>
            <a:noFill/>
            <a:ln w="8">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50" name="Freeform 224"/>
            <p:cNvSpPr>
              <a:spLocks/>
            </p:cNvSpPr>
            <p:nvPr/>
          </p:nvSpPr>
          <p:spPr bwMode="auto">
            <a:xfrm>
              <a:off x="2324100" y="1189038"/>
              <a:ext cx="5327650" cy="2068513"/>
            </a:xfrm>
            <a:custGeom>
              <a:avLst/>
              <a:gdLst>
                <a:gd name="T0" fmla="*/ 277217188 w 3356"/>
                <a:gd name="T1" fmla="*/ 0 h 1303"/>
                <a:gd name="T2" fmla="*/ 871974063 w 3356"/>
                <a:gd name="T3" fmla="*/ 128528794 h 1303"/>
                <a:gd name="T4" fmla="*/ 1166833138 w 3356"/>
                <a:gd name="T5" fmla="*/ 204133499 h 1303"/>
                <a:gd name="T6" fmla="*/ 1323082825 w 3356"/>
                <a:gd name="T7" fmla="*/ 284778519 h 1303"/>
                <a:gd name="T8" fmla="*/ 1519655013 w 3356"/>
                <a:gd name="T9" fmla="*/ 330141342 h 1303"/>
                <a:gd name="T10" fmla="*/ 1665824075 w 3356"/>
                <a:gd name="T11" fmla="*/ 398184784 h 1303"/>
                <a:gd name="T12" fmla="*/ 1713706250 w 3356"/>
                <a:gd name="T13" fmla="*/ 453628235 h 1303"/>
                <a:gd name="T14" fmla="*/ 1842235013 w 3356"/>
                <a:gd name="T15" fmla="*/ 526713577 h 1303"/>
                <a:gd name="T16" fmla="*/ 2111890938 w 3356"/>
                <a:gd name="T17" fmla="*/ 574595764 h 1303"/>
                <a:gd name="T18" fmla="*/ 2139613450 w 3356"/>
                <a:gd name="T19" fmla="*/ 655240783 h 1303"/>
                <a:gd name="T20" fmla="*/ 2147483647 w 3356"/>
                <a:gd name="T21" fmla="*/ 703124557 h 1303"/>
                <a:gd name="T22" fmla="*/ 2147483647 w 3356"/>
                <a:gd name="T23" fmla="*/ 776208313 h 1303"/>
                <a:gd name="T24" fmla="*/ 2147483647 w 3356"/>
                <a:gd name="T25" fmla="*/ 849293655 h 1303"/>
                <a:gd name="T26" fmla="*/ 2147483647 w 3356"/>
                <a:gd name="T27" fmla="*/ 904737106 h 1303"/>
                <a:gd name="T28" fmla="*/ 2147483647 w 3356"/>
                <a:gd name="T29" fmla="*/ 977820861 h 1303"/>
                <a:gd name="T30" fmla="*/ 2147483647 w 3356"/>
                <a:gd name="T31" fmla="*/ 1053425567 h 1303"/>
                <a:gd name="T32" fmla="*/ 2147483647 w 3356"/>
                <a:gd name="T33" fmla="*/ 1098788391 h 1303"/>
                <a:gd name="T34" fmla="*/ 2147483647 w 3356"/>
                <a:gd name="T35" fmla="*/ 1222276870 h 1303"/>
                <a:gd name="T36" fmla="*/ 2147483647 w 3356"/>
                <a:gd name="T37" fmla="*/ 1348284713 h 1303"/>
                <a:gd name="T38" fmla="*/ 2147483647 w 3356"/>
                <a:gd name="T39" fmla="*/ 1423889419 h 1303"/>
                <a:gd name="T40" fmla="*/ 2147483647 w 3356"/>
                <a:gd name="T41" fmla="*/ 1544856948 h 1303"/>
                <a:gd name="T42" fmla="*/ 2147483647 w 3356"/>
                <a:gd name="T43" fmla="*/ 1617940704 h 1303"/>
                <a:gd name="T44" fmla="*/ 2147483647 w 3356"/>
                <a:gd name="T45" fmla="*/ 1701106674 h 1303"/>
                <a:gd name="T46" fmla="*/ 2147483647 w 3356"/>
                <a:gd name="T47" fmla="*/ 1741429183 h 1303"/>
                <a:gd name="T48" fmla="*/ 2147483647 w 3356"/>
                <a:gd name="T49" fmla="*/ 1822074203 h 1303"/>
                <a:gd name="T50" fmla="*/ 2147483647 w 3356"/>
                <a:gd name="T51" fmla="*/ 1867437026 h 1303"/>
                <a:gd name="T52" fmla="*/ 2147483647 w 3356"/>
                <a:gd name="T53" fmla="*/ 1943041732 h 1303"/>
                <a:gd name="T54" fmla="*/ 2147483647 w 3356"/>
                <a:gd name="T55" fmla="*/ 1990923919 h 1303"/>
                <a:gd name="T56" fmla="*/ 2147483647 w 3356"/>
                <a:gd name="T57" fmla="*/ 2064009261 h 1303"/>
                <a:gd name="T58" fmla="*/ 2147483647 w 3356"/>
                <a:gd name="T59" fmla="*/ 2111891448 h 1303"/>
                <a:gd name="T60" fmla="*/ 2147483647 w 3356"/>
                <a:gd name="T61" fmla="*/ 2147483647 h 1303"/>
                <a:gd name="T62" fmla="*/ 2147483647 w 3356"/>
                <a:gd name="T63" fmla="*/ 2147483647 h 1303"/>
                <a:gd name="T64" fmla="*/ 2147483647 w 3356"/>
                <a:gd name="T65" fmla="*/ 2147483647 h 1303"/>
                <a:gd name="T66" fmla="*/ 2147483647 w 3356"/>
                <a:gd name="T67" fmla="*/ 2147483647 h 1303"/>
                <a:gd name="T68" fmla="*/ 2147483647 w 3356"/>
                <a:gd name="T69" fmla="*/ 2147483647 h 1303"/>
                <a:gd name="T70" fmla="*/ 2147483647 w 3356"/>
                <a:gd name="T71" fmla="*/ 2147483647 h 1303"/>
                <a:gd name="T72" fmla="*/ 2147483647 w 3356"/>
                <a:gd name="T73" fmla="*/ 2147483647 h 1303"/>
                <a:gd name="T74" fmla="*/ 2147483647 w 3356"/>
                <a:gd name="T75" fmla="*/ 2147483647 h 1303"/>
                <a:gd name="T76" fmla="*/ 2147483647 w 3356"/>
                <a:gd name="T77" fmla="*/ 2147483647 h 1303"/>
                <a:gd name="T78" fmla="*/ 2147483647 w 3356"/>
                <a:gd name="T79" fmla="*/ 2147483647 h 13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56" h="1303">
                  <a:moveTo>
                    <a:pt x="0" y="0"/>
                  </a:moveTo>
                  <a:lnTo>
                    <a:pt x="110" y="0"/>
                  </a:lnTo>
                  <a:lnTo>
                    <a:pt x="110" y="51"/>
                  </a:lnTo>
                  <a:lnTo>
                    <a:pt x="346" y="51"/>
                  </a:lnTo>
                  <a:lnTo>
                    <a:pt x="346" y="81"/>
                  </a:lnTo>
                  <a:lnTo>
                    <a:pt x="463" y="81"/>
                  </a:lnTo>
                  <a:lnTo>
                    <a:pt x="463" y="113"/>
                  </a:lnTo>
                  <a:lnTo>
                    <a:pt x="525" y="113"/>
                  </a:lnTo>
                  <a:lnTo>
                    <a:pt x="525" y="131"/>
                  </a:lnTo>
                  <a:lnTo>
                    <a:pt x="603" y="131"/>
                  </a:lnTo>
                  <a:lnTo>
                    <a:pt x="603" y="158"/>
                  </a:lnTo>
                  <a:lnTo>
                    <a:pt x="661" y="158"/>
                  </a:lnTo>
                  <a:lnTo>
                    <a:pt x="661" y="180"/>
                  </a:lnTo>
                  <a:lnTo>
                    <a:pt x="680" y="180"/>
                  </a:lnTo>
                  <a:lnTo>
                    <a:pt x="680" y="209"/>
                  </a:lnTo>
                  <a:lnTo>
                    <a:pt x="731" y="209"/>
                  </a:lnTo>
                  <a:lnTo>
                    <a:pt x="731" y="228"/>
                  </a:lnTo>
                  <a:lnTo>
                    <a:pt x="838" y="228"/>
                  </a:lnTo>
                  <a:lnTo>
                    <a:pt x="838" y="260"/>
                  </a:lnTo>
                  <a:lnTo>
                    <a:pt x="849" y="260"/>
                  </a:lnTo>
                  <a:lnTo>
                    <a:pt x="849" y="279"/>
                  </a:lnTo>
                  <a:lnTo>
                    <a:pt x="878" y="279"/>
                  </a:lnTo>
                  <a:lnTo>
                    <a:pt x="878" y="308"/>
                  </a:lnTo>
                  <a:lnTo>
                    <a:pt x="908" y="308"/>
                  </a:lnTo>
                  <a:lnTo>
                    <a:pt x="908" y="337"/>
                  </a:lnTo>
                  <a:lnTo>
                    <a:pt x="988" y="337"/>
                  </a:lnTo>
                  <a:lnTo>
                    <a:pt x="988" y="359"/>
                  </a:lnTo>
                  <a:lnTo>
                    <a:pt x="1025" y="359"/>
                  </a:lnTo>
                  <a:lnTo>
                    <a:pt x="1025" y="388"/>
                  </a:lnTo>
                  <a:lnTo>
                    <a:pt x="1124" y="388"/>
                  </a:lnTo>
                  <a:lnTo>
                    <a:pt x="1124" y="418"/>
                  </a:lnTo>
                  <a:lnTo>
                    <a:pt x="1183" y="418"/>
                  </a:lnTo>
                  <a:lnTo>
                    <a:pt x="1183" y="436"/>
                  </a:lnTo>
                  <a:lnTo>
                    <a:pt x="1242" y="436"/>
                  </a:lnTo>
                  <a:lnTo>
                    <a:pt x="1242" y="485"/>
                  </a:lnTo>
                  <a:lnTo>
                    <a:pt x="1261" y="485"/>
                  </a:lnTo>
                  <a:lnTo>
                    <a:pt x="1261" y="535"/>
                  </a:lnTo>
                  <a:lnTo>
                    <a:pt x="1301" y="535"/>
                  </a:lnTo>
                  <a:lnTo>
                    <a:pt x="1301" y="565"/>
                  </a:lnTo>
                  <a:lnTo>
                    <a:pt x="1381" y="565"/>
                  </a:lnTo>
                  <a:lnTo>
                    <a:pt x="1381" y="613"/>
                  </a:lnTo>
                  <a:lnTo>
                    <a:pt x="1459" y="613"/>
                  </a:lnTo>
                  <a:lnTo>
                    <a:pt x="1459" y="642"/>
                  </a:lnTo>
                  <a:lnTo>
                    <a:pt x="1520" y="642"/>
                  </a:lnTo>
                  <a:lnTo>
                    <a:pt x="1520" y="675"/>
                  </a:lnTo>
                  <a:lnTo>
                    <a:pt x="1539" y="675"/>
                  </a:lnTo>
                  <a:lnTo>
                    <a:pt x="1539" y="691"/>
                  </a:lnTo>
                  <a:lnTo>
                    <a:pt x="1646" y="691"/>
                  </a:lnTo>
                  <a:lnTo>
                    <a:pt x="1646" y="723"/>
                  </a:lnTo>
                  <a:lnTo>
                    <a:pt x="1804" y="723"/>
                  </a:lnTo>
                  <a:lnTo>
                    <a:pt x="1804" y="741"/>
                  </a:lnTo>
                  <a:lnTo>
                    <a:pt x="1981" y="741"/>
                  </a:lnTo>
                  <a:lnTo>
                    <a:pt x="1981" y="771"/>
                  </a:lnTo>
                  <a:lnTo>
                    <a:pt x="2061" y="771"/>
                  </a:lnTo>
                  <a:lnTo>
                    <a:pt x="2061" y="790"/>
                  </a:lnTo>
                  <a:lnTo>
                    <a:pt x="2090" y="790"/>
                  </a:lnTo>
                  <a:lnTo>
                    <a:pt x="2090" y="819"/>
                  </a:lnTo>
                  <a:lnTo>
                    <a:pt x="2112" y="819"/>
                  </a:lnTo>
                  <a:lnTo>
                    <a:pt x="2112" y="838"/>
                  </a:lnTo>
                  <a:lnTo>
                    <a:pt x="2198" y="838"/>
                  </a:lnTo>
                  <a:lnTo>
                    <a:pt x="2198" y="870"/>
                  </a:lnTo>
                  <a:lnTo>
                    <a:pt x="2366" y="870"/>
                  </a:lnTo>
                  <a:lnTo>
                    <a:pt x="2366" y="899"/>
                  </a:lnTo>
                  <a:lnTo>
                    <a:pt x="2562" y="899"/>
                  </a:lnTo>
                  <a:lnTo>
                    <a:pt x="2572" y="899"/>
                  </a:lnTo>
                  <a:lnTo>
                    <a:pt x="2572" y="926"/>
                  </a:lnTo>
                  <a:lnTo>
                    <a:pt x="2594" y="926"/>
                  </a:lnTo>
                  <a:lnTo>
                    <a:pt x="2594" y="958"/>
                  </a:lnTo>
                  <a:lnTo>
                    <a:pt x="2612" y="958"/>
                  </a:lnTo>
                  <a:lnTo>
                    <a:pt x="2612" y="996"/>
                  </a:lnTo>
                  <a:lnTo>
                    <a:pt x="2690" y="996"/>
                  </a:lnTo>
                  <a:lnTo>
                    <a:pt x="2690" y="1025"/>
                  </a:lnTo>
                  <a:lnTo>
                    <a:pt x="2840" y="1025"/>
                  </a:lnTo>
                  <a:lnTo>
                    <a:pt x="2840" y="1068"/>
                  </a:lnTo>
                  <a:lnTo>
                    <a:pt x="2869" y="1068"/>
                  </a:lnTo>
                  <a:lnTo>
                    <a:pt x="2869" y="1113"/>
                  </a:lnTo>
                  <a:lnTo>
                    <a:pt x="2880" y="1113"/>
                  </a:lnTo>
                  <a:lnTo>
                    <a:pt x="2880" y="1196"/>
                  </a:lnTo>
                  <a:lnTo>
                    <a:pt x="3116" y="1196"/>
                  </a:lnTo>
                  <a:lnTo>
                    <a:pt x="3116" y="1303"/>
                  </a:lnTo>
                  <a:lnTo>
                    <a:pt x="3356" y="1303"/>
                  </a:lnTo>
                </a:path>
              </a:pathLst>
            </a:custGeom>
            <a:noFill/>
            <a:ln w="28575">
              <a:solidFill>
                <a:srgbClr val="FDB813"/>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4451" name="Line 225"/>
            <p:cNvSpPr>
              <a:spLocks noChangeShapeType="1"/>
            </p:cNvSpPr>
            <p:nvPr/>
          </p:nvSpPr>
          <p:spPr bwMode="auto">
            <a:xfrm>
              <a:off x="5476875" y="1317625"/>
              <a:ext cx="314325" cy="0"/>
            </a:xfrm>
            <a:prstGeom prst="line">
              <a:avLst/>
            </a:prstGeom>
            <a:noFill/>
            <a:ln w="28575">
              <a:solidFill>
                <a:srgbClr val="FDB813"/>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52" name="Line 226"/>
            <p:cNvSpPr>
              <a:spLocks noChangeShapeType="1"/>
            </p:cNvSpPr>
            <p:nvPr/>
          </p:nvSpPr>
          <p:spPr bwMode="auto">
            <a:xfrm>
              <a:off x="5476875" y="1741488"/>
              <a:ext cx="314325" cy="0"/>
            </a:xfrm>
            <a:prstGeom prst="line">
              <a:avLst/>
            </a:prstGeom>
            <a:noFill/>
            <a:ln w="28575">
              <a:solidFill>
                <a:srgbClr val="0067AB"/>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453" name="Rectangle 227"/>
            <p:cNvSpPr>
              <a:spLocks noChangeArrowheads="1"/>
            </p:cNvSpPr>
            <p:nvPr/>
          </p:nvSpPr>
          <p:spPr bwMode="auto">
            <a:xfrm>
              <a:off x="5876925" y="1201738"/>
              <a:ext cx="43338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i="1" dirty="0">
                  <a:solidFill>
                    <a:srgbClr val="FFFFFF"/>
                  </a:solidFill>
                  <a:cs typeface="Arial" charset="0"/>
                </a:rPr>
                <a:t>nab</a:t>
              </a:r>
              <a:endParaRPr lang="en-US" dirty="0">
                <a:cs typeface="Arial" charset="0"/>
              </a:endParaRPr>
            </a:p>
          </p:txBody>
        </p:sp>
        <p:sp>
          <p:nvSpPr>
            <p:cNvPr id="14454" name="Rectangle 228"/>
            <p:cNvSpPr>
              <a:spLocks noChangeArrowheads="1"/>
            </p:cNvSpPr>
            <p:nvPr/>
          </p:nvSpPr>
          <p:spPr bwMode="auto">
            <a:xfrm>
              <a:off x="6216650" y="1198563"/>
              <a:ext cx="103187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solidFill>
                    <a:srgbClr val="FFFFFF"/>
                  </a:solidFill>
                  <a:latin typeface="Arial Narrow" pitchFamily="34" charset="0"/>
                  <a:cs typeface="Arial" charset="0"/>
                </a:rPr>
                <a:t>-P/C (n = 74)</a:t>
              </a:r>
              <a:endParaRPr lang="en-US" dirty="0">
                <a:cs typeface="Arial" charset="0"/>
              </a:endParaRPr>
            </a:p>
          </p:txBody>
        </p:sp>
        <p:sp>
          <p:nvSpPr>
            <p:cNvPr id="14455" name="Rectangle 229"/>
            <p:cNvSpPr>
              <a:spLocks noChangeArrowheads="1"/>
            </p:cNvSpPr>
            <p:nvPr/>
          </p:nvSpPr>
          <p:spPr bwMode="auto">
            <a:xfrm>
              <a:off x="5876925" y="1611313"/>
              <a:ext cx="91180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smtClean="0">
                  <a:solidFill>
                    <a:srgbClr val="FFFFFF"/>
                  </a:solidFill>
                  <a:latin typeface="Arial Narrow" pitchFamily="34" charset="0"/>
                  <a:cs typeface="Arial" charset="0"/>
                </a:rPr>
                <a:t>P</a:t>
              </a:r>
              <a:r>
                <a:rPr lang="en-US" sz="1600" dirty="0">
                  <a:solidFill>
                    <a:srgbClr val="FFFFFF"/>
                  </a:solidFill>
                  <a:latin typeface="Arial Narrow" pitchFamily="34" charset="0"/>
                  <a:cs typeface="Arial" charset="0"/>
                </a:rPr>
                <a:t>/C (n = 82)</a:t>
              </a:r>
              <a:endParaRPr lang="en-US" dirty="0">
                <a:cs typeface="Arial" charset="0"/>
              </a:endParaRPr>
            </a:p>
          </p:txBody>
        </p:sp>
      </p:grpSp>
      <p:sp>
        <p:nvSpPr>
          <p:cNvPr id="121" name="Text Placeholder 4"/>
          <p:cNvSpPr txBox="1">
            <a:spLocks/>
          </p:cNvSpPr>
          <p:nvPr/>
        </p:nvSpPr>
        <p:spPr bwMode="auto">
          <a:xfrm>
            <a:off x="4419600" y="5872163"/>
            <a:ext cx="4630737"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buClr>
                <a:srgbClr val="FFFFFF"/>
              </a:buClr>
              <a:buFont typeface="Arial" pitchFamily="34" charset="0"/>
              <a:buNone/>
            </a:pPr>
            <a:r>
              <a:rPr lang="en-US" sz="1000" dirty="0"/>
              <a:t>Courtesy of </a:t>
            </a:r>
            <a:r>
              <a:rPr lang="en-US" sz="1000" dirty="0" err="1" smtClean="0">
                <a:solidFill>
                  <a:srgbClr val="FFFFFF"/>
                </a:solidFill>
                <a:sym typeface="Arial" pitchFamily="34" charset="0"/>
              </a:rPr>
              <a:t>Socinski</a:t>
            </a:r>
            <a:r>
              <a:rPr lang="en-US" sz="1000" dirty="0" smtClean="0">
                <a:solidFill>
                  <a:srgbClr val="FFFFFF"/>
                </a:solidFill>
                <a:sym typeface="Arial" pitchFamily="34" charset="0"/>
              </a:rPr>
              <a:t> </a:t>
            </a:r>
            <a:r>
              <a:rPr lang="en-US" sz="1000" dirty="0">
                <a:solidFill>
                  <a:srgbClr val="FFFFFF"/>
                </a:solidFill>
                <a:sym typeface="Arial" pitchFamily="34" charset="0"/>
              </a:rPr>
              <a:t>MA, Langer CJ, Okamoto I, et al. Weekly </a:t>
            </a:r>
            <a:r>
              <a:rPr lang="en-US" sz="1000" i="1" dirty="0">
                <a:solidFill>
                  <a:srgbClr val="FFFFFF"/>
                </a:solidFill>
                <a:sym typeface="Arial" pitchFamily="34" charset="0"/>
              </a:rPr>
              <a:t>nab</a:t>
            </a:r>
            <a:r>
              <a:rPr lang="en-US" sz="1000" dirty="0">
                <a:solidFill>
                  <a:srgbClr val="FFFFFF"/>
                </a:solidFill>
                <a:sym typeface="Arial" pitchFamily="34" charset="0"/>
              </a:rPr>
              <a:t>-paclitaxel in combination with carboplatin as first-line therapy in elderly patients with advanced non-small cell lung cancer [poster 109]. Poster presented </a:t>
            </a:r>
            <a:r>
              <a:rPr lang="en-US" sz="1000" dirty="0" smtClean="0">
                <a:solidFill>
                  <a:srgbClr val="FFFFFF"/>
                </a:solidFill>
                <a:sym typeface="Arial" pitchFamily="34" charset="0"/>
              </a:rPr>
              <a:t>at:</a:t>
            </a:r>
            <a:r>
              <a:rPr lang="en-US" sz="1000" i="1" dirty="0" smtClean="0">
                <a:solidFill>
                  <a:srgbClr val="FFFFFF"/>
                </a:solidFill>
                <a:sym typeface="Arial" pitchFamily="34" charset="0"/>
              </a:rPr>
              <a:t> </a:t>
            </a:r>
            <a:r>
              <a:rPr lang="en-US" sz="1000" i="1" dirty="0">
                <a:solidFill>
                  <a:srgbClr val="FFFFFF"/>
                </a:solidFill>
                <a:sym typeface="Arial" pitchFamily="34" charset="0"/>
              </a:rPr>
              <a:t>Chicago Multidisciplinary Symposium in Thoracic Oncology 2012; Sept 6-8; Chicago, IL.</a:t>
            </a:r>
          </a:p>
        </p:txBody>
      </p:sp>
    </p:spTree>
    <p:extLst>
      <p:ext uri="{BB962C8B-B14F-4D97-AF65-F5344CB8AC3E}">
        <p14:creationId xmlns:p14="http://schemas.microsoft.com/office/powerpoint/2010/main" val="15336350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5"/>
          <p:cNvGraphicFramePr>
            <a:graphicFrameLocks noGrp="1"/>
          </p:cNvGraphicFramePr>
          <p:nvPr>
            <p:extLst>
              <p:ext uri="{D42A27DB-BD31-4B8C-83A1-F6EECF244321}">
                <p14:modId xmlns:p14="http://schemas.microsoft.com/office/powerpoint/2010/main" val="3618851991"/>
              </p:ext>
            </p:extLst>
          </p:nvPr>
        </p:nvGraphicFramePr>
        <p:xfrm>
          <a:off x="762000" y="1295400"/>
          <a:ext cx="7615238" cy="4664281"/>
        </p:xfrm>
        <a:graphic>
          <a:graphicData uri="http://schemas.openxmlformats.org/drawingml/2006/table">
            <a:tbl>
              <a:tblPr/>
              <a:tblGrid>
                <a:gridCol w="3730625"/>
                <a:gridCol w="1295400"/>
                <a:gridCol w="1293813"/>
                <a:gridCol w="1295400"/>
              </a:tblGrid>
              <a:tr h="639763">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00"/>
                          </a:solidFill>
                          <a:effectLst/>
                          <a:latin typeface="Arial" charset="0"/>
                          <a:cs typeface="Arial" charset="0"/>
                        </a:rPr>
                        <a:t>NCI CTCAE </a:t>
                      </a:r>
                    </a:p>
                  </a:txBody>
                  <a:tcPr marL="91429" marR="91429" marT="45706" marB="45706"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solidFill>
                      <a:srgbClr val="0067AB"/>
                    </a:solid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rgbClr val="FFFF00"/>
                          </a:solidFill>
                          <a:effectLst/>
                          <a:latin typeface="Arial" charset="0"/>
                          <a:cs typeface="Arial" charset="0"/>
                        </a:rPr>
                        <a:t>nab</a:t>
                      </a:r>
                      <a:r>
                        <a:rPr kumimoji="0" lang="en-US" sz="1800" b="1" i="0" u="none" strike="noStrike" cap="none" normalizeH="0" baseline="0" dirty="0" smtClean="0">
                          <a:ln>
                            <a:noFill/>
                          </a:ln>
                          <a:solidFill>
                            <a:srgbClr val="FFFF00"/>
                          </a:solidFill>
                          <a:effectLst/>
                          <a:latin typeface="Arial" charset="0"/>
                          <a:cs typeface="Arial" charset="0"/>
                        </a:rPr>
                        <a:t>-P/C</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00"/>
                          </a:solidFill>
                          <a:effectLst/>
                          <a:latin typeface="Arial" charset="0"/>
                          <a:cs typeface="Arial" charset="0"/>
                        </a:rPr>
                        <a:t>(n=514)</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solidFill>
                      <a:srgbClr val="0067AB"/>
                    </a:solid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00"/>
                          </a:solidFill>
                          <a:effectLst/>
                          <a:latin typeface="Arial" charset="0"/>
                          <a:cs typeface="Arial" charset="0"/>
                        </a:rPr>
                        <a:t>P/C</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00"/>
                          </a:solidFill>
                          <a:effectLst/>
                          <a:latin typeface="Arial" charset="0"/>
                          <a:cs typeface="Arial" charset="0"/>
                        </a:rPr>
                        <a:t>(n=524)</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solidFill>
                      <a:srgbClr val="0067AB"/>
                    </a:solid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rgbClr val="FFFF00"/>
                          </a:solidFill>
                          <a:effectLst/>
                          <a:latin typeface="Arial" charset="0"/>
                          <a:cs typeface="Arial" charset="0"/>
                        </a:rPr>
                        <a:t>P</a:t>
                      </a:r>
                      <a:r>
                        <a:rPr kumimoji="0" lang="en-US" sz="1800" b="1" i="0" u="none" strike="noStrike" cap="none" normalizeH="0" baseline="0" dirty="0" smtClean="0">
                          <a:ln>
                            <a:noFill/>
                          </a:ln>
                          <a:solidFill>
                            <a:srgbClr val="FFFF00"/>
                          </a:solidFill>
                          <a:effectLst/>
                          <a:latin typeface="Arial" charset="0"/>
                          <a:cs typeface="Arial" charset="0"/>
                        </a:rPr>
                        <a:t>-value</a:t>
                      </a:r>
                      <a:endParaRPr kumimoji="0" lang="en-US" sz="1800" b="1" i="1" u="none" strike="noStrike" cap="none" normalizeH="0" baseline="0" dirty="0" smtClean="0">
                        <a:ln>
                          <a:noFill/>
                        </a:ln>
                        <a:solidFill>
                          <a:srgbClr val="FFFF00"/>
                        </a:solidFill>
                        <a:effectLst/>
                        <a:latin typeface="Arial" charset="0"/>
                        <a:cs typeface="Arial" charset="0"/>
                      </a:endParaRPr>
                    </a:p>
                  </a:txBody>
                  <a:tcPr marL="91429" marR="91429" marT="45706" marB="45706"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solidFill>
                      <a:srgbClr val="0067AB"/>
                    </a:solidFill>
                  </a:tcPr>
                </a:tc>
              </a:tr>
              <a:tr h="365125">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Arial" charset="0"/>
                        </a:rPr>
                        <a:t>Hematologic</a:t>
                      </a:r>
                    </a:p>
                  </a:txBody>
                  <a:tcPr marL="91429" marR="91429" marT="45706" marB="45706"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91429" marR="91429" marT="45706" marB="45706"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1189038">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Neutropenia</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Thrombocytopenia</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Anemia</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Febrile neutropenia</a:t>
                      </a:r>
                    </a:p>
                  </a:txBody>
                  <a:tcPr marL="91429" marR="91429" marT="45706" marB="45706"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42%</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18%</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24%</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48%</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7%</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6%</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0.081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&lt;0.001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&lt;0.001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NS</a:t>
                      </a:r>
                    </a:p>
                  </a:txBody>
                  <a:tcPr marL="91429" marR="91429" marT="45706" marB="45706"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365125">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Arial" charset="0"/>
                        </a:rPr>
                        <a:t>Nonhematologic</a:t>
                      </a:r>
                    </a:p>
                  </a:txBody>
                  <a:tcPr marL="91429" marR="91429" marT="45706" marB="45706"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91429" marR="91429" marT="45706" marB="45706"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1463675">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Fatigue</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Sensory neuropathy</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Anorexia</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Nausea</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Myalgia</a:t>
                      </a:r>
                      <a:endParaRPr kumimoji="0" lang="en-US" sz="1800" b="0" i="0" u="none" strike="noStrike" cap="none" normalizeH="0" baseline="0" dirty="0" smtClean="0">
                        <a:ln>
                          <a:noFill/>
                        </a:ln>
                        <a:solidFill>
                          <a:schemeClr val="tx1"/>
                        </a:solidFill>
                        <a:effectLst/>
                        <a:latin typeface="Arial" charset="0"/>
                        <a:cs typeface="Arial" charset="0"/>
                      </a:endParaRPr>
                    </a:p>
                  </a:txBody>
                  <a:tcPr marL="91429" marR="91429" marT="45706" marB="45706"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5%</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&lt;1%</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6%</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12%</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NS</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&lt;0.001</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NS</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NS</a:t>
                      </a:r>
                    </a:p>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0.011</a:t>
                      </a:r>
                    </a:p>
                  </a:txBody>
                  <a:tcPr marL="91429" marR="91429" marT="45706" marB="45706"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639763">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Median time to improvement  of </a:t>
                      </a:r>
                      <a:r>
                        <a:rPr kumimoji="0" lang="en-US" sz="1800" b="1" i="0" u="none" strike="noStrike" cap="none" normalizeH="0" baseline="0" dirty="0" err="1" smtClean="0">
                          <a:ln>
                            <a:noFill/>
                          </a:ln>
                          <a:solidFill>
                            <a:schemeClr val="tx1"/>
                          </a:solidFill>
                          <a:effectLst/>
                          <a:latin typeface="Arial" charset="0"/>
                          <a:cs typeface="Arial" charset="0"/>
                        </a:rPr>
                        <a:t>Gr</a:t>
                      </a:r>
                      <a:r>
                        <a:rPr kumimoji="0" lang="en-US" sz="1800" b="1" i="0" u="none" strike="noStrike" cap="none" normalizeH="0" baseline="0" dirty="0" smtClean="0">
                          <a:ln>
                            <a:noFill/>
                          </a:ln>
                          <a:solidFill>
                            <a:schemeClr val="tx1"/>
                          </a:solidFill>
                          <a:effectLst/>
                          <a:latin typeface="Arial" charset="0"/>
                          <a:cs typeface="Arial" charset="0"/>
                        </a:rPr>
                        <a:t> ≥3 neuropathy to </a:t>
                      </a:r>
                      <a:r>
                        <a:rPr kumimoji="0" lang="en-US" sz="1800" b="1" i="0" u="none" strike="noStrike" cap="none" normalizeH="0" baseline="0" dirty="0" err="1" smtClean="0">
                          <a:ln>
                            <a:noFill/>
                          </a:ln>
                          <a:solidFill>
                            <a:schemeClr val="tx1"/>
                          </a:solidFill>
                          <a:effectLst/>
                          <a:latin typeface="Arial" charset="0"/>
                          <a:cs typeface="Arial" charset="0"/>
                        </a:rPr>
                        <a:t>Gr</a:t>
                      </a:r>
                      <a:r>
                        <a:rPr kumimoji="0" lang="en-US" sz="1800" b="1" i="0" u="none" strike="noStrike" cap="none" normalizeH="0" baseline="0" dirty="0" smtClean="0">
                          <a:ln>
                            <a:noFill/>
                          </a:ln>
                          <a:solidFill>
                            <a:schemeClr val="tx1"/>
                          </a:solidFill>
                          <a:effectLst/>
                          <a:latin typeface="Arial" charset="0"/>
                          <a:cs typeface="Arial" charset="0"/>
                        </a:rPr>
                        <a:t> 1 (days)</a:t>
                      </a:r>
                    </a:p>
                  </a:txBody>
                  <a:tcPr marL="91429" marR="91429" marT="45706" marB="45706"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38</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104</a:t>
                      </a:r>
                    </a:p>
                  </a:txBody>
                  <a:tcPr marL="91429" marR="91429" marT="45706" marB="45706"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0.238</a:t>
                      </a:r>
                    </a:p>
                  </a:txBody>
                  <a:tcPr marL="91429" marR="91429" marT="45706" marB="45706"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bl>
          </a:graphicData>
        </a:graphic>
      </p:graphicFrame>
      <p:sp>
        <p:nvSpPr>
          <p:cNvPr id="3" name="Title 2"/>
          <p:cNvSpPr>
            <a:spLocks noGrp="1"/>
          </p:cNvSpPr>
          <p:nvPr>
            <p:ph type="title"/>
          </p:nvPr>
        </p:nvSpPr>
        <p:spPr>
          <a:xfrm>
            <a:off x="609600" y="228600"/>
            <a:ext cx="8153400" cy="1143000"/>
          </a:xfrm>
        </p:spPr>
        <p:txBody>
          <a:bodyPr/>
          <a:lstStyle/>
          <a:p>
            <a:r>
              <a:rPr lang="en-US" sz="2400" dirty="0" smtClean="0">
                <a:solidFill>
                  <a:srgbClr val="FFFF00"/>
                </a:solidFill>
              </a:rPr>
              <a:t>Most Common Drug Related Grade 3-4 Adverse Events</a:t>
            </a:r>
            <a:endParaRPr lang="en-US" sz="2400"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76200"/>
            <a:ext cx="8153400" cy="1143000"/>
          </a:xfrm>
        </p:spPr>
        <p:txBody>
          <a:bodyPr/>
          <a:lstStyle/>
          <a:p>
            <a:pPr algn="ctr">
              <a:buClr>
                <a:srgbClr val="FFEC3B"/>
              </a:buClr>
            </a:pPr>
            <a:r>
              <a:rPr lang="en-US" sz="3200" dirty="0">
                <a:solidFill>
                  <a:srgbClr val="FFFF00"/>
                </a:solidFill>
                <a:effectLst>
                  <a:outerShdw blurRad="38100" dist="38100" dir="2700000" algn="tl">
                    <a:srgbClr val="000000"/>
                  </a:outerShdw>
                </a:effectLst>
                <a:cs typeface="Arial" pitchFamily="34" charset="0"/>
                <a:sym typeface="Arial" pitchFamily="34" charset="0"/>
              </a:rPr>
              <a:t>FACT-Taxane: Peripheral </a:t>
            </a:r>
            <a:r>
              <a:rPr lang="en-US" sz="3200" dirty="0" smtClean="0">
                <a:solidFill>
                  <a:srgbClr val="FFFF00"/>
                </a:solidFill>
                <a:effectLst>
                  <a:outerShdw blurRad="38100" dist="38100" dir="2700000" algn="tl">
                    <a:srgbClr val="000000"/>
                  </a:outerShdw>
                </a:effectLst>
                <a:cs typeface="Arial" pitchFamily="34" charset="0"/>
                <a:sym typeface="Arial" pitchFamily="34" charset="0"/>
              </a:rPr>
              <a:t>Neuropathy</a:t>
            </a:r>
            <a:endParaRPr lang="en-US" sz="3200" baseline="30000" dirty="0">
              <a:solidFill>
                <a:srgbClr val="FFFF00"/>
              </a:solidFill>
              <a:effectLst>
                <a:outerShdw blurRad="38100" dist="38100" dir="2700000" algn="tl">
                  <a:srgbClr val="000000"/>
                </a:outerShdw>
              </a:effectLst>
              <a:cs typeface="Arial" pitchFamily="34" charset="0"/>
              <a:sym typeface="Arial" pitchFamily="34" charset="0"/>
            </a:endParaRPr>
          </a:p>
        </p:txBody>
      </p:sp>
      <p:sp>
        <p:nvSpPr>
          <p:cNvPr id="2" name="TextBox 1"/>
          <p:cNvSpPr txBox="1"/>
          <p:nvPr/>
        </p:nvSpPr>
        <p:spPr>
          <a:xfrm>
            <a:off x="685800" y="1828800"/>
            <a:ext cx="7696200" cy="3293209"/>
          </a:xfrm>
          <a:prstGeom prst="rect">
            <a:avLst/>
          </a:prstGeom>
          <a:noFill/>
        </p:spPr>
        <p:txBody>
          <a:bodyPr wrap="square" rtlCol="0">
            <a:spAutoFit/>
          </a:bodyPr>
          <a:lstStyle/>
          <a:p>
            <a:pPr marL="457200" indent="-457200">
              <a:buFont typeface="Arial"/>
              <a:buChar char="•"/>
            </a:pPr>
            <a:r>
              <a:rPr lang="en-US" sz="2600" dirty="0"/>
              <a:t>The mean change from baseline to final evaluation in the patient-reported FACT-</a:t>
            </a:r>
            <a:r>
              <a:rPr lang="en-US" sz="2600" dirty="0" err="1"/>
              <a:t>Taxane</a:t>
            </a:r>
            <a:r>
              <a:rPr lang="en-US" sz="2600" dirty="0"/>
              <a:t> scale, including a neuropathy subscale, was significantly improved with </a:t>
            </a:r>
            <a:r>
              <a:rPr lang="en-US" sz="2600" i="1" dirty="0"/>
              <a:t>nab</a:t>
            </a:r>
            <a:r>
              <a:rPr lang="en-US" sz="2600" dirty="0"/>
              <a:t>-P/C versus P/C (</a:t>
            </a:r>
            <a:r>
              <a:rPr lang="en-US" sz="2600" i="1" dirty="0"/>
              <a:t>p</a:t>
            </a:r>
            <a:r>
              <a:rPr lang="en-US" sz="2600" dirty="0"/>
              <a:t> &lt; 0.001) .</a:t>
            </a:r>
          </a:p>
          <a:p>
            <a:pPr marL="457200" indent="-457200">
              <a:buFont typeface="Arial"/>
              <a:buChar char="•"/>
            </a:pPr>
            <a:endParaRPr lang="en-US" sz="2600" dirty="0"/>
          </a:p>
          <a:p>
            <a:pPr marL="457200" indent="-457200">
              <a:buFont typeface="Arial"/>
              <a:buChar char="•"/>
            </a:pPr>
            <a:r>
              <a:rPr lang="en-US" sz="2600" dirty="0"/>
              <a:t>Significantly less Grade ≥3 neuropathy occurred in the </a:t>
            </a:r>
            <a:r>
              <a:rPr lang="en-US" sz="2600" i="1" dirty="0"/>
              <a:t>nab</a:t>
            </a:r>
            <a:r>
              <a:rPr lang="en-US" sz="2600" dirty="0"/>
              <a:t>-P/C arm compared to the P/C arm.</a:t>
            </a:r>
          </a:p>
        </p:txBody>
      </p:sp>
      <p:sp>
        <p:nvSpPr>
          <p:cNvPr id="5" name="Text Placeholder 3"/>
          <p:cNvSpPr txBox="1">
            <a:spLocks/>
          </p:cNvSpPr>
          <p:nvPr/>
        </p:nvSpPr>
        <p:spPr bwMode="auto">
          <a:xfrm>
            <a:off x="533400" y="5867400"/>
            <a:ext cx="7626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buClr>
                <a:srgbClr val="FFFFFF"/>
              </a:buClr>
              <a:buFont typeface="Arial" pitchFamily="34" charset="0"/>
              <a:buNone/>
            </a:pPr>
            <a:r>
              <a:rPr lang="en-US" sz="1600" dirty="0" smtClean="0">
                <a:solidFill>
                  <a:srgbClr val="FFFFFF"/>
                </a:solidFill>
                <a:cs typeface="Arial" pitchFamily="34" charset="0"/>
                <a:sym typeface="Arial" pitchFamily="34" charset="0"/>
              </a:rPr>
              <a:t>FACT</a:t>
            </a:r>
            <a:r>
              <a:rPr lang="en-US" sz="1600" dirty="0">
                <a:solidFill>
                  <a:srgbClr val="FFFFFF"/>
                </a:solidFill>
                <a:cs typeface="Arial" pitchFamily="34" charset="0"/>
                <a:sym typeface="Arial" pitchFamily="34" charset="0"/>
              </a:rPr>
              <a:t>, </a:t>
            </a:r>
            <a:r>
              <a:rPr lang="en-US" sz="1600" dirty="0" smtClean="0">
                <a:solidFill>
                  <a:srgbClr val="FFFFFF"/>
                </a:solidFill>
                <a:cs typeface="Arial" pitchFamily="34" charset="0"/>
                <a:sym typeface="Arial" pitchFamily="34" charset="0"/>
              </a:rPr>
              <a:t>Functional </a:t>
            </a:r>
            <a:r>
              <a:rPr lang="en-US" sz="1600" dirty="0">
                <a:solidFill>
                  <a:srgbClr val="FFFFFF"/>
                </a:solidFill>
                <a:cs typeface="Arial" pitchFamily="34" charset="0"/>
                <a:sym typeface="Arial" pitchFamily="34" charset="0"/>
              </a:rPr>
              <a:t>A</a:t>
            </a:r>
            <a:r>
              <a:rPr lang="en-US" sz="1600" dirty="0" smtClean="0">
                <a:solidFill>
                  <a:srgbClr val="FFFFFF"/>
                </a:solidFill>
                <a:cs typeface="Arial" pitchFamily="34" charset="0"/>
                <a:sym typeface="Arial" pitchFamily="34" charset="0"/>
              </a:rPr>
              <a:t>ssessment </a:t>
            </a:r>
            <a:r>
              <a:rPr lang="en-US" sz="1600" dirty="0">
                <a:solidFill>
                  <a:srgbClr val="FFFFFF"/>
                </a:solidFill>
                <a:cs typeface="Arial" pitchFamily="34" charset="0"/>
                <a:sym typeface="Arial" pitchFamily="34" charset="0"/>
              </a:rPr>
              <a:t>of </a:t>
            </a:r>
            <a:r>
              <a:rPr lang="en-US" sz="1600" dirty="0" smtClean="0">
                <a:solidFill>
                  <a:srgbClr val="FFFFFF"/>
                </a:solidFill>
                <a:cs typeface="Arial" pitchFamily="34" charset="0"/>
                <a:sym typeface="Arial" pitchFamily="34" charset="0"/>
              </a:rPr>
              <a:t>Cancer Therapy</a:t>
            </a:r>
            <a:endParaRPr lang="en-US" sz="1600" dirty="0">
              <a:solidFill>
                <a:srgbClr val="FFFFFF"/>
              </a:solidFill>
              <a:cs typeface="Arial" pitchFamily="34" charset="0"/>
              <a:sym typeface="Arial" pitchFamily="34" charset="0"/>
            </a:endParaRPr>
          </a:p>
        </p:txBody>
      </p:sp>
      <p:sp>
        <p:nvSpPr>
          <p:cNvPr id="7" name="TextBox 6"/>
          <p:cNvSpPr txBox="1"/>
          <p:nvPr/>
        </p:nvSpPr>
        <p:spPr>
          <a:xfrm>
            <a:off x="457200" y="6400800"/>
            <a:ext cx="5562600" cy="338554"/>
          </a:xfrm>
          <a:prstGeom prst="rect">
            <a:avLst/>
          </a:prstGeom>
          <a:noFill/>
        </p:spPr>
        <p:txBody>
          <a:bodyPr wrap="square" rtlCol="0">
            <a:spAutoFit/>
          </a:bodyPr>
          <a:lstStyle/>
          <a:p>
            <a:r>
              <a:rPr lang="hr-HR" sz="1600" dirty="0"/>
              <a:t>Socinski MA et al. </a:t>
            </a:r>
            <a:r>
              <a:rPr lang="hr-HR" sz="1600" i="1" dirty="0"/>
              <a:t>J Clin Oncol </a:t>
            </a:r>
            <a:r>
              <a:rPr lang="hr-HR" sz="1600" dirty="0"/>
              <a:t>2012;30(17):2055-62.</a:t>
            </a:r>
            <a:endParaRPr lang="en-US" sz="1600" dirty="0"/>
          </a:p>
        </p:txBody>
      </p:sp>
    </p:spTree>
    <p:extLst>
      <p:ext uri="{BB962C8B-B14F-4D97-AF65-F5344CB8AC3E}">
        <p14:creationId xmlns:p14="http://schemas.microsoft.com/office/powerpoint/2010/main" val="448698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3"/>
          <p:cNvSpPr>
            <a:spLocks noGrp="1"/>
          </p:cNvSpPr>
          <p:nvPr>
            <p:ph type="title"/>
          </p:nvPr>
        </p:nvSpPr>
        <p:spPr/>
        <p:txBody>
          <a:bodyPr/>
          <a:lstStyle/>
          <a:p>
            <a:pPr algn="ctr"/>
            <a:r>
              <a:rPr lang="en-US" dirty="0" smtClean="0">
                <a:solidFill>
                  <a:srgbClr val="FFFF00"/>
                </a:solidFill>
              </a:rPr>
              <a:t>Conclusions</a:t>
            </a:r>
          </a:p>
        </p:txBody>
      </p:sp>
      <p:sp>
        <p:nvSpPr>
          <p:cNvPr id="96259" name="Content Placeholder 4"/>
          <p:cNvSpPr>
            <a:spLocks noGrp="1"/>
          </p:cNvSpPr>
          <p:nvPr>
            <p:ph idx="1"/>
          </p:nvPr>
        </p:nvSpPr>
        <p:spPr>
          <a:xfrm>
            <a:off x="381000" y="1524000"/>
            <a:ext cx="8382000" cy="4579938"/>
          </a:xfrm>
        </p:spPr>
        <p:txBody>
          <a:bodyPr/>
          <a:lstStyle/>
          <a:p>
            <a:pPr>
              <a:buClr>
                <a:srgbClr val="FDB813"/>
              </a:buClr>
              <a:buFont typeface="Wingdings" pitchFamily="2" charset="2"/>
              <a:buChar char="Ø"/>
            </a:pPr>
            <a:r>
              <a:rPr lang="en-US" sz="2000" i="1" dirty="0"/>
              <a:t>nab</a:t>
            </a:r>
            <a:r>
              <a:rPr lang="en-US" sz="2000" b="1" dirty="0" smtClean="0"/>
              <a:t>-P/C </a:t>
            </a:r>
            <a:r>
              <a:rPr lang="en-US" sz="2000" b="1" dirty="0"/>
              <a:t>improves ORR (primary endpoint) </a:t>
            </a:r>
            <a:r>
              <a:rPr lang="en-US" sz="2000" b="1" dirty="0" err="1"/>
              <a:t>vs</a:t>
            </a:r>
            <a:r>
              <a:rPr lang="en-US" sz="2000" b="1" dirty="0"/>
              <a:t> P/C (</a:t>
            </a:r>
            <a:r>
              <a:rPr lang="en-US" sz="2000" b="1" i="1" dirty="0"/>
              <a:t>P</a:t>
            </a:r>
            <a:r>
              <a:rPr lang="en-US" sz="2000" b="1" dirty="0"/>
              <a:t>=0.005), particularly in patients with squamous histology (</a:t>
            </a:r>
            <a:r>
              <a:rPr lang="en-US" sz="2000" b="1" i="1" dirty="0"/>
              <a:t>P</a:t>
            </a:r>
            <a:r>
              <a:rPr lang="en-US" sz="2000" b="1" dirty="0"/>
              <a:t>&lt;0.001)</a:t>
            </a:r>
          </a:p>
          <a:p>
            <a:pPr marL="342900" indent="-342900">
              <a:buClr>
                <a:srgbClr val="FDB813"/>
              </a:buClr>
              <a:buFont typeface="Wingdings" pitchFamily="2" charset="2"/>
              <a:buChar char="Ø"/>
            </a:pPr>
            <a:r>
              <a:rPr lang="en-US" sz="2000" b="1" dirty="0"/>
              <a:t>Secondary endpoints:</a:t>
            </a:r>
          </a:p>
          <a:p>
            <a:pPr marL="685800" lvl="1" indent="-279400">
              <a:buClr>
                <a:srgbClr val="FDB813"/>
              </a:buClr>
              <a:buFont typeface="Wingdings" pitchFamily="2" charset="2"/>
              <a:buChar char="Ø"/>
            </a:pPr>
            <a:r>
              <a:rPr lang="en-US" sz="2000" b="1" dirty="0">
                <a:solidFill>
                  <a:schemeClr val="tx1"/>
                </a:solidFill>
              </a:rPr>
              <a:t>No significant difference in PFS or OS between treatment arms, with HRs trending in favor of </a:t>
            </a:r>
            <a:r>
              <a:rPr lang="en-US" sz="2000" b="1" i="1" dirty="0" smtClean="0">
                <a:solidFill>
                  <a:schemeClr val="tx1"/>
                </a:solidFill>
              </a:rPr>
              <a:t>nab</a:t>
            </a:r>
            <a:r>
              <a:rPr lang="en-US" sz="2000" b="1" dirty="0">
                <a:solidFill>
                  <a:schemeClr val="tx1"/>
                </a:solidFill>
              </a:rPr>
              <a:t>-P/C</a:t>
            </a:r>
          </a:p>
          <a:p>
            <a:pPr marL="685800" lvl="1" indent="-279400">
              <a:buClr>
                <a:srgbClr val="FDB813"/>
              </a:buClr>
              <a:buFont typeface="Wingdings" pitchFamily="2" charset="2"/>
              <a:buChar char="Ø"/>
            </a:pPr>
            <a:r>
              <a:rPr lang="en-US" sz="2000" b="1" dirty="0">
                <a:solidFill>
                  <a:schemeClr val="tx1"/>
                </a:solidFill>
              </a:rPr>
              <a:t>Strongest trends in favor of </a:t>
            </a:r>
            <a:r>
              <a:rPr lang="en-US" sz="2000" i="1" dirty="0"/>
              <a:t>nab</a:t>
            </a:r>
            <a:r>
              <a:rPr lang="en-US" sz="2000" b="1" dirty="0" smtClean="0">
                <a:solidFill>
                  <a:schemeClr val="tx1"/>
                </a:solidFill>
              </a:rPr>
              <a:t>-</a:t>
            </a:r>
            <a:r>
              <a:rPr lang="en-US" sz="2000" b="1" dirty="0">
                <a:solidFill>
                  <a:schemeClr val="tx1"/>
                </a:solidFill>
              </a:rPr>
              <a:t>P/C </a:t>
            </a:r>
            <a:r>
              <a:rPr lang="en-US" sz="2000" b="1" dirty="0" smtClean="0">
                <a:solidFill>
                  <a:schemeClr val="tx1"/>
                </a:solidFill>
              </a:rPr>
              <a:t>for elderly patients and in </a:t>
            </a:r>
            <a:r>
              <a:rPr lang="en-US" sz="2000" b="1" dirty="0">
                <a:solidFill>
                  <a:schemeClr val="tx1"/>
                </a:solidFill>
              </a:rPr>
              <a:t>squamous cell histology </a:t>
            </a:r>
          </a:p>
          <a:p>
            <a:pPr>
              <a:buClr>
                <a:srgbClr val="FDB813"/>
              </a:buClr>
              <a:buFont typeface="Wingdings" pitchFamily="2" charset="2"/>
              <a:buChar char="Ø"/>
            </a:pPr>
            <a:r>
              <a:rPr lang="en-US" sz="2000" b="1" dirty="0"/>
              <a:t>ORR by investigator, sensitivity, and subgroup analyses trend in favor of </a:t>
            </a:r>
            <a:r>
              <a:rPr lang="en-US" sz="2000" i="1" dirty="0"/>
              <a:t>nab</a:t>
            </a:r>
            <a:r>
              <a:rPr lang="en-US" sz="2000" b="1" dirty="0" smtClean="0"/>
              <a:t>-</a:t>
            </a:r>
            <a:r>
              <a:rPr lang="en-US" sz="2000" b="1" dirty="0"/>
              <a:t>P/C</a:t>
            </a:r>
          </a:p>
          <a:p>
            <a:pPr marL="342900" indent="-342900">
              <a:buClr>
                <a:srgbClr val="FDB813"/>
              </a:buClr>
              <a:buFont typeface="Wingdings" pitchFamily="2" charset="2"/>
              <a:buChar char="Ø"/>
            </a:pPr>
            <a:r>
              <a:rPr lang="en-US" sz="2000" b="1" dirty="0"/>
              <a:t>Safety: increased rate of grade 3/4 anemia, reduced rates of grade 3/4 neurotoxicity and </a:t>
            </a:r>
            <a:r>
              <a:rPr lang="en-US" sz="2000" b="1" dirty="0" err="1"/>
              <a:t>myalgias</a:t>
            </a:r>
            <a:r>
              <a:rPr lang="en-US" sz="2000" b="1" dirty="0"/>
              <a:t> with </a:t>
            </a:r>
            <a:r>
              <a:rPr lang="en-US" sz="2000" b="1" i="1" dirty="0" smtClean="0"/>
              <a:t>nab</a:t>
            </a:r>
            <a:r>
              <a:rPr lang="en-US" sz="2000" b="1" dirty="0"/>
              <a:t>-P/C</a:t>
            </a:r>
          </a:p>
          <a:p>
            <a:pPr>
              <a:buFontTx/>
              <a:buNone/>
            </a:pPr>
            <a:endParaRPr lang="en-US" sz="2000" dirty="0" smtClean="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solidFill>
                  <a:srgbClr val="FFFF00"/>
                </a:solidFill>
              </a:rPr>
              <a:t>Where would I consider </a:t>
            </a:r>
            <a:r>
              <a:rPr lang="en-US" dirty="0" err="1" smtClean="0">
                <a:solidFill>
                  <a:srgbClr val="FFFF00"/>
                </a:solidFill>
              </a:rPr>
              <a:t>Cb</a:t>
            </a:r>
            <a:r>
              <a:rPr lang="en-US" dirty="0" smtClean="0">
                <a:solidFill>
                  <a:srgbClr val="FFFF00"/>
                </a:solidFill>
              </a:rPr>
              <a:t>/</a:t>
            </a:r>
            <a:r>
              <a:rPr lang="en-US" i="1" dirty="0" smtClean="0">
                <a:solidFill>
                  <a:srgbClr val="FFFF00"/>
                </a:solidFill>
              </a:rPr>
              <a:t>nab</a:t>
            </a:r>
            <a:r>
              <a:rPr lang="en-US" dirty="0" smtClean="0">
                <a:solidFill>
                  <a:srgbClr val="FFFF00"/>
                </a:solidFill>
              </a:rPr>
              <a:t>-paclitaxel……….</a:t>
            </a:r>
            <a:endParaRPr lang="en-US" dirty="0">
              <a:solidFill>
                <a:srgbClr val="FFFF00"/>
              </a:solidFill>
            </a:endParaRPr>
          </a:p>
        </p:txBody>
      </p:sp>
      <p:sp>
        <p:nvSpPr>
          <p:cNvPr id="3" name="Content Placeholder 2"/>
          <p:cNvSpPr>
            <a:spLocks noGrp="1"/>
          </p:cNvSpPr>
          <p:nvPr>
            <p:ph idx="1"/>
          </p:nvPr>
        </p:nvSpPr>
        <p:spPr/>
        <p:txBody>
          <a:bodyPr/>
          <a:lstStyle/>
          <a:p>
            <a:r>
              <a:rPr lang="en-US" dirty="0" smtClean="0"/>
              <a:t>Squamous histology</a:t>
            </a:r>
          </a:p>
          <a:p>
            <a:r>
              <a:rPr lang="en-US" dirty="0" smtClean="0"/>
              <a:t>Elderly</a:t>
            </a:r>
          </a:p>
          <a:p>
            <a:r>
              <a:rPr lang="en-US" dirty="0" smtClean="0"/>
              <a:t>Baseline neuropathy</a:t>
            </a:r>
          </a:p>
          <a:p>
            <a:r>
              <a:rPr lang="en-US" dirty="0" smtClean="0"/>
              <a:t>Steroid (or other pre-med) intolerance</a:t>
            </a:r>
          </a:p>
          <a:p>
            <a:r>
              <a:rPr lang="en-US" dirty="0" smtClean="0"/>
              <a:t>HSR</a:t>
            </a:r>
          </a:p>
          <a:p>
            <a:r>
              <a:rPr lang="en-US" dirty="0" smtClean="0"/>
              <a:t>Severe myalgia/arthralgia</a:t>
            </a:r>
          </a:p>
          <a:p>
            <a:r>
              <a:rPr lang="en-US" dirty="0" smtClean="0"/>
              <a:t>Chair time issues</a:t>
            </a:r>
          </a:p>
          <a:p>
            <a:endParaRPr lang="en-US" dirty="0"/>
          </a:p>
        </p:txBody>
      </p:sp>
    </p:spTree>
    <p:extLst>
      <p:ext uri="{BB962C8B-B14F-4D97-AF65-F5344CB8AC3E}">
        <p14:creationId xmlns:p14="http://schemas.microsoft.com/office/powerpoint/2010/main" val="1433948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990600"/>
            <a:ext cx="8229600" cy="3886200"/>
          </a:xfrm>
        </p:spPr>
        <p:txBody>
          <a:bodyPr>
            <a:normAutofit/>
          </a:bodyPr>
          <a:lstStyle/>
          <a:p>
            <a:pPr eaLnBrk="1" hangingPunct="1">
              <a:defRPr/>
            </a:pPr>
            <a:r>
              <a:rPr lang="en-US" sz="3200" i="1" dirty="0"/>
              <a:t>Nab</a:t>
            </a:r>
            <a:r>
              <a:rPr lang="en-US" sz="3200" dirty="0"/>
              <a:t> </a:t>
            </a:r>
            <a:r>
              <a:rPr lang="en-US" sz="3200" dirty="0" smtClean="0"/>
              <a:t>Paclitaxel</a:t>
            </a:r>
            <a:r>
              <a:rPr lang="en-US" sz="4000" b="1" dirty="0" smtClean="0">
                <a:latin typeface="Arial" pitchFamily="34" charset="0"/>
              </a:rPr>
              <a:t/>
            </a:r>
            <a:br>
              <a:rPr lang="en-US" sz="4000" b="1" dirty="0" smtClean="0">
                <a:latin typeface="Arial" pitchFamily="34" charset="0"/>
              </a:rPr>
            </a:br>
            <a:r>
              <a:rPr lang="en-US" sz="3200" b="1" dirty="0" smtClean="0">
                <a:latin typeface="Arial" pitchFamily="34" charset="0"/>
              </a:rPr>
              <a:t/>
            </a:r>
            <a:br>
              <a:rPr lang="en-US" sz="3200" b="1" dirty="0" smtClean="0">
                <a:latin typeface="Arial" pitchFamily="34" charset="0"/>
              </a:rPr>
            </a:br>
            <a:r>
              <a:rPr lang="en-US" sz="3200" b="1" dirty="0" smtClean="0">
                <a:latin typeface="Arial" pitchFamily="34" charset="0"/>
              </a:rPr>
              <a:t/>
            </a:r>
            <a:br>
              <a:rPr lang="en-US" sz="3200" b="1" dirty="0" smtClean="0">
                <a:latin typeface="Arial" pitchFamily="34" charset="0"/>
              </a:rPr>
            </a:br>
            <a:r>
              <a:rPr lang="en-US" sz="2800" b="1" dirty="0" smtClean="0">
                <a:solidFill>
                  <a:schemeClr val="tx1"/>
                </a:solidFill>
                <a:effectLst/>
                <a:latin typeface="Arial" pitchFamily="34" charset="0"/>
              </a:rPr>
              <a:t>Mark A. </a:t>
            </a:r>
            <a:r>
              <a:rPr lang="en-US" sz="2800" b="1" dirty="0" err="1" smtClean="0">
                <a:solidFill>
                  <a:schemeClr val="tx1"/>
                </a:solidFill>
                <a:effectLst/>
                <a:latin typeface="Arial" pitchFamily="34" charset="0"/>
              </a:rPr>
              <a:t>Socinski</a:t>
            </a:r>
            <a:r>
              <a:rPr lang="en-US" sz="2800" b="1" dirty="0" smtClean="0">
                <a:solidFill>
                  <a:schemeClr val="tx1"/>
                </a:solidFill>
                <a:effectLst/>
                <a:latin typeface="Arial" pitchFamily="34" charset="0"/>
              </a:rPr>
              <a:t>, MD</a:t>
            </a:r>
            <a:br>
              <a:rPr lang="en-US" sz="2800" b="1" dirty="0" smtClean="0">
                <a:solidFill>
                  <a:schemeClr val="tx1"/>
                </a:solidFill>
                <a:effectLst/>
                <a:latin typeface="Arial" pitchFamily="34" charset="0"/>
              </a:rPr>
            </a:br>
            <a:r>
              <a:rPr lang="en-US" sz="2400" b="1" dirty="0" smtClean="0">
                <a:solidFill>
                  <a:schemeClr val="tx1"/>
                </a:solidFill>
                <a:effectLst/>
                <a:latin typeface="Arial" pitchFamily="34" charset="0"/>
              </a:rPr>
              <a:t>Professor of Medicine and Thoracic Surgery</a:t>
            </a:r>
            <a:br>
              <a:rPr lang="en-US" sz="2400" b="1" dirty="0" smtClean="0">
                <a:solidFill>
                  <a:schemeClr val="tx1"/>
                </a:solidFill>
                <a:effectLst/>
                <a:latin typeface="Arial" pitchFamily="34" charset="0"/>
              </a:rPr>
            </a:br>
            <a:r>
              <a:rPr lang="en-US" sz="2400" b="1" dirty="0" smtClean="0">
                <a:solidFill>
                  <a:schemeClr val="tx1"/>
                </a:solidFill>
                <a:effectLst/>
                <a:latin typeface="Arial" pitchFamily="34" charset="0"/>
              </a:rPr>
              <a:t/>
            </a:r>
            <a:br>
              <a:rPr lang="en-US" sz="2400" b="1" dirty="0" smtClean="0">
                <a:solidFill>
                  <a:schemeClr val="tx1"/>
                </a:solidFill>
                <a:effectLst/>
                <a:latin typeface="Arial" pitchFamily="34" charset="0"/>
              </a:rPr>
            </a:br>
            <a:r>
              <a:rPr lang="en-US" sz="2400" b="1" dirty="0" smtClean="0">
                <a:solidFill>
                  <a:schemeClr val="tx1"/>
                </a:solidFill>
                <a:effectLst/>
                <a:latin typeface="Arial" pitchFamily="34" charset="0"/>
              </a:rPr>
              <a:t/>
            </a:r>
            <a:br>
              <a:rPr lang="en-US" sz="2400" b="1" dirty="0" smtClean="0">
                <a:solidFill>
                  <a:schemeClr val="tx1"/>
                </a:solidFill>
                <a:effectLst/>
                <a:latin typeface="Arial" pitchFamily="34" charset="0"/>
              </a:rPr>
            </a:br>
            <a:r>
              <a:rPr lang="en-US" sz="2400" b="1" dirty="0" smtClean="0">
                <a:solidFill>
                  <a:schemeClr val="tx1"/>
                </a:solidFill>
                <a:effectLst/>
                <a:latin typeface="Arial" pitchFamily="34" charset="0"/>
              </a:rPr>
              <a:t> </a:t>
            </a:r>
            <a:endParaRPr lang="en-US" sz="3200" b="1" dirty="0" smtClean="0">
              <a:effectLst/>
              <a:latin typeface="Arial" pitchFamily="34" charset="0"/>
            </a:endParaRPr>
          </a:p>
        </p:txBody>
      </p:sp>
      <p:sp>
        <p:nvSpPr>
          <p:cNvPr id="5123" name="Rectangle 3"/>
          <p:cNvSpPr>
            <a:spLocks noGrp="1" noChangeArrowheads="1"/>
          </p:cNvSpPr>
          <p:nvPr>
            <p:ph type="subTitle" idx="1"/>
          </p:nvPr>
        </p:nvSpPr>
        <p:spPr>
          <a:xfrm>
            <a:off x="990600" y="4267200"/>
            <a:ext cx="7162800" cy="1676400"/>
          </a:xfrm>
        </p:spPr>
        <p:txBody>
          <a:bodyPr>
            <a:normAutofit fontScale="85000" lnSpcReduction="20000"/>
          </a:bodyPr>
          <a:lstStyle/>
          <a:p>
            <a:pPr algn="ctr">
              <a:spcBef>
                <a:spcPct val="0"/>
              </a:spcBef>
              <a:defRPr/>
            </a:pPr>
            <a:r>
              <a:rPr lang="en-US" sz="2000" dirty="0">
                <a:effectLst/>
                <a:cs typeface="+mn-cs"/>
              </a:rPr>
              <a:t>Director, Lung Cancer Section, Division of </a:t>
            </a:r>
            <a:r>
              <a:rPr lang="en-US" sz="2000" dirty="0" smtClean="0">
                <a:effectLst/>
                <a:cs typeface="+mn-cs"/>
              </a:rPr>
              <a:t>Hematology/Oncology</a:t>
            </a:r>
          </a:p>
          <a:p>
            <a:pPr algn="ctr">
              <a:spcBef>
                <a:spcPct val="0"/>
              </a:spcBef>
              <a:defRPr/>
            </a:pPr>
            <a:r>
              <a:rPr lang="en-US" sz="2000" dirty="0" smtClean="0"/>
              <a:t>Clinical Associate Director, Lung SPORE</a:t>
            </a:r>
            <a:endParaRPr lang="en-US" sz="2000" dirty="0">
              <a:effectLst/>
              <a:cs typeface="+mn-cs"/>
            </a:endParaRPr>
          </a:p>
          <a:p>
            <a:pPr algn="ctr">
              <a:spcBef>
                <a:spcPct val="0"/>
              </a:spcBef>
              <a:defRPr/>
            </a:pPr>
            <a:r>
              <a:rPr lang="en-US" sz="2000" dirty="0">
                <a:effectLst/>
                <a:cs typeface="+mn-cs"/>
              </a:rPr>
              <a:t>Co-Director, UPMC Lung Cancer Center of Excellence and Lung and Thoracic Malignancies Program</a:t>
            </a:r>
          </a:p>
          <a:p>
            <a:pPr algn="ctr">
              <a:spcBef>
                <a:spcPct val="0"/>
              </a:spcBef>
              <a:defRPr/>
            </a:pPr>
            <a:r>
              <a:rPr lang="en-US" sz="2000" dirty="0">
                <a:effectLst/>
                <a:cs typeface="+mn-cs"/>
              </a:rPr>
              <a:t>University of Pittsburgh</a:t>
            </a:r>
          </a:p>
          <a:p>
            <a:pPr eaLnBrk="1" hangingPunct="1">
              <a:lnSpc>
                <a:spcPct val="90000"/>
              </a:lnSpc>
              <a:defRPr/>
            </a:pPr>
            <a:r>
              <a:rPr lang="en-US" altLang="ja-JP" sz="2000" b="1" dirty="0" smtClean="0">
                <a:ea typeface="ＭＳ Ｐゴシック" pitchFamily="34" charset="-128"/>
                <a:cs typeface="+mn-cs"/>
              </a:rPr>
              <a:t/>
            </a:r>
            <a:br>
              <a:rPr lang="en-US" altLang="ja-JP" sz="2000" b="1" dirty="0" smtClean="0">
                <a:ea typeface="ＭＳ Ｐゴシック" pitchFamily="34" charset="-128"/>
                <a:cs typeface="+mn-cs"/>
              </a:rPr>
            </a:br>
            <a:endParaRPr lang="en-US" sz="2000" b="1" dirty="0" smtClean="0">
              <a:ea typeface="ＭＳ Ｐゴシック" pitchFamily="34" charset="-128"/>
              <a:cs typeface="+mn-cs"/>
            </a:endParaRPr>
          </a:p>
        </p:txBody>
      </p:sp>
    </p:spTree>
    <p:custDataLst>
      <p:tags r:id="rId1"/>
    </p:custDataLst>
    <p:extLst>
      <p:ext uri="{BB962C8B-B14F-4D97-AF65-F5344CB8AC3E}">
        <p14:creationId xmlns:p14="http://schemas.microsoft.com/office/powerpoint/2010/main" val="7242795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r>
              <a:rPr lang="en-US" sz="1800" b="1" i="0" smtClean="0">
                <a:solidFill>
                  <a:srgbClr val="002656"/>
                </a:solidFill>
              </a:rPr>
              <a:t>Co-Chairs</a:t>
            </a:r>
          </a:p>
          <a:p>
            <a:r>
              <a:rPr lang="en-US" sz="1800" b="1" i="0" smtClean="0">
                <a:solidFill>
                  <a:srgbClr val="505153"/>
                </a:solidFill>
              </a:rPr>
              <a:t>Rogerio C Lilenbaum, MD</a:t>
            </a:r>
          </a:p>
          <a:p>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r>
              <a:rPr lang="en-US" sz="1800" b="1" i="0" smtClean="0">
                <a:solidFill>
                  <a:srgbClr val="002656"/>
                </a:solidFill>
              </a:rPr>
              <a:t>Co-Chair and Moderator</a:t>
            </a:r>
            <a:endParaRPr lang="en-US" sz="1800" b="1" i="0" smtClean="0">
              <a:solidFill>
                <a:srgbClr val="505153"/>
              </a:solidFill>
            </a:endParaRPr>
          </a:p>
          <a:p>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r>
              <a:rPr lang="en-US" sz="1800" b="1" i="0" smtClean="0">
                <a:solidFill>
                  <a:srgbClr val="505153"/>
                </a:solidFill>
              </a:rPr>
              <a:t>Ramaswamy Govindan, MD</a:t>
            </a:r>
          </a:p>
          <a:p>
            <a:r>
              <a:rPr lang="en-US" sz="1800" b="1" i="0" smtClean="0">
                <a:solidFill>
                  <a:srgbClr val="505153"/>
                </a:solidFill>
              </a:rPr>
              <a:t>Bruce E Johnson, MD</a:t>
            </a:r>
          </a:p>
          <a:p>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r>
              <a:rPr lang="en-US" sz="1800" b="1" i="0" smtClean="0">
                <a:solidFill>
                  <a:srgbClr val="505153"/>
                </a:solidFill>
              </a:rPr>
              <a:t>Jyoti D Patel, MD</a:t>
            </a:r>
          </a:p>
          <a:p>
            <a:r>
              <a:rPr lang="en-US" sz="1800" b="1" i="0" smtClean="0">
                <a:solidFill>
                  <a:srgbClr val="505153"/>
                </a:solidFill>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b="1" dirty="0" smtClean="0">
                <a:solidFill>
                  <a:srgbClr val="FFFFFF"/>
                </a:solidFill>
                <a:ea typeface="ＭＳ Ｐゴシック" charset="0"/>
                <a:cs typeface="ＭＳ Ｐゴシック" charset="0"/>
              </a:rPr>
              <a:t>Do you consider the lack of need for steroids with </a:t>
            </a:r>
            <a:r>
              <a:rPr lang="en-US" b="1" i="1" dirty="0" smtClean="0">
                <a:solidFill>
                  <a:srgbClr val="FFFFFF"/>
                </a:solidFill>
                <a:ea typeface="ＭＳ Ｐゴシック" charset="0"/>
                <a:cs typeface="ＭＳ Ｐゴシック" charset="0"/>
              </a:rPr>
              <a:t>nab</a:t>
            </a:r>
            <a:r>
              <a:rPr lang="en-US" b="1" dirty="0" smtClean="0">
                <a:solidFill>
                  <a:srgbClr val="FFFFFF"/>
                </a:solidFill>
                <a:ea typeface="ＭＳ Ｐゴシック" charset="0"/>
                <a:cs typeface="ＭＳ Ｐゴシック" charset="0"/>
              </a:rPr>
              <a:t> paclitaxel as a clinically meaningful benefit?</a:t>
            </a:r>
          </a:p>
        </p:txBody>
      </p:sp>
      <p:graphicFrame>
        <p:nvGraphicFramePr>
          <p:cNvPr id="4" name="Chart 3"/>
          <p:cNvGraphicFramePr/>
          <p:nvPr>
            <p:extLst>
              <p:ext uri="{D42A27DB-BD31-4B8C-83A1-F6EECF244321}">
                <p14:modId xmlns:p14="http://schemas.microsoft.com/office/powerpoint/2010/main" val="2924881358"/>
              </p:ext>
            </p:extLst>
          </p:nvPr>
        </p:nvGraphicFramePr>
        <p:xfrm>
          <a:off x="304800" y="21336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85704905"/>
      </p:ext>
    </p:extLst>
  </p:cSld>
  <p:clrMapOvr>
    <a:masterClrMapping/>
  </p:clrMapOvr>
  <p:transition xmlns:p14="http://schemas.microsoft.com/office/powerpoint/2010/mai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b="1">
                <a:solidFill>
                  <a:srgbClr val="FF0000"/>
                </a:solidFill>
                <a:latin typeface="Calibri" charset="0"/>
                <a:ea typeface="ＭＳ Ｐゴシック" charset="0"/>
                <a:cs typeface="ＭＳ Ｐゴシック" charset="0"/>
              </a:rPr>
              <a:t>Case Presentation IV</a:t>
            </a:r>
          </a:p>
        </p:txBody>
      </p:sp>
      <p:sp>
        <p:nvSpPr>
          <p:cNvPr id="49154" name="Content Placeholder 2"/>
          <p:cNvSpPr>
            <a:spLocks noGrp="1"/>
          </p:cNvSpPr>
          <p:nvPr>
            <p:ph idx="1"/>
          </p:nvPr>
        </p:nvSpPr>
        <p:spPr/>
        <p:txBody>
          <a:bodyPr/>
          <a:lstStyle/>
          <a:p>
            <a:r>
              <a:rPr lang="en-US">
                <a:latin typeface="Calibri" charset="0"/>
                <a:ea typeface="ＭＳ Ｐゴシック" charset="0"/>
                <a:cs typeface="ＭＳ Ｐゴシック" charset="0"/>
              </a:rPr>
              <a:t>A 56 year old woman presents with squamous cell cancer of the lung with metastases to adrenal glands, sacrum and right scapula. She has an excellent performance status. The bony lesions are not painful. She works full time. She was treated with four cycles of paclitaxel and carboplatin. She has had a partial response (lung and adrenal) and bone lesions are stable.</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b="1" dirty="0" smtClean="0">
                <a:solidFill>
                  <a:srgbClr val="FFFFFF"/>
                </a:solidFill>
                <a:ea typeface="ＭＳ Ｐゴシック" charset="0"/>
                <a:cs typeface="ＭＳ Ｐゴシック" charset="0"/>
              </a:rPr>
              <a:t>Which of the following was just shown to improve progression-free survival (PFS) and survival in pancreatic cancer when added to gemcitabine (as of last week)?</a:t>
            </a:r>
          </a:p>
        </p:txBody>
      </p:sp>
      <p:graphicFrame>
        <p:nvGraphicFramePr>
          <p:cNvPr id="4" name="Chart 3"/>
          <p:cNvGraphicFramePr/>
          <p:nvPr>
            <p:extLst>
              <p:ext uri="{D42A27DB-BD31-4B8C-83A1-F6EECF244321}">
                <p14:modId xmlns:p14="http://schemas.microsoft.com/office/powerpoint/2010/main" val="732456401"/>
              </p:ext>
            </p:extLst>
          </p:nvPr>
        </p:nvGraphicFramePr>
        <p:xfrm>
          <a:off x="76200" y="2133600"/>
          <a:ext cx="8153400"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0" y="4648200"/>
            <a:ext cx="1981200" cy="338554"/>
          </a:xfrm>
          <a:prstGeom prst="rect">
            <a:avLst/>
          </a:prstGeom>
          <a:noFill/>
        </p:spPr>
        <p:txBody>
          <a:bodyPr wrap="square" rtlCol="0">
            <a:spAutoFit/>
          </a:bodyPr>
          <a:lstStyle/>
          <a:p>
            <a:pPr algn="r"/>
            <a:r>
              <a:rPr lang="en-US" sz="1600" i="1" dirty="0" smtClean="0"/>
              <a:t>Nab</a:t>
            </a:r>
            <a:r>
              <a:rPr lang="en-US" sz="1600" dirty="0" smtClean="0"/>
              <a:t> paclitaxel</a:t>
            </a:r>
            <a:endParaRPr lang="en-US" sz="1600" dirty="0"/>
          </a:p>
        </p:txBody>
      </p:sp>
    </p:spTree>
  </p:cSld>
  <p:clrMapOvr>
    <a:masterClrMapping/>
  </p:clrMapOvr>
  <p:transition xmlns:p14="http://schemas.microsoft.com/office/powerpoint/2010/mai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b="1" dirty="0" smtClean="0">
                <a:solidFill>
                  <a:srgbClr val="FFFFFF"/>
                </a:solidFill>
                <a:ea typeface="ＭＳ Ｐゴシック" charset="0"/>
                <a:cs typeface="ＭＳ Ｐゴシック" charset="0"/>
              </a:rPr>
              <a:t>To how many patients with NSCLC have you administered </a:t>
            </a:r>
            <a:r>
              <a:rPr lang="en-US" b="1" i="1" dirty="0" smtClean="0">
                <a:solidFill>
                  <a:srgbClr val="FFFFFF"/>
                </a:solidFill>
                <a:ea typeface="ＭＳ Ｐゴシック" charset="0"/>
                <a:cs typeface="ＭＳ Ｐゴシック" charset="0"/>
              </a:rPr>
              <a:t>nab</a:t>
            </a:r>
            <a:r>
              <a:rPr lang="en-US" b="1" dirty="0" smtClean="0">
                <a:solidFill>
                  <a:srgbClr val="FFFFFF"/>
                </a:solidFill>
                <a:ea typeface="ＭＳ Ｐゴシック" charset="0"/>
                <a:cs typeface="ＭＳ Ｐゴシック" charset="0"/>
              </a:rPr>
              <a:t> paclitaxel, on or off protocol?</a:t>
            </a:r>
          </a:p>
        </p:txBody>
      </p:sp>
      <p:graphicFrame>
        <p:nvGraphicFramePr>
          <p:cNvPr id="4" name="Chart 3"/>
          <p:cNvGraphicFramePr/>
          <p:nvPr>
            <p:extLst>
              <p:ext uri="{D42A27DB-BD31-4B8C-83A1-F6EECF244321}">
                <p14:modId xmlns:p14="http://schemas.microsoft.com/office/powerpoint/2010/main" val="940704388"/>
              </p:ext>
            </p:extLst>
          </p:nvPr>
        </p:nvGraphicFramePr>
        <p:xfrm>
          <a:off x="381000" y="2133600"/>
          <a:ext cx="8153400"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609600" y="4690646"/>
            <a:ext cx="1981200" cy="338554"/>
          </a:xfrm>
          <a:prstGeom prst="rect">
            <a:avLst/>
          </a:prstGeom>
          <a:noFill/>
        </p:spPr>
        <p:txBody>
          <a:bodyPr wrap="square" rtlCol="0">
            <a:spAutoFit/>
          </a:bodyPr>
          <a:lstStyle/>
          <a:p>
            <a:pPr algn="r"/>
            <a:r>
              <a:rPr lang="en-US" sz="1600" dirty="0" smtClean="0"/>
              <a:t>6-10</a:t>
            </a:r>
            <a:endParaRPr lang="en-US" sz="1600" dirty="0"/>
          </a:p>
        </p:txBody>
      </p:sp>
      <p:sp>
        <p:nvSpPr>
          <p:cNvPr id="5" name="TextBox 4"/>
          <p:cNvSpPr txBox="1"/>
          <p:nvPr/>
        </p:nvSpPr>
        <p:spPr>
          <a:xfrm>
            <a:off x="609600" y="3242846"/>
            <a:ext cx="1981200" cy="338554"/>
          </a:xfrm>
          <a:prstGeom prst="rect">
            <a:avLst/>
          </a:prstGeom>
          <a:noFill/>
        </p:spPr>
        <p:txBody>
          <a:bodyPr wrap="square" rtlCol="0">
            <a:spAutoFit/>
          </a:bodyPr>
          <a:lstStyle/>
          <a:p>
            <a:pPr algn="r"/>
            <a:r>
              <a:rPr lang="en-US" sz="1600" dirty="0" smtClean="0"/>
              <a:t>1-2</a:t>
            </a:r>
            <a:endParaRPr lang="en-US" sz="1600" dirty="0"/>
          </a:p>
        </p:txBody>
      </p:sp>
      <p:sp>
        <p:nvSpPr>
          <p:cNvPr id="6" name="TextBox 5"/>
          <p:cNvSpPr txBox="1"/>
          <p:nvPr/>
        </p:nvSpPr>
        <p:spPr>
          <a:xfrm>
            <a:off x="609600" y="3962400"/>
            <a:ext cx="1981200" cy="338554"/>
          </a:xfrm>
          <a:prstGeom prst="rect">
            <a:avLst/>
          </a:prstGeom>
          <a:noFill/>
        </p:spPr>
        <p:txBody>
          <a:bodyPr wrap="square" rtlCol="0">
            <a:spAutoFit/>
          </a:bodyPr>
          <a:lstStyle/>
          <a:p>
            <a:pPr algn="r"/>
            <a:r>
              <a:rPr lang="en-US" sz="1600" dirty="0" smtClean="0"/>
              <a:t>3-5</a:t>
            </a:r>
            <a:endParaRPr lang="en-US" sz="1600" dirty="0"/>
          </a:p>
        </p:txBody>
      </p:sp>
    </p:spTree>
    <p:extLst>
      <p:ext uri="{BB962C8B-B14F-4D97-AF65-F5344CB8AC3E}">
        <p14:creationId xmlns:p14="http://schemas.microsoft.com/office/powerpoint/2010/main" val="3536603999"/>
      </p:ext>
    </p:extLst>
  </p:cSld>
  <p:clrMapOvr>
    <a:masterClrMapping/>
  </p:clrMapOvr>
  <p:transition xmlns:p14="http://schemas.microsoft.com/office/powerpoint/2010/mai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b="1" dirty="0" smtClean="0">
                <a:solidFill>
                  <a:srgbClr val="FFFFFF"/>
                </a:solidFill>
                <a:ea typeface="ＭＳ Ｐゴシック" charset="0"/>
                <a:cs typeface="ＭＳ Ｐゴシック" charset="0"/>
              </a:rPr>
              <a:t>How comfortable are you in administering </a:t>
            </a:r>
            <a:r>
              <a:rPr lang="en-US" b="1" i="1" dirty="0" smtClean="0">
                <a:solidFill>
                  <a:srgbClr val="FFFFFF"/>
                </a:solidFill>
                <a:ea typeface="ＭＳ Ｐゴシック" charset="0"/>
                <a:cs typeface="ＭＳ Ｐゴシック" charset="0"/>
              </a:rPr>
              <a:t>nab</a:t>
            </a:r>
            <a:r>
              <a:rPr lang="en-US" b="1" dirty="0" smtClean="0">
                <a:solidFill>
                  <a:srgbClr val="FFFFFF"/>
                </a:solidFill>
                <a:ea typeface="ＭＳ Ｐゴシック" charset="0"/>
                <a:cs typeface="ＭＳ Ｐゴシック" charset="0"/>
              </a:rPr>
              <a:t> paclitaxel to patients with NSCLC?</a:t>
            </a:r>
          </a:p>
        </p:txBody>
      </p:sp>
      <p:graphicFrame>
        <p:nvGraphicFramePr>
          <p:cNvPr id="4" name="Chart 3"/>
          <p:cNvGraphicFramePr/>
          <p:nvPr>
            <p:extLst>
              <p:ext uri="{D42A27DB-BD31-4B8C-83A1-F6EECF244321}">
                <p14:modId xmlns:p14="http://schemas.microsoft.com/office/powerpoint/2010/main" val="2502590824"/>
              </p:ext>
            </p:extLst>
          </p:nvPr>
        </p:nvGraphicFramePr>
        <p:xfrm>
          <a:off x="457200" y="20574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4705457"/>
      </p:ext>
    </p:extLst>
  </p:cSld>
  <p:clrMapOvr>
    <a:masterClrMapping/>
  </p:clrMapOvr>
  <p:transition xmlns:p14="http://schemas.microsoft.com/office/powerpoint/2010/mai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Title 1"/>
          <p:cNvSpPr>
            <a:spLocks noGrp="1"/>
          </p:cNvSpPr>
          <p:nvPr>
            <p:ph type="title"/>
          </p:nvPr>
        </p:nvSpPr>
        <p:spPr>
          <a:xfrm>
            <a:off x="488950" y="344488"/>
            <a:ext cx="8267700" cy="928687"/>
          </a:xfrm>
        </p:spPr>
        <p:txBody>
          <a:bodyPr/>
          <a:lstStyle/>
          <a:p>
            <a:pPr algn="ctr">
              <a:defRPr/>
            </a:pPr>
            <a:r>
              <a:rPr lang="en-US" dirty="0" smtClean="0">
                <a:solidFill>
                  <a:srgbClr val="FFFF00"/>
                </a:solidFill>
              </a:rPr>
              <a:t>Nab-Paclitaxel Studies in NSCLC</a:t>
            </a:r>
          </a:p>
        </p:txBody>
      </p:sp>
      <p:graphicFrame>
        <p:nvGraphicFramePr>
          <p:cNvPr id="5" name="Content Placeholder 4"/>
          <p:cNvGraphicFramePr>
            <a:graphicFrameLocks noGrp="1"/>
          </p:cNvGraphicFramePr>
          <p:nvPr>
            <p:ph idx="1"/>
          </p:nvPr>
        </p:nvGraphicFramePr>
        <p:xfrm>
          <a:off x="349250" y="1752600"/>
          <a:ext cx="8489950" cy="1066800"/>
        </p:xfrm>
        <a:graphic>
          <a:graphicData uri="http://schemas.openxmlformats.org/drawingml/2006/table">
            <a:tbl>
              <a:tblPr firstRow="1" bandRow="1">
                <a:tableStyleId>{C083E6E3-FA7D-4D7B-A595-EF9225AFEA82}</a:tableStyleId>
              </a:tblPr>
              <a:tblGrid>
                <a:gridCol w="2089150"/>
                <a:gridCol w="762000"/>
                <a:gridCol w="609600"/>
                <a:gridCol w="5029200"/>
              </a:tblGrid>
              <a:tr h="355600">
                <a:tc>
                  <a:txBody>
                    <a:bodyPr/>
                    <a:lstStyle/>
                    <a:p>
                      <a:r>
                        <a:rPr lang="en-US" sz="1400" dirty="0" smtClean="0"/>
                        <a:t>Author</a:t>
                      </a:r>
                      <a:endParaRPr lang="en-US" sz="1400" dirty="0"/>
                    </a:p>
                  </a:txBody>
                  <a:tcPr anchor="ctr"/>
                </a:tc>
                <a:tc>
                  <a:txBody>
                    <a:bodyPr/>
                    <a:lstStyle/>
                    <a:p>
                      <a:pPr algn="ctr"/>
                      <a:r>
                        <a:rPr lang="en-US" sz="1400" dirty="0" smtClean="0"/>
                        <a:t>Phase</a:t>
                      </a:r>
                      <a:endParaRPr lang="en-US" sz="1400" dirty="0"/>
                    </a:p>
                  </a:txBody>
                  <a:tcPr anchor="ctr"/>
                </a:tc>
                <a:tc>
                  <a:txBody>
                    <a:bodyPr/>
                    <a:lstStyle/>
                    <a:p>
                      <a:pPr algn="ctr"/>
                      <a:r>
                        <a:rPr lang="en-US" sz="1400" dirty="0" smtClean="0"/>
                        <a:t>N</a:t>
                      </a:r>
                      <a:endParaRPr lang="en-US" sz="1400" dirty="0"/>
                    </a:p>
                  </a:txBody>
                  <a:tcPr anchor="ctr"/>
                </a:tc>
                <a:tc>
                  <a:txBody>
                    <a:bodyPr/>
                    <a:lstStyle/>
                    <a:p>
                      <a:r>
                        <a:rPr lang="en-US" sz="1400" dirty="0" smtClean="0"/>
                        <a:t>Regimen </a:t>
                      </a:r>
                      <a:endParaRPr lang="en-US" sz="1400" dirty="0"/>
                    </a:p>
                  </a:txBody>
                  <a:tcPr anchor="ctr"/>
                </a:tc>
              </a:tr>
              <a:tr h="355600">
                <a:tc>
                  <a:txBody>
                    <a:bodyPr/>
                    <a:lstStyle/>
                    <a:p>
                      <a:r>
                        <a:rPr lang="en-US" sz="1400" dirty="0" smtClean="0"/>
                        <a:t>Green et al. (2006)</a:t>
                      </a:r>
                      <a:endParaRPr lang="en-US" sz="1400" dirty="0"/>
                    </a:p>
                  </a:txBody>
                  <a:tcPr anchor="ctr"/>
                </a:tc>
                <a:tc>
                  <a:txBody>
                    <a:bodyPr/>
                    <a:lstStyle/>
                    <a:p>
                      <a:pPr algn="ctr"/>
                      <a:r>
                        <a:rPr lang="en-US" sz="1400" dirty="0" smtClean="0"/>
                        <a:t>II</a:t>
                      </a:r>
                      <a:endParaRPr lang="en-US" sz="1400" dirty="0"/>
                    </a:p>
                  </a:txBody>
                  <a:tcPr anchor="ctr"/>
                </a:tc>
                <a:tc>
                  <a:txBody>
                    <a:bodyPr/>
                    <a:lstStyle/>
                    <a:p>
                      <a:pPr algn="ctr"/>
                      <a:r>
                        <a:rPr lang="en-US" sz="1400" dirty="0" smtClean="0"/>
                        <a:t>43</a:t>
                      </a:r>
                      <a:endParaRPr lang="en-US" sz="1400" dirty="0"/>
                    </a:p>
                  </a:txBody>
                  <a:tcPr anchor="ctr"/>
                </a:tc>
                <a:tc>
                  <a:txBody>
                    <a:bodyPr/>
                    <a:lstStyle/>
                    <a:p>
                      <a:r>
                        <a:rPr lang="en-GB" sz="1400" kern="1200" dirty="0" smtClean="0">
                          <a:solidFill>
                            <a:schemeClr val="tx1"/>
                          </a:solidFill>
                          <a:latin typeface="+mn-lt"/>
                          <a:ea typeface="+mn-ea"/>
                          <a:cs typeface="+mn-cs"/>
                        </a:rPr>
                        <a:t>nab-P</a:t>
                      </a:r>
                      <a:r>
                        <a:rPr lang="en-US" sz="1400" kern="1200" dirty="0" smtClean="0">
                          <a:solidFill>
                            <a:schemeClr val="tx1"/>
                          </a:solidFill>
                          <a:latin typeface="+mn-lt"/>
                          <a:ea typeface="+mn-ea"/>
                          <a:cs typeface="+mn-cs"/>
                        </a:rPr>
                        <a:t> </a:t>
                      </a:r>
                      <a:r>
                        <a:rPr lang="en-US" sz="1400" dirty="0" smtClean="0"/>
                        <a:t>260 mg/m</a:t>
                      </a:r>
                      <a:r>
                        <a:rPr lang="en-US" sz="1400" baseline="30000" dirty="0" smtClean="0"/>
                        <a:t>2</a:t>
                      </a:r>
                      <a:r>
                        <a:rPr lang="en-US" sz="1400" dirty="0" smtClean="0"/>
                        <a:t> q3w</a:t>
                      </a:r>
                      <a:endParaRPr lang="en-US" sz="1400" dirty="0"/>
                    </a:p>
                  </a:txBody>
                  <a:tcPr anchor="ctr"/>
                </a:tc>
              </a:tr>
              <a:tr h="355600">
                <a:tc>
                  <a:txBody>
                    <a:bodyPr/>
                    <a:lstStyle/>
                    <a:p>
                      <a:r>
                        <a:rPr lang="en-US" sz="1400" dirty="0" err="1" smtClean="0"/>
                        <a:t>Rizvi</a:t>
                      </a:r>
                      <a:r>
                        <a:rPr lang="en-US" sz="1400" dirty="0" smtClean="0"/>
                        <a:t> et al. (2008)</a:t>
                      </a:r>
                      <a:endParaRPr lang="en-US" sz="1400" dirty="0"/>
                    </a:p>
                  </a:txBody>
                  <a:tcPr anchor="ctr"/>
                </a:tc>
                <a:tc>
                  <a:txBody>
                    <a:bodyPr/>
                    <a:lstStyle/>
                    <a:p>
                      <a:pPr algn="ctr"/>
                      <a:r>
                        <a:rPr lang="en-US" sz="1400" dirty="0" smtClean="0"/>
                        <a:t>I/II</a:t>
                      </a:r>
                      <a:endParaRPr lang="en-US" sz="1400" dirty="0"/>
                    </a:p>
                  </a:txBody>
                  <a:tcPr anchor="ctr"/>
                </a:tc>
                <a:tc>
                  <a:txBody>
                    <a:bodyPr/>
                    <a:lstStyle/>
                    <a:p>
                      <a:pPr algn="ctr"/>
                      <a:r>
                        <a:rPr lang="en-US" sz="1400" dirty="0" smtClean="0"/>
                        <a:t>40</a:t>
                      </a:r>
                      <a:endParaRPr lang="en-US" sz="1400" dirty="0"/>
                    </a:p>
                  </a:txBody>
                  <a:tcPr anchor="ctr"/>
                </a:tc>
                <a:tc>
                  <a:txBody>
                    <a:bodyPr/>
                    <a:lstStyle/>
                    <a:p>
                      <a:r>
                        <a:rPr lang="en-GB" sz="1400" kern="1200" dirty="0" smtClean="0">
                          <a:solidFill>
                            <a:schemeClr val="tx1"/>
                          </a:solidFill>
                          <a:latin typeface="+mn-lt"/>
                          <a:ea typeface="+mn-ea"/>
                          <a:cs typeface="+mn-cs"/>
                        </a:rPr>
                        <a:t>nab-P</a:t>
                      </a:r>
                      <a:r>
                        <a:rPr lang="en-US" sz="1400" kern="1200" dirty="0" smtClean="0">
                          <a:solidFill>
                            <a:schemeClr val="tx1"/>
                          </a:solidFill>
                          <a:latin typeface="+mn-lt"/>
                          <a:ea typeface="+mn-ea"/>
                          <a:cs typeface="+mn-cs"/>
                        </a:rPr>
                        <a:t> </a:t>
                      </a:r>
                      <a:r>
                        <a:rPr lang="en-US" sz="1400" dirty="0" smtClean="0"/>
                        <a:t>100 / 125 / 140 mg/m</a:t>
                      </a:r>
                      <a:r>
                        <a:rPr lang="en-US" sz="1400" baseline="30000" dirty="0" smtClean="0"/>
                        <a:t>2</a:t>
                      </a:r>
                      <a:r>
                        <a:rPr lang="en-US" sz="1400" dirty="0" smtClean="0"/>
                        <a:t> days 1,8,15 q4w</a:t>
                      </a:r>
                      <a:endParaRPr lang="en-US" sz="1400" dirty="0"/>
                    </a:p>
                  </a:txBody>
                  <a:tcPr anchor="ctr"/>
                </a:tc>
              </a:tr>
            </a:tbl>
          </a:graphicData>
        </a:graphic>
      </p:graphicFrame>
      <p:sp>
        <p:nvSpPr>
          <p:cNvPr id="6" name="TextBox 5"/>
          <p:cNvSpPr txBox="1"/>
          <p:nvPr/>
        </p:nvSpPr>
        <p:spPr>
          <a:xfrm>
            <a:off x="381000" y="1382713"/>
            <a:ext cx="2971800" cy="369887"/>
          </a:xfrm>
          <a:prstGeom prst="rect">
            <a:avLst/>
          </a:prstGeom>
          <a:noFill/>
        </p:spPr>
        <p:txBody>
          <a:bodyPr>
            <a:spAutoFit/>
          </a:bodyPr>
          <a:lstStyle/>
          <a:p>
            <a:pPr fontAlgn="auto">
              <a:spcBef>
                <a:spcPts val="0"/>
              </a:spcBef>
              <a:spcAft>
                <a:spcPts val="0"/>
              </a:spcAft>
              <a:defRPr/>
            </a:pPr>
            <a:r>
              <a:rPr lang="en-US" b="1" cap="small" dirty="0">
                <a:solidFill>
                  <a:srgbClr val="FFFF00"/>
                </a:solidFill>
                <a:latin typeface="Arial"/>
              </a:rPr>
              <a:t>Single Agent Studies</a:t>
            </a:r>
          </a:p>
        </p:txBody>
      </p:sp>
      <p:graphicFrame>
        <p:nvGraphicFramePr>
          <p:cNvPr id="7" name="Content Placeholder 4"/>
          <p:cNvGraphicFramePr>
            <a:graphicFrameLocks/>
          </p:cNvGraphicFramePr>
          <p:nvPr>
            <p:extLst>
              <p:ext uri="{D42A27DB-BD31-4B8C-83A1-F6EECF244321}">
                <p14:modId xmlns:p14="http://schemas.microsoft.com/office/powerpoint/2010/main" val="2476939042"/>
              </p:ext>
            </p:extLst>
          </p:nvPr>
        </p:nvGraphicFramePr>
        <p:xfrm>
          <a:off x="349250" y="3505200"/>
          <a:ext cx="8489950" cy="2819401"/>
        </p:xfrm>
        <a:graphic>
          <a:graphicData uri="http://schemas.openxmlformats.org/drawingml/2006/table">
            <a:tbl>
              <a:tblPr firstRow="1" bandRow="1">
                <a:tableStyleId>{C083E6E3-FA7D-4D7B-A595-EF9225AFEA82}</a:tableStyleId>
              </a:tblPr>
              <a:tblGrid>
                <a:gridCol w="2089150"/>
                <a:gridCol w="762000"/>
                <a:gridCol w="609600"/>
                <a:gridCol w="5029200"/>
              </a:tblGrid>
              <a:tr h="396134">
                <a:tc>
                  <a:txBody>
                    <a:bodyPr/>
                    <a:lstStyle/>
                    <a:p>
                      <a:r>
                        <a:rPr lang="en-US" sz="1400" dirty="0" smtClean="0"/>
                        <a:t>Author</a:t>
                      </a:r>
                      <a:endParaRPr lang="en-US" sz="1400" dirty="0"/>
                    </a:p>
                  </a:txBody>
                  <a:tcPr anchor="ctr"/>
                </a:tc>
                <a:tc>
                  <a:txBody>
                    <a:bodyPr/>
                    <a:lstStyle/>
                    <a:p>
                      <a:pPr algn="ctr"/>
                      <a:r>
                        <a:rPr lang="en-US" sz="1400" dirty="0" smtClean="0"/>
                        <a:t>Phase</a:t>
                      </a:r>
                      <a:endParaRPr lang="en-US" sz="1400" dirty="0"/>
                    </a:p>
                  </a:txBody>
                  <a:tcPr anchor="ctr"/>
                </a:tc>
                <a:tc>
                  <a:txBody>
                    <a:bodyPr/>
                    <a:lstStyle/>
                    <a:p>
                      <a:pPr algn="ctr"/>
                      <a:r>
                        <a:rPr lang="en-US" sz="1400" dirty="0" smtClean="0"/>
                        <a:t>N</a:t>
                      </a:r>
                      <a:endParaRPr lang="en-US" sz="1400" dirty="0"/>
                    </a:p>
                  </a:txBody>
                  <a:tcPr anchor="ctr"/>
                </a:tc>
                <a:tc>
                  <a:txBody>
                    <a:bodyPr/>
                    <a:lstStyle/>
                    <a:p>
                      <a:r>
                        <a:rPr lang="en-US" sz="1400" dirty="0" smtClean="0"/>
                        <a:t>Regimen(s)</a:t>
                      </a:r>
                      <a:endParaRPr lang="en-US" sz="1400" dirty="0"/>
                    </a:p>
                  </a:txBody>
                  <a:tcPr anchor="ctr"/>
                </a:tc>
              </a:tr>
              <a:tr h="645698">
                <a:tc>
                  <a:txBody>
                    <a:bodyPr/>
                    <a:lstStyle/>
                    <a:p>
                      <a:r>
                        <a:rPr lang="en-US" sz="1400" dirty="0" err="1" smtClean="0"/>
                        <a:t>Allerton</a:t>
                      </a:r>
                      <a:r>
                        <a:rPr lang="en-US" sz="1400" dirty="0" smtClean="0"/>
                        <a:t> et al. (2006)</a:t>
                      </a:r>
                      <a:endParaRPr lang="en-US" sz="1400" dirty="0"/>
                    </a:p>
                  </a:txBody>
                  <a:tcPr anchor="ctr"/>
                </a:tc>
                <a:tc>
                  <a:txBody>
                    <a:bodyPr/>
                    <a:lstStyle/>
                    <a:p>
                      <a:pPr algn="ctr"/>
                      <a:r>
                        <a:rPr lang="en-US" sz="1400" dirty="0" smtClean="0"/>
                        <a:t>II</a:t>
                      </a:r>
                      <a:endParaRPr lang="en-US" sz="1400" dirty="0"/>
                    </a:p>
                  </a:txBody>
                  <a:tcPr anchor="ctr"/>
                </a:tc>
                <a:tc>
                  <a:txBody>
                    <a:bodyPr/>
                    <a:lstStyle/>
                    <a:p>
                      <a:pPr algn="ctr"/>
                      <a:r>
                        <a:rPr lang="en-US" sz="1400" dirty="0" smtClean="0"/>
                        <a:t>50</a:t>
                      </a:r>
                      <a:endParaRPr lang="en-US" sz="1400" dirty="0"/>
                    </a:p>
                  </a:txBody>
                  <a:tcPr anchor="ctr"/>
                </a:tc>
                <a:tc>
                  <a:txBody>
                    <a:bodyPr/>
                    <a:lstStyle/>
                    <a:p>
                      <a:pPr marL="0" lvl="1" algn="l" defTabSz="914400" rtl="0" eaLnBrk="1" latinLnBrk="0" hangingPunct="1">
                        <a:lnSpc>
                          <a:spcPct val="95000"/>
                        </a:lnSpc>
                      </a:pPr>
                      <a:r>
                        <a:rPr lang="en-GB" sz="1400" kern="1200" dirty="0" smtClean="0">
                          <a:solidFill>
                            <a:schemeClr val="tx1"/>
                          </a:solidFill>
                          <a:latin typeface="+mn-lt"/>
                          <a:ea typeface="+mn-ea"/>
                          <a:cs typeface="+mn-cs"/>
                        </a:rPr>
                        <a:t>nab-P</a:t>
                      </a:r>
                      <a:r>
                        <a:rPr lang="en-US" sz="1400" kern="1200" dirty="0" smtClean="0">
                          <a:solidFill>
                            <a:schemeClr val="tx1"/>
                          </a:solidFill>
                          <a:latin typeface="+mn-lt"/>
                          <a:ea typeface="+mn-ea"/>
                          <a:cs typeface="+mn-cs"/>
                        </a:rPr>
                        <a:t> 100 mg/m</a:t>
                      </a:r>
                      <a:r>
                        <a:rPr lang="en-US" sz="1400" kern="1200" baseline="30000" dirty="0" smtClean="0">
                          <a:solidFill>
                            <a:schemeClr val="tx1"/>
                          </a:solidFill>
                          <a:latin typeface="+mn-lt"/>
                          <a:ea typeface="+mn-ea"/>
                          <a:cs typeface="+mn-cs"/>
                        </a:rPr>
                        <a:t>2</a:t>
                      </a:r>
                      <a:r>
                        <a:rPr lang="en-US" sz="1400" kern="1200" dirty="0" smtClean="0">
                          <a:solidFill>
                            <a:schemeClr val="tx1"/>
                          </a:solidFill>
                          <a:latin typeface="+mn-lt"/>
                          <a:ea typeface="+mn-ea"/>
                          <a:cs typeface="+mn-cs"/>
                        </a:rPr>
                        <a:t> days 1,8,15</a:t>
                      </a:r>
                      <a:r>
                        <a:rPr lang="en-US" sz="1400" kern="1200" baseline="0" dirty="0" smtClean="0">
                          <a:solidFill>
                            <a:schemeClr val="tx1"/>
                          </a:solidFill>
                          <a:latin typeface="+mn-lt"/>
                          <a:ea typeface="+mn-ea"/>
                          <a:cs typeface="+mn-cs"/>
                        </a:rPr>
                        <a:t> followed by </a:t>
                      </a:r>
                      <a:br>
                        <a:rPr lang="en-US" sz="1400" kern="1200" baseline="0" dirty="0" smtClean="0">
                          <a:solidFill>
                            <a:schemeClr val="tx1"/>
                          </a:solidFill>
                          <a:latin typeface="+mn-lt"/>
                          <a:ea typeface="+mn-ea"/>
                          <a:cs typeface="+mn-cs"/>
                        </a:rPr>
                      </a:br>
                      <a:r>
                        <a:rPr lang="en-US" sz="1400" kern="1200" baseline="0" dirty="0" smtClean="0">
                          <a:solidFill>
                            <a:schemeClr val="tx1"/>
                          </a:solidFill>
                          <a:latin typeface="+mn-lt"/>
                          <a:ea typeface="+mn-ea"/>
                          <a:cs typeface="+mn-cs"/>
                        </a:rPr>
                        <a:t>c</a:t>
                      </a:r>
                      <a:r>
                        <a:rPr lang="en-US" sz="1400" kern="1200" dirty="0" smtClean="0">
                          <a:solidFill>
                            <a:schemeClr val="tx1"/>
                          </a:solidFill>
                          <a:latin typeface="+mn-lt"/>
                          <a:ea typeface="+mn-ea"/>
                          <a:cs typeface="+mn-cs"/>
                        </a:rPr>
                        <a:t>arboplatin AUC 6 day 1 (30-min infusions on a 28-day cycle)</a:t>
                      </a:r>
                    </a:p>
                  </a:txBody>
                  <a:tcPr anchor="ctr"/>
                </a:tc>
              </a:tr>
              <a:tr h="396134">
                <a:tc>
                  <a:txBody>
                    <a:bodyPr/>
                    <a:lstStyle/>
                    <a:p>
                      <a:r>
                        <a:rPr lang="en-US" sz="1400" dirty="0" smtClean="0"/>
                        <a:t>Reynolds et al. (2009)</a:t>
                      </a:r>
                      <a:endParaRPr lang="en-US" sz="1400" dirty="0"/>
                    </a:p>
                  </a:txBody>
                  <a:tcPr anchor="ctr"/>
                </a:tc>
                <a:tc>
                  <a:txBody>
                    <a:bodyPr/>
                    <a:lstStyle/>
                    <a:p>
                      <a:pPr algn="ctr"/>
                      <a:r>
                        <a:rPr lang="en-US" sz="1400" dirty="0" smtClean="0"/>
                        <a:t>II</a:t>
                      </a:r>
                      <a:endParaRPr lang="en-US" sz="1400" dirty="0"/>
                    </a:p>
                  </a:txBody>
                  <a:tcPr anchor="ctr"/>
                </a:tc>
                <a:tc>
                  <a:txBody>
                    <a:bodyPr/>
                    <a:lstStyle/>
                    <a:p>
                      <a:pPr algn="ctr"/>
                      <a:r>
                        <a:rPr lang="en-US" sz="1400" dirty="0" smtClean="0"/>
                        <a:t>50</a:t>
                      </a:r>
                      <a:endParaRPr lang="en-US" sz="1400" dirty="0"/>
                    </a:p>
                  </a:txBody>
                  <a:tcPr anchor="ctr"/>
                </a:tc>
                <a:tc>
                  <a:txBody>
                    <a:bodyPr/>
                    <a:lstStyle/>
                    <a:p>
                      <a:r>
                        <a:rPr lang="en-US" sz="1400" baseline="0" dirty="0" smtClean="0"/>
                        <a:t>nab-P 300 mg/m</a:t>
                      </a:r>
                      <a:r>
                        <a:rPr lang="en-US" sz="1400" baseline="30000" dirty="0" smtClean="0"/>
                        <a:t>2</a:t>
                      </a:r>
                      <a:r>
                        <a:rPr lang="en-US" sz="1400" baseline="0" dirty="0" smtClean="0"/>
                        <a:t> + carboplatin + bevacizumab q3w</a:t>
                      </a:r>
                      <a:endParaRPr lang="en-US" sz="1400" dirty="0"/>
                    </a:p>
                  </a:txBody>
                  <a:tcPr anchor="ctr"/>
                </a:tc>
              </a:tr>
              <a:tr h="673428">
                <a:tc>
                  <a:txBody>
                    <a:bodyPr/>
                    <a:lstStyle/>
                    <a:p>
                      <a:r>
                        <a:rPr lang="en-US" sz="1400" dirty="0" smtClean="0"/>
                        <a:t>Socinski et al. (2010)</a:t>
                      </a:r>
                      <a:endParaRPr lang="en-US" sz="1400" dirty="0"/>
                    </a:p>
                  </a:txBody>
                  <a:tcPr anchor="ctr"/>
                </a:tc>
                <a:tc>
                  <a:txBody>
                    <a:bodyPr/>
                    <a:lstStyle/>
                    <a:p>
                      <a:pPr algn="ctr"/>
                      <a:r>
                        <a:rPr lang="en-US" sz="1400" dirty="0" smtClean="0"/>
                        <a:t>II</a:t>
                      </a:r>
                      <a:endParaRPr lang="en-US" sz="1400" dirty="0"/>
                    </a:p>
                  </a:txBody>
                  <a:tcPr anchor="ctr"/>
                </a:tc>
                <a:tc>
                  <a:txBody>
                    <a:bodyPr/>
                    <a:lstStyle/>
                    <a:p>
                      <a:pPr algn="ctr"/>
                      <a:r>
                        <a:rPr lang="en-US" sz="1400" dirty="0" smtClean="0"/>
                        <a:t>175</a:t>
                      </a:r>
                      <a:endParaRPr lang="en-US" sz="1400" dirty="0"/>
                    </a:p>
                  </a:txBody>
                  <a:tcPr anchor="ctr"/>
                </a:tc>
                <a:tc>
                  <a:txBody>
                    <a:bodyPr/>
                    <a:lstStyle/>
                    <a:p>
                      <a:r>
                        <a:rPr lang="en-GB" sz="1400" kern="1200" dirty="0" smtClean="0">
                          <a:solidFill>
                            <a:schemeClr val="tx1"/>
                          </a:solidFill>
                          <a:latin typeface="+mn-lt"/>
                          <a:ea typeface="+mn-ea"/>
                          <a:cs typeface="+mn-cs"/>
                        </a:rPr>
                        <a:t>nab-P</a:t>
                      </a:r>
                      <a:r>
                        <a:rPr lang="en-US" sz="1400" kern="1200" dirty="0" smtClean="0">
                          <a:solidFill>
                            <a:schemeClr val="tx1"/>
                          </a:solidFill>
                          <a:latin typeface="+mn-lt"/>
                          <a:ea typeface="+mn-ea"/>
                          <a:cs typeface="+mn-cs"/>
                        </a:rPr>
                        <a:t> q3w + carboplatin (4 dose cohorts)</a:t>
                      </a:r>
                    </a:p>
                    <a:p>
                      <a:r>
                        <a:rPr lang="en-US" sz="1400" kern="1200" dirty="0" smtClean="0">
                          <a:solidFill>
                            <a:schemeClr val="tx1"/>
                          </a:solidFill>
                          <a:latin typeface="+mn-lt"/>
                          <a:ea typeface="+mn-ea"/>
                          <a:cs typeface="+mn-cs"/>
                        </a:rPr>
                        <a:t>nab-P weekly + carboplatin (3</a:t>
                      </a:r>
                      <a:r>
                        <a:rPr lang="en-US" sz="1400" kern="1200" baseline="0" dirty="0" smtClean="0">
                          <a:solidFill>
                            <a:schemeClr val="tx1"/>
                          </a:solidFill>
                          <a:latin typeface="+mn-lt"/>
                          <a:ea typeface="+mn-ea"/>
                          <a:cs typeface="+mn-cs"/>
                        </a:rPr>
                        <a:t> dose cohorts)</a:t>
                      </a:r>
                      <a:endParaRPr lang="en-US" sz="1400" dirty="0"/>
                    </a:p>
                  </a:txBody>
                  <a:tcPr anchor="ctr"/>
                </a:tc>
              </a:tr>
              <a:tr h="708007">
                <a:tc>
                  <a:txBody>
                    <a:bodyPr/>
                    <a:lstStyle/>
                    <a:p>
                      <a:r>
                        <a:rPr lang="en-US" sz="1400" dirty="0" smtClean="0"/>
                        <a:t>Socinski</a:t>
                      </a:r>
                      <a:r>
                        <a:rPr lang="en-US" sz="1400" baseline="0" dirty="0" smtClean="0"/>
                        <a:t> et al. (2012)</a:t>
                      </a:r>
                      <a:endParaRPr lang="en-US" sz="1400" dirty="0"/>
                    </a:p>
                  </a:txBody>
                  <a:tcPr anchor="ctr"/>
                </a:tc>
                <a:tc>
                  <a:txBody>
                    <a:bodyPr/>
                    <a:lstStyle/>
                    <a:p>
                      <a:pPr algn="ctr"/>
                      <a:r>
                        <a:rPr lang="en-US" sz="1400" dirty="0" smtClean="0"/>
                        <a:t>III</a:t>
                      </a:r>
                      <a:endParaRPr lang="en-US" sz="1400" dirty="0"/>
                    </a:p>
                  </a:txBody>
                  <a:tcPr anchor="ctr"/>
                </a:tc>
                <a:tc>
                  <a:txBody>
                    <a:bodyPr/>
                    <a:lstStyle/>
                    <a:p>
                      <a:pPr algn="ctr"/>
                      <a:r>
                        <a:rPr lang="en-US" sz="1400" dirty="0" smtClean="0"/>
                        <a:t>1050</a:t>
                      </a:r>
                      <a:endParaRPr lang="en-US" sz="1400" dirty="0"/>
                    </a:p>
                  </a:txBody>
                  <a:tcPr anchor="ctr"/>
                </a:tc>
                <a:tc>
                  <a:txBody>
                    <a:bodyPr/>
                    <a:lstStyle/>
                    <a:p>
                      <a:r>
                        <a:rPr lang="en-GB" sz="1400" kern="1200" dirty="0" smtClean="0">
                          <a:solidFill>
                            <a:schemeClr val="tx1"/>
                          </a:solidFill>
                          <a:latin typeface="+mn-lt"/>
                          <a:ea typeface="+mn-ea"/>
                          <a:cs typeface="+mn-cs"/>
                        </a:rPr>
                        <a:t>nab-P</a:t>
                      </a:r>
                      <a:r>
                        <a:rPr lang="en-US" sz="1400" kern="1200" dirty="0" smtClean="0">
                          <a:solidFill>
                            <a:schemeClr val="tx1"/>
                          </a:solidFill>
                          <a:latin typeface="+mn-lt"/>
                          <a:ea typeface="+mn-ea"/>
                          <a:cs typeface="+mn-cs"/>
                        </a:rPr>
                        <a:t> 100</a:t>
                      </a:r>
                      <a:r>
                        <a:rPr lang="en-US" sz="1400" kern="1200" baseline="0" dirty="0" smtClean="0">
                          <a:solidFill>
                            <a:schemeClr val="tx1"/>
                          </a:solidFill>
                          <a:latin typeface="+mn-lt"/>
                          <a:ea typeface="+mn-ea"/>
                          <a:cs typeface="+mn-cs"/>
                        </a:rPr>
                        <a:t> mg/m</a:t>
                      </a:r>
                      <a:r>
                        <a:rPr lang="en-US" sz="1400" kern="1200" baseline="30000" dirty="0" smtClean="0">
                          <a:solidFill>
                            <a:schemeClr val="tx1"/>
                          </a:solidFill>
                          <a:latin typeface="+mn-lt"/>
                          <a:ea typeface="+mn-ea"/>
                          <a:cs typeface="+mn-cs"/>
                        </a:rPr>
                        <a:t>2</a:t>
                      </a:r>
                      <a:r>
                        <a:rPr lang="en-US" sz="1400" kern="1200" baseline="0" dirty="0" smtClean="0">
                          <a:solidFill>
                            <a:schemeClr val="tx1"/>
                          </a:solidFill>
                          <a:latin typeface="+mn-lt"/>
                          <a:ea typeface="+mn-ea"/>
                          <a:cs typeface="+mn-cs"/>
                        </a:rPr>
                        <a:t> </a:t>
                      </a:r>
                      <a:r>
                        <a:rPr lang="en-US" sz="1400" kern="1200" baseline="0" dirty="0" err="1" smtClean="0">
                          <a:solidFill>
                            <a:schemeClr val="tx1"/>
                          </a:solidFill>
                          <a:latin typeface="+mn-lt"/>
                          <a:ea typeface="+mn-ea"/>
                          <a:cs typeface="+mn-cs"/>
                        </a:rPr>
                        <a:t>qw</a:t>
                      </a:r>
                      <a:r>
                        <a:rPr lang="en-US" sz="1400" kern="1200" baseline="0" dirty="0" smtClean="0">
                          <a:solidFill>
                            <a:schemeClr val="tx1"/>
                          </a:solidFill>
                          <a:latin typeface="+mn-lt"/>
                          <a:ea typeface="+mn-ea"/>
                          <a:cs typeface="+mn-cs"/>
                        </a:rPr>
                        <a:t> (no premedication) + carboplatin</a:t>
                      </a:r>
                    </a:p>
                    <a:p>
                      <a:r>
                        <a:rPr lang="en-US" sz="1400" dirty="0" smtClean="0"/>
                        <a:t>Paclitaxel</a:t>
                      </a:r>
                      <a:r>
                        <a:rPr lang="en-US" sz="1400" baseline="0" dirty="0" smtClean="0"/>
                        <a:t> 200 mg/m</a:t>
                      </a:r>
                      <a:r>
                        <a:rPr lang="en-US" sz="1400" baseline="30000" dirty="0" smtClean="0"/>
                        <a:t>2</a:t>
                      </a:r>
                      <a:r>
                        <a:rPr lang="en-US" sz="1400" baseline="0" dirty="0" smtClean="0"/>
                        <a:t> q3w (+ premedication) + carboplatin</a:t>
                      </a:r>
                      <a:endParaRPr lang="en-US" sz="1400" dirty="0"/>
                    </a:p>
                  </a:txBody>
                  <a:tcPr anchor="ctr"/>
                </a:tc>
              </a:tr>
            </a:tbl>
          </a:graphicData>
        </a:graphic>
      </p:graphicFrame>
      <p:sp>
        <p:nvSpPr>
          <p:cNvPr id="8" name="TextBox 7"/>
          <p:cNvSpPr txBox="1"/>
          <p:nvPr/>
        </p:nvSpPr>
        <p:spPr>
          <a:xfrm>
            <a:off x="381000" y="3135313"/>
            <a:ext cx="2971800" cy="369887"/>
          </a:xfrm>
          <a:prstGeom prst="rect">
            <a:avLst/>
          </a:prstGeom>
          <a:noFill/>
        </p:spPr>
        <p:txBody>
          <a:bodyPr>
            <a:spAutoFit/>
          </a:bodyPr>
          <a:lstStyle/>
          <a:p>
            <a:pPr fontAlgn="auto">
              <a:spcBef>
                <a:spcPts val="0"/>
              </a:spcBef>
              <a:spcAft>
                <a:spcPts val="0"/>
              </a:spcAft>
              <a:defRPr/>
            </a:pPr>
            <a:r>
              <a:rPr lang="en-US" b="1" cap="small" dirty="0">
                <a:solidFill>
                  <a:srgbClr val="FFFF00"/>
                </a:solidFill>
                <a:latin typeface="Arial"/>
              </a:rPr>
              <a:t>Combination Studies</a:t>
            </a:r>
          </a:p>
        </p:txBody>
      </p:sp>
    </p:spTree>
    <p:extLst>
      <p:ext uri="{BB962C8B-B14F-4D97-AF65-F5344CB8AC3E}">
        <p14:creationId xmlns:p14="http://schemas.microsoft.com/office/powerpoint/2010/main" val="3589046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410" name="Straight Arrow Connector 8"/>
          <p:cNvCxnSpPr>
            <a:cxnSpLocks noChangeShapeType="1"/>
            <a:endCxn id="1262598" idx="1"/>
          </p:cNvCxnSpPr>
          <p:nvPr/>
        </p:nvCxnSpPr>
        <p:spPr bwMode="auto">
          <a:xfrm flipV="1">
            <a:off x="3700463" y="2301082"/>
            <a:ext cx="828675" cy="665956"/>
          </a:xfrm>
          <a:prstGeom prst="straightConnector1">
            <a:avLst/>
          </a:prstGeom>
          <a:noFill/>
          <a:ln w="25400" algn="ctr">
            <a:solidFill>
              <a:schemeClr val="tx1"/>
            </a:solidFill>
            <a:round/>
            <a:headEnd/>
            <a:tailEnd type="arrow" w="med" len="med"/>
          </a:ln>
        </p:spPr>
      </p:cxnSp>
      <p:cxnSp>
        <p:nvCxnSpPr>
          <p:cNvPr id="17411" name="Straight Arrow Connector 10"/>
          <p:cNvCxnSpPr>
            <a:cxnSpLocks noChangeShapeType="1"/>
          </p:cNvCxnSpPr>
          <p:nvPr/>
        </p:nvCxnSpPr>
        <p:spPr bwMode="auto">
          <a:xfrm>
            <a:off x="3689350" y="3370263"/>
            <a:ext cx="654050" cy="615950"/>
          </a:xfrm>
          <a:prstGeom prst="straightConnector1">
            <a:avLst/>
          </a:prstGeom>
          <a:noFill/>
          <a:ln w="25400" algn="ctr">
            <a:solidFill>
              <a:schemeClr val="tx1"/>
            </a:solidFill>
            <a:round/>
            <a:headEnd/>
            <a:tailEnd type="arrow" w="med" len="med"/>
          </a:ln>
        </p:spPr>
      </p:cxnSp>
      <p:cxnSp>
        <p:nvCxnSpPr>
          <p:cNvPr id="17412" name="Straight Arrow Connector 8"/>
          <p:cNvCxnSpPr>
            <a:cxnSpLocks noChangeShapeType="1"/>
          </p:cNvCxnSpPr>
          <p:nvPr/>
        </p:nvCxnSpPr>
        <p:spPr bwMode="auto">
          <a:xfrm>
            <a:off x="2679700" y="3159125"/>
            <a:ext cx="447675" cy="1588"/>
          </a:xfrm>
          <a:prstGeom prst="straightConnector1">
            <a:avLst/>
          </a:prstGeom>
          <a:noFill/>
          <a:ln w="25400" algn="ctr">
            <a:solidFill>
              <a:schemeClr val="tx1"/>
            </a:solidFill>
            <a:round/>
            <a:headEnd/>
            <a:tailEnd type="arrow" w="med" len="med"/>
          </a:ln>
        </p:spPr>
      </p:cxnSp>
      <p:sp>
        <p:nvSpPr>
          <p:cNvPr id="1262597" name="AutoShape 13"/>
          <p:cNvSpPr>
            <a:spLocks noChangeArrowheads="1"/>
          </p:cNvSpPr>
          <p:nvPr/>
        </p:nvSpPr>
        <p:spPr bwMode="auto">
          <a:xfrm>
            <a:off x="762000" y="2393950"/>
            <a:ext cx="1814513" cy="1592263"/>
          </a:xfrm>
          <a:prstGeom prst="roundRect">
            <a:avLst>
              <a:gd name="adj" fmla="val 9963"/>
            </a:avLst>
          </a:prstGeom>
          <a:solidFill>
            <a:srgbClr val="005EA4"/>
          </a:solidFill>
          <a:ln w="9525" algn="ctr">
            <a:solidFill>
              <a:schemeClr val="accent1"/>
            </a:solidFill>
            <a:round/>
            <a:headEnd/>
            <a:tailEnd/>
          </a:ln>
        </p:spPr>
        <p:txBody>
          <a:bodyPr lIns="90488" tIns="44450" rIns="90488" bIns="44450" anchor="ctr"/>
          <a:lstStyle/>
          <a:p>
            <a:pPr algn="ctr" defTabSz="892175">
              <a:defRPr/>
            </a:pPr>
            <a:r>
              <a:rPr lang="en-GB" sz="1600" b="1" dirty="0">
                <a:solidFill>
                  <a:srgbClr val="FFFFFF"/>
                </a:solidFill>
                <a:effectLst>
                  <a:outerShdw blurRad="38100" dist="38100" dir="2700000" algn="tl">
                    <a:srgbClr val="000000">
                      <a:alpha val="43137"/>
                    </a:srgbClr>
                  </a:outerShdw>
                </a:effectLst>
                <a:cs typeface="Arial" charset="0"/>
              </a:rPr>
              <a:t>Chemo-naive</a:t>
            </a:r>
          </a:p>
          <a:p>
            <a:pPr algn="ctr" defTabSz="892175">
              <a:defRPr/>
            </a:pPr>
            <a:r>
              <a:rPr lang="en-GB" sz="1600" b="1" dirty="0">
                <a:solidFill>
                  <a:srgbClr val="FFFFFF"/>
                </a:solidFill>
                <a:effectLst>
                  <a:outerShdw blurRad="38100" dist="38100" dir="2700000" algn="tl">
                    <a:srgbClr val="000000">
                      <a:alpha val="43137"/>
                    </a:srgbClr>
                  </a:outerShdw>
                </a:effectLst>
                <a:cs typeface="Arial" charset="0"/>
              </a:rPr>
              <a:t>PS 0-1</a:t>
            </a:r>
          </a:p>
          <a:p>
            <a:pPr algn="ctr" defTabSz="892175">
              <a:defRPr/>
            </a:pPr>
            <a:r>
              <a:rPr lang="en-GB" sz="1600" b="1" dirty="0">
                <a:solidFill>
                  <a:srgbClr val="FFFFFF"/>
                </a:solidFill>
                <a:effectLst>
                  <a:outerShdw blurRad="38100" dist="38100" dir="2700000" algn="tl">
                    <a:srgbClr val="000000">
                      <a:alpha val="43137"/>
                    </a:srgbClr>
                  </a:outerShdw>
                </a:effectLst>
                <a:cs typeface="Arial" charset="0"/>
              </a:rPr>
              <a:t> Stage IIIb/IV NSCLC</a:t>
            </a:r>
          </a:p>
          <a:p>
            <a:pPr algn="ctr" defTabSz="892175">
              <a:defRPr/>
            </a:pPr>
            <a:r>
              <a:rPr lang="en-GB" sz="1600" b="1" dirty="0">
                <a:solidFill>
                  <a:srgbClr val="FFFFFF"/>
                </a:solidFill>
                <a:effectLst>
                  <a:outerShdw blurRad="38100" dist="38100" dir="2700000" algn="tl">
                    <a:srgbClr val="000000">
                      <a:alpha val="43137"/>
                    </a:srgbClr>
                  </a:outerShdw>
                </a:effectLst>
                <a:cs typeface="Arial" charset="0"/>
              </a:rPr>
              <a:t>N </a:t>
            </a:r>
            <a:r>
              <a:rPr lang="en-US" sz="1600" b="1" dirty="0">
                <a:solidFill>
                  <a:srgbClr val="FFFFFF"/>
                </a:solidFill>
                <a:effectLst>
                  <a:outerShdw blurRad="38100" dist="38100" dir="2700000" algn="tl">
                    <a:srgbClr val="000000">
                      <a:alpha val="43137"/>
                    </a:srgbClr>
                  </a:outerShdw>
                </a:effectLst>
                <a:cs typeface="Arial" charset="0"/>
              </a:rPr>
              <a:t>= </a:t>
            </a:r>
            <a:r>
              <a:rPr lang="en-GB" sz="1600" b="1" dirty="0">
                <a:solidFill>
                  <a:srgbClr val="FFFFFF"/>
                </a:solidFill>
                <a:effectLst>
                  <a:outerShdw blurRad="38100" dist="38100" dir="2700000" algn="tl">
                    <a:srgbClr val="000000">
                      <a:alpha val="43137"/>
                    </a:srgbClr>
                  </a:outerShdw>
                </a:effectLst>
                <a:cs typeface="Arial" charset="0"/>
              </a:rPr>
              <a:t>1,050</a:t>
            </a:r>
          </a:p>
        </p:txBody>
      </p:sp>
      <p:sp>
        <p:nvSpPr>
          <p:cNvPr id="1262598" name="AutoShape 13"/>
          <p:cNvSpPr>
            <a:spLocks noChangeArrowheads="1"/>
          </p:cNvSpPr>
          <p:nvPr/>
        </p:nvSpPr>
        <p:spPr bwMode="auto">
          <a:xfrm>
            <a:off x="4529138" y="1447800"/>
            <a:ext cx="3636962" cy="1706563"/>
          </a:xfrm>
          <a:prstGeom prst="roundRect">
            <a:avLst>
              <a:gd name="adj" fmla="val 9963"/>
            </a:avLst>
          </a:prstGeom>
          <a:solidFill>
            <a:srgbClr val="005EA4"/>
          </a:solidFill>
          <a:ln w="9525" algn="ctr">
            <a:solidFill>
              <a:schemeClr val="accent1"/>
            </a:solidFill>
            <a:round/>
            <a:headEnd/>
            <a:tailEnd/>
          </a:ln>
        </p:spPr>
        <p:txBody>
          <a:bodyPr lIns="90488" tIns="44450" rIns="90488" bIns="44450" anchor="ctr"/>
          <a:lstStyle/>
          <a:p>
            <a:pPr defTabSz="892175"/>
            <a:r>
              <a:rPr lang="en-GB" sz="1600" b="1" dirty="0">
                <a:solidFill>
                  <a:srgbClr val="FFFFFF"/>
                </a:solidFill>
                <a:effectLst>
                  <a:outerShdw blurRad="38100" dist="38100" dir="2700000" algn="tl">
                    <a:srgbClr val="000000"/>
                  </a:outerShdw>
                </a:effectLst>
                <a:cs typeface="Arial" pitchFamily="34" charset="0"/>
              </a:rPr>
              <a:t>Albumin-bound </a:t>
            </a:r>
            <a:r>
              <a:rPr lang="en-GB" sz="1600" b="1" dirty="0" smtClean="0">
                <a:solidFill>
                  <a:srgbClr val="FFFFFF"/>
                </a:solidFill>
                <a:effectLst>
                  <a:outerShdw blurRad="38100" dist="38100" dir="2700000" algn="tl">
                    <a:srgbClr val="000000"/>
                  </a:outerShdw>
                </a:effectLst>
                <a:cs typeface="Arial" pitchFamily="34" charset="0"/>
              </a:rPr>
              <a:t>paclitaxel </a:t>
            </a:r>
            <a:br>
              <a:rPr lang="en-GB" sz="1600" b="1" dirty="0" smtClean="0">
                <a:solidFill>
                  <a:srgbClr val="FFFFFF"/>
                </a:solidFill>
                <a:effectLst>
                  <a:outerShdw blurRad="38100" dist="38100" dir="2700000" algn="tl">
                    <a:srgbClr val="000000"/>
                  </a:outerShdw>
                </a:effectLst>
                <a:cs typeface="Arial" pitchFamily="34" charset="0"/>
              </a:rPr>
            </a:br>
            <a:r>
              <a:rPr lang="en-GB" sz="1600" b="1" dirty="0" smtClean="0">
                <a:solidFill>
                  <a:srgbClr val="FFFFFF"/>
                </a:solidFill>
                <a:effectLst>
                  <a:outerShdw blurRad="38100" dist="38100" dir="2700000" algn="tl">
                    <a:srgbClr val="000000"/>
                  </a:outerShdw>
                </a:effectLst>
                <a:cs typeface="Arial" pitchFamily="34" charset="0"/>
              </a:rPr>
              <a:t>(</a:t>
            </a:r>
            <a:r>
              <a:rPr lang="en-GB" sz="1600" b="1" i="1" dirty="0" smtClean="0">
                <a:solidFill>
                  <a:srgbClr val="FFFFFF"/>
                </a:solidFill>
                <a:effectLst>
                  <a:outerShdw blurRad="38100" dist="38100" dir="2700000" algn="tl">
                    <a:srgbClr val="000000"/>
                  </a:outerShdw>
                </a:effectLst>
                <a:cs typeface="Arial" pitchFamily="34" charset="0"/>
              </a:rPr>
              <a:t>nab</a:t>
            </a:r>
            <a:r>
              <a:rPr lang="en-GB" sz="1600" b="1" dirty="0" smtClean="0">
                <a:solidFill>
                  <a:srgbClr val="FFFFFF"/>
                </a:solidFill>
                <a:effectLst>
                  <a:outerShdw blurRad="38100" dist="38100" dir="2700000" algn="tl">
                    <a:srgbClr val="000000"/>
                  </a:outerShdw>
                </a:effectLst>
                <a:cs typeface="Arial" pitchFamily="34" charset="0"/>
              </a:rPr>
              <a:t>-paclitaxel)</a:t>
            </a:r>
            <a:endParaRPr lang="en-GB" sz="1600" b="1" dirty="0">
              <a:solidFill>
                <a:srgbClr val="FFFFFF"/>
              </a:solidFill>
              <a:effectLst>
                <a:outerShdw blurRad="38100" dist="38100" dir="2700000" algn="tl">
                  <a:srgbClr val="000000"/>
                </a:outerShdw>
              </a:effectLst>
              <a:cs typeface="Arial" pitchFamily="34" charset="0"/>
            </a:endParaRPr>
          </a:p>
          <a:p>
            <a:pPr defTabSz="892175"/>
            <a:r>
              <a:rPr lang="en-GB" sz="1600" b="1" dirty="0">
                <a:solidFill>
                  <a:srgbClr val="FFFFFF"/>
                </a:solidFill>
                <a:effectLst>
                  <a:outerShdw blurRad="38100" dist="38100" dir="2700000" algn="tl">
                    <a:srgbClr val="000000"/>
                  </a:outerShdw>
                </a:effectLst>
                <a:cs typeface="Arial" pitchFamily="34" charset="0"/>
              </a:rPr>
              <a:t>100 mg/m</a:t>
            </a:r>
            <a:r>
              <a:rPr lang="en-GB" sz="1600" b="1" baseline="30000" dirty="0">
                <a:solidFill>
                  <a:srgbClr val="FFFFFF"/>
                </a:solidFill>
                <a:effectLst>
                  <a:outerShdw blurRad="38100" dist="38100" dir="2700000" algn="tl">
                    <a:srgbClr val="000000"/>
                  </a:outerShdw>
                </a:effectLst>
                <a:cs typeface="Arial" pitchFamily="34" charset="0"/>
              </a:rPr>
              <a:t>2</a:t>
            </a:r>
            <a:r>
              <a:rPr lang="en-GB" sz="1600" b="1" dirty="0">
                <a:solidFill>
                  <a:srgbClr val="FFFFFF"/>
                </a:solidFill>
                <a:effectLst>
                  <a:outerShdw blurRad="38100" dist="38100" dir="2700000" algn="tl">
                    <a:srgbClr val="000000"/>
                  </a:outerShdw>
                </a:effectLst>
                <a:cs typeface="Arial" pitchFamily="34" charset="0"/>
              </a:rPr>
              <a:t> d1, 8, 15</a:t>
            </a:r>
          </a:p>
          <a:p>
            <a:pPr defTabSz="892175"/>
            <a:r>
              <a:rPr lang="en-GB" sz="1600" b="1" dirty="0">
                <a:solidFill>
                  <a:srgbClr val="FFFFFF"/>
                </a:solidFill>
                <a:effectLst>
                  <a:outerShdw blurRad="38100" dist="38100" dir="2700000" algn="tl">
                    <a:srgbClr val="000000"/>
                  </a:outerShdw>
                </a:effectLst>
                <a:cs typeface="Arial" pitchFamily="34" charset="0"/>
              </a:rPr>
              <a:t>Carboplatin AUC 6 d1</a:t>
            </a:r>
          </a:p>
          <a:p>
            <a:pPr defTabSz="892175"/>
            <a:r>
              <a:rPr lang="en-GB" sz="1600" b="1" dirty="0">
                <a:solidFill>
                  <a:srgbClr val="FFFFFF"/>
                </a:solidFill>
                <a:effectLst>
                  <a:outerShdw blurRad="38100" dist="38100" dir="2700000" algn="tl">
                    <a:srgbClr val="000000"/>
                  </a:outerShdw>
                </a:effectLst>
                <a:cs typeface="Arial" pitchFamily="34" charset="0"/>
              </a:rPr>
              <a:t>21 Day Cycles</a:t>
            </a:r>
          </a:p>
          <a:p>
            <a:pPr algn="ctr" defTabSz="892175"/>
            <a:r>
              <a:rPr lang="en-GB" sz="1600" b="1" dirty="0">
                <a:solidFill>
                  <a:srgbClr val="FFFF00"/>
                </a:solidFill>
                <a:effectLst>
                  <a:outerShdw blurRad="38100" dist="38100" dir="2700000" algn="tl">
                    <a:srgbClr val="000000"/>
                  </a:outerShdw>
                </a:effectLst>
                <a:cs typeface="Arial" pitchFamily="34" charset="0"/>
              </a:rPr>
              <a:t>No Premedication</a:t>
            </a:r>
          </a:p>
          <a:p>
            <a:pPr algn="ctr" defTabSz="892175"/>
            <a:endParaRPr lang="en-GB" sz="1600" b="1" dirty="0">
              <a:solidFill>
                <a:srgbClr val="FFFF00"/>
              </a:solidFill>
              <a:effectLst>
                <a:outerShdw blurRad="38100" dist="38100" dir="2700000" algn="tl">
                  <a:srgbClr val="000000"/>
                </a:outerShdw>
              </a:effectLst>
              <a:cs typeface="Arial" pitchFamily="34" charset="0"/>
            </a:endParaRPr>
          </a:p>
        </p:txBody>
      </p:sp>
      <p:sp>
        <p:nvSpPr>
          <p:cNvPr id="7175" name="AutoShape 13"/>
          <p:cNvSpPr>
            <a:spLocks noChangeArrowheads="1"/>
          </p:cNvSpPr>
          <p:nvPr/>
        </p:nvSpPr>
        <p:spPr bwMode="auto">
          <a:xfrm>
            <a:off x="3127375" y="2967038"/>
            <a:ext cx="573088" cy="384175"/>
          </a:xfrm>
          <a:prstGeom prst="roundRect">
            <a:avLst>
              <a:gd name="adj" fmla="val 9963"/>
            </a:avLst>
          </a:prstGeom>
          <a:solidFill>
            <a:srgbClr val="005EA4"/>
          </a:solidFill>
          <a:ln w="9525" algn="ctr">
            <a:noFill/>
            <a:round/>
            <a:headEnd/>
            <a:tailEnd/>
          </a:ln>
        </p:spPr>
        <p:txBody>
          <a:bodyPr lIns="90488" tIns="44450" rIns="90488" bIns="44450" anchor="ctr"/>
          <a:lstStyle/>
          <a:p>
            <a:pPr algn="ctr" defTabSz="892175">
              <a:defRPr/>
            </a:pPr>
            <a:r>
              <a:rPr lang="en-GB" sz="1600" b="1" dirty="0">
                <a:solidFill>
                  <a:srgbClr val="FFFFFF"/>
                </a:solidFill>
                <a:effectLst>
                  <a:outerShdw blurRad="38100" dist="38100" dir="2700000" algn="tl">
                    <a:srgbClr val="000000">
                      <a:alpha val="43137"/>
                    </a:srgbClr>
                  </a:outerShdw>
                </a:effectLst>
                <a:cs typeface="Arial" pitchFamily="34" charset="0"/>
              </a:rPr>
              <a:t>1:1</a:t>
            </a:r>
          </a:p>
        </p:txBody>
      </p:sp>
      <p:sp>
        <p:nvSpPr>
          <p:cNvPr id="1262600" name="AutoShape 13"/>
          <p:cNvSpPr>
            <a:spLocks noChangeArrowheads="1"/>
          </p:cNvSpPr>
          <p:nvPr/>
        </p:nvSpPr>
        <p:spPr bwMode="auto">
          <a:xfrm>
            <a:off x="4529138" y="3700463"/>
            <a:ext cx="3636962" cy="1785937"/>
          </a:xfrm>
          <a:prstGeom prst="roundRect">
            <a:avLst>
              <a:gd name="adj" fmla="val 9963"/>
            </a:avLst>
          </a:prstGeom>
          <a:solidFill>
            <a:srgbClr val="005EA4"/>
          </a:solidFill>
          <a:ln w="9525" algn="ctr">
            <a:solidFill>
              <a:schemeClr val="accent1"/>
            </a:solidFill>
            <a:round/>
            <a:headEnd/>
            <a:tailEnd/>
          </a:ln>
        </p:spPr>
        <p:txBody>
          <a:bodyPr lIns="90488" tIns="44450" rIns="90488" bIns="44450" anchor="ctr"/>
          <a:lstStyle/>
          <a:p>
            <a:pPr defTabSz="892175"/>
            <a:r>
              <a:rPr lang="en-GB" sz="1600" b="1" dirty="0">
                <a:solidFill>
                  <a:srgbClr val="FFFFFF"/>
                </a:solidFill>
                <a:effectLst>
                  <a:outerShdw blurRad="38100" dist="38100" dir="2700000" algn="tl">
                    <a:srgbClr val="000000"/>
                  </a:outerShdw>
                </a:effectLst>
                <a:cs typeface="Arial" pitchFamily="34" charset="0"/>
              </a:rPr>
              <a:t>Paclitaxel 200 mg/m</a:t>
            </a:r>
            <a:r>
              <a:rPr lang="en-GB" sz="1600" b="1" baseline="30000" dirty="0">
                <a:solidFill>
                  <a:srgbClr val="FFFFFF"/>
                </a:solidFill>
                <a:effectLst>
                  <a:outerShdw blurRad="38100" dist="38100" dir="2700000" algn="tl">
                    <a:srgbClr val="000000"/>
                  </a:outerShdw>
                </a:effectLst>
                <a:cs typeface="Arial" pitchFamily="34" charset="0"/>
              </a:rPr>
              <a:t>2</a:t>
            </a:r>
            <a:r>
              <a:rPr lang="en-GB" sz="1600" b="1" dirty="0">
                <a:solidFill>
                  <a:srgbClr val="FFFFFF"/>
                </a:solidFill>
                <a:effectLst>
                  <a:outerShdw blurRad="38100" dist="38100" dir="2700000" algn="tl">
                    <a:srgbClr val="000000"/>
                  </a:outerShdw>
                </a:effectLst>
                <a:cs typeface="Arial" pitchFamily="34" charset="0"/>
              </a:rPr>
              <a:t> d1 </a:t>
            </a:r>
          </a:p>
          <a:p>
            <a:pPr defTabSz="892175"/>
            <a:r>
              <a:rPr lang="en-GB" sz="1600" b="1" dirty="0">
                <a:solidFill>
                  <a:srgbClr val="FFFFFF"/>
                </a:solidFill>
                <a:effectLst>
                  <a:outerShdw blurRad="38100" dist="38100" dir="2700000" algn="tl">
                    <a:srgbClr val="000000"/>
                  </a:outerShdw>
                </a:effectLst>
                <a:cs typeface="Arial" pitchFamily="34" charset="0"/>
              </a:rPr>
              <a:t>Carboplatin AUC 6 d1</a:t>
            </a:r>
          </a:p>
          <a:p>
            <a:pPr defTabSz="892175"/>
            <a:r>
              <a:rPr lang="en-GB" sz="1600" b="1" dirty="0">
                <a:solidFill>
                  <a:srgbClr val="FFFFFF"/>
                </a:solidFill>
                <a:effectLst>
                  <a:outerShdw blurRad="38100" dist="38100" dir="2700000" algn="tl">
                    <a:srgbClr val="000000"/>
                  </a:outerShdw>
                </a:effectLst>
                <a:cs typeface="Arial" pitchFamily="34" charset="0"/>
              </a:rPr>
              <a:t>21 Day Cycles</a:t>
            </a:r>
          </a:p>
          <a:p>
            <a:pPr algn="ctr" defTabSz="892175"/>
            <a:r>
              <a:rPr lang="en-GB" sz="1600" b="1" dirty="0">
                <a:solidFill>
                  <a:srgbClr val="FFFF00"/>
                </a:solidFill>
                <a:effectLst>
                  <a:outerShdw blurRad="38100" dist="38100" dir="2700000" algn="tl">
                    <a:srgbClr val="000000"/>
                  </a:outerShdw>
                </a:effectLst>
                <a:cs typeface="Arial" pitchFamily="34" charset="0"/>
              </a:rPr>
              <a:t>With Premedication of </a:t>
            </a:r>
          </a:p>
          <a:p>
            <a:pPr algn="ctr" defTabSz="892175"/>
            <a:r>
              <a:rPr lang="en-GB" sz="1600" b="1" dirty="0">
                <a:solidFill>
                  <a:srgbClr val="FFFF00"/>
                </a:solidFill>
                <a:effectLst>
                  <a:outerShdw blurRad="38100" dist="38100" dir="2700000" algn="tl">
                    <a:srgbClr val="000000"/>
                  </a:outerShdw>
                </a:effectLst>
                <a:cs typeface="Arial" pitchFamily="34" charset="0"/>
              </a:rPr>
              <a:t>Dexamethasone + Antihistamines</a:t>
            </a:r>
          </a:p>
          <a:p>
            <a:pPr algn="ctr" defTabSz="892175"/>
            <a:endParaRPr lang="en-GB" sz="1600" b="1" dirty="0">
              <a:solidFill>
                <a:srgbClr val="FFFFFF"/>
              </a:solidFill>
              <a:effectLst>
                <a:outerShdw blurRad="38100" dist="38100" dir="2700000" algn="tl">
                  <a:srgbClr val="000000"/>
                </a:outerShdw>
              </a:effectLst>
              <a:cs typeface="Arial" pitchFamily="34" charset="0"/>
            </a:endParaRPr>
          </a:p>
        </p:txBody>
      </p:sp>
      <p:sp>
        <p:nvSpPr>
          <p:cNvPr id="17417" name="Rectangle 9"/>
          <p:cNvSpPr>
            <a:spLocks noGrp="1" noChangeArrowheads="1"/>
          </p:cNvSpPr>
          <p:nvPr>
            <p:ph type="title"/>
          </p:nvPr>
        </p:nvSpPr>
        <p:spPr/>
        <p:txBody>
          <a:bodyPr/>
          <a:lstStyle/>
          <a:p>
            <a:pPr eaLnBrk="1" hangingPunct="1">
              <a:lnSpc>
                <a:spcPct val="90000"/>
              </a:lnSpc>
            </a:pPr>
            <a:r>
              <a:rPr lang="en-US" dirty="0" smtClean="0">
                <a:solidFill>
                  <a:srgbClr val="FFFF00"/>
                </a:solidFill>
              </a:rPr>
              <a:t>Phase III Study Design</a:t>
            </a:r>
            <a:endParaRPr lang="en-US" sz="2400" i="1" dirty="0" smtClean="0">
              <a:solidFill>
                <a:srgbClr val="FFFF00"/>
              </a:solidFill>
            </a:endParaRPr>
          </a:p>
        </p:txBody>
      </p:sp>
      <p:sp>
        <p:nvSpPr>
          <p:cNvPr id="17418" name="Rectangle 17"/>
          <p:cNvSpPr>
            <a:spLocks/>
          </p:cNvSpPr>
          <p:nvPr/>
        </p:nvSpPr>
        <p:spPr bwMode="auto">
          <a:xfrm>
            <a:off x="381000" y="4191000"/>
            <a:ext cx="6477000" cy="2133600"/>
          </a:xfrm>
          <a:prstGeom prst="rect">
            <a:avLst/>
          </a:prstGeom>
          <a:noFill/>
          <a:ln w="9525">
            <a:noFill/>
            <a:miter lim="800000"/>
            <a:headEnd/>
            <a:tailEnd/>
          </a:ln>
        </p:spPr>
        <p:txBody>
          <a:bodyPr lIns="0"/>
          <a:lstStyle/>
          <a:p>
            <a:pPr marL="342900" indent="-342900" defTabSz="457200" eaLnBrk="0" hangingPunct="0">
              <a:spcBef>
                <a:spcPct val="20000"/>
              </a:spcBef>
              <a:buClr>
                <a:srgbClr val="FDB813"/>
              </a:buClr>
              <a:buFont typeface="Wingdings" pitchFamily="2" charset="2"/>
              <a:buNone/>
            </a:pPr>
            <a:r>
              <a:rPr lang="en-GB" b="1" dirty="0">
                <a:solidFill>
                  <a:srgbClr val="FFFF00"/>
                </a:solidFill>
              </a:rPr>
              <a:t>Stratification factors:</a:t>
            </a:r>
          </a:p>
          <a:p>
            <a:pPr marL="342900" indent="-342900" defTabSz="457200" eaLnBrk="0" hangingPunct="0">
              <a:spcBef>
                <a:spcPct val="20000"/>
              </a:spcBef>
              <a:buClr>
                <a:srgbClr val="FDB813"/>
              </a:buClr>
              <a:buFont typeface="Arial" pitchFamily="34" charset="0"/>
              <a:buChar char="•"/>
            </a:pPr>
            <a:r>
              <a:rPr lang="en-GB" dirty="0">
                <a:solidFill>
                  <a:srgbClr val="FFFFFF"/>
                </a:solidFill>
              </a:rPr>
              <a:t>Stage (</a:t>
            </a:r>
            <a:r>
              <a:rPr lang="en-GB" dirty="0" err="1">
                <a:solidFill>
                  <a:srgbClr val="FFFFFF"/>
                </a:solidFill>
              </a:rPr>
              <a:t>IIIb</a:t>
            </a:r>
            <a:r>
              <a:rPr lang="en-GB" dirty="0">
                <a:solidFill>
                  <a:srgbClr val="FFFFFF"/>
                </a:solidFill>
              </a:rPr>
              <a:t> </a:t>
            </a:r>
            <a:r>
              <a:rPr lang="en-GB" dirty="0" err="1">
                <a:solidFill>
                  <a:srgbClr val="FFFFFF"/>
                </a:solidFill>
              </a:rPr>
              <a:t>vs</a:t>
            </a:r>
            <a:r>
              <a:rPr lang="en-GB" dirty="0">
                <a:solidFill>
                  <a:srgbClr val="FFFFFF"/>
                </a:solidFill>
              </a:rPr>
              <a:t> IV)</a:t>
            </a:r>
          </a:p>
          <a:p>
            <a:pPr marL="342900" indent="-342900" defTabSz="457200" eaLnBrk="0" hangingPunct="0">
              <a:spcBef>
                <a:spcPct val="20000"/>
              </a:spcBef>
              <a:buClr>
                <a:srgbClr val="FDB813"/>
              </a:buClr>
              <a:buFont typeface="Arial" pitchFamily="34" charset="0"/>
              <a:buChar char="•"/>
            </a:pPr>
            <a:r>
              <a:rPr lang="en-GB" dirty="0">
                <a:solidFill>
                  <a:srgbClr val="FFFFFF"/>
                </a:solidFill>
              </a:rPr>
              <a:t>Age (&lt;70 </a:t>
            </a:r>
            <a:r>
              <a:rPr lang="en-GB" dirty="0" err="1">
                <a:solidFill>
                  <a:srgbClr val="FFFFFF"/>
                </a:solidFill>
              </a:rPr>
              <a:t>vs</a:t>
            </a:r>
            <a:r>
              <a:rPr lang="en-GB" dirty="0">
                <a:solidFill>
                  <a:srgbClr val="FFFFFF"/>
                </a:solidFill>
              </a:rPr>
              <a:t> &gt;70)</a:t>
            </a:r>
          </a:p>
          <a:p>
            <a:pPr marL="342900" indent="-342900" defTabSz="457200" eaLnBrk="0" hangingPunct="0">
              <a:spcBef>
                <a:spcPct val="20000"/>
              </a:spcBef>
              <a:buClr>
                <a:srgbClr val="FDB813"/>
              </a:buClr>
              <a:buFont typeface="Arial" pitchFamily="34" charset="0"/>
              <a:buChar char="•"/>
            </a:pPr>
            <a:r>
              <a:rPr lang="en-US" dirty="0">
                <a:solidFill>
                  <a:srgbClr val="FFFFFF"/>
                </a:solidFill>
              </a:rPr>
              <a:t>Sex</a:t>
            </a:r>
          </a:p>
          <a:p>
            <a:pPr marL="342900" indent="-342900" defTabSz="457200" eaLnBrk="0" hangingPunct="0">
              <a:spcBef>
                <a:spcPct val="20000"/>
              </a:spcBef>
              <a:buClr>
                <a:srgbClr val="FDB813"/>
              </a:buClr>
              <a:buFont typeface="Arial" pitchFamily="34" charset="0"/>
              <a:buChar char="•"/>
            </a:pPr>
            <a:r>
              <a:rPr lang="en-US" dirty="0">
                <a:solidFill>
                  <a:srgbClr val="FFFFFF"/>
                </a:solidFill>
              </a:rPr>
              <a:t>Histology </a:t>
            </a:r>
            <a:r>
              <a:rPr lang="en-US" dirty="0" smtClean="0">
                <a:solidFill>
                  <a:srgbClr val="FFFFFF"/>
                </a:solidFill>
              </a:rPr>
              <a:t>(</a:t>
            </a:r>
            <a:r>
              <a:rPr lang="en-US" dirty="0"/>
              <a:t>squamous</a:t>
            </a:r>
            <a:r>
              <a:rPr lang="en-US" dirty="0" smtClean="0">
                <a:solidFill>
                  <a:srgbClr val="FFFFFF"/>
                </a:solidFill>
              </a:rPr>
              <a:t> </a:t>
            </a:r>
            <a:r>
              <a:rPr lang="en-US" dirty="0" err="1">
                <a:solidFill>
                  <a:srgbClr val="FFFFFF"/>
                </a:solidFill>
              </a:rPr>
              <a:t>vs</a:t>
            </a:r>
            <a:r>
              <a:rPr lang="en-US" dirty="0">
                <a:solidFill>
                  <a:srgbClr val="FFFFFF"/>
                </a:solidFill>
              </a:rPr>
              <a:t> </a:t>
            </a:r>
            <a:r>
              <a:rPr lang="en-US" dirty="0" err="1"/>
              <a:t>nonsquamous</a:t>
            </a:r>
            <a:r>
              <a:rPr lang="en-US" dirty="0" smtClean="0">
                <a:solidFill>
                  <a:srgbClr val="FFFFFF"/>
                </a:solidFill>
              </a:rPr>
              <a:t>)</a:t>
            </a:r>
            <a:endParaRPr lang="en-US" dirty="0">
              <a:solidFill>
                <a:srgbClr val="FFFFFF"/>
              </a:solidFill>
            </a:endParaRPr>
          </a:p>
          <a:p>
            <a:pPr marL="342900" indent="-342900" defTabSz="457200" eaLnBrk="0" hangingPunct="0">
              <a:spcBef>
                <a:spcPct val="20000"/>
              </a:spcBef>
              <a:buClr>
                <a:srgbClr val="FDB813"/>
              </a:buClr>
              <a:buFont typeface="Arial" pitchFamily="34" charset="0"/>
              <a:buChar char="•"/>
            </a:pPr>
            <a:r>
              <a:rPr lang="en-US" dirty="0">
                <a:solidFill>
                  <a:srgbClr val="FFFFFF"/>
                </a:solidFill>
              </a:rPr>
              <a:t>Geographic region</a:t>
            </a:r>
          </a:p>
        </p:txBody>
      </p:sp>
      <p:sp>
        <p:nvSpPr>
          <p:cNvPr id="2" name="TextBox 1"/>
          <p:cNvSpPr txBox="1"/>
          <p:nvPr/>
        </p:nvSpPr>
        <p:spPr>
          <a:xfrm>
            <a:off x="4876800" y="3276600"/>
            <a:ext cx="2826415" cy="369332"/>
          </a:xfrm>
          <a:prstGeom prst="rect">
            <a:avLst/>
          </a:prstGeom>
          <a:noFill/>
        </p:spPr>
        <p:txBody>
          <a:bodyPr wrap="none" rtlCol="0">
            <a:spAutoFit/>
          </a:bodyPr>
          <a:lstStyle/>
          <a:p>
            <a:r>
              <a:rPr lang="en-US" b="1" dirty="0" smtClean="0">
                <a:solidFill>
                  <a:srgbClr val="FFFF00"/>
                </a:solidFill>
              </a:rPr>
              <a:t>Primary Endpoint - ORR</a:t>
            </a:r>
            <a:endParaRPr lang="en-US"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noGrp="1"/>
          </p:cNvGraphicFramePr>
          <p:nvPr>
            <p:extLst>
              <p:ext uri="{D42A27DB-BD31-4B8C-83A1-F6EECF244321}">
                <p14:modId xmlns:p14="http://schemas.microsoft.com/office/powerpoint/2010/main" val="281104773"/>
              </p:ext>
            </p:extLst>
          </p:nvPr>
        </p:nvGraphicFramePr>
        <p:xfrm>
          <a:off x="609600" y="457200"/>
          <a:ext cx="7704137" cy="5959198"/>
        </p:xfrm>
        <a:graphic>
          <a:graphicData uri="http://schemas.openxmlformats.org/drawingml/2006/table">
            <a:tbl>
              <a:tblPr/>
              <a:tblGrid>
                <a:gridCol w="3490912"/>
                <a:gridCol w="1404938"/>
                <a:gridCol w="1403350"/>
                <a:gridCol w="1404937"/>
              </a:tblGrid>
              <a:tr h="592138">
                <a:tc>
                  <a:txBody>
                    <a:bodyPr/>
                    <a:lstStyle/>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600" b="1" i="0" u="none" strike="noStrike" cap="none" normalizeH="0" baseline="0" dirty="0" smtClean="0">
                          <a:ln>
                            <a:noFill/>
                          </a:ln>
                          <a:solidFill>
                            <a:srgbClr val="FFFF00"/>
                          </a:solidFill>
                          <a:effectLst/>
                          <a:latin typeface="Arial" charset="0"/>
                          <a:cs typeface="Arial" charset="0"/>
                        </a:rPr>
                        <a:t>Patient Characteristics</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a:noFill/>
                    </a:lnB>
                    <a:lnTlToBr>
                      <a:noFill/>
                    </a:lnTlToBr>
                    <a:lnBlToTr>
                      <a:noFill/>
                    </a:lnBlToTr>
                    <a:solidFill>
                      <a:srgbClr val="005EA4"/>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600" b="1" i="1" u="none" strike="noStrike" cap="none" normalizeH="0" baseline="0" dirty="0" smtClean="0">
                          <a:ln>
                            <a:noFill/>
                          </a:ln>
                          <a:solidFill>
                            <a:srgbClr val="FFFF00"/>
                          </a:solidFill>
                          <a:effectLst/>
                          <a:latin typeface="Arial" charset="0"/>
                          <a:cs typeface="Arial" charset="0"/>
                        </a:rPr>
                        <a:t>nab</a:t>
                      </a:r>
                      <a:r>
                        <a:rPr kumimoji="0" lang="en-US" sz="1600" b="1" i="0" u="none" strike="noStrike" cap="none" normalizeH="0" baseline="0" dirty="0" smtClean="0">
                          <a:ln>
                            <a:noFill/>
                          </a:ln>
                          <a:solidFill>
                            <a:srgbClr val="FFFF00"/>
                          </a:solidFill>
                          <a:effectLst/>
                          <a:latin typeface="Arial" charset="0"/>
                          <a:cs typeface="Arial" charset="0"/>
                        </a:rPr>
                        <a:t>-P/C</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600" b="1" i="0" u="none" strike="noStrike" cap="none" normalizeH="0" baseline="0" dirty="0" smtClean="0">
                          <a:ln>
                            <a:noFill/>
                          </a:ln>
                          <a:solidFill>
                            <a:srgbClr val="FFFF00"/>
                          </a:solidFill>
                          <a:effectLst/>
                          <a:latin typeface="Arial" charset="0"/>
                          <a:cs typeface="Arial" charset="0"/>
                        </a:rPr>
                        <a:t>(n=521)</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a:noFill/>
                    </a:lnB>
                    <a:lnTlToBr>
                      <a:noFill/>
                    </a:lnTlToBr>
                    <a:lnBlToTr>
                      <a:noFill/>
                    </a:lnBlToTr>
                    <a:solidFill>
                      <a:srgbClr val="005EA4"/>
                    </a:solid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600" b="1" i="0" u="none" strike="noStrike" cap="none" normalizeH="0" baseline="0" dirty="0" smtClean="0">
                          <a:ln>
                            <a:noFill/>
                          </a:ln>
                          <a:solidFill>
                            <a:srgbClr val="FFFF00"/>
                          </a:solidFill>
                          <a:effectLst/>
                          <a:latin typeface="Arial" charset="0"/>
                          <a:cs typeface="Arial" charset="0"/>
                        </a:rPr>
                        <a:t>P/C</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600" b="1" i="0" u="none" strike="noStrike" cap="none" normalizeH="0" baseline="0" dirty="0" smtClean="0">
                          <a:ln>
                            <a:noFill/>
                          </a:ln>
                          <a:solidFill>
                            <a:srgbClr val="FFFF00"/>
                          </a:solidFill>
                          <a:effectLst/>
                          <a:latin typeface="Arial" charset="0"/>
                          <a:cs typeface="Arial" charset="0"/>
                        </a:rPr>
                        <a:t>(n=531)</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a:noFill/>
                    </a:lnB>
                    <a:lnTlToBr>
                      <a:noFill/>
                    </a:lnTlToBr>
                    <a:lnBlToTr>
                      <a:noFill/>
                    </a:lnBlToTr>
                    <a:solidFill>
                      <a:srgbClr val="005EA4"/>
                    </a:solid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600" b="1" i="0" u="none" strike="noStrike" cap="none" normalizeH="0" baseline="0" dirty="0" smtClean="0">
                          <a:ln>
                            <a:noFill/>
                          </a:ln>
                          <a:solidFill>
                            <a:srgbClr val="FFFF00"/>
                          </a:solidFill>
                          <a:effectLst/>
                          <a:latin typeface="Arial" charset="0"/>
                          <a:cs typeface="Arial" charset="0"/>
                        </a:rPr>
                        <a:t>All Patients</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600" b="1" i="0" u="none" strike="noStrike" cap="none" normalizeH="0" baseline="0" dirty="0" smtClean="0">
                          <a:ln>
                            <a:noFill/>
                          </a:ln>
                          <a:solidFill>
                            <a:srgbClr val="FFFF00"/>
                          </a:solidFill>
                          <a:effectLst/>
                          <a:latin typeface="Arial" charset="0"/>
                          <a:cs typeface="Arial" charset="0"/>
                        </a:rPr>
                        <a:t>(N=1052)</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a:noFill/>
                    </a:lnB>
                    <a:lnTlToBr>
                      <a:noFill/>
                    </a:lnTlToBr>
                    <a:lnBlToTr>
                      <a:noFill/>
                    </a:lnBlToTr>
                    <a:solidFill>
                      <a:srgbClr val="005EA4"/>
                    </a:solidFill>
                  </a:tcPr>
                </a:tc>
              </a:tr>
              <a:tr h="752475">
                <a:tc>
                  <a:txBody>
                    <a:bodyPr/>
                    <a:lstStyle/>
                    <a:p>
                      <a:pPr marL="0" marR="0" lvl="0" indent="0" algn="l" defTabSz="914400" rtl="0" eaLnBrk="0" fontAlgn="base" latinLnBrk="0" hangingPunct="0">
                        <a:lnSpc>
                          <a:spcPct val="100000"/>
                        </a:lnSpc>
                        <a:spcBef>
                          <a:spcPct val="10000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Age, median (range) years</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&lt;65 years, n (%)</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≥65 years, n (%)</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a:noFill/>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10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60 (28, 81)</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360 (69)</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161 (31)</a:t>
                      </a:r>
                    </a:p>
                  </a:txBody>
                  <a:tcPr marL="91432" marR="91432" marT="45724" marB="45724" anchor="ctr" horzOverflow="overflow">
                    <a:lnL>
                      <a:noFill/>
                    </a:lnL>
                    <a:lnR>
                      <a:noFill/>
                    </a:lnR>
                    <a:lnT>
                      <a:noFill/>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10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60 (24, 84)</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348 (66)</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183 (34)</a:t>
                      </a:r>
                    </a:p>
                  </a:txBody>
                  <a:tcPr marL="91432" marR="91432" marT="45724" marB="45724" anchor="ctr" horzOverflow="overflow">
                    <a:lnL>
                      <a:noFill/>
                    </a:lnL>
                    <a:lnR>
                      <a:noFill/>
                    </a:lnR>
                    <a:lnT>
                      <a:noFill/>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10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60 (24, 84)</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708 (67)</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344 (33)</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a:noFill/>
                    </a:lnT>
                    <a:lnB w="12700" cap="flat" cmpd="sng" algn="ctr">
                      <a:solidFill>
                        <a:srgbClr val="0067AB"/>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Female, n (%)</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129 (25)</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134 (25)</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263 (25)</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976313">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ECOG Performance Status</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   0</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   1</a:t>
                      </a:r>
                    </a:p>
                    <a:p>
                      <a:pPr marL="0" marR="0" lvl="0" indent="0" algn="l" defTabSz="912813"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   2</a:t>
                      </a:r>
                    </a:p>
                  </a:txBody>
                  <a:tcPr marT="45722" marB="45722"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133 (26)</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385 (74)</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3 (&lt;1)</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113 (21)</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416 (78)</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 (&lt;1)</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246 (23)</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801 (76)</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5 (&lt;1)</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1265238">
                <a:tc>
                  <a:txBody>
                    <a:bodyPr/>
                    <a:lstStyle/>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Histology, n (%)    </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Adenocarcinoma</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Squamous Cell Carcinoma</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Large Cell Carcinoma</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Other</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254 (49)</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228 (44)</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9 (2)</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29 (6)</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264 (50)</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221 (42)</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13 (2)</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33 (6)</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518 (49)</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450 (43)</a:t>
                      </a:r>
                    </a:p>
                    <a:p>
                      <a:pPr marL="0" marR="0" lvl="0" indent="0" algn="ctr" defTabSz="914400" rtl="0" eaLnBrk="0" fontAlgn="base" latinLnBrk="0" hangingPunct="0">
                        <a:lnSpc>
                          <a:spcPct val="100000"/>
                        </a:lnSpc>
                        <a:spcBef>
                          <a:spcPct val="2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22 (2)</a:t>
                      </a:r>
                    </a:p>
                    <a:p>
                      <a:pPr marL="0" marR="0" lvl="0" indent="0" algn="ctr" defTabSz="914400" rtl="0" eaLnBrk="0" fontAlgn="base" latinLnBrk="0" hangingPunct="0">
                        <a:lnSpc>
                          <a:spcPct val="100000"/>
                        </a:lnSpc>
                        <a:spcBef>
                          <a:spcPct val="2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62 (6)</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817563">
                <a:tc>
                  <a:txBody>
                    <a:bodyPr/>
                    <a:lstStyle/>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Stage at Current Diagnosis, n (%)    </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   </a:t>
                      </a:r>
                      <a:r>
                        <a:rPr kumimoji="0" lang="en-US" sz="1400" b="0" i="0" u="none" strike="noStrike" cap="none" normalizeH="0" baseline="0" smtClean="0">
                          <a:ln>
                            <a:noFill/>
                          </a:ln>
                          <a:solidFill>
                            <a:schemeClr val="tx1"/>
                          </a:solidFill>
                          <a:effectLst/>
                          <a:latin typeface="Arial" charset="0"/>
                          <a:cs typeface="Arial" charset="0"/>
                        </a:rPr>
                        <a:t>Stage IIIB</a:t>
                      </a:r>
                    </a:p>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Stage IV</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108 (21)</a:t>
                      </a:r>
                    </a:p>
                    <a:p>
                      <a:pPr marL="0" marR="0" lvl="0" indent="0" algn="ctr" defTabSz="914400" rtl="0" eaLnBrk="0" fontAlgn="base" latinLnBrk="0" hangingPunct="0">
                        <a:lnSpc>
                          <a:spcPct val="100000"/>
                        </a:lnSpc>
                        <a:spcBef>
                          <a:spcPct val="2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413 (79)</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110 (21)</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421 (79)</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218 (21)</a:t>
                      </a:r>
                    </a:p>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834 (79)</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Prior Chemotherapy, n (%)</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12 (2)</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8 (2)</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20 (2)</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r h="944563">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1" i="0" u="none" strike="noStrike" cap="none" normalizeH="0" baseline="0" smtClean="0">
                          <a:ln>
                            <a:noFill/>
                          </a:ln>
                          <a:solidFill>
                            <a:schemeClr val="tx1"/>
                          </a:solidFill>
                          <a:effectLst/>
                          <a:latin typeface="Arial" charset="0"/>
                          <a:cs typeface="Arial" charset="0"/>
                        </a:rPr>
                        <a:t>Smoking Status, n (%)</a:t>
                      </a:r>
                    </a:p>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Never Smoked</a:t>
                      </a:r>
                    </a:p>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Smoked and Quit</a:t>
                      </a:r>
                    </a:p>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   Smoked and Still Smokes</a:t>
                      </a:r>
                    </a:p>
                  </a:txBody>
                  <a:tcPr marL="91432" marR="91432" marT="45724" marB="45724" anchor="ctr" horzOverflow="overflow">
                    <a:lnL w="12700" cap="flat" cmpd="sng" algn="ctr">
                      <a:solidFill>
                        <a:srgbClr val="0067AB"/>
                      </a:solidFill>
                      <a:prstDash val="solid"/>
                      <a:round/>
                      <a:headEnd type="none" w="med" len="med"/>
                      <a:tailEnd type="none" w="med" len="med"/>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519</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137 (26)</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168 (32)</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214 (41)</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526</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144 (27)</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148 (28)</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smtClean="0">
                          <a:ln>
                            <a:noFill/>
                          </a:ln>
                          <a:solidFill>
                            <a:schemeClr val="tx1"/>
                          </a:solidFill>
                          <a:effectLst/>
                          <a:latin typeface="Arial" charset="0"/>
                          <a:cs typeface="Arial" charset="0"/>
                        </a:rPr>
                        <a:t>234 (44)</a:t>
                      </a:r>
                    </a:p>
                  </a:txBody>
                  <a:tcPr marL="91432" marR="91432" marT="45724" marB="45724" anchor="ctr" horzOverflow="overflow">
                    <a:lnL>
                      <a:noFill/>
                    </a:lnL>
                    <a:lnR>
                      <a:noFill/>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dirty="0" smtClean="0">
                          <a:ln>
                            <a:noFill/>
                          </a:ln>
                          <a:solidFill>
                            <a:schemeClr val="tx1"/>
                          </a:solidFill>
                          <a:effectLst/>
                          <a:latin typeface="Arial" charset="0"/>
                          <a:cs typeface="Arial" charset="0"/>
                        </a:rPr>
                        <a:t>1045</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dirty="0" smtClean="0">
                          <a:ln>
                            <a:noFill/>
                          </a:ln>
                          <a:solidFill>
                            <a:schemeClr val="tx1"/>
                          </a:solidFill>
                          <a:effectLst/>
                          <a:latin typeface="Arial" charset="0"/>
                          <a:cs typeface="Arial" charset="0"/>
                        </a:rPr>
                        <a:t>281 (27)</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dirty="0" smtClean="0">
                          <a:ln>
                            <a:noFill/>
                          </a:ln>
                          <a:solidFill>
                            <a:schemeClr val="tx1"/>
                          </a:solidFill>
                          <a:effectLst/>
                          <a:latin typeface="Arial" charset="0"/>
                          <a:cs typeface="Arial" charset="0"/>
                        </a:rPr>
                        <a:t>316 (30)</a:t>
                      </a:r>
                    </a:p>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en-US" sz="1400" b="0" i="0" u="none" strike="noStrike" cap="none" normalizeH="0" baseline="0" dirty="0" smtClean="0">
                          <a:ln>
                            <a:noFill/>
                          </a:ln>
                          <a:solidFill>
                            <a:schemeClr val="tx1"/>
                          </a:solidFill>
                          <a:effectLst/>
                          <a:latin typeface="Arial" charset="0"/>
                          <a:cs typeface="Arial" charset="0"/>
                        </a:rPr>
                        <a:t>448 (43)</a:t>
                      </a:r>
                    </a:p>
                  </a:txBody>
                  <a:tcPr marL="91432" marR="91432" marT="45724" marB="45724" anchor="ctr" horzOverflow="overflow">
                    <a:lnL>
                      <a:noFill/>
                    </a:lnL>
                    <a:lnR w="12700" cap="flat" cmpd="sng" algn="ctr">
                      <a:solidFill>
                        <a:srgbClr val="0067AB"/>
                      </a:solidFill>
                      <a:prstDash val="solid"/>
                      <a:round/>
                      <a:headEnd type="none" w="med" len="med"/>
                      <a:tailEnd type="none" w="med" len="med"/>
                    </a:lnR>
                    <a:lnT w="12700" cap="flat" cmpd="sng" algn="ctr">
                      <a:solidFill>
                        <a:srgbClr val="0067AB"/>
                      </a:solidFill>
                      <a:prstDash val="solid"/>
                      <a:round/>
                      <a:headEnd type="none" w="med" len="med"/>
                      <a:tailEnd type="none" w="med" len="med"/>
                    </a:lnT>
                    <a:lnB w="12700" cap="flat" cmpd="sng" algn="ctr">
                      <a:solidFill>
                        <a:srgbClr val="0067AB"/>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457200" y="6477000"/>
            <a:ext cx="7696200" cy="323165"/>
          </a:xfrm>
          <a:prstGeom prst="rect">
            <a:avLst/>
          </a:prstGeom>
          <a:noFill/>
        </p:spPr>
        <p:txBody>
          <a:bodyPr wrap="square" rtlCol="0">
            <a:spAutoFit/>
          </a:bodyPr>
          <a:lstStyle/>
          <a:p>
            <a:r>
              <a:rPr lang="en-US" sz="1500" i="1" dirty="0"/>
              <a:t>nab</a:t>
            </a:r>
            <a:r>
              <a:rPr lang="en-US" sz="1500" dirty="0"/>
              <a:t>-P/C = </a:t>
            </a:r>
            <a:r>
              <a:rPr lang="en-US" sz="1500" i="1" dirty="0"/>
              <a:t>nab</a:t>
            </a:r>
            <a:r>
              <a:rPr lang="en-US" sz="1500" dirty="0"/>
              <a:t>-paclitaxel + carboplatin; P/C = solvent-based paclitaxel + carboplatin</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Box 3"/>
          <p:cNvSpPr txBox="1">
            <a:spLocks noChangeArrowheads="1"/>
          </p:cNvSpPr>
          <p:nvPr/>
        </p:nvSpPr>
        <p:spPr bwMode="auto">
          <a:xfrm>
            <a:off x="228600" y="152400"/>
            <a:ext cx="8915400" cy="1190625"/>
          </a:xfrm>
          <a:prstGeom prst="rect">
            <a:avLst/>
          </a:prstGeom>
          <a:noFill/>
          <a:ln w="9525">
            <a:noFill/>
            <a:miter lim="800000"/>
            <a:headEnd/>
            <a:tailEnd/>
          </a:ln>
        </p:spPr>
        <p:txBody>
          <a:bodyPr>
            <a:spAutoFit/>
          </a:bodyPr>
          <a:lstStyle/>
          <a:p>
            <a:pPr algn="ctr" eaLnBrk="1" hangingPunct="1"/>
            <a:r>
              <a:rPr lang="en-US" sz="3600" b="1" dirty="0">
                <a:solidFill>
                  <a:srgbClr val="FFFF00"/>
                </a:solidFill>
              </a:rPr>
              <a:t>Primary Endpoint </a:t>
            </a:r>
            <a:r>
              <a:rPr lang="en-US" sz="3600" b="1" dirty="0" smtClean="0">
                <a:solidFill>
                  <a:srgbClr val="FFFF00"/>
                </a:solidFill>
              </a:rPr>
              <a:t>Results</a:t>
            </a:r>
            <a:endParaRPr lang="en-US" sz="3600" b="1" dirty="0">
              <a:solidFill>
                <a:srgbClr val="FFFF00"/>
              </a:solidFill>
            </a:endParaRPr>
          </a:p>
          <a:p>
            <a:pPr algn="ctr" eaLnBrk="1" hangingPunct="1"/>
            <a:r>
              <a:rPr lang="en-US" sz="3600" b="1" dirty="0">
                <a:solidFill>
                  <a:srgbClr val="FFFF00"/>
                </a:solidFill>
              </a:rPr>
              <a:t>Objective Responses – </a:t>
            </a:r>
            <a:r>
              <a:rPr lang="en-US" sz="3600" b="1" dirty="0" smtClean="0">
                <a:solidFill>
                  <a:srgbClr val="FFFF00"/>
                </a:solidFill>
              </a:rPr>
              <a:t>ITT</a:t>
            </a:r>
            <a:endParaRPr lang="en-US" sz="3600" b="1" dirty="0">
              <a:solidFill>
                <a:srgbClr val="FFFF00"/>
              </a:solidFill>
            </a:endParaRPr>
          </a:p>
        </p:txBody>
      </p:sp>
      <p:sp>
        <p:nvSpPr>
          <p:cNvPr id="1029" name="TextBox 5"/>
          <p:cNvSpPr txBox="1">
            <a:spLocks noChangeArrowheads="1"/>
          </p:cNvSpPr>
          <p:nvPr/>
        </p:nvSpPr>
        <p:spPr bwMode="auto">
          <a:xfrm>
            <a:off x="2932112" y="1549400"/>
            <a:ext cx="2514600" cy="825500"/>
          </a:xfrm>
          <a:prstGeom prst="rect">
            <a:avLst/>
          </a:prstGeom>
          <a:noFill/>
          <a:ln w="9525">
            <a:noFill/>
            <a:miter lim="800000"/>
            <a:headEnd/>
            <a:tailEnd/>
          </a:ln>
        </p:spPr>
        <p:txBody>
          <a:bodyPr>
            <a:spAutoFit/>
          </a:bodyPr>
          <a:lstStyle/>
          <a:p>
            <a:pPr eaLnBrk="1" hangingPunct="1"/>
            <a:r>
              <a:rPr lang="en-US" sz="1600" b="0" dirty="0"/>
              <a:t>Response Ratio = 1.31</a:t>
            </a:r>
          </a:p>
          <a:p>
            <a:pPr eaLnBrk="1" hangingPunct="1"/>
            <a:r>
              <a:rPr lang="en-US" sz="1600" b="0" dirty="0"/>
              <a:t>(1.082 – 1.593)</a:t>
            </a:r>
          </a:p>
          <a:p>
            <a:pPr eaLnBrk="1" hangingPunct="1"/>
            <a:r>
              <a:rPr lang="en-US" sz="1600" b="0" i="1" dirty="0"/>
              <a:t>P</a:t>
            </a:r>
            <a:r>
              <a:rPr lang="en-US" sz="1600" b="0" dirty="0"/>
              <a:t> = 0.005</a:t>
            </a:r>
          </a:p>
        </p:txBody>
      </p:sp>
      <p:sp>
        <p:nvSpPr>
          <p:cNvPr id="1030" name="Text Box 7"/>
          <p:cNvSpPr txBox="1">
            <a:spLocks noChangeArrowheads="1"/>
          </p:cNvSpPr>
          <p:nvPr/>
        </p:nvSpPr>
        <p:spPr bwMode="auto">
          <a:xfrm rot="10800000">
            <a:off x="1784191" y="2846550"/>
            <a:ext cx="492443" cy="2330125"/>
          </a:xfrm>
          <a:prstGeom prst="rect">
            <a:avLst/>
          </a:prstGeom>
          <a:noFill/>
          <a:ln w="9525" algn="ctr">
            <a:noFill/>
            <a:miter lim="800000"/>
            <a:headEnd/>
            <a:tailEnd/>
          </a:ln>
        </p:spPr>
        <p:txBody>
          <a:bodyPr vert="eaVert" wrap="none">
            <a:spAutoFit/>
          </a:bodyPr>
          <a:lstStyle/>
          <a:p>
            <a:r>
              <a:rPr lang="en-US" sz="2000" dirty="0"/>
              <a:t>Percent Responses</a:t>
            </a:r>
          </a:p>
        </p:txBody>
      </p:sp>
      <p:grpSp>
        <p:nvGrpSpPr>
          <p:cNvPr id="2" name="Group 39"/>
          <p:cNvGrpSpPr>
            <a:grpSpLocks/>
          </p:cNvGrpSpPr>
          <p:nvPr/>
        </p:nvGrpSpPr>
        <p:grpSpPr bwMode="auto">
          <a:xfrm>
            <a:off x="2398712" y="2311400"/>
            <a:ext cx="6516688" cy="4165600"/>
            <a:chOff x="912" y="1536"/>
            <a:chExt cx="4105" cy="2624"/>
          </a:xfrm>
        </p:grpSpPr>
        <p:sp>
          <p:nvSpPr>
            <p:cNvPr id="1032" name="AutoShape 8"/>
            <p:cNvSpPr>
              <a:spLocks noChangeAspect="1" noChangeArrowheads="1" noTextEdit="1"/>
            </p:cNvSpPr>
            <p:nvPr/>
          </p:nvSpPr>
          <p:spPr bwMode="auto">
            <a:xfrm>
              <a:off x="912" y="1536"/>
              <a:ext cx="4105" cy="2624"/>
            </a:xfrm>
            <a:prstGeom prst="rect">
              <a:avLst/>
            </a:prstGeom>
            <a:noFill/>
            <a:ln w="9525">
              <a:noFill/>
              <a:miter lim="800000"/>
              <a:headEnd/>
              <a:tailEnd/>
            </a:ln>
          </p:spPr>
          <p:txBody>
            <a:bodyPr/>
            <a:lstStyle/>
            <a:p>
              <a:endParaRPr lang="en-US"/>
            </a:p>
          </p:txBody>
        </p:sp>
        <p:sp>
          <p:nvSpPr>
            <p:cNvPr id="1034" name="Line 10"/>
            <p:cNvSpPr>
              <a:spLocks noChangeShapeType="1"/>
            </p:cNvSpPr>
            <p:nvPr/>
          </p:nvSpPr>
          <p:spPr bwMode="auto">
            <a:xfrm>
              <a:off x="1419" y="3110"/>
              <a:ext cx="1509" cy="10"/>
            </a:xfrm>
            <a:prstGeom prst="line">
              <a:avLst/>
            </a:prstGeom>
            <a:noFill/>
            <a:ln w="0">
              <a:solidFill>
                <a:srgbClr val="FFFFFF"/>
              </a:solidFill>
              <a:round/>
              <a:headEnd/>
              <a:tailEnd/>
            </a:ln>
          </p:spPr>
          <p:txBody>
            <a:bodyPr/>
            <a:lstStyle/>
            <a:p>
              <a:endParaRPr lang="en-US"/>
            </a:p>
          </p:txBody>
        </p:sp>
        <p:sp>
          <p:nvSpPr>
            <p:cNvPr id="1035" name="Line 11"/>
            <p:cNvSpPr>
              <a:spLocks noChangeShapeType="1"/>
            </p:cNvSpPr>
            <p:nvPr/>
          </p:nvSpPr>
          <p:spPr bwMode="auto">
            <a:xfrm>
              <a:off x="1419" y="2634"/>
              <a:ext cx="1461" cy="6"/>
            </a:xfrm>
            <a:prstGeom prst="line">
              <a:avLst/>
            </a:prstGeom>
            <a:noFill/>
            <a:ln w="0">
              <a:solidFill>
                <a:srgbClr val="FFFFFF"/>
              </a:solidFill>
              <a:round/>
              <a:headEnd/>
              <a:tailEnd/>
            </a:ln>
          </p:spPr>
          <p:txBody>
            <a:bodyPr/>
            <a:lstStyle/>
            <a:p>
              <a:endParaRPr lang="en-US"/>
            </a:p>
          </p:txBody>
        </p:sp>
        <p:sp>
          <p:nvSpPr>
            <p:cNvPr id="1036" name="Line 12"/>
            <p:cNvSpPr>
              <a:spLocks noChangeShapeType="1"/>
            </p:cNvSpPr>
            <p:nvPr/>
          </p:nvSpPr>
          <p:spPr bwMode="auto">
            <a:xfrm flipV="1">
              <a:off x="1419" y="2160"/>
              <a:ext cx="1509" cy="3"/>
            </a:xfrm>
            <a:prstGeom prst="line">
              <a:avLst/>
            </a:prstGeom>
            <a:noFill/>
            <a:ln w="0">
              <a:solidFill>
                <a:srgbClr val="FFFFFF"/>
              </a:solidFill>
              <a:round/>
              <a:headEnd/>
              <a:tailEnd/>
            </a:ln>
          </p:spPr>
          <p:txBody>
            <a:bodyPr/>
            <a:lstStyle/>
            <a:p>
              <a:endParaRPr lang="en-US"/>
            </a:p>
          </p:txBody>
        </p:sp>
        <p:sp>
          <p:nvSpPr>
            <p:cNvPr id="1037" name="Line 13"/>
            <p:cNvSpPr>
              <a:spLocks noChangeShapeType="1"/>
            </p:cNvSpPr>
            <p:nvPr/>
          </p:nvSpPr>
          <p:spPr bwMode="auto">
            <a:xfrm flipV="1">
              <a:off x="1419" y="1680"/>
              <a:ext cx="1509" cy="7"/>
            </a:xfrm>
            <a:prstGeom prst="line">
              <a:avLst/>
            </a:prstGeom>
            <a:noFill/>
            <a:ln w="0">
              <a:solidFill>
                <a:srgbClr val="FFFFFF"/>
              </a:solidFill>
              <a:round/>
              <a:headEnd/>
              <a:tailEnd/>
            </a:ln>
          </p:spPr>
          <p:txBody>
            <a:bodyPr/>
            <a:lstStyle/>
            <a:p>
              <a:endParaRPr lang="en-US"/>
            </a:p>
          </p:txBody>
        </p:sp>
        <p:sp>
          <p:nvSpPr>
            <p:cNvPr id="1038" name="Rectangle 14"/>
            <p:cNvSpPr>
              <a:spLocks noChangeArrowheads="1"/>
            </p:cNvSpPr>
            <p:nvPr/>
          </p:nvSpPr>
          <p:spPr bwMode="auto">
            <a:xfrm>
              <a:off x="1546" y="2019"/>
              <a:ext cx="501" cy="1562"/>
            </a:xfrm>
            <a:prstGeom prst="rect">
              <a:avLst/>
            </a:prstGeom>
            <a:solidFill>
              <a:srgbClr val="FFFF00"/>
            </a:solidFill>
            <a:ln w="9525">
              <a:noFill/>
              <a:miter lim="800000"/>
              <a:headEnd/>
              <a:tailEnd/>
            </a:ln>
          </p:spPr>
          <p:txBody>
            <a:bodyPr/>
            <a:lstStyle/>
            <a:p>
              <a:endParaRPr lang="en-US"/>
            </a:p>
          </p:txBody>
        </p:sp>
        <p:sp>
          <p:nvSpPr>
            <p:cNvPr id="1039" name="Rectangle 15"/>
            <p:cNvSpPr>
              <a:spLocks noChangeArrowheads="1"/>
            </p:cNvSpPr>
            <p:nvPr/>
          </p:nvSpPr>
          <p:spPr bwMode="auto">
            <a:xfrm>
              <a:off x="2143" y="2399"/>
              <a:ext cx="502" cy="1182"/>
            </a:xfrm>
            <a:prstGeom prst="rect">
              <a:avLst/>
            </a:prstGeom>
            <a:solidFill>
              <a:srgbClr val="00B0F0"/>
            </a:solidFill>
            <a:ln w="9525">
              <a:solidFill>
                <a:srgbClr val="00B0F0"/>
              </a:solidFill>
              <a:miter lim="800000"/>
              <a:headEnd/>
              <a:tailEnd/>
            </a:ln>
          </p:spPr>
          <p:txBody>
            <a:bodyPr/>
            <a:lstStyle/>
            <a:p>
              <a:endParaRPr lang="en-US"/>
            </a:p>
          </p:txBody>
        </p:sp>
        <p:sp>
          <p:nvSpPr>
            <p:cNvPr id="1040" name="Line 16"/>
            <p:cNvSpPr>
              <a:spLocks noChangeShapeType="1"/>
            </p:cNvSpPr>
            <p:nvPr/>
          </p:nvSpPr>
          <p:spPr bwMode="auto">
            <a:xfrm>
              <a:off x="1419" y="1687"/>
              <a:ext cx="1" cy="1894"/>
            </a:xfrm>
            <a:prstGeom prst="line">
              <a:avLst/>
            </a:prstGeom>
            <a:noFill/>
            <a:ln w="0">
              <a:solidFill>
                <a:srgbClr val="808080"/>
              </a:solidFill>
              <a:round/>
              <a:headEnd/>
              <a:tailEnd/>
            </a:ln>
          </p:spPr>
          <p:txBody>
            <a:bodyPr/>
            <a:lstStyle/>
            <a:p>
              <a:endParaRPr lang="en-US"/>
            </a:p>
          </p:txBody>
        </p:sp>
        <p:sp>
          <p:nvSpPr>
            <p:cNvPr id="1041" name="Line 17"/>
            <p:cNvSpPr>
              <a:spLocks noChangeShapeType="1"/>
            </p:cNvSpPr>
            <p:nvPr/>
          </p:nvSpPr>
          <p:spPr bwMode="auto">
            <a:xfrm>
              <a:off x="1371" y="3581"/>
              <a:ext cx="48" cy="1"/>
            </a:xfrm>
            <a:prstGeom prst="line">
              <a:avLst/>
            </a:prstGeom>
            <a:noFill/>
            <a:ln w="0">
              <a:solidFill>
                <a:srgbClr val="808080"/>
              </a:solidFill>
              <a:round/>
              <a:headEnd/>
              <a:tailEnd/>
            </a:ln>
          </p:spPr>
          <p:txBody>
            <a:bodyPr/>
            <a:lstStyle/>
            <a:p>
              <a:endParaRPr lang="en-US"/>
            </a:p>
          </p:txBody>
        </p:sp>
        <p:sp>
          <p:nvSpPr>
            <p:cNvPr id="1042" name="Line 18"/>
            <p:cNvSpPr>
              <a:spLocks noChangeShapeType="1"/>
            </p:cNvSpPr>
            <p:nvPr/>
          </p:nvSpPr>
          <p:spPr bwMode="auto">
            <a:xfrm>
              <a:off x="1371" y="3110"/>
              <a:ext cx="48" cy="1"/>
            </a:xfrm>
            <a:prstGeom prst="line">
              <a:avLst/>
            </a:prstGeom>
            <a:noFill/>
            <a:ln w="0">
              <a:solidFill>
                <a:srgbClr val="808080"/>
              </a:solidFill>
              <a:round/>
              <a:headEnd/>
              <a:tailEnd/>
            </a:ln>
          </p:spPr>
          <p:txBody>
            <a:bodyPr/>
            <a:lstStyle/>
            <a:p>
              <a:endParaRPr lang="en-US"/>
            </a:p>
          </p:txBody>
        </p:sp>
        <p:sp>
          <p:nvSpPr>
            <p:cNvPr id="1043" name="Line 19"/>
            <p:cNvSpPr>
              <a:spLocks noChangeShapeType="1"/>
            </p:cNvSpPr>
            <p:nvPr/>
          </p:nvSpPr>
          <p:spPr bwMode="auto">
            <a:xfrm>
              <a:off x="1371" y="2634"/>
              <a:ext cx="48" cy="1"/>
            </a:xfrm>
            <a:prstGeom prst="line">
              <a:avLst/>
            </a:prstGeom>
            <a:noFill/>
            <a:ln w="0">
              <a:solidFill>
                <a:srgbClr val="808080"/>
              </a:solidFill>
              <a:round/>
              <a:headEnd/>
              <a:tailEnd/>
            </a:ln>
          </p:spPr>
          <p:txBody>
            <a:bodyPr/>
            <a:lstStyle/>
            <a:p>
              <a:endParaRPr lang="en-US"/>
            </a:p>
          </p:txBody>
        </p:sp>
        <p:sp>
          <p:nvSpPr>
            <p:cNvPr id="1044" name="Line 20"/>
            <p:cNvSpPr>
              <a:spLocks noChangeShapeType="1"/>
            </p:cNvSpPr>
            <p:nvPr/>
          </p:nvSpPr>
          <p:spPr bwMode="auto">
            <a:xfrm>
              <a:off x="1371" y="2163"/>
              <a:ext cx="48" cy="1"/>
            </a:xfrm>
            <a:prstGeom prst="line">
              <a:avLst/>
            </a:prstGeom>
            <a:noFill/>
            <a:ln w="0">
              <a:solidFill>
                <a:srgbClr val="808080"/>
              </a:solidFill>
              <a:round/>
              <a:headEnd/>
              <a:tailEnd/>
            </a:ln>
          </p:spPr>
          <p:txBody>
            <a:bodyPr/>
            <a:lstStyle/>
            <a:p>
              <a:endParaRPr lang="en-US"/>
            </a:p>
          </p:txBody>
        </p:sp>
        <p:sp>
          <p:nvSpPr>
            <p:cNvPr id="1045" name="Line 21"/>
            <p:cNvSpPr>
              <a:spLocks noChangeShapeType="1"/>
            </p:cNvSpPr>
            <p:nvPr/>
          </p:nvSpPr>
          <p:spPr bwMode="auto">
            <a:xfrm>
              <a:off x="1371" y="1687"/>
              <a:ext cx="48" cy="1"/>
            </a:xfrm>
            <a:prstGeom prst="line">
              <a:avLst/>
            </a:prstGeom>
            <a:noFill/>
            <a:ln w="0">
              <a:solidFill>
                <a:srgbClr val="808080"/>
              </a:solidFill>
              <a:round/>
              <a:headEnd/>
              <a:tailEnd/>
            </a:ln>
          </p:spPr>
          <p:txBody>
            <a:bodyPr/>
            <a:lstStyle/>
            <a:p>
              <a:endParaRPr lang="en-US"/>
            </a:p>
          </p:txBody>
        </p:sp>
        <p:sp>
          <p:nvSpPr>
            <p:cNvPr id="1046" name="Line 22"/>
            <p:cNvSpPr>
              <a:spLocks noChangeShapeType="1"/>
            </p:cNvSpPr>
            <p:nvPr/>
          </p:nvSpPr>
          <p:spPr bwMode="auto">
            <a:xfrm>
              <a:off x="1419" y="3581"/>
              <a:ext cx="1509" cy="19"/>
            </a:xfrm>
            <a:prstGeom prst="line">
              <a:avLst/>
            </a:prstGeom>
            <a:noFill/>
            <a:ln w="0">
              <a:solidFill>
                <a:srgbClr val="808080"/>
              </a:solidFill>
              <a:round/>
              <a:headEnd/>
              <a:tailEnd/>
            </a:ln>
          </p:spPr>
          <p:txBody>
            <a:bodyPr/>
            <a:lstStyle/>
            <a:p>
              <a:endParaRPr lang="en-US"/>
            </a:p>
          </p:txBody>
        </p:sp>
        <p:sp>
          <p:nvSpPr>
            <p:cNvPr id="1047" name="Line 23"/>
            <p:cNvSpPr>
              <a:spLocks noChangeShapeType="1"/>
            </p:cNvSpPr>
            <p:nvPr/>
          </p:nvSpPr>
          <p:spPr bwMode="auto">
            <a:xfrm flipV="1">
              <a:off x="1419" y="3581"/>
              <a:ext cx="1" cy="48"/>
            </a:xfrm>
            <a:prstGeom prst="line">
              <a:avLst/>
            </a:prstGeom>
            <a:noFill/>
            <a:ln w="0">
              <a:solidFill>
                <a:srgbClr val="808080"/>
              </a:solidFill>
              <a:round/>
              <a:headEnd/>
              <a:tailEnd/>
            </a:ln>
          </p:spPr>
          <p:txBody>
            <a:bodyPr/>
            <a:lstStyle/>
            <a:p>
              <a:endParaRPr lang="en-US"/>
            </a:p>
          </p:txBody>
        </p:sp>
        <p:sp>
          <p:nvSpPr>
            <p:cNvPr id="1049" name="Line 25"/>
            <p:cNvSpPr>
              <a:spLocks noChangeShapeType="1"/>
            </p:cNvSpPr>
            <p:nvPr/>
          </p:nvSpPr>
          <p:spPr bwMode="auto">
            <a:xfrm flipV="1">
              <a:off x="4124" y="3581"/>
              <a:ext cx="1" cy="48"/>
            </a:xfrm>
            <a:prstGeom prst="line">
              <a:avLst/>
            </a:prstGeom>
            <a:noFill/>
            <a:ln w="0">
              <a:solidFill>
                <a:srgbClr val="808080"/>
              </a:solidFill>
              <a:round/>
              <a:headEnd/>
              <a:tailEnd/>
            </a:ln>
          </p:spPr>
          <p:txBody>
            <a:bodyPr/>
            <a:lstStyle/>
            <a:p>
              <a:endParaRPr lang="en-US"/>
            </a:p>
          </p:txBody>
        </p:sp>
        <p:sp>
          <p:nvSpPr>
            <p:cNvPr id="1050" name="Rectangle 26"/>
            <p:cNvSpPr>
              <a:spLocks noChangeArrowheads="1"/>
            </p:cNvSpPr>
            <p:nvPr/>
          </p:nvSpPr>
          <p:spPr bwMode="auto">
            <a:xfrm>
              <a:off x="1673" y="2037"/>
              <a:ext cx="308" cy="169"/>
            </a:xfrm>
            <a:prstGeom prst="rect">
              <a:avLst/>
            </a:prstGeom>
            <a:noFill/>
            <a:ln w="9525">
              <a:noFill/>
              <a:miter lim="800000"/>
              <a:headEnd/>
              <a:tailEnd/>
            </a:ln>
          </p:spPr>
          <p:txBody>
            <a:bodyPr wrap="none" lIns="0" tIns="0" rIns="0" bIns="0">
              <a:spAutoFit/>
            </a:bodyPr>
            <a:lstStyle/>
            <a:p>
              <a:r>
                <a:rPr lang="en-US" sz="1600">
                  <a:solidFill>
                    <a:srgbClr val="000000"/>
                  </a:solidFill>
                </a:rPr>
                <a:t>33%</a:t>
              </a:r>
              <a:endParaRPr lang="en-US"/>
            </a:p>
          </p:txBody>
        </p:sp>
        <p:sp>
          <p:nvSpPr>
            <p:cNvPr id="1051" name="Rectangle 27"/>
            <p:cNvSpPr>
              <a:spLocks noChangeArrowheads="1"/>
            </p:cNvSpPr>
            <p:nvPr/>
          </p:nvSpPr>
          <p:spPr bwMode="auto">
            <a:xfrm>
              <a:off x="2270" y="2423"/>
              <a:ext cx="308" cy="169"/>
            </a:xfrm>
            <a:prstGeom prst="rect">
              <a:avLst/>
            </a:prstGeom>
            <a:noFill/>
            <a:ln w="9525">
              <a:noFill/>
              <a:miter lim="800000"/>
              <a:headEnd/>
              <a:tailEnd/>
            </a:ln>
          </p:spPr>
          <p:txBody>
            <a:bodyPr wrap="none" lIns="0" tIns="0" rIns="0" bIns="0">
              <a:spAutoFit/>
            </a:bodyPr>
            <a:lstStyle/>
            <a:p>
              <a:r>
                <a:rPr lang="en-US" sz="1600" dirty="0">
                  <a:solidFill>
                    <a:srgbClr val="000000"/>
                  </a:solidFill>
                </a:rPr>
                <a:t>25%</a:t>
              </a:r>
              <a:endParaRPr lang="en-US" dirty="0"/>
            </a:p>
          </p:txBody>
        </p:sp>
        <p:sp>
          <p:nvSpPr>
            <p:cNvPr id="1052" name="Rectangle 28"/>
            <p:cNvSpPr>
              <a:spLocks noChangeArrowheads="1"/>
            </p:cNvSpPr>
            <p:nvPr/>
          </p:nvSpPr>
          <p:spPr bwMode="auto">
            <a:xfrm>
              <a:off x="1111" y="3496"/>
              <a:ext cx="290" cy="211"/>
            </a:xfrm>
            <a:prstGeom prst="rect">
              <a:avLst/>
            </a:prstGeom>
            <a:noFill/>
            <a:ln w="9525">
              <a:noFill/>
              <a:miter lim="800000"/>
              <a:headEnd/>
              <a:tailEnd/>
            </a:ln>
          </p:spPr>
          <p:txBody>
            <a:bodyPr wrap="none" lIns="0" tIns="0" rIns="0" bIns="0">
              <a:spAutoFit/>
            </a:bodyPr>
            <a:lstStyle/>
            <a:p>
              <a:r>
                <a:rPr lang="en-US" sz="1800">
                  <a:solidFill>
                    <a:srgbClr val="FFFFFF"/>
                  </a:solidFill>
                </a:rPr>
                <a:t>0%</a:t>
              </a:r>
              <a:endParaRPr lang="en-US"/>
            </a:p>
          </p:txBody>
        </p:sp>
        <p:sp>
          <p:nvSpPr>
            <p:cNvPr id="1053" name="Rectangle 29"/>
            <p:cNvSpPr>
              <a:spLocks noChangeArrowheads="1"/>
            </p:cNvSpPr>
            <p:nvPr/>
          </p:nvSpPr>
          <p:spPr bwMode="auto">
            <a:xfrm>
              <a:off x="1033" y="3026"/>
              <a:ext cx="374" cy="211"/>
            </a:xfrm>
            <a:prstGeom prst="rect">
              <a:avLst/>
            </a:prstGeom>
            <a:noFill/>
            <a:ln w="9525">
              <a:noFill/>
              <a:miter lim="800000"/>
              <a:headEnd/>
              <a:tailEnd/>
            </a:ln>
          </p:spPr>
          <p:txBody>
            <a:bodyPr wrap="none" lIns="0" tIns="0" rIns="0" bIns="0">
              <a:spAutoFit/>
            </a:bodyPr>
            <a:lstStyle/>
            <a:p>
              <a:r>
                <a:rPr lang="en-US" sz="1800">
                  <a:solidFill>
                    <a:srgbClr val="FFFFFF"/>
                  </a:solidFill>
                </a:rPr>
                <a:t>10%</a:t>
              </a:r>
              <a:endParaRPr lang="en-US"/>
            </a:p>
          </p:txBody>
        </p:sp>
        <p:sp>
          <p:nvSpPr>
            <p:cNvPr id="1054" name="Rectangle 30"/>
            <p:cNvSpPr>
              <a:spLocks noChangeArrowheads="1"/>
            </p:cNvSpPr>
            <p:nvPr/>
          </p:nvSpPr>
          <p:spPr bwMode="auto">
            <a:xfrm>
              <a:off x="1033" y="2549"/>
              <a:ext cx="374" cy="211"/>
            </a:xfrm>
            <a:prstGeom prst="rect">
              <a:avLst/>
            </a:prstGeom>
            <a:noFill/>
            <a:ln w="9525">
              <a:noFill/>
              <a:miter lim="800000"/>
              <a:headEnd/>
              <a:tailEnd/>
            </a:ln>
          </p:spPr>
          <p:txBody>
            <a:bodyPr wrap="none" lIns="0" tIns="0" rIns="0" bIns="0">
              <a:spAutoFit/>
            </a:bodyPr>
            <a:lstStyle/>
            <a:p>
              <a:r>
                <a:rPr lang="en-US" sz="1800">
                  <a:solidFill>
                    <a:srgbClr val="FFFFFF"/>
                  </a:solidFill>
                </a:rPr>
                <a:t>20%</a:t>
              </a:r>
              <a:endParaRPr lang="en-US"/>
            </a:p>
          </p:txBody>
        </p:sp>
        <p:sp>
          <p:nvSpPr>
            <p:cNvPr id="1055" name="Rectangle 31"/>
            <p:cNvSpPr>
              <a:spLocks noChangeArrowheads="1"/>
            </p:cNvSpPr>
            <p:nvPr/>
          </p:nvSpPr>
          <p:spPr bwMode="auto">
            <a:xfrm>
              <a:off x="1033" y="2079"/>
              <a:ext cx="374" cy="211"/>
            </a:xfrm>
            <a:prstGeom prst="rect">
              <a:avLst/>
            </a:prstGeom>
            <a:noFill/>
            <a:ln w="9525">
              <a:noFill/>
              <a:miter lim="800000"/>
              <a:headEnd/>
              <a:tailEnd/>
            </a:ln>
          </p:spPr>
          <p:txBody>
            <a:bodyPr wrap="none" lIns="0" tIns="0" rIns="0" bIns="0">
              <a:spAutoFit/>
            </a:bodyPr>
            <a:lstStyle/>
            <a:p>
              <a:r>
                <a:rPr lang="en-US" sz="1800">
                  <a:solidFill>
                    <a:srgbClr val="FFFFFF"/>
                  </a:solidFill>
                </a:rPr>
                <a:t>30%</a:t>
              </a:r>
              <a:endParaRPr lang="en-US"/>
            </a:p>
          </p:txBody>
        </p:sp>
        <p:sp>
          <p:nvSpPr>
            <p:cNvPr id="1056" name="Rectangle 32"/>
            <p:cNvSpPr>
              <a:spLocks noChangeArrowheads="1"/>
            </p:cNvSpPr>
            <p:nvPr/>
          </p:nvSpPr>
          <p:spPr bwMode="auto">
            <a:xfrm>
              <a:off x="1033" y="1602"/>
              <a:ext cx="374" cy="211"/>
            </a:xfrm>
            <a:prstGeom prst="rect">
              <a:avLst/>
            </a:prstGeom>
            <a:noFill/>
            <a:ln w="9525">
              <a:noFill/>
              <a:miter lim="800000"/>
              <a:headEnd/>
              <a:tailEnd/>
            </a:ln>
          </p:spPr>
          <p:txBody>
            <a:bodyPr wrap="none" lIns="0" tIns="0" rIns="0" bIns="0">
              <a:spAutoFit/>
            </a:bodyPr>
            <a:lstStyle/>
            <a:p>
              <a:r>
                <a:rPr lang="en-US" sz="1800">
                  <a:solidFill>
                    <a:srgbClr val="FFFFFF"/>
                  </a:solidFill>
                </a:rPr>
                <a:t>40%</a:t>
              </a:r>
              <a:endParaRPr lang="en-US"/>
            </a:p>
          </p:txBody>
        </p:sp>
        <p:sp>
          <p:nvSpPr>
            <p:cNvPr id="1057" name="Rectangle 33"/>
            <p:cNvSpPr>
              <a:spLocks noChangeArrowheads="1"/>
            </p:cNvSpPr>
            <p:nvPr/>
          </p:nvSpPr>
          <p:spPr bwMode="auto">
            <a:xfrm>
              <a:off x="1667" y="3720"/>
              <a:ext cx="966" cy="211"/>
            </a:xfrm>
            <a:prstGeom prst="rect">
              <a:avLst/>
            </a:prstGeom>
            <a:noFill/>
            <a:ln w="9525">
              <a:noFill/>
              <a:miter lim="800000"/>
              <a:headEnd/>
              <a:tailEnd/>
            </a:ln>
          </p:spPr>
          <p:txBody>
            <a:bodyPr wrap="none" lIns="0" tIns="0" rIns="0" bIns="0">
              <a:spAutoFit/>
            </a:bodyPr>
            <a:lstStyle/>
            <a:p>
              <a:r>
                <a:rPr lang="en-US" sz="1800">
                  <a:solidFill>
                    <a:srgbClr val="FFFFFF"/>
                  </a:solidFill>
                </a:rPr>
                <a:t>Independent</a:t>
              </a:r>
              <a:endParaRPr lang="en-US"/>
            </a:p>
          </p:txBody>
        </p:sp>
        <p:sp>
          <p:nvSpPr>
            <p:cNvPr id="1058" name="Rectangle 34"/>
            <p:cNvSpPr>
              <a:spLocks noChangeArrowheads="1"/>
            </p:cNvSpPr>
            <p:nvPr/>
          </p:nvSpPr>
          <p:spPr bwMode="auto">
            <a:xfrm>
              <a:off x="1455" y="3907"/>
              <a:ext cx="1407" cy="211"/>
            </a:xfrm>
            <a:prstGeom prst="rect">
              <a:avLst/>
            </a:prstGeom>
            <a:noFill/>
            <a:ln w="9525">
              <a:noFill/>
              <a:miter lim="800000"/>
              <a:headEnd/>
              <a:tailEnd/>
            </a:ln>
          </p:spPr>
          <p:txBody>
            <a:bodyPr wrap="none" lIns="0" tIns="0" rIns="0" bIns="0">
              <a:spAutoFit/>
            </a:bodyPr>
            <a:lstStyle/>
            <a:p>
              <a:r>
                <a:rPr lang="en-US" sz="1800">
                  <a:solidFill>
                    <a:srgbClr val="FFFFFF"/>
                  </a:solidFill>
                </a:rPr>
                <a:t>Radiologic Review</a:t>
              </a:r>
              <a:endParaRPr lang="en-US"/>
            </a:p>
          </p:txBody>
        </p:sp>
        <p:sp>
          <p:nvSpPr>
            <p:cNvPr id="1059" name="Rectangle 35"/>
            <p:cNvSpPr>
              <a:spLocks noChangeArrowheads="1"/>
            </p:cNvSpPr>
            <p:nvPr/>
          </p:nvSpPr>
          <p:spPr bwMode="auto">
            <a:xfrm>
              <a:off x="3264" y="1681"/>
              <a:ext cx="97" cy="96"/>
            </a:xfrm>
            <a:prstGeom prst="rect">
              <a:avLst/>
            </a:prstGeom>
            <a:solidFill>
              <a:srgbClr val="FFFF00"/>
            </a:solidFill>
            <a:ln w="9525">
              <a:solidFill>
                <a:srgbClr val="FFFF00"/>
              </a:solidFill>
              <a:miter lim="800000"/>
              <a:headEnd/>
              <a:tailEnd/>
            </a:ln>
          </p:spPr>
          <p:txBody>
            <a:bodyPr/>
            <a:lstStyle/>
            <a:p>
              <a:endParaRPr lang="en-US"/>
            </a:p>
          </p:txBody>
        </p:sp>
        <p:sp>
          <p:nvSpPr>
            <p:cNvPr id="1060" name="Rectangle 36"/>
            <p:cNvSpPr>
              <a:spLocks noChangeArrowheads="1"/>
            </p:cNvSpPr>
            <p:nvPr/>
          </p:nvSpPr>
          <p:spPr bwMode="auto">
            <a:xfrm>
              <a:off x="3397" y="1639"/>
              <a:ext cx="540" cy="174"/>
            </a:xfrm>
            <a:prstGeom prst="rect">
              <a:avLst/>
            </a:prstGeom>
            <a:noFill/>
            <a:ln w="9525">
              <a:noFill/>
              <a:miter lim="800000"/>
              <a:headEnd/>
              <a:tailEnd/>
            </a:ln>
          </p:spPr>
          <p:txBody>
            <a:bodyPr wrap="none" lIns="0" tIns="0" rIns="0" bIns="0">
              <a:spAutoFit/>
            </a:bodyPr>
            <a:lstStyle/>
            <a:p>
              <a:r>
                <a:rPr lang="en-US" sz="1800" i="1" dirty="0">
                  <a:solidFill>
                    <a:srgbClr val="FFFFFF"/>
                  </a:solidFill>
                </a:rPr>
                <a:t>nab</a:t>
              </a:r>
              <a:r>
                <a:rPr lang="en-US" sz="1800" dirty="0">
                  <a:solidFill>
                    <a:srgbClr val="FFFFFF"/>
                  </a:solidFill>
                </a:rPr>
                <a:t>-P/C</a:t>
              </a:r>
              <a:endParaRPr lang="en-US" dirty="0"/>
            </a:p>
          </p:txBody>
        </p:sp>
        <p:sp>
          <p:nvSpPr>
            <p:cNvPr id="1061" name="Rectangle 37"/>
            <p:cNvSpPr>
              <a:spLocks noChangeArrowheads="1"/>
            </p:cNvSpPr>
            <p:nvPr/>
          </p:nvSpPr>
          <p:spPr bwMode="auto">
            <a:xfrm>
              <a:off x="3264" y="1964"/>
              <a:ext cx="97" cy="97"/>
            </a:xfrm>
            <a:prstGeom prst="rect">
              <a:avLst/>
            </a:prstGeom>
            <a:solidFill>
              <a:srgbClr val="00B0F0"/>
            </a:solidFill>
            <a:ln w="9525">
              <a:solidFill>
                <a:srgbClr val="00B0F0"/>
              </a:solidFill>
              <a:miter lim="800000"/>
              <a:headEnd/>
              <a:tailEnd/>
            </a:ln>
          </p:spPr>
          <p:txBody>
            <a:bodyPr/>
            <a:lstStyle/>
            <a:p>
              <a:endParaRPr lang="en-US"/>
            </a:p>
          </p:txBody>
        </p:sp>
        <p:sp>
          <p:nvSpPr>
            <p:cNvPr id="1062" name="Rectangle 38"/>
            <p:cNvSpPr>
              <a:spLocks noChangeArrowheads="1"/>
            </p:cNvSpPr>
            <p:nvPr/>
          </p:nvSpPr>
          <p:spPr bwMode="auto">
            <a:xfrm>
              <a:off x="3397" y="1922"/>
              <a:ext cx="326" cy="211"/>
            </a:xfrm>
            <a:prstGeom prst="rect">
              <a:avLst/>
            </a:prstGeom>
            <a:noFill/>
            <a:ln w="9525">
              <a:noFill/>
              <a:miter lim="800000"/>
              <a:headEnd/>
              <a:tailEnd/>
            </a:ln>
          </p:spPr>
          <p:txBody>
            <a:bodyPr wrap="none" lIns="0" tIns="0" rIns="0" bIns="0">
              <a:spAutoFit/>
            </a:bodyPr>
            <a:lstStyle/>
            <a:p>
              <a:r>
                <a:rPr lang="en-US" sz="1800">
                  <a:solidFill>
                    <a:srgbClr val="FFFFFF"/>
                  </a:solidFill>
                </a:rPr>
                <a:t>P/C</a:t>
              </a:r>
              <a:endParaRPr lang="en-US"/>
            </a:p>
          </p:txBody>
        </p:sp>
      </p:grpSp>
      <p:sp>
        <p:nvSpPr>
          <p:cNvPr id="35" name="TextBox 34"/>
          <p:cNvSpPr txBox="1"/>
          <p:nvPr/>
        </p:nvSpPr>
        <p:spPr>
          <a:xfrm>
            <a:off x="457200" y="6477000"/>
            <a:ext cx="7696200" cy="323165"/>
          </a:xfrm>
          <a:prstGeom prst="rect">
            <a:avLst/>
          </a:prstGeom>
          <a:noFill/>
        </p:spPr>
        <p:txBody>
          <a:bodyPr wrap="square" rtlCol="0">
            <a:spAutoFit/>
          </a:bodyPr>
          <a:lstStyle/>
          <a:p>
            <a:r>
              <a:rPr lang="en-US" sz="1500" i="1" dirty="0"/>
              <a:t>nab</a:t>
            </a:r>
            <a:r>
              <a:rPr lang="en-US" sz="1500" dirty="0"/>
              <a:t>-P/C = </a:t>
            </a:r>
            <a:r>
              <a:rPr lang="en-US" sz="1500" i="1" dirty="0"/>
              <a:t>nab</a:t>
            </a:r>
            <a:r>
              <a:rPr lang="en-US" sz="1500" dirty="0"/>
              <a:t>-paclitaxel + carboplatin; P/C = solvent-based paclitaxel + carboplatin</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4_Technic">
  <a:themeElements>
    <a:clrScheme name="Custom 7">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FFFF00"/>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0.xml><?xml version="1.0" encoding="utf-8"?>
<a:theme xmlns:a="http://schemas.openxmlformats.org/drawingml/2006/main" name="9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
      <a:dk1>
        <a:srgbClr val="323232"/>
      </a:dk1>
      <a:lt1>
        <a:srgbClr val="FFFFFF"/>
      </a:lt1>
      <a:dk2>
        <a:srgbClr val="000066"/>
      </a:dk2>
      <a:lt2>
        <a:srgbClr val="000000"/>
      </a:lt2>
      <a:accent1>
        <a:srgbClr val="54BCEB"/>
      </a:accent1>
      <a:accent2>
        <a:srgbClr val="969696"/>
      </a:accent2>
      <a:accent3>
        <a:srgbClr val="FFFFFF"/>
      </a:accent3>
      <a:accent4>
        <a:srgbClr val="292929"/>
      </a:accent4>
      <a:accent5>
        <a:srgbClr val="B3DAF3"/>
      </a:accent5>
      <a:accent6>
        <a:srgbClr val="878787"/>
      </a:accent6>
      <a:hlink>
        <a:srgbClr val="555571"/>
      </a:hlink>
      <a:folHlink>
        <a:srgbClr val="99003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35000"/>
          </a:spcAft>
          <a:buClr>
            <a:schemeClr val="tx2"/>
          </a:buClr>
          <a:buSzPct val="120000"/>
          <a:buFontTx/>
          <a:buNone/>
          <a:tabLst/>
          <a:defRPr kumimoji="0" lang="en-US" sz="1800" b="1" i="0" u="none" strike="noStrike" cap="none" normalizeH="0" baseline="0" smtClean="0">
            <a:ln>
              <a:noFill/>
            </a:ln>
            <a:solidFill>
              <a:schemeClr val="folHlink"/>
            </a:solidFill>
            <a:effectLst/>
            <a:latin typeface="Arial" charset="0"/>
            <a:ea typeface="MS PGothic" pitchFamily="34" charset="-128"/>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35000"/>
          </a:spcAft>
          <a:buClr>
            <a:schemeClr val="tx2"/>
          </a:buClr>
          <a:buSzPct val="120000"/>
          <a:buFontTx/>
          <a:buNone/>
          <a:tabLst/>
          <a:defRPr kumimoji="0" lang="en-US" sz="1800" b="1" i="0" u="none" strike="noStrike" cap="none" normalizeH="0" baseline="0" smtClean="0">
            <a:ln>
              <a:noFill/>
            </a:ln>
            <a:solidFill>
              <a:schemeClr val="folHlink"/>
            </a:solidFill>
            <a:effectLst/>
            <a:latin typeface="Arial" charset="0"/>
            <a:ea typeface="MS PGothic" pitchFamily="34"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3D3D61"/>
        </a:dk1>
        <a:lt1>
          <a:srgbClr val="FFFFFF"/>
        </a:lt1>
        <a:dk2>
          <a:srgbClr val="000066"/>
        </a:dk2>
        <a:lt2>
          <a:srgbClr val="000000"/>
        </a:lt2>
        <a:accent1>
          <a:srgbClr val="54BCEB"/>
        </a:accent1>
        <a:accent2>
          <a:srgbClr val="8C7720"/>
        </a:accent2>
        <a:accent3>
          <a:srgbClr val="FFFFFF"/>
        </a:accent3>
        <a:accent4>
          <a:srgbClr val="333352"/>
        </a:accent4>
        <a:accent5>
          <a:srgbClr val="B3DAF3"/>
        </a:accent5>
        <a:accent6>
          <a:srgbClr val="7E6B1C"/>
        </a:accent6>
        <a:hlink>
          <a:srgbClr val="9D8D85"/>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4C4C7A"/>
        </a:dk1>
        <a:lt1>
          <a:srgbClr val="FFFFFF"/>
        </a:lt1>
        <a:dk2>
          <a:srgbClr val="000066"/>
        </a:dk2>
        <a:lt2>
          <a:srgbClr val="000000"/>
        </a:lt2>
        <a:accent1>
          <a:srgbClr val="54BCEB"/>
        </a:accent1>
        <a:accent2>
          <a:srgbClr val="8C7720"/>
        </a:accent2>
        <a:accent3>
          <a:srgbClr val="FFFFFF"/>
        </a:accent3>
        <a:accent4>
          <a:srgbClr val="404067"/>
        </a:accent4>
        <a:accent5>
          <a:srgbClr val="B3DAF3"/>
        </a:accent5>
        <a:accent6>
          <a:srgbClr val="7E6B1C"/>
        </a:accent6>
        <a:hlink>
          <a:srgbClr val="9D8D85"/>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323232"/>
        </a:dk1>
        <a:lt1>
          <a:srgbClr val="FFFFFF"/>
        </a:lt1>
        <a:dk2>
          <a:srgbClr val="000066"/>
        </a:dk2>
        <a:lt2>
          <a:srgbClr val="000000"/>
        </a:lt2>
        <a:accent1>
          <a:srgbClr val="54BCEB"/>
        </a:accent1>
        <a:accent2>
          <a:srgbClr val="8C7720"/>
        </a:accent2>
        <a:accent3>
          <a:srgbClr val="FFFFFF"/>
        </a:accent3>
        <a:accent4>
          <a:srgbClr val="292929"/>
        </a:accent4>
        <a:accent5>
          <a:srgbClr val="B3DAF3"/>
        </a:accent5>
        <a:accent6>
          <a:srgbClr val="7E6B1C"/>
        </a:accent6>
        <a:hlink>
          <a:srgbClr val="4C4C7A"/>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323232"/>
        </a:dk1>
        <a:lt1>
          <a:srgbClr val="FFFFFF"/>
        </a:lt1>
        <a:dk2>
          <a:srgbClr val="000066"/>
        </a:dk2>
        <a:lt2>
          <a:srgbClr val="000000"/>
        </a:lt2>
        <a:accent1>
          <a:srgbClr val="54BCEB"/>
        </a:accent1>
        <a:accent2>
          <a:srgbClr val="8C7720"/>
        </a:accent2>
        <a:accent3>
          <a:srgbClr val="FFFFFF"/>
        </a:accent3>
        <a:accent4>
          <a:srgbClr val="292929"/>
        </a:accent4>
        <a:accent5>
          <a:srgbClr val="B3DAF3"/>
        </a:accent5>
        <a:accent6>
          <a:srgbClr val="7E6B1C"/>
        </a:accent6>
        <a:hlink>
          <a:srgbClr val="555571"/>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7_Default Design">
  <a:themeElements>
    <a:clrScheme name="17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fontScheme name="17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7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7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7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7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7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7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7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7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7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7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7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7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2_Default Design">
  <a:themeElements>
    <a:clrScheme name="8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fontScheme name="8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FF6600"/>
          </a:solidFill>
          <a:prstDash val="solid"/>
          <a:round/>
          <a:headEnd type="none" w="med" len="med"/>
          <a:tailEnd type="none" w="med" len="med"/>
        </a:ln>
        <a:effectLst>
          <a:prstShdw prst="shdw17" dist="17961" dir="2700000">
            <a:srgbClr val="FF6600">
              <a:gamma/>
              <a:shade val="60000"/>
              <a:invGamma/>
            </a:srgbClr>
          </a:prstShdw>
        </a:effectLst>
      </a:spPr>
      <a:bodyPr vert="horz" wrap="none" lIns="90000" tIns="46800" rIns="90000" bIns="4680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200" b="1" i="0" u="none" strike="noStrike" cap="none" normalizeH="0" baseline="0" smtClean="0">
            <a:ln>
              <a:noFill/>
            </a:ln>
            <a:solidFill>
              <a:schemeClr val="tx1"/>
            </a:solidFill>
            <a:effectLst/>
            <a:latin typeface="Imago" pitchFamily="2"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chemeClr val="accent1"/>
        </a:solidFill>
        <a:ln w="25400" cap="flat" cmpd="sng" algn="ctr">
          <a:solidFill>
            <a:srgbClr val="FF6600"/>
          </a:solidFill>
          <a:prstDash val="solid"/>
          <a:round/>
          <a:headEnd type="none" w="med" len="med"/>
          <a:tailEnd type="none" w="med" len="med"/>
        </a:ln>
        <a:effectLst>
          <a:prstShdw prst="shdw17" dist="17961" dir="2700000">
            <a:srgbClr val="FF6600">
              <a:gamma/>
              <a:shade val="60000"/>
              <a:invGamma/>
            </a:srgbClr>
          </a:prstShdw>
        </a:effectLst>
      </a:spPr>
      <a:bodyPr vert="horz" wrap="none" lIns="90000" tIns="46800" rIns="90000" bIns="4680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200" b="1" i="0" u="none" strike="noStrike" cap="none" normalizeH="0" baseline="0" smtClean="0">
            <a:ln>
              <a:noFill/>
            </a:ln>
            <a:solidFill>
              <a:schemeClr val="tx1"/>
            </a:solidFill>
            <a:effectLst/>
            <a:latin typeface="Imago" pitchFamily="2" charset="0"/>
            <a:ea typeface="Arial Unicode MS" pitchFamily="34" charset="-128"/>
            <a:cs typeface="Arial Unicode MS" pitchFamily="34" charset="-128"/>
          </a:defRPr>
        </a:defPPr>
      </a:lstStyle>
    </a:lnDef>
  </a:objectDefaults>
  <a:extraClrSchemeLst>
    <a:extraClrScheme>
      <a:clrScheme name="8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8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6_Default Design">
  <a:themeElements>
    <a:clrScheme name="8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fontScheme name="8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FF6600"/>
          </a:solidFill>
          <a:prstDash val="solid"/>
          <a:round/>
          <a:headEnd type="none" w="med" len="med"/>
          <a:tailEnd type="none" w="med" len="med"/>
        </a:ln>
        <a:effectLst>
          <a:prstShdw prst="shdw17" dist="17961" dir="2700000">
            <a:srgbClr val="FF6600">
              <a:gamma/>
              <a:shade val="60000"/>
              <a:invGamma/>
            </a:srgbClr>
          </a:prstShdw>
        </a:effectLst>
      </a:spPr>
      <a:bodyPr vert="horz" wrap="none" lIns="90000" tIns="46800" rIns="90000" bIns="4680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200" b="1" i="0" u="none" strike="noStrike" cap="none" normalizeH="0" baseline="0" smtClean="0">
            <a:ln>
              <a:noFill/>
            </a:ln>
            <a:solidFill>
              <a:schemeClr val="tx1"/>
            </a:solidFill>
            <a:effectLst/>
            <a:latin typeface="Imago" pitchFamily="2"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chemeClr val="accent1"/>
        </a:solidFill>
        <a:ln w="25400" cap="flat" cmpd="sng" algn="ctr">
          <a:solidFill>
            <a:srgbClr val="FF6600"/>
          </a:solidFill>
          <a:prstDash val="solid"/>
          <a:round/>
          <a:headEnd type="none" w="med" len="med"/>
          <a:tailEnd type="none" w="med" len="med"/>
        </a:ln>
        <a:effectLst>
          <a:prstShdw prst="shdw17" dist="17961" dir="2700000">
            <a:srgbClr val="FF6600">
              <a:gamma/>
              <a:shade val="60000"/>
              <a:invGamma/>
            </a:srgbClr>
          </a:prstShdw>
        </a:effectLst>
      </a:spPr>
      <a:bodyPr vert="horz" wrap="none" lIns="90000" tIns="46800" rIns="90000" bIns="4680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200" b="1" i="0" u="none" strike="noStrike" cap="none" normalizeH="0" baseline="0" smtClean="0">
            <a:ln>
              <a:noFill/>
            </a:ln>
            <a:solidFill>
              <a:schemeClr val="tx1"/>
            </a:solidFill>
            <a:effectLst/>
            <a:latin typeface="Imago" pitchFamily="2" charset="0"/>
            <a:ea typeface="Arial Unicode MS" pitchFamily="34" charset="-128"/>
            <a:cs typeface="Arial Unicode MS" pitchFamily="34" charset="-128"/>
          </a:defRPr>
        </a:defPPr>
      </a:lstStyle>
    </a:lnDef>
  </a:objectDefaults>
  <a:extraClrSchemeLst>
    <a:extraClrScheme>
      <a:clrScheme name="8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8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1_Default Design">
  <a:themeElements>
    <a:clrScheme name="8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fontScheme name="8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FF6600"/>
          </a:solidFill>
          <a:prstDash val="solid"/>
          <a:round/>
          <a:headEnd type="none" w="med" len="med"/>
          <a:tailEnd type="none" w="med" len="med"/>
        </a:ln>
        <a:effectLst>
          <a:prstShdw prst="shdw17" dist="17961" dir="2700000">
            <a:srgbClr val="FF6600">
              <a:gamma/>
              <a:shade val="60000"/>
              <a:invGamma/>
            </a:srgbClr>
          </a:prstShdw>
        </a:effectLst>
      </a:spPr>
      <a:bodyPr vert="horz" wrap="none" lIns="90000" tIns="46800" rIns="90000" bIns="4680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200" b="1" i="0" u="none" strike="noStrike" cap="none" normalizeH="0" baseline="0" smtClean="0">
            <a:ln>
              <a:noFill/>
            </a:ln>
            <a:solidFill>
              <a:schemeClr val="tx1"/>
            </a:solidFill>
            <a:effectLst/>
            <a:latin typeface="Imago" pitchFamily="2"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chemeClr val="accent1"/>
        </a:solidFill>
        <a:ln w="25400" cap="flat" cmpd="sng" algn="ctr">
          <a:solidFill>
            <a:srgbClr val="FF6600"/>
          </a:solidFill>
          <a:prstDash val="solid"/>
          <a:round/>
          <a:headEnd type="none" w="med" len="med"/>
          <a:tailEnd type="none" w="med" len="med"/>
        </a:ln>
        <a:effectLst>
          <a:prstShdw prst="shdw17" dist="17961" dir="2700000">
            <a:srgbClr val="FF6600">
              <a:gamma/>
              <a:shade val="60000"/>
              <a:invGamma/>
            </a:srgbClr>
          </a:prstShdw>
        </a:effectLst>
      </a:spPr>
      <a:bodyPr vert="horz" wrap="none" lIns="90000" tIns="46800" rIns="90000" bIns="4680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200" b="1" i="0" u="none" strike="noStrike" cap="none" normalizeH="0" baseline="0" smtClean="0">
            <a:ln>
              <a:noFill/>
            </a:ln>
            <a:solidFill>
              <a:schemeClr val="tx1"/>
            </a:solidFill>
            <a:effectLst/>
            <a:latin typeface="Imago" pitchFamily="2" charset="0"/>
            <a:ea typeface="Arial Unicode MS" pitchFamily="34" charset="-128"/>
            <a:cs typeface="Arial Unicode MS" pitchFamily="34" charset="-128"/>
          </a:defRPr>
        </a:defPPr>
      </a:lstStyle>
    </a:lnDef>
  </a:objectDefaults>
  <a:extraClrSchemeLst>
    <a:extraClrScheme>
      <a:clrScheme name="8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8_Default Design 13">
        <a:dk1>
          <a:srgbClr val="003366"/>
        </a:dk1>
        <a:lt1>
          <a:srgbClr val="FFFFFF"/>
        </a:lt1>
        <a:dk2>
          <a:srgbClr val="000099"/>
        </a:dk2>
        <a:lt2>
          <a:srgbClr val="CCFFFF"/>
        </a:lt2>
        <a:accent1>
          <a:srgbClr val="3366CC"/>
        </a:accent1>
        <a:accent2>
          <a:srgbClr val="8A9848"/>
        </a:accent2>
        <a:accent3>
          <a:srgbClr val="AAAACA"/>
        </a:accent3>
        <a:accent4>
          <a:srgbClr val="DADADA"/>
        </a:accent4>
        <a:accent5>
          <a:srgbClr val="ADB8E2"/>
        </a:accent5>
        <a:accent6>
          <a:srgbClr val="7D8940"/>
        </a:accent6>
        <a:hlink>
          <a:srgbClr val="8ECCE9"/>
        </a:hlink>
        <a:folHlink>
          <a:srgbClr val="FFC424"/>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2174</TotalTime>
  <Words>2053</Words>
  <Application>Microsoft Macintosh PowerPoint</Application>
  <PresentationFormat>On-screen Show (4:3)</PresentationFormat>
  <Paragraphs>432</Paragraphs>
  <Slides>22</Slides>
  <Notes>22</Notes>
  <HiddenSlides>0</HiddenSlides>
  <MMClips>0</MMClips>
  <ScaleCrop>false</ScaleCrop>
  <HeadingPairs>
    <vt:vector size="4" baseType="variant">
      <vt:variant>
        <vt:lpstr>Theme</vt:lpstr>
      </vt:variant>
      <vt:variant>
        <vt:i4>10</vt:i4>
      </vt:variant>
      <vt:variant>
        <vt:lpstr>Slide Titles</vt:lpstr>
      </vt:variant>
      <vt:variant>
        <vt:i4>22</vt:i4>
      </vt:variant>
    </vt:vector>
  </HeadingPairs>
  <TitlesOfParts>
    <vt:vector size="32" baseType="lpstr">
      <vt:lpstr>4_Technic</vt:lpstr>
      <vt:lpstr>Default Design</vt:lpstr>
      <vt:lpstr>1_Default Design</vt:lpstr>
      <vt:lpstr>17_Default Design</vt:lpstr>
      <vt:lpstr>12_Default Design</vt:lpstr>
      <vt:lpstr>16_Default Design</vt:lpstr>
      <vt:lpstr>11_Default Design</vt:lpstr>
      <vt:lpstr>2_Blank Presentation</vt:lpstr>
      <vt:lpstr>Office Theme</vt:lpstr>
      <vt:lpstr>9_Default Design</vt:lpstr>
      <vt:lpstr>PowerPoint Presentation</vt:lpstr>
      <vt:lpstr>Nab Paclitaxel   Mark A. Socinski, MD Professor of Medicine and Thoracic Surgery    </vt:lpstr>
      <vt:lpstr>PowerPoint Presentation</vt:lpstr>
      <vt:lpstr>PowerPoint Presentation</vt:lpstr>
      <vt:lpstr>PowerPoint Presentation</vt:lpstr>
      <vt:lpstr>Nab-Paclitaxel Studies in NSCLC</vt:lpstr>
      <vt:lpstr>Phase III Study Design</vt:lpstr>
      <vt:lpstr>PowerPoint Presentation</vt:lpstr>
      <vt:lpstr>PowerPoint Presentation</vt:lpstr>
      <vt:lpstr>Independent Radiological Assessment of Overall Response Rate by Histology</vt:lpstr>
      <vt:lpstr>PFS – ITT Population</vt:lpstr>
      <vt:lpstr>Overall Survival – ITT Population</vt:lpstr>
      <vt:lpstr>Overall Survival – Squamous Cell Subgroup</vt:lpstr>
      <vt:lpstr>OS By Age Bracket</vt:lpstr>
      <vt:lpstr>Overall Survival in Patients ≥ 70 Years</vt:lpstr>
      <vt:lpstr>Most Common Drug Related Grade 3-4 Adverse Events</vt:lpstr>
      <vt:lpstr>FACT-Taxane: Peripheral Neuropathy</vt:lpstr>
      <vt:lpstr>Conclusions</vt:lpstr>
      <vt:lpstr>Where would I consider Cb/nab-paclitaxel……….</vt:lpstr>
      <vt:lpstr>Saturday, February 2, 2013 Hollywood, Florida</vt:lpstr>
      <vt:lpstr>PowerPoint Presentation</vt:lpstr>
      <vt:lpstr>Case Presentation IV</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120</cp:revision>
  <dcterms:created xsi:type="dcterms:W3CDTF">2010-10-28T15:46:05Z</dcterms:created>
  <dcterms:modified xsi:type="dcterms:W3CDTF">2013-04-08T11:41:48Z</dcterms:modified>
  <cp:category/>
</cp:coreProperties>
</file>